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52"/>
  </p:notesMasterIdLst>
  <p:sldIdLst>
    <p:sldId id="607" r:id="rId2"/>
    <p:sldId id="681" r:id="rId3"/>
    <p:sldId id="736" r:id="rId4"/>
    <p:sldId id="694" r:id="rId5"/>
    <p:sldId id="538" r:id="rId6"/>
    <p:sldId id="543" r:id="rId7"/>
    <p:sldId id="540" r:id="rId8"/>
    <p:sldId id="542" r:id="rId9"/>
    <p:sldId id="748" r:id="rId10"/>
    <p:sldId id="750" r:id="rId11"/>
    <p:sldId id="349" r:id="rId12"/>
    <p:sldId id="350" r:id="rId13"/>
    <p:sldId id="413" r:id="rId14"/>
    <p:sldId id="390" r:id="rId15"/>
    <p:sldId id="359" r:id="rId16"/>
    <p:sldId id="360" r:id="rId17"/>
    <p:sldId id="361" r:id="rId18"/>
    <p:sldId id="749" r:id="rId19"/>
    <p:sldId id="401" r:id="rId20"/>
    <p:sldId id="402" r:id="rId21"/>
    <p:sldId id="403" r:id="rId22"/>
    <p:sldId id="409" r:id="rId23"/>
    <p:sldId id="410" r:id="rId24"/>
    <p:sldId id="519" r:id="rId25"/>
    <p:sldId id="737" r:id="rId26"/>
    <p:sldId id="581" r:id="rId27"/>
    <p:sldId id="582" r:id="rId28"/>
    <p:sldId id="583" r:id="rId29"/>
    <p:sldId id="744" r:id="rId30"/>
    <p:sldId id="745" r:id="rId31"/>
    <p:sldId id="523" r:id="rId32"/>
    <p:sldId id="524" r:id="rId33"/>
    <p:sldId id="575" r:id="rId34"/>
    <p:sldId id="576" r:id="rId35"/>
    <p:sldId id="577" r:id="rId36"/>
    <p:sldId id="578" r:id="rId37"/>
    <p:sldId id="534" r:id="rId38"/>
    <p:sldId id="573" r:id="rId39"/>
    <p:sldId id="485" r:id="rId40"/>
    <p:sldId id="550" r:id="rId41"/>
    <p:sldId id="486" r:id="rId42"/>
    <p:sldId id="551" r:id="rId43"/>
    <p:sldId id="487" r:id="rId44"/>
    <p:sldId id="488" r:id="rId45"/>
    <p:sldId id="552" r:id="rId46"/>
    <p:sldId id="489" r:id="rId47"/>
    <p:sldId id="497" r:id="rId48"/>
    <p:sldId id="697" r:id="rId49"/>
    <p:sldId id="747" r:id="rId50"/>
    <p:sldId id="751" r:id="rId51"/>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0000FF"/>
    <a:srgbClr val="FF0000"/>
    <a:srgbClr val="9999FF"/>
    <a:srgbClr val="66FFFF"/>
    <a:srgbClr val="FF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5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ja-JP"/>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ja-JP"/>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714B8BE-FF47-488A-A2C7-A5CAD9398565}" type="slidenum">
              <a:rPr lang="en-US" altLang="ja-JP"/>
              <a:pPr>
                <a:defRPr/>
              </a:pPr>
              <a:t>‹#›</a:t>
            </a:fld>
            <a:endParaRPr lang="en-US" altLang="ja-JP"/>
          </a:p>
        </p:txBody>
      </p:sp>
    </p:spTree>
    <p:extLst>
      <p:ext uri="{BB962C8B-B14F-4D97-AF65-F5344CB8AC3E}">
        <p14:creationId xmlns:p14="http://schemas.microsoft.com/office/powerpoint/2010/main" val="8406513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時間的、空間的な局所性がある場合、頻繁にアクセスされるデータは近くのアドレスに固まっているはずです。これを利用して、高速小容量のメモリであるほど、</a:t>
            </a:r>
            <a:r>
              <a:rPr kumimoji="1" lang="en-US" altLang="ja-JP" dirty="0"/>
              <a:t>CPU</a:t>
            </a:r>
            <a:r>
              <a:rPr kumimoji="1" lang="ja-JP" altLang="en-US" dirty="0"/>
              <a:t>の近くに置き、低速大容量のメモリであるほど、</a:t>
            </a:r>
            <a:r>
              <a:rPr kumimoji="1" lang="en-US" altLang="ja-JP" dirty="0"/>
              <a:t>CPU</a:t>
            </a:r>
            <a:r>
              <a:rPr kumimoji="1" lang="ja-JP" altLang="en-US" dirty="0"/>
              <a:t>の遠くに置き、階層構造を作ります。良く使うデータ（命令も）を入れておく高速小容量のメモリのことをキャッシュと呼びます。キャッシュ上にあれば、</a:t>
            </a:r>
            <a:r>
              <a:rPr kumimoji="1" lang="en-US" altLang="ja-JP" dirty="0"/>
              <a:t>CPU</a:t>
            </a:r>
            <a:r>
              <a:rPr kumimoji="1" lang="ja-JP" altLang="en-US" dirty="0"/>
              <a:t>は高速にデータを読み書きできます。キャッシュ上になければ、次のレベルのメモリに取りに行きます。最も</a:t>
            </a:r>
            <a:r>
              <a:rPr kumimoji="1" lang="en-US" altLang="ja-JP" dirty="0"/>
              <a:t>CPU</a:t>
            </a:r>
            <a:r>
              <a:rPr kumimoji="1" lang="ja-JP" altLang="en-US" dirty="0"/>
              <a:t>に近いキャッシュは</a:t>
            </a:r>
            <a:r>
              <a:rPr kumimoji="1" lang="en-US" altLang="ja-JP" dirty="0"/>
              <a:t>CPU</a:t>
            </a:r>
            <a:r>
              <a:rPr kumimoji="1" lang="ja-JP" altLang="en-US" dirty="0"/>
              <a:t>と同じチップ内に置かれており、</a:t>
            </a:r>
            <a:r>
              <a:rPr kumimoji="1" lang="en-US" altLang="ja-JP" dirty="0"/>
              <a:t>L1</a:t>
            </a:r>
            <a:r>
              <a:rPr kumimoji="1" lang="ja-JP" altLang="en-US" dirty="0"/>
              <a:t>キャッシュと呼びます。</a:t>
            </a:r>
            <a:r>
              <a:rPr kumimoji="1" lang="en-US" altLang="ja-JP" dirty="0"/>
              <a:t>CPU</a:t>
            </a:r>
            <a:r>
              <a:rPr kumimoji="1" lang="ja-JP" altLang="en-US" dirty="0"/>
              <a:t>はできれば</a:t>
            </a:r>
            <a:r>
              <a:rPr kumimoji="1" lang="en-US" altLang="ja-JP" dirty="0"/>
              <a:t>1</a:t>
            </a:r>
            <a:r>
              <a:rPr kumimoji="1" lang="ja-JP" altLang="en-US" dirty="0"/>
              <a:t>クロックで、ダメでも数クロックで</a:t>
            </a:r>
            <a:r>
              <a:rPr kumimoji="1" lang="en-US" altLang="ja-JP" dirty="0"/>
              <a:t>L1</a:t>
            </a:r>
            <a:r>
              <a:rPr kumimoji="1" lang="ja-JP" altLang="en-US" dirty="0"/>
              <a:t>キャッシュにアクセスします。これにはずれたら、次のレベルである</a:t>
            </a:r>
            <a:r>
              <a:rPr kumimoji="1" lang="en-US" altLang="ja-JP" dirty="0"/>
              <a:t>L2</a:t>
            </a:r>
            <a:r>
              <a:rPr kumimoji="1" lang="ja-JP" altLang="en-US" dirty="0"/>
              <a:t>キャッシュに取りに行きます。最近の</a:t>
            </a:r>
            <a:r>
              <a:rPr kumimoji="1" lang="en-US" altLang="ja-JP" dirty="0"/>
              <a:t>CPU</a:t>
            </a:r>
            <a:r>
              <a:rPr kumimoji="1" lang="ja-JP" altLang="en-US" dirty="0"/>
              <a:t>は</a:t>
            </a:r>
            <a:r>
              <a:rPr kumimoji="1" lang="en-US" altLang="ja-JP" dirty="0"/>
              <a:t>L2,L3</a:t>
            </a:r>
            <a:r>
              <a:rPr kumimoji="1" lang="ja-JP" altLang="en-US" dirty="0" err="1"/>
              <a:t>まで</a:t>
            </a:r>
            <a:r>
              <a:rPr kumimoji="1" lang="ja-JP" altLang="en-US" dirty="0"/>
              <a:t>チップ内に入れておく場合が多いです。これにはずれると次のレベルはオンボードキャッシュです。これはボード上の</a:t>
            </a:r>
            <a:r>
              <a:rPr kumimoji="1" lang="en-US" altLang="ja-JP" dirty="0"/>
              <a:t>SRAM</a:t>
            </a:r>
            <a:r>
              <a:rPr kumimoji="1" lang="ja-JP" altLang="en-US" dirty="0"/>
              <a:t>（</a:t>
            </a:r>
            <a:r>
              <a:rPr kumimoji="1" lang="en-US" altLang="ja-JP" dirty="0"/>
              <a:t>Static</a:t>
            </a:r>
            <a:r>
              <a:rPr kumimoji="1" lang="ja-JP" altLang="en-US" dirty="0"/>
              <a:t> </a:t>
            </a:r>
            <a:r>
              <a:rPr kumimoji="1" lang="en-US" altLang="ja-JP" dirty="0"/>
              <a:t>RAM)</a:t>
            </a:r>
            <a:r>
              <a:rPr kumimoji="1" lang="ja-JP" altLang="en-US" dirty="0"/>
              <a:t>を使います。これにはずれると、主記憶にデータを取りに行きます。主記憶には</a:t>
            </a:r>
            <a:r>
              <a:rPr kumimoji="1" lang="en-US" altLang="ja-JP" dirty="0"/>
              <a:t>DRAM(Dynamic</a:t>
            </a:r>
            <a:r>
              <a:rPr kumimoji="1" lang="ja-JP" altLang="en-US" dirty="0"/>
              <a:t> </a:t>
            </a:r>
            <a:r>
              <a:rPr kumimoji="1" lang="en-US" altLang="ja-JP" dirty="0"/>
              <a:t>RAM)</a:t>
            </a:r>
            <a:r>
              <a:rPr kumimoji="1" lang="ja-JP" altLang="en-US" dirty="0"/>
              <a:t>が使われます。ここまでは、ソフトウェアには見えない（トランスペアレント）構造になっています。主記憶中にデータがない場合、補助記憶に取りに行きますが、これは</a:t>
            </a:r>
            <a:r>
              <a:rPr kumimoji="1" lang="en-US" altLang="ja-JP" dirty="0"/>
              <a:t>OS</a:t>
            </a:r>
            <a:r>
              <a:rPr kumimoji="1" lang="ja-JP" altLang="en-US" dirty="0"/>
              <a:t>が管理するのが普通です。補助記憶は伝統的にディスクが使われていますが、最近は</a:t>
            </a:r>
            <a:r>
              <a:rPr kumimoji="1" lang="en-US" altLang="ja-JP" dirty="0"/>
              <a:t>NAND</a:t>
            </a:r>
            <a:r>
              <a:rPr kumimoji="1" lang="ja-JP" altLang="en-US" dirty="0"/>
              <a:t>型のフラッシュメモリも増えています。</a:t>
            </a:r>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4</a:t>
            </a:fld>
            <a:endParaRPr lang="en-US" altLang="ja-JP"/>
          </a:p>
        </p:txBody>
      </p:sp>
    </p:spTree>
    <p:extLst>
      <p:ext uri="{BB962C8B-B14F-4D97-AF65-F5344CB8AC3E}">
        <p14:creationId xmlns:p14="http://schemas.microsoft.com/office/powerpoint/2010/main" val="2676868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ライトスルーキャッシュは、図に示すようにヒットした場合は、キャッシュに書いたデータをそのまま主記憶に串刺しで書き込みます。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26</a:t>
            </a:fld>
            <a:endParaRPr lang="en-US" altLang="ja-JP"/>
          </a:p>
        </p:txBody>
      </p:sp>
    </p:spTree>
    <p:extLst>
      <p:ext uri="{BB962C8B-B14F-4D97-AF65-F5344CB8AC3E}">
        <p14:creationId xmlns:p14="http://schemas.microsoft.com/office/powerpoint/2010/main" val="1255611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ミスした場合はどうなるでしょう？この時の処理によりライトスルーキャッシュは二つの方法に分かれます。一つはダイレクトライトと呼び、ミスした場合、キャッシュをすっとばしてデータを直接主記憶に書いてしまう方法です。キャッシュへの書き込み信号をストップするだけなので、実装が簡単な利点があり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27</a:t>
            </a:fld>
            <a:endParaRPr lang="en-US" altLang="ja-JP"/>
          </a:p>
        </p:txBody>
      </p:sp>
    </p:spTree>
    <p:extLst>
      <p:ext uri="{BB962C8B-B14F-4D97-AF65-F5344CB8AC3E}">
        <p14:creationId xmlns:p14="http://schemas.microsoft.com/office/powerpoint/2010/main" val="2893058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う一つの方法では、書き込みミスの場合も、読み出しミス同様、まず主記憶からブロックを取ってきてキャッシュに入れ（リプレイス）てやり、それから書き込みヒットと同様にキャッシュと主記憶に同時にデータを書き込みます。これをフェッチオンライトと呼びます。フェッチオンライトは、ダイレクトライトに比べて実装がやや複雑（リードミスとライトヒットを順に行えばよいのでそんなに複雑というほどではない）ですが、局所性の原則により書いたブロックには次には読み出しが予想されるので、この際にヒットする可能性が高く、ヒット率が若干改善されるという利点があり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28</a:t>
            </a:fld>
            <a:endParaRPr lang="en-US" altLang="ja-JP"/>
          </a:p>
        </p:txBody>
      </p:sp>
    </p:spTree>
    <p:extLst>
      <p:ext uri="{BB962C8B-B14F-4D97-AF65-F5344CB8AC3E}">
        <p14:creationId xmlns:p14="http://schemas.microsoft.com/office/powerpoint/2010/main" val="3983468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方、ライトバックキャッシュでは、キャッシュにだけデータを書き込み、主記憶には書き込みません。このため、キャッシュの内容と主記憶の内容が違ってしまいます。この状態をダーティ（汚れちゃった）と呼び、主記憶と一致している状態をクリーンと呼びます。キャッシュディレクトリにこの状態を示すダーティビットを付けておき、最初に書いたときにこのビットをセットし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29</a:t>
            </a:fld>
            <a:endParaRPr lang="en-US" altLang="ja-JP"/>
          </a:p>
        </p:txBody>
      </p:sp>
    </p:spTree>
    <p:extLst>
      <p:ext uri="{BB962C8B-B14F-4D97-AF65-F5344CB8AC3E}">
        <p14:creationId xmlns:p14="http://schemas.microsoft.com/office/powerpoint/2010/main" val="2793582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ライトバックキャッシュはキャッシュにヒットしつづける限り、そこに書いて読めばよいので問題ないです。問題はこのキャッシュブロックがキャッシュから追い出されるときに生じます。今、キャッシュがミスしてブロックのリプレイスが起きる際に、今までのように単純に主記憶からブロックを持ってきて上書きすると、書いたデータが消えてしまいます。そこで、まず、ダーティなブロックを主記憶に書き戻し</a:t>
            </a:r>
            <a:r>
              <a:rPr kumimoji="1" lang="en-US" altLang="ja-JP" dirty="0"/>
              <a:t>(</a:t>
            </a:r>
            <a:r>
              <a:rPr kumimoji="1" lang="ja-JP" altLang="en-US" dirty="0"/>
              <a:t>ライトバックし）、それから新しいキャッシュブロックを取って来ます。ディレクトリを更新するとともにダーティビットを</a:t>
            </a:r>
            <a:r>
              <a:rPr kumimoji="1" lang="en-US" altLang="ja-JP" dirty="0"/>
              <a:t>0</a:t>
            </a:r>
            <a:r>
              <a:rPr kumimoji="1" lang="ja-JP" altLang="en-US" dirty="0"/>
              <a:t>にします。この書き戻しはダーティビットがセットされているブロックだけに必要です。クリーンなキャッシュに対しては今まで同様、単にキャッシュブロックを取ってくれば良いです。ダーティビットの存在によりこの部分で効率化を行ってい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30</a:t>
            </a:fld>
            <a:endParaRPr lang="en-US" altLang="ja-JP"/>
          </a:p>
        </p:txBody>
      </p:sp>
    </p:spTree>
    <p:extLst>
      <p:ext uri="{BB962C8B-B14F-4D97-AF65-F5344CB8AC3E}">
        <p14:creationId xmlns:p14="http://schemas.microsoft.com/office/powerpoint/2010/main" val="303037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CB06A2E-1E75-438C-9DE4-F4B38B39FAE3}" type="slidenum">
              <a:rPr lang="en-US" altLang="ja-JP"/>
              <a:pPr>
                <a:defRPr/>
              </a:pPr>
              <a:t>‹#›</a:t>
            </a:fld>
            <a:endParaRPr lang="en-US" altLang="ja-JP"/>
          </a:p>
        </p:txBody>
      </p:sp>
    </p:spTree>
    <p:extLst>
      <p:ext uri="{BB962C8B-B14F-4D97-AF65-F5344CB8AC3E}">
        <p14:creationId xmlns:p14="http://schemas.microsoft.com/office/powerpoint/2010/main" val="1547005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741F911-5173-4CE0-955B-EC3A5243A42F}" type="slidenum">
              <a:rPr lang="en-US" altLang="ja-JP"/>
              <a:pPr>
                <a:defRPr/>
              </a:pPr>
              <a:t>‹#›</a:t>
            </a:fld>
            <a:endParaRPr lang="en-US" altLang="ja-JP"/>
          </a:p>
        </p:txBody>
      </p:sp>
    </p:spTree>
    <p:extLst>
      <p:ext uri="{BB962C8B-B14F-4D97-AF65-F5344CB8AC3E}">
        <p14:creationId xmlns:p14="http://schemas.microsoft.com/office/powerpoint/2010/main" val="73669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4A9A1A9-3EF7-4EDB-8F60-FA418431DDE4}" type="slidenum">
              <a:rPr lang="en-US" altLang="ja-JP"/>
              <a:pPr>
                <a:defRPr/>
              </a:pPr>
              <a:t>‹#›</a:t>
            </a:fld>
            <a:endParaRPr lang="en-US" altLang="ja-JP"/>
          </a:p>
        </p:txBody>
      </p:sp>
    </p:spTree>
    <p:extLst>
      <p:ext uri="{BB962C8B-B14F-4D97-AF65-F5344CB8AC3E}">
        <p14:creationId xmlns:p14="http://schemas.microsoft.com/office/powerpoint/2010/main" val="3697297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FFC065C-90BC-475F-ADB2-EF2581CA46DF}" type="slidenum">
              <a:rPr lang="en-US" altLang="ja-JP"/>
              <a:pPr>
                <a:defRPr/>
              </a:pPr>
              <a:t>‹#›</a:t>
            </a:fld>
            <a:endParaRPr lang="en-US" altLang="ja-JP"/>
          </a:p>
        </p:txBody>
      </p:sp>
    </p:spTree>
    <p:extLst>
      <p:ext uri="{BB962C8B-B14F-4D97-AF65-F5344CB8AC3E}">
        <p14:creationId xmlns:p14="http://schemas.microsoft.com/office/powerpoint/2010/main" val="197535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867D9FF-4463-414B-B32A-942A2B460F27}" type="slidenum">
              <a:rPr lang="en-US" altLang="ja-JP"/>
              <a:pPr>
                <a:defRPr/>
              </a:pPr>
              <a:t>‹#›</a:t>
            </a:fld>
            <a:endParaRPr lang="en-US" altLang="ja-JP"/>
          </a:p>
        </p:txBody>
      </p:sp>
    </p:spTree>
    <p:extLst>
      <p:ext uri="{BB962C8B-B14F-4D97-AF65-F5344CB8AC3E}">
        <p14:creationId xmlns:p14="http://schemas.microsoft.com/office/powerpoint/2010/main" val="165011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5B1C763-F8EB-4145-8CEB-FB4B2BDE0AC6}" type="slidenum">
              <a:rPr lang="en-US" altLang="ja-JP"/>
              <a:pPr>
                <a:defRPr/>
              </a:pPr>
              <a:t>‹#›</a:t>
            </a:fld>
            <a:endParaRPr lang="en-US" altLang="ja-JP"/>
          </a:p>
        </p:txBody>
      </p:sp>
    </p:spTree>
    <p:extLst>
      <p:ext uri="{BB962C8B-B14F-4D97-AF65-F5344CB8AC3E}">
        <p14:creationId xmlns:p14="http://schemas.microsoft.com/office/powerpoint/2010/main" val="346960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554DC98-FE17-48C1-9BE4-00468654CB45}" type="slidenum">
              <a:rPr lang="en-US" altLang="ja-JP"/>
              <a:pPr>
                <a:defRPr/>
              </a:pPr>
              <a:t>‹#›</a:t>
            </a:fld>
            <a:endParaRPr lang="en-US" altLang="ja-JP"/>
          </a:p>
        </p:txBody>
      </p:sp>
    </p:spTree>
    <p:extLst>
      <p:ext uri="{BB962C8B-B14F-4D97-AF65-F5344CB8AC3E}">
        <p14:creationId xmlns:p14="http://schemas.microsoft.com/office/powerpoint/2010/main" val="2991703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4E7A351-D8C8-40AE-BFA5-2D81A03281A0}" type="slidenum">
              <a:rPr lang="en-US" altLang="ja-JP"/>
              <a:pPr>
                <a:defRPr/>
              </a:pPr>
              <a:t>‹#›</a:t>
            </a:fld>
            <a:endParaRPr lang="en-US" altLang="ja-JP"/>
          </a:p>
        </p:txBody>
      </p:sp>
    </p:spTree>
    <p:extLst>
      <p:ext uri="{BB962C8B-B14F-4D97-AF65-F5344CB8AC3E}">
        <p14:creationId xmlns:p14="http://schemas.microsoft.com/office/powerpoint/2010/main" val="193293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E21FD38-BF7E-45C9-94AA-812B497397DC}" type="slidenum">
              <a:rPr lang="en-US" altLang="ja-JP"/>
              <a:pPr>
                <a:defRPr/>
              </a:pPr>
              <a:t>‹#›</a:t>
            </a:fld>
            <a:endParaRPr lang="en-US" altLang="ja-JP"/>
          </a:p>
        </p:txBody>
      </p:sp>
    </p:spTree>
    <p:extLst>
      <p:ext uri="{BB962C8B-B14F-4D97-AF65-F5344CB8AC3E}">
        <p14:creationId xmlns:p14="http://schemas.microsoft.com/office/powerpoint/2010/main" val="384182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7D6B600-B041-4333-9602-DC86BCCD066E}" type="slidenum">
              <a:rPr lang="en-US" altLang="ja-JP"/>
              <a:pPr>
                <a:defRPr/>
              </a:pPr>
              <a:t>‹#›</a:t>
            </a:fld>
            <a:endParaRPr lang="en-US" altLang="ja-JP"/>
          </a:p>
        </p:txBody>
      </p:sp>
    </p:spTree>
    <p:extLst>
      <p:ext uri="{BB962C8B-B14F-4D97-AF65-F5344CB8AC3E}">
        <p14:creationId xmlns:p14="http://schemas.microsoft.com/office/powerpoint/2010/main" val="96256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44971B97-BAA6-4E82-AFC2-A6B7855BB481}" type="slidenum">
              <a:rPr lang="en-US" altLang="ja-JP"/>
              <a:pPr>
                <a:defRPr/>
              </a:pPr>
              <a:t>‹#›</a:t>
            </a:fld>
            <a:endParaRPr lang="en-US" altLang="ja-JP"/>
          </a:p>
        </p:txBody>
      </p:sp>
    </p:spTree>
    <p:extLst>
      <p:ext uri="{BB962C8B-B14F-4D97-AF65-F5344CB8AC3E}">
        <p14:creationId xmlns:p14="http://schemas.microsoft.com/office/powerpoint/2010/main" val="3682623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49E603C-2609-4F76-B56F-16483B137F50}" type="slidenum">
              <a:rPr lang="en-US" altLang="ja-JP"/>
              <a:pPr>
                <a:defRPr/>
              </a:pPr>
              <a:t>‹#›</a:t>
            </a:fld>
            <a:endParaRPr lang="en-US" altLang="ja-JP"/>
          </a:p>
        </p:txBody>
      </p:sp>
    </p:spTree>
    <p:extLst>
      <p:ext uri="{BB962C8B-B14F-4D97-AF65-F5344CB8AC3E}">
        <p14:creationId xmlns:p14="http://schemas.microsoft.com/office/powerpoint/2010/main" val="2514901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B12640A-83A3-439A-86F7-F9CC1DA03E05}" type="slidenum">
              <a:rPr lang="en-US" altLang="ja-JP"/>
              <a:pPr>
                <a:defRPr/>
              </a:pPr>
              <a:t>‹#›</a:t>
            </a:fld>
            <a:endParaRPr lang="en-US" altLang="ja-JP"/>
          </a:p>
        </p:txBody>
      </p:sp>
    </p:spTree>
    <p:extLst>
      <p:ext uri="{BB962C8B-B14F-4D97-AF65-F5344CB8AC3E}">
        <p14:creationId xmlns:p14="http://schemas.microsoft.com/office/powerpoint/2010/main" val="2351373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734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ja-JP"/>
          </a:p>
        </p:txBody>
      </p:sp>
      <p:sp>
        <p:nvSpPr>
          <p:cNvPr id="2734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ja-JP"/>
          </a:p>
        </p:txBody>
      </p:sp>
      <p:sp>
        <p:nvSpPr>
          <p:cNvPr id="2734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35CF3B3-0F9B-4494-8C04-D44C2A82265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18.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96900" y="1295400"/>
            <a:ext cx="7359650" cy="1125538"/>
          </a:xfrm>
        </p:spPr>
        <p:txBody>
          <a:bodyPr anchor="ctr"/>
          <a:lstStyle/>
          <a:p>
            <a:pPr eaLnBrk="1" hangingPunct="1"/>
            <a:r>
              <a:rPr lang="ja-JP" altLang="en-US" sz="4400" dirty="0"/>
              <a:t>集中共有メモリ型並列計算機　</a:t>
            </a:r>
            <a:br>
              <a:rPr lang="ja-JP" altLang="en-US" sz="4400" dirty="0"/>
            </a:br>
            <a:endParaRPr lang="ja-JP" altLang="en-US" sz="4400" dirty="0"/>
          </a:p>
        </p:txBody>
      </p:sp>
      <p:sp>
        <p:nvSpPr>
          <p:cNvPr id="3075" name="Rectangle 3"/>
          <p:cNvSpPr>
            <a:spLocks noGrp="1" noChangeArrowheads="1"/>
          </p:cNvSpPr>
          <p:nvPr>
            <p:ph type="subTitle" idx="1"/>
          </p:nvPr>
        </p:nvSpPr>
        <p:spPr>
          <a:xfrm>
            <a:off x="1371600" y="3886200"/>
            <a:ext cx="6400800" cy="1752600"/>
          </a:xfrm>
        </p:spPr>
        <p:txBody>
          <a:bodyPr/>
          <a:lstStyle/>
          <a:p>
            <a:pPr eaLnBrk="1" hangingPunct="1"/>
            <a:r>
              <a:rPr lang="ja-JP" altLang="en-US" sz="3200" dirty="0"/>
              <a:t>天野英晴</a:t>
            </a:r>
          </a:p>
        </p:txBody>
      </p:sp>
      <p:pic>
        <p:nvPicPr>
          <p:cNvPr id="2" name="オーディオ 1">
            <a:hlinkClick r:id="" action="ppaction://media"/>
            <a:extLst>
              <a:ext uri="{FF2B5EF4-FFF2-40B4-BE49-F238E27FC236}">
                <a16:creationId xmlns:a16="http://schemas.microsoft.com/office/drawing/2014/main" id="{B22B9A38-34DF-4CD9-AEAF-3E887B6214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07"/>
    </mc:Choice>
    <mc:Fallback xmlns="">
      <p:transition spd="slow" advTm="26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11188" y="549275"/>
            <a:ext cx="8229600" cy="1139825"/>
          </a:xfrm>
        </p:spPr>
        <p:txBody>
          <a:bodyPr/>
          <a:lstStyle/>
          <a:p>
            <a:pPr eaLnBrk="1" hangingPunct="1"/>
            <a:r>
              <a:rPr lang="ja-JP" altLang="en-US" dirty="0"/>
              <a:t>共有バスの構造</a:t>
            </a:r>
            <a:endParaRPr lang="en-US" altLang="ja-JP" dirty="0"/>
          </a:p>
        </p:txBody>
      </p:sp>
      <p:sp>
        <p:nvSpPr>
          <p:cNvPr id="7171" name="Oval 3"/>
          <p:cNvSpPr>
            <a:spLocks noChangeArrowheads="1"/>
          </p:cNvSpPr>
          <p:nvPr/>
        </p:nvSpPr>
        <p:spPr bwMode="auto">
          <a:xfrm>
            <a:off x="1908175" y="2781300"/>
            <a:ext cx="433388"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72" name="Oval 4"/>
          <p:cNvSpPr>
            <a:spLocks noChangeArrowheads="1"/>
          </p:cNvSpPr>
          <p:nvPr/>
        </p:nvSpPr>
        <p:spPr bwMode="auto">
          <a:xfrm>
            <a:off x="2843213" y="2781300"/>
            <a:ext cx="433387"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73" name="Oval 5"/>
          <p:cNvSpPr>
            <a:spLocks noChangeArrowheads="1"/>
          </p:cNvSpPr>
          <p:nvPr/>
        </p:nvSpPr>
        <p:spPr bwMode="auto">
          <a:xfrm>
            <a:off x="3779838" y="2781300"/>
            <a:ext cx="433387"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74" name="Oval 6"/>
          <p:cNvSpPr>
            <a:spLocks noChangeArrowheads="1"/>
          </p:cNvSpPr>
          <p:nvPr/>
        </p:nvSpPr>
        <p:spPr bwMode="auto">
          <a:xfrm>
            <a:off x="4787900" y="2781300"/>
            <a:ext cx="433388"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75" name="Line 7"/>
          <p:cNvSpPr>
            <a:spLocks noChangeShapeType="1"/>
          </p:cNvSpPr>
          <p:nvPr/>
        </p:nvSpPr>
        <p:spPr bwMode="auto">
          <a:xfrm>
            <a:off x="1331913" y="2420938"/>
            <a:ext cx="48244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7176" name="Group 8"/>
          <p:cNvGrpSpPr>
            <a:grpSpLocks/>
          </p:cNvGrpSpPr>
          <p:nvPr/>
        </p:nvGrpSpPr>
        <p:grpSpPr bwMode="auto">
          <a:xfrm>
            <a:off x="5867400" y="1916113"/>
            <a:ext cx="217488" cy="504825"/>
            <a:chOff x="3696" y="1207"/>
            <a:chExt cx="137" cy="318"/>
          </a:xfrm>
        </p:grpSpPr>
        <p:sp>
          <p:nvSpPr>
            <p:cNvPr id="7209" name="Line 9"/>
            <p:cNvSpPr>
              <a:spLocks noChangeShapeType="1"/>
            </p:cNvSpPr>
            <p:nvPr/>
          </p:nvSpPr>
          <p:spPr bwMode="auto">
            <a:xfrm>
              <a:off x="3696" y="1207"/>
              <a:ext cx="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0" name="Line 10"/>
            <p:cNvSpPr>
              <a:spLocks noChangeShapeType="1"/>
            </p:cNvSpPr>
            <p:nvPr/>
          </p:nvSpPr>
          <p:spPr bwMode="auto">
            <a:xfrm flipH="1">
              <a:off x="3696" y="1207"/>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1" name="Line 11"/>
            <p:cNvSpPr>
              <a:spLocks noChangeShapeType="1"/>
            </p:cNvSpPr>
            <p:nvPr/>
          </p:nvSpPr>
          <p:spPr bwMode="auto">
            <a:xfrm>
              <a:off x="3696" y="1298"/>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2" name="Line 12"/>
            <p:cNvSpPr>
              <a:spLocks noChangeShapeType="1"/>
            </p:cNvSpPr>
            <p:nvPr/>
          </p:nvSpPr>
          <p:spPr bwMode="auto">
            <a:xfrm flipH="1">
              <a:off x="3696" y="1298"/>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3" name="Line 13"/>
            <p:cNvSpPr>
              <a:spLocks noChangeShapeType="1"/>
            </p:cNvSpPr>
            <p:nvPr/>
          </p:nvSpPr>
          <p:spPr bwMode="auto">
            <a:xfrm>
              <a:off x="3696" y="1389"/>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4" name="Line 14"/>
            <p:cNvSpPr>
              <a:spLocks noChangeShapeType="1"/>
            </p:cNvSpPr>
            <p:nvPr/>
          </p:nvSpPr>
          <p:spPr bwMode="auto">
            <a:xfrm>
              <a:off x="3787" y="1389"/>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177" name="Group 15"/>
          <p:cNvGrpSpPr>
            <a:grpSpLocks/>
          </p:cNvGrpSpPr>
          <p:nvPr/>
        </p:nvGrpSpPr>
        <p:grpSpPr bwMode="auto">
          <a:xfrm>
            <a:off x="1331913" y="1916113"/>
            <a:ext cx="217487" cy="504825"/>
            <a:chOff x="3696" y="1207"/>
            <a:chExt cx="137" cy="318"/>
          </a:xfrm>
        </p:grpSpPr>
        <p:sp>
          <p:nvSpPr>
            <p:cNvPr id="7203" name="Line 16"/>
            <p:cNvSpPr>
              <a:spLocks noChangeShapeType="1"/>
            </p:cNvSpPr>
            <p:nvPr/>
          </p:nvSpPr>
          <p:spPr bwMode="auto">
            <a:xfrm>
              <a:off x="3696" y="1207"/>
              <a:ext cx="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4" name="Line 17"/>
            <p:cNvSpPr>
              <a:spLocks noChangeShapeType="1"/>
            </p:cNvSpPr>
            <p:nvPr/>
          </p:nvSpPr>
          <p:spPr bwMode="auto">
            <a:xfrm flipH="1">
              <a:off x="3696" y="1207"/>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5" name="Line 18"/>
            <p:cNvSpPr>
              <a:spLocks noChangeShapeType="1"/>
            </p:cNvSpPr>
            <p:nvPr/>
          </p:nvSpPr>
          <p:spPr bwMode="auto">
            <a:xfrm>
              <a:off x="3696" y="1298"/>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6" name="Line 19"/>
            <p:cNvSpPr>
              <a:spLocks noChangeShapeType="1"/>
            </p:cNvSpPr>
            <p:nvPr/>
          </p:nvSpPr>
          <p:spPr bwMode="auto">
            <a:xfrm flipH="1">
              <a:off x="3696" y="1298"/>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7" name="Line 20"/>
            <p:cNvSpPr>
              <a:spLocks noChangeShapeType="1"/>
            </p:cNvSpPr>
            <p:nvPr/>
          </p:nvSpPr>
          <p:spPr bwMode="auto">
            <a:xfrm>
              <a:off x="3696" y="1389"/>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8" name="Line 21"/>
            <p:cNvSpPr>
              <a:spLocks noChangeShapeType="1"/>
            </p:cNvSpPr>
            <p:nvPr/>
          </p:nvSpPr>
          <p:spPr bwMode="auto">
            <a:xfrm>
              <a:off x="3787" y="1389"/>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178" name="Line 22"/>
          <p:cNvSpPr>
            <a:spLocks noChangeShapeType="1"/>
          </p:cNvSpPr>
          <p:nvPr/>
        </p:nvSpPr>
        <p:spPr bwMode="auto">
          <a:xfrm flipV="1">
            <a:off x="2124075" y="242093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9" name="Line 23"/>
          <p:cNvSpPr>
            <a:spLocks noChangeShapeType="1"/>
          </p:cNvSpPr>
          <p:nvPr/>
        </p:nvSpPr>
        <p:spPr bwMode="auto">
          <a:xfrm flipV="1">
            <a:off x="3059113" y="242093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0" name="Line 24"/>
          <p:cNvSpPr>
            <a:spLocks noChangeShapeType="1"/>
          </p:cNvSpPr>
          <p:nvPr/>
        </p:nvSpPr>
        <p:spPr bwMode="auto">
          <a:xfrm flipV="1">
            <a:off x="3995738" y="242093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1" name="Line 25"/>
          <p:cNvSpPr>
            <a:spLocks noChangeShapeType="1"/>
          </p:cNvSpPr>
          <p:nvPr/>
        </p:nvSpPr>
        <p:spPr bwMode="auto">
          <a:xfrm flipV="1">
            <a:off x="5003800" y="242093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2" name="Oval 26"/>
          <p:cNvSpPr>
            <a:spLocks noChangeArrowheads="1"/>
          </p:cNvSpPr>
          <p:nvPr/>
        </p:nvSpPr>
        <p:spPr bwMode="auto">
          <a:xfrm>
            <a:off x="2193925" y="5229225"/>
            <a:ext cx="433388"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83" name="Line 27"/>
          <p:cNvSpPr>
            <a:spLocks noChangeShapeType="1"/>
          </p:cNvSpPr>
          <p:nvPr/>
        </p:nvSpPr>
        <p:spPr bwMode="auto">
          <a:xfrm flipV="1">
            <a:off x="2409825" y="4868863"/>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4" name="Oval 28"/>
          <p:cNvSpPr>
            <a:spLocks noChangeArrowheads="1"/>
          </p:cNvSpPr>
          <p:nvPr/>
        </p:nvSpPr>
        <p:spPr bwMode="auto">
          <a:xfrm>
            <a:off x="2987675" y="5229225"/>
            <a:ext cx="433388"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85" name="Line 29"/>
          <p:cNvSpPr>
            <a:spLocks noChangeShapeType="1"/>
          </p:cNvSpPr>
          <p:nvPr/>
        </p:nvSpPr>
        <p:spPr bwMode="auto">
          <a:xfrm flipV="1">
            <a:off x="3203575" y="4868863"/>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6" name="Oval 30"/>
          <p:cNvSpPr>
            <a:spLocks noChangeArrowheads="1"/>
          </p:cNvSpPr>
          <p:nvPr/>
        </p:nvSpPr>
        <p:spPr bwMode="auto">
          <a:xfrm>
            <a:off x="3779838" y="5229225"/>
            <a:ext cx="433387"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87" name="Line 31"/>
          <p:cNvSpPr>
            <a:spLocks noChangeShapeType="1"/>
          </p:cNvSpPr>
          <p:nvPr/>
        </p:nvSpPr>
        <p:spPr bwMode="auto">
          <a:xfrm flipV="1">
            <a:off x="3995738" y="4868863"/>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8" name="Oval 32"/>
          <p:cNvSpPr>
            <a:spLocks noChangeArrowheads="1"/>
          </p:cNvSpPr>
          <p:nvPr/>
        </p:nvSpPr>
        <p:spPr bwMode="auto">
          <a:xfrm>
            <a:off x="4643438" y="5229225"/>
            <a:ext cx="433387"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89" name="Line 33"/>
          <p:cNvSpPr>
            <a:spLocks noChangeShapeType="1"/>
          </p:cNvSpPr>
          <p:nvPr/>
        </p:nvSpPr>
        <p:spPr bwMode="auto">
          <a:xfrm flipV="1">
            <a:off x="4859338" y="4868863"/>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0" name="AutoShape 34"/>
          <p:cNvSpPr>
            <a:spLocks noChangeArrowheads="1"/>
          </p:cNvSpPr>
          <p:nvPr/>
        </p:nvSpPr>
        <p:spPr bwMode="auto">
          <a:xfrm flipV="1">
            <a:off x="2124075" y="4365625"/>
            <a:ext cx="3024188" cy="503238"/>
          </a:xfrm>
          <a:prstGeom prst="flowChartManualOperati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latin typeface="Verdana" panose="020B0604030504040204" pitchFamily="34" charset="0"/>
            </a:endParaRPr>
          </a:p>
        </p:txBody>
      </p:sp>
      <p:sp>
        <p:nvSpPr>
          <p:cNvPr id="7191" name="Line 35"/>
          <p:cNvSpPr>
            <a:spLocks noChangeShapeType="1"/>
          </p:cNvSpPr>
          <p:nvPr/>
        </p:nvSpPr>
        <p:spPr bwMode="auto">
          <a:xfrm flipV="1">
            <a:off x="3563938" y="393382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2" name="Line 36"/>
          <p:cNvSpPr>
            <a:spLocks noChangeShapeType="1"/>
          </p:cNvSpPr>
          <p:nvPr/>
        </p:nvSpPr>
        <p:spPr bwMode="auto">
          <a:xfrm>
            <a:off x="3563938" y="3933825"/>
            <a:ext cx="20875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3" name="Line 37"/>
          <p:cNvSpPr>
            <a:spLocks noChangeShapeType="1"/>
          </p:cNvSpPr>
          <p:nvPr/>
        </p:nvSpPr>
        <p:spPr bwMode="auto">
          <a:xfrm>
            <a:off x="5651500" y="3933825"/>
            <a:ext cx="0" cy="1079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4" name="Line 38"/>
          <p:cNvSpPr>
            <a:spLocks noChangeShapeType="1"/>
          </p:cNvSpPr>
          <p:nvPr/>
        </p:nvSpPr>
        <p:spPr bwMode="auto">
          <a:xfrm flipH="1">
            <a:off x="2484438" y="5013325"/>
            <a:ext cx="3167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5" name="Line 39"/>
          <p:cNvSpPr>
            <a:spLocks noChangeShapeType="1"/>
          </p:cNvSpPr>
          <p:nvPr/>
        </p:nvSpPr>
        <p:spPr bwMode="auto">
          <a:xfrm>
            <a:off x="2484438" y="50133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6" name="Line 40"/>
          <p:cNvSpPr>
            <a:spLocks noChangeShapeType="1"/>
          </p:cNvSpPr>
          <p:nvPr/>
        </p:nvSpPr>
        <p:spPr bwMode="auto">
          <a:xfrm>
            <a:off x="3276600" y="50133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7" name="Line 41"/>
          <p:cNvSpPr>
            <a:spLocks noChangeShapeType="1"/>
          </p:cNvSpPr>
          <p:nvPr/>
        </p:nvSpPr>
        <p:spPr bwMode="auto">
          <a:xfrm>
            <a:off x="4067175" y="50133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8" name="Line 42"/>
          <p:cNvSpPr>
            <a:spLocks noChangeShapeType="1"/>
          </p:cNvSpPr>
          <p:nvPr/>
        </p:nvSpPr>
        <p:spPr bwMode="auto">
          <a:xfrm>
            <a:off x="4932363" y="50133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9" name="Text Box 43"/>
          <p:cNvSpPr txBox="1">
            <a:spLocks noChangeArrowheads="1"/>
          </p:cNvSpPr>
          <p:nvPr/>
        </p:nvSpPr>
        <p:spPr bwMode="auto">
          <a:xfrm>
            <a:off x="2843213" y="4446588"/>
            <a:ext cx="14493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Verdana" panose="020B0604030504040204" pitchFamily="34" charset="0"/>
              </a:rPr>
              <a:t>Multiplexer</a:t>
            </a:r>
          </a:p>
        </p:txBody>
      </p:sp>
      <p:sp>
        <p:nvSpPr>
          <p:cNvPr id="7200" name="Text Box 44"/>
          <p:cNvSpPr txBox="1">
            <a:spLocks noChangeArrowheads="1"/>
          </p:cNvSpPr>
          <p:nvPr/>
        </p:nvSpPr>
        <p:spPr bwMode="auto">
          <a:xfrm>
            <a:off x="6711950" y="2147888"/>
            <a:ext cx="240161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latin typeface="Verdana" panose="020B0604030504040204" pitchFamily="34" charset="0"/>
              </a:rPr>
              <a:t>バスの基本は共通の</a:t>
            </a:r>
            <a:endParaRPr lang="en-US" altLang="ja-JP" dirty="0">
              <a:latin typeface="Verdana" panose="020B0604030504040204" pitchFamily="34" charset="0"/>
            </a:endParaRPr>
          </a:p>
          <a:p>
            <a:pPr eaLnBrk="1" hangingPunct="1"/>
            <a:r>
              <a:rPr lang="ja-JP" altLang="en-US" dirty="0">
                <a:latin typeface="Verdana" panose="020B0604030504040204" pitchFamily="34" charset="0"/>
              </a:rPr>
              <a:t>信号線、しかしこれは</a:t>
            </a:r>
            <a:endParaRPr lang="en-US" altLang="ja-JP" dirty="0">
              <a:latin typeface="Verdana" panose="020B0604030504040204" pitchFamily="34" charset="0"/>
            </a:endParaRPr>
          </a:p>
          <a:p>
            <a:pPr eaLnBrk="1" hangingPunct="1"/>
            <a:r>
              <a:rPr lang="ja-JP" altLang="en-US" dirty="0">
                <a:latin typeface="Verdana" panose="020B0604030504040204" pitchFamily="34" charset="0"/>
              </a:rPr>
              <a:t>もうあまり使われない。</a:t>
            </a:r>
          </a:p>
        </p:txBody>
      </p:sp>
      <p:sp>
        <p:nvSpPr>
          <p:cNvPr id="7201" name="Text Box 45"/>
          <p:cNvSpPr txBox="1">
            <a:spLocks noChangeArrowheads="1"/>
          </p:cNvSpPr>
          <p:nvPr/>
        </p:nvSpPr>
        <p:spPr bwMode="auto">
          <a:xfrm>
            <a:off x="6567488" y="4164013"/>
            <a:ext cx="225266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latin typeface="Verdana" panose="020B0604030504040204" pitchFamily="34" charset="0"/>
              </a:rPr>
              <a:t>バスの本質は、唯一のモジュールがデータを送信できること</a:t>
            </a:r>
            <a:endParaRPr lang="en-US" altLang="ja-JP" dirty="0">
              <a:latin typeface="Verdana" panose="020B0604030504040204" pitchFamily="34" charset="0"/>
            </a:endParaRPr>
          </a:p>
        </p:txBody>
      </p:sp>
      <p:sp>
        <p:nvSpPr>
          <p:cNvPr id="7202" name="Text Box 46"/>
          <p:cNvSpPr txBox="1">
            <a:spLocks noChangeArrowheads="1"/>
          </p:cNvSpPr>
          <p:nvPr/>
        </p:nvSpPr>
        <p:spPr bwMode="auto">
          <a:xfrm>
            <a:off x="2220476" y="6092824"/>
            <a:ext cx="36086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solidFill>
                  <a:srgbClr val="FF6699"/>
                </a:solidFill>
                <a:latin typeface="Verdana" panose="020B0604030504040204" pitchFamily="34" charset="0"/>
              </a:rPr>
              <a:t>色々な形の共有バスがあり得る</a:t>
            </a:r>
            <a:endParaRPr lang="en-US" altLang="ja-JP" sz="2000" dirty="0">
              <a:solidFill>
                <a:srgbClr val="FF6699"/>
              </a:solidFill>
              <a:latin typeface="Verdana" panose="020B0604030504040204" pitchFamily="34" charset="0"/>
            </a:endParaRPr>
          </a:p>
        </p:txBody>
      </p:sp>
      <p:pic>
        <p:nvPicPr>
          <p:cNvPr id="2" name="オーディオ 1">
            <a:hlinkClick r:id="" action="ppaction://media"/>
            <a:extLst>
              <a:ext uri="{FF2B5EF4-FFF2-40B4-BE49-F238E27FC236}">
                <a16:creationId xmlns:a16="http://schemas.microsoft.com/office/drawing/2014/main" id="{62358C91-F570-4FD5-A410-689CEF4FA4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71175605"/>
      </p:ext>
    </p:extLst>
  </p:cSld>
  <p:clrMapOvr>
    <a:masterClrMapping/>
  </p:clrMapOvr>
  <mc:AlternateContent xmlns:mc="http://schemas.openxmlformats.org/markup-compatibility/2006" xmlns:p14="http://schemas.microsoft.com/office/powerpoint/2010/main">
    <mc:Choice Requires="p14">
      <p:transition spd="slow" p14:dur="2000" advTm="119777"/>
    </mc:Choice>
    <mc:Fallback xmlns="">
      <p:transition spd="slow" advTm="119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74" x="8551863" y="3236913"/>
          <p14:tracePt t="1481" x="8259763" y="3182938"/>
          <p14:tracePt t="1487" x="8004175" y="3127375"/>
          <p14:tracePt t="1495" x="7712075" y="3046413"/>
          <p14:tracePt t="1503" x="7439025" y="3027363"/>
          <p14:tracePt t="1511" x="7229475" y="3000375"/>
          <p14:tracePt t="1519" x="7029450" y="2982913"/>
          <p14:tracePt t="1528" x="6754813" y="2982913"/>
          <p14:tracePt t="1535" x="6554788" y="2982913"/>
          <p14:tracePt t="1545" x="6391275" y="2982913"/>
          <p14:tracePt t="1551" x="6245225" y="2963863"/>
          <p14:tracePt t="1561" x="6099175" y="2954338"/>
          <p14:tracePt t="1567" x="5980113" y="2927350"/>
          <p14:tracePt t="1575" x="5889625" y="2909888"/>
          <p14:tracePt t="1583" x="5853113" y="2909888"/>
          <p14:tracePt t="1591" x="5789613" y="2900363"/>
          <p14:tracePt t="1615" x="5770563" y="2900363"/>
          <p14:tracePt t="1744" x="5761038" y="2890838"/>
          <p14:tracePt t="1751" x="5753100" y="2881313"/>
          <p14:tracePt t="2015" x="5753100" y="2873375"/>
          <p14:tracePt t="2174" x="5743575" y="2863850"/>
          <p14:tracePt t="2190" x="5724525" y="2863850"/>
          <p14:tracePt t="2198" x="5716588" y="2873375"/>
          <p14:tracePt t="5384" x="5716588" y="2881313"/>
          <p14:tracePt t="5751" x="5716588" y="2900363"/>
          <p14:tracePt t="5760" x="5716588" y="2909888"/>
          <p14:tracePt t="5903" x="5716588" y="2900363"/>
          <p14:tracePt t="5911" x="5716588" y="2873375"/>
          <p14:tracePt t="5919" x="5716588" y="2863850"/>
          <p14:tracePt t="5927" x="5716588" y="2844800"/>
          <p14:tracePt t="5935" x="5716588" y="2836863"/>
          <p14:tracePt t="5944" x="5716588" y="2817813"/>
          <p14:tracePt t="5951" x="5716588" y="2771775"/>
          <p14:tracePt t="5960" x="5743575" y="2744788"/>
          <p14:tracePt t="5967" x="5780088" y="2698750"/>
          <p14:tracePt t="5975" x="5797550" y="2662238"/>
          <p14:tracePt t="5983" x="5843588" y="2617788"/>
          <p14:tracePt t="5991" x="5870575" y="2598738"/>
          <p14:tracePt t="5999" x="5889625" y="2581275"/>
          <p14:tracePt t="6006" x="5899150" y="2562225"/>
          <p14:tracePt t="6028" x="5916613" y="2525713"/>
          <p14:tracePt t="6031" x="5916613" y="2517775"/>
          <p14:tracePt t="6054" x="5916613" y="2508250"/>
          <p14:tracePt t="6174" x="5907088" y="2508250"/>
          <p14:tracePt t="6190" x="5889625" y="2517775"/>
          <p14:tracePt t="6199" x="5880100" y="2517775"/>
          <p14:tracePt t="6207" x="5870575" y="2525713"/>
          <p14:tracePt t="6358" x="5880100" y="2525713"/>
          <p14:tracePt t="6366" x="5916613" y="2517775"/>
          <p14:tracePt t="6374" x="5935663" y="2517775"/>
          <p14:tracePt t="6383" x="5972175" y="2498725"/>
          <p14:tracePt t="6391" x="5999163" y="2489200"/>
          <p14:tracePt t="6399" x="6035675" y="2481263"/>
          <p14:tracePt t="6408" x="6062663" y="2481263"/>
          <p14:tracePt t="6416" x="6089650" y="2481263"/>
          <p14:tracePt t="6424" x="6135688" y="2481263"/>
          <p14:tracePt t="6431" x="6162675" y="2481263"/>
          <p14:tracePt t="6439" x="6189663" y="2481263"/>
          <p14:tracePt t="6448" x="6208713" y="2481263"/>
          <p14:tracePt t="6672" x="6181725" y="2481263"/>
          <p14:tracePt t="6680" x="6172200" y="2489200"/>
          <p14:tracePt t="6711" x="6153150" y="2489200"/>
          <p14:tracePt t="7320" x="6145213" y="2498725"/>
          <p14:tracePt t="9464" x="6145213" y="2481263"/>
          <p14:tracePt t="9496" x="6153150" y="2462213"/>
          <p14:tracePt t="9520" x="6162675" y="2444750"/>
          <p14:tracePt t="16063" x="6162675" y="2462213"/>
          <p14:tracePt t="16071" x="6162675" y="2471738"/>
          <p14:tracePt t="16079" x="6162675" y="2481263"/>
          <p14:tracePt t="16095" x="6162675" y="2498725"/>
          <p14:tracePt t="16103" x="6162675" y="2508250"/>
          <p14:tracePt t="17167" x="6162675" y="2517775"/>
          <p14:tracePt t="17175" x="6162675" y="2525713"/>
          <p14:tracePt t="17215" x="6162675" y="2535238"/>
          <p14:tracePt t="17239" x="6162675" y="2544763"/>
          <p14:tracePt t="20375" x="6162675" y="2535238"/>
          <p14:tracePt t="20903" x="6162675" y="2525713"/>
          <p14:tracePt t="20943" x="6162675" y="2517775"/>
          <p14:tracePt t="20959" x="6162675" y="2498725"/>
          <p14:tracePt t="20991" x="6162675" y="2481263"/>
          <p14:tracePt t="21519" x="6162675" y="2471738"/>
          <p14:tracePt t="21527" x="6162675" y="2462213"/>
          <p14:tracePt t="21551" x="6181725" y="2435225"/>
          <p14:tracePt t="21559" x="6189663" y="2425700"/>
          <p14:tracePt t="21567" x="6199188" y="2416175"/>
          <p14:tracePt t="21575" x="6208713" y="2408238"/>
          <p14:tracePt t="21583" x="6218238" y="2408238"/>
          <p14:tracePt t="21599" x="6235700" y="2389188"/>
          <p14:tracePt t="21680" x="6235700" y="2379663"/>
          <p14:tracePt t="21783" x="6235700" y="2371725"/>
          <p14:tracePt t="22568" x="6235700" y="2362200"/>
          <p14:tracePt t="22584" x="6226175" y="2362200"/>
          <p14:tracePt t="23911" x="6218238" y="2362200"/>
          <p14:tracePt t="23919" x="6189663" y="2362200"/>
          <p14:tracePt t="23927" x="6162675" y="2362200"/>
          <p14:tracePt t="23935" x="6145213" y="2362200"/>
          <p14:tracePt t="23943" x="6126163" y="2362200"/>
          <p14:tracePt t="23951" x="6108700" y="2362200"/>
          <p14:tracePt t="23960" x="6099175" y="2362200"/>
          <p14:tracePt t="23967" x="6089650" y="2362200"/>
          <p14:tracePt t="23983" x="6080125" y="2362200"/>
          <p14:tracePt t="24006" x="6072188" y="2362200"/>
          <p14:tracePt t="24014" x="6062663" y="2362200"/>
          <p14:tracePt t="24027" x="6043613" y="2362200"/>
          <p14:tracePt t="24030" x="6016625" y="2362200"/>
          <p14:tracePt t="24038" x="6007100" y="2362200"/>
          <p14:tracePt t="24046" x="5972175" y="2362200"/>
          <p14:tracePt t="24054" x="5953125" y="2362200"/>
          <p14:tracePt t="24062" x="5907088" y="2362200"/>
          <p14:tracePt t="24070" x="5853113" y="2362200"/>
          <p14:tracePt t="24079" x="5816600" y="2362200"/>
          <p14:tracePt t="24087" x="5743575" y="2362200"/>
          <p14:tracePt t="24095" x="5634038" y="2362200"/>
          <p14:tracePt t="24103" x="5524500" y="2362200"/>
          <p14:tracePt t="24111" x="5434013" y="2362200"/>
          <p14:tracePt t="24119" x="5360988" y="2362200"/>
          <p14:tracePt t="24127" x="5287963" y="2362200"/>
          <p14:tracePt t="24135" x="5251450" y="2362200"/>
          <p14:tracePt t="24142" x="5195888" y="2362200"/>
          <p14:tracePt t="24151" x="5168900" y="2343150"/>
          <p14:tracePt t="24159" x="5132388" y="2343150"/>
          <p14:tracePt t="24167" x="5086350" y="2335213"/>
          <p14:tracePt t="24175" x="5068888" y="2335213"/>
          <p14:tracePt t="24183" x="5049838" y="2335213"/>
          <p14:tracePt t="24231" x="5041900" y="2335213"/>
          <p14:tracePt t="24247" x="5032375" y="2335213"/>
          <p14:tracePt t="24255" x="5014913" y="2335213"/>
          <p14:tracePt t="24263" x="4978400" y="2335213"/>
          <p14:tracePt t="24271" x="4949825" y="2335213"/>
          <p14:tracePt t="24279" x="4886325" y="2335213"/>
          <p14:tracePt t="24287" x="4840288" y="2335213"/>
          <p14:tracePt t="24295" x="4786313" y="2335213"/>
          <p14:tracePt t="24303" x="4730750" y="2335213"/>
          <p14:tracePt t="24311" x="4686300" y="2335213"/>
          <p14:tracePt t="24319" x="4659313" y="2335213"/>
          <p14:tracePt t="24327" x="4622800" y="2335213"/>
          <p14:tracePt t="24335" x="4613275" y="2335213"/>
          <p14:tracePt t="24343" x="4576763" y="2335213"/>
          <p14:tracePt t="24360" x="4549775" y="2335213"/>
          <p14:tracePt t="24367" x="4530725" y="2325688"/>
          <p14:tracePt t="24376" x="4513263" y="2316163"/>
          <p14:tracePt t="24383" x="4494213" y="2316163"/>
          <p14:tracePt t="24393" x="4448175" y="2316163"/>
          <p14:tracePt t="24399" x="4403725" y="2289175"/>
          <p14:tracePt t="24409" x="4348163" y="2279650"/>
          <p14:tracePt t="24415" x="4257675" y="2279650"/>
          <p14:tracePt t="24423" x="4184650" y="2279650"/>
          <p14:tracePt t="24431" x="4075113" y="2279650"/>
          <p14:tracePt t="24439" x="4002088" y="2279650"/>
          <p14:tracePt t="24447" x="3902075" y="2279650"/>
          <p14:tracePt t="24455" x="3775075" y="2279650"/>
          <p14:tracePt t="24463" x="3702050" y="2279650"/>
          <p14:tracePt t="24471" x="3609975" y="2279650"/>
          <p14:tracePt t="24479" x="3536950" y="2262188"/>
          <p14:tracePt t="24487" x="3490913" y="2262188"/>
          <p14:tracePt t="24495" x="3436938" y="2262188"/>
          <p14:tracePt t="24503" x="3409950" y="2262188"/>
          <p14:tracePt t="24511" x="3373438" y="2262188"/>
          <p14:tracePt t="24519" x="3354388" y="2262188"/>
          <p14:tracePt t="24527" x="3327400" y="2262188"/>
          <p14:tracePt t="24535" x="3290888" y="2262188"/>
          <p14:tracePt t="24543" x="3263900" y="2262188"/>
          <p14:tracePt t="24551" x="3227388" y="2262188"/>
          <p14:tracePt t="24560" x="3181350" y="2262188"/>
          <p14:tracePt t="24567" x="3127375" y="2262188"/>
          <p14:tracePt t="24576" x="3071813" y="2262188"/>
          <p14:tracePt t="24583" x="3017838" y="2262188"/>
          <p14:tracePt t="24593" x="2925763" y="2262188"/>
          <p14:tracePt t="24599" x="2817813" y="2262188"/>
          <p14:tracePt t="24609" x="2725738" y="2262188"/>
          <p14:tracePt t="24615" x="2635250" y="2262188"/>
          <p14:tracePt t="24623" x="2533650" y="2262188"/>
          <p14:tracePt t="24631" x="2462213" y="2262188"/>
          <p14:tracePt t="24639" x="2370138" y="2262188"/>
          <p14:tracePt t="24647" x="2297113" y="2262188"/>
          <p14:tracePt t="24655" x="2224088" y="2262188"/>
          <p14:tracePt t="24663" x="2170113" y="2262188"/>
          <p14:tracePt t="24671" x="2124075" y="2262188"/>
          <p14:tracePt t="24679" x="2087563" y="2262188"/>
          <p14:tracePt t="24687" x="2070100" y="2262188"/>
          <p14:tracePt t="24695" x="2024063" y="2262188"/>
          <p14:tracePt t="24711" x="1997075" y="2262188"/>
          <p14:tracePt t="24719" x="1987550" y="2262188"/>
          <p14:tracePt t="24727" x="1978025" y="2262188"/>
          <p14:tracePt t="24743" x="1968500" y="2262188"/>
          <p14:tracePt t="24751" x="1951038" y="2262188"/>
          <p14:tracePt t="24760" x="1931988" y="2262188"/>
          <p14:tracePt t="24776" x="1914525" y="2262188"/>
          <p14:tracePt t="24783" x="1895475" y="2262188"/>
          <p14:tracePt t="24793" x="1851025" y="2262188"/>
          <p14:tracePt t="24799" x="1831975" y="2262188"/>
          <p14:tracePt t="24809" x="1795463" y="2262188"/>
          <p14:tracePt t="24815" x="1751013" y="2262188"/>
          <p14:tracePt t="24823" x="1714500" y="2262188"/>
          <p14:tracePt t="24831" x="1685925" y="2262188"/>
          <p14:tracePt t="24839" x="1641475" y="2262188"/>
          <p14:tracePt t="24847" x="1604963" y="2262188"/>
          <p14:tracePt t="24855" x="1558925" y="2262188"/>
          <p14:tracePt t="24863" x="1522413" y="2262188"/>
          <p14:tracePt t="24871" x="1495425" y="2262188"/>
          <p14:tracePt t="24879" x="1439863" y="2262188"/>
          <p14:tracePt t="24887" x="1395413" y="2262188"/>
          <p14:tracePt t="24895" x="1339850" y="2262188"/>
          <p14:tracePt t="24903" x="1303338" y="2262188"/>
          <p14:tracePt t="24911" x="1249363" y="2262188"/>
          <p14:tracePt t="24919" x="1212850" y="2262188"/>
          <p14:tracePt t="24927" x="1185863" y="2262188"/>
          <p14:tracePt t="24935" x="1166813" y="2262188"/>
          <p14:tracePt t="24943" x="1149350" y="2262188"/>
          <p14:tracePt t="24967" x="1130300" y="2262188"/>
          <p14:tracePt t="24976" x="1120775" y="2270125"/>
          <p14:tracePt t="25255" x="1120775" y="2279650"/>
          <p14:tracePt t="25272" x="1120775" y="2289175"/>
          <p14:tracePt t="25288" x="1120775" y="2306638"/>
          <p14:tracePt t="25512" x="1120775" y="2316163"/>
          <p14:tracePt t="25552" x="1130300" y="2316163"/>
          <p14:tracePt t="25559" x="1157288" y="2343150"/>
          <p14:tracePt t="25568" x="1176338" y="2343150"/>
          <p14:tracePt t="25584" x="1185863" y="2343150"/>
          <p14:tracePt t="25594" x="1203325" y="2362200"/>
          <p14:tracePt t="25600" x="1212850" y="2362200"/>
          <p14:tracePt t="25663" x="1222375" y="2362200"/>
          <p14:tracePt t="25671" x="1230313" y="2362200"/>
          <p14:tracePt t="25679" x="1239838" y="2362200"/>
          <p14:tracePt t="25688" x="1258888" y="2362200"/>
          <p14:tracePt t="25695" x="1303338" y="2362200"/>
          <p14:tracePt t="25703" x="1330325" y="2362200"/>
          <p14:tracePt t="25711" x="1385888" y="2362200"/>
          <p14:tracePt t="25719" x="1431925" y="2362200"/>
          <p14:tracePt t="25727" x="1468438" y="2362200"/>
          <p14:tracePt t="25736" x="1512888" y="2362200"/>
          <p14:tracePt t="25743" x="1541463" y="2362200"/>
          <p14:tracePt t="25751" x="1558925" y="2362200"/>
          <p14:tracePt t="25760" x="1576388" y="2362200"/>
          <p14:tracePt t="26823" x="1576388" y="2371725"/>
          <p14:tracePt t="26839" x="1576388" y="2389188"/>
          <p14:tracePt t="26855" x="1576388" y="2398713"/>
          <p14:tracePt t="26999" x="1576388" y="2408238"/>
          <p14:tracePt t="27047" x="1568450" y="2408238"/>
          <p14:tracePt t="27055" x="1558925" y="2416175"/>
          <p14:tracePt t="27079" x="1549400" y="2416175"/>
          <p14:tracePt t="27103" x="1522413" y="2435225"/>
          <p14:tracePt t="27127" x="1512888" y="2444750"/>
          <p14:tracePt t="27151" x="1504950" y="2444750"/>
          <p14:tracePt t="27159" x="1485900" y="2444750"/>
          <p14:tracePt t="27175" x="1449388" y="2444750"/>
          <p14:tracePt t="27183" x="1449388" y="2452688"/>
          <p14:tracePt t="27198" x="1439863" y="2452688"/>
          <p14:tracePt t="27207" x="1412875" y="2452688"/>
          <p14:tracePt t="27214" x="1403350" y="2452688"/>
          <p14:tracePt t="27222" x="1395413" y="2452688"/>
          <p14:tracePt t="27230" x="1385888" y="2452688"/>
          <p14:tracePt t="27238" x="1358900" y="2452688"/>
          <p14:tracePt t="27247" x="1349375" y="2452688"/>
          <p14:tracePt t="27255" x="1312863" y="2452688"/>
          <p14:tracePt t="27263" x="1285875" y="2452688"/>
          <p14:tracePt t="27271" x="1249363" y="2452688"/>
          <p14:tracePt t="27279" x="1203325" y="2452688"/>
          <p14:tracePt t="27287" x="1166813" y="2452688"/>
          <p14:tracePt t="27295" x="1120775" y="2452688"/>
          <p14:tracePt t="27303" x="1093788" y="2452688"/>
          <p14:tracePt t="27311" x="1066800" y="2452688"/>
          <p14:tracePt t="27319" x="1057275" y="2452688"/>
          <p14:tracePt t="27327" x="1047750" y="2452688"/>
          <p14:tracePt t="27584" x="1057275" y="2452688"/>
          <p14:tracePt t="27599" x="1066800" y="2452688"/>
          <p14:tracePt t="27863" x="1084263" y="2462213"/>
          <p14:tracePt t="27872" x="1176338" y="2462213"/>
          <p14:tracePt t="27879" x="1249363" y="2462213"/>
          <p14:tracePt t="27887" x="1358900" y="2462213"/>
          <p14:tracePt t="27895" x="1468438" y="2462213"/>
          <p14:tracePt t="27903" x="1576388" y="2462213"/>
          <p14:tracePt t="27911" x="1704975" y="2462213"/>
          <p14:tracePt t="27919" x="1795463" y="2462213"/>
          <p14:tracePt t="27927" x="1905000" y="2489200"/>
          <p14:tracePt t="27935" x="2014538" y="2489200"/>
          <p14:tracePt t="27943" x="2133600" y="2508250"/>
          <p14:tracePt t="27951" x="2260600" y="2508250"/>
          <p14:tracePt t="27959" x="2352675" y="2508250"/>
          <p14:tracePt t="27967" x="2443163" y="2517775"/>
          <p14:tracePt t="27976" x="2516188" y="2517775"/>
          <p14:tracePt t="27983" x="2589213" y="2517775"/>
          <p14:tracePt t="27993" x="2662238" y="2517775"/>
          <p14:tracePt t="27999" x="2708275" y="2517775"/>
          <p14:tracePt t="28007" x="2762250" y="2517775"/>
          <p14:tracePt t="28014" x="2798763" y="2517775"/>
          <p14:tracePt t="28027" x="2852738" y="2517775"/>
          <p14:tracePt t="28030" x="2898775" y="2517775"/>
          <p14:tracePt t="28038" x="2925763" y="2517775"/>
          <p14:tracePt t="28046" x="2971800" y="2517775"/>
          <p14:tracePt t="28054" x="3017838" y="2517775"/>
          <p14:tracePt t="28062" x="3063875" y="2517775"/>
          <p14:tracePt t="28071" x="3117850" y="2517775"/>
          <p14:tracePt t="28079" x="3171825" y="2517775"/>
          <p14:tracePt t="28087" x="3227388" y="2517775"/>
          <p14:tracePt t="28095" x="3300413" y="2517775"/>
          <p14:tracePt t="28103" x="3382963" y="2517775"/>
          <p14:tracePt t="28111" x="3473450" y="2517775"/>
          <p14:tracePt t="28119" x="3546475" y="2517775"/>
          <p14:tracePt t="28127" x="3619500" y="2517775"/>
          <p14:tracePt t="28135" x="3692525" y="2517775"/>
          <p14:tracePt t="28143" x="3802063" y="2517775"/>
          <p14:tracePt t="28151" x="3892550" y="2517775"/>
          <p14:tracePt t="28160" x="4021138" y="2517775"/>
          <p14:tracePt t="28167" x="4111625" y="2517775"/>
          <p14:tracePt t="28175" x="4221163" y="2517775"/>
          <p14:tracePt t="28183" x="4330700" y="2517775"/>
          <p14:tracePt t="28192" x="4421188" y="2517775"/>
          <p14:tracePt t="28199" x="4540250" y="2517775"/>
          <p14:tracePt t="28209" x="4613275" y="2517775"/>
          <p14:tracePt t="28215" x="4667250" y="2517775"/>
          <p14:tracePt t="28224" x="4722813" y="2517775"/>
          <p14:tracePt t="28231" x="4767263" y="2517775"/>
          <p14:tracePt t="28239" x="4795838" y="2517775"/>
          <p14:tracePt t="28247" x="4849813" y="2517775"/>
          <p14:tracePt t="28255" x="4941888" y="2535238"/>
          <p14:tracePt t="28263" x="5041900" y="2562225"/>
          <p14:tracePt t="28271" x="5168900" y="2571750"/>
          <p14:tracePt t="28279" x="5351463" y="2589213"/>
          <p14:tracePt t="28287" x="5551488" y="2608263"/>
          <p14:tracePt t="28295" x="5716588" y="2654300"/>
          <p14:tracePt t="28303" x="5899150" y="2662238"/>
          <p14:tracePt t="28311" x="6026150" y="2681288"/>
          <p14:tracePt t="28319" x="6189663" y="2708275"/>
          <p14:tracePt t="28329" x="6318250" y="2727325"/>
          <p14:tracePt t="28335" x="6435725" y="2754313"/>
          <p14:tracePt t="28344" x="6508750" y="2754313"/>
          <p14:tracePt t="28351" x="6564313" y="2754313"/>
          <p14:tracePt t="28359" x="6591300" y="2754313"/>
          <p14:tracePt t="28432" x="6573838" y="2754313"/>
          <p14:tracePt t="28440" x="6554788" y="2754313"/>
          <p14:tracePt t="28447" x="6527800" y="2754313"/>
          <p14:tracePt t="28455" x="6508750" y="2754313"/>
          <p14:tracePt t="28463" x="6491288" y="2763838"/>
          <p14:tracePt t="28471" x="6472238" y="2771775"/>
          <p14:tracePt t="28479" x="6454775" y="2781300"/>
          <p14:tracePt t="28487" x="6435725" y="2781300"/>
          <p14:tracePt t="28496" x="6427788" y="2781300"/>
          <p14:tracePt t="28519" x="6418263" y="2781300"/>
          <p14:tracePt t="28688" x="6381750" y="2781300"/>
          <p14:tracePt t="28696" x="6362700" y="2781300"/>
          <p14:tracePt t="28704" x="6308725" y="2771775"/>
          <p14:tracePt t="28711" x="6254750" y="2754313"/>
          <p14:tracePt t="28720" x="6172200" y="2744788"/>
          <p14:tracePt t="28729" x="6080125" y="2717800"/>
          <p14:tracePt t="28735" x="5980113" y="2698750"/>
          <p14:tracePt t="28743" x="5853113" y="2690813"/>
          <p14:tracePt t="28751" x="5780088" y="2671763"/>
          <p14:tracePt t="28760" x="5653088" y="2662238"/>
          <p14:tracePt t="28768" x="5551488" y="2635250"/>
          <p14:tracePt t="28775" x="5387975" y="2617788"/>
          <p14:tracePt t="28782" x="5224463" y="2571750"/>
          <p14:tracePt t="28791" x="5078413" y="2571750"/>
          <p14:tracePt t="28798" x="4913313" y="2562225"/>
          <p14:tracePt t="28807" x="4749800" y="2544763"/>
          <p14:tracePt t="28814" x="4567238" y="2544763"/>
          <p14:tracePt t="28822" x="4384675" y="2544763"/>
          <p14:tracePt t="28830" x="4157663" y="2525713"/>
          <p14:tracePt t="28838" x="3902075" y="2471738"/>
          <p14:tracePt t="28847" x="3709988" y="2471738"/>
          <p14:tracePt t="28855" x="3509963" y="2462213"/>
          <p14:tracePt t="28863" x="3327400" y="2462213"/>
          <p14:tracePt t="28871" x="3127375" y="2462213"/>
          <p14:tracePt t="28879" x="2962275" y="2462213"/>
          <p14:tracePt t="28887" x="2817813" y="2444750"/>
          <p14:tracePt t="28895" x="2671763" y="2416175"/>
          <p14:tracePt t="28903" x="2543175" y="2398713"/>
          <p14:tracePt t="28911" x="2443163" y="2389188"/>
          <p14:tracePt t="28919" x="2389188" y="2371725"/>
          <p14:tracePt t="28928" x="2343150" y="2371725"/>
          <p14:tracePt t="28935" x="2287588" y="2352675"/>
          <p14:tracePt t="28944" x="2260600" y="2352675"/>
          <p14:tracePt t="28951" x="2233613" y="2352675"/>
          <p14:tracePt t="28959" x="2197100" y="2352675"/>
          <p14:tracePt t="28967" x="2179638" y="2352675"/>
          <p14:tracePt t="28976" x="2124075" y="2352675"/>
          <p14:tracePt t="28983" x="2070100" y="2352675"/>
          <p14:tracePt t="28992" x="1960563" y="2352675"/>
          <p14:tracePt t="28998" x="1887538" y="2352675"/>
          <p14:tracePt t="29007" x="1758950" y="2352675"/>
          <p14:tracePt t="29014" x="1631950" y="2352675"/>
          <p14:tracePt t="29027" x="1522413" y="2352675"/>
          <p14:tracePt t="29030" x="1395413" y="2352675"/>
          <p14:tracePt t="29038" x="1285875" y="2352675"/>
          <p14:tracePt t="29046" x="1193800" y="2335213"/>
          <p14:tracePt t="29054" x="1149350" y="2335213"/>
          <p14:tracePt t="29062" x="1093788" y="2325688"/>
          <p14:tracePt t="29071" x="1057275" y="2325688"/>
          <p14:tracePt t="29079" x="1039813" y="2316163"/>
          <p14:tracePt t="29087" x="1003300" y="2316163"/>
          <p14:tracePt t="29095" x="984250" y="2316163"/>
          <p14:tracePt t="29120" x="957263" y="2316163"/>
          <p14:tracePt t="29144" x="947738" y="2316163"/>
          <p14:tracePt t="29159" x="939800" y="2316163"/>
          <p14:tracePt t="29176" x="911225" y="2316163"/>
          <p14:tracePt t="29328" x="911225" y="2335213"/>
          <p14:tracePt t="29336" x="939800" y="2343150"/>
          <p14:tracePt t="29343" x="974725" y="2352675"/>
          <p14:tracePt t="29351" x="1020763" y="2389188"/>
          <p14:tracePt t="29360" x="1047750" y="2398713"/>
          <p14:tracePt t="29367" x="1066800" y="2398713"/>
          <p14:tracePt t="29376" x="1103313" y="2408238"/>
          <p14:tracePt t="29383" x="1120775" y="2408238"/>
          <p14:tracePt t="29393" x="1139825" y="2408238"/>
          <p14:tracePt t="29399" x="1149350" y="2408238"/>
          <p14:tracePt t="29410" x="1157288" y="2408238"/>
          <p14:tracePt t="29504" x="1166813" y="2416175"/>
          <p14:tracePt t="29648" x="1166813" y="2425700"/>
          <p14:tracePt t="29656" x="1166813" y="2435225"/>
          <p14:tracePt t="29663" x="1185863" y="2452688"/>
          <p14:tracePt t="29672" x="1239838" y="2462213"/>
          <p14:tracePt t="29679" x="1322388" y="2498725"/>
          <p14:tracePt t="29687" x="1412875" y="2517775"/>
          <p14:tracePt t="29695" x="1549400" y="2562225"/>
          <p14:tracePt t="29703" x="1731963" y="2571750"/>
          <p14:tracePt t="29713" x="1960563" y="2608263"/>
          <p14:tracePt t="29719" x="2187575" y="2608263"/>
          <p14:tracePt t="29729" x="2470150" y="2644775"/>
          <p14:tracePt t="29735" x="2817813" y="2690813"/>
          <p14:tracePt t="29743" x="3200400" y="2708275"/>
          <p14:tracePt t="29752" x="3500438" y="2708275"/>
          <p14:tracePt t="29760" x="3948113" y="2708275"/>
          <p14:tracePt t="29767" x="4311650" y="2708275"/>
          <p14:tracePt t="29776" x="4613275" y="2708275"/>
          <p14:tracePt t="29783" x="4932363" y="2744788"/>
          <p14:tracePt t="29793" x="5132388" y="2744788"/>
          <p14:tracePt t="29799" x="5314950" y="2781300"/>
          <p14:tracePt t="29809" x="5441950" y="2790825"/>
          <p14:tracePt t="29815" x="5551488" y="2817813"/>
          <p14:tracePt t="29825" x="5634038" y="2817813"/>
          <p14:tracePt t="29831" x="5670550" y="2827338"/>
          <p14:tracePt t="29839" x="5697538" y="2827338"/>
          <p14:tracePt t="29847" x="5734050" y="2827338"/>
          <p14:tracePt t="29855" x="5753100" y="2827338"/>
          <p14:tracePt t="29863" x="5770563" y="2827338"/>
          <p14:tracePt t="29871" x="5770563" y="2836863"/>
          <p14:tracePt t="29879" x="5780088" y="2836863"/>
          <p14:tracePt t="29968" x="5789613" y="2836863"/>
          <p14:tracePt t="29975" x="5807075" y="2836863"/>
          <p14:tracePt t="29984" x="5826125" y="2836863"/>
          <p14:tracePt t="29992" x="5834063" y="2836863"/>
          <p14:tracePt t="30000" x="5853113" y="2827338"/>
          <p14:tracePt t="30183" x="5761038" y="2827338"/>
          <p14:tracePt t="30191" x="5616575" y="2827338"/>
          <p14:tracePt t="30198" x="5434013" y="2827338"/>
          <p14:tracePt t="30207" x="5251450" y="2827338"/>
          <p14:tracePt t="30214" x="5049838" y="2827338"/>
          <p14:tracePt t="30222" x="4832350" y="2827338"/>
          <p14:tracePt t="30230" x="4567238" y="2827338"/>
          <p14:tracePt t="30238" x="4311650" y="2827338"/>
          <p14:tracePt t="30246" x="4065588" y="2800350"/>
          <p14:tracePt t="30254" x="3792538" y="2781300"/>
          <p14:tracePt t="30262" x="3609975" y="2735263"/>
          <p14:tracePt t="30270" x="3409950" y="2717800"/>
          <p14:tracePt t="30279" x="3217863" y="2671763"/>
          <p14:tracePt t="30287" x="3108325" y="2671763"/>
          <p14:tracePt t="30295" x="3035300" y="2654300"/>
          <p14:tracePt t="30303" x="2981325" y="2644775"/>
          <p14:tracePt t="30311" x="2917825" y="2635250"/>
          <p14:tracePt t="30319" x="2881313" y="2635250"/>
          <p14:tracePt t="30328" x="2862263" y="2635250"/>
          <p14:tracePt t="30335" x="2844800" y="2635250"/>
          <p14:tracePt t="30344" x="2835275" y="2635250"/>
          <p14:tracePt t="30351" x="2825750" y="2635250"/>
          <p14:tracePt t="30367" x="2817813" y="2635250"/>
          <p14:tracePt t="30376" x="2798763" y="2635250"/>
          <p14:tracePt t="30383" x="2781300" y="2635250"/>
          <p14:tracePt t="30392" x="2762250" y="2635250"/>
          <p14:tracePt t="30400" x="2735263" y="2635250"/>
          <p14:tracePt t="30409" x="2698750" y="2635250"/>
          <p14:tracePt t="30415" x="2643188" y="2635250"/>
          <p14:tracePt t="30425" x="2589213" y="2635250"/>
          <p14:tracePt t="30431" x="2506663" y="2635250"/>
          <p14:tracePt t="30439" x="2433638" y="2635250"/>
          <p14:tracePt t="30447" x="2306638" y="2635250"/>
          <p14:tracePt t="30455" x="2214563" y="2635250"/>
          <p14:tracePt t="30463" x="2106613" y="2635250"/>
          <p14:tracePt t="30471" x="1997075" y="2635250"/>
          <p14:tracePt t="30479" x="1924050" y="2635250"/>
          <p14:tracePt t="30487" x="1851025" y="2635250"/>
          <p14:tracePt t="30495" x="1804988" y="2608263"/>
          <p14:tracePt t="30503" x="1787525" y="2608263"/>
          <p14:tracePt t="30511" x="1758950" y="2608263"/>
          <p14:tracePt t="30664" x="1751013" y="2608263"/>
          <p14:tracePt t="30712" x="1741488" y="2598738"/>
          <p14:tracePt t="30816" x="1714500" y="2581275"/>
          <p14:tracePt t="30824" x="1695450" y="2554288"/>
          <p14:tracePt t="30832" x="1677988" y="2544763"/>
          <p14:tracePt t="30840" x="1668463" y="2544763"/>
          <p14:tracePt t="30856" x="1658938" y="2544763"/>
          <p14:tracePt t="30912" x="1649413" y="2525713"/>
          <p14:tracePt t="30952" x="1649413" y="2517775"/>
          <p14:tracePt t="30976" x="1649413" y="2508250"/>
          <p14:tracePt t="30984" x="1649413" y="2489200"/>
          <p14:tracePt t="31000" x="1649413" y="2481263"/>
          <p14:tracePt t="31015" x="1649413" y="2471738"/>
          <p14:tracePt t="31022" x="1658938" y="2452688"/>
          <p14:tracePt t="31030" x="1658938" y="2444750"/>
          <p14:tracePt t="31038" x="1668463" y="2435225"/>
          <p14:tracePt t="31054" x="1668463" y="2425700"/>
          <p14:tracePt t="31070" x="1677988" y="2416175"/>
          <p14:tracePt t="31079" x="1677988" y="2408238"/>
          <p14:tracePt t="31095" x="1677988" y="2398713"/>
          <p14:tracePt t="31111" x="1677988" y="2371725"/>
          <p14:tracePt t="31119" x="1685925" y="2352675"/>
          <p14:tracePt t="31368" x="1685925" y="2343150"/>
          <p14:tracePt t="31375" x="1668463" y="2343150"/>
          <p14:tracePt t="31382" x="1658938" y="2343150"/>
          <p14:tracePt t="31398" x="1631950" y="2343150"/>
          <p14:tracePt t="31407" x="1622425" y="2343150"/>
          <p14:tracePt t="31414" x="1595438" y="2343150"/>
          <p14:tracePt t="31423" x="1568450" y="2343150"/>
          <p14:tracePt t="31431" x="1549400" y="2343150"/>
          <p14:tracePt t="31439" x="1541463" y="2343150"/>
          <p14:tracePt t="31536" x="1531938" y="2335213"/>
          <p14:tracePt t="31544" x="1531938" y="2325688"/>
          <p14:tracePt t="31552" x="1531938" y="2316163"/>
          <p14:tracePt t="31568" x="1531938" y="2306638"/>
          <p14:tracePt t="31577" x="1531938" y="2279650"/>
          <p14:tracePt t="31584" x="1541463" y="2270125"/>
          <p14:tracePt t="31593" x="1541463" y="2262188"/>
          <p14:tracePt t="31600" x="1549400" y="2233613"/>
          <p14:tracePt t="31648" x="1568450" y="2225675"/>
          <p14:tracePt t="31664" x="1576388" y="2216150"/>
          <p14:tracePt t="31672" x="1576388" y="2197100"/>
          <p14:tracePt t="31696" x="1576388" y="2189163"/>
          <p14:tracePt t="31704" x="1576388" y="2179638"/>
          <p14:tracePt t="31711" x="1585913" y="2152650"/>
          <p14:tracePt t="31872" x="1612900" y="2143125"/>
          <p14:tracePt t="31879" x="1658938" y="2143125"/>
          <p14:tracePt t="31888" x="1741488" y="2143125"/>
          <p14:tracePt t="31896" x="1868488" y="2143125"/>
          <p14:tracePt t="31904" x="1960563" y="2143125"/>
          <p14:tracePt t="31911" x="2070100" y="2143125"/>
          <p14:tracePt t="31918" x="2179638" y="2143125"/>
          <p14:tracePt t="31926" x="2306638" y="2160588"/>
          <p14:tracePt t="31934" x="2416175" y="2160588"/>
          <p14:tracePt t="31942" x="2498725" y="2170113"/>
          <p14:tracePt t="31950" x="2552700" y="2189163"/>
          <p14:tracePt t="31958" x="2598738" y="2189163"/>
          <p14:tracePt t="31966" x="2625725" y="2206625"/>
          <p14:tracePt t="31975" x="2671763" y="2206625"/>
          <p14:tracePt t="31982" x="2708275" y="2206625"/>
          <p14:tracePt t="31991" x="2762250" y="2216150"/>
          <p14:tracePt t="31998" x="2835275" y="2216150"/>
          <p14:tracePt t="32007" x="2954338" y="2233613"/>
          <p14:tracePt t="32014" x="3063875" y="2243138"/>
          <p14:tracePt t="32026" x="3208338" y="2279650"/>
          <p14:tracePt t="32030" x="3390900" y="2306638"/>
          <p14:tracePt t="32038" x="3573463" y="2325688"/>
          <p14:tracePt t="32046" x="3746500" y="2379663"/>
          <p14:tracePt t="32055" x="3929063" y="2398713"/>
          <p14:tracePt t="32063" x="4057650" y="2444750"/>
          <p14:tracePt t="32071" x="4238625" y="2452688"/>
          <p14:tracePt t="32079" x="4403725" y="2471738"/>
          <p14:tracePt t="32087" x="4549775" y="2471738"/>
          <p14:tracePt t="32095" x="4695825" y="2471738"/>
          <p14:tracePt t="32103" x="4822825" y="2471738"/>
          <p14:tracePt t="32111" x="4913313" y="2471738"/>
          <p14:tracePt t="32119" x="5022850" y="2471738"/>
          <p14:tracePt t="32127" x="5078413" y="2471738"/>
          <p14:tracePt t="32135" x="5122863" y="2471738"/>
          <p14:tracePt t="32143" x="5151438" y="2471738"/>
          <p14:tracePt t="32151" x="5178425" y="2471738"/>
          <p14:tracePt t="32159" x="5187950" y="2471738"/>
          <p14:tracePt t="32167" x="5214938" y="2471738"/>
          <p14:tracePt t="32175" x="5224463" y="2471738"/>
          <p14:tracePt t="32192" x="5232400" y="2471738"/>
          <p14:tracePt t="32209" x="5241925" y="2471738"/>
          <p14:tracePt t="32296" x="5251450" y="2471738"/>
          <p14:tracePt t="32312" x="5260975" y="2471738"/>
          <p14:tracePt t="32320" x="5268913" y="2471738"/>
          <p14:tracePt t="32335" x="5268913" y="2462213"/>
          <p14:tracePt t="32424" x="5287963" y="2444750"/>
          <p14:tracePt t="32432" x="5314950" y="2435225"/>
          <p14:tracePt t="32440" x="5387975" y="2425700"/>
          <p14:tracePt t="32448" x="5478463" y="2425700"/>
          <p14:tracePt t="32455" x="5588000" y="2425700"/>
          <p14:tracePt t="32464" x="5697538" y="2425700"/>
          <p14:tracePt t="32472" x="5789613" y="2425700"/>
          <p14:tracePt t="32480" x="5916613" y="2425700"/>
          <p14:tracePt t="32488" x="6026150" y="2425700"/>
          <p14:tracePt t="32495" x="6099175" y="2425700"/>
          <p14:tracePt t="32504" x="6162675" y="2425700"/>
          <p14:tracePt t="32511" x="6199188" y="2425700"/>
          <p14:tracePt t="32520" x="6208713" y="2425700"/>
          <p14:tracePt t="32664" x="6218238" y="2416175"/>
          <p14:tracePt t="32888" x="6218238" y="2408238"/>
          <p14:tracePt t="32944" x="6208713" y="2398713"/>
          <p14:tracePt t="32952" x="6181725" y="2398713"/>
          <p14:tracePt t="32960" x="6162675" y="2398713"/>
          <p14:tracePt t="32966" x="6116638" y="2398713"/>
          <p14:tracePt t="32974" x="6089650" y="2379663"/>
          <p14:tracePt t="32982" x="6072188" y="2379663"/>
          <p14:tracePt t="32991" x="6043613" y="2362200"/>
          <p14:tracePt t="33007" x="6035675" y="2352675"/>
          <p14:tracePt t="33014" x="6026150" y="2343150"/>
          <p14:tracePt t="33039" x="6026150" y="2325688"/>
          <p14:tracePt t="33056" x="6026150" y="2316163"/>
          <p14:tracePt t="33064" x="6026150" y="2306638"/>
          <p14:tracePt t="33072" x="6026150" y="2279650"/>
          <p14:tracePt t="33080" x="6026150" y="2262188"/>
          <p14:tracePt t="33088" x="6026150" y="2233613"/>
          <p14:tracePt t="33096" x="6026150" y="2216150"/>
          <p14:tracePt t="33104" x="6026150" y="2197100"/>
          <p14:tracePt t="33112" x="6026150" y="2189163"/>
          <p14:tracePt t="33120" x="6026150" y="2170113"/>
          <p14:tracePt t="33128" x="6026150" y="2152650"/>
          <p14:tracePt t="33336" x="6026150" y="2170113"/>
          <p14:tracePt t="33342" x="6026150" y="2179638"/>
          <p14:tracePt t="33350" x="6026150" y="2189163"/>
          <p14:tracePt t="33358" x="6016625" y="2197100"/>
          <p14:tracePt t="33375" x="6016625" y="2206625"/>
          <p14:tracePt t="33800" x="6016625" y="2189163"/>
          <p14:tracePt t="33816" x="6016625" y="2179638"/>
          <p14:tracePt t="33830" x="6016625" y="2170113"/>
          <p14:tracePt t="33838" x="6016625" y="2152650"/>
          <p14:tracePt t="33854" x="6026150" y="2133600"/>
          <p14:tracePt t="33870" x="6026150" y="2125663"/>
          <p14:tracePt t="33887" x="6026150" y="2106613"/>
          <p14:tracePt t="33904" x="6026150" y="2097088"/>
          <p14:tracePt t="33912" x="6035675" y="2079625"/>
          <p14:tracePt t="33927" x="6035675" y="2070100"/>
          <p14:tracePt t="34248" x="6035675" y="2060575"/>
          <p14:tracePt t="34256" x="6026150" y="2060575"/>
          <p14:tracePt t="34264" x="6026150" y="2052638"/>
          <p14:tracePt t="34583" x="6016625" y="2052638"/>
          <p14:tracePt t="34591" x="5989638" y="2052638"/>
          <p14:tracePt t="34599" x="5980113" y="2052638"/>
          <p14:tracePt t="34608" x="5943600" y="2060575"/>
          <p14:tracePt t="34615" x="5935663" y="2060575"/>
          <p14:tracePt t="34625" x="5907088" y="2060575"/>
          <p14:tracePt t="34639" x="5899150" y="2060575"/>
          <p14:tracePt t="34991" x="5889625" y="2070100"/>
          <p14:tracePt t="35007" x="5889625" y="2089150"/>
          <p14:tracePt t="35019" x="5889625" y="2106613"/>
          <p14:tracePt t="35024" x="5889625" y="2133600"/>
          <p14:tracePt t="35031" x="5889625" y="2143125"/>
          <p14:tracePt t="35041" x="5889625" y="2160588"/>
          <p14:tracePt t="35047" x="5889625" y="2179638"/>
          <p14:tracePt t="35071" x="5889625" y="2189163"/>
          <p14:tracePt t="35143" x="5889625" y="2197100"/>
          <p14:tracePt t="35183" x="5889625" y="2216150"/>
          <p14:tracePt t="35207" x="5889625" y="2225675"/>
          <p14:tracePt t="35575" x="5899150" y="2233613"/>
          <p14:tracePt t="35583" x="5999163" y="2233613"/>
          <p14:tracePt t="35591" x="6072188" y="2233613"/>
          <p14:tracePt t="35599" x="6135688" y="2233613"/>
          <p14:tracePt t="35608" x="6189663" y="2233613"/>
          <p14:tracePt t="35615" x="6208713" y="2233613"/>
          <p14:tracePt t="35625" x="6235700" y="2233613"/>
          <p14:tracePt t="35631" x="6245225" y="2243138"/>
          <p14:tracePt t="35743" x="6235700" y="2252663"/>
          <p14:tracePt t="35751" x="6218238" y="2270125"/>
          <p14:tracePt t="35759" x="6189663" y="2289175"/>
          <p14:tracePt t="35767" x="6181725" y="2306638"/>
          <p14:tracePt t="35776" x="6172200" y="2316163"/>
          <p14:tracePt t="35783" x="6145213" y="2325688"/>
          <p14:tracePt t="35799" x="6116638" y="2325688"/>
          <p14:tracePt t="35809" x="6108700" y="2335213"/>
          <p14:tracePt t="35815" x="6099175" y="2335213"/>
          <p14:tracePt t="35826" x="6089650" y="2335213"/>
          <p14:tracePt t="35831" x="6072188" y="2335213"/>
          <p14:tracePt t="35840" x="6062663" y="2335213"/>
          <p14:tracePt t="35847" x="6053138" y="2335213"/>
          <p14:tracePt t="35856" x="6016625" y="2352675"/>
          <p14:tracePt t="35863" x="6007100" y="2352675"/>
          <p14:tracePt t="35879" x="5972175" y="2352675"/>
          <p14:tracePt t="35887" x="5953125" y="2362200"/>
          <p14:tracePt t="35896" x="5943600" y="2362200"/>
          <p14:tracePt t="35903" x="5926138" y="2362200"/>
          <p14:tracePt t="35911" x="5916613" y="2362200"/>
          <p14:tracePt t="36015" x="5907088" y="2362200"/>
          <p14:tracePt t="36104" x="5907088" y="2352675"/>
          <p14:tracePt t="36303" x="5907088" y="2335213"/>
          <p14:tracePt t="36320" x="5907088" y="2325688"/>
          <p14:tracePt t="36408" x="5907088" y="2316163"/>
          <p14:tracePt t="36416" x="5907088" y="2306638"/>
          <p14:tracePt t="36616" x="5907088" y="2316163"/>
          <p14:tracePt t="36624" x="5907088" y="2325688"/>
          <p14:tracePt t="36640" x="5907088" y="2352675"/>
          <p14:tracePt t="36648" x="5907088" y="2362200"/>
          <p14:tracePt t="36664" x="5907088" y="2371725"/>
          <p14:tracePt t="37032" x="5880100" y="2379663"/>
          <p14:tracePt t="37048" x="5870575" y="2379663"/>
          <p14:tracePt t="37056" x="5853113" y="2379663"/>
          <p14:tracePt t="37216" x="5843588" y="2379663"/>
          <p14:tracePt t="37232" x="5816600" y="2379663"/>
          <p14:tracePt t="37239" x="5807075" y="2379663"/>
          <p14:tracePt t="37256" x="5797550" y="2379663"/>
          <p14:tracePt t="37480" x="5789613" y="2379663"/>
          <p14:tracePt t="37488" x="5780088" y="2398713"/>
          <p14:tracePt t="37496" x="5770563" y="2408238"/>
          <p14:tracePt t="37504" x="5770563" y="2416175"/>
          <p14:tracePt t="37520" x="5753100" y="2435225"/>
          <p14:tracePt t="37527" x="5753100" y="2444750"/>
          <p14:tracePt t="37544" x="5743575" y="2452688"/>
          <p14:tracePt t="37671" x="5734050" y="2452688"/>
          <p14:tracePt t="37680" x="5724525" y="2452688"/>
          <p14:tracePt t="37736" x="5716588" y="2452688"/>
          <p14:tracePt t="37744" x="5707063" y="2452688"/>
          <p14:tracePt t="37752" x="5697538" y="2452688"/>
          <p14:tracePt t="37783" x="5688013" y="2452688"/>
          <p14:tracePt t="37791" x="5680075" y="2452688"/>
          <p14:tracePt t="37800" x="5643563" y="2452688"/>
          <p14:tracePt t="37809" x="5624513" y="2452688"/>
          <p14:tracePt t="72272" x="5524500" y="2452688"/>
          <p14:tracePt t="72279" x="5451475" y="2452688"/>
          <p14:tracePt t="72287" x="5405438" y="2435225"/>
          <p14:tracePt t="72295" x="5341938" y="2398713"/>
          <p14:tracePt t="72305" x="5334000" y="2379663"/>
          <p14:tracePt t="72311" x="5334000" y="2352675"/>
          <p14:tracePt t="72319" x="5324475" y="2335213"/>
          <p14:tracePt t="72327" x="5324475" y="2306638"/>
          <p14:tracePt t="72335" x="5324475" y="2270125"/>
          <p14:tracePt t="72343" x="5305425" y="2243138"/>
          <p14:tracePt t="72351" x="5287963" y="2233613"/>
          <p14:tracePt t="72359" x="5232400" y="2233613"/>
          <p14:tracePt t="72367" x="5168900" y="2225675"/>
          <p14:tracePt t="72375" x="5132388" y="2225675"/>
          <p14:tracePt t="72383" x="5086350" y="2225675"/>
          <p14:tracePt t="72391" x="5059363" y="2216150"/>
          <p14:tracePt t="72399" x="5014913" y="2189163"/>
          <p14:tracePt t="72407" x="5005388" y="2189163"/>
          <p14:tracePt t="72415" x="4986338" y="2189163"/>
          <p14:tracePt t="72431" x="4968875" y="2189163"/>
          <p14:tracePt t="72575" x="5059363" y="2189163"/>
          <p14:tracePt t="72583" x="5251450" y="2189163"/>
          <p14:tracePt t="72591" x="5534025" y="2197100"/>
          <p14:tracePt t="72599" x="5816600" y="2233613"/>
          <p14:tracePt t="72607" x="6108700" y="2289175"/>
          <p14:tracePt t="72615" x="6454775" y="2335213"/>
          <p14:tracePt t="72624" x="6819900" y="2398713"/>
          <p14:tracePt t="72631" x="7092950" y="2435225"/>
          <p14:tracePt t="72639" x="7283450" y="2462213"/>
          <p14:tracePt t="72647" x="7429500" y="2481263"/>
          <p14:tracePt t="72655" x="7502525" y="2489200"/>
          <p14:tracePt t="72663" x="7548563" y="2489200"/>
          <p14:tracePt t="72751" x="7539038" y="2489200"/>
          <p14:tracePt t="72783" x="7531100" y="2489200"/>
          <p14:tracePt t="72807" x="7531100" y="2481263"/>
          <p14:tracePt t="72991" x="7531100" y="2471738"/>
          <p14:tracePt t="73000" x="7531100" y="2452688"/>
          <p14:tracePt t="73006" x="7512050" y="2444750"/>
          <p14:tracePt t="73014" x="7494588" y="2444750"/>
          <p14:tracePt t="73022" x="7466013" y="2444750"/>
          <p14:tracePt t="73030" x="7448550" y="2444750"/>
          <p14:tracePt t="73038" x="7429500" y="2444750"/>
          <p14:tracePt t="73046" x="7421563" y="2444750"/>
          <p14:tracePt t="73054" x="7412038" y="2444750"/>
          <p14:tracePt t="73079" x="7402513" y="2444750"/>
          <p14:tracePt t="73088" x="7392988" y="2452688"/>
          <p14:tracePt t="73095" x="7366000" y="2471738"/>
          <p14:tracePt t="73105" x="7356475" y="2489200"/>
          <p14:tracePt t="73111" x="7348538" y="2508250"/>
          <p14:tracePt t="73121" x="7319963" y="2571750"/>
          <p14:tracePt t="73126" x="7292975" y="2617788"/>
          <p14:tracePt t="73134" x="7256463" y="2681288"/>
          <p14:tracePt t="73142" x="7239000" y="2771775"/>
          <p14:tracePt t="73150" x="7229475" y="2844800"/>
          <p14:tracePt t="73158" x="7183438" y="2946400"/>
          <p14:tracePt t="73166" x="7175500" y="2990850"/>
          <p14:tracePt t="73174" x="7146925" y="3063875"/>
          <p14:tracePt t="73183" x="7146925" y="3119438"/>
          <p14:tracePt t="73191" x="7110413" y="3236913"/>
          <p14:tracePt t="73199" x="7092950" y="3309938"/>
          <p14:tracePt t="73207" x="7056438" y="3392488"/>
          <p14:tracePt t="73215" x="7010400" y="3492500"/>
          <p14:tracePt t="73224" x="6956425" y="3611563"/>
          <p14:tracePt t="73231" x="6900863" y="3711575"/>
          <p14:tracePt t="73240" x="6873875" y="3803650"/>
          <p14:tracePt t="73247" x="6837363" y="3848100"/>
          <p14:tracePt t="73255" x="6783388" y="3921125"/>
          <p14:tracePt t="73263" x="6783388" y="3940175"/>
          <p14:tracePt t="73272" x="6783388" y="3967163"/>
          <p14:tracePt t="73279" x="6773863" y="3976688"/>
          <p14:tracePt t="73320" x="6764338" y="3976688"/>
          <p14:tracePt t="73327" x="6737350" y="3984625"/>
          <p14:tracePt t="73336" x="6727825" y="3984625"/>
          <p14:tracePt t="73344" x="6718300" y="4003675"/>
          <p14:tracePt t="73464" x="6718300" y="4013200"/>
          <p14:tracePt t="73471" x="6700838" y="4030663"/>
          <p14:tracePt t="73479" x="6691313" y="4049713"/>
          <p14:tracePt t="73488" x="6691313" y="4057650"/>
          <p14:tracePt t="73774" x="6645275" y="4049713"/>
          <p14:tracePt t="73782" x="6554788" y="4021138"/>
          <p14:tracePt t="73790" x="6435725" y="3976688"/>
          <p14:tracePt t="73798" x="6418263" y="3948113"/>
          <p14:tracePt t="73806" x="6418263" y="3903663"/>
          <p14:tracePt t="73815" x="6418263" y="3867150"/>
          <p14:tracePt t="73823" x="6454775" y="3794125"/>
          <p14:tracePt t="73831" x="6481763" y="3748088"/>
          <p14:tracePt t="73840" x="6500813" y="3711575"/>
          <p14:tracePt t="73902" x="6500813" y="3767138"/>
          <p14:tracePt t="73910" x="6481763" y="3840163"/>
          <p14:tracePt t="73919" x="6454775" y="3940175"/>
          <p14:tracePt t="73927" x="6435725" y="3984625"/>
          <p14:tracePt t="73935" x="6427788" y="4013200"/>
          <p14:tracePt t="73943" x="6427788" y="4067175"/>
          <p14:tracePt t="73951" x="6418263" y="4113213"/>
          <p14:tracePt t="73959" x="6418263" y="4140200"/>
          <p14:tracePt t="73967" x="6418263" y="4167188"/>
          <p14:tracePt t="73975" x="6391275" y="4222750"/>
          <p14:tracePt t="73983" x="6335713" y="4303713"/>
          <p14:tracePt t="73991" x="6299200" y="4368800"/>
          <p14:tracePt t="74000" x="6218238" y="4441825"/>
          <p14:tracePt t="74008" x="6099175" y="4514850"/>
          <p14:tracePt t="74026" x="5816600" y="4605338"/>
          <p14:tracePt t="74031" x="5716588" y="4641850"/>
          <p14:tracePt t="74039" x="5607050" y="4668838"/>
          <p14:tracePt t="74048" x="5524500" y="4697413"/>
          <p14:tracePt t="74055" x="5478463" y="4714875"/>
          <p14:tracePt t="74063" x="5451475" y="4724400"/>
          <p14:tracePt t="74128" x="5461000" y="4724400"/>
          <p14:tracePt t="74135" x="5487988" y="4705350"/>
          <p14:tracePt t="74142" x="5497513" y="4705350"/>
          <p14:tracePt t="74150" x="5507038" y="4705350"/>
          <p14:tracePt t="74200" x="5507038" y="4697413"/>
          <p14:tracePt t="74208" x="5478463" y="4697413"/>
          <p14:tracePt t="74216" x="5441950" y="4697413"/>
          <p14:tracePt t="74224" x="5360988" y="4697413"/>
          <p14:tracePt t="74232" x="5268913" y="4697413"/>
          <p14:tracePt t="74240" x="5159375" y="4697413"/>
          <p14:tracePt t="74248" x="5095875" y="4697413"/>
          <p14:tracePt t="74257" x="5022850" y="4697413"/>
          <p14:tracePt t="74264" x="4986338" y="4697413"/>
          <p14:tracePt t="74273" x="4949825" y="4697413"/>
          <p14:tracePt t="74280" x="4922838" y="4687888"/>
          <p14:tracePt t="74312" x="4905375" y="4678363"/>
          <p14:tracePt t="74320" x="4905375" y="4668838"/>
          <p14:tracePt t="74327" x="4905375" y="4660900"/>
          <p14:tracePt t="74336" x="4905375" y="4651375"/>
          <p14:tracePt t="74424" x="4895850" y="4668838"/>
          <p14:tracePt t="74432" x="4886325" y="4678363"/>
          <p14:tracePt t="74871" x="4886325" y="4668838"/>
          <p14:tracePt t="74895" x="4886325" y="4660900"/>
          <p14:tracePt t="74911" x="4886325" y="4651375"/>
          <p14:tracePt t="74920" x="4886325" y="4632325"/>
          <p14:tracePt t="74942" x="4886325" y="4624388"/>
          <p14:tracePt t="74958" x="4886325" y="4605338"/>
          <p14:tracePt t="74975" x="4886325" y="4587875"/>
          <p14:tracePt t="74983" x="4886325" y="4578350"/>
          <p14:tracePt t="74991" x="4876800" y="4568825"/>
          <p14:tracePt t="75007" x="4876800" y="4559300"/>
          <p14:tracePt t="75024" x="4876800" y="4551363"/>
          <p14:tracePt t="75056" x="4876800" y="4541838"/>
          <p14:tracePt t="75071" x="4876800" y="4532313"/>
          <p14:tracePt t="75079" x="4876800" y="4522788"/>
          <p14:tracePt t="75087" x="4886325" y="4505325"/>
          <p14:tracePt t="75152" x="4886325" y="4495800"/>
          <p14:tracePt t="75271" x="4895850" y="4486275"/>
          <p14:tracePt t="75303" x="4905375" y="4486275"/>
          <p14:tracePt t="75312" x="4905375" y="4495800"/>
          <p14:tracePt t="75320" x="4913313" y="4505325"/>
          <p14:tracePt t="75328" x="4922838" y="4514850"/>
          <p14:tracePt t="75351" x="4922838" y="4522788"/>
          <p14:tracePt t="75408" x="4922838" y="4532313"/>
          <p14:tracePt t="75438" x="4922838" y="4541838"/>
          <p14:tracePt t="75478" x="4922838" y="4551363"/>
          <p14:tracePt t="75504" x="4932363" y="4578350"/>
          <p14:tracePt t="75560" x="4932363" y="4587875"/>
          <p14:tracePt t="75575" x="4941888" y="4605338"/>
          <p14:tracePt t="75592" x="4949825" y="4624388"/>
          <p14:tracePt t="75600" x="4968875" y="4632325"/>
          <p14:tracePt t="75607" x="4968875" y="4641850"/>
          <p14:tracePt t="75615" x="4968875" y="4660900"/>
          <p14:tracePt t="75631" x="4978400" y="4678363"/>
          <p14:tracePt t="75664" x="4978400" y="4697413"/>
          <p14:tracePt t="75671" x="4978400" y="4705350"/>
          <p14:tracePt t="75680" x="4986338" y="4732338"/>
          <p14:tracePt t="75689" x="4986338" y="4741863"/>
          <p14:tracePt t="75696" x="4995863" y="4760913"/>
          <p14:tracePt t="75706" x="5005388" y="4768850"/>
          <p14:tracePt t="75744" x="5014913" y="4768850"/>
          <p14:tracePt t="75752" x="5014913" y="4778375"/>
          <p14:tracePt t="75760" x="5014913" y="4787900"/>
          <p14:tracePt t="75776" x="5014913" y="4797425"/>
          <p14:tracePt t="75784" x="5022850" y="4805363"/>
          <p14:tracePt t="75864" x="5032375" y="4824413"/>
          <p14:tracePt t="75870" x="5049838" y="4841875"/>
          <p14:tracePt t="76278" x="5041900" y="4841875"/>
          <p14:tracePt t="76286" x="4959350" y="4841875"/>
          <p14:tracePt t="76294" x="4913313" y="4841875"/>
          <p14:tracePt t="76303" x="4849813" y="4824413"/>
          <p14:tracePt t="76311" x="4786313" y="4814888"/>
          <p14:tracePt t="76322" x="4730750" y="4814888"/>
          <p14:tracePt t="76327" x="4676775" y="4814888"/>
          <p14:tracePt t="76336" x="4594225" y="4787900"/>
          <p14:tracePt t="76343" x="4530725" y="4778375"/>
          <p14:tracePt t="76351" x="4494213" y="4778375"/>
          <p14:tracePt t="76359" x="4440238" y="4768850"/>
          <p14:tracePt t="76367" x="4376738" y="4751388"/>
          <p14:tracePt t="76375" x="4321175" y="4751388"/>
          <p14:tracePt t="76383" x="4248150" y="4741863"/>
          <p14:tracePt t="76391" x="4194175" y="4741863"/>
          <p14:tracePt t="76399" x="4111625" y="4714875"/>
          <p14:tracePt t="76407" x="4048125" y="4705350"/>
          <p14:tracePt t="76415" x="4021138" y="4705350"/>
          <p14:tracePt t="76424" x="3938588" y="4705350"/>
          <p14:tracePt t="76431" x="3875088" y="4687888"/>
          <p14:tracePt t="76441" x="3819525" y="4678363"/>
          <p14:tracePt t="76447" x="3746500" y="4678363"/>
          <p14:tracePt t="76455" x="3692525" y="4678363"/>
          <p14:tracePt t="76463" x="3629025" y="4678363"/>
          <p14:tracePt t="76472" x="3573463" y="4678363"/>
          <p14:tracePt t="76479" x="3536950" y="4678363"/>
          <p14:tracePt t="76488" x="3482975" y="4678363"/>
          <p14:tracePt t="76495" x="3436938" y="4678363"/>
          <p14:tracePt t="76506" x="3419475" y="4678363"/>
          <p14:tracePt t="76511" x="3390900" y="4678363"/>
          <p14:tracePt t="76522" x="3373438" y="4678363"/>
          <p14:tracePt t="76527" x="3354388" y="4678363"/>
          <p14:tracePt t="76543" x="3346450" y="4678363"/>
          <p14:tracePt t="76584" x="3309938" y="4678363"/>
          <p14:tracePt t="76592" x="3300413" y="4678363"/>
          <p14:tracePt t="76600" x="3263900" y="4678363"/>
          <p14:tracePt t="76607" x="3217863" y="4678363"/>
          <p14:tracePt t="76615" x="3200400" y="4678363"/>
          <p14:tracePt t="76623" x="3163888" y="4678363"/>
          <p14:tracePt t="76632" x="3117850" y="4678363"/>
          <p14:tracePt t="76640" x="3063875" y="4678363"/>
          <p14:tracePt t="76648" x="3008313" y="4678363"/>
          <p14:tracePt t="76656" x="2954338" y="4678363"/>
          <p14:tracePt t="76663" x="2935288" y="4678363"/>
          <p14:tracePt t="76673" x="2871788" y="4678363"/>
          <p14:tracePt t="76680" x="2825750" y="4678363"/>
          <p14:tracePt t="76689" x="2771775" y="4678363"/>
          <p14:tracePt t="76696" x="2716213" y="4678363"/>
          <p14:tracePt t="76706" x="2671763" y="4678363"/>
          <p14:tracePt t="76711" x="2635250" y="4697413"/>
          <p14:tracePt t="76721" x="2598738" y="4697413"/>
          <p14:tracePt t="76728" x="2570163" y="4705350"/>
          <p14:tracePt t="76736" x="2552700" y="4705350"/>
          <p14:tracePt t="76744" x="2525713" y="4705350"/>
          <p14:tracePt t="76751" x="2516188" y="4705350"/>
          <p14:tracePt t="76760" x="2479675" y="4705350"/>
          <p14:tracePt t="76768" x="2462213" y="4705350"/>
          <p14:tracePt t="76775" x="2406650" y="4705350"/>
          <p14:tracePt t="76783" x="2370138" y="4705350"/>
          <p14:tracePt t="76792" x="2316163" y="4705350"/>
          <p14:tracePt t="76800" x="2270125" y="4705350"/>
          <p14:tracePt t="76808" x="2233613" y="4724400"/>
          <p14:tracePt t="76816" x="2214563" y="4724400"/>
          <p14:tracePt t="76824" x="2187575" y="4732338"/>
          <p14:tracePt t="76831" x="2160588" y="4751388"/>
          <p14:tracePt t="76840" x="2106613" y="4751388"/>
          <p14:tracePt t="76848" x="2078038" y="4751388"/>
          <p14:tracePt t="76855" x="2070100" y="4751388"/>
          <p14:tracePt t="76990" x="2087563" y="4741863"/>
          <p14:tracePt t="76998" x="2143125" y="4714875"/>
          <p14:tracePt t="77006" x="2206625" y="4697413"/>
          <p14:tracePt t="77014" x="2260600" y="4678363"/>
          <p14:tracePt t="77022" x="2324100" y="4660900"/>
          <p14:tracePt t="77031" x="2379663" y="4641850"/>
          <p14:tracePt t="77039" x="2425700" y="4624388"/>
          <p14:tracePt t="77046" x="2443163" y="4614863"/>
          <p14:tracePt t="77054" x="2479675" y="4587875"/>
          <p14:tracePt t="77063" x="2489200" y="4587875"/>
          <p14:tracePt t="77071" x="2506663" y="4578350"/>
          <p14:tracePt t="77078" x="2506663" y="4568825"/>
          <p14:tracePt t="77087" x="2516188" y="4551363"/>
          <p14:tracePt t="77094" x="2516188" y="4541838"/>
          <p14:tracePt t="77103" x="2516188" y="4532313"/>
          <p14:tracePt t="77111" x="2525713" y="4505325"/>
          <p14:tracePt t="77128" x="2525713" y="4495800"/>
          <p14:tracePt t="77176" x="2525713" y="4486275"/>
          <p14:tracePt t="77184" x="2525713" y="4478338"/>
          <p14:tracePt t="77192" x="2525713" y="4468813"/>
          <p14:tracePt t="77304" x="2533650" y="4459288"/>
          <p14:tracePt t="77312" x="2570163" y="4468813"/>
          <p14:tracePt t="77321" x="2708275" y="4532313"/>
          <p14:tracePt t="77327" x="2917825" y="4578350"/>
          <p14:tracePt t="77338" x="3144838" y="4651375"/>
          <p14:tracePt t="77344" x="3300413" y="4705350"/>
          <p14:tracePt t="77352" x="3592513" y="4778375"/>
          <p14:tracePt t="77360" x="3792538" y="4797425"/>
          <p14:tracePt t="77368" x="4075113" y="4833938"/>
          <p14:tracePt t="77378" x="4303713" y="4833938"/>
          <p14:tracePt t="77384" x="4613275" y="4870450"/>
          <p14:tracePt t="77391" x="4876800" y="4870450"/>
          <p14:tracePt t="77399" x="5078413" y="4870450"/>
          <p14:tracePt t="77407" x="5241925" y="4870450"/>
          <p14:tracePt t="77415" x="5314950" y="4870450"/>
          <p14:tracePt t="77423" x="5351463" y="4870450"/>
          <p14:tracePt t="77431" x="5360988" y="4870450"/>
          <p14:tracePt t="77664" x="5368925" y="4870450"/>
          <p14:tracePt t="77688" x="5368925" y="4851400"/>
          <p14:tracePt t="77712" x="5368925" y="4841875"/>
          <p14:tracePt t="77728" x="5368925" y="4833938"/>
          <p14:tracePt t="77816" x="5351463" y="4814888"/>
          <p14:tracePt t="77832" x="5341938" y="4805363"/>
          <p14:tracePt t="77840" x="5341938" y="4797425"/>
          <p14:tracePt t="77848" x="5324475" y="4797425"/>
          <p14:tracePt t="77856" x="5268913" y="4797425"/>
          <p14:tracePt t="77864" x="5214938" y="4797425"/>
          <p14:tracePt t="77873" x="5151438" y="4797425"/>
          <p14:tracePt t="77880" x="5059363" y="4797425"/>
          <p14:tracePt t="77889" x="4949825" y="4797425"/>
          <p14:tracePt t="77896" x="4859338" y="4797425"/>
          <p14:tracePt t="77906" x="4730750" y="4797425"/>
          <p14:tracePt t="77912" x="4549775" y="4797425"/>
          <p14:tracePt t="77922" x="4403725" y="4797425"/>
          <p14:tracePt t="77927" x="4230688" y="4797425"/>
          <p14:tracePt t="77938" x="4048125" y="4797425"/>
          <p14:tracePt t="77944" x="3919538" y="4797425"/>
          <p14:tracePt t="77952" x="3829050" y="4797425"/>
          <p14:tracePt t="77960" x="3775075" y="4797425"/>
          <p14:tracePt t="77968" x="3738563" y="4797425"/>
          <p14:tracePt t="77976" x="3729038" y="4797425"/>
          <p14:tracePt t="78056" x="3738563" y="4797425"/>
          <p14:tracePt t="78064" x="3746500" y="4797425"/>
          <p14:tracePt t="78071" x="3765550" y="4797425"/>
          <p14:tracePt t="78080" x="3775075" y="4797425"/>
          <p14:tracePt t="78089" x="3783013" y="4797425"/>
          <p14:tracePt t="78106" x="3792538" y="4797425"/>
          <p14:tracePt t="78112" x="3802063" y="4797425"/>
          <p14:tracePt t="78122" x="3810000" y="4797425"/>
          <p14:tracePt t="78138" x="3819525" y="4797425"/>
          <p14:tracePt t="78152" x="3829050" y="4797425"/>
          <p14:tracePt t="78272" x="3819525" y="4797425"/>
          <p14:tracePt t="78280" x="3746500" y="4797425"/>
          <p14:tracePt t="78288" x="3673475" y="4797425"/>
          <p14:tracePt t="78296" x="3563938" y="4797425"/>
          <p14:tracePt t="78307" x="3473450" y="4797425"/>
          <p14:tracePt t="78312" x="3382963" y="4797425"/>
          <p14:tracePt t="78322" x="3290888" y="4797425"/>
          <p14:tracePt t="78328" x="3227388" y="4797425"/>
          <p14:tracePt t="78338" x="3171825" y="4787900"/>
          <p14:tracePt t="78344" x="3127375" y="4778375"/>
          <p14:tracePt t="78352" x="3117850" y="4768850"/>
          <p14:tracePt t="78360" x="3090863" y="4768850"/>
          <p14:tracePt t="78368" x="3071813" y="4751388"/>
          <p14:tracePt t="78392" x="3063875" y="4741863"/>
          <p14:tracePt t="78432" x="3063875" y="4732338"/>
          <p14:tracePt t="78456" x="3063875" y="4714875"/>
          <p14:tracePt t="78464" x="3063875" y="4705350"/>
          <p14:tracePt t="78471" x="3054350" y="4697413"/>
          <p14:tracePt t="78480" x="3044825" y="4697413"/>
          <p14:tracePt t="78489" x="3027363" y="4687888"/>
          <p14:tracePt t="78496" x="3017838" y="4687888"/>
          <p14:tracePt t="78507" x="3008313" y="4687888"/>
          <p14:tracePt t="78522" x="2990850" y="4678363"/>
          <p14:tracePt t="78560" x="2990850" y="4668838"/>
          <p14:tracePt t="78568" x="2990850" y="4660900"/>
          <p14:tracePt t="78576" x="2990850" y="4651375"/>
          <p14:tracePt t="78584" x="2990850" y="4624388"/>
          <p14:tracePt t="78592" x="2998788" y="4614863"/>
          <p14:tracePt t="78600" x="3008313" y="4578350"/>
          <p14:tracePt t="78609" x="3044825" y="4551363"/>
          <p14:tracePt t="78616" x="3063875" y="4514850"/>
          <p14:tracePt t="78624" x="3081338" y="4495800"/>
          <p14:tracePt t="78632" x="3100388" y="4478338"/>
          <p14:tracePt t="78640" x="3117850" y="4459288"/>
          <p14:tracePt t="78647" x="3163888" y="4422775"/>
          <p14:tracePt t="78655" x="3244850" y="4395788"/>
          <p14:tracePt t="78663" x="3309938" y="4376738"/>
          <p14:tracePt t="78671" x="3390900" y="4332288"/>
          <p14:tracePt t="78679" x="3463925" y="4322763"/>
          <p14:tracePt t="78687" x="3519488" y="4322763"/>
          <p14:tracePt t="78695" x="3556000" y="4303713"/>
          <p14:tracePt t="78711" x="3573463" y="4303713"/>
          <p14:tracePt t="78727" x="3592513" y="4303713"/>
          <p14:tracePt t="78743" x="3619500" y="4359275"/>
          <p14:tracePt t="78751" x="3619500" y="4368800"/>
          <p14:tracePt t="78759" x="3619500" y="4405313"/>
          <p14:tracePt t="78767" x="3629025" y="4432300"/>
          <p14:tracePt t="78775" x="3629025" y="4441825"/>
          <p14:tracePt t="78783" x="3646488" y="4468813"/>
          <p14:tracePt t="78791" x="3673475" y="4486275"/>
          <p14:tracePt t="78799" x="3719513" y="4495800"/>
          <p14:tracePt t="78807" x="3775075" y="4514850"/>
          <p14:tracePt t="78815" x="3838575" y="4522788"/>
          <p14:tracePt t="78823" x="3875088" y="4522788"/>
          <p14:tracePt t="78831" x="3929063" y="4522788"/>
          <p14:tracePt t="78839" x="3965575" y="4522788"/>
          <p14:tracePt t="78847" x="3992563" y="4522788"/>
          <p14:tracePt t="78855" x="4011613" y="4522788"/>
          <p14:tracePt t="78936" x="4021138" y="4532313"/>
          <p14:tracePt t="78952" x="4021138" y="4541838"/>
          <p14:tracePt t="79072" x="4021138" y="4551363"/>
          <p14:tracePt t="79079" x="4021138" y="4568825"/>
          <p14:tracePt t="79088" x="4021138" y="4578350"/>
          <p14:tracePt t="79104" x="4021138" y="4587875"/>
          <p14:tracePt t="79120" x="4021138" y="4595813"/>
          <p14:tracePt t="79160" x="4021138" y="4605338"/>
          <p14:tracePt t="79168" x="4021138" y="4614863"/>
          <p14:tracePt t="79176" x="4011613" y="4632325"/>
          <p14:tracePt t="79192" x="3975100" y="4651375"/>
          <p14:tracePt t="79200" x="3956050" y="4678363"/>
          <p14:tracePt t="79208" x="3929063" y="4697413"/>
          <p14:tracePt t="79216" x="3875088" y="4714875"/>
          <p14:tracePt t="79224" x="3829050" y="4741863"/>
          <p14:tracePt t="79231" x="3709988" y="4797425"/>
          <p14:tracePt t="79239" x="3619500" y="4814888"/>
          <p14:tracePt t="79247" x="3536950" y="4824413"/>
          <p14:tracePt t="79255" x="3409950" y="4851400"/>
          <p14:tracePt t="79263" x="3244850" y="4851400"/>
          <p14:tracePt t="79271" x="3136900" y="4851400"/>
          <p14:tracePt t="79279" x="3008313" y="4851400"/>
          <p14:tracePt t="79288" x="2917825" y="4870450"/>
          <p14:tracePt t="79295" x="2798763" y="4870450"/>
          <p14:tracePt t="79304" x="2744788" y="4870450"/>
          <p14:tracePt t="79311" x="2725738" y="4870450"/>
          <p14:tracePt t="79400" x="2716213" y="4878388"/>
          <p14:tracePt t="79408" x="2698750" y="4887913"/>
          <p14:tracePt t="79424" x="2679700" y="4906963"/>
          <p14:tracePt t="79432" x="2671763" y="4914900"/>
          <p14:tracePt t="79441" x="2662238" y="4914900"/>
          <p14:tracePt t="79448" x="2643188" y="4933950"/>
          <p14:tracePt t="79456" x="2625725" y="4951413"/>
          <p14:tracePt t="79464" x="2606675" y="4960938"/>
          <p14:tracePt t="79473" x="2598738" y="4987925"/>
          <p14:tracePt t="79480" x="2579688" y="5006975"/>
          <p14:tracePt t="79496" x="2552700" y="5043488"/>
          <p14:tracePt t="79506" x="2543175" y="5043488"/>
          <p14:tracePt t="79512" x="2525713" y="5060950"/>
          <p14:tracePt t="79522" x="2489200" y="5097463"/>
          <p14:tracePt t="79528" x="2489200" y="5106988"/>
          <p14:tracePt t="79538" x="2462213" y="5133975"/>
          <p14:tracePt t="79552" x="2462213" y="5143500"/>
          <p14:tracePt t="79568" x="2462213" y="5160963"/>
          <p14:tracePt t="79576" x="2462213" y="5170488"/>
          <p14:tracePt t="79584" x="2462213" y="5180013"/>
          <p14:tracePt t="79608" x="2462213" y="5189538"/>
          <p14:tracePt t="79640" x="2462213" y="5197475"/>
          <p14:tracePt t="79656" x="2462213" y="5207000"/>
          <p14:tracePt t="79664" x="2462213" y="5216525"/>
          <p14:tracePt t="79671" x="2462213" y="5226050"/>
          <p14:tracePt t="79774" x="2470150" y="5216525"/>
          <p14:tracePt t="79783" x="2479675" y="5180013"/>
          <p14:tracePt t="79791" x="2506663" y="5143500"/>
          <p14:tracePt t="79799" x="2533650" y="5080000"/>
          <p14:tracePt t="79807" x="2570163" y="5016500"/>
          <p14:tracePt t="79815" x="2606675" y="4970463"/>
          <p14:tracePt t="79824" x="2662238" y="4906963"/>
          <p14:tracePt t="79831" x="2708275" y="4851400"/>
          <p14:tracePt t="79839" x="2762250" y="4787900"/>
          <p14:tracePt t="79847" x="2789238" y="4760913"/>
          <p14:tracePt t="79855" x="2825750" y="4724400"/>
          <p14:tracePt t="79863" x="2852738" y="4714875"/>
          <p14:tracePt t="79871" x="2898775" y="4678363"/>
          <p14:tracePt t="79879" x="2917825" y="4668838"/>
          <p14:tracePt t="79888" x="2925763" y="4668838"/>
          <p14:tracePt t="79895" x="2954338" y="4668838"/>
          <p14:tracePt t="79904" x="2971800" y="4660900"/>
          <p14:tracePt t="79911" x="2990850" y="4632325"/>
          <p14:tracePt t="79920" x="3017838" y="4624388"/>
          <p14:tracePt t="79942" x="3027363" y="4624388"/>
          <p14:tracePt t="79950" x="3044825" y="4624388"/>
          <p14:tracePt t="79958" x="3054350" y="4624388"/>
          <p14:tracePt t="79966" x="3063875" y="4624388"/>
          <p14:tracePt t="79975" x="3090863" y="4632325"/>
          <p14:tracePt t="79983" x="3117850" y="4668838"/>
          <p14:tracePt t="79991" x="3163888" y="4751388"/>
          <p14:tracePt t="79999" x="3190875" y="4841875"/>
          <p14:tracePt t="80007" x="3244850" y="4924425"/>
          <p14:tracePt t="80015" x="3290888" y="4987925"/>
          <p14:tracePt t="80023" x="3382963" y="5097463"/>
          <p14:tracePt t="80040" x="3509963" y="5189538"/>
          <p14:tracePt t="80047" x="3563938" y="5233988"/>
          <p14:tracePt t="80056" x="3636963" y="5270500"/>
          <p14:tracePt t="80063" x="3719513" y="5316538"/>
          <p14:tracePt t="80071" x="3783013" y="5326063"/>
          <p14:tracePt t="80079" x="3829050" y="5353050"/>
          <p14:tracePt t="80088" x="3838575" y="5353050"/>
          <p14:tracePt t="80192" x="3838575" y="5343525"/>
          <p14:tracePt t="80272" x="3838575" y="5316538"/>
          <p14:tracePt t="80280" x="3838575" y="5307013"/>
          <p14:tracePt t="80287" x="3838575" y="5280025"/>
          <p14:tracePt t="80295" x="3838575" y="5262563"/>
          <p14:tracePt t="80307" x="3838575" y="5233988"/>
          <p14:tracePt t="80312" x="3865563" y="5189538"/>
          <p14:tracePt t="80322" x="3883025" y="5160963"/>
          <p14:tracePt t="80328" x="3892550" y="5116513"/>
          <p14:tracePt t="80338" x="3892550" y="5097463"/>
          <p14:tracePt t="80344" x="3911600" y="5080000"/>
          <p14:tracePt t="80352" x="3919538" y="5060950"/>
          <p14:tracePt t="80368" x="3929063" y="5053013"/>
          <p14:tracePt t="80376" x="3938588" y="5024438"/>
          <p14:tracePt t="80384" x="3956050" y="5016500"/>
          <p14:tracePt t="80400" x="3975100" y="4997450"/>
          <p14:tracePt t="80496" x="3984625" y="5024438"/>
          <p14:tracePt t="80504" x="4002088" y="5053013"/>
          <p14:tracePt t="80512" x="4021138" y="5097463"/>
          <p14:tracePt t="80520" x="4029075" y="5153025"/>
          <p14:tracePt t="80527" x="4048125" y="5216525"/>
          <p14:tracePt t="80538" x="4075113" y="5233988"/>
          <p14:tracePt t="80544" x="4121150" y="5326063"/>
          <p14:tracePt t="80551" x="4148138" y="5343525"/>
          <p14:tracePt t="80559" x="4194175" y="5399088"/>
          <p14:tracePt t="80568" x="4275138" y="5445125"/>
          <p14:tracePt t="80575" x="4321175" y="5462588"/>
          <p14:tracePt t="80584" x="4348163" y="5562600"/>
          <p14:tracePt t="80592" x="4376738" y="5581650"/>
          <p14:tracePt t="80600" x="4421188" y="5626100"/>
          <p14:tracePt t="80609" x="4503738" y="5645150"/>
          <p14:tracePt t="80616" x="4557713" y="5645150"/>
          <p14:tracePt t="80625" x="4630738" y="5645150"/>
          <p14:tracePt t="80631" x="4667250" y="5645150"/>
          <p14:tracePt t="80640" x="4722813" y="5645150"/>
          <p14:tracePt t="80648" x="4730750" y="5645150"/>
          <p14:tracePt t="80655" x="4749800" y="5645150"/>
          <p14:tracePt t="80664" x="4759325" y="5645150"/>
          <p14:tracePt t="80673" x="4767263" y="5635625"/>
          <p14:tracePt t="80696" x="4767263" y="5626100"/>
          <p14:tracePt t="80704" x="4767263" y="5618163"/>
          <p14:tracePt t="80711" x="4767263" y="5599113"/>
          <p14:tracePt t="80721" x="4767263" y="5589588"/>
          <p14:tracePt t="80728" x="4767263" y="5581650"/>
          <p14:tracePt t="80744" x="4767263" y="5562600"/>
          <p14:tracePt t="80752" x="4767263" y="5554663"/>
          <p14:tracePt t="80760" x="4767263" y="5545138"/>
          <p14:tracePt t="80768" x="4767263" y="5535613"/>
          <p14:tracePt t="80776" x="4776788" y="5526088"/>
          <p14:tracePt t="80784" x="4776788" y="5499100"/>
          <p14:tracePt t="80808" x="4795838" y="5453063"/>
          <p14:tracePt t="80816" x="4803775" y="5453063"/>
          <p14:tracePt t="80823" x="4813300" y="5426075"/>
          <p14:tracePt t="80831" x="4849813" y="5380038"/>
          <p14:tracePt t="80840" x="4859338" y="5362575"/>
          <p14:tracePt t="80848" x="4886325" y="5299075"/>
          <p14:tracePt t="80855" x="4905375" y="5270500"/>
          <p14:tracePt t="80863" x="4922838" y="5216525"/>
          <p14:tracePt t="80872" x="4949825" y="5170488"/>
          <p14:tracePt t="80879" x="4978400" y="5133975"/>
          <p14:tracePt t="80888" x="4986338" y="5106988"/>
          <p14:tracePt t="80895" x="5014913" y="5070475"/>
          <p14:tracePt t="80905" x="5022850" y="5043488"/>
          <p14:tracePt t="80912" x="5041900" y="5024438"/>
          <p14:tracePt t="80921" x="5049838" y="5016500"/>
          <p14:tracePt t="80927" x="5059363" y="5006975"/>
          <p14:tracePt t="80952" x="5059363" y="4997450"/>
          <p14:tracePt t="81120" x="5059363" y="5006975"/>
          <p14:tracePt t="81128" x="4995863" y="5060950"/>
          <p14:tracePt t="81136" x="4859338" y="5116513"/>
          <p14:tracePt t="81144" x="4695825" y="5143500"/>
          <p14:tracePt t="81151" x="4530725" y="5160963"/>
          <p14:tracePt t="81160" x="4294188" y="5216525"/>
          <p14:tracePt t="81168" x="4129088" y="5226050"/>
          <p14:tracePt t="81175" x="3902075" y="5243513"/>
          <p14:tracePt t="81184" x="3738563" y="5243513"/>
          <p14:tracePt t="81191" x="3582988" y="5243513"/>
          <p14:tracePt t="81200" x="3446463" y="5233988"/>
          <p14:tracePt t="81207" x="3336925" y="5197475"/>
          <p14:tracePt t="81216" x="3273425" y="5160963"/>
          <p14:tracePt t="81224" x="3254375" y="5133975"/>
          <p14:tracePt t="81231" x="3254375" y="5106988"/>
          <p14:tracePt t="81240" x="3254375" y="5089525"/>
          <p14:tracePt t="81247" x="3254375" y="5080000"/>
          <p14:tracePt t="81255" x="3254375" y="5060950"/>
          <p14:tracePt t="81264" x="3254375" y="5053013"/>
          <p14:tracePt t="81272" x="3273425" y="5024438"/>
          <p14:tracePt t="81289" x="3281363" y="5016500"/>
          <p14:tracePt t="81432" x="3281363" y="5006975"/>
          <p14:tracePt t="81439" x="3281363" y="4987925"/>
          <p14:tracePt t="81448" x="3309938" y="4979988"/>
          <p14:tracePt t="81456" x="3327400" y="4960938"/>
          <p14:tracePt t="81464" x="3354388" y="4943475"/>
          <p14:tracePt t="81472" x="3382963" y="4906963"/>
          <p14:tracePt t="81480" x="3409950" y="4897438"/>
          <p14:tracePt t="81489" x="3436938" y="4878388"/>
          <p14:tracePt t="81494" x="3455988" y="4860925"/>
          <p14:tracePt t="81502" x="3473450" y="4841875"/>
          <p14:tracePt t="81510" x="3519488" y="4814888"/>
          <p14:tracePt t="81664" x="3519488" y="4805363"/>
          <p14:tracePt t="81712" x="3519488" y="4787900"/>
          <p14:tracePt t="81736" x="3519488" y="4778375"/>
          <p14:tracePt t="81744" x="3527425" y="4768850"/>
          <p14:tracePt t="81759" x="3527425" y="4760913"/>
          <p14:tracePt t="81768" x="3527425" y="4741863"/>
          <p14:tracePt t="81776" x="3527425" y="4714875"/>
          <p14:tracePt t="81784" x="3536950" y="4697413"/>
          <p14:tracePt t="81792" x="3556000" y="4678363"/>
          <p14:tracePt t="81800" x="3563938" y="4660900"/>
          <p14:tracePt t="81808" x="3573463" y="4632325"/>
          <p14:tracePt t="81816" x="3582988" y="4624388"/>
          <p14:tracePt t="81825" x="3582988" y="4605338"/>
          <p14:tracePt t="81831" x="3582988" y="4587875"/>
          <p14:tracePt t="81840" x="3600450" y="4559300"/>
          <p14:tracePt t="81847" x="3609975" y="4551363"/>
          <p14:tracePt t="81856" x="3609975" y="4541838"/>
          <p14:tracePt t="81863" x="3619500" y="4532313"/>
          <p14:tracePt t="82008" x="3619500" y="4514850"/>
          <p14:tracePt t="82031" x="3619500" y="4505325"/>
          <p14:tracePt t="82040" x="3619500" y="4495800"/>
          <p14:tracePt t="82048" x="3619500" y="4468813"/>
          <p14:tracePt t="82055" x="3619500" y="4449763"/>
          <p14:tracePt t="82063" x="3619500" y="4413250"/>
          <p14:tracePt t="82072" x="3619500" y="4376738"/>
          <p14:tracePt t="82080" x="3619500" y="4359275"/>
          <p14:tracePt t="82088" x="3619500" y="4322763"/>
          <p14:tracePt t="82096" x="3619500" y="4303713"/>
          <p14:tracePt t="82105" x="3619500" y="4286250"/>
          <p14:tracePt t="82111" x="3619500" y="4268788"/>
          <p14:tracePt t="82122" x="3619500" y="4240213"/>
          <p14:tracePt t="82128" x="3619500" y="4222750"/>
          <p14:tracePt t="82138" x="3619500" y="4195763"/>
          <p14:tracePt t="82144" x="3609975" y="4176713"/>
          <p14:tracePt t="82152" x="3609975" y="4159250"/>
          <p14:tracePt t="82159" x="3609975" y="4140200"/>
          <p14:tracePt t="82168" x="3609975" y="4122738"/>
          <p14:tracePt t="82175" x="3600450" y="4076700"/>
          <p14:tracePt t="82184" x="3600450" y="4067175"/>
          <p14:tracePt t="82191" x="3600450" y="4040188"/>
          <p14:tracePt t="82200" x="3600450" y="4003675"/>
          <p14:tracePt t="82208" x="3600450" y="3984625"/>
          <p14:tracePt t="82223" x="3600450" y="3967163"/>
          <p14:tracePt t="82231" x="3600450" y="3957638"/>
          <p14:tracePt t="82239" x="3600450" y="3948113"/>
          <p14:tracePt t="82264" x="3600450" y="3940175"/>
          <p14:tracePt t="82344" x="3600450" y="3948113"/>
          <p14:tracePt t="82360" x="3600450" y="3957638"/>
          <p14:tracePt t="82376" x="3600450" y="3967163"/>
          <p14:tracePt t="82400" x="3646488" y="3967163"/>
          <p14:tracePt t="82407" x="3719513" y="3967163"/>
          <p14:tracePt t="82416" x="3846513" y="3967163"/>
          <p14:tracePt t="82424" x="4011613" y="3967163"/>
          <p14:tracePt t="82432" x="4230688" y="3967163"/>
          <p14:tracePt t="82439" x="4494213" y="3967163"/>
          <p14:tracePt t="82448" x="4795838" y="3967163"/>
          <p14:tracePt t="82456" x="5049838" y="3967163"/>
          <p14:tracePt t="82464" x="5314950" y="3967163"/>
          <p14:tracePt t="82473" x="5597525" y="3930650"/>
          <p14:tracePt t="82480" x="5743575" y="3930650"/>
          <p14:tracePt t="82489" x="5889625" y="3911600"/>
          <p14:tracePt t="82496" x="5962650" y="3903663"/>
          <p14:tracePt t="82505" x="6007100" y="3903663"/>
          <p14:tracePt t="82512" x="6016625" y="3903663"/>
          <p14:tracePt t="82536" x="6026150" y="3894138"/>
          <p14:tracePt t="82880" x="6026150" y="3903663"/>
          <p14:tracePt t="82887" x="6016625" y="3911600"/>
          <p14:tracePt t="82896" x="6007100" y="3911600"/>
          <p14:tracePt t="82904" x="5999163" y="3921125"/>
          <p14:tracePt t="82919" x="5989638" y="3930650"/>
          <p14:tracePt t="82926" x="5980113" y="3940175"/>
          <p14:tracePt t="82934" x="5972175" y="3948113"/>
          <p14:tracePt t="82942" x="5962650" y="3957638"/>
          <p14:tracePt t="82950" x="5953125" y="3967163"/>
          <p14:tracePt t="82966" x="5943600" y="3967163"/>
          <p14:tracePt t="82974" x="5943600" y="3976688"/>
          <p14:tracePt t="82991" x="5935663" y="3994150"/>
          <p14:tracePt t="82999" x="5916613" y="4003675"/>
          <p14:tracePt t="83014" x="5907088" y="4013200"/>
          <p14:tracePt t="83046" x="5899150" y="4021138"/>
          <p14:tracePt t="83128" x="5889625" y="4030663"/>
          <p14:tracePt t="83137" x="5889625" y="4040188"/>
          <p14:tracePt t="84019" x="5880100" y="4049713"/>
          <p14:tracePt t="84024" x="5880100" y="4067175"/>
          <p14:tracePt t="84032" x="5853113" y="4094163"/>
          <p14:tracePt t="84041" x="5834063" y="4140200"/>
          <p14:tracePt t="84048" x="5816600" y="4149725"/>
          <p14:tracePt t="84056" x="5816600" y="4167188"/>
          <p14:tracePt t="84064" x="5807075" y="4186238"/>
          <p14:tracePt t="84072" x="5789613" y="4232275"/>
          <p14:tracePt t="84080" x="5780088" y="4249738"/>
          <p14:tracePt t="84088" x="5761038" y="4276725"/>
          <p14:tracePt t="84096" x="5761038" y="4303713"/>
          <p14:tracePt t="84105" x="5753100" y="4332288"/>
          <p14:tracePt t="84112" x="5753100" y="4340225"/>
          <p14:tracePt t="84122" x="5734050" y="4368800"/>
          <p14:tracePt t="84128" x="5734050" y="4386263"/>
          <p14:tracePt t="84139" x="5724525" y="4413250"/>
          <p14:tracePt t="84144" x="5724525" y="4422775"/>
          <p14:tracePt t="84152" x="5716588" y="4432300"/>
          <p14:tracePt t="84168" x="5716588" y="4459288"/>
          <p14:tracePt t="84176" x="5716588" y="4468813"/>
          <p14:tracePt t="84184" x="5716588" y="4495800"/>
          <p14:tracePt t="84192" x="5707063" y="4522788"/>
          <p14:tracePt t="84200" x="5697538" y="4551363"/>
          <p14:tracePt t="84208" x="5688013" y="4595813"/>
          <p14:tracePt t="84216" x="5680075" y="4624388"/>
          <p14:tracePt t="84226" x="5680075" y="4651375"/>
          <p14:tracePt t="84232" x="5670550" y="4668838"/>
          <p14:tracePt t="84241" x="5670550" y="4705350"/>
          <p14:tracePt t="84248" x="5670550" y="4724400"/>
          <p14:tracePt t="84255" x="5661025" y="4741863"/>
          <p14:tracePt t="84272" x="5661025" y="4751388"/>
          <p14:tracePt t="84279" x="5661025" y="4760913"/>
          <p14:tracePt t="84287" x="5643563" y="4787900"/>
          <p14:tracePt t="84368" x="5634038" y="4797425"/>
          <p14:tracePt t="84376" x="5634038" y="4805363"/>
          <p14:tracePt t="84384" x="5634038" y="4833938"/>
          <p14:tracePt t="84392" x="5634038" y="4841875"/>
          <p14:tracePt t="84408" x="5634038" y="4860925"/>
          <p14:tracePt t="84568" x="5634038" y="4870450"/>
          <p14:tracePt t="84591" x="5634038" y="4878388"/>
          <p14:tracePt t="84616" x="5634038" y="4887913"/>
          <p14:tracePt t="84864" x="5607050" y="4924425"/>
          <p14:tracePt t="84870" x="5588000" y="4933950"/>
          <p14:tracePt t="84878" x="5551488" y="4970463"/>
          <p14:tracePt t="84886" x="5507038" y="4987925"/>
          <p14:tracePt t="84894" x="5478463" y="4997450"/>
          <p14:tracePt t="84902" x="5405438" y="5033963"/>
          <p14:tracePt t="84910" x="5297488" y="5053013"/>
          <p14:tracePt t="84919" x="5168900" y="5060950"/>
          <p14:tracePt t="84927" x="5068888" y="5106988"/>
          <p14:tracePt t="84938" x="4922838" y="5116513"/>
          <p14:tracePt t="84943" x="4776788" y="5133975"/>
          <p14:tracePt t="84952" x="4630738" y="5160963"/>
          <p14:tracePt t="84959" x="4403725" y="5180013"/>
          <p14:tracePt t="84968" x="4202113" y="5180013"/>
          <p14:tracePt t="84974" x="3984625" y="5180013"/>
          <p14:tracePt t="84982" x="3838575" y="5180013"/>
          <p14:tracePt t="84990" x="3692525" y="5180013"/>
          <p14:tracePt t="84998" x="3592513" y="5180013"/>
          <p14:tracePt t="85006" x="3536950" y="5160963"/>
          <p14:tracePt t="85014" x="3509963" y="5160963"/>
          <p14:tracePt t="85022" x="3490913" y="5153025"/>
          <p14:tracePt t="85063" x="3473450" y="5153025"/>
          <p14:tracePt t="85071" x="3427413" y="5153025"/>
          <p14:tracePt t="85079" x="3400425" y="5180013"/>
          <p14:tracePt t="85088" x="3354388" y="5197475"/>
          <p14:tracePt t="85095" x="3336925" y="5216525"/>
          <p14:tracePt t="85104" x="3281363" y="5226050"/>
          <p14:tracePt t="85111" x="3200400" y="5243513"/>
          <p14:tracePt t="85121" x="3127375" y="5243513"/>
          <p14:tracePt t="85127" x="3054350" y="5243513"/>
          <p14:tracePt t="85137" x="2990850" y="5253038"/>
          <p14:tracePt t="85143" x="2954338" y="5253038"/>
          <p14:tracePt t="85152" x="2908300" y="5253038"/>
          <p14:tracePt t="85159" x="2852738" y="5253038"/>
          <p14:tracePt t="85167" x="2817813" y="5280025"/>
          <p14:tracePt t="85175" x="2752725" y="5289550"/>
          <p14:tracePt t="85183" x="2735263" y="5299075"/>
          <p14:tracePt t="85191" x="2708275" y="5299075"/>
          <p14:tracePt t="85199" x="2698750" y="5299075"/>
          <p14:tracePt t="85207" x="2689225" y="5299075"/>
          <p14:tracePt t="85223" x="2679700" y="5299075"/>
          <p14:tracePt t="85263" x="2652713" y="5307013"/>
          <p14:tracePt t="85271" x="2606675" y="5326063"/>
          <p14:tracePt t="85279" x="2570163" y="5353050"/>
          <p14:tracePt t="85288" x="2470150" y="5389563"/>
          <p14:tracePt t="85295" x="2406650" y="5416550"/>
          <p14:tracePt t="85304" x="2360613" y="5453063"/>
          <p14:tracePt t="85311" x="2333625" y="5462588"/>
          <p14:tracePt t="85321" x="2279650" y="5462588"/>
          <p14:tracePt t="85327" x="2243138" y="5462588"/>
          <p14:tracePt t="85337" x="2233613" y="5462588"/>
          <p14:tracePt t="85384" x="2243138" y="5462588"/>
          <p14:tracePt t="85392" x="2270125" y="5445125"/>
          <p14:tracePt t="85399" x="2306638" y="5408613"/>
          <p14:tracePt t="85407" x="2316163" y="5408613"/>
          <p14:tracePt t="85488" x="2316163" y="5399088"/>
          <p14:tracePt t="85496" x="2316163" y="5372100"/>
          <p14:tracePt t="85503" x="2316163" y="5353050"/>
          <p14:tracePt t="85512" x="2316163" y="5299075"/>
          <p14:tracePt t="85522" x="2316163" y="5253038"/>
          <p14:tracePt t="85528" x="2343150" y="5197475"/>
          <p14:tracePt t="85537" x="2360613" y="5153025"/>
          <p14:tracePt t="85544" x="2370138" y="5106988"/>
          <p14:tracePt t="85552" x="2416175" y="5043488"/>
          <p14:tracePt t="85560" x="2433638" y="5006975"/>
          <p14:tracePt t="85568" x="2470150" y="4951413"/>
          <p14:tracePt t="85575" x="2506663" y="4887913"/>
          <p14:tracePt t="85584" x="2543175" y="4841875"/>
          <p14:tracePt t="85591" x="2579688" y="4778375"/>
          <p14:tracePt t="85599" x="2606675" y="4760913"/>
          <p14:tracePt t="85607" x="2606675" y="4751388"/>
          <p14:tracePt t="85615" x="2606675" y="4732338"/>
          <p14:tracePt t="85639" x="2616200" y="4724400"/>
          <p14:tracePt t="85816" x="2671763" y="4724400"/>
          <p14:tracePt t="85824" x="2762250" y="4724400"/>
          <p14:tracePt t="85832" x="2852738" y="4724400"/>
          <p14:tracePt t="85839" x="2944813" y="4724400"/>
          <p14:tracePt t="85847" x="3035300" y="4724400"/>
          <p14:tracePt t="85856" x="3090863" y="4724400"/>
          <p14:tracePt t="85863" x="3181350" y="4724400"/>
          <p14:tracePt t="85872" x="3208338" y="4714875"/>
          <p14:tracePt t="85879" x="3254375" y="4697413"/>
          <p14:tracePt t="85888" x="3263900" y="4697413"/>
          <p14:tracePt t="85911" x="3273425" y="4687888"/>
          <p14:tracePt t="86134" x="3244850" y="4687888"/>
          <p14:tracePt t="86142" x="3163888" y="4714875"/>
          <p14:tracePt t="86150" x="3136900" y="4741863"/>
          <p14:tracePt t="86158" x="3071813" y="4760913"/>
          <p14:tracePt t="86166" x="3044825" y="4778375"/>
          <p14:tracePt t="86175" x="3027363" y="4778375"/>
          <p14:tracePt t="86183" x="2981325" y="4797425"/>
          <p14:tracePt t="86191" x="2954338" y="4805363"/>
          <p14:tracePt t="86200" x="2935288" y="4814888"/>
          <p14:tracePt t="86207" x="2908300" y="4833938"/>
          <p14:tracePt t="86216" x="2889250" y="4833938"/>
          <p14:tracePt t="86224" x="2881313" y="4833938"/>
          <p14:tracePt t="86231" x="2871788" y="4833938"/>
          <p14:tracePt t="86336" x="2852738" y="4841875"/>
          <p14:tracePt t="86344" x="2835275" y="4841875"/>
          <p14:tracePt t="86352" x="2817813" y="4851400"/>
          <p14:tracePt t="86360" x="2789238" y="4851400"/>
          <p14:tracePt t="86368" x="2781300" y="4851400"/>
          <p14:tracePt t="86376" x="2771775" y="4851400"/>
          <p14:tracePt t="86384" x="2752725" y="4851400"/>
          <p14:tracePt t="86448" x="2789238" y="4841875"/>
          <p14:tracePt t="86455" x="2852738" y="4833938"/>
          <p14:tracePt t="86464" x="2908300" y="4814888"/>
          <p14:tracePt t="86471" x="3027363" y="4778375"/>
          <p14:tracePt t="86479" x="3117850" y="4751388"/>
          <p14:tracePt t="86488" x="3163888" y="4724400"/>
          <p14:tracePt t="86496" x="3244850" y="4697413"/>
          <p14:tracePt t="86504" x="3346450" y="4660900"/>
          <p14:tracePt t="86511" x="3409950" y="4624388"/>
          <p14:tracePt t="86522" x="3455988" y="4587875"/>
          <p14:tracePt t="86527" x="3463925" y="4578350"/>
          <p14:tracePt t="86538" x="3473450" y="4551363"/>
          <p14:tracePt t="86576" x="3473450" y="4541838"/>
          <p14:tracePt t="86584" x="3490913" y="4522788"/>
          <p14:tracePt t="86592" x="3500438" y="4505325"/>
          <p14:tracePt t="86607" x="3509963" y="4486275"/>
          <p14:tracePt t="86615" x="3519488" y="4468813"/>
          <p14:tracePt t="86625" x="3536950" y="4449763"/>
          <p14:tracePt t="86632" x="3556000" y="4432300"/>
          <p14:tracePt t="86641" x="3563938" y="4413250"/>
          <p14:tracePt t="86920" x="3563938" y="4405313"/>
          <p14:tracePt t="86928" x="3563938" y="4395788"/>
          <p14:tracePt t="86936" x="3563938" y="4359275"/>
          <p14:tracePt t="86943" x="3563938" y="4349750"/>
          <p14:tracePt t="86954" x="3563938" y="4313238"/>
          <p14:tracePt t="86959" x="3563938" y="4286250"/>
          <p14:tracePt t="86967" x="3563938" y="4268788"/>
          <p14:tracePt t="86976" x="3563938" y="4259263"/>
          <p14:tracePt t="86984" x="3563938" y="4232275"/>
          <p14:tracePt t="86991" x="3563938" y="4222750"/>
          <p14:tracePt t="87023" x="3563938" y="4195763"/>
          <p14:tracePt t="87063" x="3563938" y="4186238"/>
          <p14:tracePt t="87096" x="3573463" y="4176713"/>
          <p14:tracePt t="87103" x="3582988" y="4159250"/>
          <p14:tracePt t="87111" x="3592513" y="4149725"/>
          <p14:tracePt t="87120" x="3600450" y="4140200"/>
          <p14:tracePt t="87128" x="3629025" y="4122738"/>
          <p14:tracePt t="87137" x="3683000" y="4103688"/>
          <p14:tracePt t="87144" x="3746500" y="4076700"/>
          <p14:tracePt t="87154" x="3838575" y="4049713"/>
          <p14:tracePt t="87159" x="3938588" y="4021138"/>
          <p14:tracePt t="87168" x="4048125" y="3994150"/>
          <p14:tracePt t="87175" x="4194175" y="3994150"/>
          <p14:tracePt t="87184" x="4403725" y="3967163"/>
          <p14:tracePt t="87191" x="4695825" y="3967163"/>
          <p14:tracePt t="87200" x="4995863" y="3967163"/>
          <p14:tracePt t="87207" x="5451475" y="3976688"/>
          <p14:tracePt t="87216" x="5770563" y="4013200"/>
          <p14:tracePt t="87223" x="6016625" y="4049713"/>
          <p14:tracePt t="87231" x="6181725" y="4076700"/>
          <p14:tracePt t="87241" x="6291263" y="4076700"/>
          <p14:tracePt t="87247" x="6362700" y="4094163"/>
          <p14:tracePt t="87257" x="6372225" y="4094163"/>
          <p14:tracePt t="87263" x="6391275" y="4113213"/>
          <p14:tracePt t="87304" x="6391275" y="4122738"/>
          <p14:tracePt t="87311" x="6381750" y="4140200"/>
          <p14:tracePt t="87319" x="6362700" y="4159250"/>
          <p14:tracePt t="87384" x="6345238" y="4176713"/>
          <p14:tracePt t="87392" x="6326188" y="4186238"/>
          <p14:tracePt t="87400" x="6291263" y="4203700"/>
          <p14:tracePt t="87408" x="6272213" y="4222750"/>
          <p14:tracePt t="87416" x="6245225" y="4259263"/>
          <p14:tracePt t="87423" x="6218238" y="4303713"/>
          <p14:tracePt t="87431" x="6189663" y="4332288"/>
          <p14:tracePt t="87441" x="6181725" y="4359275"/>
          <p14:tracePt t="87448" x="6116638" y="4422775"/>
          <p14:tracePt t="87456" x="6089650" y="4459288"/>
          <p14:tracePt t="87463" x="6062663" y="4505325"/>
          <p14:tracePt t="87471" x="6016625" y="4595813"/>
          <p14:tracePt t="87480" x="5999163" y="4678363"/>
          <p14:tracePt t="87488" x="5953125" y="4778375"/>
          <p14:tracePt t="87496" x="5907088" y="4887913"/>
          <p14:tracePt t="87504" x="5907088" y="4943475"/>
          <p14:tracePt t="87511" x="5880100" y="5024438"/>
          <p14:tracePt t="87521" x="5880100" y="5097463"/>
          <p14:tracePt t="87527" x="5870575" y="5160963"/>
          <p14:tracePt t="87537" x="5870575" y="5216525"/>
          <p14:tracePt t="87544" x="5862638" y="5262563"/>
          <p14:tracePt t="87568" x="5862638" y="5280025"/>
          <p14:tracePt t="87656" x="5853113" y="5289550"/>
          <p14:tracePt t="87664" x="5826125" y="5289550"/>
          <p14:tracePt t="87672" x="5761038" y="5289550"/>
          <p14:tracePt t="87680" x="5634038" y="5289550"/>
          <p14:tracePt t="87689" x="5478463" y="5253038"/>
          <p14:tracePt t="87696" x="5297488" y="5207000"/>
          <p14:tracePt t="87704" x="5086350" y="5180013"/>
          <p14:tracePt t="87712" x="4905375" y="5133975"/>
          <p14:tracePt t="87722" x="4513263" y="5089525"/>
          <p14:tracePt t="87728" x="4111625" y="4997450"/>
          <p14:tracePt t="87738" x="3600450" y="4906963"/>
          <p14:tracePt t="87744" x="3409950" y="4914900"/>
          <p14:tracePt t="87755" x="3017838" y="4914900"/>
          <p14:tracePt t="87760" x="2762250" y="4914900"/>
          <p14:tracePt t="87768" x="2662238" y="4914900"/>
          <p14:tracePt t="87776" x="2533650" y="4914900"/>
          <p14:tracePt t="87784" x="2443163" y="4924425"/>
          <p14:tracePt t="87792" x="2370138" y="4933950"/>
          <p14:tracePt t="87800" x="2333625" y="4943475"/>
          <p14:tracePt t="87808" x="2324100" y="4943475"/>
          <p14:tracePt t="87816" x="2316163" y="4951413"/>
          <p14:tracePt t="87904" x="2316163" y="4960938"/>
          <p14:tracePt t="87920" x="2306638" y="4970463"/>
          <p14:tracePt t="87928" x="2306638" y="4979988"/>
          <p14:tracePt t="87937" x="2297113" y="4997450"/>
          <p14:tracePt t="87984" x="2297113" y="5006975"/>
          <p14:tracePt t="88008" x="2297113" y="5033963"/>
          <p14:tracePt t="88016" x="2297113" y="5053013"/>
          <p14:tracePt t="88024" x="2297113" y="5080000"/>
          <p14:tracePt t="88032" x="2297113" y="5116513"/>
          <p14:tracePt t="88042" x="2297113" y="5180013"/>
          <p14:tracePt t="88047" x="2306638" y="5226050"/>
          <p14:tracePt t="88055" x="2306638" y="5316538"/>
          <p14:tracePt t="88063" x="2333625" y="5380038"/>
          <p14:tracePt t="88072" x="2333625" y="5408613"/>
          <p14:tracePt t="88079" x="2379663" y="5472113"/>
          <p14:tracePt t="88087" x="2406650" y="5518150"/>
          <p14:tracePt t="88095" x="2416175" y="5526088"/>
          <p14:tracePt t="88111" x="2433638" y="5545138"/>
          <p14:tracePt t="88127" x="2470150" y="5545138"/>
          <p14:tracePt t="88136" x="2489200" y="5545138"/>
          <p14:tracePt t="88143" x="2516188" y="5545138"/>
          <p14:tracePt t="88151" x="2552700" y="5545138"/>
          <p14:tracePt t="88159" x="2579688" y="5545138"/>
          <p14:tracePt t="88167" x="2625725" y="5545138"/>
          <p14:tracePt t="88175" x="2689225" y="5535613"/>
          <p14:tracePt t="88183" x="2762250" y="5489575"/>
          <p14:tracePt t="88191" x="2825750" y="5453063"/>
          <p14:tracePt t="88199" x="2881313" y="5416550"/>
          <p14:tracePt t="88207" x="2944813" y="5372100"/>
          <p14:tracePt t="88215" x="2981325" y="5307013"/>
          <p14:tracePt t="88223" x="3017838" y="5253038"/>
          <p14:tracePt t="88231" x="3035300" y="5226050"/>
          <p14:tracePt t="88239" x="3044825" y="5207000"/>
          <p14:tracePt t="88247" x="3044825" y="5189538"/>
          <p14:tracePt t="88255" x="3044825" y="5180013"/>
          <p14:tracePt t="88279" x="3044825" y="5160963"/>
          <p14:tracePt t="88286" x="3054350" y="5153025"/>
          <p14:tracePt t="88304" x="3063875" y="5153025"/>
          <p14:tracePt t="88311" x="3071813" y="5143500"/>
          <p14:tracePt t="88327" x="3090863" y="5133975"/>
          <p14:tracePt t="88337" x="3100388" y="5116513"/>
          <p14:tracePt t="88343" x="3108325" y="5106988"/>
          <p14:tracePt t="88408" x="3136900" y="5126038"/>
          <p14:tracePt t="88415" x="3136900" y="5143500"/>
          <p14:tracePt t="88424" x="3136900" y="5160963"/>
          <p14:tracePt t="88431" x="3136900" y="5189538"/>
          <p14:tracePt t="88440" x="3136900" y="5216525"/>
          <p14:tracePt t="88448" x="3136900" y="5243513"/>
          <p14:tracePt t="88456" x="3136900" y="5262563"/>
          <p14:tracePt t="88464" x="3154363" y="5299075"/>
          <p14:tracePt t="88472" x="3163888" y="5316538"/>
          <p14:tracePt t="88479" x="3208338" y="5343525"/>
          <p14:tracePt t="88486" x="3254375" y="5372100"/>
          <p14:tracePt t="88494" x="3363913" y="5380038"/>
          <p14:tracePt t="88502" x="3473450" y="5380038"/>
          <p14:tracePt t="88510" x="3619500" y="5380038"/>
          <p14:tracePt t="88518" x="3802063" y="5380038"/>
          <p14:tracePt t="88526" x="3965575" y="5380038"/>
          <p14:tracePt t="88535" x="4075113" y="5380038"/>
          <p14:tracePt t="88542" x="4165600" y="5380038"/>
          <p14:tracePt t="88551" x="4248150" y="5353050"/>
          <p14:tracePt t="88559" x="4321175" y="5316538"/>
          <p14:tracePt t="88567" x="4376738" y="5280025"/>
          <p14:tracePt t="88583" x="4384675" y="5270500"/>
          <p14:tracePt t="88591" x="4384675" y="5253038"/>
          <p14:tracePt t="88599" x="4384675" y="5243513"/>
          <p14:tracePt t="88615" x="4384675" y="5233988"/>
          <p14:tracePt t="88720" x="4384675" y="5243513"/>
          <p14:tracePt t="88728" x="4384675" y="5270500"/>
          <p14:tracePt t="88736" x="4384675" y="5307013"/>
          <p14:tracePt t="88752" x="4384675" y="5326063"/>
          <p14:tracePt t="88776" x="4394200" y="5335588"/>
          <p14:tracePt t="88784" x="4403725" y="5343525"/>
          <p14:tracePt t="88800" x="4413250" y="5343525"/>
          <p14:tracePt t="88808" x="4440238" y="5343525"/>
          <p14:tracePt t="88815" x="4457700" y="5343525"/>
          <p14:tracePt t="88824" x="4513263" y="5343525"/>
          <p14:tracePt t="88831" x="4540250" y="5343525"/>
          <p14:tracePt t="88839" x="4594225" y="5335588"/>
          <p14:tracePt t="88848" x="4676775" y="5307013"/>
          <p14:tracePt t="88857" x="4749800" y="5289550"/>
          <p14:tracePt t="88863" x="4813300" y="5270500"/>
          <p14:tracePt t="88871" x="4876800" y="5253038"/>
          <p14:tracePt t="88879" x="4895850" y="5233988"/>
          <p14:tracePt t="88888" x="4913313" y="5226050"/>
          <p14:tracePt t="88895" x="4932363" y="5207000"/>
          <p14:tracePt t="88920" x="4932363" y="5197475"/>
          <p14:tracePt t="89000" x="4932363" y="5216525"/>
          <p14:tracePt t="89006" x="4932363" y="5226050"/>
          <p14:tracePt t="89022" x="4932363" y="5233988"/>
          <p14:tracePt t="89063" x="4932363" y="5243513"/>
          <p14:tracePt t="89112" x="4968875" y="5233988"/>
          <p14:tracePt t="89120" x="5049838" y="5226050"/>
          <p14:tracePt t="89128" x="5159375" y="5160963"/>
          <p14:tracePt t="89136" x="5260975" y="5153025"/>
          <p14:tracePt t="89144" x="5387975" y="5089525"/>
          <p14:tracePt t="89154" x="5507038" y="5053013"/>
          <p14:tracePt t="89159" x="5624513" y="5006975"/>
          <p14:tracePt t="89168" x="5753100" y="4960938"/>
          <p14:tracePt t="89175" x="5853113" y="4906963"/>
          <p14:tracePt t="89183" x="5980113" y="4906963"/>
          <p14:tracePt t="89191" x="6089650" y="4860925"/>
          <p14:tracePt t="89199" x="6126163" y="4833938"/>
          <p14:tracePt t="89208" x="6145213" y="4824413"/>
          <p14:tracePt t="89216" x="6153150" y="4814888"/>
          <p14:tracePt t="89223" x="6153150" y="4805363"/>
          <p14:tracePt t="89231" x="6153150" y="4797425"/>
          <p14:tracePt t="89239" x="6135688" y="4797425"/>
          <p14:tracePt t="89247" x="6108700" y="4797425"/>
          <p14:tracePt t="89256" x="6072188" y="4797425"/>
          <p14:tracePt t="89263" x="6035675" y="4797425"/>
          <p14:tracePt t="89271" x="6007100" y="4797425"/>
          <p14:tracePt t="89279" x="5980113" y="4797425"/>
          <p14:tracePt t="89287" x="5972175" y="4805363"/>
          <p14:tracePt t="89296" x="5962650" y="4814888"/>
          <p14:tracePt t="89304" x="5943600" y="4833938"/>
          <p14:tracePt t="89311" x="5935663" y="4841875"/>
          <p14:tracePt t="89321" x="5926138" y="4851400"/>
          <p14:tracePt t="89448" x="5943600" y="4851400"/>
          <p14:tracePt t="89456" x="5953125" y="4851400"/>
          <p14:tracePt t="89536" x="5972175" y="4870450"/>
          <p14:tracePt t="89542" x="5972175" y="4887913"/>
          <p14:tracePt t="89550" x="6007100" y="4933950"/>
          <p14:tracePt t="89558" x="6007100" y="4960938"/>
          <p14:tracePt t="89566" x="6007100" y="4979988"/>
          <p14:tracePt t="89574" x="6007100" y="5024438"/>
          <p14:tracePt t="89583" x="6007100" y="5043488"/>
          <p14:tracePt t="89591" x="6007100" y="5080000"/>
          <p14:tracePt t="89599" x="5999163" y="5089525"/>
          <p14:tracePt t="89607" x="5989638" y="5116513"/>
          <p14:tracePt t="89615" x="5943600" y="5153025"/>
          <p14:tracePt t="89623" x="5899150" y="5170488"/>
          <p14:tracePt t="89631" x="5853113" y="5197475"/>
          <p14:tracePt t="89640" x="5770563" y="5233988"/>
          <p14:tracePt t="89647" x="5707063" y="5262563"/>
          <p14:tracePt t="89657" x="5634038" y="5262563"/>
          <p14:tracePt t="89664" x="5580063" y="5270500"/>
          <p14:tracePt t="89671" x="5487988" y="5270500"/>
          <p14:tracePt t="89679" x="5414963" y="5270500"/>
          <p14:tracePt t="89688" x="5314950" y="5270500"/>
          <p14:tracePt t="89695" x="5205413" y="5270500"/>
          <p14:tracePt t="89704" x="5059363" y="5270500"/>
          <p14:tracePt t="89712" x="5005388" y="5270500"/>
          <p14:tracePt t="89720" x="4913313" y="5243513"/>
          <p14:tracePt t="89727" x="4876800" y="5216525"/>
          <p14:tracePt t="89737" x="4868863" y="5216525"/>
          <p14:tracePt t="89743" x="4859338" y="5197475"/>
          <p14:tracePt t="89753" x="4849813" y="5180013"/>
          <p14:tracePt t="89759" x="4849813" y="5143500"/>
          <p14:tracePt t="89768" x="4849813" y="5116513"/>
          <p14:tracePt t="89775" x="4849813" y="5080000"/>
          <p14:tracePt t="89783" x="4849813" y="5033963"/>
          <p14:tracePt t="89791" x="4849813" y="4997450"/>
          <p14:tracePt t="89800" x="4849813" y="4951413"/>
          <p14:tracePt t="89807" x="4849813" y="4933950"/>
          <p14:tracePt t="89815" x="4849813" y="4897438"/>
          <p14:tracePt t="89823" x="4849813" y="4887913"/>
          <p14:tracePt t="89831" x="4849813" y="4860925"/>
          <p14:tracePt t="89839" x="4849813" y="4805363"/>
          <p14:tracePt t="89847" x="4849813" y="4787900"/>
          <p14:tracePt t="89855" x="4849813" y="4760913"/>
          <p14:tracePt t="89863" x="4876800" y="4732338"/>
          <p14:tracePt t="89872" x="4905375" y="4697413"/>
          <p14:tracePt t="89879" x="4941888" y="4668838"/>
          <p14:tracePt t="89887" x="4986338" y="4614863"/>
          <p14:tracePt t="89895" x="5049838" y="4559300"/>
          <p14:tracePt t="89904" x="5068888" y="4541838"/>
          <p14:tracePt t="89911" x="5132388" y="4505325"/>
          <p14:tracePt t="89920" x="5195888" y="4486275"/>
          <p14:tracePt t="89927" x="5260975" y="4441825"/>
          <p14:tracePt t="89937" x="5334000" y="4441825"/>
          <p14:tracePt t="89944" x="5424488" y="4432300"/>
          <p14:tracePt t="89953" x="5478463" y="4432300"/>
          <p14:tracePt t="89959" x="5551488" y="4432300"/>
          <p14:tracePt t="89967" x="5597525" y="4432300"/>
          <p14:tracePt t="89975" x="5653088" y="4432300"/>
          <p14:tracePt t="89983" x="5670550" y="4449763"/>
          <p14:tracePt t="89991" x="5707063" y="4486275"/>
          <p14:tracePt t="90000" x="5716588" y="4505325"/>
          <p14:tracePt t="90007" x="5724525" y="4541838"/>
          <p14:tracePt t="90015" x="5734050" y="4587875"/>
          <p14:tracePt t="90040" x="5753100" y="4668838"/>
          <p14:tracePt t="90048" x="5753100" y="4697413"/>
          <p14:tracePt t="90056" x="5753100" y="4705350"/>
          <p14:tracePt t="90063" x="5753100" y="4732338"/>
          <p14:tracePt t="90071" x="5753100" y="4760913"/>
          <p14:tracePt t="90079" x="5753100" y="4787900"/>
          <p14:tracePt t="90087" x="5753100" y="4805363"/>
          <p14:tracePt t="90095" x="5753100" y="4833938"/>
          <p14:tracePt t="90103" x="5753100" y="4851400"/>
          <p14:tracePt t="90111" x="5753100" y="4878388"/>
          <p14:tracePt t="90119" x="5753100" y="4897438"/>
          <p14:tracePt t="90127" x="5743575" y="4933950"/>
          <p14:tracePt t="90135" x="5707063" y="4960938"/>
          <p14:tracePt t="90142" x="5688013" y="4987925"/>
          <p14:tracePt t="90151" x="5680075" y="4997450"/>
          <p14:tracePt t="90158" x="5653088" y="5006975"/>
          <p14:tracePt t="90166" x="5643563" y="5024438"/>
          <p14:tracePt t="90174" x="5624513" y="5043488"/>
          <p14:tracePt t="90182" x="5607050" y="5053013"/>
          <p14:tracePt t="90199" x="5597525" y="5060950"/>
          <p14:tracePt t="90496" x="5597525" y="5070475"/>
          <p14:tracePt t="90518" x="5580063" y="5080000"/>
          <p14:tracePt t="90568" x="5580063" y="5070475"/>
          <p14:tracePt t="90576" x="5597525" y="5043488"/>
          <p14:tracePt t="90584" x="5616575" y="5006975"/>
          <p14:tracePt t="90591" x="5653088" y="4960938"/>
          <p14:tracePt t="90599" x="5688013" y="4897438"/>
          <p14:tracePt t="90607" x="5716588" y="4841875"/>
          <p14:tracePt t="90615" x="5753100" y="4778375"/>
          <p14:tracePt t="90623" x="5807075" y="4687888"/>
          <p14:tracePt t="90631" x="5807075" y="4651375"/>
          <p14:tracePt t="90640" x="5834063" y="4595813"/>
          <p14:tracePt t="90648" x="5843588" y="4559300"/>
          <p14:tracePt t="90656" x="5843588" y="4532313"/>
          <p14:tracePt t="90664" x="5853113" y="4495800"/>
          <p14:tracePt t="90674" x="5862638" y="4459288"/>
          <p14:tracePt t="90680" x="5862638" y="4432300"/>
          <p14:tracePt t="90687" x="5870575" y="4405313"/>
          <p14:tracePt t="90695" x="5880100" y="4386263"/>
          <p14:tracePt t="90704" x="5889625" y="4349750"/>
          <p14:tracePt t="90712" x="5907088" y="4332288"/>
          <p14:tracePt t="90720" x="5907088" y="4313238"/>
          <p14:tracePt t="90727" x="5926138" y="4295775"/>
          <p14:tracePt t="90737" x="5935663" y="4268788"/>
          <p14:tracePt t="90744" x="5943600" y="4249738"/>
          <p14:tracePt t="90754" x="5972175" y="4232275"/>
          <p14:tracePt t="90759" x="5972175" y="4222750"/>
          <p14:tracePt t="90768" x="5972175" y="4203700"/>
          <p14:tracePt t="90776" x="5989638" y="4186238"/>
          <p14:tracePt t="90784" x="5989638" y="4176713"/>
          <p14:tracePt t="90791" x="6007100" y="4149725"/>
          <p14:tracePt t="90816" x="6016625" y="4140200"/>
          <p14:tracePt t="91134" x="6043613" y="4140200"/>
          <p14:tracePt t="91143" x="6099175" y="4140200"/>
          <p14:tracePt t="91150" x="6153150" y="4140200"/>
          <p14:tracePt t="91158" x="6218238" y="4140200"/>
          <p14:tracePt t="91166" x="6235700" y="4140200"/>
          <p14:tracePt t="91182" x="6262688" y="4140200"/>
          <p14:tracePt t="91191" x="6272213" y="4140200"/>
          <p14:tracePt t="91199" x="6281738" y="4140200"/>
          <p14:tracePt t="91512" x="6281738" y="4130675"/>
          <p14:tracePt t="91592" x="6281738" y="4122738"/>
          <p14:tracePt t="91615" x="6281738" y="4113213"/>
          <p14:tracePt t="91639" x="6281738" y="4094163"/>
          <p14:tracePt t="91680" x="6281738" y="4086225"/>
          <p14:tracePt t="91695" x="6281738" y="4076700"/>
          <p14:tracePt t="91703" x="6281738" y="4067175"/>
          <p14:tracePt t="91712" x="6281738" y="4057650"/>
          <p14:tracePt t="91856" x="6281738" y="4049713"/>
          <p14:tracePt t="92472" x="6281738" y="4030663"/>
          <p14:tracePt t="93120" x="6262688" y="4057650"/>
          <p14:tracePt t="93128" x="6235700" y="4076700"/>
          <p14:tracePt t="93136" x="6218238" y="4103688"/>
          <p14:tracePt t="93143" x="6145213" y="4159250"/>
          <p14:tracePt t="93154" x="6062663" y="4186238"/>
          <p14:tracePt t="93159" x="5943600" y="4240213"/>
          <p14:tracePt t="93169" x="5816600" y="4303713"/>
          <p14:tracePt t="93175" x="5716588" y="4332288"/>
          <p14:tracePt t="93183" x="5561013" y="4405313"/>
          <p14:tracePt t="93191" x="5470525" y="4459288"/>
          <p14:tracePt t="93199" x="5351463" y="4522788"/>
          <p14:tracePt t="93207" x="5232400" y="4595813"/>
          <p14:tracePt t="93215" x="5132388" y="4624388"/>
          <p14:tracePt t="93223" x="5005388" y="4678363"/>
          <p14:tracePt t="93231" x="4868863" y="4741863"/>
          <p14:tracePt t="93239" x="4759325" y="4768850"/>
          <p14:tracePt t="93247" x="4586288" y="4814888"/>
          <p14:tracePt t="93255" x="4421188" y="4824413"/>
          <p14:tracePt t="93263" x="4311650" y="4860925"/>
          <p14:tracePt t="93272" x="4211638" y="4887913"/>
          <p14:tracePt t="93279" x="4102100" y="4897438"/>
          <p14:tracePt t="93287" x="4048125" y="4906963"/>
          <p14:tracePt t="93295" x="3965575" y="4951413"/>
          <p14:tracePt t="93303" x="3919538" y="4960938"/>
          <p14:tracePt t="93311" x="3892550" y="4960938"/>
          <p14:tracePt t="93319" x="3875088" y="4970463"/>
          <p14:tracePt t="93375" x="3856038" y="4987925"/>
          <p14:tracePt t="93415" x="3838575" y="4997450"/>
          <p14:tracePt t="93855" x="3802063" y="4997450"/>
          <p14:tracePt t="93871" x="3783013" y="5006975"/>
          <p14:tracePt t="93887" x="3746500" y="5016500"/>
          <p14:tracePt t="93895" x="3738563" y="5016500"/>
          <p14:tracePt t="93903" x="3729038" y="5016500"/>
          <p14:tracePt t="93911" x="3692525" y="5033963"/>
          <p14:tracePt t="93927" x="3665538" y="5033963"/>
          <p14:tracePt t="93936" x="3646488" y="5033963"/>
          <p14:tracePt t="93943" x="3636963" y="5033963"/>
          <p14:tracePt t="93953" x="3609975" y="5033963"/>
          <p14:tracePt t="93959" x="3600450" y="5033963"/>
          <p14:tracePt t="93968" x="3563938" y="5033963"/>
          <p14:tracePt t="93975" x="3556000" y="5033963"/>
          <p14:tracePt t="93983" x="3536950" y="5033963"/>
          <p14:tracePt t="93991" x="3527425" y="5033963"/>
          <p14:tracePt t="94111" x="3519488" y="5033963"/>
          <p14:tracePt t="94128" x="3519488" y="5016500"/>
          <p14:tracePt t="94136" x="3519488" y="4997450"/>
          <p14:tracePt t="94144" x="3519488" y="4987925"/>
          <p14:tracePt t="94152" x="3519488" y="4960938"/>
          <p14:tracePt t="94160" x="3519488" y="4933950"/>
          <p14:tracePt t="94169" x="3519488" y="4914900"/>
          <p14:tracePt t="94175" x="3519488" y="4897438"/>
          <p14:tracePt t="94184" x="3519488" y="4860925"/>
          <p14:tracePt t="94191" x="3519488" y="4851400"/>
          <p14:tracePt t="94199" x="3519488" y="4814888"/>
          <p14:tracePt t="94207" x="3527425" y="4760913"/>
          <p14:tracePt t="94215" x="3536950" y="4724400"/>
          <p14:tracePt t="94223" x="3536950" y="4697413"/>
          <p14:tracePt t="94231" x="3536950" y="4641850"/>
          <p14:tracePt t="94239" x="3546475" y="4605338"/>
          <p14:tracePt t="94247" x="3573463" y="4541838"/>
          <p14:tracePt t="94255" x="3573463" y="4495800"/>
          <p14:tracePt t="94263" x="3573463" y="4441825"/>
          <p14:tracePt t="94272" x="3573463" y="4422775"/>
          <p14:tracePt t="94279" x="3573463" y="4395788"/>
          <p14:tracePt t="94287" x="3573463" y="4376738"/>
          <p14:tracePt t="94295" x="3582988" y="4349750"/>
          <p14:tracePt t="94311" x="3582988" y="4340225"/>
          <p14:tracePt t="94327" x="3582988" y="4332288"/>
          <p14:tracePt t="94337" x="3582988" y="4313238"/>
          <p14:tracePt t="94359" x="3592513" y="4295775"/>
          <p14:tracePt t="94369" x="3600450" y="4259263"/>
          <p14:tracePt t="94375" x="3619500" y="4232275"/>
          <p14:tracePt t="94384" x="3636963" y="4213225"/>
          <p14:tracePt t="94391" x="3646488" y="4195763"/>
          <p14:tracePt t="94399" x="3646488" y="4186238"/>
          <p14:tracePt t="94407" x="3656013" y="4186238"/>
          <p14:tracePt t="94415" x="3665538" y="4176713"/>
          <p14:tracePt t="94504" x="3665538" y="4167188"/>
          <p14:tracePt t="94552" x="3673475" y="4159250"/>
          <p14:tracePt t="94559" x="3709988" y="4159250"/>
          <p14:tracePt t="94568" x="3810000" y="4159250"/>
          <p14:tracePt t="94575" x="3956050" y="4159250"/>
          <p14:tracePt t="94583" x="4148138" y="4159250"/>
          <p14:tracePt t="94591" x="4376738" y="4159250"/>
          <p14:tracePt t="94599" x="4630738" y="4159250"/>
          <p14:tracePt t="94607" x="4932363" y="4159250"/>
          <p14:tracePt t="94615" x="5268913" y="4159250"/>
          <p14:tracePt t="94623" x="5570538" y="4159250"/>
          <p14:tracePt t="94631" x="5770563" y="4159250"/>
          <p14:tracePt t="94639" x="5916613" y="4159250"/>
          <p14:tracePt t="94647" x="6007100" y="4159250"/>
          <p14:tracePt t="94655" x="6026150" y="4159250"/>
          <p14:tracePt t="94760" x="6016625" y="4167188"/>
          <p14:tracePt t="94782" x="6007100" y="4176713"/>
          <p14:tracePt t="94790" x="5989638" y="4176713"/>
          <p14:tracePt t="94798" x="5972175" y="4176713"/>
          <p14:tracePt t="94806" x="5972175" y="4186238"/>
          <p14:tracePt t="94815" x="5943600" y="4186238"/>
          <p14:tracePt t="94823" x="5926138" y="4195763"/>
          <p14:tracePt t="94831" x="5916613" y="4203700"/>
          <p14:tracePt t="94839" x="5907088" y="4203700"/>
          <p14:tracePt t="95080" x="5899150" y="4213225"/>
          <p14:tracePt t="95087" x="5889625" y="4240213"/>
          <p14:tracePt t="95095" x="5880100" y="4295775"/>
          <p14:tracePt t="95104" x="5870575" y="4332288"/>
          <p14:tracePt t="95112" x="5826125" y="4413250"/>
          <p14:tracePt t="95120" x="5816600" y="4495800"/>
          <p14:tracePt t="95128" x="5807075" y="4551363"/>
          <p14:tracePt t="95138" x="5807075" y="4678363"/>
          <p14:tracePt t="95144" x="5780088" y="4760913"/>
          <p14:tracePt t="95154" x="5761038" y="4833938"/>
          <p14:tracePt t="95160" x="5753100" y="4914900"/>
          <p14:tracePt t="95170" x="5753100" y="5006975"/>
          <p14:tracePt t="95176" x="5716588" y="5053013"/>
          <p14:tracePt t="95184" x="5707063" y="5097463"/>
          <p14:tracePt t="95192" x="5697538" y="5133975"/>
          <p14:tracePt t="95200" x="5680075" y="5180013"/>
          <p14:tracePt t="95208" x="5661025" y="5207000"/>
          <p14:tracePt t="95216" x="5661025" y="5226050"/>
          <p14:tracePt t="95224" x="5661025" y="5233988"/>
          <p14:tracePt t="95232" x="5661025" y="5243513"/>
          <p14:tracePt t="95352" x="5653088" y="5233988"/>
          <p14:tracePt t="95416" x="5597525" y="5233988"/>
          <p14:tracePt t="95424" x="5497513" y="5226050"/>
          <p14:tracePt t="95431" x="5405438" y="5207000"/>
          <p14:tracePt t="95439" x="5297488" y="5207000"/>
          <p14:tracePt t="95448" x="5168900" y="5197475"/>
          <p14:tracePt t="95455" x="5041900" y="5160963"/>
          <p14:tracePt t="95464" x="4905375" y="5153025"/>
          <p14:tracePt t="95474" x="4832350" y="5133975"/>
          <p14:tracePt t="95480" x="4776788" y="5133975"/>
          <p14:tracePt t="95487" x="4630738" y="5126038"/>
          <p14:tracePt t="95495" x="4567238" y="5097463"/>
          <p14:tracePt t="95504" x="4503738" y="5089525"/>
          <p14:tracePt t="95512" x="4467225" y="5089525"/>
          <p14:tracePt t="95520" x="4457700" y="5089525"/>
          <p14:tracePt t="95527" x="4440238" y="5089525"/>
          <p14:tracePt t="95672" x="4484688" y="5080000"/>
          <p14:tracePt t="95678" x="4603750" y="5080000"/>
          <p14:tracePt t="95686" x="4730750" y="5080000"/>
          <p14:tracePt t="95694" x="4886325" y="5080000"/>
          <p14:tracePt t="95702" x="5068888" y="5080000"/>
          <p14:tracePt t="95710" x="5251450" y="5080000"/>
          <p14:tracePt t="95718" x="5451475" y="5080000"/>
          <p14:tracePt t="95726" x="5634038" y="5080000"/>
          <p14:tracePt t="95735" x="5743575" y="5080000"/>
          <p14:tracePt t="95742" x="5834063" y="5080000"/>
          <p14:tracePt t="95753" x="5862638" y="5080000"/>
          <p14:tracePt t="95800" x="5807075" y="5080000"/>
          <p14:tracePt t="95807" x="5707063" y="5080000"/>
          <p14:tracePt t="95816" x="5634038" y="5097463"/>
          <p14:tracePt t="95823" x="5607050" y="5097463"/>
          <p14:tracePt t="95831" x="5561013" y="5097463"/>
          <p14:tracePt t="95839" x="5551488" y="5097463"/>
          <p14:tracePt t="95896" x="5543550" y="5097463"/>
          <p14:tracePt t="95920" x="5514975" y="5106988"/>
          <p14:tracePt t="95928" x="5507038" y="5106988"/>
          <p14:tracePt t="95935" x="5461000" y="5126038"/>
          <p14:tracePt t="95943" x="5414963" y="5143500"/>
          <p14:tracePt t="95960" x="5397500" y="5143500"/>
          <p14:tracePt t="95969" x="5368925" y="5143500"/>
          <p14:tracePt t="95975" x="5351463" y="5143500"/>
          <p14:tracePt t="95984" x="5324475" y="5143500"/>
          <p14:tracePt t="95992" x="5314950" y="5143500"/>
          <p14:tracePt t="96001" x="5305425" y="5143500"/>
          <p14:tracePt t="96007" x="5278438" y="5143500"/>
          <p14:tracePt t="96152" x="5260975" y="5143500"/>
          <p14:tracePt t="96160" x="5205413" y="5170488"/>
          <p14:tracePt t="96168" x="5195888" y="5207000"/>
          <p14:tracePt t="96174" x="5195888" y="5233988"/>
          <p14:tracePt t="96182" x="5168900" y="5280025"/>
          <p14:tracePt t="96190" x="5168900" y="5299075"/>
          <p14:tracePt t="96198" x="5168900" y="5307013"/>
          <p14:tracePt t="96206" x="5168900" y="5335588"/>
          <p14:tracePt t="96214" x="5168900" y="5343525"/>
          <p14:tracePt t="96223" x="5168900" y="5353050"/>
          <p14:tracePt t="96294" x="5151438" y="5380038"/>
          <p14:tracePt t="96311" x="5122863" y="5380038"/>
          <p14:tracePt t="96319" x="5114925" y="5380038"/>
          <p14:tracePt t="96327" x="5078413" y="5380038"/>
          <p14:tracePt t="96335" x="5059363" y="5380038"/>
          <p14:tracePt t="96343" x="5005388" y="5380038"/>
          <p14:tracePt t="96353" x="4922838" y="5326063"/>
          <p14:tracePt t="96359" x="4876800" y="5262563"/>
          <p14:tracePt t="96369" x="4803775" y="5207000"/>
          <p14:tracePt t="96375" x="4759325" y="5160963"/>
          <p14:tracePt t="96384" x="4695825" y="5116513"/>
          <p14:tracePt t="96391" x="4630738" y="5070475"/>
          <p14:tracePt t="96399" x="4594225" y="5024438"/>
          <p14:tracePt t="96407" x="4557713" y="4987925"/>
          <p14:tracePt t="96415" x="4513263" y="4951413"/>
          <p14:tracePt t="96423" x="4467225" y="4943475"/>
          <p14:tracePt t="96431" x="4430713" y="4943475"/>
          <p14:tracePt t="96439" x="4413250" y="4933950"/>
          <p14:tracePt t="96447" x="4384675" y="4933950"/>
          <p14:tracePt t="96455" x="4348163" y="4914900"/>
          <p14:tracePt t="96584" x="4340225" y="4933950"/>
          <p14:tracePt t="96590" x="4340225" y="4943475"/>
          <p14:tracePt t="96598" x="4321175" y="4960938"/>
          <p14:tracePt t="96606" x="4311650" y="4979988"/>
          <p14:tracePt t="96614" x="4311650" y="4987925"/>
          <p14:tracePt t="96622" x="4303713" y="5016500"/>
          <p14:tracePt t="96630" x="4267200" y="5080000"/>
          <p14:tracePt t="96638" x="4238625" y="5106988"/>
          <p14:tracePt t="96646" x="4221163" y="5153025"/>
          <p14:tracePt t="96654" x="4202113" y="5197475"/>
          <p14:tracePt t="96662" x="4184650" y="5226050"/>
          <p14:tracePt t="96671" x="4184650" y="5253038"/>
          <p14:tracePt t="96679" x="4165600" y="5270500"/>
          <p14:tracePt t="96688" x="4165600" y="5280025"/>
          <p14:tracePt t="96776" x="4165600" y="5289550"/>
          <p14:tracePt t="96800" x="4165600" y="5299075"/>
          <p14:tracePt t="96816" x="4138613" y="5299075"/>
          <p14:tracePt t="96824" x="4121150" y="5299075"/>
          <p14:tracePt t="96832" x="4048125" y="5299075"/>
          <p14:tracePt t="96839" x="3984625" y="5253038"/>
          <p14:tracePt t="96848" x="3902075" y="5197475"/>
          <p14:tracePt t="96857" x="3856038" y="5180013"/>
          <p14:tracePt t="96864" x="3775075" y="5126038"/>
          <p14:tracePt t="96872" x="3692525" y="5097463"/>
          <p14:tracePt t="96880" x="3619500" y="5097463"/>
          <p14:tracePt t="96888" x="3527425" y="5080000"/>
          <p14:tracePt t="96896" x="3427413" y="5070475"/>
          <p14:tracePt t="96904" x="3354388" y="5070475"/>
          <p14:tracePt t="96911" x="3336925" y="5060950"/>
          <p14:tracePt t="96920" x="3317875" y="5060950"/>
          <p14:tracePt t="96974" x="3317875" y="5053013"/>
          <p14:tracePt t="96990" x="3317875" y="5043488"/>
          <p14:tracePt t="96998" x="3317875" y="5024438"/>
          <p14:tracePt t="97048" x="3317875" y="5033963"/>
          <p14:tracePt t="97056" x="3317875" y="5043488"/>
          <p14:tracePt t="97064" x="3317875" y="5053013"/>
          <p14:tracePt t="97071" x="3317875" y="5080000"/>
          <p14:tracePt t="97080" x="3317875" y="5089525"/>
          <p14:tracePt t="97087" x="3317875" y="5116513"/>
          <p14:tracePt t="97096" x="3317875" y="5143500"/>
          <p14:tracePt t="97104" x="3317875" y="5160963"/>
          <p14:tracePt t="97112" x="3317875" y="5180013"/>
          <p14:tracePt t="97120" x="3317875" y="5189538"/>
          <p14:tracePt t="97128" x="3317875" y="5207000"/>
          <p14:tracePt t="97137" x="3317875" y="5216525"/>
          <p14:tracePt t="97144" x="3309938" y="5243513"/>
          <p14:tracePt t="97154" x="3309938" y="5262563"/>
          <p14:tracePt t="97160" x="3309938" y="5289550"/>
          <p14:tracePt t="97170" x="3309938" y="5299075"/>
          <p14:tracePt t="97272" x="3309938" y="5307013"/>
          <p14:tracePt t="97280" x="3300413" y="5307013"/>
          <p14:tracePt t="97288" x="3273425" y="5307013"/>
          <p14:tracePt t="97296" x="3227388" y="5289550"/>
          <p14:tracePt t="97304" x="3144838" y="5262563"/>
          <p14:tracePt t="97312" x="3090863" y="5233988"/>
          <p14:tracePt t="97320" x="3008313" y="5207000"/>
          <p14:tracePt t="97328" x="2925763" y="5153025"/>
          <p14:tracePt t="97337" x="2825750" y="5116513"/>
          <p14:tracePt t="97344" x="2762250" y="5089525"/>
          <p14:tracePt t="97354" x="2735263" y="5080000"/>
          <p14:tracePt t="97360" x="2708275" y="5043488"/>
          <p14:tracePt t="97370" x="2671763" y="5033963"/>
          <p14:tracePt t="97375" x="2652713" y="5024438"/>
          <p14:tracePt t="97392" x="2652713" y="5016500"/>
          <p14:tracePt t="97408" x="2652713" y="5006975"/>
          <p14:tracePt t="97440" x="2652713" y="4997450"/>
          <p14:tracePt t="97568" x="2652713" y="5006975"/>
          <p14:tracePt t="97576" x="2652713" y="5053013"/>
          <p14:tracePt t="97584" x="2652713" y="5070475"/>
          <p14:tracePt t="97592" x="2652713" y="5097463"/>
          <p14:tracePt t="97600" x="2652713" y="5106988"/>
          <p14:tracePt t="97608" x="2652713" y="5133975"/>
          <p14:tracePt t="97616" x="2652713" y="5153025"/>
          <p14:tracePt t="97624" x="2652713" y="5180013"/>
          <p14:tracePt t="97632" x="2652713" y="5189538"/>
          <p14:tracePt t="97640" x="2652713" y="5197475"/>
          <p14:tracePt t="97656" x="2652713" y="5216525"/>
          <p14:tracePt t="97687" x="2652713" y="5226050"/>
          <p14:tracePt t="97744" x="2652713" y="5233988"/>
          <p14:tracePt t="97753" x="2652713" y="5262563"/>
          <p14:tracePt t="97760" x="2652713" y="5280025"/>
          <p14:tracePt t="97768" x="2652713" y="5307013"/>
          <p14:tracePt t="97776" x="2652713" y="5326063"/>
          <p14:tracePt t="97784" x="2652713" y="5335588"/>
          <p14:tracePt t="97792" x="2652713" y="5353050"/>
          <p14:tracePt t="97800" x="2635250" y="5372100"/>
          <p14:tracePt t="97888" x="2635250" y="5353050"/>
          <p14:tracePt t="97896" x="2635250" y="5326063"/>
          <p14:tracePt t="97903" x="2635250" y="5307013"/>
          <p14:tracePt t="97911" x="2635250" y="5289550"/>
          <p14:tracePt t="97920" x="2635250" y="5280025"/>
          <p14:tracePt t="97976" x="2635250" y="5270500"/>
          <p14:tracePt t="97984" x="2643188" y="5262563"/>
          <p14:tracePt t="97991" x="2708275" y="5253038"/>
          <p14:tracePt t="98000" x="2781300" y="5253038"/>
          <p14:tracePt t="98008" x="2808288" y="5253038"/>
          <p14:tracePt t="98022" x="2825750" y="5253038"/>
          <p14:tracePt t="98031" x="2898775" y="5226050"/>
          <p14:tracePt t="98039" x="3090863" y="5226050"/>
          <p14:tracePt t="98047" x="3171825" y="5233988"/>
          <p14:tracePt t="98152" x="3181350" y="5233988"/>
          <p14:tracePt t="98240" x="3190875" y="5253038"/>
          <p14:tracePt t="98248" x="3208338" y="5280025"/>
          <p14:tracePt t="98255" x="3217863" y="5289550"/>
          <p14:tracePt t="98400" x="3227388" y="5280025"/>
          <p14:tracePt t="98408" x="3200400" y="5253038"/>
          <p14:tracePt t="98416" x="3154363" y="5197475"/>
          <p14:tracePt t="98424" x="3117850" y="5180013"/>
          <p14:tracePt t="98431" x="3090863" y="5133975"/>
          <p14:tracePt t="98440" x="3071813" y="5116513"/>
          <p14:tracePt t="98447" x="3044825" y="5070475"/>
          <p14:tracePt t="98457" x="3027363" y="5006975"/>
          <p14:tracePt t="98464" x="3008313" y="4979988"/>
          <p14:tracePt t="98472" x="3008313" y="4933950"/>
          <p14:tracePt t="98479" x="3008313" y="4887913"/>
          <p14:tracePt t="98488" x="3008313" y="4841875"/>
          <p14:tracePt t="98495" x="3008313" y="4787900"/>
          <p14:tracePt t="98503" x="3008313" y="4760913"/>
          <p14:tracePt t="98511" x="3008313" y="4714875"/>
          <p14:tracePt t="98519" x="3035300" y="4641850"/>
          <p14:tracePt t="98527" x="3054350" y="4605338"/>
          <p14:tracePt t="98535" x="3063875" y="4587875"/>
          <p14:tracePt t="98543" x="3090863" y="4541838"/>
          <p14:tracePt t="98552" x="3163888" y="4486275"/>
          <p14:tracePt t="98559" x="3236913" y="4449763"/>
          <p14:tracePt t="98568" x="3409950" y="4405313"/>
          <p14:tracePt t="98575" x="3609975" y="4368800"/>
          <p14:tracePt t="98583" x="3810000" y="4368800"/>
          <p14:tracePt t="98591" x="4057650" y="4368800"/>
          <p14:tracePt t="98599" x="4394200" y="4368800"/>
          <p14:tracePt t="98607" x="4659313" y="4368800"/>
          <p14:tracePt t="98615" x="4922838" y="4368800"/>
          <p14:tracePt t="98623" x="5105400" y="4386263"/>
          <p14:tracePt t="98631" x="5287963" y="4432300"/>
          <p14:tracePt t="98639" x="5387975" y="4478338"/>
          <p14:tracePt t="98647" x="5470525" y="4551363"/>
          <p14:tracePt t="98655" x="5534025" y="4614863"/>
          <p14:tracePt t="98663" x="5543550" y="4641850"/>
          <p14:tracePt t="98671" x="5543550" y="4714875"/>
          <p14:tracePt t="98679" x="5543550" y="4751388"/>
          <p14:tracePt t="98687" x="5543550" y="4824413"/>
          <p14:tracePt t="98695" x="5543550" y="4887913"/>
          <p14:tracePt t="98703" x="5497513" y="4979988"/>
          <p14:tracePt t="98711" x="5487988" y="5043488"/>
          <p14:tracePt t="98719" x="5434013" y="5126038"/>
          <p14:tracePt t="98727" x="5405438" y="5189538"/>
          <p14:tracePt t="98735" x="5387975" y="5233988"/>
          <p14:tracePt t="98743" x="5378450" y="5262563"/>
          <p14:tracePt t="98752" x="5360988" y="5289550"/>
          <p14:tracePt t="98759" x="5334000" y="5326063"/>
          <p14:tracePt t="98768" x="5314950" y="5343525"/>
          <p14:tracePt t="98775" x="5287963" y="5362575"/>
          <p14:tracePt t="98783" x="5232400" y="5372100"/>
          <p14:tracePt t="98791" x="5195888" y="5380038"/>
          <p14:tracePt t="98799" x="5178425" y="5389563"/>
          <p14:tracePt t="98807" x="5141913" y="5389563"/>
          <p14:tracePt t="98815" x="5086350" y="5389563"/>
          <p14:tracePt t="98823" x="5014913" y="5389563"/>
          <p14:tracePt t="98831" x="4968875" y="5389563"/>
          <p14:tracePt t="98839" x="4913313" y="5389563"/>
          <p14:tracePt t="98847" x="4840288" y="5389563"/>
          <p14:tracePt t="98855" x="4822825" y="5372100"/>
          <p14:tracePt t="98871" x="4730750" y="5343525"/>
          <p14:tracePt t="98879" x="4630738" y="5307013"/>
          <p14:tracePt t="98888" x="4513263" y="5243513"/>
          <p14:tracePt t="98895" x="4430713" y="5189538"/>
          <p14:tracePt t="98903" x="4311650" y="5133975"/>
          <p14:tracePt t="98911" x="4238625" y="5089525"/>
          <p14:tracePt t="98919" x="4175125" y="5053013"/>
          <p14:tracePt t="98926" x="4148138" y="5033963"/>
          <p14:tracePt t="98935" x="4148138" y="5024438"/>
          <p14:tracePt t="98942" x="4148138" y="5016500"/>
          <p14:tracePt t="98999" x="4148138" y="5006975"/>
          <p14:tracePt t="99112" x="4138613" y="4997450"/>
          <p14:tracePt t="99119" x="4129088" y="4997450"/>
          <p14:tracePt t="99126" x="4102100" y="5016500"/>
          <p14:tracePt t="99135" x="4075113" y="5024438"/>
          <p14:tracePt t="99142" x="4038600" y="5033963"/>
          <p14:tracePt t="99151" x="4021138" y="5033963"/>
          <p14:tracePt t="99158" x="3984625" y="5033963"/>
          <p14:tracePt t="99167" x="3965575" y="5033963"/>
          <p14:tracePt t="99175" x="3938588" y="5033963"/>
          <p14:tracePt t="99183" x="3919538" y="5033963"/>
          <p14:tracePt t="99191" x="3892550" y="5033963"/>
          <p14:tracePt t="99199" x="3883025" y="5033963"/>
          <p14:tracePt t="99207" x="3875088" y="5033963"/>
          <p14:tracePt t="99223" x="3856038" y="5033963"/>
          <p14:tracePt t="99232" x="3838575" y="5033963"/>
          <p14:tracePt t="99239" x="3829050" y="5033963"/>
          <p14:tracePt t="99247" x="3819525" y="5033963"/>
          <p14:tracePt t="99288" x="3810000" y="5033963"/>
          <p14:tracePt t="99296" x="3810000" y="5024438"/>
          <p14:tracePt t="99303" x="3810000" y="5016500"/>
          <p14:tracePt t="99311" x="3802063" y="5006975"/>
          <p14:tracePt t="99320" x="3802063" y="4979988"/>
          <p14:tracePt t="99327" x="3802063" y="4970463"/>
          <p14:tracePt t="99336" x="3802063" y="4951413"/>
          <p14:tracePt t="99343" x="3802063" y="4943475"/>
          <p14:tracePt t="99354" x="3802063" y="4933950"/>
          <p14:tracePt t="99360" x="3802063" y="4924425"/>
          <p14:tracePt t="99369" x="3802063" y="4906963"/>
          <p14:tracePt t="99375" x="3802063" y="4897438"/>
          <p14:tracePt t="99386" x="3810000" y="4878388"/>
          <p14:tracePt t="99391" x="3819525" y="4860925"/>
          <p14:tracePt t="99400" x="3838575" y="4841875"/>
          <p14:tracePt t="99407" x="3856038" y="4824413"/>
          <p14:tracePt t="99415" x="3865563" y="4814888"/>
          <p14:tracePt t="99423" x="3875088" y="4805363"/>
          <p14:tracePt t="99431" x="3892550" y="4797425"/>
          <p14:tracePt t="99440" x="3919538" y="4768850"/>
          <p14:tracePt t="99447" x="3948113" y="4751388"/>
          <p14:tracePt t="99457" x="4011613" y="4741863"/>
          <p14:tracePt t="99464" x="4057650" y="4705350"/>
          <p14:tracePt t="99473" x="4129088" y="4697413"/>
          <p14:tracePt t="99480" x="4194175" y="4678363"/>
          <p14:tracePt t="99488" x="4248150" y="4668838"/>
          <p14:tracePt t="99495" x="4367213" y="4624388"/>
          <p14:tracePt t="99503" x="4457700" y="4624388"/>
          <p14:tracePt t="99511" x="4549775" y="4614863"/>
          <p14:tracePt t="99520" x="4676775" y="4614863"/>
          <p14:tracePt t="99527" x="4722813" y="4614863"/>
          <p14:tracePt t="99536" x="4822825" y="4614863"/>
          <p14:tracePt t="99543" x="4913313" y="4614863"/>
          <p14:tracePt t="99554" x="4922838" y="4614863"/>
          <p14:tracePt t="99560" x="4995863" y="4614863"/>
          <p14:tracePt t="99570" x="5041900" y="4641850"/>
          <p14:tracePt t="99575" x="5049838" y="4641850"/>
          <p14:tracePt t="99600" x="5059363" y="4660900"/>
          <p14:tracePt t="99615" x="5059363" y="4678363"/>
          <p14:tracePt t="99624" x="5059363" y="4687888"/>
          <p14:tracePt t="99631" x="5059363" y="4705350"/>
          <p14:tracePt t="99639" x="5059363" y="4714875"/>
          <p14:tracePt t="99648" x="5059363" y="4724400"/>
          <p14:tracePt t="99655" x="5059363" y="4751388"/>
          <p14:tracePt t="99672" x="5059363" y="4768850"/>
          <p14:tracePt t="99680" x="5059363" y="4797425"/>
          <p14:tracePt t="99688" x="5059363" y="4805363"/>
          <p14:tracePt t="99695" x="5059363" y="4814888"/>
          <p14:tracePt t="99703" x="5059363" y="4841875"/>
          <p14:tracePt t="99712" x="5059363" y="4851400"/>
          <p14:tracePt t="99720" x="5059363" y="4860925"/>
          <p14:tracePt t="99727" x="5059363" y="4870450"/>
          <p14:tracePt t="99737" x="5059363" y="4878388"/>
          <p14:tracePt t="99744" x="5059363" y="4887913"/>
          <p14:tracePt t="99754" x="5059363" y="4897438"/>
          <p14:tracePt t="99784" x="5059363" y="4914900"/>
          <p14:tracePt t="99968" x="5059363" y="4924425"/>
          <p14:tracePt t="100054" x="5068888" y="4943475"/>
          <p14:tracePt t="100062" x="5041900" y="4997450"/>
          <p14:tracePt t="100071" x="5022850" y="5060950"/>
          <p14:tracePt t="100079" x="4986338" y="5126038"/>
          <p14:tracePt t="100088" x="4886325" y="5160963"/>
          <p14:tracePt t="100095" x="4840288" y="5189538"/>
          <p14:tracePt t="100103" x="4795838" y="5226050"/>
          <p14:tracePt t="100111" x="4759325" y="5243513"/>
          <p14:tracePt t="100120" x="4703763" y="5253038"/>
          <p14:tracePt t="100127" x="4676775" y="5280025"/>
          <p14:tracePt t="100136" x="4630738" y="5280025"/>
          <p14:tracePt t="100143" x="4594225" y="5280025"/>
          <p14:tracePt t="100152" x="4576763" y="5280025"/>
          <p14:tracePt t="100159" x="4557713" y="5280025"/>
          <p14:tracePt t="100170" x="4540250" y="5280025"/>
          <p14:tracePt t="100175" x="4530725" y="5270500"/>
          <p14:tracePt t="100186" x="4521200" y="5262563"/>
          <p14:tracePt t="100191" x="4503738" y="5233988"/>
          <p14:tracePt t="100200" x="4494213" y="5226050"/>
          <p14:tracePt t="100207" x="4484688" y="5197475"/>
          <p14:tracePt t="100215" x="4476750" y="5153025"/>
          <p14:tracePt t="100223" x="4476750" y="5143500"/>
          <p14:tracePt t="100231" x="4457700" y="5080000"/>
          <p14:tracePt t="100239" x="4457700" y="5053013"/>
          <p14:tracePt t="100248" x="4448175" y="5006975"/>
          <p14:tracePt t="100255" x="4448175" y="4979988"/>
          <p14:tracePt t="100263" x="4448175" y="4970463"/>
          <p14:tracePt t="100271" x="4448175" y="4960938"/>
          <p14:tracePt t="100279" x="4448175" y="4943475"/>
          <p14:tracePt t="100287" x="4367213" y="4887913"/>
          <p14:tracePt t="100295" x="4384675" y="4914900"/>
          <p14:tracePt t="100303" x="4384675" y="4887913"/>
          <p14:tracePt t="100311" x="4403725" y="4870450"/>
          <p14:tracePt t="100320" x="4413250" y="4841875"/>
          <p14:tracePt t="100327" x="4457700" y="4797425"/>
          <p14:tracePt t="100336" x="4476750" y="4768850"/>
          <p14:tracePt t="100343" x="4513263" y="4751388"/>
          <p14:tracePt t="100353" x="4567238" y="4697413"/>
          <p14:tracePt t="100359" x="4613275" y="4697413"/>
          <p14:tracePt t="100369" x="4659313" y="4660900"/>
          <p14:tracePt t="100375" x="4713288" y="4632325"/>
          <p14:tracePt t="100385" x="4740275" y="4614863"/>
          <p14:tracePt t="100400" x="4767263" y="4605338"/>
          <p14:tracePt t="100407" x="4786313" y="4605338"/>
          <p14:tracePt t="100415" x="4868863" y="4605338"/>
          <p14:tracePt t="100423" x="4932363" y="4624388"/>
          <p14:tracePt t="100431" x="5022850" y="4651375"/>
          <p14:tracePt t="100439" x="5105400" y="4687888"/>
          <p14:tracePt t="100447" x="5187950" y="4741863"/>
          <p14:tracePt t="100455" x="5251450" y="4778375"/>
          <p14:tracePt t="100463" x="5287963" y="4833938"/>
          <p14:tracePt t="100472" x="5297488" y="4851400"/>
          <p14:tracePt t="100479" x="5305425" y="4906963"/>
          <p14:tracePt t="100488" x="5305425" y="4933950"/>
          <p14:tracePt t="100495" x="5305425" y="4960938"/>
          <p14:tracePt t="100504" x="5305425" y="4970463"/>
          <p14:tracePt t="100511" x="5305425" y="4997450"/>
          <p14:tracePt t="100527" x="5305425" y="5006975"/>
          <p14:tracePt t="100536" x="5305425" y="5016500"/>
          <p14:tracePt t="100543" x="5305425" y="5024438"/>
          <p14:tracePt t="100553" x="5287963" y="5033963"/>
          <p14:tracePt t="100559" x="5268913" y="5060950"/>
          <p14:tracePt t="100570" x="5232400" y="5080000"/>
          <p14:tracePt t="100575" x="5159375" y="5133975"/>
          <p14:tracePt t="100584" x="5078413" y="5189538"/>
          <p14:tracePt t="100591" x="5014913" y="5226050"/>
          <p14:tracePt t="100599" x="4905375" y="5270500"/>
          <p14:tracePt t="100607" x="4822825" y="5280025"/>
          <p14:tracePt t="100615" x="4730750" y="5280025"/>
          <p14:tracePt t="100623" x="4640263" y="5280025"/>
          <p14:tracePt t="100631" x="4567238" y="5280025"/>
          <p14:tracePt t="100639" x="4503738" y="5280025"/>
          <p14:tracePt t="100655" x="4476750" y="5262563"/>
          <p14:tracePt t="100663" x="4467225" y="5253038"/>
          <p14:tracePt t="100672" x="4457700" y="5243513"/>
          <p14:tracePt t="100704" x="4457700" y="5226050"/>
          <p14:tracePt t="100712" x="4467225" y="5207000"/>
          <p14:tracePt t="100721" x="4484688" y="5197475"/>
          <p14:tracePt t="100736" x="4494213" y="5189538"/>
          <p14:tracePt t="100743" x="4503738" y="5189538"/>
          <p14:tracePt t="100775" x="4521200" y="5180013"/>
          <p14:tracePt t="100784" x="4530725" y="5170488"/>
          <p14:tracePt t="100800" x="4540250" y="5170488"/>
          <p14:tracePt t="100807" x="4557713" y="5160963"/>
          <p14:tracePt t="100823" x="4576763" y="5153025"/>
          <p14:tracePt t="100830" x="4613275" y="5143500"/>
          <p14:tracePt t="100846" x="4622800" y="5143500"/>
          <p14:tracePt t="100854" x="4649788" y="5133975"/>
          <p14:tracePt t="100919" x="4659313" y="5126038"/>
          <p14:tracePt t="100928" x="4676775" y="5126038"/>
          <p14:tracePt t="100935" x="4686300" y="5116513"/>
          <p14:tracePt t="100952" x="4695825" y="5116513"/>
          <p14:tracePt t="100959" x="4703763" y="5106988"/>
          <p14:tracePt t="100975" x="4713288" y="5106988"/>
          <p14:tracePt t="100986" x="4722813" y="5106988"/>
          <p14:tracePt t="100991" x="4730750" y="5106988"/>
          <p14:tracePt t="101088" x="4740275" y="5097463"/>
          <p14:tracePt t="101136" x="4749800" y="5097463"/>
          <p14:tracePt t="101152" x="4749800" y="5116513"/>
          <p14:tracePt t="101160" x="4749800" y="5133975"/>
          <p14:tracePt t="101169" x="4749800" y="5170488"/>
          <p14:tracePt t="101176" x="4749800" y="5180013"/>
          <p14:tracePt t="101186" x="4730750" y="5207000"/>
          <p14:tracePt t="101192" x="4722813" y="5226050"/>
          <p14:tracePt t="101200" x="4713288" y="5233988"/>
          <p14:tracePt t="101216" x="4703763" y="5262563"/>
          <p14:tracePt t="101224" x="4686300" y="5270500"/>
          <p14:tracePt t="101232" x="4676775" y="5280025"/>
          <p14:tracePt t="101240" x="4649788" y="5289550"/>
          <p14:tracePt t="101248" x="4640263" y="5299075"/>
          <p14:tracePt t="101264" x="4630738" y="5307013"/>
          <p14:tracePt t="101288" x="4613275" y="5307013"/>
          <p14:tracePt t="101296" x="4603750" y="5307013"/>
          <p14:tracePt t="101304" x="4594225" y="5316538"/>
          <p14:tracePt t="101321" x="4586288" y="5316538"/>
          <p14:tracePt t="101328" x="4576763" y="5316538"/>
          <p14:tracePt t="101337" x="4540250" y="5307013"/>
          <p14:tracePt t="101344" x="4521200" y="5289550"/>
          <p14:tracePt t="101354" x="4476750" y="5253038"/>
          <p14:tracePt t="101360" x="4448175" y="5226050"/>
          <p14:tracePt t="101370" x="4394200" y="5170488"/>
          <p14:tracePt t="101376" x="4367213" y="5143500"/>
          <p14:tracePt t="101387" x="4348163" y="5133975"/>
          <p14:tracePt t="101391" x="4303713" y="5106988"/>
          <p14:tracePt t="101400" x="4221163" y="5053013"/>
          <p14:tracePt t="101409" x="4202113" y="5043488"/>
          <p14:tracePt t="101424" x="4194175" y="5033963"/>
          <p14:tracePt t="101464" x="4194175" y="5024438"/>
          <p14:tracePt t="101608" x="4184650" y="5024438"/>
          <p14:tracePt t="101616" x="4157663" y="5043488"/>
          <p14:tracePt t="101622" x="4121150" y="5097463"/>
          <p14:tracePt t="101630" x="4111625" y="5116513"/>
          <p14:tracePt t="101638" x="4094163" y="5133975"/>
          <p14:tracePt t="101646" x="4094163" y="5143500"/>
          <p14:tracePt t="101655" x="4084638" y="5153025"/>
          <p14:tracePt t="101671" x="4065588" y="5160963"/>
          <p14:tracePt t="101784" x="4057650" y="5160963"/>
          <p14:tracePt t="101791" x="4038600" y="5160963"/>
          <p14:tracePt t="101800" x="3984625" y="5160963"/>
          <p14:tracePt t="101808" x="3919538" y="5160963"/>
          <p14:tracePt t="101816" x="3846513" y="5160963"/>
          <p14:tracePt t="101824" x="3765550" y="5133975"/>
          <p14:tracePt t="101832" x="3673475" y="5089525"/>
          <p14:tracePt t="101840" x="3600450" y="5043488"/>
          <p14:tracePt t="101848" x="3573463" y="5016500"/>
          <p14:tracePt t="101857" x="3546475" y="4997450"/>
          <p14:tracePt t="101864" x="3546475" y="4987925"/>
          <p14:tracePt t="102080" x="3536950" y="4979988"/>
          <p14:tracePt t="102088" x="3527425" y="4979988"/>
          <p14:tracePt t="102104" x="3500438" y="4979988"/>
          <p14:tracePt t="102112" x="3490913" y="4997450"/>
          <p14:tracePt t="102121" x="3490913" y="5006975"/>
          <p14:tracePt t="102128" x="3482975" y="5024438"/>
          <p14:tracePt t="102152" x="3482975" y="5033963"/>
          <p14:tracePt t="102169" x="3473450" y="5043488"/>
          <p14:tracePt t="102192" x="3455988" y="5053013"/>
          <p14:tracePt t="102201" x="3455988" y="5060950"/>
          <p14:tracePt t="102224" x="3455988" y="5070475"/>
          <p14:tracePt t="102232" x="3455988" y="5080000"/>
          <p14:tracePt t="102240" x="3455988" y="5089525"/>
          <p14:tracePt t="102256" x="3436938" y="5126038"/>
          <p14:tracePt t="102264" x="3419475" y="5133975"/>
          <p14:tracePt t="102273" x="3409950" y="5133975"/>
          <p14:tracePt t="102280" x="3390900" y="5153025"/>
          <p14:tracePt t="102289" x="3373438" y="5170488"/>
          <p14:tracePt t="102304" x="3363913" y="5170488"/>
          <p14:tracePt t="102311" x="3363913" y="5180013"/>
          <p14:tracePt t="102392" x="3336925" y="5170488"/>
          <p14:tracePt t="102400" x="3317875" y="5153025"/>
          <p14:tracePt t="102407" x="3290888" y="5143500"/>
          <p14:tracePt t="102416" x="3263900" y="5116513"/>
          <p14:tracePt t="102423" x="3236913" y="5097463"/>
          <p14:tracePt t="102432" x="3200400" y="5089525"/>
          <p14:tracePt t="102440" x="3163888" y="5053013"/>
          <p14:tracePt t="102448" x="3100388" y="5033963"/>
          <p14:tracePt t="102457" x="3090863" y="5033963"/>
          <p14:tracePt t="102464" x="3035300" y="4997450"/>
          <p14:tracePt t="102472" x="3008313" y="4997450"/>
          <p14:tracePt t="102480" x="2962275" y="4987925"/>
          <p14:tracePt t="102489" x="2944813" y="4979988"/>
          <p14:tracePt t="102496" x="2889250" y="4951413"/>
          <p14:tracePt t="102511" x="2862263" y="4951413"/>
          <p14:tracePt t="102519" x="2852738" y="4951413"/>
          <p14:tracePt t="102527" x="2844800" y="4951413"/>
          <p14:tracePt t="102560" x="2835275" y="4951413"/>
          <p14:tracePt t="102816" x="2808288" y="4960938"/>
          <p14:tracePt t="102824" x="2798763" y="4987925"/>
          <p14:tracePt t="102832" x="2789238" y="4997450"/>
          <p14:tracePt t="102839" x="2771775" y="5016500"/>
          <p14:tracePt t="102846" x="2752725" y="5033963"/>
          <p14:tracePt t="102854" x="2744788" y="5043488"/>
          <p14:tracePt t="102862" x="2725738" y="5060950"/>
          <p14:tracePt t="102870" x="2698750" y="5070475"/>
          <p14:tracePt t="102878" x="2689225" y="5070475"/>
          <p14:tracePt t="102886" x="2662238" y="5089525"/>
          <p14:tracePt t="102894" x="2662238" y="5097463"/>
          <p14:tracePt t="103184" x="2652713" y="5097463"/>
          <p14:tracePt t="103328" x="2652713" y="5116513"/>
          <p14:tracePt t="103335" x="2652713" y="5126038"/>
          <p14:tracePt t="103342" x="2652713" y="5133975"/>
          <p14:tracePt t="103358" x="2652713" y="5143500"/>
          <p14:tracePt t="103366" x="2652713" y="5160963"/>
          <p14:tracePt t="103391" x="2652713" y="5170488"/>
          <p14:tracePt t="103399" x="2652713" y="5180013"/>
          <p14:tracePt t="103407" x="2652713" y="5197475"/>
          <p14:tracePt t="103416" x="2652713" y="5207000"/>
          <p14:tracePt t="103422" x="2652713" y="5216525"/>
          <p14:tracePt t="103430" x="2652713" y="5243513"/>
          <p14:tracePt t="103438" x="2652713" y="5270500"/>
          <p14:tracePt t="103446" x="2652713" y="5289550"/>
          <p14:tracePt t="103454" x="2652713" y="5307013"/>
          <p14:tracePt t="103462" x="2625725" y="5335588"/>
          <p14:tracePt t="103470" x="2625725" y="5343525"/>
          <p14:tracePt t="103478" x="2625725" y="5353050"/>
          <p14:tracePt t="103486" x="2625725" y="5362575"/>
          <p14:tracePt t="103502" x="2625725" y="5372100"/>
          <p14:tracePt t="103567" x="2625725" y="5380038"/>
          <p14:tracePt t="103616" x="2635250" y="5380038"/>
          <p14:tracePt t="103631" x="2652713" y="5380038"/>
          <p14:tracePt t="103648" x="2662238" y="5380038"/>
          <p14:tracePt t="103687" x="2671763" y="5380038"/>
          <p14:tracePt t="103695" x="2698750" y="5380038"/>
          <p14:tracePt t="103703" x="2716213" y="5372100"/>
          <p14:tracePt t="103712" x="2744788" y="5372100"/>
          <p14:tracePt t="103719" x="2771775" y="5372100"/>
          <p14:tracePt t="103727" x="2817813" y="5372100"/>
          <p14:tracePt t="103737" x="2881313" y="5362575"/>
          <p14:tracePt t="103743" x="2954338" y="5362575"/>
          <p14:tracePt t="103753" x="3063875" y="5362575"/>
          <p14:tracePt t="103759" x="3181350" y="5335588"/>
          <p14:tracePt t="103769" x="3327400" y="5335588"/>
          <p14:tracePt t="103775" x="3473450" y="5335588"/>
          <p14:tracePt t="103785" x="3673475" y="5316538"/>
          <p14:tracePt t="103790" x="3856038" y="5299075"/>
          <p14:tracePt t="103799" x="4002088" y="5289550"/>
          <p14:tracePt t="103806" x="4129088" y="5243513"/>
          <p14:tracePt t="103814" x="4211638" y="5216525"/>
          <p14:tracePt t="103822" x="4321175" y="5189538"/>
          <p14:tracePt t="103830" x="4367213" y="5189538"/>
          <p14:tracePt t="103838" x="4394200" y="5180013"/>
          <p14:tracePt t="103848" x="4403725" y="5180013"/>
          <p14:tracePt t="103854" x="4413250" y="5170488"/>
          <p14:tracePt t="103878" x="4421188" y="5160963"/>
          <p14:tracePt t="104088" x="4394200" y="5160963"/>
          <p14:tracePt t="104096" x="4348163" y="5160963"/>
          <p14:tracePt t="104103" x="4311650" y="5160963"/>
          <p14:tracePt t="104111" x="4267200" y="5160963"/>
          <p14:tracePt t="104119" x="4238625" y="5160963"/>
          <p14:tracePt t="104126" x="4211638" y="5160963"/>
          <p14:tracePt t="104134" x="4202113" y="5160963"/>
          <p14:tracePt t="104142" x="4184650" y="5160963"/>
          <p14:tracePt t="104150" x="4165600" y="5160963"/>
          <p14:tracePt t="104175" x="4157663" y="5153025"/>
          <p14:tracePt t="104200" x="4157663" y="5143500"/>
          <p14:tracePt t="104208" x="4157663" y="5116513"/>
          <p14:tracePt t="104216" x="4157663" y="5106988"/>
          <p14:tracePt t="104224" x="4148138" y="5089525"/>
          <p14:tracePt t="104232" x="4121150" y="5043488"/>
          <p14:tracePt t="104239" x="4121150" y="5033963"/>
          <p14:tracePt t="104248" x="4111625" y="5016500"/>
          <p14:tracePt t="104257" x="4111625" y="4997450"/>
          <p14:tracePt t="104264" x="4111625" y="4960938"/>
          <p14:tracePt t="104272" x="4111625" y="4943475"/>
          <p14:tracePt t="104280" x="4111625" y="4914900"/>
          <p14:tracePt t="104288" x="4111625" y="4887913"/>
          <p14:tracePt t="104296" x="4111625" y="4851400"/>
          <p14:tracePt t="104304" x="4111625" y="4841875"/>
          <p14:tracePt t="104312" x="4111625" y="4805363"/>
          <p14:tracePt t="104321" x="4111625" y="4797425"/>
          <p14:tracePt t="104328" x="4111625" y="4760913"/>
          <p14:tracePt t="104337" x="4138613" y="4732338"/>
          <p14:tracePt t="104344" x="4148138" y="4724400"/>
          <p14:tracePt t="104354" x="4184650" y="4678363"/>
          <p14:tracePt t="104360" x="4211638" y="4660900"/>
          <p14:tracePt t="104370" x="4257675" y="4651375"/>
          <p14:tracePt t="104376" x="4321175" y="4614863"/>
          <p14:tracePt t="104386" x="4413250" y="4587875"/>
          <p14:tracePt t="104392" x="4494213" y="4559300"/>
          <p14:tracePt t="104399" x="4603750" y="4559300"/>
          <p14:tracePt t="104407" x="4676775" y="4559300"/>
          <p14:tracePt t="104415" x="4713288" y="4559300"/>
          <p14:tracePt t="104423" x="4759325" y="4559300"/>
          <p14:tracePt t="104431" x="4795838" y="4559300"/>
          <p14:tracePt t="104439" x="4822825" y="4559300"/>
          <p14:tracePt t="104447" x="4849813" y="4568825"/>
          <p14:tracePt t="104463" x="4849813" y="4595813"/>
          <p14:tracePt t="104471" x="4849813" y="4641850"/>
          <p14:tracePt t="104479" x="4849813" y="4660900"/>
          <p14:tracePt t="104487" x="4849813" y="4687888"/>
          <p14:tracePt t="104495" x="4849813" y="4714875"/>
          <p14:tracePt t="104503" x="4849813" y="4741863"/>
          <p14:tracePt t="104511" x="4895850" y="4778375"/>
          <p14:tracePt t="104520" x="4895850" y="4797425"/>
          <p14:tracePt t="104527" x="4895850" y="4814888"/>
          <p14:tracePt t="104535" x="4895850" y="4841875"/>
          <p14:tracePt t="104543" x="4905375" y="4860925"/>
          <p14:tracePt t="104552" x="4922838" y="4878388"/>
          <p14:tracePt t="104559" x="4922838" y="4897438"/>
          <p14:tracePt t="104569" x="4932363" y="4906963"/>
          <p14:tracePt t="104575" x="4932363" y="4924425"/>
          <p14:tracePt t="104591" x="4932363" y="4933950"/>
          <p14:tracePt t="104615" x="4932363" y="4943475"/>
          <p14:tracePt t="104623" x="4932363" y="4960938"/>
          <p14:tracePt t="104639" x="4932363" y="4979988"/>
          <p14:tracePt t="104647" x="4922838" y="4987925"/>
          <p14:tracePt t="104664" x="4913313" y="4997450"/>
          <p14:tracePt t="104672" x="4905375" y="4997450"/>
          <p14:tracePt t="104679" x="4886325" y="5006975"/>
          <p14:tracePt t="104688" x="4876800" y="5016500"/>
          <p14:tracePt t="104696" x="4868863" y="5024438"/>
          <p14:tracePt t="104727" x="4849813" y="5033963"/>
          <p14:tracePt t="104760" x="4840288" y="5033963"/>
          <p14:tracePt t="104768" x="4832350" y="5033963"/>
          <p14:tracePt t="104776" x="4803775" y="5033963"/>
          <p14:tracePt t="104785" x="4786313" y="5043488"/>
          <p14:tracePt t="104791" x="4767263" y="5043488"/>
          <p14:tracePt t="104800" x="4740275" y="5053013"/>
          <p14:tracePt t="104807" x="4722813" y="5060950"/>
          <p14:tracePt t="104815" x="4703763" y="5060950"/>
          <p14:tracePt t="104823" x="4676775" y="5060950"/>
          <p14:tracePt t="104831" x="4649788" y="5060950"/>
          <p14:tracePt t="104839" x="4622800" y="5060950"/>
          <p14:tracePt t="104847" x="4613275" y="5060950"/>
          <p14:tracePt t="104863" x="4603750" y="5060950"/>
          <p14:tracePt t="104879" x="4594225" y="5060950"/>
          <p14:tracePt t="104912" x="4594225" y="5053013"/>
          <p14:tracePt t="104928" x="4594225" y="5024438"/>
          <p14:tracePt t="104935" x="4603750" y="5006975"/>
          <p14:tracePt t="104944" x="4622800" y="5006975"/>
          <p14:tracePt t="104953" x="4630738" y="4997450"/>
          <p14:tracePt t="104960" x="4640263" y="4997450"/>
          <p14:tracePt t="104971" x="4649788" y="4997450"/>
          <p14:tracePt t="104976" x="4667250" y="4979988"/>
          <p14:tracePt t="105001" x="4667250" y="4970463"/>
          <p14:tracePt t="105071" x="4659313" y="4970463"/>
          <p14:tracePt t="105080" x="4649788" y="4970463"/>
          <p14:tracePt t="105087" x="4613275" y="4979988"/>
          <p14:tracePt t="105096" x="4603750" y="4987925"/>
          <p14:tracePt t="105103" x="4586288" y="4997450"/>
          <p14:tracePt t="105111" x="4576763" y="5006975"/>
          <p14:tracePt t="105119" x="4567238" y="5016500"/>
          <p14:tracePt t="105127" x="4557713" y="5024438"/>
          <p14:tracePt t="105136" x="4549775" y="5024438"/>
          <p14:tracePt t="105216" x="4540250" y="5024438"/>
          <p14:tracePt t="105240" x="4540250" y="5016500"/>
          <p14:tracePt t="105656" x="4540250" y="5006975"/>
          <p14:tracePt t="105664" x="4586288" y="5006975"/>
          <p14:tracePt t="105672" x="4659313" y="5006975"/>
          <p14:tracePt t="105680" x="4749800" y="5006975"/>
          <p14:tracePt t="105688" x="4859338" y="5006975"/>
          <p14:tracePt t="105696" x="4968875" y="5006975"/>
          <p14:tracePt t="105703" x="5059363" y="5006975"/>
          <p14:tracePt t="105712" x="5114925" y="5006975"/>
          <p14:tracePt t="105720" x="5151438" y="5006975"/>
          <p14:tracePt t="106048" x="5151438" y="4997450"/>
          <p14:tracePt t="106112" x="5141913" y="4997450"/>
          <p14:tracePt t="106120" x="5095875" y="5024438"/>
          <p14:tracePt t="106126" x="5078413" y="5033963"/>
          <p14:tracePt t="106134" x="5059363" y="5033963"/>
          <p14:tracePt t="106142" x="5041900" y="5043488"/>
          <p14:tracePt t="106158" x="5005388" y="5053013"/>
          <p14:tracePt t="106448" x="4995863" y="5070475"/>
          <p14:tracePt t="106455" x="4995863" y="5089525"/>
          <p14:tracePt t="106463" x="4995863" y="5116513"/>
          <p14:tracePt t="106472" x="4986338" y="5160963"/>
          <p14:tracePt t="106480" x="4978400" y="5197475"/>
          <p14:tracePt t="106489" x="4978400" y="5207000"/>
          <p14:tracePt t="106496" x="4959350" y="5226050"/>
          <p14:tracePt t="106503" x="4949825" y="5253038"/>
          <p14:tracePt t="106511" x="4949825" y="5262563"/>
          <p14:tracePt t="106519" x="4941888" y="5270500"/>
          <p14:tracePt t="106672" x="4913313" y="5270500"/>
          <p14:tracePt t="106680" x="4876800" y="5262563"/>
          <p14:tracePt t="106688" x="4822825" y="5207000"/>
          <p14:tracePt t="106696" x="4795838" y="5189538"/>
          <p14:tracePt t="106703" x="4730750" y="5153025"/>
          <p14:tracePt t="106712" x="4659313" y="5126038"/>
          <p14:tracePt t="106719" x="4557713" y="5089525"/>
          <p14:tracePt t="106727" x="4457700" y="5060950"/>
          <p14:tracePt t="106735" x="4413250" y="5024438"/>
          <p14:tracePt t="106743" x="4321175" y="4979988"/>
          <p14:tracePt t="106751" x="4275138" y="4960938"/>
          <p14:tracePt t="106759" x="4267200" y="4960938"/>
          <p14:tracePt t="106768" x="4248150" y="4960938"/>
          <p14:tracePt t="106775" x="4238625" y="4951413"/>
          <p14:tracePt t="106950" x="4230688" y="4951413"/>
          <p14:tracePt t="106966" x="4221163" y="4960938"/>
          <p14:tracePt t="106983" x="4194175" y="4979988"/>
          <p14:tracePt t="106999" x="4184650" y="4997450"/>
          <p14:tracePt t="107007" x="4184650" y="5006975"/>
          <p14:tracePt t="107015" x="4175125" y="5033963"/>
          <p14:tracePt t="107023" x="4148138" y="5060950"/>
          <p14:tracePt t="107038" x="4148138" y="5080000"/>
          <p14:tracePt t="107040" x="4138613" y="5097463"/>
          <p14:tracePt t="107047" x="4138613" y="5116513"/>
          <p14:tracePt t="107055" x="4129088" y="5126038"/>
          <p14:tracePt t="107063" x="4129088" y="5133975"/>
          <p14:tracePt t="107079" x="4129088" y="5143500"/>
          <p14:tracePt t="107136" x="4129088" y="5160963"/>
          <p14:tracePt t="107168" x="4129088" y="5170488"/>
          <p14:tracePt t="107176" x="4111625" y="5170488"/>
          <p14:tracePt t="107185" x="4102100" y="5170488"/>
          <p14:tracePt t="107192" x="4084638" y="5170488"/>
          <p14:tracePt t="107203" x="4048125" y="5170488"/>
          <p14:tracePt t="107208" x="4011613" y="5170488"/>
          <p14:tracePt t="107216" x="3956050" y="5170488"/>
          <p14:tracePt t="107224" x="3929063" y="5170488"/>
          <p14:tracePt t="107232" x="3856038" y="5133975"/>
          <p14:tracePt t="107240" x="3792538" y="5116513"/>
          <p14:tracePt t="107247" x="3746500" y="5080000"/>
          <p14:tracePt t="107255" x="3683000" y="5016500"/>
          <p14:tracePt t="107264" x="3619500" y="4960938"/>
          <p14:tracePt t="107273" x="3582988" y="4924425"/>
          <p14:tracePt t="107280" x="3556000" y="4897438"/>
          <p14:tracePt t="107288" x="3509963" y="4860925"/>
          <p14:tracePt t="107304" x="3455988" y="4824413"/>
          <p14:tracePt t="107311" x="3446463" y="4814888"/>
          <p14:tracePt t="107511" x="3436938" y="4824413"/>
          <p14:tracePt t="107544" x="3436938" y="4851400"/>
          <p14:tracePt t="107560" x="3436938" y="4860925"/>
          <p14:tracePt t="107568" x="3436938" y="4887913"/>
          <p14:tracePt t="107575" x="3436938" y="4897438"/>
          <p14:tracePt t="107584" x="3436938" y="4906963"/>
          <p14:tracePt t="107591" x="3436938" y="4933950"/>
          <p14:tracePt t="107602" x="3427413" y="4933950"/>
          <p14:tracePt t="107607" x="3427413" y="4960938"/>
          <p14:tracePt t="107616" x="3427413" y="4997450"/>
          <p14:tracePt t="107623" x="3419475" y="5016500"/>
          <p14:tracePt t="107631" x="3409950" y="5053013"/>
          <p14:tracePt t="107639" x="3382963" y="5070475"/>
          <p14:tracePt t="107647" x="3373438" y="5116513"/>
          <p14:tracePt t="107657" x="3363913" y="5160963"/>
          <p14:tracePt t="107664" x="3354388" y="5216525"/>
          <p14:tracePt t="107672" x="3354388" y="5262563"/>
          <p14:tracePt t="107680" x="3336925" y="5289550"/>
          <p14:tracePt t="107688" x="3336925" y="5307013"/>
          <p14:tracePt t="107695" x="3336925" y="5335588"/>
          <p14:tracePt t="107703" x="3327400" y="5353050"/>
          <p14:tracePt t="107816" x="3327400" y="5335588"/>
          <p14:tracePt t="107824" x="3327400" y="5316538"/>
          <p14:tracePt t="107832" x="3327400" y="5299075"/>
          <p14:tracePt t="107840" x="3327400" y="5262563"/>
          <p14:tracePt t="107848" x="3327400" y="5243513"/>
          <p14:tracePt t="107856" x="3317875" y="5197475"/>
          <p14:tracePt t="107863" x="3300413" y="5189538"/>
          <p14:tracePt t="107871" x="3244850" y="5180013"/>
          <p14:tracePt t="107879" x="3200400" y="5160963"/>
          <p14:tracePt t="107889" x="3154363" y="5143500"/>
          <p14:tracePt t="107895" x="3090863" y="5126038"/>
          <p14:tracePt t="107903" x="3063875" y="5097463"/>
          <p14:tracePt t="107919" x="3054350" y="5097463"/>
          <p14:tracePt t="107936" x="3044825" y="5097463"/>
          <p14:tracePt t="107944" x="3017838" y="5080000"/>
          <p14:tracePt t="107959" x="3008313" y="5080000"/>
          <p14:tracePt t="107969" x="3008313" y="5070475"/>
          <p14:tracePt t="108023" x="3008313" y="5060950"/>
          <p14:tracePt t="108031" x="2998788" y="5060950"/>
          <p14:tracePt t="108040" x="2971800" y="5060950"/>
          <p14:tracePt t="108048" x="2954338" y="5060950"/>
          <p14:tracePt t="108055" x="2925763" y="5060950"/>
          <p14:tracePt t="108063" x="2908300" y="5060950"/>
          <p14:tracePt t="108072" x="2881313" y="5060950"/>
          <p14:tracePt t="108079" x="2862263" y="5060950"/>
          <p14:tracePt t="108087" x="2844800" y="5060950"/>
          <p14:tracePt t="108192" x="2835275" y="5060950"/>
          <p14:tracePt t="108200" x="2817813" y="5060950"/>
          <p14:tracePt t="108216" x="2789238" y="5060950"/>
          <p14:tracePt t="108223" x="2744788" y="5060950"/>
          <p14:tracePt t="108231" x="2716213" y="5060950"/>
          <p14:tracePt t="108239" x="2662238" y="5053013"/>
          <p14:tracePt t="108247" x="2635250" y="5043488"/>
          <p14:tracePt t="108255" x="2589213" y="5024438"/>
          <p14:tracePt t="108263" x="2552700" y="5016500"/>
          <p14:tracePt t="108273" x="2516188" y="4997450"/>
          <p14:tracePt t="108279" x="2506663" y="4997450"/>
          <p14:tracePt t="108288" x="2489200" y="4997450"/>
          <p14:tracePt t="108295" x="2489200" y="4987925"/>
          <p14:tracePt t="108496" x="2479675" y="4987925"/>
          <p14:tracePt t="108648" x="2479675" y="4997450"/>
          <p14:tracePt t="108678" x="2479675" y="5006975"/>
          <p14:tracePt t="108920" x="2479675" y="5016500"/>
          <p14:tracePt t="108934" x="2498725" y="5006975"/>
          <p14:tracePt t="109343" x="2498725" y="5024438"/>
          <p14:tracePt t="109351" x="2498725" y="5033963"/>
          <p14:tracePt t="109359" x="2498725" y="5043488"/>
          <p14:tracePt t="109367" x="2498725" y="5070475"/>
          <p14:tracePt t="109375" x="2498725" y="5080000"/>
          <p14:tracePt t="109385" x="2498725" y="5089525"/>
          <p14:tracePt t="109391" x="2498725" y="5106988"/>
          <p14:tracePt t="109407" x="2498725" y="5126038"/>
          <p14:tracePt t="109423" x="2498725" y="5133975"/>
          <p14:tracePt t="109439" x="2498725" y="5153025"/>
          <p14:tracePt t="109455" x="2498725" y="5160963"/>
          <p14:tracePt t="109463" x="2498725" y="5170488"/>
          <p14:tracePt t="109696" x="2498725" y="5180013"/>
          <p14:tracePt t="109703" x="2479675" y="5197475"/>
          <p14:tracePt t="109718" x="2470150" y="5207000"/>
          <p14:tracePt t="109726" x="2470150" y="5216525"/>
          <p14:tracePt t="109734" x="2462213" y="5226050"/>
          <p14:tracePt t="109742" x="2462213" y="5233988"/>
          <p14:tracePt t="109751" x="2443163" y="5253038"/>
          <p14:tracePt t="109767" x="2433638" y="5253038"/>
          <p14:tracePt t="111431" x="2433638" y="5243513"/>
          <p14:tracePt t="111456" x="2443163" y="5243513"/>
          <p14:tracePt t="112815" x="2443163" y="5233988"/>
          <p14:tracePt t="112823" x="2452688" y="5207000"/>
          <p14:tracePt t="112831" x="2462213" y="5197475"/>
          <p14:tracePt t="112839" x="2479675" y="5180013"/>
          <p14:tracePt t="112847" x="2489200" y="5153025"/>
          <p14:tracePt t="112863" x="2498725" y="5143500"/>
          <p14:tracePt t="112871" x="2506663" y="5126038"/>
          <p14:tracePt t="112879" x="2525713" y="5106988"/>
          <p14:tracePt t="112895" x="2533650" y="5097463"/>
          <p14:tracePt t="112903" x="2552700" y="5080000"/>
          <p14:tracePt t="112920" x="2579688" y="5053013"/>
          <p14:tracePt t="112927" x="2589213" y="5016500"/>
          <p14:tracePt t="113976" x="2589213" y="5024438"/>
          <p14:tracePt t="114286" x="2589213" y="5043488"/>
          <p14:tracePt t="114864" x="2589213" y="5053013"/>
          <p14:tracePt t="118375" x="2606675" y="5053013"/>
          <p14:tracePt t="118383" x="2662238" y="5043488"/>
          <p14:tracePt t="118391" x="2744788" y="5024438"/>
          <p14:tracePt t="118399" x="2844800" y="4987925"/>
          <p14:tracePt t="118407" x="2954338" y="4987925"/>
          <p14:tracePt t="118416" x="3117850" y="4970463"/>
          <p14:tracePt t="118423" x="3390900" y="4970463"/>
          <p14:tracePt t="118431" x="3948113" y="4970463"/>
          <p14:tracePt t="118439" x="4484688" y="5033963"/>
          <p14:tracePt t="118447" x="4978400" y="5080000"/>
          <p14:tracePt t="118455" x="5424488" y="5080000"/>
          <p14:tracePt t="118463" x="5797550" y="5080000"/>
          <p14:tracePt t="118471" x="6062663" y="5080000"/>
          <p14:tracePt t="118479" x="6362700" y="5080000"/>
          <p14:tracePt t="118487" x="6700838" y="5070475"/>
          <p14:tracePt t="118495" x="7037388" y="5070475"/>
          <p14:tracePt t="118503" x="7319963" y="5033963"/>
          <p14:tracePt t="118511" x="7531100" y="4997450"/>
          <p14:tracePt t="118519" x="7748588" y="4951413"/>
          <p14:tracePt t="118527" x="7958138" y="4914900"/>
          <p14:tracePt t="118536" x="8067675" y="4914900"/>
          <p14:tracePt t="118543" x="8186738" y="4870450"/>
          <p14:tracePt t="118552" x="8259763" y="4851400"/>
          <p14:tracePt t="118559" x="8378825" y="4805363"/>
          <p14:tracePt t="118567" x="8469313" y="4805363"/>
          <p14:tracePt t="118575" x="8632825" y="4760913"/>
          <p14:tracePt t="118583" x="8815388" y="4732338"/>
          <p14:tracePt t="118591" x="8970963" y="469741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ja-JP" altLang="en-US" sz="3800" dirty="0"/>
              <a:t>バス上のデータ転送</a:t>
            </a:r>
            <a:endParaRPr lang="en-US" altLang="ja-JP" sz="3800" dirty="0"/>
          </a:p>
        </p:txBody>
      </p:sp>
      <p:sp>
        <p:nvSpPr>
          <p:cNvPr id="13315" name="Rectangle 3"/>
          <p:cNvSpPr>
            <a:spLocks noGrp="1" noChangeArrowheads="1"/>
          </p:cNvSpPr>
          <p:nvPr>
            <p:ph type="body" idx="1"/>
          </p:nvPr>
        </p:nvSpPr>
        <p:spPr/>
        <p:txBody>
          <a:bodyPr/>
          <a:lstStyle/>
          <a:p>
            <a:pPr eaLnBrk="1" hangingPunct="1"/>
            <a:r>
              <a:rPr lang="ja-JP" altLang="en-US" dirty="0"/>
              <a:t>アービトレーションを行ってバスマスタを選ぶ</a:t>
            </a:r>
            <a:endParaRPr lang="en-US" altLang="ja-JP" dirty="0"/>
          </a:p>
          <a:p>
            <a:pPr eaLnBrk="1" hangingPunct="1"/>
            <a:r>
              <a:rPr lang="ja-JP" altLang="en-US" dirty="0"/>
              <a:t>バストランザクション</a:t>
            </a:r>
            <a:endParaRPr lang="en-US" altLang="ja-JP" dirty="0"/>
          </a:p>
          <a:p>
            <a:pPr lvl="1" eaLnBrk="1" hangingPunct="1"/>
            <a:r>
              <a:rPr lang="ja-JP" altLang="en-US" dirty="0"/>
              <a:t>アドレス転送</a:t>
            </a:r>
            <a:endParaRPr lang="en-US" altLang="ja-JP" dirty="0"/>
          </a:p>
          <a:p>
            <a:pPr lvl="1" eaLnBrk="1" hangingPunct="1"/>
            <a:r>
              <a:rPr lang="ja-JP" altLang="en-US" dirty="0"/>
              <a:t>データ転送　</a:t>
            </a:r>
            <a:r>
              <a:rPr lang="en-US" altLang="ja-JP" dirty="0"/>
              <a:t>(</a:t>
            </a:r>
            <a:r>
              <a:rPr lang="ja-JP" altLang="en-US" dirty="0"/>
              <a:t>必要回反復</a:t>
            </a:r>
            <a:r>
              <a:rPr lang="en-US" altLang="ja-JP" dirty="0"/>
              <a:t>)</a:t>
            </a:r>
          </a:p>
          <a:p>
            <a:pPr lvl="1" eaLnBrk="1" hangingPunct="1"/>
            <a:r>
              <a:rPr lang="ja-JP" altLang="en-US" dirty="0"/>
              <a:t>終了操作</a:t>
            </a:r>
            <a:endParaRPr lang="en-US" altLang="ja-JP" dirty="0"/>
          </a:p>
          <a:p>
            <a:pPr eaLnBrk="1" hangingPunct="1"/>
            <a:r>
              <a:rPr lang="ja-JP" altLang="en-US" dirty="0"/>
              <a:t>バスマスタ権の解放</a:t>
            </a:r>
            <a:endParaRPr lang="en-US" altLang="ja-JP" dirty="0"/>
          </a:p>
        </p:txBody>
      </p:sp>
      <p:pic>
        <p:nvPicPr>
          <p:cNvPr id="2" name="オーディオ 1">
            <a:hlinkClick r:id="" action="ppaction://media"/>
            <a:extLst>
              <a:ext uri="{FF2B5EF4-FFF2-40B4-BE49-F238E27FC236}">
                <a16:creationId xmlns:a16="http://schemas.microsoft.com/office/drawing/2014/main" id="{51FE993B-D945-4DC6-8342-E9B5F39B0C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806"/>
    </mc:Choice>
    <mc:Fallback xmlns="">
      <p:transition spd="slow" advTm="102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09" x="8915400" y="3738563"/>
          <p14:tracePt t="1717" x="8669338" y="3738563"/>
          <p14:tracePt t="1725" x="8369300" y="3738563"/>
          <p14:tracePt t="1733" x="8067675" y="3738563"/>
          <p14:tracePt t="1741" x="7777163" y="3738563"/>
          <p14:tracePt t="1749" x="7475538" y="3738563"/>
          <p14:tracePt t="1758" x="7175500" y="3738563"/>
          <p14:tracePt t="1765" x="6910388" y="3738563"/>
          <p14:tracePt t="1773" x="6673850" y="3730625"/>
          <p14:tracePt t="1781" x="6472238" y="3711575"/>
          <p14:tracePt t="1790" x="6326188" y="3711575"/>
          <p14:tracePt t="1797" x="6218238" y="3702050"/>
          <p14:tracePt t="1806" x="6181725" y="3702050"/>
          <p14:tracePt t="1813" x="6172200" y="3702050"/>
          <p14:tracePt t="1853" x="6162675" y="3694113"/>
          <p14:tracePt t="101638" x="6172200" y="3684588"/>
          <p14:tracePt t="101646" x="6272213" y="3684588"/>
          <p14:tracePt t="101653" x="6472238" y="3684588"/>
          <p14:tracePt t="101662" x="6627813" y="3684588"/>
          <p14:tracePt t="101669" x="6791325" y="3684588"/>
          <p14:tracePt t="101677" x="6937375" y="3684588"/>
          <p14:tracePt t="101685" x="7119938" y="3684588"/>
          <p14:tracePt t="101693" x="7248525" y="3684588"/>
          <p14:tracePt t="101701" x="7339013" y="3684588"/>
          <p14:tracePt t="101709" x="7412038" y="3684588"/>
          <p14:tracePt t="101717" x="7466013" y="3684588"/>
          <p14:tracePt t="101725" x="7531100" y="3684588"/>
          <p14:tracePt t="101733" x="7602538" y="3684588"/>
          <p14:tracePt t="101741" x="7658100" y="3665538"/>
          <p14:tracePt t="101749" x="7721600" y="3657600"/>
          <p14:tracePt t="101757" x="7758113" y="3657600"/>
          <p14:tracePt t="101764" x="7794625" y="3657600"/>
          <p14:tracePt t="101773" x="7813675" y="3648075"/>
          <p14:tracePt t="101813" x="7831138" y="3648075"/>
          <p14:tracePt t="101829" x="7850188" y="3648075"/>
          <p14:tracePt t="101837" x="7894638" y="3648075"/>
          <p14:tracePt t="101845" x="7958138" y="3648075"/>
          <p14:tracePt t="101853" x="8031163" y="3648075"/>
          <p14:tracePt t="101861" x="8140700" y="3648075"/>
          <p14:tracePt t="101868" x="8305800" y="3657600"/>
          <p14:tracePt t="101877" x="8578850" y="374808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ja-JP" altLang="en-US" dirty="0"/>
              <a:t>アービタ（調停装置）</a:t>
            </a:r>
            <a:endParaRPr lang="en-US" altLang="ja-JP" dirty="0"/>
          </a:p>
        </p:txBody>
      </p:sp>
      <p:sp>
        <p:nvSpPr>
          <p:cNvPr id="14339" name="Oval 3"/>
          <p:cNvSpPr>
            <a:spLocks noChangeArrowheads="1"/>
          </p:cNvSpPr>
          <p:nvPr/>
        </p:nvSpPr>
        <p:spPr bwMode="auto">
          <a:xfrm>
            <a:off x="1447800" y="3962400"/>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40" name="Oval 4"/>
          <p:cNvSpPr>
            <a:spLocks noChangeArrowheads="1"/>
          </p:cNvSpPr>
          <p:nvPr/>
        </p:nvSpPr>
        <p:spPr bwMode="auto">
          <a:xfrm>
            <a:off x="2057400" y="3962400"/>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41" name="Oval 5"/>
          <p:cNvSpPr>
            <a:spLocks noChangeArrowheads="1"/>
          </p:cNvSpPr>
          <p:nvPr/>
        </p:nvSpPr>
        <p:spPr bwMode="auto">
          <a:xfrm>
            <a:off x="2971800" y="3962400"/>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42" name="Text Box 6"/>
          <p:cNvSpPr txBox="1">
            <a:spLocks noChangeArrowheads="1"/>
          </p:cNvSpPr>
          <p:nvPr/>
        </p:nvSpPr>
        <p:spPr bwMode="auto">
          <a:xfrm>
            <a:off x="2498725" y="3906838"/>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a:t>
            </a:r>
          </a:p>
        </p:txBody>
      </p:sp>
      <p:sp>
        <p:nvSpPr>
          <p:cNvPr id="14343" name="Rectangle 7"/>
          <p:cNvSpPr>
            <a:spLocks noChangeArrowheads="1"/>
          </p:cNvSpPr>
          <p:nvPr/>
        </p:nvSpPr>
        <p:spPr bwMode="auto">
          <a:xfrm>
            <a:off x="1295400" y="2971800"/>
            <a:ext cx="2133600" cy="4572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Priority Encoder</a:t>
            </a:r>
          </a:p>
        </p:txBody>
      </p:sp>
      <p:sp>
        <p:nvSpPr>
          <p:cNvPr id="14344" name="Line 8"/>
          <p:cNvSpPr>
            <a:spLocks noChangeShapeType="1"/>
          </p:cNvSpPr>
          <p:nvPr/>
        </p:nvSpPr>
        <p:spPr bwMode="auto">
          <a:xfrm flipV="1">
            <a:off x="1600200" y="3429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5" name="Line 9"/>
          <p:cNvSpPr>
            <a:spLocks noChangeShapeType="1"/>
          </p:cNvSpPr>
          <p:nvPr/>
        </p:nvSpPr>
        <p:spPr bwMode="auto">
          <a:xfrm flipV="1">
            <a:off x="2209800" y="3429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6" name="Line 10"/>
          <p:cNvSpPr>
            <a:spLocks noChangeShapeType="1"/>
          </p:cNvSpPr>
          <p:nvPr/>
        </p:nvSpPr>
        <p:spPr bwMode="auto">
          <a:xfrm flipV="1">
            <a:off x="3124200" y="3429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7" name="Line 14"/>
          <p:cNvSpPr>
            <a:spLocks noChangeShapeType="1"/>
          </p:cNvSpPr>
          <p:nvPr/>
        </p:nvSpPr>
        <p:spPr bwMode="auto">
          <a:xfrm flipV="1">
            <a:off x="1600200" y="4343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8" name="Line 15"/>
          <p:cNvSpPr>
            <a:spLocks noChangeShapeType="1"/>
          </p:cNvSpPr>
          <p:nvPr/>
        </p:nvSpPr>
        <p:spPr bwMode="auto">
          <a:xfrm flipV="1">
            <a:off x="2209800" y="4343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9" name="Line 16"/>
          <p:cNvSpPr>
            <a:spLocks noChangeShapeType="1"/>
          </p:cNvSpPr>
          <p:nvPr/>
        </p:nvSpPr>
        <p:spPr bwMode="auto">
          <a:xfrm flipV="1">
            <a:off x="3124200" y="4343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0" name="Text Box 17"/>
          <p:cNvSpPr txBox="1">
            <a:spLocks noChangeArrowheads="1"/>
          </p:cNvSpPr>
          <p:nvPr/>
        </p:nvSpPr>
        <p:spPr bwMode="auto">
          <a:xfrm>
            <a:off x="1736725" y="2479675"/>
            <a:ext cx="106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Arbiter</a:t>
            </a:r>
          </a:p>
        </p:txBody>
      </p:sp>
      <p:sp>
        <p:nvSpPr>
          <p:cNvPr id="14351" name="Text Box 18"/>
          <p:cNvSpPr txBox="1">
            <a:spLocks noChangeArrowheads="1"/>
          </p:cNvSpPr>
          <p:nvPr/>
        </p:nvSpPr>
        <p:spPr bwMode="auto">
          <a:xfrm>
            <a:off x="1736725" y="5222875"/>
            <a:ext cx="18758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latin typeface="Times New Roman" panose="02020603050405020304" pitchFamily="18" charset="0"/>
              </a:rPr>
              <a:t>集中アービタ</a:t>
            </a:r>
            <a:endParaRPr lang="en-US" altLang="ja-JP" sz="2400" dirty="0">
              <a:latin typeface="Times New Roman" panose="02020603050405020304" pitchFamily="18" charset="0"/>
            </a:endParaRPr>
          </a:p>
        </p:txBody>
      </p:sp>
      <p:sp>
        <p:nvSpPr>
          <p:cNvPr id="14352" name="Rectangle 19"/>
          <p:cNvSpPr>
            <a:spLocks noChangeArrowheads="1"/>
          </p:cNvSpPr>
          <p:nvPr/>
        </p:nvSpPr>
        <p:spPr bwMode="auto">
          <a:xfrm>
            <a:off x="4953000" y="1752600"/>
            <a:ext cx="533400" cy="5334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53" name="Rectangle 20"/>
          <p:cNvSpPr>
            <a:spLocks noChangeArrowheads="1"/>
          </p:cNvSpPr>
          <p:nvPr/>
        </p:nvSpPr>
        <p:spPr bwMode="auto">
          <a:xfrm>
            <a:off x="5791200" y="1752600"/>
            <a:ext cx="533400" cy="5334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54" name="Rectangle 21"/>
          <p:cNvSpPr>
            <a:spLocks noChangeArrowheads="1"/>
          </p:cNvSpPr>
          <p:nvPr/>
        </p:nvSpPr>
        <p:spPr bwMode="auto">
          <a:xfrm>
            <a:off x="7315200" y="1752600"/>
            <a:ext cx="533400" cy="5334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55" name="Line 22"/>
          <p:cNvSpPr>
            <a:spLocks noChangeShapeType="1"/>
          </p:cNvSpPr>
          <p:nvPr/>
        </p:nvSpPr>
        <p:spPr bwMode="auto">
          <a:xfrm>
            <a:off x="4648200" y="2057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6" name="Line 23"/>
          <p:cNvSpPr>
            <a:spLocks noChangeShapeType="1"/>
          </p:cNvSpPr>
          <p:nvPr/>
        </p:nvSpPr>
        <p:spPr bwMode="auto">
          <a:xfrm>
            <a:off x="5486400" y="2057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7" name="Line 24"/>
          <p:cNvSpPr>
            <a:spLocks noChangeShapeType="1"/>
          </p:cNvSpPr>
          <p:nvPr/>
        </p:nvSpPr>
        <p:spPr bwMode="auto">
          <a:xfrm>
            <a:off x="6324600" y="2057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8" name="Line 25"/>
          <p:cNvSpPr>
            <a:spLocks noChangeShapeType="1"/>
          </p:cNvSpPr>
          <p:nvPr/>
        </p:nvSpPr>
        <p:spPr bwMode="auto">
          <a:xfrm>
            <a:off x="7010400" y="2057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9" name="Text Box 26"/>
          <p:cNvSpPr txBox="1">
            <a:spLocks noChangeArrowheads="1"/>
          </p:cNvSpPr>
          <p:nvPr/>
        </p:nvSpPr>
        <p:spPr bwMode="auto">
          <a:xfrm>
            <a:off x="4022725" y="1717675"/>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H</a:t>
            </a:r>
          </a:p>
        </p:txBody>
      </p:sp>
      <p:sp>
        <p:nvSpPr>
          <p:cNvPr id="14360" name="Line 27"/>
          <p:cNvSpPr>
            <a:spLocks noChangeShapeType="1"/>
          </p:cNvSpPr>
          <p:nvPr/>
        </p:nvSpPr>
        <p:spPr bwMode="auto">
          <a:xfrm>
            <a:off x="4876800" y="342900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1" name="Line 28"/>
          <p:cNvSpPr>
            <a:spLocks noChangeShapeType="1"/>
          </p:cNvSpPr>
          <p:nvPr/>
        </p:nvSpPr>
        <p:spPr bwMode="auto">
          <a:xfrm>
            <a:off x="4876800" y="365760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2" name="Line 29"/>
          <p:cNvSpPr>
            <a:spLocks noChangeShapeType="1"/>
          </p:cNvSpPr>
          <p:nvPr/>
        </p:nvSpPr>
        <p:spPr bwMode="auto">
          <a:xfrm>
            <a:off x="4876800" y="388620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363" name="Group 30"/>
          <p:cNvGrpSpPr>
            <a:grpSpLocks/>
          </p:cNvGrpSpPr>
          <p:nvPr/>
        </p:nvGrpSpPr>
        <p:grpSpPr bwMode="auto">
          <a:xfrm>
            <a:off x="5257800" y="3352800"/>
            <a:ext cx="152400" cy="990600"/>
            <a:chOff x="3312" y="2112"/>
            <a:chExt cx="96" cy="624"/>
          </a:xfrm>
        </p:grpSpPr>
        <p:sp>
          <p:nvSpPr>
            <p:cNvPr id="14392" name="Line 31"/>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93" name="Oval 32"/>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364" name="Group 33"/>
          <p:cNvGrpSpPr>
            <a:grpSpLocks/>
          </p:cNvGrpSpPr>
          <p:nvPr/>
        </p:nvGrpSpPr>
        <p:grpSpPr bwMode="auto">
          <a:xfrm>
            <a:off x="5562600" y="3352800"/>
            <a:ext cx="152400" cy="990600"/>
            <a:chOff x="3312" y="2112"/>
            <a:chExt cx="96" cy="624"/>
          </a:xfrm>
        </p:grpSpPr>
        <p:sp>
          <p:nvSpPr>
            <p:cNvPr id="14390" name="Line 34"/>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91" name="Oval 35"/>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365" name="Group 36"/>
          <p:cNvGrpSpPr>
            <a:grpSpLocks/>
          </p:cNvGrpSpPr>
          <p:nvPr/>
        </p:nvGrpSpPr>
        <p:grpSpPr bwMode="auto">
          <a:xfrm>
            <a:off x="5867400" y="3352800"/>
            <a:ext cx="152400" cy="990600"/>
            <a:chOff x="3312" y="2112"/>
            <a:chExt cx="96" cy="624"/>
          </a:xfrm>
        </p:grpSpPr>
        <p:sp>
          <p:nvSpPr>
            <p:cNvPr id="14388" name="Line 37"/>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9" name="Oval 38"/>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366" name="Group 39"/>
          <p:cNvGrpSpPr>
            <a:grpSpLocks/>
          </p:cNvGrpSpPr>
          <p:nvPr/>
        </p:nvGrpSpPr>
        <p:grpSpPr bwMode="auto">
          <a:xfrm>
            <a:off x="6172200" y="3352800"/>
            <a:ext cx="152400" cy="990600"/>
            <a:chOff x="3312" y="2112"/>
            <a:chExt cx="96" cy="624"/>
          </a:xfrm>
        </p:grpSpPr>
        <p:sp>
          <p:nvSpPr>
            <p:cNvPr id="14386" name="Line 40"/>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7" name="Oval 41"/>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367" name="Group 42"/>
          <p:cNvGrpSpPr>
            <a:grpSpLocks/>
          </p:cNvGrpSpPr>
          <p:nvPr/>
        </p:nvGrpSpPr>
        <p:grpSpPr bwMode="auto">
          <a:xfrm>
            <a:off x="6477000" y="3352800"/>
            <a:ext cx="152400" cy="990600"/>
            <a:chOff x="3312" y="2112"/>
            <a:chExt cx="96" cy="624"/>
          </a:xfrm>
        </p:grpSpPr>
        <p:sp>
          <p:nvSpPr>
            <p:cNvPr id="14384" name="Line 43"/>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5" name="Oval 44"/>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368" name="Group 45"/>
          <p:cNvGrpSpPr>
            <a:grpSpLocks/>
          </p:cNvGrpSpPr>
          <p:nvPr/>
        </p:nvGrpSpPr>
        <p:grpSpPr bwMode="auto">
          <a:xfrm>
            <a:off x="6705600" y="3352800"/>
            <a:ext cx="152400" cy="990600"/>
            <a:chOff x="3312" y="2112"/>
            <a:chExt cx="96" cy="624"/>
          </a:xfrm>
        </p:grpSpPr>
        <p:sp>
          <p:nvSpPr>
            <p:cNvPr id="14382" name="Line 46"/>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3" name="Oval 47"/>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369" name="Group 48"/>
          <p:cNvGrpSpPr>
            <a:grpSpLocks/>
          </p:cNvGrpSpPr>
          <p:nvPr/>
        </p:nvGrpSpPr>
        <p:grpSpPr bwMode="auto">
          <a:xfrm>
            <a:off x="7162800" y="3352800"/>
            <a:ext cx="152400" cy="990600"/>
            <a:chOff x="3312" y="2112"/>
            <a:chExt cx="96" cy="624"/>
          </a:xfrm>
        </p:grpSpPr>
        <p:sp>
          <p:nvSpPr>
            <p:cNvPr id="14380" name="Line 49"/>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1" name="Oval 50"/>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370" name="Group 51"/>
          <p:cNvGrpSpPr>
            <a:grpSpLocks/>
          </p:cNvGrpSpPr>
          <p:nvPr/>
        </p:nvGrpSpPr>
        <p:grpSpPr bwMode="auto">
          <a:xfrm>
            <a:off x="6934200" y="3352800"/>
            <a:ext cx="152400" cy="990600"/>
            <a:chOff x="3312" y="2112"/>
            <a:chExt cx="96" cy="624"/>
          </a:xfrm>
        </p:grpSpPr>
        <p:sp>
          <p:nvSpPr>
            <p:cNvPr id="14378" name="Line 52"/>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79" name="Oval 53"/>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4371" name="Text Box 54"/>
          <p:cNvSpPr txBox="1">
            <a:spLocks noChangeArrowheads="1"/>
          </p:cNvSpPr>
          <p:nvPr/>
        </p:nvSpPr>
        <p:spPr bwMode="auto">
          <a:xfrm>
            <a:off x="5394325" y="4613275"/>
            <a:ext cx="2054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Distributed bus</a:t>
            </a:r>
          </a:p>
        </p:txBody>
      </p:sp>
      <p:sp>
        <p:nvSpPr>
          <p:cNvPr id="14372" name="Text Box 55"/>
          <p:cNvSpPr txBox="1">
            <a:spLocks noChangeArrowheads="1"/>
          </p:cNvSpPr>
          <p:nvPr/>
        </p:nvSpPr>
        <p:spPr bwMode="auto">
          <a:xfrm>
            <a:off x="5241925" y="2327275"/>
            <a:ext cx="1698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Daisy Chain</a:t>
            </a:r>
          </a:p>
        </p:txBody>
      </p:sp>
      <p:sp>
        <p:nvSpPr>
          <p:cNvPr id="14373" name="Text Box 56"/>
          <p:cNvSpPr txBox="1">
            <a:spLocks noChangeArrowheads="1"/>
          </p:cNvSpPr>
          <p:nvPr/>
        </p:nvSpPr>
        <p:spPr bwMode="auto">
          <a:xfrm>
            <a:off x="5470525" y="5451475"/>
            <a:ext cx="18758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latin typeface="Times New Roman" panose="02020603050405020304" pitchFamily="18" charset="0"/>
              </a:rPr>
              <a:t>分散アービタ</a:t>
            </a:r>
            <a:endParaRPr lang="en-US" altLang="ja-JP" sz="2400" dirty="0">
              <a:latin typeface="Times New Roman" panose="02020603050405020304" pitchFamily="18" charset="0"/>
            </a:endParaRPr>
          </a:p>
        </p:txBody>
      </p:sp>
      <p:sp>
        <p:nvSpPr>
          <p:cNvPr id="14374" name="Text Box 57"/>
          <p:cNvSpPr txBox="1">
            <a:spLocks noChangeArrowheads="1"/>
          </p:cNvSpPr>
          <p:nvPr/>
        </p:nvSpPr>
        <p:spPr bwMode="auto">
          <a:xfrm>
            <a:off x="1976420" y="6053564"/>
            <a:ext cx="47291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solidFill>
                  <a:srgbClr val="FF6699"/>
                </a:solidFill>
                <a:latin typeface="Verdana" panose="020B0604030504040204" pitchFamily="34" charset="0"/>
              </a:rPr>
              <a:t>オンチップでは集中アービタを主として使う</a:t>
            </a:r>
            <a:endParaRPr lang="en-US" altLang="ja-JP" sz="2000" dirty="0">
              <a:solidFill>
                <a:srgbClr val="FF6699"/>
              </a:solidFill>
              <a:latin typeface="Verdana" panose="020B0604030504040204" pitchFamily="34" charset="0"/>
            </a:endParaRPr>
          </a:p>
        </p:txBody>
      </p:sp>
      <p:sp>
        <p:nvSpPr>
          <p:cNvPr id="14375" name="Line 58"/>
          <p:cNvSpPr>
            <a:spLocks noChangeShapeType="1"/>
          </p:cNvSpPr>
          <p:nvPr/>
        </p:nvSpPr>
        <p:spPr bwMode="auto">
          <a:xfrm>
            <a:off x="3276600" y="342900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6" name="Line 59"/>
          <p:cNvSpPr>
            <a:spLocks noChangeShapeType="1"/>
          </p:cNvSpPr>
          <p:nvPr/>
        </p:nvSpPr>
        <p:spPr bwMode="auto">
          <a:xfrm>
            <a:off x="2339975" y="342900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7" name="Line 60"/>
          <p:cNvSpPr>
            <a:spLocks noChangeShapeType="1"/>
          </p:cNvSpPr>
          <p:nvPr/>
        </p:nvSpPr>
        <p:spPr bwMode="auto">
          <a:xfrm>
            <a:off x="1763713" y="342900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12191B3D-E8A8-4EDB-A4E2-2210261114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123"/>
    </mc:Choice>
    <mc:Fallback xmlns="">
      <p:transition spd="slow" advTm="10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52" x="8807450" y="4040188"/>
          <p14:tracePt t="760" x="8588375" y="4040188"/>
          <p14:tracePt t="771" x="8305800" y="4086225"/>
          <p14:tracePt t="776" x="7986713" y="4049713"/>
          <p14:tracePt t="787" x="7694613" y="3994150"/>
          <p14:tracePt t="793" x="7475538" y="3994150"/>
          <p14:tracePt t="803" x="7119938" y="3948113"/>
          <p14:tracePt t="809" x="6919913" y="3940175"/>
          <p14:tracePt t="820" x="6681788" y="3884613"/>
          <p14:tracePt t="824" x="6500813" y="3867150"/>
          <p14:tracePt t="831" x="6354763" y="3857625"/>
          <p14:tracePt t="840" x="6245225" y="3830638"/>
          <p14:tracePt t="848" x="6226175" y="3821113"/>
          <p14:tracePt t="856" x="6162675" y="3803650"/>
          <p14:tracePt t="864" x="6153150" y="3803650"/>
          <p14:tracePt t="953" x="6145213" y="3803650"/>
          <p14:tracePt t="1711" x="6153150" y="3794125"/>
          <p14:tracePt t="1731" x="6162675" y="3784600"/>
          <p14:tracePt t="1783" x="6172200" y="3775075"/>
          <p14:tracePt t="1823" x="6162675" y="3775075"/>
          <p14:tracePt t="1831" x="6116638" y="3811588"/>
          <p14:tracePt t="1839" x="6099175" y="3830638"/>
          <p14:tracePt t="1863" x="6080125" y="3848100"/>
          <p14:tracePt t="2560" x="6062663" y="3840163"/>
          <p14:tracePt t="2608" x="6062663" y="3830638"/>
          <p14:tracePt t="2624" x="6062663" y="3821113"/>
          <p14:tracePt t="2672" x="6062663" y="3803650"/>
          <p14:tracePt t="2680" x="6062663" y="3794125"/>
          <p14:tracePt t="2688" x="6072188" y="3794125"/>
          <p14:tracePt t="2704" x="6072188" y="3784600"/>
          <p14:tracePt t="2712" x="6072188" y="3767138"/>
          <p14:tracePt t="2720" x="6072188" y="3757613"/>
          <p14:tracePt t="2728" x="6080125" y="3748088"/>
          <p14:tracePt t="2737" x="6080125" y="3738563"/>
          <p14:tracePt t="2744" x="6089650" y="3721100"/>
          <p14:tracePt t="2760" x="6108700" y="3702050"/>
          <p14:tracePt t="2768" x="6116638" y="3694113"/>
          <p14:tracePt t="2776" x="6135688" y="3675063"/>
          <p14:tracePt t="2785" x="6162675" y="3638550"/>
          <p14:tracePt t="2792" x="6172200" y="3621088"/>
          <p14:tracePt t="2802" x="6181725" y="3621088"/>
          <p14:tracePt t="2808" x="6199188" y="3592513"/>
          <p14:tracePt t="2818" x="6208713" y="3575050"/>
          <p14:tracePt t="2824" x="6218238" y="3538538"/>
          <p14:tracePt t="2832" x="6226175" y="3511550"/>
          <p14:tracePt t="2840" x="6254750" y="3465513"/>
          <p14:tracePt t="2848" x="6262688" y="3419475"/>
          <p14:tracePt t="2856" x="6272213" y="3392488"/>
          <p14:tracePt t="2864" x="6308725" y="3346450"/>
          <p14:tracePt t="2872" x="6318250" y="3309938"/>
          <p14:tracePt t="2889" x="6335713" y="3200400"/>
          <p14:tracePt t="2896" x="6362700" y="3146425"/>
          <p14:tracePt t="2905" x="6362700" y="3100388"/>
          <p14:tracePt t="2912" x="6372225" y="3046413"/>
          <p14:tracePt t="2921" x="6372225" y="2990850"/>
          <p14:tracePt t="2928" x="6372225" y="2963863"/>
          <p14:tracePt t="2936" x="6372225" y="2909888"/>
          <p14:tracePt t="2944" x="6372225" y="2844800"/>
          <p14:tracePt t="2952" x="6372225" y="2790825"/>
          <p14:tracePt t="2960" x="6372225" y="2763838"/>
          <p14:tracePt t="2967" x="6372225" y="2727325"/>
          <p14:tracePt t="2975" x="6372225" y="2690813"/>
          <p14:tracePt t="2983" x="6362700" y="2654300"/>
          <p14:tracePt t="2991" x="6354763" y="2608263"/>
          <p14:tracePt t="3000" x="6354763" y="2571750"/>
          <p14:tracePt t="3007" x="6345238" y="2535238"/>
          <p14:tracePt t="3017" x="6335713" y="2508250"/>
          <p14:tracePt t="3023" x="6318250" y="2481263"/>
          <p14:tracePt t="3031" x="6318250" y="2444750"/>
          <p14:tracePt t="3039" x="6318250" y="2408238"/>
          <p14:tracePt t="3047" x="6299200" y="2379663"/>
          <p14:tracePt t="3055" x="6299200" y="2362200"/>
          <p14:tracePt t="3063" x="6291263" y="2325688"/>
          <p14:tracePt t="3072" x="6291263" y="2316163"/>
          <p14:tracePt t="3080" x="6272213" y="2270125"/>
          <p14:tracePt t="3087" x="6272213" y="2262188"/>
          <p14:tracePt t="3103" x="6272213" y="2243138"/>
          <p14:tracePt t="3120" x="6272213" y="2225675"/>
          <p14:tracePt t="3135" x="6272213" y="2216150"/>
          <p14:tracePt t="3144" x="6272213" y="2206625"/>
          <p14:tracePt t="3169" x="6272213" y="2189163"/>
          <p14:tracePt t="3176" x="6272213" y="2179638"/>
          <p14:tracePt t="3186" x="6272213" y="2160588"/>
          <p14:tracePt t="3192" x="6272213" y="2116138"/>
          <p14:tracePt t="3208" x="6291263" y="2106613"/>
          <p14:tracePt t="3218" x="6291263" y="2089150"/>
          <p14:tracePt t="3224" x="6299200" y="2070100"/>
          <p14:tracePt t="3232" x="6318250" y="2060575"/>
          <p14:tracePt t="3240" x="6318250" y="2033588"/>
          <p14:tracePt t="3248" x="6326188" y="2016125"/>
          <p14:tracePt t="3256" x="6335713" y="1997075"/>
          <p14:tracePt t="3264" x="6335713" y="1987550"/>
          <p14:tracePt t="3272" x="6335713" y="1979613"/>
          <p14:tracePt t="3280" x="6335713" y="1970088"/>
          <p14:tracePt t="3288" x="6335713" y="1960563"/>
          <p14:tracePt t="3296" x="6335713" y="1951038"/>
          <p14:tracePt t="3312" x="6335713" y="1943100"/>
          <p14:tracePt t="3535" x="6326188" y="1933575"/>
          <p14:tracePt t="3544" x="6299200" y="1943100"/>
          <p14:tracePt t="3552" x="6272213" y="1951038"/>
          <p14:tracePt t="3560" x="6226175" y="1979613"/>
          <p14:tracePt t="3569" x="6162675" y="2016125"/>
          <p14:tracePt t="3576" x="6116638" y="2033588"/>
          <p14:tracePt t="3585" x="6072188" y="2070100"/>
          <p14:tracePt t="3592" x="6007100" y="2097088"/>
          <p14:tracePt t="3603" x="5962650" y="2106613"/>
          <p14:tracePt t="3608" x="5935663" y="2125663"/>
          <p14:tracePt t="3618" x="5907088" y="2133600"/>
          <p14:tracePt t="3624" x="5853113" y="2133600"/>
          <p14:tracePt t="3632" x="5807075" y="2152650"/>
          <p14:tracePt t="3640" x="5770563" y="2152650"/>
          <p14:tracePt t="3648" x="5716588" y="2152650"/>
          <p14:tracePt t="3656" x="5670550" y="2152650"/>
          <p14:tracePt t="3663" x="5643563" y="2152650"/>
          <p14:tracePt t="3671" x="5597525" y="2152650"/>
          <p14:tracePt t="3679" x="5543550" y="2152650"/>
          <p14:tracePt t="3687" x="5507038" y="2152650"/>
          <p14:tracePt t="3695" x="5461000" y="2152650"/>
          <p14:tracePt t="3703" x="5451475" y="2152650"/>
          <p14:tracePt t="3711" x="5414963" y="2152650"/>
          <p14:tracePt t="3719" x="5387975" y="2125663"/>
          <p14:tracePt t="3728" x="5368925" y="2125663"/>
          <p14:tracePt t="3735" x="5351463" y="2106613"/>
          <p14:tracePt t="3744" x="5341938" y="2097088"/>
          <p14:tracePt t="3751" x="5324475" y="2070100"/>
          <p14:tracePt t="3760" x="5305425" y="2052638"/>
          <p14:tracePt t="3768" x="5287963" y="2024063"/>
          <p14:tracePt t="3776" x="5268913" y="2006600"/>
          <p14:tracePt t="3785" x="5241925" y="1987550"/>
          <p14:tracePt t="3791" x="5224463" y="1960563"/>
          <p14:tracePt t="3800" x="5214938" y="1960563"/>
          <p14:tracePt t="3807" x="5195888" y="1933575"/>
          <p14:tracePt t="3816" x="5178425" y="1906588"/>
          <p14:tracePt t="3823" x="5159375" y="1878013"/>
          <p14:tracePt t="3831" x="5141913" y="1851025"/>
          <p14:tracePt t="3839" x="5122863" y="1814513"/>
          <p14:tracePt t="3847" x="5105400" y="1778000"/>
          <p14:tracePt t="3855" x="5095875" y="1731963"/>
          <p14:tracePt t="3863" x="5086350" y="1697038"/>
          <p14:tracePt t="3871" x="5086350" y="1677988"/>
          <p14:tracePt t="3889" x="5068888" y="1614488"/>
          <p14:tracePt t="3904" x="5068888" y="1595438"/>
          <p14:tracePt t="3912" x="5068888" y="1587500"/>
          <p14:tracePt t="3928" x="5068888" y="1577975"/>
          <p14:tracePt t="3945" x="5068888" y="1558925"/>
          <p14:tracePt t="3954" x="5078413" y="1550988"/>
          <p14:tracePt t="3969" x="5078413" y="1541463"/>
          <p14:tracePt t="3987" x="5086350" y="1522413"/>
          <p14:tracePt t="3993" x="5122863" y="1504950"/>
          <p14:tracePt t="4003" x="5132388" y="1495425"/>
          <p14:tracePt t="4020" x="5141913" y="1485900"/>
          <p14:tracePt t="4025" x="5159375" y="1477963"/>
          <p14:tracePt t="4033" x="5178425" y="1477963"/>
          <p14:tracePt t="4040" x="5195888" y="1458913"/>
          <p14:tracePt t="4049" x="5224463" y="1449388"/>
          <p14:tracePt t="4056" x="5251450" y="1441450"/>
          <p14:tracePt t="4065" x="5260975" y="1441450"/>
          <p14:tracePt t="4072" x="5305425" y="1431925"/>
          <p14:tracePt t="4080" x="5324475" y="1431925"/>
          <p14:tracePt t="4088" x="5351463" y="1422400"/>
          <p14:tracePt t="4096" x="5387975" y="1412875"/>
          <p14:tracePt t="4104" x="5414963" y="1412875"/>
          <p14:tracePt t="4112" x="5451475" y="1404938"/>
          <p14:tracePt t="4120" x="5514975" y="1404938"/>
          <p14:tracePt t="4128" x="5570538" y="1404938"/>
          <p14:tracePt t="4136" x="5607050" y="1404938"/>
          <p14:tracePt t="4144" x="5661025" y="1404938"/>
          <p14:tracePt t="4152" x="5688013" y="1404938"/>
          <p14:tracePt t="4160" x="5707063" y="1404938"/>
          <p14:tracePt t="4169" x="5716588" y="1404938"/>
          <p14:tracePt t="4521" x="5724525" y="1395413"/>
          <p14:tracePt t="4825" x="5724525" y="1404938"/>
          <p14:tracePt t="4833" x="5724525" y="1441450"/>
          <p14:tracePt t="4849" x="5724525" y="1449388"/>
          <p14:tracePt t="4855" x="5724525" y="1477963"/>
          <p14:tracePt t="4871" x="5716588" y="1495425"/>
          <p14:tracePt t="4889" x="5707063" y="1504950"/>
          <p14:tracePt t="5161" x="5697538" y="1514475"/>
          <p14:tracePt t="5167" x="5680075" y="1531938"/>
          <p14:tracePt t="5175" x="5661025" y="1541463"/>
          <p14:tracePt t="5183" x="5643563" y="1550988"/>
          <p14:tracePt t="5191" x="5624513" y="1550988"/>
          <p14:tracePt t="5207" x="5607050" y="1550988"/>
          <p14:tracePt t="5760" x="5580063" y="1550988"/>
          <p14:tracePt t="5768" x="5561013" y="1550988"/>
          <p14:tracePt t="5776" x="5514975" y="1550988"/>
          <p14:tracePt t="5783" x="5487988" y="1550988"/>
          <p14:tracePt t="5792" x="5461000" y="1550988"/>
          <p14:tracePt t="5801" x="5414963" y="1550988"/>
          <p14:tracePt t="5808" x="5378450" y="1550988"/>
          <p14:tracePt t="5818" x="5334000" y="1550988"/>
          <p14:tracePt t="5824" x="5305425" y="1550988"/>
          <p14:tracePt t="5832" x="5278438" y="1541463"/>
          <p14:tracePt t="5840" x="5260975" y="1541463"/>
          <p14:tracePt t="5848" x="5232400" y="1541463"/>
          <p14:tracePt t="5856" x="5205413" y="1531938"/>
          <p14:tracePt t="5864" x="5195888" y="1531938"/>
          <p14:tracePt t="5872" x="5187950" y="1531938"/>
          <p14:tracePt t="5888" x="5178425" y="1531938"/>
          <p14:tracePt t="5960" x="5168900" y="1522413"/>
          <p14:tracePt t="6656" x="5159375" y="1522413"/>
          <p14:tracePt t="6664" x="5159375" y="1531938"/>
          <p14:tracePt t="6688" x="5159375" y="1541463"/>
          <p14:tracePt t="6696" x="5159375" y="1558925"/>
          <p14:tracePt t="6704" x="5159375" y="1568450"/>
          <p14:tracePt t="6712" x="5159375" y="1577975"/>
          <p14:tracePt t="12232" x="5159375" y="1631950"/>
          <p14:tracePt t="12240" x="5132388" y="1751013"/>
          <p14:tracePt t="12249" x="5041900" y="1887538"/>
          <p14:tracePt t="12256" x="4932363" y="2043113"/>
          <p14:tracePt t="12264" x="4840288" y="2170113"/>
          <p14:tracePt t="12272" x="4740275" y="2325688"/>
          <p14:tracePt t="12280" x="4676775" y="2425700"/>
          <p14:tracePt t="12288" x="4594225" y="2525713"/>
          <p14:tracePt t="12296" x="4540250" y="2625725"/>
          <p14:tracePt t="12305" x="4494213" y="2727325"/>
          <p14:tracePt t="12312" x="4440238" y="2808288"/>
          <p14:tracePt t="12322" x="4384675" y="2909888"/>
          <p14:tracePt t="12328" x="4348163" y="2954338"/>
          <p14:tracePt t="12338" x="4321175" y="3000375"/>
          <p14:tracePt t="12344" x="4303713" y="3063875"/>
          <p14:tracePt t="12352" x="4257675" y="3127375"/>
          <p14:tracePt t="12360" x="4238625" y="3173413"/>
          <p14:tracePt t="12368" x="4202113" y="3219450"/>
          <p14:tracePt t="12376" x="4202113" y="3255963"/>
          <p14:tracePt t="12384" x="4184650" y="3292475"/>
          <p14:tracePt t="12392" x="4184650" y="3319463"/>
          <p14:tracePt t="12400" x="4184650" y="3328988"/>
          <p14:tracePt t="12408" x="4165600" y="3365500"/>
          <p14:tracePt t="12417" x="4157663" y="3411538"/>
          <p14:tracePt t="12424" x="4148138" y="3438525"/>
          <p14:tracePt t="12433" x="4121150" y="3492500"/>
          <p14:tracePt t="12440" x="4094163" y="3538538"/>
          <p14:tracePt t="12448" x="4075113" y="3621088"/>
          <p14:tracePt t="12456" x="4048125" y="3684588"/>
          <p14:tracePt t="12464" x="4021138" y="3738563"/>
          <p14:tracePt t="12472" x="3956050" y="3811588"/>
          <p14:tracePt t="12480" x="3865563" y="3911600"/>
          <p14:tracePt t="12488" x="3810000" y="4013200"/>
          <p14:tracePt t="12496" x="3729038" y="4094163"/>
          <p14:tracePt t="12503" x="3656013" y="4176713"/>
          <p14:tracePt t="12512" x="3563938" y="4286250"/>
          <p14:tracePt t="12520" x="3463925" y="4349750"/>
          <p14:tracePt t="12528" x="3382963" y="4422775"/>
          <p14:tracePt t="12536" x="3336925" y="4449763"/>
          <p14:tracePt t="12544" x="3309938" y="4478338"/>
          <p14:tracePt t="12553" x="3273425" y="4495800"/>
          <p14:tracePt t="12560" x="3236913" y="4532313"/>
          <p14:tracePt t="12568" x="3181350" y="4568825"/>
          <p14:tracePt t="12576" x="3163888" y="4587875"/>
          <p14:tracePt t="12584" x="3136900" y="4605338"/>
          <p14:tracePt t="12592" x="3127375" y="4641850"/>
          <p14:tracePt t="12600" x="3108325" y="4651375"/>
          <p14:tracePt t="12618" x="3071813" y="4668838"/>
          <p14:tracePt t="12634" x="3063875" y="4687888"/>
          <p14:tracePt t="12640" x="3035300" y="4705350"/>
          <p14:tracePt t="12651" x="2998788" y="4741863"/>
          <p14:tracePt t="12656" x="2954338" y="4768850"/>
          <p14:tracePt t="12664" x="2908300" y="4805363"/>
          <p14:tracePt t="12672" x="2881313" y="4833938"/>
          <p14:tracePt t="12680" x="2817813" y="4860925"/>
          <p14:tracePt t="12688" x="2798763" y="4878388"/>
          <p14:tracePt t="12696" x="2771775" y="4887913"/>
          <p14:tracePt t="12704" x="2752725" y="4887913"/>
          <p14:tracePt t="12712" x="2744788" y="4906963"/>
          <p14:tracePt t="12848" x="2735263" y="4914900"/>
          <p14:tracePt t="12856" x="2708275" y="4914900"/>
          <p14:tracePt t="12864" x="2679700" y="4914900"/>
          <p14:tracePt t="12872" x="2662238" y="4914900"/>
          <p14:tracePt t="12890" x="2635250" y="4924425"/>
          <p14:tracePt t="13009" x="2598738" y="4924425"/>
          <p14:tracePt t="13017" x="2562225" y="4924425"/>
          <p14:tracePt t="13025" x="2525713" y="4924425"/>
          <p14:tracePt t="13034" x="2470150" y="4924425"/>
          <p14:tracePt t="13041" x="2425700" y="4924425"/>
          <p14:tracePt t="13051" x="2397125" y="4897438"/>
          <p14:tracePt t="13056" x="2360613" y="4860925"/>
          <p14:tracePt t="13065" x="2352675" y="4805363"/>
          <p14:tracePt t="13072" x="2343150" y="4768850"/>
          <p14:tracePt t="13080" x="2316163" y="4714875"/>
          <p14:tracePt t="13088" x="2306638" y="4624388"/>
          <p14:tracePt t="13095" x="2306638" y="4551363"/>
          <p14:tracePt t="13104" x="2287588" y="4449763"/>
          <p14:tracePt t="13112" x="2287588" y="4359275"/>
          <p14:tracePt t="13120" x="2287588" y="4286250"/>
          <p14:tracePt t="13128" x="2306638" y="4203700"/>
          <p14:tracePt t="13136" x="2333625" y="4159250"/>
          <p14:tracePt t="13144" x="2360613" y="4103688"/>
          <p14:tracePt t="13153" x="2379663" y="4086225"/>
          <p14:tracePt t="13160" x="2389188" y="4067175"/>
          <p14:tracePt t="13168" x="2397125" y="4057650"/>
          <p14:tracePt t="13257" x="2416175" y="4076700"/>
          <p14:tracePt t="13264" x="2425700" y="4103688"/>
          <p14:tracePt t="13280" x="2443163" y="4130675"/>
          <p14:tracePt t="13288" x="2462213" y="4140200"/>
          <p14:tracePt t="13296" x="2470150" y="4149725"/>
          <p14:tracePt t="13304" x="2470150" y="4167188"/>
          <p14:tracePt t="13312" x="2470150" y="4176713"/>
          <p14:tracePt t="13321" x="2470150" y="4186238"/>
          <p14:tracePt t="13328" x="2479675" y="4213225"/>
          <p14:tracePt t="13336" x="2479675" y="4222750"/>
          <p14:tracePt t="13344" x="2479675" y="4249738"/>
          <p14:tracePt t="13352" x="2479675" y="4286250"/>
          <p14:tracePt t="13361" x="2479675" y="4313238"/>
          <p14:tracePt t="13367" x="2479675" y="4332288"/>
          <p14:tracePt t="13376" x="2479675" y="4368800"/>
          <p14:tracePt t="13383" x="2479675" y="4376738"/>
          <p14:tracePt t="13391" x="2479675" y="4405313"/>
          <p14:tracePt t="13399" x="2479675" y="4422775"/>
          <p14:tracePt t="13407" x="2479675" y="4449763"/>
          <p14:tracePt t="13423" x="2479675" y="4459288"/>
          <p14:tracePt t="13537" x="2489200" y="4468813"/>
          <p14:tracePt t="13545" x="2570163" y="4468813"/>
          <p14:tracePt t="13552" x="2716213" y="4468813"/>
          <p14:tracePt t="13560" x="2935288" y="4468813"/>
          <p14:tracePt t="13567" x="3100388" y="4468813"/>
          <p14:tracePt t="13576" x="3327400" y="4468813"/>
          <p14:tracePt t="13583" x="3582988" y="4468813"/>
          <p14:tracePt t="13592" x="3846513" y="4468813"/>
          <p14:tracePt t="13600" x="4075113" y="4468813"/>
          <p14:tracePt t="13608" x="4238625" y="4468813"/>
          <p14:tracePt t="13616" x="4367213" y="4468813"/>
          <p14:tracePt t="13624" x="4394200" y="4468813"/>
          <p14:tracePt t="13633" x="4413250" y="4468813"/>
          <p14:tracePt t="13815" x="4421188" y="4486275"/>
          <p14:tracePt t="13823" x="4440238" y="4532313"/>
          <p14:tracePt t="13831" x="4494213" y="4578350"/>
          <p14:tracePt t="13839" x="4622800" y="4641850"/>
          <p14:tracePt t="13847" x="4722813" y="4714875"/>
          <p14:tracePt t="13855" x="4767263" y="4714875"/>
          <p14:tracePt t="13863" x="4859338" y="4760913"/>
          <p14:tracePt t="13871" x="5005388" y="4841875"/>
          <p14:tracePt t="13879" x="5141913" y="4878388"/>
          <p14:tracePt t="13902" x="5434013" y="4943475"/>
          <p14:tracePt t="13905" x="5561013" y="4960938"/>
          <p14:tracePt t="13911" x="5680075" y="4987925"/>
          <p14:tracePt t="13919" x="5734050" y="4987925"/>
          <p14:tracePt t="13927" x="5761038" y="4987925"/>
          <p14:tracePt t="14151" x="5770563" y="4987925"/>
          <p14:tracePt t="14159" x="5770563" y="4997450"/>
          <p14:tracePt t="14167" x="5761038" y="5006975"/>
          <p14:tracePt t="14175" x="5743575" y="5024438"/>
          <p14:tracePt t="14183" x="5716588" y="5033963"/>
          <p14:tracePt t="14191" x="5680075" y="5053013"/>
          <p14:tracePt t="14200" x="5670550" y="5053013"/>
          <p14:tracePt t="14208" x="5653088" y="5053013"/>
          <p14:tracePt t="14217" x="5616575" y="5053013"/>
          <p14:tracePt t="14224" x="5597525" y="5053013"/>
          <p14:tracePt t="14240" x="5580063" y="5053013"/>
          <p14:tracePt t="14250" x="5570538" y="5016500"/>
          <p14:tracePt t="14256" x="5551488" y="4970463"/>
          <p14:tracePt t="14264" x="5551488" y="4914900"/>
          <p14:tracePt t="14274" x="5551488" y="4860925"/>
          <p14:tracePt t="14282" x="5551488" y="4787900"/>
          <p14:tracePt t="14287" x="5551488" y="4741863"/>
          <p14:tracePt t="14295" x="5551488" y="4687888"/>
          <p14:tracePt t="14304" x="5551488" y="4614863"/>
          <p14:tracePt t="14312" x="5551488" y="4559300"/>
          <p14:tracePt t="14320" x="5551488" y="4468813"/>
          <p14:tracePt t="14328" x="5551488" y="4413250"/>
          <p14:tracePt t="14336" x="5551488" y="4340225"/>
          <p14:tracePt t="14344" x="5561013" y="4276725"/>
          <p14:tracePt t="14352" x="5580063" y="4213225"/>
          <p14:tracePt t="14360" x="5580063" y="4176713"/>
          <p14:tracePt t="14367" x="5616575" y="4130675"/>
          <p14:tracePt t="14375" x="5634038" y="4067175"/>
          <p14:tracePt t="14383" x="5653088" y="4040188"/>
          <p14:tracePt t="14391" x="5688013" y="3984625"/>
          <p14:tracePt t="14400" x="5734050" y="3948113"/>
          <p14:tracePt t="14408" x="5761038" y="3911600"/>
          <p14:tracePt t="14419" x="5816600" y="3875088"/>
          <p14:tracePt t="14424" x="5880100" y="3840163"/>
          <p14:tracePt t="14434" x="5972175" y="3811588"/>
          <p14:tracePt t="14440" x="6072188" y="3784600"/>
          <p14:tracePt t="14450" x="6162675" y="3757613"/>
          <p14:tracePt t="14456" x="6262688" y="3730625"/>
          <p14:tracePt t="14464" x="6354763" y="3730625"/>
          <p14:tracePt t="14472" x="6445250" y="3721100"/>
          <p14:tracePt t="14480" x="6518275" y="3721100"/>
          <p14:tracePt t="14488" x="6564313" y="3721100"/>
          <p14:tracePt t="14496" x="6581775" y="3721100"/>
          <p14:tracePt t="14504" x="6618288" y="3730625"/>
          <p14:tracePt t="14512" x="6627813" y="3738563"/>
          <p14:tracePt t="14520" x="6645275" y="3757613"/>
          <p14:tracePt t="14528" x="6673850" y="3767138"/>
          <p14:tracePt t="14537" x="6673850" y="3775075"/>
          <p14:tracePt t="14544" x="6681788" y="3794125"/>
          <p14:tracePt t="14553" x="6691313" y="3811588"/>
          <p14:tracePt t="14560" x="6718300" y="3848100"/>
          <p14:tracePt t="14567" x="6718300" y="3867150"/>
          <p14:tracePt t="14576" x="6727825" y="3884613"/>
          <p14:tracePt t="14585" x="6737350" y="3948113"/>
          <p14:tracePt t="14592" x="6746875" y="3976688"/>
          <p14:tracePt t="14601" x="6783388" y="4003675"/>
          <p14:tracePt t="14608" x="6800850" y="4049713"/>
          <p14:tracePt t="14617" x="6837363" y="4086225"/>
          <p14:tracePt t="14624" x="6856413" y="4103688"/>
          <p14:tracePt t="14634" x="6883400" y="4130675"/>
          <p14:tracePt t="14640" x="6892925" y="4176713"/>
          <p14:tracePt t="14650" x="6900863" y="4195763"/>
          <p14:tracePt t="14656" x="6900863" y="4203700"/>
          <p14:tracePt t="14664" x="6900863" y="4222750"/>
          <p14:tracePt t="14680" x="6900863" y="4232275"/>
          <p14:tracePt t="14696" x="6900863" y="4259263"/>
          <p14:tracePt t="14704" x="6900863" y="4286250"/>
          <p14:tracePt t="14712" x="6900863" y="4332288"/>
          <p14:tracePt t="14720" x="6900863" y="4359275"/>
          <p14:tracePt t="14728" x="6900863" y="4386263"/>
          <p14:tracePt t="14736" x="6864350" y="4449763"/>
          <p14:tracePt t="14744" x="6846888" y="4495800"/>
          <p14:tracePt t="14752" x="6810375" y="4541838"/>
          <p14:tracePt t="14760" x="6791325" y="4587875"/>
          <p14:tracePt t="14767" x="6754813" y="4632325"/>
          <p14:tracePt t="14776" x="6727825" y="4651375"/>
          <p14:tracePt t="14785" x="6710363" y="4668838"/>
          <p14:tracePt t="14792" x="6700838" y="4678363"/>
          <p14:tracePt t="14801" x="6691313" y="4697413"/>
          <p14:tracePt t="14808" x="6681788" y="4705350"/>
          <p14:tracePt t="14817" x="6673850" y="4714875"/>
          <p14:tracePt t="14834" x="6664325" y="4724400"/>
          <p14:tracePt t="14840" x="6645275" y="4741863"/>
          <p14:tracePt t="14864" x="6618288" y="4751388"/>
          <p14:tracePt t="14872" x="6618288" y="4760913"/>
          <p14:tracePt t="14880" x="6591300" y="4768850"/>
          <p14:tracePt t="14902" x="6545263" y="4787900"/>
          <p14:tracePt t="14906" x="6508750" y="4797425"/>
          <p14:tracePt t="14912" x="6481763" y="4797425"/>
          <p14:tracePt t="14920" x="6427788" y="4797425"/>
          <p14:tracePt t="14928" x="6372225" y="4797425"/>
          <p14:tracePt t="14936" x="6299200" y="4797425"/>
          <p14:tracePt t="14944" x="6226175" y="4797425"/>
          <p14:tracePt t="14952" x="6145213" y="4797425"/>
          <p14:tracePt t="14960" x="6072188" y="4797425"/>
          <p14:tracePt t="14968" x="6043613" y="4797425"/>
          <p14:tracePt t="14976" x="6007100" y="4797425"/>
          <p14:tracePt t="14984" x="5999163" y="4797425"/>
          <p14:tracePt t="14992" x="5980113" y="4797425"/>
          <p14:tracePt t="15001" x="5972175" y="4797425"/>
          <p14:tracePt t="15217" x="5962650" y="4797425"/>
          <p14:tracePt t="15263" x="5962650" y="4787900"/>
          <p14:tracePt t="15279" x="5953125" y="4778375"/>
          <p14:tracePt t="15288" x="5953125" y="4768850"/>
          <p14:tracePt t="15296" x="5943600" y="4768850"/>
          <p14:tracePt t="15321" x="5935663" y="4768850"/>
          <p14:tracePt t="15345" x="5926138" y="4768850"/>
          <p14:tracePt t="15353" x="5916613" y="4768850"/>
          <p14:tracePt t="15376" x="5899150" y="4768850"/>
          <p14:tracePt t="15392" x="5889625" y="4768850"/>
          <p14:tracePt t="15457" x="5880100" y="4768850"/>
          <p14:tracePt t="15464" x="5880100" y="4760913"/>
          <p14:tracePt t="15472" x="5880100" y="4741863"/>
          <p14:tracePt t="15480" x="5880100" y="4724400"/>
          <p14:tracePt t="15529" x="5880100" y="4714875"/>
          <p14:tracePt t="15616" x="5870575" y="4714875"/>
          <p14:tracePt t="15624" x="5862638" y="4714875"/>
          <p14:tracePt t="15633" x="5853113" y="4714875"/>
          <p14:tracePt t="15640" x="5843588" y="4724400"/>
          <p14:tracePt t="15832" x="5843588" y="4714875"/>
          <p14:tracePt t="15840" x="5843588" y="4705350"/>
          <p14:tracePt t="15856" x="5853113" y="4697413"/>
          <p14:tracePt t="15953" x="5862638" y="4697413"/>
          <p14:tracePt t="15960" x="5870575" y="4687888"/>
          <p14:tracePt t="15968" x="5889625" y="4668838"/>
          <p14:tracePt t="15976" x="5899150" y="4668838"/>
          <p14:tracePt t="15985" x="5899150" y="4660900"/>
          <p14:tracePt t="16001" x="5916613" y="4651375"/>
          <p14:tracePt t="16008" x="5926138" y="4651375"/>
          <p14:tracePt t="16024" x="5943600" y="4641850"/>
          <p14:tracePt t="16035" x="5953125" y="4632325"/>
          <p14:tracePt t="16415" x="5953125" y="4595813"/>
          <p14:tracePt t="16424" x="5953125" y="4568825"/>
          <p14:tracePt t="16433" x="5962650" y="4532313"/>
          <p14:tracePt t="16440" x="5989638" y="4505325"/>
          <p14:tracePt t="16451" x="6026150" y="4478338"/>
          <p14:tracePt t="16456" x="6062663" y="4432300"/>
          <p14:tracePt t="16465" x="6099175" y="4376738"/>
          <p14:tracePt t="16472" x="6116638" y="4349750"/>
          <p14:tracePt t="16480" x="6153150" y="4303713"/>
          <p14:tracePt t="16488" x="6172200" y="4276725"/>
          <p14:tracePt t="16496" x="6199188" y="4240213"/>
          <p14:tracePt t="16504" x="6208713" y="4222750"/>
          <p14:tracePt t="16512" x="6218238" y="4213225"/>
          <p14:tracePt t="16528" x="6226175" y="4213225"/>
          <p14:tracePt t="16537" x="6235700" y="4203700"/>
          <p14:tracePt t="16560" x="6235700" y="4186238"/>
          <p14:tracePt t="16568" x="6245225" y="4176713"/>
          <p14:tracePt t="16585" x="6245225" y="4167188"/>
          <p14:tracePt t="16592" x="6245225" y="4159250"/>
          <p14:tracePt t="16601" x="6254750" y="4140200"/>
          <p14:tracePt t="16617" x="6262688" y="4122738"/>
          <p14:tracePt t="16624" x="6262688" y="4103688"/>
          <p14:tracePt t="16635" x="6281738" y="4086225"/>
          <p14:tracePt t="16656" x="6281738" y="4076700"/>
          <p14:tracePt t="16672" x="6281738" y="4057650"/>
          <p14:tracePt t="16680" x="6281738" y="4040188"/>
          <p14:tracePt t="16688" x="6281738" y="4021138"/>
          <p14:tracePt t="16696" x="6281738" y="4003675"/>
          <p14:tracePt t="16704" x="6291263" y="3984625"/>
          <p14:tracePt t="16712" x="6291263" y="3967163"/>
          <p14:tracePt t="16720" x="6291263" y="3948113"/>
          <p14:tracePt t="16728" x="6291263" y="3940175"/>
          <p14:tracePt t="16737" x="6291263" y="3921125"/>
          <p14:tracePt t="16744" x="6291263" y="3911600"/>
          <p14:tracePt t="16753" x="6299200" y="3884613"/>
          <p14:tracePt t="16760" x="6299200" y="3875088"/>
          <p14:tracePt t="16769" x="6299200" y="3867150"/>
          <p14:tracePt t="16777" x="6308725" y="3848100"/>
          <p14:tracePt t="16785" x="6308725" y="3840163"/>
          <p14:tracePt t="16849" x="6308725" y="3830638"/>
          <p14:tracePt t="16857" x="6308725" y="3821113"/>
          <p14:tracePt t="16865" x="6308725" y="3794125"/>
          <p14:tracePt t="16872" x="6308725" y="3775075"/>
          <p14:tracePt t="16889" x="6308725" y="3730625"/>
          <p14:tracePt t="16896" x="6308725" y="3684588"/>
          <p14:tracePt t="16904" x="6354763" y="3638550"/>
          <p14:tracePt t="16912" x="6372225" y="3611563"/>
          <p14:tracePt t="16920" x="6399213" y="3584575"/>
          <p14:tracePt t="16928" x="6427788" y="3556000"/>
          <p14:tracePt t="16937" x="6454775" y="3538538"/>
          <p14:tracePt t="16944" x="6481763" y="3511550"/>
          <p14:tracePt t="16952" x="6500813" y="3492500"/>
          <p14:tracePt t="16960" x="6537325" y="3455988"/>
          <p14:tracePt t="16968" x="6545263" y="3446463"/>
          <p14:tracePt t="16976" x="6564313" y="3429000"/>
          <p14:tracePt t="16985" x="6591300" y="3382963"/>
          <p14:tracePt t="16992" x="6618288" y="3365500"/>
          <p14:tracePt t="17001" x="6618288" y="3338513"/>
          <p14:tracePt t="17008" x="6637338" y="3319463"/>
          <p14:tracePt t="17018" x="6654800" y="3273425"/>
          <p14:tracePt t="17024" x="6654800" y="3246438"/>
          <p14:tracePt t="17034" x="6664325" y="3219450"/>
          <p14:tracePt t="17040" x="6681788" y="3200400"/>
          <p14:tracePt t="17051" x="6681788" y="3163888"/>
          <p14:tracePt t="17056" x="6691313" y="3136900"/>
          <p14:tracePt t="17068" x="6691313" y="3127375"/>
          <p14:tracePt t="17073" x="6700838" y="3119438"/>
          <p14:tracePt t="17088" x="6700838" y="3109913"/>
          <p14:tracePt t="17104" x="6700838" y="3100388"/>
          <p14:tracePt t="17297" x="6700838" y="3090863"/>
          <p14:tracePt t="17352" x="6700838" y="3082925"/>
          <p14:tracePt t="17375" x="6700838" y="3063875"/>
          <p14:tracePt t="17383" x="6700838" y="3054350"/>
          <p14:tracePt t="17408" x="6700838" y="3046413"/>
          <p14:tracePt t="17449" x="6691313" y="3027363"/>
          <p14:tracePt t="17457" x="6673850" y="3009900"/>
          <p14:tracePt t="17465" x="6654800" y="2990850"/>
          <p14:tracePt t="17481" x="6645275" y="2990850"/>
          <p14:tracePt t="17488" x="6618288" y="2963863"/>
          <p14:tracePt t="17496" x="6610350" y="2963863"/>
          <p14:tracePt t="17504" x="6600825" y="2963863"/>
          <p14:tracePt t="17512" x="6564313" y="2963863"/>
          <p14:tracePt t="17520" x="6545263" y="2954338"/>
          <p14:tracePt t="17528" x="6518275" y="2954338"/>
          <p14:tracePt t="17536" x="6500813" y="2954338"/>
          <p14:tracePt t="17544" x="6464300" y="2954338"/>
          <p14:tracePt t="17553" x="6408738" y="2954338"/>
          <p14:tracePt t="17561" x="6362700" y="2954338"/>
          <p14:tracePt t="17568" x="6308725" y="2954338"/>
          <p14:tracePt t="17576" x="6281738" y="2954338"/>
          <p14:tracePt t="17584" x="6226175" y="2954338"/>
          <p14:tracePt t="17592" x="6189663" y="2954338"/>
          <p14:tracePt t="17602" x="6135688" y="2954338"/>
          <p14:tracePt t="17609" x="6099175" y="2954338"/>
          <p14:tracePt t="17618" x="6062663" y="2963863"/>
          <p14:tracePt t="17624" x="5999163" y="2990850"/>
          <p14:tracePt t="17635" x="5935663" y="3009900"/>
          <p14:tracePt t="17640" x="5889625" y="3036888"/>
          <p14:tracePt t="17651" x="5853113" y="3046413"/>
          <p14:tracePt t="17656" x="5807075" y="3054350"/>
          <p14:tracePt t="17665" x="5789613" y="3073400"/>
          <p14:tracePt t="17680" x="5770563" y="3073400"/>
          <p14:tracePt t="17753" x="5761038" y="3073400"/>
          <p14:tracePt t="17769" x="5753100" y="3073400"/>
          <p14:tracePt t="17784" x="5743575" y="3046413"/>
          <p14:tracePt t="17793" x="5734050" y="3027363"/>
          <p14:tracePt t="17800" x="5707063" y="2990850"/>
          <p14:tracePt t="17808" x="5688013" y="2973388"/>
          <p14:tracePt t="17817" x="5688013" y="2946400"/>
          <p14:tracePt t="17824" x="5653088" y="2909888"/>
          <p14:tracePt t="17834" x="5643563" y="2881313"/>
          <p14:tracePt t="17840" x="5624513" y="2881313"/>
          <p14:tracePt t="17851" x="5607050" y="2863850"/>
          <p14:tracePt t="17856" x="5588000" y="2844800"/>
          <p14:tracePt t="17865" x="5570538" y="2827338"/>
          <p14:tracePt t="17872" x="5551488" y="2817813"/>
          <p14:tracePt t="17889" x="5497513" y="2771775"/>
          <p14:tracePt t="17897" x="5441950" y="2744788"/>
          <p14:tracePt t="17904" x="5424488" y="2735263"/>
          <p14:tracePt t="17912" x="5397500" y="2708275"/>
          <p14:tracePt t="17921" x="5360988" y="2698750"/>
          <p14:tracePt t="17928" x="5351463" y="2681288"/>
          <p14:tracePt t="17937" x="5351463" y="2671763"/>
          <p14:tracePt t="17944" x="5324475" y="2662238"/>
          <p14:tracePt t="17953" x="5278438" y="2635250"/>
          <p14:tracePt t="17960" x="5260975" y="2625725"/>
          <p14:tracePt t="17968" x="5251450" y="2608263"/>
          <p14:tracePt t="17976" x="5241925" y="2598738"/>
          <p14:tracePt t="17985" x="5224463" y="2581275"/>
          <p14:tracePt t="17992" x="5214938" y="2571750"/>
          <p14:tracePt t="18024" x="5205413" y="2562225"/>
          <p14:tracePt t="18040" x="5205413" y="2554288"/>
          <p14:tracePt t="18049" x="5195888" y="2535238"/>
          <p14:tracePt t="18065" x="5187950" y="2517775"/>
          <p14:tracePt t="18072" x="5178425" y="2508250"/>
          <p14:tracePt t="18088" x="5178425" y="2498725"/>
          <p14:tracePt t="18104" x="5178425" y="2481263"/>
          <p14:tracePt t="18161" x="5178425" y="2471738"/>
          <p14:tracePt t="18168" x="5178425" y="2462213"/>
          <p14:tracePt t="18184" x="5178425" y="2444750"/>
          <p14:tracePt t="18192" x="5178425" y="2435225"/>
          <p14:tracePt t="18224" x="5178425" y="2425700"/>
          <p14:tracePt t="18233" x="5178425" y="2416175"/>
          <p14:tracePt t="18249" x="5178425" y="2408238"/>
          <p14:tracePt t="18256" x="5178425" y="2398713"/>
          <p14:tracePt t="18281" x="5178425" y="2389188"/>
          <p14:tracePt t="18362" x="5178425" y="2379663"/>
          <p14:tracePt t="18375" x="5178425" y="2362200"/>
          <p14:tracePt t="18391" x="5187950" y="2352675"/>
          <p14:tracePt t="18407" x="5195888" y="2352675"/>
          <p14:tracePt t="18415" x="5195888" y="2343150"/>
          <p14:tracePt t="18423" x="5195888" y="2325688"/>
          <p14:tracePt t="18433" x="5195888" y="2306638"/>
          <p14:tracePt t="18440" x="5214938" y="2289175"/>
          <p14:tracePt t="18451" x="5224463" y="2279650"/>
          <p14:tracePt t="18456" x="5224463" y="2270125"/>
          <p14:tracePt t="18468" x="5224463" y="2262188"/>
          <p14:tracePt t="18488" x="5232400" y="2252663"/>
          <p14:tracePt t="18553" x="5232400" y="2262188"/>
          <p14:tracePt t="18561" x="5241925" y="2270125"/>
          <p14:tracePt t="18569" x="5241925" y="2279650"/>
          <p14:tracePt t="18576" x="5241925" y="2306638"/>
          <p14:tracePt t="18585" x="5241925" y="2316163"/>
          <p14:tracePt t="18592" x="5241925" y="2343150"/>
          <p14:tracePt t="18601" x="5268913" y="2362200"/>
          <p14:tracePt t="18608" x="5297488" y="2371725"/>
          <p14:tracePt t="18618" x="5360988" y="2408238"/>
          <p14:tracePt t="18624" x="5387975" y="2416175"/>
          <p14:tracePt t="18634" x="5461000" y="2444750"/>
          <p14:tracePt t="18640" x="5543550" y="2462213"/>
          <p14:tracePt t="18651" x="5616575" y="2489200"/>
          <p14:tracePt t="18656" x="5680075" y="2508250"/>
          <p14:tracePt t="18665" x="5761038" y="2525713"/>
          <p14:tracePt t="18674" x="5789613" y="2544763"/>
          <p14:tracePt t="18681" x="5816600" y="2544763"/>
          <p14:tracePt t="18688" x="5843588" y="2554288"/>
          <p14:tracePt t="18696" x="5853113" y="2554288"/>
          <p14:tracePt t="18745" x="5862638" y="2554288"/>
          <p14:tracePt t="18785" x="5880100" y="2554288"/>
          <p14:tracePt t="18793" x="5899150" y="2554288"/>
          <p14:tracePt t="18800" x="5935663" y="2554288"/>
          <p14:tracePt t="18809" x="5962650" y="2517775"/>
          <p14:tracePt t="18819" x="5989638" y="2508250"/>
          <p14:tracePt t="18825" x="6026150" y="2462213"/>
          <p14:tracePt t="18835" x="6053138" y="2444750"/>
          <p14:tracePt t="18841" x="6099175" y="2408238"/>
          <p14:tracePt t="18851" x="6108700" y="2398713"/>
          <p14:tracePt t="18857" x="6116638" y="2379663"/>
          <p14:tracePt t="18869" x="6126163" y="2352675"/>
          <p14:tracePt t="18904" x="6126163" y="2343150"/>
          <p14:tracePt t="19193" x="6162675" y="2343150"/>
          <p14:tracePt t="19200" x="6199188" y="2352675"/>
          <p14:tracePt t="19209" x="6262688" y="2379663"/>
          <p14:tracePt t="19216" x="6326188" y="2389188"/>
          <p14:tracePt t="19224" x="6381750" y="2416175"/>
          <p14:tracePt t="19235" x="6464300" y="2444750"/>
          <p14:tracePt t="19240" x="6554788" y="2444750"/>
          <p14:tracePt t="19251" x="6637338" y="2452688"/>
          <p14:tracePt t="19256" x="6710363" y="2481263"/>
          <p14:tracePt t="19268" x="6783388" y="2481263"/>
          <p14:tracePt t="19272" x="6846888" y="2508250"/>
          <p14:tracePt t="19280" x="6892925" y="2508250"/>
          <p14:tracePt t="19288" x="6929438" y="2508250"/>
          <p14:tracePt t="19296" x="6937375" y="2508250"/>
          <p14:tracePt t="19304" x="6946900" y="2508250"/>
          <p14:tracePt t="19312" x="6964363" y="2508250"/>
          <p14:tracePt t="19328" x="6973888" y="2508250"/>
          <p14:tracePt t="19369" x="6983413" y="2508250"/>
          <p14:tracePt t="19376" x="7010400" y="2508250"/>
          <p14:tracePt t="19384" x="7029450" y="2508250"/>
          <p14:tracePt t="19391" x="7073900" y="2508250"/>
          <p14:tracePt t="19399" x="7102475" y="2508250"/>
          <p14:tracePt t="19407" x="7138988" y="2498725"/>
          <p14:tracePt t="19415" x="7175500" y="2498725"/>
          <p14:tracePt t="19423" x="7229475" y="2498725"/>
          <p14:tracePt t="19431" x="7283450" y="2498725"/>
          <p14:tracePt t="19439" x="7319963" y="2498725"/>
          <p14:tracePt t="19449" x="7366000" y="2489200"/>
          <p14:tracePt t="19455" x="7385050" y="2489200"/>
          <p14:tracePt t="19464" x="7412038" y="2471738"/>
          <p14:tracePt t="19472" x="7429500" y="2462213"/>
          <p14:tracePt t="19480" x="7448550" y="2452688"/>
          <p14:tracePt t="19513" x="7458075" y="2444750"/>
          <p14:tracePt t="19520" x="7466013" y="2435225"/>
          <p14:tracePt t="19537" x="7466013" y="2425700"/>
          <p14:tracePt t="19545" x="7475538" y="2408238"/>
          <p14:tracePt t="19561" x="7485063" y="2379663"/>
          <p14:tracePt t="19568" x="7494588" y="2362200"/>
          <p14:tracePt t="19576" x="7512050" y="2325688"/>
          <p14:tracePt t="19585" x="7539038" y="2289175"/>
          <p14:tracePt t="19592" x="7548563" y="2252663"/>
          <p14:tracePt t="19601" x="7567613" y="2206625"/>
          <p14:tracePt t="19608" x="7575550" y="2170113"/>
          <p14:tracePt t="19618" x="7585075" y="2152650"/>
          <p14:tracePt t="19625" x="7594600" y="2125663"/>
          <p14:tracePt t="19635" x="7602538" y="2097088"/>
          <p14:tracePt t="19641" x="7612063" y="2079625"/>
          <p14:tracePt t="19665" x="7621588" y="2060575"/>
          <p14:tracePt t="19769" x="7631113" y="2060575"/>
          <p14:tracePt t="19777" x="7631113" y="2079625"/>
          <p14:tracePt t="19784" x="7631113" y="2097088"/>
          <p14:tracePt t="19793" x="7621588" y="2125663"/>
          <p14:tracePt t="19802" x="7612063" y="2133600"/>
          <p14:tracePt t="19809" x="7612063" y="2152650"/>
          <p14:tracePt t="19818" x="7594600" y="2170113"/>
          <p14:tracePt t="19841" x="7594600" y="2189163"/>
          <p14:tracePt t="19857" x="7594600" y="2197100"/>
          <p14:tracePt t="19896" x="7585075" y="2206625"/>
          <p14:tracePt t="19904" x="7575550" y="2216150"/>
          <p14:tracePt t="19913" x="7567613" y="2225675"/>
          <p14:tracePt t="19920" x="7539038" y="2243138"/>
          <p14:tracePt t="19928" x="7539038" y="2252663"/>
          <p14:tracePt t="19936" x="7502525" y="2262188"/>
          <p14:tracePt t="19944" x="7485063" y="2262188"/>
          <p14:tracePt t="19953" x="7448550" y="2270125"/>
          <p14:tracePt t="19960" x="7429500" y="2270125"/>
          <p14:tracePt t="19968" x="7402513" y="2289175"/>
          <p14:tracePt t="19976" x="7385050" y="2298700"/>
          <p14:tracePt t="19984" x="7356475" y="2298700"/>
          <p14:tracePt t="19992" x="7339013" y="2306638"/>
          <p14:tracePt t="20001" x="7329488" y="2316163"/>
          <p14:tracePt t="20018" x="7302500" y="2316163"/>
          <p14:tracePt t="20024" x="7292975" y="2316163"/>
          <p14:tracePt t="20034" x="7275513" y="2325688"/>
          <p14:tracePt t="20040" x="7265988" y="2335213"/>
          <p14:tracePt t="20051" x="7256463" y="2343150"/>
          <p14:tracePt t="20056" x="7248525" y="2343150"/>
          <p14:tracePt t="20067" x="7229475" y="2343150"/>
          <p14:tracePt t="20072" x="7212013" y="2343150"/>
          <p14:tracePt t="20081" x="7183438" y="2362200"/>
          <p14:tracePt t="20088" x="7165975" y="2371725"/>
          <p14:tracePt t="20096" x="7156450" y="2371725"/>
          <p14:tracePt t="20104" x="7119938" y="2379663"/>
          <p14:tracePt t="20112" x="7102475" y="2379663"/>
          <p14:tracePt t="20120" x="7073900" y="2379663"/>
          <p14:tracePt t="20128" x="7010400" y="2398713"/>
          <p14:tracePt t="20136" x="6973888" y="2398713"/>
          <p14:tracePt t="20144" x="6919913" y="2398713"/>
          <p14:tracePt t="20152" x="6846888" y="2398713"/>
          <p14:tracePt t="20161" x="6791325" y="2398713"/>
          <p14:tracePt t="20168" x="6710363" y="2398713"/>
          <p14:tracePt t="20176" x="6618288" y="2398713"/>
          <p14:tracePt t="20184" x="6545263" y="2398713"/>
          <p14:tracePt t="20192" x="6472238" y="2398713"/>
          <p14:tracePt t="20201" x="6399213" y="2398713"/>
          <p14:tracePt t="20208" x="6308725" y="2398713"/>
          <p14:tracePt t="20218" x="6218238" y="2398713"/>
          <p14:tracePt t="20224" x="6108700" y="2398713"/>
          <p14:tracePt t="20235" x="6016625" y="2398713"/>
          <p14:tracePt t="20240" x="5935663" y="2398713"/>
          <p14:tracePt t="20251" x="5843588" y="2398713"/>
          <p14:tracePt t="20256" x="5816600" y="2398713"/>
          <p14:tracePt t="20267" x="5761038" y="2398713"/>
          <p14:tracePt t="20272" x="5734050" y="2398713"/>
          <p14:tracePt t="20281" x="5716588" y="2398713"/>
          <p14:tracePt t="20288" x="5697538" y="2398713"/>
          <p14:tracePt t="20296" x="5688013" y="2398713"/>
          <p14:tracePt t="20353" x="5680075" y="2398713"/>
          <p14:tracePt t="20362" x="5680075" y="2408238"/>
          <p14:tracePt t="20369" x="5653088" y="2408238"/>
          <p14:tracePt t="20376" x="5607050" y="2408238"/>
          <p14:tracePt t="20383" x="5580063" y="2408238"/>
          <p14:tracePt t="20391" x="5534025" y="2425700"/>
          <p14:tracePt t="20399" x="5497513" y="2425700"/>
          <p14:tracePt t="20407" x="5451475" y="2435225"/>
          <p14:tracePt t="20415" x="5424488" y="2435225"/>
          <p14:tracePt t="20423" x="5405438" y="2435225"/>
          <p14:tracePt t="20432" x="5387975" y="2435225"/>
          <p14:tracePt t="20439" x="5378450" y="2435225"/>
          <p14:tracePt t="20449" x="5360988" y="2435225"/>
          <p14:tracePt t="20467" x="5351463" y="2435225"/>
          <p14:tracePt t="20481" x="5341938" y="2435225"/>
          <p14:tracePt t="20489" x="5324475" y="2435225"/>
          <p14:tracePt t="20505" x="5314950" y="2435225"/>
          <p14:tracePt t="20513" x="5305425" y="2435225"/>
          <p14:tracePt t="20529" x="5287963" y="2435225"/>
          <p14:tracePt t="20536" x="5278438" y="2435225"/>
          <p14:tracePt t="20554" x="5268913" y="2435225"/>
          <p14:tracePt t="20560" x="5260975" y="2435225"/>
          <p14:tracePt t="20681" x="5260975" y="2425700"/>
          <p14:tracePt t="20703" x="5260975" y="2408238"/>
          <p14:tracePt t="20711" x="5260975" y="2398713"/>
          <p14:tracePt t="20719" x="5260975" y="2389188"/>
          <p14:tracePt t="20744" x="5268913" y="2389188"/>
          <p14:tracePt t="20865" x="5278438" y="2389188"/>
          <p14:tracePt t="20881" x="5278438" y="2398713"/>
          <p14:tracePt t="20889" x="5278438" y="2408238"/>
          <p14:tracePt t="20897" x="5278438" y="2416175"/>
          <p14:tracePt t="20904" x="5278438" y="2435225"/>
          <p14:tracePt t="20913" x="5278438" y="2444750"/>
          <p14:tracePt t="20921" x="5278438" y="2462213"/>
          <p14:tracePt t="20945" x="5287963" y="2471738"/>
          <p14:tracePt t="21097" x="5287963" y="2462213"/>
          <p14:tracePt t="21121" x="5287963" y="2444750"/>
          <p14:tracePt t="21185" x="5287963" y="2435225"/>
          <p14:tracePt t="21216" x="5297488" y="2435225"/>
          <p14:tracePt t="21224" x="5305425" y="2425700"/>
          <p14:tracePt t="21241" x="5305425" y="2408238"/>
          <p14:tracePt t="21249" x="5314950" y="2398713"/>
          <p14:tracePt t="21256" x="5314950" y="2389188"/>
          <p14:tracePt t="21268" x="5314950" y="2362200"/>
          <p14:tracePt t="21272" x="5334000" y="2343150"/>
          <p14:tracePt t="21281" x="5334000" y="2335213"/>
          <p14:tracePt t="21288" x="5334000" y="2325688"/>
          <p14:tracePt t="21296" x="5334000" y="2316163"/>
          <p14:tracePt t="21304" x="5334000" y="2306638"/>
          <p14:tracePt t="21344" x="5334000" y="2298700"/>
          <p14:tracePt t="21361" x="5334000" y="2289175"/>
          <p14:tracePt t="21368" x="5324475" y="2289175"/>
          <p14:tracePt t="21376" x="5314950" y="2289175"/>
          <p14:tracePt t="21384" x="5305425" y="2289175"/>
          <p14:tracePt t="21392" x="5268913" y="2289175"/>
          <p14:tracePt t="21400" x="5224463" y="2289175"/>
          <p14:tracePt t="21408" x="5205413" y="2289175"/>
          <p14:tracePt t="21672" x="5187950" y="2289175"/>
          <p14:tracePt t="21785" x="5214938" y="2289175"/>
          <p14:tracePt t="21792" x="5268913" y="2289175"/>
          <p14:tracePt t="21808" x="5305425" y="2325688"/>
          <p14:tracePt t="21816" x="5314950" y="2335213"/>
          <p14:tracePt t="21824" x="5324475" y="2352675"/>
          <p14:tracePt t="21834" x="5334000" y="2371725"/>
          <p14:tracePt t="21850" x="5341938" y="2398713"/>
          <p14:tracePt t="21856" x="5360988" y="2452688"/>
          <p14:tracePt t="21867" x="5414963" y="2508250"/>
          <p14:tracePt t="21890" x="5543550" y="2662238"/>
          <p14:tracePt t="21896" x="5551488" y="2754313"/>
          <p14:tracePt t="22033" x="5524500" y="2727325"/>
          <p14:tracePt t="22040" x="5514975" y="2717800"/>
          <p14:tracePt t="22047" x="5461000" y="2690813"/>
          <p14:tracePt t="22055" x="5461000" y="2681288"/>
          <p14:tracePt t="22063" x="5461000" y="2671763"/>
          <p14:tracePt t="22071" x="5451475" y="2671763"/>
          <p14:tracePt t="22137" x="5441950" y="2671763"/>
          <p14:tracePt t="22145" x="5424488" y="2671763"/>
          <p14:tracePt t="22152" x="5378450" y="2671763"/>
          <p14:tracePt t="22160" x="5341938" y="2671763"/>
          <p14:tracePt t="22169" x="5297488" y="2671763"/>
          <p14:tracePt t="22176" x="5260975" y="2671763"/>
          <p14:tracePt t="22184" x="5214938" y="2671763"/>
          <p14:tracePt t="22192" x="5159375" y="2671763"/>
          <p14:tracePt t="22201" x="5122863" y="2671763"/>
          <p14:tracePt t="22208" x="5078413" y="2671763"/>
          <p14:tracePt t="22217" x="5068888" y="2671763"/>
          <p14:tracePt t="22224" x="5049838" y="2671763"/>
          <p14:tracePt t="22235" x="5041900" y="2671763"/>
          <p14:tracePt t="22297" x="5032375" y="2662238"/>
          <p14:tracePt t="22305" x="5032375" y="2654300"/>
          <p14:tracePt t="22313" x="5032375" y="2644775"/>
          <p14:tracePt t="22320" x="5032375" y="2635250"/>
          <p14:tracePt t="22329" x="5032375" y="2617788"/>
          <p14:tracePt t="22345" x="5032375" y="2608263"/>
          <p14:tracePt t="22473" x="5032375" y="2598738"/>
          <p14:tracePt t="22489" x="5032375" y="2581275"/>
          <p14:tracePt t="22497" x="5032375" y="2571750"/>
          <p14:tracePt t="22505" x="5014913" y="2554288"/>
          <p14:tracePt t="22513" x="4995863" y="2544763"/>
          <p14:tracePt t="22520" x="4968875" y="2525713"/>
          <p14:tracePt t="22528" x="4932363" y="2517775"/>
          <p14:tracePt t="22537" x="4922838" y="2508250"/>
          <p14:tracePt t="22544" x="4876800" y="2481263"/>
          <p14:tracePt t="22553" x="4840288" y="2462213"/>
          <p14:tracePt t="22560" x="4822825" y="2444750"/>
          <p14:tracePt t="22569" x="4776788" y="2416175"/>
          <p14:tracePt t="22576" x="4759325" y="2389188"/>
          <p14:tracePt t="22584" x="4730750" y="2362200"/>
          <p14:tracePt t="22592" x="4722813" y="2335213"/>
          <p14:tracePt t="22601" x="4713288" y="2316163"/>
          <p14:tracePt t="22608" x="4713288" y="2279650"/>
          <p14:tracePt t="22617" x="4713288" y="2252663"/>
          <p14:tracePt t="22624" x="4713288" y="2233613"/>
          <p14:tracePt t="22635" x="4713288" y="2216150"/>
          <p14:tracePt t="22651" x="4713288" y="2197100"/>
          <p14:tracePt t="22656" x="4713288" y="2189163"/>
          <p14:tracePt t="22667" x="4722813" y="2170113"/>
          <p14:tracePt t="22672" x="4749800" y="2152650"/>
          <p14:tracePt t="22681" x="4776788" y="2143125"/>
          <p14:tracePt t="22688" x="4803775" y="2116138"/>
          <p14:tracePt t="22697" x="4840288" y="2106613"/>
          <p14:tracePt t="22704" x="4876800" y="2089150"/>
          <p14:tracePt t="22712" x="4941888" y="2060575"/>
          <p14:tracePt t="22720" x="5005388" y="2052638"/>
          <p14:tracePt t="22728" x="5095875" y="2006600"/>
          <p14:tracePt t="22737" x="5159375" y="1997075"/>
          <p14:tracePt t="22744" x="5251450" y="1987550"/>
          <p14:tracePt t="22753" x="5334000" y="1943100"/>
          <p14:tracePt t="22760" x="5387975" y="1943100"/>
          <p14:tracePt t="22769" x="5470525" y="1933575"/>
          <p14:tracePt t="22777" x="5543550" y="1933575"/>
          <p14:tracePt t="22784" x="5616575" y="1914525"/>
          <p14:tracePt t="22792" x="5716588" y="1887538"/>
          <p14:tracePt t="22801" x="5770563" y="1887538"/>
          <p14:tracePt t="22808" x="5826125" y="1887538"/>
          <p14:tracePt t="22817" x="5880100" y="1887538"/>
          <p14:tracePt t="22824" x="5953125" y="1887538"/>
          <p14:tracePt t="22834" x="6035675" y="1887538"/>
          <p14:tracePt t="22841" x="6126163" y="1887538"/>
          <p14:tracePt t="22851" x="6218238" y="1887538"/>
          <p14:tracePt t="22856" x="6345238" y="1887538"/>
          <p14:tracePt t="22867" x="6472238" y="1887538"/>
          <p14:tracePt t="22872" x="6618288" y="1887538"/>
          <p14:tracePt t="22886" x="6800850" y="1887538"/>
          <p14:tracePt t="22887" x="6937375" y="1887538"/>
          <p14:tracePt t="22896" x="7083425" y="1887538"/>
          <p14:tracePt t="22904" x="7212013" y="1887538"/>
          <p14:tracePt t="22912" x="7339013" y="1887538"/>
          <p14:tracePt t="22920" x="7448550" y="1887538"/>
          <p14:tracePt t="22928" x="7575550" y="1887538"/>
          <p14:tracePt t="22936" x="7658100" y="1887538"/>
          <p14:tracePt t="22944" x="7767638" y="1887538"/>
          <p14:tracePt t="22952" x="7840663" y="1887538"/>
          <p14:tracePt t="22960" x="7894638" y="1887538"/>
          <p14:tracePt t="22968" x="7940675" y="1897063"/>
          <p14:tracePt t="22976" x="7958138" y="1906588"/>
          <p14:tracePt t="22984" x="7994650" y="1914525"/>
          <p14:tracePt t="22992" x="8031163" y="1933575"/>
          <p14:tracePt t="22999" x="8031163" y="1943100"/>
          <p14:tracePt t="23008" x="8050213" y="1943100"/>
          <p14:tracePt t="23016" x="8077200" y="1951038"/>
          <p14:tracePt t="23024" x="8086725" y="1960563"/>
          <p14:tracePt t="23049" x="8096250" y="1979613"/>
          <p14:tracePt t="23065" x="8096250" y="2006600"/>
          <p14:tracePt t="23072" x="8096250" y="2043113"/>
          <p14:tracePt t="23081" x="8096250" y="2070100"/>
          <p14:tracePt t="23088" x="8096250" y="2125663"/>
          <p14:tracePt t="23096" x="8096250" y="2143125"/>
          <p14:tracePt t="23104" x="8096250" y="2179638"/>
          <p14:tracePt t="23112" x="8077200" y="2225675"/>
          <p14:tracePt t="23120" x="8059738" y="2252663"/>
          <p14:tracePt t="23128" x="8040688" y="2298700"/>
          <p14:tracePt t="23136" x="8013700" y="2335213"/>
          <p14:tracePt t="23144" x="8004175" y="2343150"/>
          <p14:tracePt t="23154" x="7977188" y="2379663"/>
          <p14:tracePt t="23160" x="7967663" y="2389188"/>
          <p14:tracePt t="23169" x="7958138" y="2398713"/>
          <p14:tracePt t="23177" x="7913688" y="2435225"/>
          <p14:tracePt t="23192" x="7913688" y="2444750"/>
          <p14:tracePt t="23200" x="7894638" y="2462213"/>
          <p14:tracePt t="23208" x="7867650" y="2481263"/>
          <p14:tracePt t="23217" x="7850188" y="2489200"/>
          <p14:tracePt t="23224" x="7821613" y="2517775"/>
          <p14:tracePt t="23233" x="7794625" y="2544763"/>
          <p14:tracePt t="23240" x="7704138" y="2589213"/>
          <p14:tracePt t="23250" x="7639050" y="2617788"/>
          <p14:tracePt t="23256" x="7612063" y="2617788"/>
          <p14:tracePt t="23267" x="7539038" y="2654300"/>
          <p14:tracePt t="23272" x="7429500" y="2662238"/>
          <p14:tracePt t="23280" x="7329488" y="2681288"/>
          <p14:tracePt t="23288" x="7202488" y="2681288"/>
          <p14:tracePt t="23296" x="7129463" y="2708275"/>
          <p14:tracePt t="23304" x="7019925" y="2708275"/>
          <p14:tracePt t="23312" x="6929438" y="2708275"/>
          <p14:tracePt t="23320" x="6837363" y="2708275"/>
          <p14:tracePt t="23328" x="6718300" y="2708275"/>
          <p14:tracePt t="23336" x="6645275" y="2708275"/>
          <p14:tracePt t="23344" x="6537325" y="2708275"/>
          <p14:tracePt t="23352" x="6464300" y="2708275"/>
          <p14:tracePt t="23360" x="6391275" y="2708275"/>
          <p14:tracePt t="23368" x="6345238" y="2708275"/>
          <p14:tracePt t="23376" x="6318250" y="2690813"/>
          <p14:tracePt t="23384" x="6291263" y="2681288"/>
          <p14:tracePt t="23392" x="6272213" y="2681288"/>
          <p14:tracePt t="23969" x="6254750" y="2681288"/>
          <p14:tracePt t="23977" x="6208713" y="2681288"/>
          <p14:tracePt t="23984" x="6181725" y="2681288"/>
          <p14:tracePt t="23992" x="6153150" y="2708275"/>
          <p14:tracePt t="24001" x="6145213" y="2717800"/>
          <p14:tracePt t="24008" x="6116638" y="2735263"/>
          <p14:tracePt t="24024" x="6099175" y="2744788"/>
          <p14:tracePt t="24152" x="6099175" y="2727325"/>
          <p14:tracePt t="24920" x="6116638" y="2727325"/>
          <p14:tracePt t="24936" x="6153150" y="2727325"/>
          <p14:tracePt t="24944" x="6162675" y="2727325"/>
          <p14:tracePt t="24952" x="6199188" y="2727325"/>
          <p14:tracePt t="24960" x="6218238" y="2735263"/>
          <p14:tracePt t="24969" x="6262688" y="2754313"/>
          <p14:tracePt t="24976" x="6291263" y="2763838"/>
          <p14:tracePt t="24984" x="6299200" y="2771775"/>
          <p14:tracePt t="24992" x="6308725" y="2771775"/>
          <p14:tracePt t="25000" x="6318250" y="2781300"/>
          <p14:tracePt t="25008" x="6335713" y="2790825"/>
          <p14:tracePt t="25024" x="6335713" y="2800350"/>
          <p14:tracePt t="25256" x="6308725" y="2800350"/>
          <p14:tracePt t="25264" x="6299200" y="2800350"/>
          <p14:tracePt t="25272" x="6291263" y="2800350"/>
          <p14:tracePt t="25296" x="6281738" y="2800350"/>
          <p14:tracePt t="25328" x="6272213" y="2808288"/>
          <p14:tracePt t="25392" x="6262688" y="2817813"/>
          <p14:tracePt t="25481" x="6254750" y="2817813"/>
          <p14:tracePt t="25600" x="6262688" y="2817813"/>
          <p14:tracePt t="25608" x="6291263" y="2817813"/>
          <p14:tracePt t="25616" x="6318250" y="2817813"/>
          <p14:tracePt t="25624" x="6362700" y="2817813"/>
          <p14:tracePt t="25634" x="6418263" y="2817813"/>
          <p14:tracePt t="25640" x="6427788" y="2817813"/>
          <p14:tracePt t="25650" x="6472238" y="2817813"/>
          <p14:tracePt t="25656" x="6527800" y="2817813"/>
          <p14:tracePt t="25667" x="6554788" y="2817813"/>
          <p14:tracePt t="25672" x="6618288" y="2854325"/>
          <p14:tracePt t="25696" x="6637338" y="2863850"/>
          <p14:tracePt t="25728" x="6637338" y="2900363"/>
          <p14:tracePt t="25736" x="6627813" y="2900363"/>
          <p14:tracePt t="25768" x="6610350" y="2900363"/>
          <p14:tracePt t="25791" x="6591300" y="2900363"/>
          <p14:tracePt t="25799" x="6581775" y="2900363"/>
          <p14:tracePt t="25807" x="6573838" y="2900363"/>
          <p14:tracePt t="25815" x="6573838" y="2881313"/>
          <p14:tracePt t="25823" x="6573838" y="2863850"/>
          <p14:tracePt t="25831" x="6554788" y="2844800"/>
          <p14:tracePt t="26095" x="6527800" y="2836863"/>
          <p14:tracePt t="26103" x="6472238" y="2836863"/>
          <p14:tracePt t="26111" x="6418263" y="2836863"/>
          <p14:tracePt t="26119" x="6362700" y="2836863"/>
          <p14:tracePt t="26127" x="6291263" y="2836863"/>
          <p14:tracePt t="26135" x="6245225" y="2836863"/>
          <p14:tracePt t="26144" x="6189663" y="2836863"/>
          <p14:tracePt t="26152" x="6135688" y="2836863"/>
          <p14:tracePt t="26160" x="6089650" y="2836863"/>
          <p14:tracePt t="26168" x="6072188" y="2836863"/>
          <p14:tracePt t="26176" x="6043613" y="2836863"/>
          <p14:tracePt t="26184" x="6016625" y="2836863"/>
          <p14:tracePt t="26192" x="5999163" y="2836863"/>
          <p14:tracePt t="26200" x="5989638" y="2836863"/>
          <p14:tracePt t="26216" x="5980113" y="2836863"/>
          <p14:tracePt t="26248" x="5962650" y="2836863"/>
          <p14:tracePt t="26280" x="5953125" y="2817813"/>
          <p14:tracePt t="26296" x="5943600" y="2808288"/>
          <p14:tracePt t="26304" x="5926138" y="2808288"/>
          <p14:tracePt t="26312" x="5907088" y="2808288"/>
          <p14:tracePt t="26320" x="5880100" y="2808288"/>
          <p14:tracePt t="26328" x="5862638" y="2800350"/>
          <p14:tracePt t="26352" x="5853113" y="2800350"/>
          <p14:tracePt t="26520" x="5834063" y="2808288"/>
          <p14:tracePt t="26616" x="5826125" y="2808288"/>
          <p14:tracePt t="26647" x="5826125" y="2790825"/>
          <p14:tracePt t="26664" x="5826125" y="2771775"/>
          <p14:tracePt t="26671" x="5826125" y="2763838"/>
          <p14:tracePt t="26680" x="5834063" y="2744788"/>
          <p14:tracePt t="26688" x="5843588" y="2727325"/>
          <p14:tracePt t="26696" x="5853113" y="2717800"/>
          <p14:tracePt t="26704" x="5862638" y="2708275"/>
          <p14:tracePt t="26712" x="5880100" y="2698750"/>
          <p14:tracePt t="26720" x="5880100" y="2690813"/>
          <p14:tracePt t="26728" x="5899150" y="2681288"/>
          <p14:tracePt t="26736" x="5907088" y="2681288"/>
          <p14:tracePt t="27160" x="5899150" y="2681288"/>
          <p14:tracePt t="27168" x="5899150" y="2690813"/>
          <p14:tracePt t="27176" x="5899150" y="2698750"/>
          <p14:tracePt t="27184" x="5899150" y="2717800"/>
          <p14:tracePt t="27191" x="5899150" y="2727325"/>
          <p14:tracePt t="27199" x="5899150" y="2735263"/>
          <p14:tracePt t="27688" x="5899150" y="2727325"/>
          <p14:tracePt t="27720" x="5899150" y="2717800"/>
          <p14:tracePt t="27848" x="5880100" y="2708275"/>
          <p14:tracePt t="27856" x="5826125" y="2708275"/>
          <p14:tracePt t="27865" x="5734050" y="2708275"/>
          <p14:tracePt t="27872" x="5624513" y="2708275"/>
          <p14:tracePt t="27882" x="5524500" y="2708275"/>
          <p14:tracePt t="27904" x="5214938" y="2708275"/>
          <p14:tracePt t="27912" x="5141913" y="2708275"/>
          <p14:tracePt t="27920" x="5086350" y="2708275"/>
          <p14:tracePt t="27928" x="5049838" y="2671763"/>
          <p14:tracePt t="27936" x="5014913" y="2662238"/>
          <p14:tracePt t="27952" x="5005388" y="2644775"/>
          <p14:tracePt t="27969" x="5005388" y="2625725"/>
          <p14:tracePt t="27976" x="5005388" y="2617788"/>
          <p14:tracePt t="27985" x="5005388" y="2598738"/>
          <p14:tracePt t="27992" x="4986338" y="2571750"/>
          <p14:tracePt t="28001" x="4986338" y="2544763"/>
          <p14:tracePt t="28008" x="4978400" y="2535238"/>
          <p14:tracePt t="28032" x="4968875" y="2525713"/>
          <p14:tracePt t="28040" x="4959350" y="2517775"/>
          <p14:tracePt t="28051" x="4949825" y="2508250"/>
          <p14:tracePt t="28121" x="4941888" y="2498725"/>
          <p14:tracePt t="28129" x="4932363" y="2489200"/>
          <p14:tracePt t="28145" x="4932363" y="2471738"/>
          <p14:tracePt t="28152" x="4922838" y="2462213"/>
          <p14:tracePt t="28161" x="4895850" y="2444750"/>
          <p14:tracePt t="28170" x="4886325" y="2444750"/>
          <p14:tracePt t="28176" x="4859338" y="2435225"/>
          <p14:tracePt t="28184" x="4849813" y="2435225"/>
          <p14:tracePt t="28192" x="4822825" y="2416175"/>
          <p14:tracePt t="28201" x="4803775" y="2408238"/>
          <p14:tracePt t="28208" x="4776788" y="2398713"/>
          <p14:tracePt t="28216" x="4759325" y="2389188"/>
          <p14:tracePt t="28224" x="4740275" y="2379663"/>
          <p14:tracePt t="28431" x="4759325" y="2379663"/>
          <p14:tracePt t="28440" x="4767263" y="2379663"/>
          <p14:tracePt t="28447" x="4776788" y="2379663"/>
          <p14:tracePt t="28455" x="4803775" y="2389188"/>
          <p14:tracePt t="28471" x="4813300" y="2398713"/>
          <p14:tracePt t="28736" x="4795838" y="2398713"/>
          <p14:tracePt t="28784" x="4786313" y="2389188"/>
          <p14:tracePt t="28832" x="4786313" y="2379663"/>
          <p14:tracePt t="28992" x="4786313" y="2371725"/>
          <p14:tracePt t="29008" x="4786313" y="2362200"/>
          <p14:tracePt t="29016" x="4786313" y="2343150"/>
          <p14:tracePt t="29024" x="4786313" y="2335213"/>
          <p14:tracePt t="29033" x="4803775" y="2325688"/>
          <p14:tracePt t="29049" x="4822825" y="2316163"/>
          <p14:tracePt t="29056" x="4849813" y="2316163"/>
          <p14:tracePt t="29067" x="4876800" y="2306638"/>
          <p14:tracePt t="29071" x="4905375" y="2306638"/>
          <p14:tracePt t="29080" x="4959350" y="2306638"/>
          <p14:tracePt t="29087" x="5005388" y="2306638"/>
          <p14:tracePt t="29095" x="5059363" y="2306638"/>
          <p14:tracePt t="29103" x="5114925" y="2306638"/>
          <p14:tracePt t="29111" x="5168900" y="2306638"/>
          <p14:tracePt t="29119" x="5224463" y="2306638"/>
          <p14:tracePt t="29127" x="5287963" y="2306638"/>
          <p14:tracePt t="29135" x="5341938" y="2306638"/>
          <p14:tracePt t="29144" x="5397500" y="2306638"/>
          <p14:tracePt t="29152" x="5434013" y="2306638"/>
          <p14:tracePt t="29160" x="5441950" y="2306638"/>
          <p14:tracePt t="29168" x="5461000" y="2306638"/>
          <p14:tracePt t="29328" x="5487988" y="2306638"/>
          <p14:tracePt t="29336" x="5534025" y="2306638"/>
          <p14:tracePt t="29344" x="5588000" y="2306638"/>
          <p14:tracePt t="29352" x="5624513" y="2306638"/>
          <p14:tracePt t="29360" x="5697538" y="2306638"/>
          <p14:tracePt t="29368" x="5770563" y="2306638"/>
          <p14:tracePt t="29376" x="5843588" y="2306638"/>
          <p14:tracePt t="29384" x="5953125" y="2306638"/>
          <p14:tracePt t="29392" x="6026150" y="2306638"/>
          <p14:tracePt t="29400" x="6072188" y="2306638"/>
          <p14:tracePt t="29408" x="6099175" y="2306638"/>
          <p14:tracePt t="29417" x="6126163" y="2306638"/>
          <p14:tracePt t="29440" x="6135688" y="2298700"/>
          <p14:tracePt t="29664" x="6145213" y="2298700"/>
          <p14:tracePt t="29672" x="6172200" y="2298700"/>
          <p14:tracePt t="29681" x="6208713" y="2298700"/>
          <p14:tracePt t="29688" x="6226175" y="2298700"/>
          <p14:tracePt t="29696" x="6272213" y="2298700"/>
          <p14:tracePt t="29704" x="6291263" y="2298700"/>
          <p14:tracePt t="29712" x="6326188" y="2298700"/>
          <p14:tracePt t="29720" x="6354763" y="2298700"/>
          <p14:tracePt t="29728" x="6372225" y="2298700"/>
          <p14:tracePt t="29744" x="6381750" y="2298700"/>
          <p14:tracePt t="29857" x="6408738" y="2298700"/>
          <p14:tracePt t="29863" x="6418263" y="2289175"/>
          <p14:tracePt t="29871" x="6427788" y="2289175"/>
          <p14:tracePt t="29879" x="6454775" y="2289175"/>
          <p14:tracePt t="29887" x="6454775" y="2279650"/>
          <p14:tracePt t="29895" x="6464300" y="2270125"/>
          <p14:tracePt t="29985" x="6472238" y="2262188"/>
          <p14:tracePt t="29992" x="6472238" y="2252663"/>
          <p14:tracePt t="30008" x="6481763" y="2233613"/>
          <p14:tracePt t="30016" x="6500813" y="2225675"/>
          <p14:tracePt t="30024" x="6508750" y="2225675"/>
          <p14:tracePt t="30033" x="6518275" y="2216150"/>
          <p14:tracePt t="30040" x="6537325" y="2206625"/>
          <p14:tracePt t="30064" x="6545263" y="2197100"/>
          <p14:tracePt t="30112" x="6554788" y="2189163"/>
          <p14:tracePt t="30297" x="6564313" y="2189163"/>
          <p14:tracePt t="30305" x="6573838" y="2189163"/>
          <p14:tracePt t="30312" x="6600825" y="2189163"/>
          <p14:tracePt t="30319" x="6618288" y="2189163"/>
          <p14:tracePt t="30327" x="6673850" y="2225675"/>
          <p14:tracePt t="30335" x="6718300" y="2225675"/>
          <p14:tracePt t="30343" x="6773863" y="2225675"/>
          <p14:tracePt t="30351" x="6846888" y="2233613"/>
          <p14:tracePt t="30359" x="6900863" y="2233613"/>
          <p14:tracePt t="30367" x="6964363" y="2243138"/>
          <p14:tracePt t="30375" x="7037388" y="2262188"/>
          <p14:tracePt t="30383" x="7102475" y="2289175"/>
          <p14:tracePt t="30391" x="7110413" y="2289175"/>
          <p14:tracePt t="30399" x="7129463" y="2289175"/>
          <p14:tracePt t="30415" x="7138988" y="2289175"/>
          <p14:tracePt t="30609" x="7138988" y="2279650"/>
          <p14:tracePt t="30616" x="7156450" y="2262188"/>
          <p14:tracePt t="30625" x="7165975" y="2243138"/>
          <p14:tracePt t="30633" x="7192963" y="2225675"/>
          <p14:tracePt t="30647" x="7202488" y="2206625"/>
          <p14:tracePt t="30655" x="7202488" y="2197100"/>
          <p14:tracePt t="30664" x="7219950" y="2170113"/>
          <p14:tracePt t="30671" x="7219950" y="2160588"/>
          <p14:tracePt t="30680" x="7229475" y="2152650"/>
          <p14:tracePt t="30687" x="7229475" y="2143125"/>
          <p14:tracePt t="30712" x="7229475" y="2133600"/>
          <p14:tracePt t="30992" x="7229475" y="2143125"/>
          <p14:tracePt t="31000" x="7229475" y="2152650"/>
          <p14:tracePt t="31008" x="7229475" y="2160588"/>
          <p14:tracePt t="31032" x="7219950" y="2170113"/>
          <p14:tracePt t="31056" x="7219950" y="2179638"/>
          <p14:tracePt t="31104" x="7212013" y="2179638"/>
          <p14:tracePt t="31257" x="7283450" y="2179638"/>
          <p14:tracePt t="31265" x="7366000" y="2197100"/>
          <p14:tracePt t="31272" x="7439025" y="2197100"/>
          <p14:tracePt t="31281" x="7494588" y="2197100"/>
          <p14:tracePt t="31288" x="7548563" y="2197100"/>
          <p14:tracePt t="31297" x="7575550" y="2197100"/>
          <p14:tracePt t="31304" x="7594600" y="2197100"/>
          <p14:tracePt t="31313" x="7612063" y="2197100"/>
          <p14:tracePt t="31585" x="7594600" y="2189163"/>
          <p14:tracePt t="31601" x="7575550" y="2179638"/>
          <p14:tracePt t="31616" x="7558088" y="2179638"/>
          <p14:tracePt t="31632" x="7539038" y="2170113"/>
          <p14:tracePt t="31640" x="7512050" y="2170113"/>
          <p14:tracePt t="31648" x="7485063" y="2152650"/>
          <p14:tracePt t="31672" x="7448550" y="2152650"/>
          <p14:tracePt t="31681" x="7412038" y="2152650"/>
          <p14:tracePt t="31696" x="7392988" y="2152650"/>
          <p14:tracePt t="31704" x="7375525" y="2152650"/>
          <p14:tracePt t="31712" x="7366000" y="2152650"/>
          <p14:tracePt t="31728" x="7356475" y="2152650"/>
          <p14:tracePt t="31895" x="7348538" y="2143125"/>
          <p14:tracePt t="31920" x="7348538" y="2133600"/>
          <p14:tracePt t="31927" x="7348538" y="2116138"/>
          <p14:tracePt t="31976" x="7348538" y="2106613"/>
          <p14:tracePt t="32225" x="7339013" y="2097088"/>
          <p14:tracePt t="32231" x="7329488" y="2097088"/>
          <p14:tracePt t="32239" x="7319963" y="2097088"/>
          <p14:tracePt t="32247" x="7292975" y="2106613"/>
          <p14:tracePt t="32255" x="7275513" y="2116138"/>
          <p14:tracePt t="32271" x="7265988" y="2116138"/>
          <p14:tracePt t="32391" x="7256463" y="2116138"/>
          <p14:tracePt t="33295" x="7248525" y="2116138"/>
          <p14:tracePt t="33303" x="7229475" y="2116138"/>
          <p14:tracePt t="33311" x="7175500" y="2116138"/>
          <p14:tracePt t="33319" x="7119938" y="2133600"/>
          <p14:tracePt t="33327" x="7083425" y="2133600"/>
          <p14:tracePt t="33336" x="7073900" y="2133600"/>
          <p14:tracePt t="33344" x="7065963" y="2133600"/>
          <p14:tracePt t="33384" x="7046913" y="2133600"/>
          <p14:tracePt t="33392" x="7037388" y="2133600"/>
          <p14:tracePt t="33400" x="7019925" y="2133600"/>
          <p14:tracePt t="33408" x="6992938" y="2133600"/>
          <p14:tracePt t="33416" x="6956425" y="2133600"/>
          <p14:tracePt t="33424" x="6937375" y="2133600"/>
          <p14:tracePt t="33433" x="6892925" y="2133600"/>
          <p14:tracePt t="33440" x="6873875" y="2133600"/>
          <p14:tracePt t="33449" x="6846888" y="2133600"/>
          <p14:tracePt t="33456" x="6827838" y="2133600"/>
          <p14:tracePt t="33655" x="6800850" y="2133600"/>
          <p14:tracePt t="33663" x="6783388" y="2133600"/>
          <p14:tracePt t="33671" x="6754813" y="2133600"/>
          <p14:tracePt t="33679" x="6737350" y="2133600"/>
          <p14:tracePt t="33687" x="6710363" y="2133600"/>
          <p14:tracePt t="33695" x="6691313" y="2133600"/>
          <p14:tracePt t="33703" x="6664325" y="2133600"/>
          <p14:tracePt t="33711" x="6645275" y="2133600"/>
          <p14:tracePt t="33719" x="6610350" y="2133600"/>
          <p14:tracePt t="33727" x="6591300" y="2133600"/>
          <p14:tracePt t="33735" x="6564313" y="2133600"/>
          <p14:tracePt t="33743" x="6554788" y="2133600"/>
          <p14:tracePt t="34017" x="6545263" y="2133600"/>
          <p14:tracePt t="34025" x="6508750" y="2133600"/>
          <p14:tracePt t="34031" x="6454775" y="2133600"/>
          <p14:tracePt t="34041" x="6399213" y="2133600"/>
          <p14:tracePt t="34051" x="6299200" y="2143125"/>
          <p14:tracePt t="34057" x="6208713" y="2143125"/>
          <p14:tracePt t="34067" x="6153150" y="2143125"/>
          <p14:tracePt t="34073" x="6099175" y="2143125"/>
          <p14:tracePt t="34082" x="6053138" y="2143125"/>
          <p14:tracePt t="34087" x="6016625" y="2143125"/>
          <p14:tracePt t="34095" x="6007100" y="2143125"/>
          <p14:tracePt t="34103" x="5999163" y="2143125"/>
          <p14:tracePt t="34111" x="5989638" y="2143125"/>
          <p14:tracePt t="34127" x="5972175" y="2143125"/>
          <p14:tracePt t="34225" x="5972175" y="2133600"/>
          <p14:tracePt t="34233" x="5972175" y="2125663"/>
          <p14:tracePt t="34337" x="5962650" y="2125663"/>
          <p14:tracePt t="34345" x="5935663" y="2125663"/>
          <p14:tracePt t="34351" x="5880100" y="2133600"/>
          <p14:tracePt t="34359" x="5843588" y="2143125"/>
          <p14:tracePt t="34367" x="5826125" y="2143125"/>
          <p14:tracePt t="34375" x="5816600" y="2143125"/>
          <p14:tracePt t="34383" x="5807075" y="2143125"/>
          <p14:tracePt t="34391" x="5789613" y="2143125"/>
          <p14:tracePt t="34456" x="5780088" y="2143125"/>
          <p14:tracePt t="34511" x="5770563" y="2143125"/>
          <p14:tracePt t="34519" x="5770563" y="2133600"/>
          <p14:tracePt t="34544" x="5770563" y="2125663"/>
          <p14:tracePt t="34697" x="5770563" y="2116138"/>
          <p14:tracePt t="35383" x="5770563" y="2125663"/>
          <p14:tracePt t="35391" x="5761038" y="2133600"/>
          <p14:tracePt t="35407" x="5761038" y="2143125"/>
          <p14:tracePt t="35415" x="5753100" y="2170113"/>
          <p14:tracePt t="35432" x="5734050" y="2179638"/>
          <p14:tracePt t="35455" x="5724525" y="2189163"/>
          <p14:tracePt t="35504" x="5707063" y="2197100"/>
          <p14:tracePt t="35521" x="5697538" y="2197100"/>
          <p14:tracePt t="35528" x="5680075" y="2197100"/>
          <p14:tracePt t="35545" x="5653088" y="2197100"/>
          <p14:tracePt t="35553" x="5643563" y="2197100"/>
          <p14:tracePt t="35561" x="5616575" y="2197100"/>
          <p14:tracePt t="35569" x="5607050" y="2197100"/>
          <p14:tracePt t="35577" x="5597525" y="2197100"/>
          <p14:tracePt t="35593" x="5580063" y="2197100"/>
          <p14:tracePt t="35609" x="5561013" y="2216150"/>
          <p14:tracePt t="35633" x="5551488" y="2216150"/>
          <p14:tracePt t="35737" x="5543550" y="2216150"/>
          <p14:tracePt t="35817" x="5543550" y="2206625"/>
          <p14:tracePt t="36216" x="5543550" y="2189163"/>
          <p14:tracePt t="36249" x="5543550" y="2179638"/>
          <p14:tracePt t="36321" x="5534025" y="2179638"/>
          <p14:tracePt t="36337" x="5514975" y="2179638"/>
          <p14:tracePt t="36344" x="5487988" y="2179638"/>
          <p14:tracePt t="36351" x="5441950" y="2179638"/>
          <p14:tracePt t="36359" x="5405438" y="2189163"/>
          <p14:tracePt t="36367" x="5360988" y="2189163"/>
          <p14:tracePt t="36375" x="5297488" y="2197100"/>
          <p14:tracePt t="36383" x="5178425" y="2216150"/>
          <p14:tracePt t="36391" x="5122863" y="2216150"/>
          <p14:tracePt t="36399" x="5049838" y="2216150"/>
          <p14:tracePt t="36407" x="4995863" y="2216150"/>
          <p14:tracePt t="36415" x="4949825" y="2233613"/>
          <p14:tracePt t="36423" x="4905375" y="2233613"/>
          <p14:tracePt t="36431" x="4895850" y="2233613"/>
          <p14:tracePt t="36657" x="4886325" y="2243138"/>
          <p14:tracePt t="36689" x="4886325" y="2252663"/>
          <p14:tracePt t="36704" x="4886325" y="2270125"/>
          <p14:tracePt t="36720" x="4886325" y="2279650"/>
          <p14:tracePt t="36736" x="4876800" y="2289175"/>
          <p14:tracePt t="36872" x="4886325" y="2289175"/>
          <p14:tracePt t="36882" x="4895850" y="2289175"/>
          <p14:tracePt t="36903" x="4895850" y="2270125"/>
          <p14:tracePt t="36911" x="4895850" y="2262188"/>
          <p14:tracePt t="36919" x="4905375" y="2243138"/>
          <p14:tracePt t="36927" x="4905375" y="2233613"/>
          <p14:tracePt t="36935" x="4913313" y="2206625"/>
          <p14:tracePt t="36943" x="4913313" y="2189163"/>
          <p14:tracePt t="36951" x="4922838" y="2152650"/>
          <p14:tracePt t="36960" x="4932363" y="2143125"/>
          <p14:tracePt t="36968" x="4941888" y="2116138"/>
          <p14:tracePt t="36976" x="4941888" y="2097088"/>
          <p14:tracePt t="36984" x="4949825" y="2052638"/>
          <p14:tracePt t="37000" x="4978400" y="2033588"/>
          <p14:tracePt t="37008" x="4995863" y="2006600"/>
          <p14:tracePt t="37024" x="4995863" y="1997075"/>
          <p14:tracePt t="37032" x="5005388" y="1970088"/>
          <p14:tracePt t="37040" x="5005388" y="1960563"/>
          <p14:tracePt t="37048" x="5005388" y="1951038"/>
          <p14:tracePt t="37080" x="5005388" y="1933575"/>
          <p14:tracePt t="37121" x="5005388" y="1924050"/>
          <p14:tracePt t="37137" x="5005388" y="1914525"/>
          <p14:tracePt t="37144" x="5005388" y="1906588"/>
          <p14:tracePt t="37160" x="5005388" y="1887538"/>
          <p14:tracePt t="37208" x="5005388" y="1878013"/>
          <p14:tracePt t="37282" x="5005388" y="1870075"/>
          <p14:tracePt t="37304" x="5014913" y="1860550"/>
          <p14:tracePt t="37312" x="5022850" y="1860550"/>
          <p14:tracePt t="37320" x="5032375" y="1860550"/>
          <p14:tracePt t="37329" x="5068888" y="1860550"/>
          <p14:tracePt t="37336" x="5095875" y="1860550"/>
          <p14:tracePt t="37345" x="5114925" y="1860550"/>
          <p14:tracePt t="37352" x="5141913" y="1860550"/>
          <p14:tracePt t="37361" x="5168900" y="1860550"/>
          <p14:tracePt t="37368" x="5187950" y="1860550"/>
          <p14:tracePt t="37376" x="5214938" y="1851025"/>
          <p14:tracePt t="37385" x="5224463" y="1841500"/>
          <p14:tracePt t="37465" x="5251450" y="1841500"/>
          <p14:tracePt t="37473" x="5278438" y="1841500"/>
          <p14:tracePt t="37481" x="5334000" y="1841500"/>
          <p14:tracePt t="37488" x="5387975" y="1841500"/>
          <p14:tracePt t="37499" x="5470525" y="1841500"/>
          <p14:tracePt t="37504" x="5507038" y="1841500"/>
          <p14:tracePt t="37512" x="5551488" y="1841500"/>
          <p14:tracePt t="37520" x="5580063" y="1841500"/>
          <p14:tracePt t="37656" x="5588000" y="1841500"/>
          <p14:tracePt t="37672" x="5588000" y="1851025"/>
          <p14:tracePt t="37681" x="5588000" y="1878013"/>
          <p14:tracePt t="37697" x="5588000" y="1914525"/>
          <p14:tracePt t="37704" x="5588000" y="1933575"/>
          <p14:tracePt t="37712" x="5580063" y="1987550"/>
          <p14:tracePt t="37720" x="5570538" y="2024063"/>
          <p14:tracePt t="37728" x="5570538" y="2060575"/>
          <p14:tracePt t="37736" x="5561013" y="2079625"/>
          <p14:tracePt t="37744" x="5543550" y="2125663"/>
          <p14:tracePt t="37752" x="5543550" y="2143125"/>
          <p14:tracePt t="37760" x="5534025" y="2170113"/>
          <p14:tracePt t="37769" x="5524500" y="2206625"/>
          <p14:tracePt t="37776" x="5524500" y="2233613"/>
          <p14:tracePt t="37785" x="5524500" y="2243138"/>
          <p14:tracePt t="37865" x="5524500" y="2252663"/>
          <p14:tracePt t="37929" x="5514975" y="2279650"/>
          <p14:tracePt t="37952" x="5507038" y="2279650"/>
          <p14:tracePt t="37961" x="5497513" y="2289175"/>
          <p14:tracePt t="37984" x="5487988" y="2289175"/>
          <p14:tracePt t="37992" x="5461000" y="2289175"/>
          <p14:tracePt t="38000" x="5434013" y="2289175"/>
          <p14:tracePt t="38008" x="5378450" y="2289175"/>
          <p14:tracePt t="38016" x="5324475" y="2289175"/>
          <p14:tracePt t="38024" x="5268913" y="2289175"/>
          <p14:tracePt t="38033" x="5205413" y="2289175"/>
          <p14:tracePt t="38040" x="5151438" y="2289175"/>
          <p14:tracePt t="38049" x="5095875" y="2289175"/>
          <p14:tracePt t="38056" x="5041900" y="2289175"/>
          <p14:tracePt t="38066" x="5014913" y="2289175"/>
          <p14:tracePt t="38072" x="5005388" y="2289175"/>
          <p14:tracePt t="38084" x="4995863" y="2289175"/>
          <p14:tracePt t="38088" x="4978400" y="2289175"/>
          <p14:tracePt t="38112" x="4968875" y="2289175"/>
          <p14:tracePt t="38120" x="4959350" y="2289175"/>
          <p14:tracePt t="38128" x="4941888" y="2289175"/>
          <p14:tracePt t="38136" x="4932363" y="2289175"/>
          <p14:tracePt t="38144" x="4895850" y="2289175"/>
          <p14:tracePt t="38152" x="4876800" y="2289175"/>
          <p14:tracePt t="38160" x="4832350" y="2289175"/>
          <p14:tracePt t="38168" x="4795838" y="2289175"/>
          <p14:tracePt t="38176" x="4740275" y="2289175"/>
          <p14:tracePt t="38184" x="4713288" y="2289175"/>
          <p14:tracePt t="38192" x="4667250" y="2289175"/>
          <p14:tracePt t="38200" x="4630738" y="2289175"/>
          <p14:tracePt t="38208" x="4622800" y="2289175"/>
          <p14:tracePt t="38216" x="4613275" y="2289175"/>
          <p14:tracePt t="38224" x="4586288" y="2279650"/>
          <p14:tracePt t="38313" x="4586288" y="2270125"/>
          <p14:tracePt t="38585" x="4586288" y="2262188"/>
          <p14:tracePt t="38593" x="4594225" y="2252663"/>
          <p14:tracePt t="38600" x="4667250" y="2243138"/>
          <p14:tracePt t="38608" x="4740275" y="2216150"/>
          <p14:tracePt t="38616" x="4767263" y="2216150"/>
          <p14:tracePt t="38623" x="4813300" y="2216150"/>
          <p14:tracePt t="38631" x="4840288" y="2206625"/>
          <p14:tracePt t="38639" x="4859338" y="2206625"/>
          <p14:tracePt t="38647" x="4868863" y="2206625"/>
          <p14:tracePt t="38655" x="4886325" y="2206625"/>
          <p14:tracePt t="38840" x="4905375" y="2206625"/>
          <p14:tracePt t="38848" x="4913313" y="2206625"/>
          <p14:tracePt t="38857" x="4949825" y="2206625"/>
          <p14:tracePt t="38864" x="5005388" y="2225675"/>
          <p14:tracePt t="38873" x="5049838" y="2243138"/>
          <p14:tracePt t="38885" x="5122863" y="2270125"/>
          <p14:tracePt t="38889" x="5224463" y="2289175"/>
          <p14:tracePt t="38900" x="5334000" y="2298700"/>
          <p14:tracePt t="38905" x="5461000" y="2316163"/>
          <p14:tracePt t="38913" x="5551488" y="2316163"/>
          <p14:tracePt t="38921" x="5670550" y="2343150"/>
          <p14:tracePt t="38929" x="5743575" y="2352675"/>
          <p14:tracePt t="38938" x="5797550" y="2352675"/>
          <p14:tracePt t="38945" x="5834063" y="2352675"/>
          <p14:tracePt t="38952" x="5843588" y="2352675"/>
          <p14:tracePt t="39145" x="5853113" y="2352675"/>
          <p14:tracePt t="39152" x="5843588" y="2335213"/>
          <p14:tracePt t="39168" x="5826125" y="2316163"/>
          <p14:tracePt t="39177" x="5789613" y="2289175"/>
          <p14:tracePt t="39185" x="5761038" y="2279650"/>
          <p14:tracePt t="39192" x="5716588" y="2262188"/>
          <p14:tracePt t="39200" x="5697538" y="2262188"/>
          <p14:tracePt t="39208" x="5680075" y="2252663"/>
          <p14:tracePt t="39216" x="5661025" y="2252663"/>
          <p14:tracePt t="39224" x="5643563" y="2243138"/>
          <p14:tracePt t="39449" x="5680075" y="2243138"/>
          <p14:tracePt t="39456" x="5716588" y="2243138"/>
          <p14:tracePt t="39464" x="5789613" y="2243138"/>
          <p14:tracePt t="39473" x="5834063" y="2252663"/>
          <p14:tracePt t="39485" x="5870575" y="2252663"/>
          <p14:tracePt t="39488" x="5926138" y="2270125"/>
          <p14:tracePt t="39499" x="5953125" y="2270125"/>
          <p14:tracePt t="39505" x="5972175" y="2270125"/>
          <p14:tracePt t="39513" x="5980113" y="2270125"/>
          <p14:tracePt t="39537" x="5999163" y="2270125"/>
          <p14:tracePt t="39697" x="6007100" y="2279650"/>
          <p14:tracePt t="39704" x="6007100" y="2289175"/>
          <p14:tracePt t="39721" x="6007100" y="2298700"/>
          <p14:tracePt t="39729" x="6007100" y="2306638"/>
          <p14:tracePt t="39737" x="6016625" y="2316163"/>
          <p14:tracePt t="39745" x="6043613" y="2325688"/>
          <p14:tracePt t="39753" x="6099175" y="2343150"/>
          <p14:tracePt t="39761" x="6126163" y="2352675"/>
          <p14:tracePt t="39770" x="6226175" y="2352675"/>
          <p14:tracePt t="39777" x="6281738" y="2352675"/>
          <p14:tracePt t="39785" x="6354763" y="2352675"/>
          <p14:tracePt t="39793" x="6418263" y="2352675"/>
          <p14:tracePt t="39801" x="6454775" y="2352675"/>
          <p14:tracePt t="39809" x="6464300" y="2352675"/>
          <p14:tracePt t="39817" x="6491288" y="2352675"/>
          <p14:tracePt t="40055" x="6500813" y="2352675"/>
          <p14:tracePt t="40063" x="6508750" y="2352675"/>
          <p14:tracePt t="40088" x="6508750" y="2343150"/>
          <p14:tracePt t="40097" x="6537325" y="2343150"/>
          <p14:tracePt t="40104" x="6554788" y="2343150"/>
          <p14:tracePt t="40113" x="6600825" y="2343150"/>
          <p14:tracePt t="40120" x="6654800" y="2343150"/>
          <p14:tracePt t="40128" x="6710363" y="2343150"/>
          <p14:tracePt t="40136" x="6783388" y="2343150"/>
          <p14:tracePt t="40144" x="6856413" y="2343150"/>
          <p14:tracePt t="40152" x="6929438" y="2343150"/>
          <p14:tracePt t="40160" x="7000875" y="2343150"/>
          <p14:tracePt t="40168" x="7092950" y="2343150"/>
          <p14:tracePt t="40176" x="7138988" y="2343150"/>
          <p14:tracePt t="40184" x="7192963" y="2343150"/>
          <p14:tracePt t="40192" x="7219950" y="2343150"/>
          <p14:tracePt t="40383" x="7229475" y="2343150"/>
          <p14:tracePt t="40391" x="7239000" y="2343150"/>
          <p14:tracePt t="40399" x="7248525" y="2343150"/>
          <p14:tracePt t="40407" x="7283450" y="2343150"/>
          <p14:tracePt t="40415" x="7339013" y="2343150"/>
          <p14:tracePt t="40423" x="7366000" y="2343150"/>
          <p14:tracePt t="40431" x="7392988" y="2343150"/>
          <p14:tracePt t="40439" x="7421563" y="2343150"/>
          <p14:tracePt t="40447" x="7439025" y="2343150"/>
          <p14:tracePt t="40455" x="7458075" y="2343150"/>
          <p14:tracePt t="40663" x="7458075" y="2352675"/>
          <p14:tracePt t="40799" x="7466013" y="2352675"/>
          <p14:tracePt t="40807" x="7475538" y="2352675"/>
          <p14:tracePt t="40815" x="7512050" y="2362200"/>
          <p14:tracePt t="40823" x="7539038" y="2362200"/>
          <p14:tracePt t="40831" x="7567613" y="2379663"/>
          <p14:tracePt t="40839" x="7594600" y="2398713"/>
          <p14:tracePt t="40848" x="7612063" y="2408238"/>
          <p14:tracePt t="40863" x="7621588" y="2408238"/>
          <p14:tracePt t="40871" x="7639050" y="2408238"/>
          <p14:tracePt t="40983" x="7612063" y="2408238"/>
          <p14:tracePt t="40991" x="7594600" y="2408238"/>
          <p14:tracePt t="40999" x="7567613" y="2408238"/>
          <p14:tracePt t="41007" x="7558088" y="2416175"/>
          <p14:tracePt t="41015" x="7539038" y="2416175"/>
          <p14:tracePt t="41023" x="7502525" y="2416175"/>
          <p14:tracePt t="41031" x="7475538" y="2416175"/>
          <p14:tracePt t="41039" x="7421563" y="2416175"/>
          <p14:tracePt t="41049" x="7385050" y="2416175"/>
          <p14:tracePt t="41056" x="7339013" y="2416175"/>
          <p14:tracePt t="41066" x="7302500" y="2416175"/>
          <p14:tracePt t="41072" x="7256463" y="2416175"/>
          <p14:tracePt t="41087" x="7219950" y="2416175"/>
          <p14:tracePt t="41089" x="7165975" y="2416175"/>
          <p14:tracePt t="41100" x="7119938" y="2416175"/>
          <p14:tracePt t="41105" x="7065963" y="2416175"/>
          <p14:tracePt t="41116" x="7010400" y="2416175"/>
          <p14:tracePt t="41121" x="6937375" y="2416175"/>
          <p14:tracePt t="41129" x="6892925" y="2416175"/>
          <p14:tracePt t="41137" x="6837363" y="2416175"/>
          <p14:tracePt t="41144" x="6810375" y="2416175"/>
          <p14:tracePt t="41152" x="6773863" y="2416175"/>
          <p14:tracePt t="41161" x="6746875" y="2416175"/>
          <p14:tracePt t="41168" x="6727825" y="2416175"/>
          <p14:tracePt t="41176" x="6718300" y="2416175"/>
          <p14:tracePt t="41184" x="6691313" y="2416175"/>
          <p14:tracePt t="41200" x="6681788" y="2416175"/>
          <p14:tracePt t="41240" x="6673850" y="2416175"/>
          <p14:tracePt t="41247" x="6645275" y="2416175"/>
          <p14:tracePt t="41256" x="6591300" y="2416175"/>
          <p14:tracePt t="41266" x="6554788" y="2416175"/>
          <p14:tracePt t="41272" x="6500813" y="2416175"/>
          <p14:tracePt t="41283" x="6472238" y="2416175"/>
          <p14:tracePt t="41288" x="6427788" y="2416175"/>
          <p14:tracePt t="41299" x="6399213" y="2416175"/>
          <p14:tracePt t="41304" x="6381750" y="2416175"/>
          <p14:tracePt t="41313" x="6372225" y="2416175"/>
          <p14:tracePt t="41320" x="6354763" y="2416175"/>
          <p14:tracePt t="41376" x="6354763" y="2408238"/>
          <p14:tracePt t="41385" x="6354763" y="2398713"/>
          <p14:tracePt t="41393" x="6354763" y="2371725"/>
          <p14:tracePt t="41401" x="6354763" y="2343150"/>
          <p14:tracePt t="41409" x="6362700" y="2316163"/>
          <p14:tracePt t="41417" x="6372225" y="2298700"/>
          <p14:tracePt t="41425" x="6391275" y="2252663"/>
          <p14:tracePt t="41433" x="6418263" y="2206625"/>
          <p14:tracePt t="41441" x="6418263" y="2189163"/>
          <p14:tracePt t="41449" x="6435725" y="2152650"/>
          <p14:tracePt t="41457" x="6454775" y="2133600"/>
          <p14:tracePt t="41473" x="6464300" y="2125663"/>
          <p14:tracePt t="41484" x="6472238" y="2116138"/>
          <p14:tracePt t="41489" x="6481763" y="2106613"/>
          <p14:tracePt t="41506" x="6491288" y="2097088"/>
          <p14:tracePt t="41515" x="6500813" y="2089150"/>
          <p14:tracePt t="41521" x="6527800" y="2070100"/>
          <p14:tracePt t="41529" x="6545263" y="2060575"/>
          <p14:tracePt t="41538" x="6581775" y="2060575"/>
          <p14:tracePt t="41544" x="6627813" y="2052638"/>
          <p14:tracePt t="41552" x="6673850" y="2024063"/>
          <p14:tracePt t="41560" x="6727825" y="2016125"/>
          <p14:tracePt t="41568" x="6819900" y="2016125"/>
          <p14:tracePt t="41576" x="6910388" y="2016125"/>
          <p14:tracePt t="41584" x="7019925" y="2016125"/>
          <p14:tracePt t="41592" x="7110413" y="2016125"/>
          <p14:tracePt t="41600" x="7239000" y="2016125"/>
          <p14:tracePt t="41608" x="7339013" y="2016125"/>
          <p14:tracePt t="41616" x="7375525" y="2016125"/>
          <p14:tracePt t="41624" x="7458075" y="2016125"/>
          <p14:tracePt t="41632" x="7512050" y="2016125"/>
          <p14:tracePt t="41640" x="7575550" y="2016125"/>
          <p14:tracePt t="41648" x="7602538" y="2024063"/>
          <p14:tracePt t="41656" x="7639050" y="2033588"/>
          <p14:tracePt t="41672" x="7667625" y="2052638"/>
          <p14:tracePt t="41681" x="7675563" y="2060575"/>
          <p14:tracePt t="41688" x="7694613" y="2070100"/>
          <p14:tracePt t="41698" x="7712075" y="2079625"/>
          <p14:tracePt t="41712" x="7731125" y="2116138"/>
          <p14:tracePt t="41720" x="7740650" y="2116138"/>
          <p14:tracePt t="41728" x="7748588" y="2125663"/>
          <p14:tracePt t="41736" x="7748588" y="2143125"/>
          <p14:tracePt t="41744" x="7767638" y="2152650"/>
          <p14:tracePt t="41752" x="7777163" y="2160588"/>
          <p14:tracePt t="41760" x="7777163" y="2170113"/>
          <p14:tracePt t="41768" x="7777163" y="2179638"/>
          <p14:tracePt t="41784" x="7785100" y="2189163"/>
          <p14:tracePt t="41792" x="7785100" y="2197100"/>
          <p14:tracePt t="41800" x="7785100" y="2216150"/>
          <p14:tracePt t="41808" x="7785100" y="2243138"/>
          <p14:tracePt t="41816" x="7785100" y="2252663"/>
          <p14:tracePt t="41824" x="7767638" y="2279650"/>
          <p14:tracePt t="41832" x="7748588" y="2298700"/>
          <p14:tracePt t="41840" x="7721600" y="2306638"/>
          <p14:tracePt t="41848" x="7694613" y="2325688"/>
          <p14:tracePt t="41856" x="7667625" y="2352675"/>
          <p14:tracePt t="41865" x="7621588" y="2371725"/>
          <p14:tracePt t="41872" x="7548563" y="2398713"/>
          <p14:tracePt t="41881" x="7502525" y="2408238"/>
          <p14:tracePt t="41902" x="7366000" y="2435225"/>
          <p14:tracePt t="41904" x="7312025" y="2444750"/>
          <p14:tracePt t="41912" x="7229475" y="2452688"/>
          <p14:tracePt t="41920" x="7192963" y="2452688"/>
          <p14:tracePt t="41928" x="7138988" y="2452688"/>
          <p14:tracePt t="41936" x="7092950" y="2452688"/>
          <p14:tracePt t="41944" x="7073900" y="2452688"/>
          <p14:tracePt t="42177" x="7056438" y="2452688"/>
          <p14:tracePt t="42199" x="7037388" y="2471738"/>
          <p14:tracePt t="42265" x="7037388" y="2481263"/>
          <p14:tracePt t="42281" x="7037388" y="2489200"/>
          <p14:tracePt t="42289" x="7029450" y="2498725"/>
          <p14:tracePt t="42471" x="7019925" y="2498725"/>
          <p14:tracePt t="42479" x="7010400" y="2498725"/>
          <p14:tracePt t="42497" x="6992938" y="2498725"/>
          <p14:tracePt t="42520" x="6946900" y="2498725"/>
          <p14:tracePt t="42527" x="6929438" y="2498725"/>
          <p14:tracePt t="42583" x="6919913" y="2498725"/>
          <p14:tracePt t="42600" x="6910388" y="2508250"/>
          <p14:tracePt t="42615" x="6883400" y="2525713"/>
          <p14:tracePt t="42631" x="6873875" y="2525713"/>
          <p14:tracePt t="42639" x="6864350" y="2535238"/>
          <p14:tracePt t="42743" x="6856413" y="2535238"/>
          <p14:tracePt t="42815" x="6873875" y="2535238"/>
          <p14:tracePt t="42823" x="6892925" y="2535238"/>
          <p14:tracePt t="42831" x="6910388" y="2535238"/>
          <p14:tracePt t="42839" x="6919913" y="2535238"/>
          <p14:tracePt t="42898" x="6929438" y="2525713"/>
          <p14:tracePt t="43337" x="6929438" y="2535238"/>
          <p14:tracePt t="43359" x="6919913" y="2535238"/>
          <p14:tracePt t="43383" x="6910388" y="2535238"/>
          <p14:tracePt t="43409" x="6910388" y="2562225"/>
          <p14:tracePt t="43416" x="6910388" y="2598738"/>
          <p14:tracePt t="43425" x="6946900" y="2625725"/>
          <p14:tracePt t="43433" x="6983413" y="2671763"/>
          <p14:tracePt t="43440" x="7010400" y="2708275"/>
          <p14:tracePt t="43449" x="7046913" y="2727325"/>
          <p14:tracePt t="43456" x="7065963" y="2744788"/>
          <p14:tracePt t="43464" x="7083425" y="2763838"/>
          <p14:tracePt t="43471" x="7083425" y="2771775"/>
          <p14:tracePt t="43527" x="7083425" y="2781300"/>
          <p14:tracePt t="43591" x="7092950" y="2790825"/>
          <p14:tracePt t="43665" x="7102475" y="2790825"/>
          <p14:tracePt t="43673" x="7175500" y="2790825"/>
          <p14:tracePt t="43681" x="7183438" y="2800350"/>
          <p14:tracePt t="50911" x="7192963" y="2800350"/>
          <p14:tracePt t="55112" x="7202488" y="2790825"/>
          <p14:tracePt t="55120" x="7202488" y="2717800"/>
          <p14:tracePt t="55129" x="7202488" y="2681288"/>
          <p14:tracePt t="55137" x="7202488" y="2625725"/>
          <p14:tracePt t="55147" x="7202488" y="2608263"/>
          <p14:tracePt t="55152" x="7202488" y="2598738"/>
          <p14:tracePt t="55161" x="7202488" y="2571750"/>
          <p14:tracePt t="55168" x="7202488" y="2562225"/>
          <p14:tracePt t="55577" x="7156450" y="2589213"/>
          <p14:tracePt t="55584" x="7129463" y="2598738"/>
          <p14:tracePt t="55592" x="7092950" y="2625725"/>
          <p14:tracePt t="55600" x="7073900" y="2644775"/>
          <p14:tracePt t="55608" x="7056438" y="2662238"/>
          <p14:tracePt t="55720" x="7046913" y="2662238"/>
          <p14:tracePt t="55752" x="7037388" y="2662238"/>
          <p14:tracePt t="55760" x="7019925" y="2671763"/>
          <p14:tracePt t="55777" x="7010400" y="2671763"/>
          <p14:tracePt t="55792" x="7000875" y="2671763"/>
          <p14:tracePt t="55800" x="6983413" y="2681288"/>
          <p14:tracePt t="55808" x="6937375" y="2681288"/>
          <p14:tracePt t="55816" x="6864350" y="2735263"/>
          <p14:tracePt t="55824" x="6773863" y="2735263"/>
          <p14:tracePt t="55833" x="6637338" y="2790825"/>
          <p14:tracePt t="55840" x="6545263" y="2808288"/>
          <p14:tracePt t="55848" x="6472238" y="2817813"/>
          <p14:tracePt t="55856" x="6335713" y="2863850"/>
          <p14:tracePt t="55864" x="6245225" y="2873375"/>
          <p14:tracePt t="55872" x="6153150" y="2890838"/>
          <p14:tracePt t="55881" x="6053138" y="2936875"/>
          <p14:tracePt t="55899" x="5989638" y="2946400"/>
          <p14:tracePt t="55905" x="5953125" y="2954338"/>
          <p14:tracePt t="55915" x="5943600" y="2963863"/>
          <p14:tracePt t="55920" x="5926138" y="2963863"/>
          <p14:tracePt t="55931" x="5916613" y="2973388"/>
          <p14:tracePt t="55936" x="5907088" y="2973388"/>
          <p14:tracePt t="56048" x="5880100" y="2973388"/>
          <p14:tracePt t="56056" x="5834063" y="2973388"/>
          <p14:tracePt t="56064" x="5807075" y="2963863"/>
          <p14:tracePt t="56072" x="5770563" y="2954338"/>
          <p14:tracePt t="56081" x="5743575" y="2927350"/>
          <p14:tracePt t="56088" x="5716588" y="2900363"/>
          <p14:tracePt t="56097" x="5670550" y="2873375"/>
          <p14:tracePt t="56104" x="5624513" y="2844800"/>
          <p14:tracePt t="56114" x="5580063" y="2808288"/>
          <p14:tracePt t="56120" x="5524500" y="2771775"/>
          <p14:tracePt t="56131" x="5497513" y="2744788"/>
          <p14:tracePt t="56136" x="5478463" y="2727325"/>
          <p14:tracePt t="56147" x="5461000" y="2708275"/>
          <p14:tracePt t="56152" x="5414963" y="2671763"/>
          <p14:tracePt t="56160" x="5397500" y="2654300"/>
          <p14:tracePt t="56168" x="5368925" y="2635250"/>
          <p14:tracePt t="56176" x="5324475" y="2598738"/>
          <p14:tracePt t="56184" x="5278438" y="2562225"/>
          <p14:tracePt t="56192" x="5251450" y="2535238"/>
          <p14:tracePt t="56201" x="5214938" y="2498725"/>
          <p14:tracePt t="56208" x="5195888" y="2481263"/>
          <p14:tracePt t="56218" x="5159375" y="2435225"/>
          <p14:tracePt t="56224" x="5141913" y="2416175"/>
          <p14:tracePt t="56232" x="5122863" y="2379663"/>
          <p14:tracePt t="56240" x="5086350" y="2343150"/>
          <p14:tracePt t="56249" x="5059363" y="2316163"/>
          <p14:tracePt t="56256" x="5041900" y="2289175"/>
          <p14:tracePt t="56263" x="5022850" y="2270125"/>
          <p14:tracePt t="56272" x="5014913" y="2262188"/>
          <p14:tracePt t="56280" x="4995863" y="2243138"/>
          <p14:tracePt t="56288" x="4978400" y="2216150"/>
          <p14:tracePt t="56296" x="4968875" y="2206625"/>
          <p14:tracePt t="56304" x="4968875" y="2189163"/>
          <p14:tracePt t="56313" x="4968875" y="2160588"/>
          <p14:tracePt t="56320" x="4968875" y="2143125"/>
          <p14:tracePt t="56329" x="4968875" y="2116138"/>
          <p14:tracePt t="56336" x="4968875" y="2079625"/>
          <p14:tracePt t="56344" x="4968875" y="2052638"/>
          <p14:tracePt t="56352" x="4968875" y="2016125"/>
          <p14:tracePt t="56360" x="4968875" y="1997075"/>
          <p14:tracePt t="56367" x="4978400" y="1943100"/>
          <p14:tracePt t="56376" x="4986338" y="1914525"/>
          <p14:tracePt t="56384" x="5014913" y="1860550"/>
          <p14:tracePt t="56392" x="5032375" y="1833563"/>
          <p14:tracePt t="56400" x="5049838" y="1797050"/>
          <p14:tracePt t="56408" x="5086350" y="1768475"/>
          <p14:tracePt t="56416" x="5105400" y="1741488"/>
          <p14:tracePt t="56424" x="5132388" y="1714500"/>
          <p14:tracePt t="56432" x="5141913" y="1714500"/>
          <p14:tracePt t="56440" x="5178425" y="1697038"/>
          <p14:tracePt t="56448" x="5187950" y="1687513"/>
          <p14:tracePt t="56456" x="5214938" y="1687513"/>
          <p14:tracePt t="56465" x="5232400" y="1687513"/>
          <p14:tracePt t="56472" x="5287963" y="1687513"/>
          <p14:tracePt t="56480" x="5334000" y="1687513"/>
          <p14:tracePt t="56488" x="5387975" y="1687513"/>
          <p14:tracePt t="56496" x="5461000" y="1687513"/>
          <p14:tracePt t="56504" x="5570538" y="1687513"/>
          <p14:tracePt t="56513" x="5624513" y="1687513"/>
          <p14:tracePt t="56520" x="5770563" y="1687513"/>
          <p14:tracePt t="56529" x="5899150" y="1687513"/>
          <p14:tracePt t="56536" x="6007100" y="1687513"/>
          <p14:tracePt t="56546" x="6135688" y="1687513"/>
          <p14:tracePt t="56552" x="6262688" y="1687513"/>
          <p14:tracePt t="56560" x="6372225" y="1687513"/>
          <p14:tracePt t="56568" x="6464300" y="1687513"/>
          <p14:tracePt t="56576" x="6554788" y="1687513"/>
          <p14:tracePt t="56584" x="6610350" y="1687513"/>
          <p14:tracePt t="56592" x="6654800" y="1687513"/>
          <p14:tracePt t="56600" x="6664325" y="1687513"/>
          <p14:tracePt t="56608" x="6673850" y="1687513"/>
          <p14:tracePt t="56688" x="6681788" y="1687513"/>
          <p14:tracePt t="56695" x="6710363" y="1687513"/>
          <p14:tracePt t="56704" x="6754813" y="1687513"/>
          <p14:tracePt t="56712" x="6791325" y="1704975"/>
          <p14:tracePt t="56720" x="6873875" y="1741488"/>
          <p14:tracePt t="56730" x="6919913" y="1751013"/>
          <p14:tracePt t="56736" x="6973888" y="1768475"/>
          <p14:tracePt t="56746" x="7019925" y="1778000"/>
          <p14:tracePt t="56752" x="7037388" y="1778000"/>
          <p14:tracePt t="56760" x="7083425" y="1797050"/>
          <p14:tracePt t="56832" x="7092950" y="1804988"/>
          <p14:tracePt t="56848" x="7092950" y="1833563"/>
          <p14:tracePt t="56864" x="7092950" y="1841500"/>
          <p14:tracePt t="56872" x="7110413" y="1860550"/>
          <p14:tracePt t="56892" x="7110413" y="1878013"/>
          <p14:tracePt t="56896" x="7119938" y="1887538"/>
          <p14:tracePt t="56904" x="7119938" y="1906588"/>
          <p14:tracePt t="56913" x="7129463" y="1924050"/>
          <p14:tracePt t="56920" x="7129463" y="1933575"/>
          <p14:tracePt t="56929" x="7129463" y="1960563"/>
          <p14:tracePt t="56936" x="7129463" y="1979613"/>
          <p14:tracePt t="56944" x="7129463" y="1987550"/>
          <p14:tracePt t="56952" x="7129463" y="2016125"/>
          <p14:tracePt t="56960" x="7129463" y="2024063"/>
          <p14:tracePt t="56968" x="7129463" y="2052638"/>
          <p14:tracePt t="56984" x="7129463" y="2070100"/>
          <p14:tracePt t="56992" x="7129463" y="2089150"/>
          <p14:tracePt t="57000" x="7129463" y="2097088"/>
          <p14:tracePt t="57008" x="7129463" y="2116138"/>
          <p14:tracePt t="57016" x="7129463" y="2143125"/>
          <p14:tracePt t="57024" x="7129463" y="2160588"/>
          <p14:tracePt t="57032" x="7129463" y="2179638"/>
          <p14:tracePt t="57040" x="7129463" y="2197100"/>
          <p14:tracePt t="57048" x="7129463" y="2225675"/>
          <p14:tracePt t="57056" x="7129463" y="2243138"/>
          <p14:tracePt t="57064" x="7129463" y="2279650"/>
          <p14:tracePt t="57072" x="7119938" y="2316163"/>
          <p14:tracePt t="57080" x="7119938" y="2325688"/>
          <p14:tracePt t="57088" x="7110413" y="2352675"/>
          <p14:tracePt t="57097" x="7110413" y="2362200"/>
          <p14:tracePt t="57104" x="7110413" y="2379663"/>
          <p14:tracePt t="57114" x="7102475" y="2389188"/>
          <p14:tracePt t="57120" x="7102475" y="2408238"/>
          <p14:tracePt t="57130" x="7092950" y="2425700"/>
          <p14:tracePt t="57136" x="7092950" y="2435225"/>
          <p14:tracePt t="57146" x="7083425" y="2444750"/>
          <p14:tracePt t="57152" x="7065963" y="2462213"/>
          <p14:tracePt t="57168" x="7056438" y="2481263"/>
          <p14:tracePt t="57176" x="7046913" y="2498725"/>
          <p14:tracePt t="57184" x="7046913" y="2508250"/>
          <p14:tracePt t="57192" x="7029450" y="2525713"/>
          <p14:tracePt t="57200" x="7010400" y="2554288"/>
          <p14:tracePt t="57208" x="7000875" y="2571750"/>
          <p14:tracePt t="57216" x="6973888" y="2589213"/>
          <p14:tracePt t="57224" x="6964363" y="2608263"/>
          <p14:tracePt t="57233" x="6956425" y="2617788"/>
          <p14:tracePt t="57240" x="6929438" y="2625725"/>
          <p14:tracePt t="57249" x="6919913" y="2635250"/>
          <p14:tracePt t="57256" x="6910388" y="2644775"/>
          <p14:tracePt t="57265" x="6883400" y="2662238"/>
          <p14:tracePt t="57272" x="6873875" y="2671763"/>
          <p14:tracePt t="57280" x="6864350" y="2690813"/>
          <p14:tracePt t="57288" x="6856413" y="2690813"/>
          <p14:tracePt t="57296" x="6837363" y="2698750"/>
          <p14:tracePt t="57304" x="6819900" y="2708275"/>
          <p14:tracePt t="57313" x="6800850" y="2717800"/>
          <p14:tracePt t="57385" x="6791325" y="2727325"/>
          <p14:tracePt t="57457" x="6764338" y="2735263"/>
          <p14:tracePt t="57464" x="6746875" y="2735263"/>
          <p14:tracePt t="57472" x="6700838" y="2744788"/>
          <p14:tracePt t="57481" x="6664325" y="2763838"/>
          <p14:tracePt t="57489" x="6618288" y="2763838"/>
          <p14:tracePt t="57498" x="6591300" y="2771775"/>
          <p14:tracePt t="57505" x="6573838" y="2781300"/>
          <p14:tracePt t="57515" x="6554788" y="2781300"/>
          <p14:tracePt t="57531" x="6545263" y="2781300"/>
          <p14:tracePt t="57552" x="6527800" y="2781300"/>
          <p14:tracePt t="57577" x="6518275" y="2781300"/>
          <p14:tracePt t="57585" x="6508750" y="2781300"/>
          <p14:tracePt t="57592" x="6472238" y="2790825"/>
          <p14:tracePt t="57600" x="6418263" y="2790825"/>
          <p14:tracePt t="57608" x="6381750" y="2800350"/>
          <p14:tracePt t="57617" x="6326188" y="2800350"/>
          <p14:tracePt t="57624" x="6291263" y="2800350"/>
          <p14:tracePt t="57633" x="6235700" y="2800350"/>
          <p14:tracePt t="57640" x="6208713" y="2800350"/>
          <p14:tracePt t="57649" x="6181725" y="2800350"/>
          <p14:tracePt t="57656" x="6162675" y="2800350"/>
          <p14:tracePt t="57665" x="6153150" y="2800350"/>
          <p14:tracePt t="58576" x="6145213" y="2800350"/>
          <p14:tracePt t="58656" x="6099175" y="2800350"/>
          <p14:tracePt t="58664" x="6072188" y="2771775"/>
          <p14:tracePt t="58672" x="6007100" y="2735263"/>
          <p14:tracePt t="58680" x="5943600" y="2698750"/>
          <p14:tracePt t="58688" x="5916613" y="2671763"/>
          <p14:tracePt t="58696" x="5899150" y="2662238"/>
          <p14:tracePt t="58704" x="5870575" y="2635250"/>
          <p14:tracePt t="58713" x="5853113" y="2617788"/>
          <p14:tracePt t="58720" x="5834063" y="2598738"/>
          <p14:tracePt t="58729" x="5826125" y="2589213"/>
          <p14:tracePt t="58736" x="5816600" y="2581275"/>
          <p14:tracePt t="58752" x="5807075" y="2571750"/>
          <p14:tracePt t="58760" x="5797550" y="2562225"/>
          <p14:tracePt t="58768" x="5789613" y="2544763"/>
          <p14:tracePt t="58776" x="5789613" y="2525713"/>
          <p14:tracePt t="58784" x="5780088" y="2508250"/>
          <p14:tracePt t="58792" x="5770563" y="2489200"/>
          <p14:tracePt t="58808" x="5761038" y="2471738"/>
          <p14:tracePt t="58816" x="5753100" y="2462213"/>
          <p14:tracePt t="58824" x="5743575" y="2444750"/>
          <p14:tracePt t="58840" x="5743575" y="2435225"/>
          <p14:tracePt t="58856" x="5743575" y="2425700"/>
          <p14:tracePt t="58864" x="5734050" y="2398713"/>
          <p14:tracePt t="58880" x="5734050" y="2389188"/>
          <p14:tracePt t="58900" x="5716588" y="2352675"/>
          <p14:tracePt t="58904" x="5716588" y="2325688"/>
          <p14:tracePt t="58913" x="5707063" y="2306638"/>
          <p14:tracePt t="58920" x="5697538" y="2289175"/>
          <p14:tracePt t="58930" x="5697538" y="2270125"/>
          <p14:tracePt t="58936" x="5697538" y="2262188"/>
          <p14:tracePt t="58960" x="5697538" y="2233613"/>
          <p14:tracePt t="58968" x="5697538" y="2225675"/>
          <p14:tracePt t="58984" x="5697538" y="2206625"/>
          <p14:tracePt t="58992" x="5697538" y="2197100"/>
          <p14:tracePt t="59000" x="5707063" y="2179638"/>
          <p14:tracePt t="59008" x="5716588" y="2170113"/>
          <p14:tracePt t="59016" x="5734050" y="2143125"/>
          <p14:tracePt t="59024" x="5743575" y="2133600"/>
          <p14:tracePt t="59033" x="5753100" y="2125663"/>
          <p14:tracePt t="59040" x="5770563" y="2116138"/>
          <p14:tracePt t="59048" x="5789613" y="2089150"/>
          <p14:tracePt t="59056" x="5797550" y="2089150"/>
          <p14:tracePt t="59065" x="5826125" y="2079625"/>
          <p14:tracePt t="59072" x="5843588" y="2052638"/>
          <p14:tracePt t="59080" x="5862638" y="2033588"/>
          <p14:tracePt t="59088" x="5880100" y="2016125"/>
          <p14:tracePt t="59097" x="5916613" y="1997075"/>
          <p14:tracePt t="59114" x="5935663" y="1979613"/>
          <p14:tracePt t="59120" x="5953125" y="1960563"/>
          <p14:tracePt t="59130" x="5972175" y="1951038"/>
          <p14:tracePt t="59136" x="5989638" y="1943100"/>
          <p14:tracePt t="59146" x="5999163" y="1943100"/>
          <p14:tracePt t="59152" x="6016625" y="1933575"/>
          <p14:tracePt t="59160" x="6035675" y="1924050"/>
          <p14:tracePt t="59168" x="6043613" y="1914525"/>
          <p14:tracePt t="59184" x="6072188" y="1897063"/>
          <p14:tracePt t="59192" x="6072188" y="1887538"/>
          <p14:tracePt t="59200" x="6089650" y="1878013"/>
          <p14:tracePt t="59208" x="6126163" y="1870075"/>
          <p14:tracePt t="59216" x="6153150" y="1860550"/>
          <p14:tracePt t="59224" x="6181725" y="1851025"/>
          <p14:tracePt t="59233" x="6226175" y="1851025"/>
          <p14:tracePt t="59240" x="6254750" y="1841500"/>
          <p14:tracePt t="59248" x="6281738" y="1814513"/>
          <p14:tracePt t="59256" x="6299200" y="1814513"/>
          <p14:tracePt t="59264" x="6308725" y="1814513"/>
          <p14:tracePt t="59272" x="6318250" y="1814513"/>
          <p14:tracePt t="59280" x="6335713" y="1804988"/>
          <p14:tracePt t="59288" x="6345238" y="1804988"/>
          <p14:tracePt t="59297" x="6354763" y="1804988"/>
          <p14:tracePt t="59304" x="6354763" y="1797050"/>
          <p14:tracePt t="59320" x="6372225" y="1787525"/>
          <p14:tracePt t="59330" x="6381750" y="1778000"/>
          <p14:tracePt t="59346" x="6391275" y="1778000"/>
          <p14:tracePt t="59352" x="6399213" y="1778000"/>
          <p14:tracePt t="59360" x="6408738" y="1778000"/>
          <p14:tracePt t="59368" x="6418263" y="1778000"/>
          <p14:tracePt t="59376" x="6427788" y="1778000"/>
          <p14:tracePt t="59384" x="6435725" y="1778000"/>
          <p14:tracePt t="59400" x="6445250" y="1778000"/>
          <p14:tracePt t="59440" x="6472238" y="1778000"/>
          <p14:tracePt t="59448" x="6491288" y="1797050"/>
          <p14:tracePt t="59456" x="6500813" y="1814513"/>
          <p14:tracePt t="59465" x="6537325" y="1878013"/>
          <p14:tracePt t="59472" x="6545263" y="1906588"/>
          <p14:tracePt t="59480" x="6554788" y="1943100"/>
          <p14:tracePt t="59488" x="6591300" y="1997075"/>
          <p14:tracePt t="59496" x="6600825" y="2024063"/>
          <p14:tracePt t="59504" x="6610350" y="2052638"/>
          <p14:tracePt t="59513" x="6637338" y="2116138"/>
          <p14:tracePt t="59520" x="6645275" y="2133600"/>
          <p14:tracePt t="59530" x="6645275" y="2152650"/>
          <p14:tracePt t="59536" x="6645275" y="2179638"/>
          <p14:tracePt t="59546" x="6645275" y="2189163"/>
          <p14:tracePt t="59552" x="6645275" y="2197100"/>
          <p14:tracePt t="59560" x="6654800" y="2216150"/>
          <p14:tracePt t="59568" x="6654800" y="2233613"/>
          <p14:tracePt t="59584" x="6654800" y="2243138"/>
          <p14:tracePt t="59600" x="6654800" y="2262188"/>
          <p14:tracePt t="59624" x="6654800" y="2279650"/>
          <p14:tracePt t="59632" x="6654800" y="2289175"/>
          <p14:tracePt t="59648" x="6654800" y="2306638"/>
          <p14:tracePt t="59656" x="6654800" y="2325688"/>
          <p14:tracePt t="59664" x="6645275" y="2335213"/>
          <p14:tracePt t="59680" x="6637338" y="2335213"/>
          <p14:tracePt t="59688" x="6637338" y="2343150"/>
          <p14:tracePt t="59697" x="6627813" y="2352675"/>
          <p14:tracePt t="59720" x="6618288" y="2371725"/>
          <p14:tracePt t="59736" x="6600825" y="2416175"/>
          <p14:tracePt t="59752" x="6591300" y="2444750"/>
          <p14:tracePt t="59760" x="6591300" y="2462213"/>
          <p14:tracePt t="59768" x="6581775" y="2471738"/>
          <p14:tracePt t="59776" x="6573838" y="2508250"/>
          <p14:tracePt t="59784" x="6573838" y="2517775"/>
          <p14:tracePt t="59792" x="6573838" y="2544763"/>
          <p14:tracePt t="59800" x="6554788" y="2571750"/>
          <p14:tracePt t="59808" x="6554788" y="2589213"/>
          <p14:tracePt t="59816" x="6545263" y="2608263"/>
          <p14:tracePt t="59824" x="6537325" y="2635250"/>
          <p14:tracePt t="59833" x="6537325" y="2644775"/>
          <p14:tracePt t="59840" x="6527800" y="2671763"/>
          <p14:tracePt t="59849" x="6527800" y="2681288"/>
          <p14:tracePt t="59856" x="6527800" y="2690813"/>
          <p14:tracePt t="59865" x="6518275" y="2708275"/>
          <p14:tracePt t="59881" x="6508750" y="2708275"/>
          <p14:tracePt t="60384" x="6500813" y="2727325"/>
          <p14:tracePt t="60391" x="6491288" y="2735263"/>
          <p14:tracePt t="60407" x="6481763" y="2754313"/>
          <p14:tracePt t="60415" x="6481763" y="2763838"/>
          <p14:tracePt t="60424" x="6481763" y="2771775"/>
          <p14:tracePt t="60432" x="6481763" y="2781300"/>
          <p14:tracePt t="60440" x="6472238" y="2808288"/>
          <p14:tracePt t="60448" x="6464300" y="2808288"/>
          <p14:tracePt t="60456" x="6454775" y="2827338"/>
          <p14:tracePt t="60465" x="6454775" y="2836863"/>
          <p14:tracePt t="60472" x="6454775" y="2844800"/>
          <p14:tracePt t="60480" x="6454775" y="2854325"/>
          <p14:tracePt t="60488" x="6454775" y="2881313"/>
          <p14:tracePt t="60497" x="6454775" y="2890838"/>
          <p14:tracePt t="60514" x="6445250" y="2900363"/>
          <p14:tracePt t="60520" x="6445250" y="2917825"/>
          <p14:tracePt t="60530" x="6445250" y="2936875"/>
          <p14:tracePt t="60536" x="6445250" y="2946400"/>
          <p14:tracePt t="60546" x="6445250" y="2973388"/>
          <p14:tracePt t="60552" x="6445250" y="2982913"/>
          <p14:tracePt t="60560" x="6445250" y="2990850"/>
          <p14:tracePt t="60568" x="6445250" y="3009900"/>
          <p14:tracePt t="60576" x="6418263" y="3027363"/>
          <p14:tracePt t="60592" x="6418263" y="3036888"/>
          <p14:tracePt t="60608" x="6418263" y="3046413"/>
          <p14:tracePt t="60616" x="6418263" y="3054350"/>
          <p14:tracePt t="60624" x="6418263" y="3063875"/>
          <p14:tracePt t="60961" x="6418263" y="3073400"/>
          <p14:tracePt t="60969" x="6418263" y="3090863"/>
          <p14:tracePt t="60977" x="6418263" y="3100388"/>
          <p14:tracePt t="60985" x="6418263" y="3109913"/>
          <p14:tracePt t="61001" x="6418263" y="3127375"/>
          <p14:tracePt t="61009" x="6418263" y="3136900"/>
          <p14:tracePt t="61025" x="6418263" y="3146425"/>
          <p14:tracePt t="61032" x="6418263" y="3155950"/>
          <p14:tracePt t="61041" x="6418263" y="3173413"/>
          <p14:tracePt t="61047" x="6418263" y="3192463"/>
          <p14:tracePt t="61055" x="6418263" y="3219450"/>
          <p14:tracePt t="61063" x="6418263" y="3236913"/>
          <p14:tracePt t="61071" x="6418263" y="3265488"/>
          <p14:tracePt t="61079" x="6418263" y="3282950"/>
          <p14:tracePt t="61087" x="6435725" y="3328988"/>
          <p14:tracePt t="61096" x="6464300" y="3338513"/>
          <p14:tracePt t="61103" x="6508750" y="3382963"/>
          <p14:tracePt t="61112" x="6527800" y="3392488"/>
          <p14:tracePt t="61119" x="6573838" y="3411538"/>
          <p14:tracePt t="61128" x="6637338" y="3438525"/>
          <p14:tracePt t="61135" x="6654800" y="3438525"/>
          <p14:tracePt t="61145" x="6691313" y="3446463"/>
          <p14:tracePt t="61151" x="6737350" y="3446463"/>
          <p14:tracePt t="61159" x="6791325" y="3446463"/>
          <p14:tracePt t="61167" x="6846888" y="3446463"/>
          <p14:tracePt t="61175" x="6900863" y="3446463"/>
          <p14:tracePt t="61183" x="6946900" y="3446463"/>
          <p14:tracePt t="61191" x="6964363" y="3446463"/>
          <p14:tracePt t="61481" x="6992938" y="3446463"/>
          <p14:tracePt t="61487" x="7000875" y="3446463"/>
          <p14:tracePt t="61495" x="7037388" y="3446463"/>
          <p14:tracePt t="61503" x="7065963" y="3438525"/>
          <p14:tracePt t="61512" x="7092950" y="3438525"/>
          <p14:tracePt t="61520" x="7110413" y="3438525"/>
          <p14:tracePt t="61531" x="7138988" y="3438525"/>
          <p14:tracePt t="61536" x="7156450" y="3438525"/>
          <p14:tracePt t="61547" x="7183438" y="3438525"/>
          <p14:tracePt t="61552" x="7192963" y="3438525"/>
          <p14:tracePt t="61561" x="7202488" y="3438525"/>
          <p14:tracePt t="61616" x="7219950" y="3438525"/>
          <p14:tracePt t="61648" x="7239000" y="3438525"/>
          <p14:tracePt t="61664" x="7248525" y="3446463"/>
          <p14:tracePt t="61672" x="7256463" y="3455988"/>
          <p14:tracePt t="61688" x="7275513" y="3475038"/>
          <p14:tracePt t="61696" x="7275513" y="3482975"/>
          <p14:tracePt t="61720" x="7283450" y="3482975"/>
          <p14:tracePt t="61729" x="7292975" y="3492500"/>
          <p14:tracePt t="61785" x="7292975" y="3511550"/>
          <p14:tracePt t="61792" x="7312025" y="3529013"/>
          <p14:tracePt t="61808" x="7319963" y="3538538"/>
          <p14:tracePt t="61816" x="7319963" y="3565525"/>
          <p14:tracePt t="61824" x="7319963" y="3575050"/>
          <p14:tracePt t="61832" x="7319963" y="3584575"/>
          <p14:tracePt t="61840" x="7329488" y="3611563"/>
          <p14:tracePt t="61864" x="7339013" y="3629025"/>
          <p14:tracePt t="61872" x="7339013" y="3648075"/>
          <p14:tracePt t="61881" x="7356475" y="3675063"/>
          <p14:tracePt t="61899" x="7375525" y="3711575"/>
          <p14:tracePt t="61905" x="7375525" y="3721100"/>
          <p14:tracePt t="61914" x="7375525" y="3748088"/>
          <p14:tracePt t="61920" x="7385050" y="3767138"/>
          <p14:tracePt t="61931" x="7412038" y="3811588"/>
          <p14:tracePt t="61947" x="7412038" y="3830638"/>
          <p14:tracePt t="61952" x="7421563" y="3867150"/>
          <p14:tracePt t="61961" x="7421563" y="3875088"/>
          <p14:tracePt t="61968" x="7421563" y="3884613"/>
          <p14:tracePt t="61976" x="7421563" y="3894138"/>
          <p14:tracePt t="61983" x="7421563" y="3921125"/>
          <p14:tracePt t="61991" x="7421563" y="3930650"/>
          <p14:tracePt t="61999" x="7421563" y="3940175"/>
          <p14:tracePt t="62015" x="7421563" y="3967163"/>
          <p14:tracePt t="62031" x="7421563" y="3984625"/>
          <p14:tracePt t="62047" x="7421563" y="4003675"/>
          <p14:tracePt t="62055" x="7421563" y="4013200"/>
          <p14:tracePt t="62063" x="7421563" y="4030663"/>
          <p14:tracePt t="62103" x="7412038" y="4049713"/>
          <p14:tracePt t="62183" x="7402513" y="4057650"/>
          <p14:tracePt t="62191" x="7392988" y="4067175"/>
          <p14:tracePt t="62199" x="7375525" y="4086225"/>
          <p14:tracePt t="62207" x="7356475" y="4103688"/>
          <p14:tracePt t="62215" x="7348538" y="4113213"/>
          <p14:tracePt t="62223" x="7329488" y="4130675"/>
          <p14:tracePt t="62231" x="7312025" y="4149725"/>
          <p14:tracePt t="62239" x="7292975" y="4159250"/>
          <p14:tracePt t="62247" x="7283450" y="4167188"/>
          <p14:tracePt t="62271" x="7275513" y="4167188"/>
          <p14:tracePt t="62295" x="7256463" y="4186238"/>
          <p14:tracePt t="62311" x="7239000" y="4195763"/>
          <p14:tracePt t="62320" x="7202488" y="4203700"/>
          <p14:tracePt t="62331" x="7175500" y="4222750"/>
          <p14:tracePt t="62335" x="7119938" y="4249738"/>
          <p14:tracePt t="62344" x="7056438" y="4268788"/>
          <p14:tracePt t="62351" x="7010400" y="4276725"/>
          <p14:tracePt t="62359" x="6937375" y="4313238"/>
          <p14:tracePt t="62367" x="6873875" y="4332288"/>
          <p14:tracePt t="62375" x="6819900" y="4340225"/>
          <p14:tracePt t="62383" x="6773863" y="4340225"/>
          <p14:tracePt t="62391" x="6718300" y="4359275"/>
          <p14:tracePt t="62399" x="6691313" y="4359275"/>
          <p14:tracePt t="62407" x="6654800" y="4359275"/>
          <p14:tracePt t="62415" x="6627813" y="4376738"/>
          <p14:tracePt t="62432" x="6618288" y="4376738"/>
          <p14:tracePt t="62448" x="6610350" y="4376738"/>
          <p14:tracePt t="62456" x="6600825" y="4376738"/>
          <p14:tracePt t="62464" x="6581775" y="4376738"/>
          <p14:tracePt t="62472" x="6573838" y="4376738"/>
          <p14:tracePt t="62480" x="6537325" y="4376738"/>
          <p14:tracePt t="62488" x="6481763" y="4376738"/>
          <p14:tracePt t="62497" x="6418263" y="4395788"/>
          <p14:tracePt t="62504" x="6362700" y="4395788"/>
          <p14:tracePt t="62513" x="6272213" y="4395788"/>
          <p14:tracePt t="62520" x="6181725" y="4395788"/>
          <p14:tracePt t="62529" x="6108700" y="4395788"/>
          <p14:tracePt t="62536" x="6016625" y="4395788"/>
          <p14:tracePt t="62546" x="5943600" y="4395788"/>
          <p14:tracePt t="62552" x="5880100" y="4395788"/>
          <p14:tracePt t="62561" x="5826125" y="4395788"/>
          <p14:tracePt t="62568" x="5770563" y="4386263"/>
          <p14:tracePt t="62576" x="5743575" y="4386263"/>
          <p14:tracePt t="62584" x="5697538" y="4368800"/>
          <p14:tracePt t="62592" x="5661025" y="4359275"/>
          <p14:tracePt t="62600" x="5643563" y="4349750"/>
          <p14:tracePt t="62616" x="5643563" y="4340225"/>
          <p14:tracePt t="62624" x="5624513" y="4340225"/>
          <p14:tracePt t="62632" x="5607050" y="4332288"/>
          <p14:tracePt t="62640" x="5597525" y="4322763"/>
          <p14:tracePt t="62648" x="5580063" y="4322763"/>
          <p14:tracePt t="62656" x="5570538" y="4313238"/>
          <p14:tracePt t="62664" x="5561013" y="4303713"/>
          <p14:tracePt t="62672" x="5534025" y="4295775"/>
          <p14:tracePt t="62680" x="5514975" y="4286250"/>
          <p14:tracePt t="62688" x="5507038" y="4286250"/>
          <p14:tracePt t="62697" x="5507038" y="4276725"/>
          <p14:tracePt t="62704" x="5507038" y="4268788"/>
          <p14:tracePt t="62713" x="5487988" y="4249738"/>
          <p14:tracePt t="62720" x="5478463" y="4232275"/>
          <p14:tracePt t="62730" x="5470525" y="4186238"/>
          <p14:tracePt t="62736" x="5470525" y="4176713"/>
          <p14:tracePt t="62746" x="5461000" y="4140200"/>
          <p14:tracePt t="62752" x="5461000" y="4103688"/>
          <p14:tracePt t="62761" x="5461000" y="4057650"/>
          <p14:tracePt t="62768" x="5461000" y="4021138"/>
          <p14:tracePt t="62776" x="5461000" y="3940175"/>
          <p14:tracePt t="62784" x="5461000" y="3884613"/>
          <p14:tracePt t="62792" x="5461000" y="3803650"/>
          <p14:tracePt t="62800" x="5461000" y="3730625"/>
          <p14:tracePt t="62808" x="5461000" y="3657600"/>
          <p14:tracePt t="62816" x="5461000" y="3602038"/>
          <p14:tracePt t="62824" x="5461000" y="3529013"/>
          <p14:tracePt t="62832" x="5461000" y="3482975"/>
          <p14:tracePt t="62840" x="5461000" y="3429000"/>
          <p14:tracePt t="62848" x="5461000" y="3402013"/>
          <p14:tracePt t="62856" x="5461000" y="3346450"/>
          <p14:tracePt t="62864" x="5461000" y="3328988"/>
          <p14:tracePt t="62872" x="5461000" y="3302000"/>
          <p14:tracePt t="62880" x="5461000" y="3282950"/>
          <p14:tracePt t="62888" x="5461000" y="3255963"/>
          <p14:tracePt t="62897" x="5461000" y="3246438"/>
          <p14:tracePt t="62904" x="5461000" y="3219450"/>
          <p14:tracePt t="62913" x="5487988" y="3192463"/>
          <p14:tracePt t="62920" x="5497513" y="3173413"/>
          <p14:tracePt t="62929" x="5524500" y="3136900"/>
          <p14:tracePt t="62936" x="5570538" y="3127375"/>
          <p14:tracePt t="62946" x="5597525" y="3109913"/>
          <p14:tracePt t="62952" x="5661025" y="3082925"/>
          <p14:tracePt t="62962" x="5716588" y="3082925"/>
          <p14:tracePt t="62968" x="5807075" y="3073400"/>
          <p14:tracePt t="62976" x="5880100" y="3073400"/>
          <p14:tracePt t="62984" x="5962650" y="3073400"/>
          <p14:tracePt t="62992" x="6035675" y="3073400"/>
          <p14:tracePt t="63000" x="6089650" y="3073400"/>
          <p14:tracePt t="63008" x="6181725" y="3073400"/>
          <p14:tracePt t="63016" x="6235700" y="3073400"/>
          <p14:tracePt t="63024" x="6291263" y="3073400"/>
          <p14:tracePt t="63032" x="6354763" y="3073400"/>
          <p14:tracePt t="63040" x="6381750" y="3073400"/>
          <p14:tracePt t="63048" x="6418263" y="3073400"/>
          <p14:tracePt t="63056" x="6464300" y="3073400"/>
          <p14:tracePt t="63064" x="6500813" y="3073400"/>
          <p14:tracePt t="63072" x="6527800" y="3073400"/>
          <p14:tracePt t="63080" x="6618288" y="3073400"/>
          <p14:tracePt t="63088" x="6691313" y="3073400"/>
          <p14:tracePt t="63098" x="6764338" y="3073400"/>
          <p14:tracePt t="63104" x="6819900" y="3073400"/>
          <p14:tracePt t="63114" x="6900863" y="3100388"/>
          <p14:tracePt t="63120" x="6973888" y="3109913"/>
          <p14:tracePt t="63129" x="7073900" y="3127375"/>
          <p14:tracePt t="63136" x="7092950" y="3127375"/>
          <p14:tracePt t="63146" x="7119938" y="3136900"/>
          <p14:tracePt t="63152" x="7138988" y="3136900"/>
          <p14:tracePt t="63161" x="7165975" y="3155950"/>
          <p14:tracePt t="63168" x="7183438" y="3155950"/>
          <p14:tracePt t="63176" x="7202488" y="3163888"/>
          <p14:tracePt t="63184" x="7212013" y="3163888"/>
          <p14:tracePt t="63192" x="7219950" y="3173413"/>
          <p14:tracePt t="63215" x="7229475" y="3173413"/>
          <p14:tracePt t="63216" x="7256463" y="3200400"/>
          <p14:tracePt t="63224" x="7265988" y="3209925"/>
          <p14:tracePt t="63232" x="7265988" y="3219450"/>
          <p14:tracePt t="63240" x="7275513" y="3255963"/>
          <p14:tracePt t="63248" x="7312025" y="3302000"/>
          <p14:tracePt t="63256" x="7339013" y="3346450"/>
          <p14:tracePt t="63265" x="7356475" y="3365500"/>
          <p14:tracePt t="63272" x="7375525" y="3411538"/>
          <p14:tracePt t="63279" x="7385050" y="3429000"/>
          <p14:tracePt t="63288" x="7421563" y="3455988"/>
          <p14:tracePt t="63297" x="7429500" y="3492500"/>
          <p14:tracePt t="63304" x="7429500" y="3511550"/>
          <p14:tracePt t="63313" x="7439025" y="3529013"/>
          <p14:tracePt t="63336" x="7439025" y="3548063"/>
          <p14:tracePt t="63352" x="7439025" y="3556000"/>
          <p14:tracePt t="63383" x="7439025" y="3565525"/>
          <p14:tracePt t="63391" x="7439025" y="3584575"/>
          <p14:tracePt t="63399" x="7439025" y="3592513"/>
          <p14:tracePt t="63407" x="7439025" y="3611563"/>
          <p14:tracePt t="63415" x="7439025" y="3638550"/>
          <p14:tracePt t="63423" x="7439025" y="3648075"/>
          <p14:tracePt t="63431" x="7439025" y="3657600"/>
          <p14:tracePt t="63439" x="7439025" y="3675063"/>
          <p14:tracePt t="63448" x="7439025" y="3684588"/>
          <p14:tracePt t="63464" x="7439025" y="3711575"/>
          <p14:tracePt t="63481" x="7439025" y="3721100"/>
          <p14:tracePt t="63489" x="7439025" y="3730625"/>
          <p14:tracePt t="63505" x="7439025" y="3757613"/>
          <p14:tracePt t="63515" x="7439025" y="3767138"/>
          <p14:tracePt t="63521" x="7439025" y="3775075"/>
          <p14:tracePt t="63536" x="7439025" y="3794125"/>
          <p14:tracePt t="63547" x="7439025" y="3811588"/>
          <p14:tracePt t="63552" x="7439025" y="3821113"/>
          <p14:tracePt t="63563" x="7439025" y="3840163"/>
          <p14:tracePt t="63569" x="7439025" y="3848100"/>
          <p14:tracePt t="63585" x="7439025" y="3857625"/>
          <p14:tracePt t="63593" x="7429500" y="3867150"/>
          <p14:tracePt t="63601" x="7412038" y="3884613"/>
          <p14:tracePt t="63617" x="7412038" y="3894138"/>
          <p14:tracePt t="63625" x="7402513" y="3903663"/>
          <p14:tracePt t="63633" x="7402513" y="3911600"/>
          <p14:tracePt t="63640" x="7392988" y="3930650"/>
          <p14:tracePt t="63649" x="7375525" y="3940175"/>
          <p14:tracePt t="63769" x="7375525" y="3948113"/>
          <p14:tracePt t="63776" x="7366000" y="3948113"/>
          <p14:tracePt t="63801" x="7356475" y="3957638"/>
          <p14:tracePt t="64015" x="7348538" y="3976688"/>
          <p14:tracePt t="64023" x="7339013" y="3984625"/>
          <p14:tracePt t="64031" x="7329488" y="3994150"/>
          <p14:tracePt t="64039" x="7319963" y="4013200"/>
          <p14:tracePt t="64055" x="7319963" y="4021138"/>
          <p14:tracePt t="64137" x="7302500" y="4030663"/>
          <p14:tracePt t="64161" x="7302500" y="4040188"/>
          <p14:tracePt t="64241" x="7292975" y="4049713"/>
          <p14:tracePt t="64928" x="7292975" y="4067175"/>
          <p14:tracePt t="64936" x="7283450" y="4076700"/>
          <p14:tracePt t="65281" x="7275513" y="4076700"/>
          <p14:tracePt t="65287" x="7283450" y="4057650"/>
          <p14:tracePt t="65303" x="7283450" y="4049713"/>
          <p14:tracePt t="65311" x="7292975" y="4049713"/>
          <p14:tracePt t="65319" x="7302500" y="4049713"/>
          <p14:tracePt t="65336" x="7319963" y="4049713"/>
          <p14:tracePt t="65377" x="7329488" y="4049713"/>
          <p14:tracePt t="65392" x="7329488" y="4057650"/>
          <p14:tracePt t="65400" x="7329488" y="4086225"/>
          <p14:tracePt t="65416" x="7339013" y="4094163"/>
          <p14:tracePt t="65440" x="7348538" y="4103688"/>
          <p14:tracePt t="65568" x="7348538" y="4094163"/>
          <p14:tracePt t="65576" x="7356475" y="4086225"/>
          <p14:tracePt t="65584" x="7366000" y="4086225"/>
          <p14:tracePt t="65592" x="7375525" y="4086225"/>
          <p14:tracePt t="65600" x="7392988" y="4076700"/>
          <p14:tracePt t="65608" x="7421563" y="4076700"/>
          <p14:tracePt t="65616" x="7448550" y="4057650"/>
          <p14:tracePt t="65624" x="7485063" y="4049713"/>
          <p14:tracePt t="65632" x="7539038" y="4040188"/>
          <p14:tracePt t="65640" x="7621588" y="3994150"/>
          <p14:tracePt t="65649" x="7667625" y="3976688"/>
          <p14:tracePt t="65656" x="7704138" y="3967163"/>
          <p14:tracePt t="65665" x="7767638" y="3921125"/>
          <p14:tracePt t="65672" x="7813675" y="3903663"/>
          <p14:tracePt t="65680" x="7858125" y="3875088"/>
          <p14:tracePt t="65688" x="7877175" y="3867150"/>
          <p14:tracePt t="65696" x="7885113" y="3867150"/>
          <p14:tracePt t="65704" x="7894638" y="3857625"/>
          <p14:tracePt t="65712" x="7913688" y="3830638"/>
          <p14:tracePt t="65728" x="7921625" y="3811588"/>
          <p14:tracePt t="65735" x="7921625" y="3803650"/>
          <p14:tracePt t="65744" x="7921625" y="3794125"/>
          <p14:tracePt t="65751" x="7921625" y="3775075"/>
          <p14:tracePt t="65759" x="7931150" y="3767138"/>
          <p14:tracePt t="65767" x="7940675" y="3757613"/>
          <p14:tracePt t="65784" x="7950200" y="3738563"/>
          <p14:tracePt t="65800" x="7950200" y="3730625"/>
          <p14:tracePt t="66017" x="7931150" y="3730625"/>
          <p14:tracePt t="66023" x="7894638" y="3748088"/>
          <p14:tracePt t="66031" x="7867650" y="3757613"/>
          <p14:tracePt t="66039" x="7850188" y="3767138"/>
          <p14:tracePt t="66047" x="7821613" y="3775075"/>
          <p14:tracePt t="66055" x="7777163" y="3811588"/>
          <p14:tracePt t="66063" x="7758113" y="3821113"/>
          <p14:tracePt t="66071" x="7721600" y="3830638"/>
          <p14:tracePt t="66079" x="7675563" y="3867150"/>
          <p14:tracePt t="66088" x="7658100" y="3875088"/>
          <p14:tracePt t="66096" x="7639050" y="3903663"/>
          <p14:tracePt t="66103" x="7612063" y="3921125"/>
          <p14:tracePt t="66112" x="7594600" y="3948113"/>
          <p14:tracePt t="66119" x="7585075" y="3948113"/>
          <p14:tracePt t="66127" x="7567613" y="3967163"/>
          <p14:tracePt t="66135" x="7558088" y="3976688"/>
          <p14:tracePt t="66145" x="7548563" y="3994150"/>
          <p14:tracePt t="66177" x="7548563" y="4003675"/>
          <p14:tracePt t="66201" x="7548563" y="4013200"/>
          <p14:tracePt t="66225" x="7548563" y="4030663"/>
          <p14:tracePt t="66257" x="7548563" y="4040188"/>
          <p14:tracePt t="66264" x="7548563" y="4049713"/>
          <p14:tracePt t="66273" x="7548563" y="4067175"/>
          <p14:tracePt t="66280" x="7548563" y="4076700"/>
          <p14:tracePt t="66312" x="7548563" y="4086225"/>
          <p14:tracePt t="66336" x="7548563" y="4094163"/>
          <p14:tracePt t="66352" x="7558088" y="4094163"/>
          <p14:tracePt t="66368" x="7567613" y="4094163"/>
          <p14:tracePt t="66376" x="7575550" y="4094163"/>
          <p14:tracePt t="66384" x="7585075" y="4094163"/>
          <p14:tracePt t="66391" x="7594600" y="4094163"/>
          <p14:tracePt t="66399" x="7602538" y="4094163"/>
          <p14:tracePt t="66415" x="7612063" y="4086225"/>
          <p14:tracePt t="66439" x="7621588" y="4076700"/>
          <p14:tracePt t="66737" x="7621588" y="4067175"/>
          <p14:tracePt t="66745" x="7631113" y="4040188"/>
          <p14:tracePt t="66752" x="7648575" y="4030663"/>
          <p14:tracePt t="66761" x="7675563" y="4013200"/>
          <p14:tracePt t="66768" x="7694613" y="3994150"/>
          <p14:tracePt t="66776" x="7704138" y="3984625"/>
          <p14:tracePt t="66784" x="7712075" y="3976688"/>
          <p14:tracePt t="66792" x="7721600" y="3967163"/>
          <p14:tracePt t="66800" x="7731125" y="3967163"/>
          <p14:tracePt t="66944" x="7712075" y="3984625"/>
          <p14:tracePt t="67537" x="7704138" y="3984625"/>
          <p14:tracePt t="67545" x="7685088" y="4003675"/>
          <p14:tracePt t="67569" x="7675563" y="4013200"/>
          <p14:tracePt t="67832" x="7658100" y="4013200"/>
          <p14:tracePt t="67864" x="7648575" y="4013200"/>
          <p14:tracePt t="68391" x="7621588" y="4030663"/>
          <p14:tracePt t="68399" x="7602538" y="4040188"/>
          <p14:tracePt t="68408" x="7594600" y="4040188"/>
          <p14:tracePt t="68416" x="7585075" y="4049713"/>
          <p14:tracePt t="68672" x="7558088" y="4049713"/>
          <p14:tracePt t="68680" x="7548563" y="4057650"/>
          <p14:tracePt t="68689" x="7539038" y="4057650"/>
          <p14:tracePt t="68696" x="7539038" y="4067175"/>
          <p14:tracePt t="68719" x="7531100" y="4067175"/>
          <p14:tracePt t="69184" x="7512050" y="4067175"/>
          <p14:tracePt t="69192" x="7494588" y="4067175"/>
          <p14:tracePt t="69200" x="7475538" y="4076700"/>
          <p14:tracePt t="70832" x="7466013" y="4076700"/>
          <p14:tracePt t="71464" x="7466013" y="4086225"/>
          <p14:tracePt t="71840" x="7448550" y="4094163"/>
          <p14:tracePt t="71848" x="7412038" y="4094163"/>
          <p14:tracePt t="71856" x="7366000" y="4094163"/>
          <p14:tracePt t="71864" x="7329488" y="4094163"/>
          <p14:tracePt t="71872" x="7275513" y="4094163"/>
          <p14:tracePt t="71880" x="7212013" y="4122738"/>
          <p14:tracePt t="71897" x="7092950" y="4130675"/>
          <p14:tracePt t="71904" x="7019925" y="4130675"/>
          <p14:tracePt t="71911" x="6946900" y="4130675"/>
          <p14:tracePt t="71919" x="6900863" y="4130675"/>
          <p14:tracePt t="71928" x="6864350" y="4130675"/>
          <p14:tracePt t="71936" x="6856413" y="4130675"/>
          <p14:tracePt t="71945" x="6827838" y="4130675"/>
          <p14:tracePt t="71952" x="6819900" y="4130675"/>
          <p14:tracePt t="71976" x="6810375" y="4130675"/>
          <p14:tracePt t="71984" x="6800850" y="4130675"/>
          <p14:tracePt t="71992" x="6791325" y="4130675"/>
          <p14:tracePt t="72000" x="6773863" y="4130675"/>
          <p14:tracePt t="72008" x="6718300" y="4130675"/>
          <p14:tracePt t="72016" x="6681788" y="4130675"/>
          <p14:tracePt t="72024" x="6618288" y="4130675"/>
          <p14:tracePt t="72032" x="6591300" y="4122738"/>
          <p14:tracePt t="72040" x="6537325" y="4103688"/>
          <p14:tracePt t="72048" x="6508750" y="4094163"/>
          <p14:tracePt t="72056" x="6445250" y="4086225"/>
          <p14:tracePt t="72064" x="6418263" y="4067175"/>
          <p14:tracePt t="72080" x="6399213" y="4057650"/>
          <p14:tracePt t="72184" x="6318250" y="4057650"/>
          <p14:tracePt t="72192" x="6226175" y="4057650"/>
          <p14:tracePt t="72200" x="6153150" y="4057650"/>
          <p14:tracePt t="72208" x="6108700" y="4057650"/>
          <p14:tracePt t="72216" x="5999163" y="4057650"/>
          <p14:tracePt t="72224" x="5870575" y="4057650"/>
          <p14:tracePt t="72232" x="5724525" y="4057650"/>
          <p14:tracePt t="72240" x="5534025" y="4013200"/>
          <p14:tracePt t="72248" x="5378450" y="4013200"/>
          <p14:tracePt t="72256" x="5232400" y="4013200"/>
          <p14:tracePt t="72264" x="5049838" y="4013200"/>
          <p14:tracePt t="72272" x="4868863" y="3994150"/>
          <p14:tracePt t="72280" x="4759325" y="3976688"/>
          <p14:tracePt t="72288" x="4640263" y="3940175"/>
          <p14:tracePt t="72296" x="4603750" y="3940175"/>
          <p14:tracePt t="72304" x="4594225" y="3930650"/>
          <p14:tracePt t="72312" x="4567238" y="3921125"/>
          <p14:tracePt t="72328" x="4557713" y="3911600"/>
          <p14:tracePt t="72408" x="4549775" y="3911600"/>
          <p14:tracePt t="72416" x="4530725" y="3911600"/>
          <p14:tracePt t="72424" x="4521200" y="3911600"/>
          <p14:tracePt t="72440" x="4513263" y="3911600"/>
          <p14:tracePt t="72456" x="4494213" y="3911600"/>
          <p14:tracePt t="72464" x="4476750" y="3930650"/>
          <p14:tracePt t="72480" x="4467225" y="3940175"/>
          <p14:tracePt t="72512" x="4448175" y="3940175"/>
          <p14:tracePt t="72528" x="4440238" y="3940175"/>
          <p14:tracePt t="72536" x="4430713" y="3940175"/>
          <p14:tracePt t="72552" x="4421188" y="3940175"/>
          <p14:tracePt t="72568" x="4413250" y="3940175"/>
          <p14:tracePt t="72578" x="4403725" y="3940175"/>
          <p14:tracePt t="72584" x="4384675" y="3940175"/>
          <p14:tracePt t="72592" x="4367213" y="3940175"/>
          <p14:tracePt t="72600" x="4357688" y="3940175"/>
          <p14:tracePt t="72608" x="4340225" y="3940175"/>
          <p14:tracePt t="72616" x="4340225" y="3948113"/>
          <p14:tracePt t="72624" x="4321175" y="3948113"/>
          <p14:tracePt t="72640" x="4311650" y="3957638"/>
          <p14:tracePt t="72656" x="4303713" y="3957638"/>
          <p14:tracePt t="72672" x="4284663" y="3957638"/>
          <p14:tracePt t="72680" x="4275138" y="3957638"/>
          <p14:tracePt t="73033" x="4275138" y="3967163"/>
          <p14:tracePt t="73041" x="4275138" y="3976688"/>
          <p14:tracePt t="73048" x="4275138" y="3984625"/>
          <p14:tracePt t="73056" x="4267200" y="3994150"/>
          <p14:tracePt t="73072" x="4238625" y="4003675"/>
          <p14:tracePt t="73081" x="4230688" y="4013200"/>
          <p14:tracePt t="73088" x="4221163" y="4021138"/>
          <p14:tracePt t="73096" x="4211638" y="4021138"/>
          <p14:tracePt t="73105" x="4202113" y="4021138"/>
          <p14:tracePt t="73120" x="4194175" y="4030663"/>
          <p14:tracePt t="73280" x="4194175" y="4040188"/>
          <p14:tracePt t="73296" x="4194175" y="4049713"/>
          <p14:tracePt t="73328" x="4194175" y="4057650"/>
          <p14:tracePt t="73336" x="4194175" y="4067175"/>
          <p14:tracePt t="73391" x="4184650" y="4067175"/>
          <p14:tracePt t="73816" x="4148138" y="4076700"/>
          <p14:tracePt t="73824" x="4148138" y="4086225"/>
          <p14:tracePt t="73832" x="4138613" y="4094163"/>
          <p14:tracePt t="73848" x="4111625" y="4103688"/>
          <p14:tracePt t="73864" x="4102100" y="4113213"/>
          <p14:tracePt t="74376" x="4094163" y="4130675"/>
          <p14:tracePt t="74399" x="4084638" y="4140200"/>
          <p14:tracePt t="75976" x="4084638" y="4130675"/>
          <p14:tracePt t="75984" x="4084638" y="4122738"/>
          <p14:tracePt t="75992" x="4084638" y="4103688"/>
          <p14:tracePt t="76407" x="4084638" y="4094163"/>
          <p14:tracePt t="76423" x="4084638" y="4086225"/>
          <p14:tracePt t="76448" x="4084638" y="4067175"/>
          <p14:tracePt t="76472" x="4084638" y="4057650"/>
          <p14:tracePt t="76488" x="4075113" y="4049713"/>
          <p14:tracePt t="76496" x="4075113" y="4040188"/>
          <p14:tracePt t="76512" x="4057650" y="4013200"/>
          <p14:tracePt t="76520" x="4048125" y="4013200"/>
          <p14:tracePt t="76529" x="4038600" y="4013200"/>
          <p14:tracePt t="76536" x="4021138" y="4003675"/>
          <p14:tracePt t="76546" x="3992563" y="4003675"/>
          <p14:tracePt t="76552" x="3919538" y="3976688"/>
          <p14:tracePt t="76563" x="3875088" y="3940175"/>
          <p14:tracePt t="76568" x="3802063" y="3940175"/>
          <p14:tracePt t="76578" x="3738563" y="3930650"/>
          <p14:tracePt t="76584" x="3702050" y="3930650"/>
          <p14:tracePt t="76592" x="3665538" y="3930650"/>
          <p14:tracePt t="76600" x="3636963" y="3930650"/>
          <p14:tracePt t="76608" x="3600450" y="3930650"/>
          <p14:tracePt t="76616" x="3582988" y="3930650"/>
          <p14:tracePt t="76624" x="3536950" y="3930650"/>
          <p14:tracePt t="76632" x="3519488" y="3930650"/>
          <p14:tracePt t="76640" x="3500438" y="3930650"/>
          <p14:tracePt t="76648" x="3490913" y="3930650"/>
          <p14:tracePt t="76656" x="3446463" y="3903663"/>
          <p14:tracePt t="76737" x="3436938" y="3903663"/>
          <p14:tracePt t="76752" x="3409950" y="3911600"/>
          <p14:tracePt t="76761" x="3400425" y="3921125"/>
          <p14:tracePt t="76768" x="3390900" y="3930650"/>
          <p14:tracePt t="76779" x="3363913" y="3948113"/>
          <p14:tracePt t="76784" x="3354388" y="3948113"/>
          <p14:tracePt t="76793" x="3354388" y="3957638"/>
          <p14:tracePt t="76800" x="3327400" y="3967163"/>
          <p14:tracePt t="76808" x="3317875" y="3967163"/>
          <p14:tracePt t="76816" x="3309938" y="3967163"/>
          <p14:tracePt t="76895" x="3300413" y="3967163"/>
          <p14:tracePt t="76903" x="3281363" y="3984625"/>
          <p14:tracePt t="76911" x="3273425" y="3984625"/>
          <p14:tracePt t="76927" x="3254375" y="3994150"/>
          <p14:tracePt t="76960" x="3244850" y="3994150"/>
          <p14:tracePt t="76968" x="3227388" y="3994150"/>
          <p14:tracePt t="76977" x="3217863" y="4003675"/>
          <p14:tracePt t="76984" x="3200400" y="4003675"/>
          <p14:tracePt t="76995" x="3181350" y="4003675"/>
          <p14:tracePt t="77000" x="3163888" y="4030663"/>
          <p14:tracePt t="77008" x="3154363" y="4030663"/>
          <p14:tracePt t="77032" x="3144838" y="4030663"/>
          <p14:tracePt t="77160" x="3136900" y="4030663"/>
          <p14:tracePt t="77272" x="3136900" y="4021138"/>
          <p14:tracePt t="77280" x="3136900" y="4013200"/>
          <p14:tracePt t="77288" x="3136900" y="4003675"/>
          <p14:tracePt t="77296" x="3136900" y="3994150"/>
          <p14:tracePt t="77304" x="3136900" y="3984625"/>
          <p14:tracePt t="77336" x="3136900" y="3967163"/>
          <p14:tracePt t="77344" x="3144838" y="3957638"/>
          <p14:tracePt t="77465" x="3144838" y="3948113"/>
          <p14:tracePt t="77472" x="3144838" y="3940175"/>
          <p14:tracePt t="77489" x="3144838" y="3921125"/>
          <p14:tracePt t="77512" x="3154363" y="3921125"/>
          <p14:tracePt t="77536" x="3154363" y="3911600"/>
          <p14:tracePt t="77544" x="3154363" y="3903663"/>
          <p14:tracePt t="77552" x="3154363" y="3884613"/>
          <p14:tracePt t="77561" x="3163888" y="3857625"/>
          <p14:tracePt t="77568" x="3181350" y="3811588"/>
          <p14:tracePt t="77579" x="3181350" y="3803650"/>
          <p14:tracePt t="77584" x="3200400" y="3775075"/>
          <p14:tracePt t="77595" x="3200400" y="3757613"/>
          <p14:tracePt t="77600" x="3217863" y="3702050"/>
          <p14:tracePt t="77609" x="3217863" y="3684588"/>
          <p14:tracePt t="77616" x="3236913" y="3665538"/>
          <p14:tracePt t="77624" x="3244850" y="3621088"/>
          <p14:tracePt t="77640" x="3244850" y="3611563"/>
          <p14:tracePt t="77648" x="3254375" y="3584575"/>
          <p14:tracePt t="77665" x="3254375" y="3575050"/>
          <p14:tracePt t="77672" x="3254375" y="3565525"/>
          <p14:tracePt t="77681" x="3263900" y="3548063"/>
          <p14:tracePt t="77695" x="3263900" y="3538538"/>
          <p14:tracePt t="78049" x="3263900" y="3529013"/>
          <p14:tracePt t="78056" x="3244850" y="3538538"/>
          <p14:tracePt t="78064" x="3227388" y="3556000"/>
          <p14:tracePt t="78073" x="3181350" y="3565525"/>
          <p14:tracePt t="78081" x="3136900" y="3584575"/>
          <p14:tracePt t="78088" x="3071813" y="3611563"/>
          <p14:tracePt t="78097" x="3035300" y="3621088"/>
          <p14:tracePt t="78104" x="2971800" y="3648075"/>
          <p14:tracePt t="78112" x="2944813" y="3648075"/>
          <p14:tracePt t="78120" x="2889250" y="3648075"/>
          <p14:tracePt t="78132" x="2844800" y="3648075"/>
          <p14:tracePt t="78136" x="2808288" y="3648075"/>
          <p14:tracePt t="78144" x="2789238" y="3648075"/>
          <p14:tracePt t="78152" x="2762250" y="3648075"/>
          <p14:tracePt t="78168" x="2744788" y="3648075"/>
          <p14:tracePt t="78681" x="2735263" y="3638550"/>
          <p14:tracePt t="78688" x="2725738" y="3638550"/>
          <p14:tracePt t="78720" x="2716213" y="3638550"/>
          <p14:tracePt t="78728" x="2708275" y="3638550"/>
          <p14:tracePt t="78736" x="2679700" y="3648075"/>
          <p14:tracePt t="78744" x="2625725" y="3648075"/>
          <p14:tracePt t="78752" x="2598738" y="3665538"/>
          <p14:tracePt t="78762" x="2562225" y="3665538"/>
          <p14:tracePt t="78768" x="2489200" y="3665538"/>
          <p14:tracePt t="78777" x="2443163" y="3675063"/>
          <p14:tracePt t="78783" x="2389188" y="3675063"/>
          <p14:tracePt t="78791" x="2333625" y="3675063"/>
          <p14:tracePt t="78799" x="2287588" y="3675063"/>
          <p14:tracePt t="78807" x="2233613" y="3675063"/>
          <p14:tracePt t="78873" x="2270125" y="3675063"/>
          <p14:tracePt t="78880" x="2287588" y="3675063"/>
          <p14:tracePt t="78897" x="2333625" y="3657600"/>
          <p14:tracePt t="78904" x="2343150" y="3648075"/>
          <p14:tracePt t="78913" x="2360613" y="3648075"/>
          <p14:tracePt t="78920" x="2379663" y="3638550"/>
          <p14:tracePt t="79225" x="2389188" y="3638550"/>
          <p14:tracePt t="79240" x="2389188" y="3648075"/>
          <p14:tracePt t="79248" x="2389188" y="3657600"/>
          <p14:tracePt t="79264" x="2389188" y="3665538"/>
          <p14:tracePt t="79295" x="2389188" y="3684588"/>
          <p14:tracePt t="79361" x="2389188" y="3694113"/>
          <p14:tracePt t="79367" x="2379663" y="3694113"/>
          <p14:tracePt t="79376" x="2370138" y="3694113"/>
          <p14:tracePt t="79383" x="2360613" y="3694113"/>
          <p14:tracePt t="79391" x="2343150" y="3694113"/>
          <p14:tracePt t="79399" x="2333625" y="3694113"/>
          <p14:tracePt t="79601" x="2297113" y="3702050"/>
          <p14:tracePt t="79609" x="2287588" y="3702050"/>
          <p14:tracePt t="79625" x="2279650" y="3702050"/>
          <p14:tracePt t="79665" x="2260600" y="3702050"/>
          <p14:tracePt t="79705" x="2251075" y="3702050"/>
          <p14:tracePt t="79736" x="2251075" y="3694113"/>
          <p14:tracePt t="79752" x="2251075" y="3684588"/>
          <p14:tracePt t="79761" x="2251075" y="3665538"/>
          <p14:tracePt t="79784" x="2251075" y="3657600"/>
          <p14:tracePt t="79928" x="2251075" y="3648075"/>
          <p14:tracePt t="79984" x="2251075" y="3638550"/>
          <p14:tracePt t="80056" x="2260600" y="3629025"/>
          <p14:tracePt t="80209" x="2279650" y="3621088"/>
          <p14:tracePt t="80231" x="2287588" y="3621088"/>
          <p14:tracePt t="80448" x="2297113" y="3621088"/>
          <p14:tracePt t="80529" x="2352675" y="3657600"/>
          <p14:tracePt t="80537" x="2379663" y="3657600"/>
          <p14:tracePt t="80544" x="2397125" y="3665538"/>
          <p14:tracePt t="80553" x="2462213" y="3694113"/>
          <p14:tracePt t="80560" x="2506663" y="3730625"/>
          <p14:tracePt t="80567" x="2635250" y="3757613"/>
          <p14:tracePt t="80576" x="2716213" y="3794125"/>
          <p14:tracePt t="80583" x="2898775" y="3811588"/>
          <p14:tracePt t="80592" x="2944813" y="3867150"/>
          <p14:tracePt t="80599" x="3081338" y="3921125"/>
          <p14:tracePt t="80607" x="3127375" y="3911600"/>
          <p14:tracePt t="80615" x="3136900" y="3930650"/>
          <p14:tracePt t="80632" x="3181350" y="3948113"/>
          <p14:tracePt t="80640" x="3190875" y="3948113"/>
          <p14:tracePt t="80648" x="3200400" y="3948113"/>
          <p14:tracePt t="80753" x="3200400" y="3903663"/>
          <p14:tracePt t="80760" x="3200400" y="3867150"/>
          <p14:tracePt t="80769" x="3208338" y="3794125"/>
          <p14:tracePt t="80777" x="3208338" y="3738563"/>
          <p14:tracePt t="80785" x="3227388" y="3730625"/>
          <p14:tracePt t="80801" x="3227388" y="3721100"/>
          <p14:tracePt t="80809" x="3217863" y="3702050"/>
          <p14:tracePt t="80945" x="3200400" y="3702050"/>
          <p14:tracePt t="80951" x="3190875" y="3702050"/>
          <p14:tracePt t="80959" x="3171825" y="3702050"/>
          <p14:tracePt t="80967" x="3154363" y="3711575"/>
          <p14:tracePt t="80976" x="3144838" y="3721100"/>
          <p14:tracePt t="80983" x="3136900" y="3738563"/>
          <p14:tracePt t="80991" x="3100388" y="3748088"/>
          <p14:tracePt t="80999" x="3090863" y="3767138"/>
          <p14:tracePt t="81007" x="3071813" y="3784600"/>
          <p14:tracePt t="81015" x="3054350" y="3821113"/>
          <p14:tracePt t="81024" x="3044825" y="3821113"/>
          <p14:tracePt t="81032" x="3035300" y="3830638"/>
          <p14:tracePt t="81040" x="3027363" y="3840163"/>
          <p14:tracePt t="81048" x="3008313" y="3857625"/>
          <p14:tracePt t="81281" x="3008313" y="3867150"/>
          <p14:tracePt t="81296" x="2998788" y="3875088"/>
          <p14:tracePt t="81305" x="2981325" y="3894138"/>
          <p14:tracePt t="81312" x="2962275" y="3894138"/>
          <p14:tracePt t="81320" x="2954338" y="3903663"/>
          <p14:tracePt t="81329" x="2935288" y="3903663"/>
          <p14:tracePt t="81337" x="2925763" y="3903663"/>
          <p14:tracePt t="81520" x="2917825" y="3903663"/>
          <p14:tracePt t="81527" x="2898775" y="3903663"/>
          <p14:tracePt t="81535" x="2881313" y="3911600"/>
          <p14:tracePt t="81543" x="2835275" y="3921125"/>
          <p14:tracePt t="81551" x="2825750" y="3921125"/>
          <p14:tracePt t="81560" x="2789238" y="3921125"/>
          <p14:tracePt t="81567" x="2771775" y="3921125"/>
          <p14:tracePt t="81577" x="2744788" y="3921125"/>
          <p14:tracePt t="81584" x="2725738" y="3921125"/>
          <p14:tracePt t="81595" x="2708275" y="3921125"/>
          <p14:tracePt t="81600" x="2698750" y="3921125"/>
          <p14:tracePt t="81609" x="2689225" y="3921125"/>
          <p14:tracePt t="81720" x="2671763" y="3921125"/>
          <p14:tracePt t="81752" x="2652713" y="3921125"/>
          <p14:tracePt t="81776" x="2643188" y="3921125"/>
          <p14:tracePt t="81784" x="2616200" y="3921125"/>
          <p14:tracePt t="81793" x="2606675" y="3921125"/>
          <p14:tracePt t="81800" x="2598738" y="3921125"/>
          <p14:tracePt t="81809" x="2589213" y="3921125"/>
          <p14:tracePt t="81816" x="2570163" y="3921125"/>
          <p14:tracePt t="81824" x="2525713" y="3921125"/>
          <p14:tracePt t="81832" x="2489200" y="3921125"/>
          <p14:tracePt t="81840" x="2462213" y="3921125"/>
          <p14:tracePt t="81848" x="2416175" y="3921125"/>
          <p14:tracePt t="81856" x="2379663" y="3921125"/>
          <p14:tracePt t="81864" x="2343150" y="3921125"/>
          <p14:tracePt t="81873" x="2324100" y="3921125"/>
          <p14:tracePt t="81883" x="2287588" y="3921125"/>
          <p14:tracePt t="81888" x="2260600" y="3921125"/>
          <p14:tracePt t="81897" x="2233613" y="3921125"/>
          <p14:tracePt t="81904" x="2214563" y="3921125"/>
          <p14:tracePt t="81912" x="2179638" y="3921125"/>
          <p14:tracePt t="81920" x="2160588" y="3940175"/>
          <p14:tracePt t="81936" x="2143125" y="3948113"/>
          <p14:tracePt t="81945" x="2133600" y="3948113"/>
          <p14:tracePt t="81952" x="2114550" y="3957638"/>
          <p14:tracePt t="81961" x="2097088" y="3967163"/>
          <p14:tracePt t="81979" x="2078038" y="3976688"/>
          <p14:tracePt t="81995" x="2070100" y="3994150"/>
          <p14:tracePt t="82073" x="2078038" y="3984625"/>
          <p14:tracePt t="82113" x="2070100" y="3967163"/>
          <p14:tracePt t="82120" x="2051050" y="3967163"/>
          <p14:tracePt t="82128" x="2033588" y="3967163"/>
          <p14:tracePt t="82136" x="2005013" y="3967163"/>
          <p14:tracePt t="82145" x="1987550" y="3967163"/>
          <p14:tracePt t="82152" x="1960563" y="3967163"/>
          <p14:tracePt t="82163" x="1931988" y="3967163"/>
          <p14:tracePt t="82168" x="1905000" y="3967163"/>
          <p14:tracePt t="82179" x="1895475" y="3967163"/>
          <p14:tracePt t="82184" x="1887538" y="3967163"/>
          <p14:tracePt t="82195" x="1868488" y="3967163"/>
          <p14:tracePt t="82265" x="1860550" y="3967163"/>
          <p14:tracePt t="82273" x="1841500" y="3984625"/>
          <p14:tracePt t="82288" x="1824038" y="3994150"/>
          <p14:tracePt t="82296" x="1804988" y="4003675"/>
          <p14:tracePt t="82304" x="1778000" y="4003675"/>
          <p14:tracePt t="82313" x="1768475" y="4013200"/>
          <p14:tracePt t="82320" x="1768475" y="4021138"/>
          <p14:tracePt t="82416" x="1768475" y="4030663"/>
          <p14:tracePt t="82425" x="1804988" y="4021138"/>
          <p14:tracePt t="82432" x="1814513" y="4003675"/>
          <p14:tracePt t="82441" x="1824038" y="3994150"/>
          <p14:tracePt t="82545" x="1824038" y="3976688"/>
          <p14:tracePt t="82559" x="1824038" y="3957638"/>
          <p14:tracePt t="82632" x="1824038" y="3948113"/>
          <p14:tracePt t="82680" x="1814513" y="3930650"/>
          <p14:tracePt t="82688" x="1814513" y="3903663"/>
          <p14:tracePt t="82696" x="1814513" y="3894138"/>
          <p14:tracePt t="82704" x="1814513" y="3884613"/>
          <p14:tracePt t="82712" x="1814513" y="3867150"/>
          <p14:tracePt t="82777" x="1804988" y="3867150"/>
          <p14:tracePt t="82793" x="1758950" y="3867150"/>
          <p14:tracePt t="82800" x="1722438" y="3867150"/>
          <p14:tracePt t="82809" x="1677988" y="3867150"/>
          <p14:tracePt t="82816" x="1658938" y="3867150"/>
          <p14:tracePt t="82824" x="1631950" y="3867150"/>
          <p14:tracePt t="82832" x="1622425" y="3867150"/>
          <p14:tracePt t="82840" x="1612900" y="3867150"/>
          <p14:tracePt t="83441" x="1622425" y="3867150"/>
          <p14:tracePt t="83449" x="1649413" y="3867150"/>
          <p14:tracePt t="83457" x="1658938" y="3867150"/>
          <p14:tracePt t="83472" x="1668463" y="3867150"/>
          <p14:tracePt t="83544" x="1677988" y="3867150"/>
          <p14:tracePt t="83561" x="1695450" y="3867150"/>
          <p14:tracePt t="83577" x="1704975" y="3867150"/>
          <p14:tracePt t="83617" x="1722438" y="3867150"/>
          <p14:tracePt t="83640" x="1731963" y="3867150"/>
          <p14:tracePt t="83649" x="1741488" y="3867150"/>
          <p14:tracePt t="83657" x="1758950" y="3857625"/>
          <p14:tracePt t="83664" x="1778000" y="3857625"/>
          <p14:tracePt t="83673" x="1795463" y="3848100"/>
          <p14:tracePt t="83688" x="1824038" y="3848100"/>
          <p14:tracePt t="83705" x="1831975" y="3840163"/>
          <p14:tracePt t="83745" x="1831975" y="3848100"/>
          <p14:tracePt t="83761" x="1841500" y="3911600"/>
          <p14:tracePt t="83768" x="1914525" y="3967163"/>
          <p14:tracePt t="83777" x="1978025" y="4067175"/>
          <p14:tracePt t="83784" x="2033588" y="4122738"/>
          <p14:tracePt t="84065" x="2005013" y="4067175"/>
          <p14:tracePt t="84071" x="1987550" y="4021138"/>
          <p14:tracePt t="84079" x="1931988" y="3921125"/>
          <p14:tracePt t="84087" x="1905000" y="3894138"/>
          <p14:tracePt t="84095" x="1905000" y="3875088"/>
          <p14:tracePt t="84103" x="1895475" y="3830638"/>
          <p14:tracePt t="84119" x="1895475" y="3821113"/>
          <p14:tracePt t="84128" x="1887538" y="3803650"/>
          <p14:tracePt t="84136" x="1868488" y="3767138"/>
          <p14:tracePt t="84145" x="1868488" y="3730625"/>
          <p14:tracePt t="84241" x="1860550" y="3721100"/>
          <p14:tracePt t="84399" x="1860550" y="3702050"/>
          <p14:tracePt t="84415" x="1868488" y="3684588"/>
          <p14:tracePt t="84432" x="1868488" y="3675063"/>
          <p14:tracePt t="84448" x="1878013" y="3665538"/>
          <p14:tracePt t="84456" x="1878013" y="3657600"/>
          <p14:tracePt t="84785" x="1860550" y="3648075"/>
          <p14:tracePt t="84794" x="1831975" y="3648075"/>
          <p14:tracePt t="84801" x="1814513" y="3648075"/>
          <p14:tracePt t="84809" x="1787525" y="3648075"/>
          <p14:tracePt t="84816" x="1768475" y="3648075"/>
          <p14:tracePt t="84823" x="1741488" y="3648075"/>
          <p14:tracePt t="84831" x="1722438" y="3648075"/>
          <p14:tracePt t="84839" x="1714500" y="3648075"/>
          <p14:tracePt t="84871" x="1695450" y="3648075"/>
          <p14:tracePt t="84913" x="1685925" y="3648075"/>
          <p14:tracePt t="84921" x="1677988" y="3657600"/>
          <p14:tracePt t="85017" x="1677988" y="3648075"/>
          <p14:tracePt t="85031" x="1677988" y="3638550"/>
          <p14:tracePt t="85039" x="1677988" y="3621088"/>
          <p14:tracePt t="85055" x="1658938" y="3592513"/>
          <p14:tracePt t="85160" x="1658938" y="3575050"/>
          <p14:tracePt t="85176" x="1658938" y="3565525"/>
          <p14:tracePt t="85193" x="1658938" y="3556000"/>
          <p14:tracePt t="85208" x="1658938" y="3548063"/>
          <p14:tracePt t="85216" x="1658938" y="3529013"/>
          <p14:tracePt t="85224" x="1658938" y="3519488"/>
          <p14:tracePt t="85816" x="1658938" y="3511550"/>
          <p14:tracePt t="85832" x="1658938" y="3482975"/>
          <p14:tracePt t="85839" x="1658938" y="3475038"/>
          <p14:tracePt t="85847" x="1658938" y="3465513"/>
          <p14:tracePt t="85863" x="1677988" y="3455988"/>
          <p14:tracePt t="85871" x="1695450" y="3446463"/>
          <p14:tracePt t="85879" x="1704975" y="3438525"/>
          <p14:tracePt t="85896" x="1731963" y="3429000"/>
          <p14:tracePt t="85912" x="1741488" y="3429000"/>
          <p14:tracePt t="85920" x="1758950" y="3419475"/>
          <p14:tracePt t="85928" x="1778000" y="3411538"/>
          <p14:tracePt t="85936" x="1778000" y="3402013"/>
          <p14:tracePt t="85944" x="1795463" y="3392488"/>
          <p14:tracePt t="85952" x="1831975" y="3392488"/>
          <p14:tracePt t="85961" x="1860550" y="3382963"/>
          <p14:tracePt t="85968" x="1895475" y="3375025"/>
          <p14:tracePt t="85977" x="1914525" y="3375025"/>
          <p14:tracePt t="85984" x="1924050" y="3375025"/>
          <p14:tracePt t="85994" x="1960563" y="3375025"/>
          <p14:tracePt t="86000" x="1987550" y="3375025"/>
          <p14:tracePt t="86010" x="2005013" y="3375025"/>
          <p14:tracePt t="86016" x="2033588" y="3375025"/>
          <p14:tracePt t="86024" x="2041525" y="3375025"/>
          <p14:tracePt t="86032" x="2060575" y="3375025"/>
          <p14:tracePt t="86361" x="2087563" y="3375025"/>
          <p14:tracePt t="86383" x="2097088" y="3375025"/>
          <p14:tracePt t="86391" x="2114550" y="3375025"/>
          <p14:tracePt t="86399" x="2160588" y="3375025"/>
          <p14:tracePt t="86407" x="2206625" y="3375025"/>
          <p14:tracePt t="86415" x="2251075" y="3375025"/>
          <p14:tracePt t="86424" x="2306638" y="3375025"/>
          <p14:tracePt t="86432" x="2370138" y="3375025"/>
          <p14:tracePt t="86440" x="2406650" y="3375025"/>
          <p14:tracePt t="86448" x="2452688" y="3392488"/>
          <p14:tracePt t="86456" x="2470150" y="3392488"/>
          <p14:tracePt t="86464" x="2479675" y="3392488"/>
          <p14:tracePt t="86472" x="2489200" y="3392488"/>
          <p14:tracePt t="86584" x="2506663" y="3392488"/>
          <p14:tracePt t="86593" x="2552700" y="3402013"/>
          <p14:tracePt t="86600" x="2598738" y="3411538"/>
          <p14:tracePt t="86609" x="2671763" y="3411538"/>
          <p14:tracePt t="86616" x="2725738" y="3429000"/>
          <p14:tracePt t="86624" x="2781300" y="3429000"/>
          <p14:tracePt t="86632" x="2825750" y="3446463"/>
          <p14:tracePt t="86640" x="2881313" y="3446463"/>
          <p14:tracePt t="86648" x="2944813" y="3446463"/>
          <p14:tracePt t="86656" x="2962275" y="3446463"/>
          <p14:tracePt t="86664" x="2998788" y="3446463"/>
          <p14:tracePt t="86672" x="3044825" y="3446463"/>
          <p14:tracePt t="86704" x="3054350" y="3446463"/>
          <p14:tracePt t="86816" x="3063875" y="3446463"/>
          <p14:tracePt t="86849" x="3081338" y="3446463"/>
          <p14:tracePt t="86856" x="3090863" y="3446463"/>
          <p14:tracePt t="87216" x="3081338" y="3438525"/>
          <p14:tracePt t="87224" x="3035300" y="3438525"/>
          <p14:tracePt t="87232" x="2998788" y="3429000"/>
          <p14:tracePt t="87240" x="2981325" y="3419475"/>
          <p14:tracePt t="87248" x="2962275" y="3411538"/>
          <p14:tracePt t="87256" x="2954338" y="3411538"/>
          <p14:tracePt t="87264" x="2944813" y="3411538"/>
          <p14:tracePt t="87375" x="2935288" y="3411538"/>
          <p14:tracePt t="87383" x="2917825" y="3411538"/>
          <p14:tracePt t="87407" x="2908300" y="3411538"/>
          <p14:tracePt t="87415" x="2898775" y="3411538"/>
          <p14:tracePt t="87440" x="2881313" y="3411538"/>
          <p14:tracePt t="87464" x="2862263" y="3411538"/>
          <p14:tracePt t="87472" x="2852738" y="3411538"/>
          <p14:tracePt t="87480" x="2835275" y="3411538"/>
          <p14:tracePt t="87488" x="2817813" y="3411538"/>
          <p14:tracePt t="87496" x="2781300" y="3411538"/>
          <p14:tracePt t="87504" x="2762250" y="3402013"/>
          <p14:tracePt t="87512" x="2735263" y="3402013"/>
          <p14:tracePt t="87520" x="2716213" y="3392488"/>
          <p14:tracePt t="87529" x="2698750" y="3392488"/>
          <p14:tracePt t="87536" x="2679700" y="3382963"/>
          <p14:tracePt t="88304" x="2671763" y="3382963"/>
          <p14:tracePt t="88328" x="2652713" y="3382963"/>
          <p14:tracePt t="88352" x="2643188" y="3382963"/>
          <p14:tracePt t="88392" x="2635250" y="3382963"/>
          <p14:tracePt t="88416" x="2635250" y="3392488"/>
          <p14:tracePt t="89544" x="2625725" y="3375025"/>
          <p14:tracePt t="89568" x="2625725" y="3365500"/>
          <p14:tracePt t="89600" x="2625725" y="3355975"/>
          <p14:tracePt t="89616" x="2625725" y="3346450"/>
          <p14:tracePt t="89640" x="2625725" y="3338513"/>
          <p14:tracePt t="89664" x="2625725" y="3328988"/>
          <p14:tracePt t="89672" x="2616200" y="3309938"/>
          <p14:tracePt t="89680" x="2616200" y="3302000"/>
          <p14:tracePt t="89696" x="2606675" y="3292475"/>
          <p14:tracePt t="89704" x="2606675" y="3282950"/>
          <p14:tracePt t="89728" x="2606675" y="3273425"/>
          <p14:tracePt t="89744" x="2606675" y="3255963"/>
          <p14:tracePt t="89768" x="2606675" y="3236913"/>
          <p14:tracePt t="89784" x="2606675" y="3228975"/>
          <p14:tracePt t="89792" x="2606675" y="3209925"/>
          <p14:tracePt t="89800" x="2606675" y="3200400"/>
          <p14:tracePt t="89824" x="2606675" y="3173413"/>
          <p14:tracePt t="89832" x="2606675" y="3163888"/>
          <p14:tracePt t="89840" x="2606675" y="3155950"/>
          <p14:tracePt t="89848" x="2606675" y="3127375"/>
          <p14:tracePt t="89856" x="2606675" y="3109913"/>
          <p14:tracePt t="89872" x="2606675" y="3090863"/>
          <p14:tracePt t="89880" x="2616200" y="3073400"/>
          <p14:tracePt t="89898" x="2662238" y="3009900"/>
          <p14:tracePt t="89904" x="2662238" y="3000375"/>
          <p14:tracePt t="89912" x="2662238" y="2982913"/>
          <p14:tracePt t="89920" x="2662238" y="2973388"/>
          <p14:tracePt t="89929" x="2698750" y="2954338"/>
          <p14:tracePt t="89936" x="2708275" y="2954338"/>
          <p14:tracePt t="89944" x="2708275" y="2936875"/>
          <p14:tracePt t="89952" x="2725738" y="2936875"/>
          <p14:tracePt t="89961" x="2735263" y="2927350"/>
          <p14:tracePt t="89968" x="2744788" y="2917825"/>
          <p14:tracePt t="89977" x="2752725" y="2917825"/>
          <p14:tracePt t="89984" x="2771775" y="2917825"/>
          <p14:tracePt t="89994" x="2789238" y="2909888"/>
          <p14:tracePt t="90000" x="2817813" y="2909888"/>
          <p14:tracePt t="90010" x="2835275" y="2909888"/>
          <p14:tracePt t="90016" x="2862263" y="2909888"/>
          <p14:tracePt t="90024" x="2889250" y="2909888"/>
          <p14:tracePt t="90032" x="2935288" y="2909888"/>
          <p14:tracePt t="90040" x="2971800" y="2909888"/>
          <p14:tracePt t="90048" x="2990850" y="2909888"/>
          <p14:tracePt t="90056" x="3017838" y="2909888"/>
          <p14:tracePt t="90064" x="3027363" y="2909888"/>
          <p14:tracePt t="90112" x="3035300" y="2909888"/>
          <p14:tracePt t="90128" x="3035300" y="2917825"/>
          <p14:tracePt t="90144" x="3035300" y="2927350"/>
          <p14:tracePt t="90168" x="3035300" y="2946400"/>
          <p14:tracePt t="90176" x="3035300" y="2963863"/>
          <p14:tracePt t="90184" x="3035300" y="2982913"/>
          <p14:tracePt t="90192" x="3035300" y="3000375"/>
          <p14:tracePt t="90200" x="3035300" y="3017838"/>
          <p14:tracePt t="90210" x="3035300" y="3027363"/>
          <p14:tracePt t="90216" x="3027363" y="3063875"/>
          <p14:tracePt t="90232" x="3017838" y="3073400"/>
          <p14:tracePt t="90240" x="3008313" y="3100388"/>
          <p14:tracePt t="90256" x="3008313" y="3109913"/>
          <p14:tracePt t="90272" x="2998788" y="3119438"/>
          <p14:tracePt t="90280" x="2998788" y="3127375"/>
          <p14:tracePt t="90296" x="2981325" y="3155950"/>
          <p14:tracePt t="90304" x="2971800" y="3163888"/>
          <p14:tracePt t="90312" x="2971800" y="3182938"/>
          <p14:tracePt t="90320" x="2962275" y="3192463"/>
          <p14:tracePt t="90328" x="2954338" y="3209925"/>
          <p14:tracePt t="90336" x="2935288" y="3228975"/>
          <p14:tracePt t="90344" x="2925763" y="3236913"/>
          <p14:tracePt t="90352" x="2898775" y="3265488"/>
          <p14:tracePt t="90362" x="2881313" y="3282950"/>
          <p14:tracePt t="90368" x="2844800" y="3302000"/>
          <p14:tracePt t="90377" x="2798763" y="3319463"/>
          <p14:tracePt t="90384" x="2744788" y="3338513"/>
          <p14:tracePt t="90394" x="2716213" y="3346450"/>
          <p14:tracePt t="90400" x="2652713" y="3382963"/>
          <p14:tracePt t="90410" x="2635250" y="3382963"/>
          <p14:tracePt t="90416" x="2616200" y="3382963"/>
          <p14:tracePt t="90424" x="2606675" y="3392488"/>
          <p14:tracePt t="90624" x="2598738" y="3402013"/>
          <p14:tracePt t="90632" x="2579688" y="3411538"/>
          <p14:tracePt t="90640" x="2570163" y="3446463"/>
          <p14:tracePt t="90648" x="2543175" y="3482975"/>
          <p14:tracePt t="90656" x="2525713" y="3502025"/>
          <p14:tracePt t="90664" x="2506663" y="3529013"/>
          <p14:tracePt t="90672" x="2462213" y="3575050"/>
          <p14:tracePt t="90680" x="2433638" y="3602038"/>
          <p14:tracePt t="90688" x="2397125" y="3638550"/>
          <p14:tracePt t="90697" x="2379663" y="3657600"/>
          <p14:tracePt t="90704" x="2352675" y="3684588"/>
          <p14:tracePt t="90713" x="2324100" y="3702050"/>
          <p14:tracePt t="90720" x="2306638" y="3711575"/>
          <p14:tracePt t="90727" x="2270125" y="3738563"/>
          <p14:tracePt t="90752" x="2260600" y="3748088"/>
          <p14:tracePt t="90792" x="2251075" y="3757613"/>
          <p14:tracePt t="90809" x="2243138" y="3757613"/>
          <p14:tracePt t="90816" x="2233613" y="3767138"/>
          <p14:tracePt t="90825" x="2224088" y="3775075"/>
          <p14:tracePt t="90832" x="2214563" y="3784600"/>
          <p14:tracePt t="90848" x="2197100" y="3794125"/>
          <p14:tracePt t="90856" x="2179638" y="3803650"/>
          <p14:tracePt t="90904" x="2160588" y="3803650"/>
          <p14:tracePt t="90912" x="2151063" y="3811588"/>
          <p14:tracePt t="90928" x="2143125" y="3821113"/>
          <p14:tracePt t="90944" x="2133600" y="3830638"/>
          <p14:tracePt t="90960" x="2124075" y="3830638"/>
          <p14:tracePt t="90968" x="2124075" y="3840163"/>
          <p14:tracePt t="90977" x="2114550" y="3848100"/>
          <p14:tracePt t="90984" x="2106613" y="3857625"/>
          <p14:tracePt t="91009" x="2097088" y="3867150"/>
          <p14:tracePt t="91128" x="2097088" y="3857625"/>
          <p14:tracePt t="91135" x="2097088" y="3848100"/>
          <p14:tracePt t="91143" x="2097088" y="3811588"/>
          <p14:tracePt t="91151" x="2106613" y="3784600"/>
          <p14:tracePt t="91159" x="2124075" y="3748088"/>
          <p14:tracePt t="91167" x="2143125" y="3721100"/>
          <p14:tracePt t="91175" x="2160588" y="3665538"/>
          <p14:tracePt t="91183" x="2187575" y="3621088"/>
          <p14:tracePt t="91191" x="2187575" y="3565525"/>
          <p14:tracePt t="91199" x="2197100" y="3529013"/>
          <p14:tracePt t="91208" x="2214563" y="3475038"/>
          <p14:tracePt t="91215" x="2224088" y="3429000"/>
          <p14:tracePt t="91231" x="2233613" y="3375025"/>
          <p14:tracePt t="91240" x="2233613" y="3355975"/>
          <p14:tracePt t="91248" x="2243138" y="3338513"/>
          <p14:tracePt t="91256" x="2243138" y="3328988"/>
          <p14:tracePt t="91264" x="2243138" y="3319463"/>
          <p14:tracePt t="91272" x="2251075" y="3302000"/>
          <p14:tracePt t="91280" x="2260600" y="3292475"/>
          <p14:tracePt t="91384" x="2270125" y="3302000"/>
          <p14:tracePt t="91392" x="2260600" y="3328988"/>
          <p14:tracePt t="91400" x="2243138" y="3355975"/>
          <p14:tracePt t="91408" x="2206625" y="3402013"/>
          <p14:tracePt t="91416" x="2160588" y="3502025"/>
          <p14:tracePt t="91424" x="2133600" y="3548063"/>
          <p14:tracePt t="91432" x="2060575" y="3602038"/>
          <p14:tracePt t="91439" x="2033588" y="3621088"/>
          <p14:tracePt t="91447" x="1960563" y="3675063"/>
          <p14:tracePt t="91455" x="1914525" y="3702050"/>
          <p14:tracePt t="91463" x="1878013" y="3738563"/>
          <p14:tracePt t="91471" x="1841500" y="3748088"/>
          <p14:tracePt t="91479" x="1804988" y="3784600"/>
          <p14:tracePt t="91487" x="1758950" y="3794125"/>
          <p14:tracePt t="91495" x="1731963" y="3821113"/>
          <p14:tracePt t="91511" x="1704975" y="3830638"/>
          <p14:tracePt t="91520" x="1695450" y="3830638"/>
          <p14:tracePt t="91528" x="1685925" y="3840163"/>
          <p14:tracePt t="91536" x="1658938" y="3848100"/>
          <p14:tracePt t="91560" x="1641475" y="3867150"/>
          <p14:tracePt t="91576" x="1631950" y="3875088"/>
          <p14:tracePt t="91584" x="1622425" y="3875088"/>
          <p14:tracePt t="91594" x="1612900" y="3875088"/>
          <p14:tracePt t="91600" x="1585913" y="3884613"/>
          <p14:tracePt t="91610" x="1568450" y="3884613"/>
          <p14:tracePt t="91628" x="1558925" y="3894138"/>
          <p14:tracePt t="91632" x="1549400" y="3903663"/>
          <p14:tracePt t="91641" x="1541463" y="3911600"/>
          <p14:tracePt t="91720" x="1531938" y="3903663"/>
          <p14:tracePt t="91728" x="1531938" y="3875088"/>
          <p14:tracePt t="91736" x="1531938" y="3857625"/>
          <p14:tracePt t="91744" x="1531938" y="3821113"/>
          <p14:tracePt t="91752" x="1541463" y="3803650"/>
          <p14:tracePt t="91761" x="1549400" y="3767138"/>
          <p14:tracePt t="91768" x="1576388" y="3702050"/>
          <p14:tracePt t="91777" x="1585913" y="3657600"/>
          <p14:tracePt t="91784" x="1595438" y="3638550"/>
          <p14:tracePt t="91794" x="1631950" y="3584575"/>
          <p14:tracePt t="91800" x="1649413" y="3548063"/>
          <p14:tracePt t="91810" x="1649413" y="3511550"/>
          <p14:tracePt t="91816" x="1685925" y="3465513"/>
          <p14:tracePt t="91825" x="1704975" y="3446463"/>
          <p14:tracePt t="91832" x="1751013" y="3382963"/>
          <p14:tracePt t="91840" x="1778000" y="3365500"/>
          <p14:tracePt t="91848" x="1795463" y="3346450"/>
          <p14:tracePt t="91856" x="1804988" y="3338513"/>
          <p14:tracePt t="91864" x="1804988" y="3328988"/>
          <p14:tracePt t="91872" x="1814513" y="3319463"/>
          <p14:tracePt t="91895" x="1824038" y="3319463"/>
          <p14:tracePt t="91952" x="1841500" y="3319463"/>
          <p14:tracePt t="91960" x="1914525" y="3346450"/>
          <p14:tracePt t="91968" x="1997075" y="3365500"/>
          <p14:tracePt t="91976" x="2078038" y="3438525"/>
          <p14:tracePt t="91984" x="2197100" y="3492500"/>
          <p14:tracePt t="91994" x="2343150" y="3575050"/>
          <p14:tracePt t="92000" x="2506663" y="3575050"/>
          <p14:tracePt t="92011" x="2725738" y="3657600"/>
          <p14:tracePt t="92016" x="2954338" y="3730625"/>
          <p14:tracePt t="92027" x="3044825" y="3738563"/>
          <p14:tracePt t="92032" x="3108325" y="3757613"/>
          <p14:tracePt t="92040" x="3163888" y="3767138"/>
          <p14:tracePt t="92048" x="3208338" y="3767138"/>
          <p14:tracePt t="92056" x="3227388" y="3775075"/>
          <p14:tracePt t="92192" x="3227388" y="3784600"/>
          <p14:tracePt t="92209" x="3208338" y="3784600"/>
          <p14:tracePt t="92224" x="3200400" y="3784600"/>
          <p14:tracePt t="92232" x="3190875" y="3784600"/>
          <p14:tracePt t="92248" x="3181350" y="3784600"/>
          <p14:tracePt t="92256" x="3171825" y="3784600"/>
          <p14:tracePt t="92264" x="3163888" y="3794125"/>
          <p14:tracePt t="92288" x="3136900" y="3803650"/>
          <p14:tracePt t="92312" x="3127375" y="3803650"/>
          <p14:tracePt t="92320" x="3117850" y="3803650"/>
          <p14:tracePt t="92328" x="3100388" y="3811588"/>
          <p14:tracePt t="92345" x="3090863" y="3821113"/>
          <p14:tracePt t="92352" x="3081338" y="3830638"/>
          <p14:tracePt t="92362" x="3081338" y="3840163"/>
          <p14:tracePt t="92368" x="3071813" y="3848100"/>
          <p14:tracePt t="92378" x="3063875" y="3867150"/>
          <p14:tracePt t="92385" x="3054350" y="3875088"/>
          <p14:tracePt t="92409" x="3044825" y="3875088"/>
          <p14:tracePt t="92592" x="3044825" y="3867150"/>
          <p14:tracePt t="92599" x="3044825" y="3821113"/>
          <p14:tracePt t="92607" x="3044825" y="3803650"/>
          <p14:tracePt t="92615" x="3044825" y="3775075"/>
          <p14:tracePt t="92623" x="3054350" y="3757613"/>
          <p14:tracePt t="92631" x="3054350" y="3730625"/>
          <p14:tracePt t="92639" x="3054350" y="3711575"/>
          <p14:tracePt t="92647" x="3071813" y="3665538"/>
          <p14:tracePt t="92655" x="3071813" y="3657600"/>
          <p14:tracePt t="92664" x="3081338" y="3629025"/>
          <p14:tracePt t="92672" x="3100388" y="3602038"/>
          <p14:tracePt t="92680" x="3100388" y="3584575"/>
          <p14:tracePt t="92688" x="3108325" y="3565525"/>
          <p14:tracePt t="92696" x="3108325" y="3548063"/>
          <p14:tracePt t="92704" x="3108325" y="3538538"/>
          <p14:tracePt t="92712" x="3117850" y="3529013"/>
          <p14:tracePt t="93144" x="3117850" y="3511550"/>
          <p14:tracePt t="93152" x="3127375" y="3492500"/>
          <p14:tracePt t="93176" x="3127375" y="3482975"/>
          <p14:tracePt t="93415" x="3136900" y="3475038"/>
          <p14:tracePt t="93431" x="3136900" y="3465513"/>
          <p14:tracePt t="93439" x="3154363" y="3438525"/>
          <p14:tracePt t="93455" x="3163888" y="3419475"/>
          <p14:tracePt t="93464" x="3171825" y="3402013"/>
          <p14:tracePt t="93472" x="3181350" y="3392488"/>
          <p14:tracePt t="93488" x="3181350" y="3375025"/>
          <p14:tracePt t="93519" x="3181350" y="3365500"/>
          <p14:tracePt t="93809" x="3181350" y="3355975"/>
          <p14:tracePt t="93841" x="3154363" y="3355975"/>
          <p14:tracePt t="93857" x="3144838" y="3365500"/>
          <p14:tracePt t="93871" x="3136900" y="3375025"/>
          <p14:tracePt t="93887" x="3127375" y="3375025"/>
          <p14:tracePt t="93911" x="3117850" y="3382963"/>
          <p14:tracePt t="94784" x="3108325" y="3382963"/>
          <p14:tracePt t="94928" x="3108325" y="3375025"/>
          <p14:tracePt t="94952" x="3108325" y="3365500"/>
          <p14:tracePt t="94960" x="3108325" y="3355975"/>
          <p14:tracePt t="95168" x="3108325" y="3365500"/>
          <p14:tracePt t="95576" x="3108325" y="3375025"/>
          <p14:tracePt t="95584" x="3108325" y="3392488"/>
          <p14:tracePt t="95872" x="3117850" y="3392488"/>
          <p14:tracePt t="95895" x="3136900" y="3392488"/>
          <p14:tracePt t="95903" x="3144838" y="3392488"/>
          <p14:tracePt t="95911" x="3154363" y="3392488"/>
          <p14:tracePt t="95927" x="3163888" y="3392488"/>
          <p14:tracePt t="96152" x="3154363" y="3392488"/>
          <p14:tracePt t="96424" x="3144838" y="3392488"/>
          <p14:tracePt t="96432" x="3136900" y="3392488"/>
          <p14:tracePt t="96441" x="3127375" y="3392488"/>
          <p14:tracePt t="96447" x="3117850" y="3392488"/>
          <p14:tracePt t="96455" x="3108325" y="3392488"/>
          <p14:tracePt t="96463" x="3081338" y="3392488"/>
          <p14:tracePt t="96479" x="3071813" y="3392488"/>
          <p14:tracePt t="96495" x="3063875" y="3392488"/>
          <p14:tracePt t="96503" x="3054350" y="3392488"/>
          <p14:tracePt t="96511" x="3044825" y="3392488"/>
          <p14:tracePt t="96592" x="3035300" y="3392488"/>
          <p14:tracePt t="96600" x="3027363" y="3392488"/>
          <p14:tracePt t="96609" x="2998788" y="3392488"/>
          <p14:tracePt t="96616" x="2990850" y="3392488"/>
          <p14:tracePt t="96627" x="2981325" y="3392488"/>
          <p14:tracePt t="96679" x="2971800" y="3382963"/>
          <p14:tracePt t="96728" x="2971800" y="3375025"/>
          <p14:tracePt t="96880" x="2962275" y="3365500"/>
          <p14:tracePt t="96888" x="2954338" y="3365500"/>
          <p14:tracePt t="96896" x="2935288" y="3365500"/>
          <p14:tracePt t="96904" x="2917825" y="3365500"/>
          <p14:tracePt t="96912" x="2898775" y="3365500"/>
          <p14:tracePt t="96920" x="2889250" y="3365500"/>
          <p14:tracePt t="96928" x="2871788" y="3365500"/>
          <p14:tracePt t="96936" x="2862263" y="3365500"/>
          <p14:tracePt t="97096" x="2862263" y="3355975"/>
          <p14:tracePt t="99360" x="2852738" y="3355975"/>
          <p14:tracePt t="99383" x="2844800" y="3355975"/>
          <p14:tracePt t="99432" x="2835275" y="3365500"/>
          <p14:tracePt t="100440" x="2825750" y="3365500"/>
          <p14:tracePt t="100448" x="2825750" y="3355975"/>
          <p14:tracePt t="100456" x="2825750" y="3338513"/>
          <p14:tracePt t="100464" x="2835275" y="3338513"/>
          <p14:tracePt t="100496" x="2844800" y="3328988"/>
          <p14:tracePt t="100544" x="2852738" y="3319463"/>
          <p14:tracePt t="100552" x="2862263" y="3309938"/>
          <p14:tracePt t="100575" x="2862263" y="3302000"/>
          <p14:tracePt t="101328" x="2862263" y="3273425"/>
          <p14:tracePt t="101336" x="2862263" y="3255963"/>
          <p14:tracePt t="101343" x="2871788" y="3236913"/>
          <p14:tracePt t="101359" x="2871788" y="3228975"/>
          <p14:tracePt t="101367" x="2871788" y="3219450"/>
          <p14:tracePt t="101375" x="2881313" y="3200400"/>
          <p14:tracePt t="101480" x="2871788" y="3192463"/>
          <p14:tracePt t="103151" x="2862263" y="3192463"/>
          <p14:tracePt t="103183" x="2917825" y="3200400"/>
          <p14:tracePt t="103192" x="3081338" y="3219450"/>
          <p14:tracePt t="103200" x="3309938" y="3236913"/>
          <p14:tracePt t="103208" x="3609975" y="3236913"/>
          <p14:tracePt t="103216" x="3746500" y="3282950"/>
          <p14:tracePt t="103226" x="3965575" y="3282950"/>
          <p14:tracePt t="103232" x="4175125" y="3309938"/>
          <p14:tracePt t="103243" x="4494213" y="3375025"/>
          <p14:tracePt t="103248" x="4803775" y="3392488"/>
          <p14:tracePt t="103256" x="5132388" y="3455988"/>
          <p14:tracePt t="103264" x="5314950" y="3465513"/>
          <p14:tracePt t="103272" x="5497513" y="3482975"/>
          <p14:tracePt t="103280" x="5570538" y="3492500"/>
          <p14:tracePt t="103288" x="5643563" y="3492500"/>
          <p14:tracePt t="103296" x="5688013" y="3502025"/>
          <p14:tracePt t="103304" x="5697538" y="3511550"/>
          <p14:tracePt t="103432" x="5688013" y="3511550"/>
          <p14:tracePt t="103441" x="5670550" y="3511550"/>
          <p14:tracePt t="103448" x="5624513" y="3519488"/>
          <p14:tracePt t="103464" x="5616575" y="3519488"/>
          <p14:tracePt t="103543" x="5634038" y="3519488"/>
          <p14:tracePt t="103551" x="5753100" y="3519488"/>
          <p14:tracePt t="103559" x="5899150" y="3538538"/>
          <p14:tracePt t="103567" x="6062663" y="3538538"/>
          <p14:tracePt t="103575" x="6245225" y="3538538"/>
          <p14:tracePt t="103584" x="6399213" y="3538538"/>
          <p14:tracePt t="103593" x="6581775" y="3538538"/>
          <p14:tracePt t="103600" x="6746875" y="3556000"/>
          <p14:tracePt t="103609" x="6983413" y="3584575"/>
          <p14:tracePt t="103616" x="7165975" y="3602038"/>
          <p14:tracePt t="103627" x="7392988" y="3638550"/>
          <p14:tracePt t="103632" x="7612063" y="3684588"/>
          <p14:tracePt t="103643" x="7877175" y="3684588"/>
          <p14:tracePt t="103648" x="8040688" y="3702050"/>
          <p14:tracePt t="103656" x="8204200" y="3711575"/>
          <p14:tracePt t="103664" x="8342313" y="3757613"/>
          <p14:tracePt t="103672" x="8478838" y="3757613"/>
          <p14:tracePt t="103680" x="8632825" y="3775075"/>
          <p14:tracePt t="103688" x="8797925" y="3794125"/>
          <p14:tracePt t="103696" x="8851900" y="3794125"/>
          <p14:tracePt t="103704" x="8997950" y="3794125"/>
          <p14:tracePt t="103712" x="9126538" y="37941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5175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5148263" y="5876925"/>
            <a:ext cx="2254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From</a:t>
            </a:r>
          </a:p>
          <a:p>
            <a:pPr eaLnBrk="1" hangingPunct="1"/>
            <a:r>
              <a:rPr lang="en-US" altLang="ja-JP"/>
              <a:t>CMOS VLSI Design</a:t>
            </a:r>
          </a:p>
          <a:p>
            <a:pPr eaLnBrk="1" hangingPunct="1"/>
            <a:r>
              <a:rPr lang="en-US" altLang="ja-JP"/>
              <a:t>by Weste and Harris</a:t>
            </a:r>
          </a:p>
        </p:txBody>
      </p:sp>
      <p:sp>
        <p:nvSpPr>
          <p:cNvPr id="15364" name="Text Box 6"/>
          <p:cNvSpPr txBox="1">
            <a:spLocks noChangeArrowheads="1"/>
          </p:cNvSpPr>
          <p:nvPr/>
        </p:nvSpPr>
        <p:spPr bwMode="auto">
          <a:xfrm>
            <a:off x="7720013" y="568325"/>
            <a:ext cx="151515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集中</a:t>
            </a:r>
            <a:endParaRPr lang="en-US" altLang="ja-JP" b="1" dirty="0"/>
          </a:p>
          <a:p>
            <a:pPr eaLnBrk="1" hangingPunct="1"/>
            <a:r>
              <a:rPr lang="ja-JP" altLang="en-US" b="1" dirty="0"/>
              <a:t>アービタ</a:t>
            </a:r>
            <a:endParaRPr lang="en-US" altLang="ja-JP" b="1" dirty="0"/>
          </a:p>
          <a:p>
            <a:pPr eaLnBrk="1" hangingPunct="1"/>
            <a:r>
              <a:rPr lang="en-US" altLang="ja-JP" b="1" dirty="0"/>
              <a:t>=</a:t>
            </a:r>
          </a:p>
          <a:p>
            <a:pPr eaLnBrk="1" hangingPunct="1"/>
            <a:r>
              <a:rPr lang="ja-JP" altLang="en-US" b="1" dirty="0"/>
              <a:t>プライオリティ</a:t>
            </a:r>
            <a:endParaRPr lang="en-US" altLang="ja-JP" b="1" dirty="0"/>
          </a:p>
          <a:p>
            <a:pPr eaLnBrk="1" hangingPunct="1"/>
            <a:r>
              <a:rPr lang="ja-JP" altLang="en-US" b="1" dirty="0"/>
              <a:t>エンコーダ</a:t>
            </a:r>
            <a:endParaRPr lang="en-US" altLang="ja-JP" b="1" dirty="0"/>
          </a:p>
        </p:txBody>
      </p:sp>
      <p:pic>
        <p:nvPicPr>
          <p:cNvPr id="2" name="オーディオ 1">
            <a:hlinkClick r:id="" action="ppaction://media"/>
            <a:extLst>
              <a:ext uri="{FF2B5EF4-FFF2-40B4-BE49-F238E27FC236}">
                <a16:creationId xmlns:a16="http://schemas.microsoft.com/office/drawing/2014/main" id="{D43E4E85-8B90-46CF-B520-B6262432D2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31"/>
    </mc:Choice>
    <mc:Fallback xmlns="">
      <p:transition spd="slow" advTm="80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97" x="8878888" y="3338513"/>
          <p14:tracePt t="805" x="8715375" y="3309938"/>
          <p14:tracePt t="813" x="8559800" y="3292475"/>
          <p14:tracePt t="821" x="8415338" y="3265488"/>
          <p14:tracePt t="829" x="8305800" y="3265488"/>
          <p14:tracePt t="837" x="8196263" y="3219450"/>
          <p14:tracePt t="845" x="8150225" y="3209925"/>
          <p14:tracePt t="853" x="8086725" y="3200400"/>
          <p14:tracePt t="861" x="8031163" y="3173413"/>
          <p14:tracePt t="869" x="7967663" y="3173413"/>
          <p14:tracePt t="877" x="7940675" y="3163888"/>
          <p14:tracePt t="887" x="7931150" y="3163888"/>
          <p14:tracePt t="893" x="7921625" y="3163888"/>
          <p14:tracePt t="1013" x="7904163" y="3163888"/>
          <p14:tracePt t="1021" x="7894638" y="3163888"/>
          <p14:tracePt t="1029" x="7885113" y="3163888"/>
          <p14:tracePt t="1037" x="7858125" y="3163888"/>
          <p14:tracePt t="1045" x="7850188" y="3173413"/>
          <p14:tracePt t="1052" x="7831138" y="3173413"/>
          <p14:tracePt t="1060" x="7794625" y="3182938"/>
          <p14:tracePt t="1069" x="7758113" y="3192463"/>
          <p14:tracePt t="1077" x="7740650" y="3192463"/>
          <p14:tracePt t="1086" x="7712075" y="3209925"/>
          <p14:tracePt t="1093" x="7685088" y="3219450"/>
          <p14:tracePt t="1102" x="7658100" y="3219450"/>
          <p14:tracePt t="1109" x="7612063" y="3219450"/>
          <p14:tracePt t="1118" x="7585075" y="3219450"/>
          <p14:tracePt t="1125" x="7539038" y="3228975"/>
          <p14:tracePt t="1133" x="7485063" y="3246438"/>
          <p14:tracePt t="1141" x="7458075" y="3246438"/>
          <p14:tracePt t="1149" x="7421563" y="3246438"/>
          <p14:tracePt t="1157" x="7392988" y="3265488"/>
          <p14:tracePt t="1165" x="7356475" y="3265488"/>
          <p14:tracePt t="1173" x="7339013" y="3265488"/>
          <p14:tracePt t="1181" x="7292975" y="3273425"/>
          <p14:tracePt t="1189" x="7275513" y="3282950"/>
          <p14:tracePt t="1197" x="7229475" y="3292475"/>
          <p14:tracePt t="1205" x="7183438" y="3319463"/>
          <p14:tracePt t="1213" x="7146925" y="3319463"/>
          <p14:tracePt t="1222" x="7129463" y="3328988"/>
          <p14:tracePt t="1228" x="7110413" y="3338513"/>
          <p14:tracePt t="1236" x="7102475" y="3338513"/>
          <p14:tracePt t="1252" x="7092950" y="3338513"/>
          <p14:tracePt t="1501" x="7056438" y="3338513"/>
          <p14:tracePt t="1509" x="6973888" y="3346450"/>
          <p14:tracePt t="1517" x="6900863" y="3346450"/>
          <p14:tracePt t="1525" x="6810375" y="3346450"/>
          <p14:tracePt t="1533" x="6727825" y="3346450"/>
          <p14:tracePt t="1541" x="6691313" y="3346450"/>
          <p14:tracePt t="1549" x="6664325" y="3346450"/>
          <p14:tracePt t="1557" x="6645275" y="3346450"/>
          <p14:tracePt t="2069" x="6637338" y="3346450"/>
          <p14:tracePt t="2085" x="6637338" y="3328988"/>
          <p14:tracePt t="2093" x="6645275" y="3319463"/>
          <p14:tracePt t="2117" x="6654800" y="3319463"/>
          <p14:tracePt t="2197" x="6654800" y="3309938"/>
          <p14:tracePt t="2229" x="6673850" y="3292475"/>
          <p14:tracePt t="5021" x="6700838" y="3273425"/>
          <p14:tracePt t="5029" x="6718300" y="3255963"/>
          <p14:tracePt t="5036" x="6737350" y="3228975"/>
          <p14:tracePt t="5053" x="6746875" y="3228975"/>
          <p14:tracePt t="5061" x="6764338" y="3209925"/>
          <p14:tracePt t="5101" x="6764338" y="3200400"/>
          <p14:tracePt t="19117" x="6764338" y="3236913"/>
          <p14:tracePt t="19125" x="6764338" y="3328988"/>
          <p14:tracePt t="19134" x="6764338" y="3438525"/>
          <p14:tracePt t="19141" x="6764338" y="3548063"/>
          <p14:tracePt t="19151" x="6764338" y="3638550"/>
          <p14:tracePt t="19157" x="6764338" y="3730625"/>
          <p14:tracePt t="19165" x="6764338" y="3840163"/>
          <p14:tracePt t="19173" x="6764338" y="3930650"/>
          <p14:tracePt t="19181" x="6764338" y="4021138"/>
          <p14:tracePt t="19190" x="6764338" y="4122738"/>
          <p14:tracePt t="19197" x="6764338" y="4195763"/>
          <p14:tracePt t="19205" x="6764338" y="4286250"/>
          <p14:tracePt t="19213" x="6764338" y="4359275"/>
          <p14:tracePt t="19221" x="6764338" y="4432300"/>
          <p14:tracePt t="19229" x="6718300" y="4568825"/>
          <p14:tracePt t="19238" x="6673850" y="4678363"/>
          <p14:tracePt t="19246" x="6664325" y="4814888"/>
          <p14:tracePt t="19254" x="6581775" y="4960938"/>
          <p14:tracePt t="19260" x="6500813" y="5160963"/>
          <p14:tracePt t="19268" x="6427788" y="5307013"/>
          <p14:tracePt t="19276" x="6362700" y="5481638"/>
          <p14:tracePt t="19286" x="6318250" y="5626100"/>
          <p14:tracePt t="19292" x="6262688" y="5745163"/>
          <p14:tracePt t="19300" x="6218238" y="5854700"/>
          <p14:tracePt t="19308" x="6162675" y="5973763"/>
          <p14:tracePt t="19317" x="6135688" y="6054725"/>
          <p14:tracePt t="19325" x="6108700" y="6127750"/>
          <p14:tracePt t="19333" x="6099175" y="6164263"/>
          <p14:tracePt t="19340" x="6099175" y="6183313"/>
          <p14:tracePt t="19357" x="6089650" y="6183313"/>
          <p14:tracePt t="19445" x="6080125" y="6192838"/>
          <p14:tracePt t="19453" x="6072188" y="6192838"/>
          <p14:tracePt t="19461" x="6062663" y="6192838"/>
          <p14:tracePt t="19469" x="6043613" y="6210300"/>
          <p14:tracePt t="19477" x="6035675" y="6210300"/>
          <p14:tracePt t="19485" x="6026150" y="6210300"/>
          <p14:tracePt t="19573" x="6016625" y="6200775"/>
          <p14:tracePt t="19581" x="6016625" y="6164263"/>
          <p14:tracePt t="19589" x="6016625" y="6110288"/>
          <p14:tracePt t="19597" x="6016625" y="6037263"/>
          <p14:tracePt t="19605" x="6016625" y="5983288"/>
          <p14:tracePt t="19613" x="6035675" y="5918200"/>
          <p14:tracePt t="19621" x="6053138" y="5873750"/>
          <p14:tracePt t="19629" x="6108700" y="5808663"/>
          <p14:tracePt t="19637" x="6135688" y="5764213"/>
          <p14:tracePt t="19645" x="6181725" y="5708650"/>
          <p14:tracePt t="19655" x="6208713" y="5681663"/>
          <p14:tracePt t="19661" x="6254750" y="5672138"/>
          <p14:tracePt t="19670" x="6318250" y="5626100"/>
          <p14:tracePt t="19677" x="6335713" y="5626100"/>
          <p14:tracePt t="19684" x="6362700" y="5618163"/>
          <p14:tracePt t="19693" x="6372225" y="5618163"/>
          <p14:tracePt t="19701" x="6381750" y="5618163"/>
          <p14:tracePt t="19709" x="6399213" y="5618163"/>
          <p14:tracePt t="19718" x="6418263" y="5618163"/>
          <p14:tracePt t="19734" x="6435725" y="5635625"/>
          <p14:tracePt t="19741" x="6454775" y="5654675"/>
          <p14:tracePt t="19751" x="6464300" y="5654675"/>
          <p14:tracePt t="19757" x="6481763" y="5672138"/>
          <p14:tracePt t="19767" x="6491288" y="5681663"/>
          <p14:tracePt t="19773" x="6500813" y="5691188"/>
          <p14:tracePt t="19781" x="6500813" y="5699125"/>
          <p14:tracePt t="19789" x="6500813" y="5718175"/>
          <p14:tracePt t="19797" x="6500813" y="5727700"/>
          <p14:tracePt t="19813" x="6500813" y="5754688"/>
          <p14:tracePt t="19821" x="6500813" y="5800725"/>
          <p14:tracePt t="19829" x="6481763" y="5827713"/>
          <p14:tracePt t="19837" x="6472238" y="5854700"/>
          <p14:tracePt t="19845" x="6454775" y="5881688"/>
          <p14:tracePt t="19854" x="6435725" y="5937250"/>
          <p14:tracePt t="19861" x="6418263" y="5964238"/>
          <p14:tracePt t="19870" x="6391275" y="6000750"/>
          <p14:tracePt t="19877" x="6381750" y="6027738"/>
          <p14:tracePt t="19885" x="6372225" y="6037263"/>
          <p14:tracePt t="19904" x="6354763" y="6073775"/>
          <p14:tracePt t="19910" x="6345238" y="6100763"/>
          <p14:tracePt t="19918" x="6335713" y="6119813"/>
          <p14:tracePt t="19925" x="6326188" y="6127750"/>
          <p14:tracePt t="19941" x="6318250" y="6156325"/>
          <p14:tracePt t="19951" x="6308725" y="6156325"/>
          <p14:tracePt t="19981" x="6299200" y="6164263"/>
          <p14:tracePt t="20005" x="6291263" y="6164263"/>
          <p14:tracePt t="20021" x="6281738" y="6164263"/>
          <p14:tracePt t="20037" x="6272213" y="6173788"/>
          <p14:tracePt t="20053" x="6262688" y="6173788"/>
          <p14:tracePt t="20069" x="6254750" y="6173788"/>
          <p14:tracePt t="20077" x="6226175" y="6183313"/>
          <p14:tracePt t="20085" x="6218238" y="6183313"/>
          <p14:tracePt t="20093" x="6199188" y="6192838"/>
          <p14:tracePt t="20101" x="6189663" y="6192838"/>
          <p14:tracePt t="20109" x="6189663" y="6200775"/>
          <p14:tracePt t="20333" x="6181725" y="6192838"/>
          <p14:tracePt t="20757" x="6181725" y="6156325"/>
          <p14:tracePt t="20813" x="6181725" y="6146800"/>
          <p14:tracePt t="20821" x="6181725" y="6127750"/>
          <p14:tracePt t="20829" x="6181725" y="6119813"/>
          <p14:tracePt t="20837" x="6181725" y="6100763"/>
          <p14:tracePt t="20844" x="6181725" y="6073775"/>
          <p14:tracePt t="20853" x="6181725" y="6054725"/>
          <p14:tracePt t="20861" x="6181725" y="6000750"/>
          <p14:tracePt t="20868" x="6181725" y="5964238"/>
          <p14:tracePt t="20877" x="6181725" y="5918200"/>
          <p14:tracePt t="20885" x="6181725" y="5864225"/>
          <p14:tracePt t="20892" x="6181725" y="5808663"/>
          <p14:tracePt t="20900" x="6153150" y="5727700"/>
          <p14:tracePt t="20908" x="6126163" y="5654675"/>
          <p14:tracePt t="20918" x="6116638" y="5589588"/>
          <p14:tracePt t="20936" x="6089650" y="5453063"/>
          <p14:tracePt t="20940" x="6062663" y="5362575"/>
          <p14:tracePt t="20950" x="6053138" y="5316538"/>
          <p14:tracePt t="20957" x="6053138" y="5207000"/>
          <p14:tracePt t="20965" x="6053138" y="5116513"/>
          <p14:tracePt t="20972" x="6026150" y="5016500"/>
          <p14:tracePt t="20981" x="6026150" y="4906963"/>
          <p14:tracePt t="20989" x="5980113" y="4814888"/>
          <p14:tracePt t="20997" x="5972175" y="4732338"/>
          <p14:tracePt t="21005" x="5972175" y="4660900"/>
          <p14:tracePt t="21013" x="5926138" y="4578350"/>
          <p14:tracePt t="21021" x="5916613" y="4486275"/>
          <p14:tracePt t="21029" x="5907088" y="4441825"/>
          <p14:tracePt t="21037" x="5870575" y="4395788"/>
          <p14:tracePt t="21045" x="5862638" y="4376738"/>
          <p14:tracePt t="21052" x="5853113" y="4349750"/>
          <p14:tracePt t="21061" x="5816600" y="4303713"/>
          <p14:tracePt t="21068" x="5807075" y="4286250"/>
          <p14:tracePt t="21077" x="5789613" y="4268788"/>
          <p14:tracePt t="21086" x="5753100" y="4232275"/>
          <p14:tracePt t="21093" x="5734050" y="4203700"/>
          <p14:tracePt t="21102" x="5716588" y="4167188"/>
          <p14:tracePt t="21109" x="5697538" y="4140200"/>
          <p14:tracePt t="21116" x="5661025" y="4113213"/>
          <p14:tracePt t="21125" x="5653088" y="4076700"/>
          <p14:tracePt t="21133" x="5624513" y="4057650"/>
          <p14:tracePt t="21141" x="5588000" y="4030663"/>
          <p14:tracePt t="21150" x="5543550" y="4003675"/>
          <p14:tracePt t="21157" x="5478463" y="3967163"/>
          <p14:tracePt t="21165" x="5434013" y="3930650"/>
          <p14:tracePt t="21172" x="5314950" y="3857625"/>
          <p14:tracePt t="21181" x="5214938" y="3803650"/>
          <p14:tracePt t="21189" x="5151438" y="3748088"/>
          <p14:tracePt t="21197" x="5049838" y="3675063"/>
          <p14:tracePt t="21205" x="4949825" y="3602038"/>
          <p14:tracePt t="21213" x="4868863" y="3575050"/>
          <p14:tracePt t="21221" x="4822825" y="3529013"/>
          <p14:tracePt t="21229" x="4703763" y="3455988"/>
          <p14:tracePt t="21237" x="4622800" y="3402013"/>
          <p14:tracePt t="21245" x="4540250" y="3346450"/>
          <p14:tracePt t="21252" x="4457700" y="3302000"/>
          <p14:tracePt t="21261" x="4394200" y="3255963"/>
          <p14:tracePt t="21268" x="4330700" y="3200400"/>
          <p14:tracePt t="21277" x="4248150" y="3146425"/>
          <p14:tracePt t="21286" x="4202113" y="3119438"/>
          <p14:tracePt t="21292" x="4121150" y="3063875"/>
          <p14:tracePt t="21302" x="4057650" y="3017838"/>
          <p14:tracePt t="21309" x="3992563" y="2990850"/>
          <p14:tracePt t="21317" x="3929063" y="2954338"/>
          <p14:tracePt t="21325" x="3865563" y="2927350"/>
          <p14:tracePt t="21333" x="3775075" y="2909888"/>
          <p14:tracePt t="21341" x="3656013" y="2873375"/>
          <p14:tracePt t="21350" x="3546475" y="2844800"/>
          <p14:tracePt t="21357" x="3446463" y="2781300"/>
          <p14:tracePt t="21365" x="3382963" y="2771775"/>
          <p14:tracePt t="21373" x="3327400" y="2744788"/>
          <p14:tracePt t="21381" x="3281363" y="2735263"/>
          <p14:tracePt t="21389" x="3236913" y="2717800"/>
          <p14:tracePt t="21397" x="3208338" y="2708275"/>
          <p14:tracePt t="21405" x="3200400" y="2698750"/>
          <p14:tracePt t="21413" x="3190875" y="2690813"/>
          <p14:tracePt t="21429" x="3181350" y="2681288"/>
          <p14:tracePt t="21613" x="3181350" y="2690813"/>
          <p14:tracePt t="21757" x="3181350" y="2698750"/>
          <p14:tracePt t="21773" x="3217863" y="2698750"/>
          <p14:tracePt t="21781" x="3236913" y="2681288"/>
          <p14:tracePt t="21789" x="3300413" y="2625725"/>
          <p14:tracePt t="21797" x="3309938" y="2598738"/>
          <p14:tracePt t="21805" x="3336925" y="2571750"/>
          <p14:tracePt t="21813" x="3346450" y="2535238"/>
          <p14:tracePt t="21821" x="3354388" y="2498725"/>
          <p14:tracePt t="21829" x="3382963" y="2471738"/>
          <p14:tracePt t="21838" x="3390900" y="2435225"/>
          <p14:tracePt t="21845" x="3390900" y="2425700"/>
          <p14:tracePt t="21854" x="3400425" y="2398713"/>
          <p14:tracePt t="21870" x="3400425" y="2389188"/>
          <p14:tracePt t="22077" x="3400425" y="2398713"/>
          <p14:tracePt t="22085" x="3400425" y="2425700"/>
          <p14:tracePt t="22093" x="3400425" y="2435225"/>
          <p14:tracePt t="22101" x="3400425" y="2452688"/>
          <p14:tracePt t="22109" x="3400425" y="2471738"/>
          <p14:tracePt t="22126" x="3400425" y="2481263"/>
          <p14:tracePt t="23030" x="3400425" y="2489200"/>
          <p14:tracePt t="23085" x="3400425" y="2498725"/>
          <p14:tracePt t="23093" x="3400425" y="2508250"/>
          <p14:tracePt t="23109" x="3400425" y="2517775"/>
          <p14:tracePt t="23117" x="3390900" y="2525713"/>
          <p14:tracePt t="23124" x="3390900" y="2544763"/>
          <p14:tracePt t="23132" x="3390900" y="2554288"/>
          <p14:tracePt t="23148" x="3390900" y="2562225"/>
          <p14:tracePt t="23164" x="3390900" y="2571750"/>
          <p14:tracePt t="23172" x="3390900" y="2589213"/>
          <p14:tracePt t="23189" x="3390900" y="2598738"/>
          <p14:tracePt t="23413" x="3390900" y="2589213"/>
          <p14:tracePt t="23669" x="3400425" y="2581275"/>
          <p14:tracePt t="23685" x="3409950" y="2571750"/>
          <p14:tracePt t="23701" x="3419475" y="2571750"/>
          <p14:tracePt t="23749" x="3427413" y="2562225"/>
          <p14:tracePt t="23781" x="3436938" y="2554288"/>
          <p14:tracePt t="23805" x="3436938" y="2544763"/>
          <p14:tracePt t="23813" x="3446463" y="2525713"/>
          <p14:tracePt t="23821" x="3463925" y="2508250"/>
          <p14:tracePt t="23829" x="3463925" y="2498725"/>
          <p14:tracePt t="23837" x="3473450" y="2471738"/>
          <p14:tracePt t="23845" x="3482975" y="2452688"/>
          <p14:tracePt t="23861" x="3490913" y="2435225"/>
          <p14:tracePt t="23869" x="3509963" y="2416175"/>
          <p14:tracePt t="23877" x="3519488" y="2398713"/>
          <p14:tracePt t="23886" x="3519488" y="2379663"/>
          <p14:tracePt t="23902" x="3536950" y="2362200"/>
          <p14:tracePt t="23909" x="3536950" y="2335213"/>
          <p14:tracePt t="23917" x="3556000" y="2316163"/>
          <p14:tracePt t="23925" x="3563938" y="2298700"/>
          <p14:tracePt t="23933" x="3563938" y="2289175"/>
          <p14:tracePt t="23941" x="3573463" y="2289175"/>
          <p14:tracePt t="23950" x="3573463" y="2262188"/>
          <p14:tracePt t="23957" x="3582988" y="2243138"/>
          <p14:tracePt t="23973" x="3582988" y="2233613"/>
          <p14:tracePt t="23981" x="3592513" y="2225675"/>
          <p14:tracePt t="23989" x="3600450" y="2216150"/>
          <p14:tracePt t="24069" x="3600450" y="2206625"/>
          <p14:tracePt t="24093" x="3600450" y="2189163"/>
          <p14:tracePt t="24109" x="3592513" y="2160588"/>
          <p14:tracePt t="24125" x="3592513" y="2143125"/>
          <p14:tracePt t="24133" x="3582988" y="2125663"/>
          <p14:tracePt t="24140" x="3556000" y="2106613"/>
          <p14:tracePt t="24149" x="3556000" y="2097088"/>
          <p14:tracePt t="24157" x="3546475" y="2089150"/>
          <p14:tracePt t="24166" x="3527425" y="2060575"/>
          <p14:tracePt t="24173" x="3509963" y="2043113"/>
          <p14:tracePt t="24181" x="3500438" y="2033588"/>
          <p14:tracePt t="24189" x="3490913" y="2006600"/>
          <p14:tracePt t="24197" x="3473450" y="1987550"/>
          <p14:tracePt t="24205" x="3463925" y="1970088"/>
          <p14:tracePt t="24213" x="3463925" y="1960563"/>
          <p14:tracePt t="24236" x="3463925" y="1933575"/>
          <p14:tracePt t="24252" x="3463925" y="1914525"/>
          <p14:tracePt t="24260" x="3473450" y="1897063"/>
          <p14:tracePt t="24268" x="3482975" y="1878013"/>
          <p14:tracePt t="24276" x="3509963" y="1833563"/>
          <p14:tracePt t="24285" x="3519488" y="1824038"/>
          <p14:tracePt t="24292" x="3519488" y="1804988"/>
          <p14:tracePt t="24301" x="3527425" y="1797050"/>
          <p14:tracePt t="24309" x="3536950" y="1787525"/>
          <p14:tracePt t="24325" x="3536950" y="1778000"/>
          <p14:tracePt t="24469" x="3546475" y="1778000"/>
          <p14:tracePt t="24501" x="3556000" y="1778000"/>
          <p14:tracePt t="24516" x="3573463" y="1787525"/>
          <p14:tracePt t="24525" x="3592513" y="1797050"/>
          <p14:tracePt t="24533" x="3619500" y="1824038"/>
          <p14:tracePt t="24541" x="3636963" y="1841500"/>
          <p14:tracePt t="24550" x="3656013" y="1851025"/>
          <p14:tracePt t="24557" x="3702050" y="1870075"/>
          <p14:tracePt t="24567" x="3719513" y="1887538"/>
          <p14:tracePt t="24573" x="3756025" y="1924050"/>
          <p14:tracePt t="24581" x="3775075" y="1951038"/>
          <p14:tracePt t="24589" x="3783013" y="1970088"/>
          <p14:tracePt t="24597" x="3802063" y="2006600"/>
          <p14:tracePt t="24605" x="3810000" y="2006600"/>
          <p14:tracePt t="24613" x="3819525" y="2024063"/>
          <p14:tracePt t="24622" x="3829050" y="2033588"/>
          <p14:tracePt t="24636" x="3846513" y="2052638"/>
          <p14:tracePt t="24652" x="3875088" y="2052638"/>
          <p14:tracePt t="24660" x="3938588" y="2060575"/>
          <p14:tracePt t="24668" x="3975100" y="2070100"/>
          <p14:tracePt t="24676" x="4021138" y="2097088"/>
          <p14:tracePt t="24684" x="4084638" y="2106613"/>
          <p14:tracePt t="24692" x="4111625" y="2106613"/>
          <p14:tracePt t="24700" x="4129088" y="2106613"/>
          <p14:tracePt t="24708" x="4157663" y="2106613"/>
          <p14:tracePt t="24716" x="4165600" y="2106613"/>
          <p14:tracePt t="24724" x="4175125" y="2106613"/>
          <p14:tracePt t="24740" x="4184650" y="2106613"/>
          <p14:tracePt t="24861" x="4184650" y="2133600"/>
          <p14:tracePt t="24869" x="4184650" y="2152650"/>
          <p14:tracePt t="24878" x="4148138" y="2216150"/>
          <p14:tracePt t="24885" x="4129088" y="2233613"/>
          <p14:tracePt t="24904" x="4065588" y="2325688"/>
          <p14:tracePt t="24909" x="4038600" y="2416175"/>
          <p14:tracePt t="24918" x="4021138" y="2444750"/>
          <p14:tracePt t="24925" x="3984625" y="2489200"/>
          <p14:tracePt t="24934" x="3948113" y="2589213"/>
          <p14:tracePt t="24941" x="3911600" y="2635250"/>
          <p14:tracePt t="24950" x="3883025" y="2681288"/>
          <p14:tracePt t="24957" x="3846513" y="2727325"/>
          <p14:tracePt t="24967" x="3829050" y="2790825"/>
          <p14:tracePt t="24973" x="3775075" y="2844800"/>
          <p14:tracePt t="24982" x="3738563" y="2890838"/>
          <p14:tracePt t="24989" x="3692525" y="2936875"/>
          <p14:tracePt t="24998" x="3646488" y="2963863"/>
          <p14:tracePt t="25005" x="3619500" y="2990850"/>
          <p14:tracePt t="25013" x="3563938" y="3027363"/>
          <p14:tracePt t="25021" x="3536950" y="3046413"/>
          <p14:tracePt t="25029" x="3509963" y="3054350"/>
          <p14:tracePt t="25037" x="3436938" y="3082925"/>
          <p14:tracePt t="25045" x="3409950" y="3090863"/>
          <p14:tracePt t="25055" x="3346450" y="3119438"/>
          <p14:tracePt t="25061" x="3309938" y="3119438"/>
          <p14:tracePt t="25071" x="3244850" y="3155950"/>
          <p14:tracePt t="25077" x="3217863" y="3155950"/>
          <p14:tracePt t="25086" x="3144838" y="3155950"/>
          <p14:tracePt t="25093" x="3108325" y="3155950"/>
          <p14:tracePt t="25101" x="3063875" y="3155950"/>
          <p14:tracePt t="25109" x="3027363" y="3155950"/>
          <p14:tracePt t="25118" x="3008313" y="3155950"/>
          <p14:tracePt t="25125" x="2981325" y="3155950"/>
          <p14:tracePt t="25135" x="2962275" y="3155950"/>
          <p14:tracePt t="25141" x="2944813" y="3155950"/>
          <p14:tracePt t="25151" x="2917825" y="3155950"/>
          <p14:tracePt t="25157" x="2908300" y="3146425"/>
          <p14:tracePt t="25167" x="2898775" y="3136900"/>
          <p14:tracePt t="25173" x="2881313" y="3119438"/>
          <p14:tracePt t="25182" x="2862263" y="3090863"/>
          <p14:tracePt t="25189" x="2852738" y="3082925"/>
          <p14:tracePt t="25198" x="2825750" y="3054350"/>
          <p14:tracePt t="25205" x="2798763" y="3027363"/>
          <p14:tracePt t="25213" x="2762250" y="3000375"/>
          <p14:tracePt t="25222" x="2716213" y="2954338"/>
          <p14:tracePt t="25229" x="2679700" y="2936875"/>
          <p14:tracePt t="25261" x="2689225" y="2909888"/>
          <p14:tracePt t="25269" x="2689225" y="2900363"/>
          <p14:tracePt t="25277" x="2725738" y="2844800"/>
          <p14:tracePt t="25284" x="2744788" y="2827338"/>
          <p14:tracePt t="25293" x="2781300" y="2781300"/>
          <p14:tracePt t="25302" x="2798763" y="2735263"/>
          <p14:tracePt t="25309" x="2808288" y="2708275"/>
          <p14:tracePt t="25316" x="2852738" y="2662238"/>
          <p14:tracePt t="25325" x="2889250" y="2617788"/>
          <p14:tracePt t="25334" x="2908300" y="2581275"/>
          <p14:tracePt t="25341" x="2944813" y="2535238"/>
          <p14:tracePt t="25350" x="2962275" y="2508250"/>
          <p14:tracePt t="25357" x="2990850" y="2481263"/>
          <p14:tracePt t="25366" x="3008313" y="2452688"/>
          <p14:tracePt t="25373" x="3017838" y="2435225"/>
          <p14:tracePt t="25381" x="3035300" y="2398713"/>
          <p14:tracePt t="25389" x="3054350" y="2371725"/>
          <p14:tracePt t="25397" x="3063875" y="2352675"/>
          <p14:tracePt t="25405" x="3090863" y="2325688"/>
          <p14:tracePt t="25413" x="3108325" y="2306638"/>
          <p14:tracePt t="25421" x="3117850" y="2289175"/>
          <p14:tracePt t="25429" x="3127375" y="2270125"/>
          <p14:tracePt t="25437" x="3144838" y="2252663"/>
          <p14:tracePt t="25445" x="3154363" y="2252663"/>
          <p14:tracePt t="25453" x="3181350" y="2233613"/>
          <p14:tracePt t="25460" x="3200400" y="2233613"/>
          <p14:tracePt t="25469" x="3227388" y="2233613"/>
          <p14:tracePt t="25477" x="3244850" y="2233613"/>
          <p14:tracePt t="25484" x="3254375" y="2233613"/>
          <p14:tracePt t="25493" x="3263900" y="2233613"/>
          <p14:tracePt t="25501" x="3273425" y="2233613"/>
          <p14:tracePt t="25509" x="3290888" y="2233613"/>
          <p14:tracePt t="25516" x="3300413" y="2233613"/>
          <p14:tracePt t="25525" x="3300413" y="2270125"/>
          <p14:tracePt t="25533" x="3300413" y="2316163"/>
          <p14:tracePt t="25541" x="3300413" y="2352675"/>
          <p14:tracePt t="25550" x="3317875" y="2389188"/>
          <p14:tracePt t="25557" x="3317875" y="2444750"/>
          <p14:tracePt t="25565" x="3317875" y="2498725"/>
          <p14:tracePt t="25572" x="3317875" y="2535238"/>
          <p14:tracePt t="25581" x="3317875" y="2581275"/>
          <p14:tracePt t="25589" x="3317875" y="2617788"/>
          <p14:tracePt t="25597" x="3317875" y="2654300"/>
          <p14:tracePt t="25605" x="3317875" y="2708275"/>
          <p14:tracePt t="25612" x="3317875" y="2735263"/>
          <p14:tracePt t="25620" x="3317875" y="2771775"/>
          <p14:tracePt t="25628" x="3317875" y="2790825"/>
          <p14:tracePt t="25636" x="3317875" y="2836863"/>
          <p14:tracePt t="25644" x="3317875" y="2854325"/>
          <p14:tracePt t="25652" x="3317875" y="2881313"/>
          <p14:tracePt t="25660" x="3309938" y="2909888"/>
          <p14:tracePt t="25668" x="3300413" y="2936875"/>
          <p14:tracePt t="25676" x="3281363" y="2963863"/>
          <p14:tracePt t="25684" x="3244850" y="2990850"/>
          <p14:tracePt t="25692" x="3217863" y="3009900"/>
          <p14:tracePt t="25701" x="3190875" y="3036888"/>
          <p14:tracePt t="25708" x="3171825" y="3046413"/>
          <p14:tracePt t="25716" x="3127375" y="3054350"/>
          <p14:tracePt t="25724" x="3108325" y="3063875"/>
          <p14:tracePt t="25732" x="3090863" y="3063875"/>
          <p14:tracePt t="25740" x="3071813" y="3073400"/>
          <p14:tracePt t="25804" x="3071813" y="3054350"/>
          <p14:tracePt t="25829" x="3071813" y="3046413"/>
          <p14:tracePt t="25837" x="3071813" y="3036888"/>
          <p14:tracePt t="25885" x="3081338" y="3046413"/>
          <p14:tracePt t="25893" x="3127375" y="3136900"/>
          <p14:tracePt t="25901" x="3236913" y="3273425"/>
          <p14:tracePt t="25909" x="3273425" y="3319463"/>
          <p14:tracePt t="25917" x="3309938" y="3419475"/>
          <p14:tracePt t="25925" x="3419475" y="3538538"/>
          <p14:tracePt t="26044" x="3427413" y="3538538"/>
          <p14:tracePt t="26076" x="3427413" y="3548063"/>
          <p14:tracePt t="26117" x="3427413" y="3556000"/>
          <p14:tracePt t="26149" x="3427413" y="3511550"/>
          <p14:tracePt t="26157" x="3409950" y="3438525"/>
          <p14:tracePt t="26173" x="3409950" y="3429000"/>
          <p14:tracePt t="26222" x="3400425" y="3455988"/>
          <p14:tracePt t="26228" x="3390900" y="3465513"/>
          <p14:tracePt t="26236" x="3390900" y="3482975"/>
          <p14:tracePt t="26244" x="3354388" y="3502025"/>
          <p14:tracePt t="26260" x="3327400" y="3519488"/>
          <p14:tracePt t="26268" x="3300413" y="3529013"/>
          <p14:tracePt t="26276" x="3281363" y="3529013"/>
          <p14:tracePt t="26284" x="3244850" y="3556000"/>
          <p14:tracePt t="26292" x="3236913" y="3556000"/>
          <p14:tracePt t="26300" x="3227388" y="3556000"/>
          <p14:tracePt t="26309" x="3217863" y="3556000"/>
          <p14:tracePt t="26318" x="3200400" y="3556000"/>
          <p14:tracePt t="26325" x="3190875" y="3556000"/>
          <p14:tracePt t="26341" x="3181350" y="3556000"/>
          <p14:tracePt t="26366" x="3171825" y="3565525"/>
          <p14:tracePt t="26383" x="3154363" y="3565525"/>
          <p14:tracePt t="26389" x="3144838" y="3565525"/>
          <p14:tracePt t="26398" x="3100388" y="3575050"/>
          <p14:tracePt t="26405" x="3081338" y="3575050"/>
          <p14:tracePt t="26413" x="3063875" y="3575050"/>
          <p14:tracePt t="26421" x="3054350" y="3575050"/>
          <p14:tracePt t="26429" x="3044825" y="3575050"/>
          <p14:tracePt t="26669" x="3035300" y="3575050"/>
          <p14:tracePt t="26893" x="3027363" y="3556000"/>
          <p14:tracePt t="26941" x="3017838" y="3548063"/>
          <p14:tracePt t="26989" x="3017838" y="3529013"/>
          <p14:tracePt t="27093" x="3017838" y="3519488"/>
          <p14:tracePt t="27165" x="3017838" y="3511550"/>
          <p14:tracePt t="27629" x="3008313" y="3502025"/>
          <p14:tracePt t="27693" x="2998788" y="3519488"/>
          <p14:tracePt t="27701" x="2990850" y="3529013"/>
          <p14:tracePt t="27709" x="2971800" y="3548063"/>
          <p14:tracePt t="27725" x="2962275" y="3548063"/>
          <p14:tracePt t="27757" x="2954338" y="3556000"/>
          <p14:tracePt t="27789" x="2944813" y="3565525"/>
          <p14:tracePt t="27797" x="2925763" y="3575050"/>
          <p14:tracePt t="27813" x="2917825" y="3575050"/>
          <p14:tracePt t="27821" x="2889250" y="3584575"/>
          <p14:tracePt t="27845" x="2881313" y="3584575"/>
          <p14:tracePt t="27932" x="2881313" y="3592513"/>
          <p14:tracePt t="30821" x="2881313" y="3529013"/>
          <p14:tracePt t="30829" x="2889250" y="3492500"/>
          <p14:tracePt t="30837" x="2898775" y="3429000"/>
          <p14:tracePt t="30844" x="2908300" y="3375025"/>
          <p14:tracePt t="30852" x="2925763" y="3328988"/>
          <p14:tracePt t="30861" x="2935288" y="3265488"/>
          <p14:tracePt t="30869" x="2944813" y="3236913"/>
          <p14:tracePt t="30877" x="2954338" y="3209925"/>
          <p14:tracePt t="30884" x="2962275" y="3163888"/>
          <p14:tracePt t="30893" x="2971800" y="3136900"/>
          <p14:tracePt t="30902" x="2981325" y="3090863"/>
          <p14:tracePt t="30909" x="2990850" y="3082925"/>
          <p14:tracePt t="30917" x="2998788" y="3063875"/>
          <p14:tracePt t="30925" x="2998788" y="3027363"/>
          <p14:tracePt t="30941" x="3008313" y="2973388"/>
          <p14:tracePt t="30957" x="3017838" y="2946400"/>
          <p14:tracePt t="30966" x="3017838" y="2927350"/>
          <p14:tracePt t="30972" x="3017838" y="2900363"/>
          <p14:tracePt t="30981" x="3017838" y="2881313"/>
          <p14:tracePt t="30988" x="3044825" y="2863850"/>
          <p14:tracePt t="30996" x="3044825" y="2827338"/>
          <p14:tracePt t="31004" x="3044825" y="2800350"/>
          <p14:tracePt t="31012" x="3044825" y="2781300"/>
          <p14:tracePt t="31020" x="3044825" y="2754313"/>
          <p14:tracePt t="31028" x="3063875" y="2727325"/>
          <p14:tracePt t="31036" x="3063875" y="2698750"/>
          <p14:tracePt t="31044" x="3063875" y="2681288"/>
          <p14:tracePt t="31052" x="3063875" y="2644775"/>
          <p14:tracePt t="31060" x="3063875" y="2608263"/>
          <p14:tracePt t="31068" x="3063875" y="2589213"/>
          <p14:tracePt t="31076" x="3063875" y="2562225"/>
          <p14:tracePt t="31084" x="3063875" y="2544763"/>
          <p14:tracePt t="31092" x="3071813" y="2517775"/>
          <p14:tracePt t="31100" x="3090863" y="2481263"/>
          <p14:tracePt t="31108" x="3100388" y="2452688"/>
          <p14:tracePt t="31118" x="3100388" y="2435225"/>
          <p14:tracePt t="31124" x="3100388" y="2398713"/>
          <p14:tracePt t="31132" x="3100388" y="2352675"/>
          <p14:tracePt t="31150" x="3108325" y="2279650"/>
          <p14:tracePt t="31156" x="3108325" y="2243138"/>
          <p14:tracePt t="31165" x="3108325" y="2197100"/>
          <p14:tracePt t="31172" x="3108325" y="2189163"/>
          <p14:tracePt t="31182" x="3108325" y="2170113"/>
          <p14:tracePt t="31189" x="3108325" y="2152650"/>
          <p14:tracePt t="31197" x="3108325" y="2143125"/>
          <p14:tracePt t="31205" x="3117850" y="2125663"/>
          <p14:tracePt t="31213" x="3117850" y="2116138"/>
          <p14:tracePt t="31229" x="3117850" y="2106613"/>
          <p14:tracePt t="31245" x="3117850" y="2097088"/>
          <p14:tracePt t="31261" x="3117850" y="2089150"/>
          <p14:tracePt t="31406" x="3127375" y="2079625"/>
          <p14:tracePt t="31557" x="3136900" y="2070100"/>
          <p14:tracePt t="31566" x="3136900" y="2033588"/>
          <p14:tracePt t="31573" x="3154363" y="2016125"/>
          <p14:tracePt t="31582" x="3200400" y="1987550"/>
          <p14:tracePt t="31589" x="3208338" y="1970088"/>
          <p14:tracePt t="31600" x="3254375" y="1960563"/>
          <p14:tracePt t="31605" x="3254375" y="1951038"/>
          <p14:tracePt t="31614" x="3300413" y="1933575"/>
          <p14:tracePt t="31621" x="3327400" y="1924050"/>
          <p14:tracePt t="31630" x="3354388" y="1914525"/>
          <p14:tracePt t="31637" x="3373438" y="1906588"/>
          <p14:tracePt t="31645" x="3419475" y="1887538"/>
          <p14:tracePt t="31653" x="3446463" y="1860550"/>
          <p14:tracePt t="31662" x="3455988" y="1860550"/>
          <p14:tracePt t="31669" x="3500438" y="1860550"/>
          <p14:tracePt t="31679" x="3519488" y="1860550"/>
          <p14:tracePt t="31686" x="3556000" y="1841500"/>
          <p14:tracePt t="31693" x="3582988" y="1824038"/>
          <p14:tracePt t="31700" x="3592513" y="1814513"/>
          <p14:tracePt t="31717" x="3600450" y="1804988"/>
          <p14:tracePt t="31725" x="3629025" y="1797050"/>
          <p14:tracePt t="31741" x="3636963" y="1787525"/>
          <p14:tracePt t="31773" x="3636963" y="1778000"/>
          <p14:tracePt t="31861" x="3636963" y="1760538"/>
          <p14:tracePt t="31869" x="3636963" y="1751013"/>
          <p14:tracePt t="31877" x="3636963" y="1741488"/>
          <p14:tracePt t="31903" x="3636963" y="1731963"/>
          <p14:tracePt t="31981" x="3636963" y="1704975"/>
          <p14:tracePt t="32005" x="3636963" y="1697038"/>
          <p14:tracePt t="32013" x="3636963" y="1668463"/>
          <p14:tracePt t="32030" x="3636963" y="1651000"/>
          <p14:tracePt t="32045" x="3636963" y="1624013"/>
          <p14:tracePt t="32061" x="3636963" y="1614488"/>
          <p14:tracePt t="32077" x="3636963" y="1604963"/>
          <p14:tracePt t="32085" x="3636963" y="1587500"/>
          <p14:tracePt t="32093" x="3636963" y="1577975"/>
          <p14:tracePt t="32101" x="3636963" y="1568450"/>
          <p14:tracePt t="32109" x="3636963" y="1558925"/>
          <p14:tracePt t="32117" x="3636963" y="1550988"/>
          <p14:tracePt t="32125" x="3636963" y="1531938"/>
          <p14:tracePt t="32149" x="3636963" y="1522413"/>
          <p14:tracePt t="32157" x="3636963" y="1504950"/>
          <p14:tracePt t="32173" x="3636963" y="1495425"/>
          <p14:tracePt t="32182" x="3636963" y="1485900"/>
          <p14:tracePt t="32197" x="3636963" y="1477963"/>
          <p14:tracePt t="32205" x="3636963" y="1468438"/>
          <p14:tracePt t="32213" x="3646488" y="1458913"/>
          <p14:tracePt t="32237" x="3646488" y="1449388"/>
          <p14:tracePt t="32645" x="3646488" y="1441450"/>
          <p14:tracePt t="32669" x="3646488" y="1412875"/>
          <p14:tracePt t="32677" x="3656013" y="1395413"/>
          <p14:tracePt t="32685" x="3665538" y="1385888"/>
          <p14:tracePt t="32693" x="3665538" y="1376363"/>
          <p14:tracePt t="32701" x="3673475" y="1376363"/>
          <p14:tracePt t="32718" x="3673475" y="1368425"/>
          <p14:tracePt t="32749" x="3673475" y="1358900"/>
          <p14:tracePt t="32781" x="3673475" y="1339850"/>
          <p14:tracePt t="32798" x="3673475" y="1331913"/>
          <p14:tracePt t="32821" x="3673475" y="1322388"/>
          <p14:tracePt t="32933" x="3673475" y="1312863"/>
          <p14:tracePt t="32941" x="3656013" y="1312863"/>
          <p14:tracePt t="32948" x="3629025" y="1312863"/>
          <p14:tracePt t="32957" x="3600450" y="1339850"/>
          <p14:tracePt t="32966" x="3563938" y="1349375"/>
          <p14:tracePt t="32973" x="3490913" y="1385888"/>
          <p14:tracePt t="32982" x="3446463" y="1404938"/>
          <p14:tracePt t="32989" x="3390900" y="1422400"/>
          <p14:tracePt t="32997" x="3309938" y="1458913"/>
          <p14:tracePt t="33005" x="3244850" y="1485900"/>
          <p14:tracePt t="33013" x="3181350" y="1522413"/>
          <p14:tracePt t="33021" x="3090863" y="1541463"/>
          <p14:tracePt t="33029" x="3027363" y="1577975"/>
          <p14:tracePt t="33037" x="2998788" y="1587500"/>
          <p14:tracePt t="33045" x="2954338" y="1604963"/>
          <p14:tracePt t="33053" x="2889250" y="1631950"/>
          <p14:tracePt t="33061" x="2862263" y="1641475"/>
          <p14:tracePt t="33068" x="2835275" y="1651000"/>
          <p14:tracePt t="33077" x="2789238" y="1660525"/>
          <p14:tracePt t="33084" x="2735263" y="1660525"/>
          <p14:tracePt t="33093" x="2689225" y="1687513"/>
          <p14:tracePt t="33101" x="2643188" y="1697038"/>
          <p14:tracePt t="33109" x="2589213" y="1704975"/>
          <p14:tracePt t="33118" x="2506663" y="1724025"/>
          <p14:tracePt t="33125" x="2470150" y="1724025"/>
          <p14:tracePt t="33133" x="2397125" y="1724025"/>
          <p14:tracePt t="33141" x="2343150" y="1724025"/>
          <p14:tracePt t="33357" x="2352675" y="1714500"/>
          <p14:tracePt t="33366" x="2352675" y="1697038"/>
          <p14:tracePt t="33373" x="2360613" y="1660525"/>
          <p14:tracePt t="33382" x="2379663" y="1631950"/>
          <p14:tracePt t="33398" x="2389188" y="1604963"/>
          <p14:tracePt t="33438" x="2379663" y="1614488"/>
          <p14:tracePt t="33445" x="2370138" y="1660525"/>
          <p14:tracePt t="33453" x="2370138" y="1768475"/>
          <p14:tracePt t="33461" x="2389188" y="1951038"/>
          <p14:tracePt t="33469" x="2406650" y="2079625"/>
          <p14:tracePt t="33477" x="2470150" y="2160588"/>
          <p14:tracePt t="33701" x="2470150" y="2133600"/>
          <p14:tracePt t="33710" x="2462213" y="2116138"/>
          <p14:tracePt t="33717" x="2433638" y="2016125"/>
          <p14:tracePt t="33726" x="2352675" y="1943100"/>
          <p14:tracePt t="33733" x="2343150" y="1833563"/>
          <p14:tracePt t="33744" x="2324100" y="1704975"/>
          <p14:tracePt t="33749" x="2316163" y="1668463"/>
          <p14:tracePt t="33758" x="2270125" y="1651000"/>
          <p14:tracePt t="33766" x="2214563" y="1641475"/>
          <p14:tracePt t="33773" x="2151063" y="1614488"/>
          <p14:tracePt t="33782" x="2143125" y="1614488"/>
          <p14:tracePt t="33799" x="2124075" y="1614488"/>
          <p14:tracePt t="33837" x="2106613" y="1614488"/>
          <p14:tracePt t="33853" x="2078038" y="1614488"/>
          <p14:tracePt t="33861" x="2033588" y="1614488"/>
          <p14:tracePt t="33869" x="2005013" y="1614488"/>
          <p14:tracePt t="33877" x="1951038" y="1614488"/>
          <p14:tracePt t="33902" x="1778000" y="1614488"/>
          <p14:tracePt t="33909" x="1722438" y="1577975"/>
          <p14:tracePt t="33917" x="1704975" y="1568450"/>
          <p14:tracePt t="33925" x="1668463" y="1531938"/>
          <p14:tracePt t="33933" x="1658938" y="1531938"/>
          <p14:tracePt t="33941" x="1649413" y="1522413"/>
          <p14:tracePt t="33951" x="1641475" y="1514475"/>
          <p14:tracePt t="33957" x="1631950" y="1504950"/>
          <p14:tracePt t="33973" x="1631950" y="1495425"/>
          <p14:tracePt t="33989" x="1622425" y="1477963"/>
          <p14:tracePt t="34046" x="1622425" y="1458913"/>
          <p14:tracePt t="34053" x="1622425" y="1449388"/>
          <p14:tracePt t="34069" x="1622425" y="1441450"/>
          <p14:tracePt t="34077" x="1622425" y="1412875"/>
          <p14:tracePt t="34085" x="1622425" y="1404938"/>
          <p14:tracePt t="34093" x="1631950" y="1385888"/>
          <p14:tracePt t="34101" x="1631950" y="1376363"/>
          <p14:tracePt t="34109" x="1641475" y="1368425"/>
          <p14:tracePt t="34118" x="1649413" y="1368425"/>
          <p14:tracePt t="34125" x="1649413" y="1358900"/>
          <p14:tracePt t="34133" x="1649413" y="1339850"/>
          <p14:tracePt t="34144" x="1658938" y="1331913"/>
          <p14:tracePt t="34157" x="1668463" y="1322388"/>
          <p14:tracePt t="34166" x="1677988" y="1312863"/>
          <p14:tracePt t="34197" x="1677988" y="1303338"/>
          <p14:tracePt t="34213" x="1685925" y="1295400"/>
          <p14:tracePt t="34236" x="1685925" y="1285875"/>
          <p14:tracePt t="34260" x="1695450" y="1276350"/>
          <p14:tracePt t="34268" x="1704975" y="1268413"/>
          <p14:tracePt t="34276" x="1714500" y="1258888"/>
          <p14:tracePt t="34292" x="1722438" y="1258888"/>
          <p14:tracePt t="34308" x="1731963" y="1249363"/>
          <p14:tracePt t="34381" x="1741488" y="1239838"/>
          <p14:tracePt t="34421" x="1751013" y="1239838"/>
          <p14:tracePt t="34445" x="1758950" y="1239838"/>
          <p14:tracePt t="34453" x="1768475" y="1239838"/>
          <p14:tracePt t="34469" x="1795463" y="1231900"/>
          <p14:tracePt t="34485" x="1804988" y="1231900"/>
          <p14:tracePt t="34493" x="1814513" y="1231900"/>
          <p14:tracePt t="34501" x="1824038" y="1231900"/>
          <p14:tracePt t="34869" x="1831975" y="1231900"/>
          <p14:tracePt t="34877" x="1868488" y="1231900"/>
          <p14:tracePt t="34884" x="1924050" y="1231900"/>
          <p14:tracePt t="34892" x="1941513" y="1231900"/>
          <p14:tracePt t="34899" x="1968500" y="1231900"/>
          <p14:tracePt t="34908" x="1978025" y="1231900"/>
          <p14:tracePt t="34916" x="1987550" y="1231900"/>
          <p14:tracePt t="35181" x="1978025" y="1231900"/>
          <p14:tracePt t="35189" x="1960563" y="1231900"/>
          <p14:tracePt t="35198" x="1941513" y="1231900"/>
          <p14:tracePt t="35222" x="1931988" y="1231900"/>
          <p14:tracePt t="35237" x="1924050" y="1222375"/>
          <p14:tracePt t="35246" x="1905000" y="1203325"/>
          <p14:tracePt t="35269" x="1905000" y="1195388"/>
          <p14:tracePt t="35277" x="1905000" y="1176338"/>
          <p14:tracePt t="35301" x="1895475" y="1158875"/>
          <p14:tracePt t="35557" x="1887538" y="1149350"/>
          <p14:tracePt t="35573" x="1878013" y="1149350"/>
          <p14:tracePt t="35589" x="1878013" y="1166813"/>
          <p14:tracePt t="35597" x="1860550" y="1185863"/>
          <p14:tracePt t="35637" x="1860550" y="1203325"/>
          <p14:tracePt t="35645" x="1851025" y="1203325"/>
          <p14:tracePt t="35661" x="1841500" y="1222375"/>
          <p14:tracePt t="35669" x="1841500" y="1258888"/>
          <p14:tracePt t="35677" x="1831975" y="1276350"/>
          <p14:tracePt t="35685" x="1814513" y="1295400"/>
          <p14:tracePt t="35693" x="1814513" y="1312863"/>
          <p14:tracePt t="35701" x="1814513" y="1339850"/>
          <p14:tracePt t="35710" x="1814513" y="1349375"/>
          <p14:tracePt t="35725" x="1814513" y="1358900"/>
          <p14:tracePt t="35741" x="1804988" y="1358900"/>
          <p14:tracePt t="35757" x="1804988" y="1385888"/>
          <p14:tracePt t="35773" x="1804988" y="1395413"/>
          <p14:tracePt t="35783" x="1804988" y="1404938"/>
          <p14:tracePt t="35789" x="1804988" y="1422400"/>
          <p14:tracePt t="35799" x="1795463" y="1431925"/>
          <p14:tracePt t="35821" x="1795463" y="1441450"/>
          <p14:tracePt t="35829" x="1795463" y="1468438"/>
          <p14:tracePt t="35845" x="1795463" y="1477963"/>
          <p14:tracePt t="35853" x="1795463" y="1485900"/>
          <p14:tracePt t="35861" x="1795463" y="1504950"/>
          <p14:tracePt t="35869" x="1795463" y="1514475"/>
          <p14:tracePt t="35887" x="1795463" y="1541463"/>
          <p14:tracePt t="35893" x="1787525" y="1577975"/>
          <p14:tracePt t="35902" x="1787525" y="1604963"/>
          <p14:tracePt t="35909" x="1787525" y="1624013"/>
          <p14:tracePt t="35918" x="1787525" y="1641475"/>
          <p14:tracePt t="35925" x="1787525" y="1668463"/>
          <p14:tracePt t="35933" x="1787525" y="1687513"/>
          <p14:tracePt t="35941" x="1787525" y="1704975"/>
          <p14:tracePt t="35950" x="1787525" y="1714500"/>
          <p14:tracePt t="35957" x="1787525" y="1724025"/>
          <p14:tracePt t="35967" x="1787525" y="1731963"/>
          <p14:tracePt t="35973" x="1787525" y="1741488"/>
          <p14:tracePt t="35984" x="1787525" y="1768475"/>
          <p14:tracePt t="35989" x="1787525" y="1778000"/>
          <p14:tracePt t="35999" x="1787525" y="1787525"/>
          <p14:tracePt t="36005" x="1787525" y="1797050"/>
          <p14:tracePt t="36013" x="1787525" y="1814513"/>
          <p14:tracePt t="36021" x="1787525" y="1833563"/>
          <p14:tracePt t="36029" x="1787525" y="1878013"/>
          <p14:tracePt t="36037" x="1787525" y="1906588"/>
          <p14:tracePt t="36046" x="1787525" y="1924050"/>
          <p14:tracePt t="36053" x="1787525" y="1960563"/>
          <p14:tracePt t="36061" x="1787525" y="2006600"/>
          <p14:tracePt t="36069" x="1768475" y="2033588"/>
          <p14:tracePt t="36077" x="1768475" y="2060575"/>
          <p14:tracePt t="36085" x="1768475" y="2070100"/>
          <p14:tracePt t="36093" x="1768475" y="2097088"/>
          <p14:tracePt t="36101" x="1768475" y="2116138"/>
          <p14:tracePt t="36110" x="1768475" y="2143125"/>
          <p14:tracePt t="36117" x="1768475" y="2160588"/>
          <p14:tracePt t="36125" x="1768475" y="2170113"/>
          <p14:tracePt t="36133" x="1768475" y="2206625"/>
          <p14:tracePt t="36142" x="1768475" y="2216150"/>
          <p14:tracePt t="36150" x="1768475" y="2243138"/>
          <p14:tracePt t="36157" x="1768475" y="2262188"/>
          <p14:tracePt t="36166" x="1768475" y="2289175"/>
          <p14:tracePt t="36173" x="1768475" y="2306638"/>
          <p14:tracePt t="36183" x="1768475" y="2325688"/>
          <p14:tracePt t="36189" x="1768475" y="2343150"/>
          <p14:tracePt t="36199" x="1768475" y="2352675"/>
          <p14:tracePt t="36205" x="1768475" y="2362200"/>
          <p14:tracePt t="36213" x="1768475" y="2371725"/>
          <p14:tracePt t="36222" x="1768475" y="2379663"/>
          <p14:tracePt t="36228" x="1768475" y="2389188"/>
          <p14:tracePt t="36236" x="1768475" y="2408238"/>
          <p14:tracePt t="36244" x="1768475" y="2416175"/>
          <p14:tracePt t="36276" x="1768475" y="2425700"/>
          <p14:tracePt t="36284" x="1768475" y="2435225"/>
          <p14:tracePt t="36292" x="1768475" y="2452688"/>
          <p14:tracePt t="36300" x="1768475" y="2462213"/>
          <p14:tracePt t="36308" x="1768475" y="2489200"/>
          <p14:tracePt t="36316" x="1768475" y="2498725"/>
          <p14:tracePt t="36333" x="1768475" y="2525713"/>
          <p14:tracePt t="36350" x="1768475" y="2535238"/>
          <p14:tracePt t="36357" x="1768475" y="2554288"/>
          <p14:tracePt t="36367" x="1768475" y="2571750"/>
          <p14:tracePt t="36373" x="1768475" y="2581275"/>
          <p14:tracePt t="36383" x="1768475" y="2589213"/>
          <p14:tracePt t="36399" x="1768475" y="2598738"/>
          <p14:tracePt t="36405" x="1768475" y="2608263"/>
          <p14:tracePt t="36421" x="1768475" y="2617788"/>
          <p14:tracePt t="36429" x="1768475" y="2625725"/>
          <p14:tracePt t="36437" x="1768475" y="2635250"/>
          <p14:tracePt t="36446" x="1768475" y="2644775"/>
          <p14:tracePt t="36453" x="1768475" y="2654300"/>
          <p14:tracePt t="36461" x="1768475" y="2662238"/>
          <p14:tracePt t="36477" x="1768475" y="2671763"/>
          <p14:tracePt t="36493" x="1768475" y="2690813"/>
          <p14:tracePt t="36565" x="1768475" y="2698750"/>
          <p14:tracePt t="36582" x="1768475" y="2708275"/>
          <p14:tracePt t="36757" x="1768475" y="2717800"/>
          <p14:tracePt t="36766" x="1768475" y="2735263"/>
          <p14:tracePt t="36773" x="1768475" y="2754313"/>
          <p14:tracePt t="36783" x="1768475" y="2781300"/>
          <p14:tracePt t="36789" x="1768475" y="2790825"/>
          <p14:tracePt t="36799" x="1768475" y="2817813"/>
          <p14:tracePt t="36805" x="1768475" y="2836863"/>
          <p14:tracePt t="36813" x="1768475" y="2854325"/>
          <p14:tracePt t="36829" x="1778000" y="2863850"/>
          <p14:tracePt t="36845" x="1787525" y="2873375"/>
          <p14:tracePt t="37133" x="1787525" y="2863850"/>
          <p14:tracePt t="37173" x="1795463" y="2836863"/>
          <p14:tracePt t="37182" x="1814513" y="2827338"/>
          <p14:tracePt t="37189" x="1824038" y="2827338"/>
          <p14:tracePt t="37198" x="1831975" y="2817813"/>
          <p14:tracePt t="37214" x="1851025" y="2808288"/>
          <p14:tracePt t="37246" x="1860550" y="2808288"/>
          <p14:tracePt t="37262" x="1878013" y="2808288"/>
          <p14:tracePt t="37277" x="1887538" y="2808288"/>
          <p14:tracePt t="37285" x="1905000" y="2808288"/>
          <p14:tracePt t="37293" x="1931988" y="2808288"/>
          <p14:tracePt t="37301" x="1941513" y="2808288"/>
          <p14:tracePt t="37310" x="1978025" y="2808288"/>
          <p14:tracePt t="37325" x="1987550" y="2808288"/>
          <p14:tracePt t="37470" x="1997075" y="2808288"/>
          <p14:tracePt t="37477" x="1997075" y="2817813"/>
          <p14:tracePt t="37485" x="1997075" y="2827338"/>
          <p14:tracePt t="37493" x="1997075" y="2836863"/>
          <p14:tracePt t="37502" x="1997075" y="2844800"/>
          <p14:tracePt t="37509" x="1997075" y="2854325"/>
          <p14:tracePt t="37518" x="1997075" y="2863850"/>
          <p14:tracePt t="37533" x="1997075" y="2873375"/>
          <p14:tracePt t="37558" x="1997075" y="2881313"/>
          <p14:tracePt t="37573" x="1997075" y="2900363"/>
          <p14:tracePt t="37584" x="1997075" y="2909888"/>
          <p14:tracePt t="37599" x="1978025" y="2927350"/>
          <p14:tracePt t="37614" x="1968500" y="2946400"/>
          <p14:tracePt t="37621" x="1960563" y="2954338"/>
          <p14:tracePt t="37630" x="1941513" y="2963863"/>
          <p14:tracePt t="37645" x="1931988" y="2973388"/>
          <p14:tracePt t="37653" x="1914525" y="2990850"/>
          <p14:tracePt t="37661" x="1887538" y="3009900"/>
          <p14:tracePt t="37678" x="1878013" y="3017838"/>
          <p14:tracePt t="37741" x="1860550" y="3017838"/>
          <p14:tracePt t="37893" x="1851025" y="3017838"/>
          <p14:tracePt t="37901" x="1831975" y="3017838"/>
          <p14:tracePt t="37909" x="1804988" y="3027363"/>
          <p14:tracePt t="37918" x="1804988" y="3036888"/>
          <p14:tracePt t="37925" x="1795463" y="3046413"/>
          <p14:tracePt t="37933" x="1787525" y="3054350"/>
          <p14:tracePt t="37941" x="1787525" y="3063875"/>
          <p14:tracePt t="37965" x="1778000" y="3082925"/>
          <p14:tracePt t="37973" x="1768475" y="3090863"/>
          <p14:tracePt t="38005" x="1758950" y="3100388"/>
          <p14:tracePt t="38021" x="1758950" y="3109913"/>
          <p14:tracePt t="38037" x="1758950" y="3119438"/>
          <p14:tracePt t="38061" x="1758950" y="3127375"/>
          <p14:tracePt t="38085" x="1758950" y="3146425"/>
          <p14:tracePt t="38101" x="1758950" y="3155950"/>
          <p14:tracePt t="38109" x="1758950" y="3163888"/>
          <p14:tracePt t="38117" x="1751013" y="3182938"/>
          <p14:tracePt t="38125" x="1751013" y="3192463"/>
          <p14:tracePt t="38141" x="1741488" y="3209925"/>
          <p14:tracePt t="38149" x="1741488" y="3228975"/>
          <p14:tracePt t="38157" x="1741488" y="3236913"/>
          <p14:tracePt t="38173" x="1741488" y="3246438"/>
          <p14:tracePt t="38183" x="1741488" y="3255963"/>
          <p14:tracePt t="38341" x="1741488" y="3273425"/>
          <p14:tracePt t="38349" x="1741488" y="3282950"/>
          <p14:tracePt t="38604" x="1751013" y="3282950"/>
          <p14:tracePt t="38612" x="1758950" y="3282950"/>
          <p14:tracePt t="38620" x="1795463" y="3273425"/>
          <p14:tracePt t="38629" x="1814513" y="3273425"/>
          <p14:tracePt t="38637" x="1851025" y="3255963"/>
          <p14:tracePt t="38645" x="1887538" y="3246438"/>
          <p14:tracePt t="38653" x="1905000" y="3236913"/>
          <p14:tracePt t="38661" x="1931988" y="3228975"/>
          <p14:tracePt t="38669" x="1951038" y="3228975"/>
          <p14:tracePt t="38677" x="1968500" y="3219450"/>
          <p14:tracePt t="38685" x="1987550" y="3219450"/>
          <p14:tracePt t="38701" x="2005013" y="3209925"/>
          <p14:tracePt t="38908" x="2014538" y="3209925"/>
          <p14:tracePt t="38932" x="2014538" y="3219450"/>
          <p14:tracePt t="38973" x="2014538" y="3228975"/>
          <p14:tracePt t="38997" x="2014538" y="3236913"/>
          <p14:tracePt t="39005" x="2041525" y="3265488"/>
          <p14:tracePt t="39013" x="2051050" y="3282950"/>
          <p14:tracePt t="39021" x="2070100" y="3302000"/>
          <p14:tracePt t="39029" x="2097088" y="3328988"/>
          <p14:tracePt t="39037" x="2106613" y="3338513"/>
          <p14:tracePt t="39045" x="2114550" y="3355975"/>
          <p14:tracePt t="39053" x="2133600" y="3375025"/>
          <p14:tracePt t="39061" x="2151063" y="3392488"/>
          <p14:tracePt t="39077" x="2160588" y="3402013"/>
          <p14:tracePt t="39276" x="2170113" y="3411538"/>
          <p14:tracePt t="39365" x="2179638" y="3411538"/>
          <p14:tracePt t="39493" x="2179638" y="3402013"/>
          <p14:tracePt t="39524" x="2179638" y="3375025"/>
          <p14:tracePt t="39532" x="2179638" y="3365500"/>
          <p14:tracePt t="39540" x="2197100" y="3355975"/>
          <p14:tracePt t="39549" x="2243138" y="3319463"/>
          <p14:tracePt t="39557" x="2316163" y="3302000"/>
          <p14:tracePt t="39566" x="2433638" y="3265488"/>
          <p14:tracePt t="39573" x="2562225" y="3236913"/>
          <p14:tracePt t="39582" x="2679700" y="3192463"/>
          <p14:tracePt t="39589" x="2825750" y="3173413"/>
          <p14:tracePt t="39598" x="2935288" y="3163888"/>
          <p14:tracePt t="39605" x="3044825" y="3163888"/>
          <p14:tracePt t="39615" x="3117850" y="3163888"/>
          <p14:tracePt t="39621" x="3154363" y="3163888"/>
          <p14:tracePt t="39629" x="3181350" y="3163888"/>
          <p14:tracePt t="39653" x="3190875" y="3163888"/>
          <p14:tracePt t="39861" x="3190875" y="3173413"/>
          <p14:tracePt t="39908" x="3190875" y="3163888"/>
          <p14:tracePt t="39916" x="3190875" y="3136900"/>
          <p14:tracePt t="39924" x="3227388" y="3090863"/>
          <p14:tracePt t="39932" x="3244850" y="3063875"/>
          <p14:tracePt t="39941" x="3263900" y="3017838"/>
          <p14:tracePt t="39950" x="3290888" y="2973388"/>
          <p14:tracePt t="39956" x="3290888" y="2946400"/>
          <p14:tracePt t="39964" x="3309938" y="2900363"/>
          <p14:tracePt t="39972" x="3317875" y="2881313"/>
          <p14:tracePt t="39980" x="3317875" y="2873375"/>
          <p14:tracePt t="39988" x="3336925" y="2854325"/>
          <p14:tracePt t="39997" x="3336925" y="2827338"/>
          <p14:tracePt t="40005" x="3336925" y="2808288"/>
          <p14:tracePt t="40021" x="3336925" y="2781300"/>
          <p14:tracePt t="40029" x="3336925" y="2771775"/>
          <p14:tracePt t="40037" x="3336925" y="2735263"/>
          <p14:tracePt t="40045" x="3336925" y="2717800"/>
          <p14:tracePt t="40053" x="3336925" y="2690813"/>
          <p14:tracePt t="40061" x="3336925" y="2681288"/>
          <p14:tracePt t="40069" x="3336925" y="2654300"/>
          <p14:tracePt t="40077" x="3336925" y="2635250"/>
          <p14:tracePt t="40085" x="3336925" y="2598738"/>
          <p14:tracePt t="40093" x="3336925" y="2581275"/>
          <p14:tracePt t="40101" x="3336925" y="2535238"/>
          <p14:tracePt t="40109" x="3336925" y="2508250"/>
          <p14:tracePt t="40117" x="3336925" y="2489200"/>
          <p14:tracePt t="40125" x="3336925" y="2462213"/>
          <p14:tracePt t="40133" x="3336925" y="2435225"/>
          <p14:tracePt t="40141" x="3336925" y="2416175"/>
          <p14:tracePt t="40149" x="3336925" y="2398713"/>
          <p14:tracePt t="40157" x="3336925" y="2389188"/>
          <p14:tracePt t="40166" x="3354388" y="2352675"/>
          <p14:tracePt t="40173" x="3354388" y="2335213"/>
          <p14:tracePt t="40182" x="3354388" y="2316163"/>
          <p14:tracePt t="40189" x="3363913" y="2298700"/>
          <p14:tracePt t="40198" x="3363913" y="2252663"/>
          <p14:tracePt t="40205" x="3363913" y="2225675"/>
          <p14:tracePt t="40213" x="3373438" y="2197100"/>
          <p14:tracePt t="40221" x="3382963" y="2170113"/>
          <p14:tracePt t="40228" x="3382963" y="2152650"/>
          <p14:tracePt t="40237" x="3382963" y="2116138"/>
          <p14:tracePt t="40252" x="3382963" y="2106613"/>
          <p14:tracePt t="40260" x="3382963" y="2079625"/>
          <p14:tracePt t="40268" x="3382963" y="2070100"/>
          <p14:tracePt t="40276" x="3382963" y="2060575"/>
          <p14:tracePt t="40284" x="3382963" y="2043113"/>
          <p14:tracePt t="40292" x="3382963" y="2016125"/>
          <p14:tracePt t="40301" x="3382963" y="1987550"/>
          <p14:tracePt t="40309" x="3382963" y="1970088"/>
          <p14:tracePt t="40316" x="3390900" y="1943100"/>
          <p14:tracePt t="40325" x="3390900" y="1924050"/>
          <p14:tracePt t="40333" x="3400425" y="1897063"/>
          <p14:tracePt t="40341" x="3400425" y="1860550"/>
          <p14:tracePt t="40348" x="3400425" y="1833563"/>
          <p14:tracePt t="40357" x="3409950" y="1787525"/>
          <p14:tracePt t="40365" x="3409950" y="1751013"/>
          <p14:tracePt t="40373" x="3409950" y="1731963"/>
          <p14:tracePt t="40382" x="3427413" y="1704975"/>
          <p14:tracePt t="40389" x="3427413" y="1687513"/>
          <p14:tracePt t="40398" x="3427413" y="1660525"/>
          <p14:tracePt t="40404" x="3427413" y="1651000"/>
          <p14:tracePt t="40413" x="3427413" y="1641475"/>
          <p14:tracePt t="40429" x="3427413" y="1631950"/>
          <p14:tracePt t="40557" x="3436938" y="1624013"/>
          <p14:tracePt t="40582" x="3436938" y="1614488"/>
          <p14:tracePt t="40589" x="3436938" y="1604963"/>
          <p14:tracePt t="40598" x="3446463" y="1604963"/>
          <p14:tracePt t="40605" x="3446463" y="1595438"/>
          <p14:tracePt t="40629" x="3446463" y="1577975"/>
          <p14:tracePt t="40653" x="3446463" y="1568450"/>
          <p14:tracePt t="40669" x="3446463" y="1558925"/>
          <p14:tracePt t="40677" x="3446463" y="1550988"/>
          <p14:tracePt t="40685" x="3446463" y="1541463"/>
          <p14:tracePt t="40693" x="3446463" y="1531938"/>
          <p14:tracePt t="40701" x="3455988" y="1514475"/>
          <p14:tracePt t="40718" x="3455988" y="1495425"/>
          <p14:tracePt t="40956" x="3455988" y="1485900"/>
          <p14:tracePt t="40964" x="3419475" y="1495425"/>
          <p14:tracePt t="40974" x="3300413" y="1558925"/>
          <p14:tracePt t="40981" x="3244850" y="1577975"/>
          <p14:tracePt t="40989" x="3163888" y="1624013"/>
          <p14:tracePt t="40998" x="3127375" y="1631950"/>
          <p14:tracePt t="41005" x="3100388" y="1641475"/>
          <p14:tracePt t="41014" x="3071813" y="1668463"/>
          <p14:tracePt t="41021" x="3063875" y="1668463"/>
          <p14:tracePt t="41029" x="3044825" y="1687513"/>
          <p14:tracePt t="41045" x="3027363" y="1697038"/>
          <p14:tracePt t="41053" x="3027363" y="1704975"/>
          <p14:tracePt t="41061" x="3027363" y="1714500"/>
          <p14:tracePt t="41069" x="3017838" y="1724025"/>
          <p14:tracePt t="41093" x="3008313" y="1731963"/>
          <p14:tracePt t="41101" x="3008313" y="1741488"/>
          <p14:tracePt t="41149" x="3008313" y="1751013"/>
          <p14:tracePt t="41157" x="3008313" y="1760538"/>
          <p14:tracePt t="41165" x="2998788" y="1768475"/>
          <p14:tracePt t="41173" x="2998788" y="1778000"/>
          <p14:tracePt t="41198" x="2990850" y="1787525"/>
          <p14:tracePt t="41309" x="2990850" y="1778000"/>
          <p14:tracePt t="41325" x="2990850" y="1760538"/>
          <p14:tracePt t="41373" x="2971800" y="1768475"/>
          <p14:tracePt t="41382" x="2825750" y="1804988"/>
          <p14:tracePt t="41389" x="2616200" y="1878013"/>
          <p14:tracePt t="41398" x="2443163" y="1924050"/>
          <p14:tracePt t="41405" x="2233613" y="1987550"/>
          <p14:tracePt t="41414" x="2078038" y="2033588"/>
          <p14:tracePt t="41421" x="1987550" y="2060575"/>
          <p14:tracePt t="41429" x="1960563" y="2070100"/>
          <p14:tracePt t="41437" x="1931988" y="2089150"/>
          <p14:tracePt t="41453" x="1931988" y="2097088"/>
          <p14:tracePt t="41717" x="1931988" y="2125663"/>
          <p14:tracePt t="41725" x="1931988" y="2133600"/>
          <p14:tracePt t="41733" x="1931988" y="2143125"/>
          <p14:tracePt t="41741" x="1924050" y="2160588"/>
          <p14:tracePt t="41749" x="1924050" y="2179638"/>
          <p14:tracePt t="41757" x="1924050" y="2216150"/>
          <p14:tracePt t="41767" x="1924050" y="2233613"/>
          <p14:tracePt t="41773" x="1924050" y="2243138"/>
          <p14:tracePt t="41783" x="1924050" y="2262188"/>
          <p14:tracePt t="41789" x="1924050" y="2279650"/>
          <p14:tracePt t="41805" x="1924050" y="2298700"/>
          <p14:tracePt t="41814" x="1924050" y="2306638"/>
          <p14:tracePt t="41821" x="1924050" y="2316163"/>
          <p14:tracePt t="41829" x="1924050" y="2325688"/>
          <p14:tracePt t="41837" x="1924050" y="2343150"/>
          <p14:tracePt t="42038" x="1941513" y="2335213"/>
          <p14:tracePt t="42045" x="1968500" y="2316163"/>
          <p14:tracePt t="42053" x="1978025" y="2298700"/>
          <p14:tracePt t="42061" x="1997075" y="2289175"/>
          <p14:tracePt t="42069" x="2033588" y="2270125"/>
          <p14:tracePt t="42077" x="2070100" y="2233613"/>
          <p14:tracePt t="42085" x="2087563" y="2189163"/>
          <p14:tracePt t="42094" x="2133600" y="2170113"/>
          <p14:tracePt t="42102" x="2206625" y="2116138"/>
          <p14:tracePt t="42109" x="2251075" y="2079625"/>
          <p14:tracePt t="42118" x="2297113" y="2060575"/>
          <p14:tracePt t="42125" x="2360613" y="2024063"/>
          <p14:tracePt t="42132" x="2406650" y="1997075"/>
          <p14:tracePt t="42141" x="2470150" y="1960563"/>
          <p14:tracePt t="42149" x="2498725" y="1951038"/>
          <p14:tracePt t="42157" x="2525713" y="1933575"/>
          <p14:tracePt t="42166" x="2562225" y="1897063"/>
          <p14:tracePt t="42173" x="2579688" y="1878013"/>
          <p14:tracePt t="42182" x="2598738" y="1860550"/>
          <p14:tracePt t="42189" x="2616200" y="1841500"/>
          <p14:tracePt t="42198" x="2625725" y="1833563"/>
          <p14:tracePt t="42205" x="2652713" y="1814513"/>
          <p14:tracePt t="42214" x="2671763" y="1797050"/>
          <p14:tracePt t="42222" x="2679700" y="1778000"/>
          <p14:tracePt t="42229" x="2716213" y="1741488"/>
          <p14:tracePt t="42236" x="2716213" y="1731963"/>
          <p14:tracePt t="42244" x="2725738" y="1731963"/>
          <p14:tracePt t="42252" x="2744788" y="1714500"/>
          <p14:tracePt t="42260" x="2752725" y="1704975"/>
          <p14:tracePt t="42268" x="2762250" y="1697038"/>
          <p14:tracePt t="42276" x="2789238" y="1687513"/>
          <p14:tracePt t="42284" x="2798763" y="1668463"/>
          <p14:tracePt t="42292" x="2808288" y="1660525"/>
          <p14:tracePt t="42300" x="2817813" y="1651000"/>
          <p14:tracePt t="42316" x="2835275" y="1631950"/>
          <p14:tracePt t="42324" x="2844800" y="1624013"/>
          <p14:tracePt t="42332" x="2852738" y="1624013"/>
          <p14:tracePt t="42357" x="2862263" y="1624013"/>
          <p14:tracePt t="42581" x="2881313" y="1614488"/>
          <p14:tracePt t="42589" x="2889250" y="1614488"/>
          <p14:tracePt t="42598" x="2925763" y="1614488"/>
          <p14:tracePt t="42605" x="2962275" y="1614488"/>
          <p14:tracePt t="42614" x="3017838" y="1595438"/>
          <p14:tracePt t="42622" x="3081338" y="1587500"/>
          <p14:tracePt t="42629" x="3136900" y="1577975"/>
          <p14:tracePt t="42637" x="3181350" y="1577975"/>
          <p14:tracePt t="42645" x="3236913" y="1568450"/>
          <p14:tracePt t="42653" x="3263900" y="1550988"/>
          <p14:tracePt t="42661" x="3327400" y="1531938"/>
          <p14:tracePt t="42669" x="3354388" y="1531938"/>
          <p14:tracePt t="42677" x="3363913" y="1522413"/>
          <p14:tracePt t="42693" x="3373438" y="1514475"/>
          <p14:tracePt t="43053" x="3382963" y="1485900"/>
          <p14:tracePt t="43061" x="3390900" y="1477963"/>
          <p14:tracePt t="43085" x="3390900" y="1449388"/>
          <p14:tracePt t="43101" x="3400425" y="1431925"/>
          <p14:tracePt t="43277" x="3409950" y="1412875"/>
          <p14:tracePt t="43428" x="3400425" y="1412875"/>
          <p14:tracePt t="43461" x="3390900" y="1412875"/>
          <p14:tracePt t="43669" x="3382963" y="1412875"/>
          <p14:tracePt t="43701" x="3382963" y="1404938"/>
          <p14:tracePt t="43709" x="3363913" y="1385888"/>
          <p14:tracePt t="43717" x="3354388" y="1376363"/>
          <p14:tracePt t="43749" x="3346450" y="1368425"/>
          <p14:tracePt t="43845" x="3346450" y="1358900"/>
          <p14:tracePt t="44149" x="3336925" y="1339850"/>
          <p14:tracePt t="44437" x="3327400" y="1339850"/>
          <p14:tracePt t="44445" x="3309938" y="1339850"/>
          <p14:tracePt t="44453" x="3290888" y="1358900"/>
          <p14:tracePt t="44461" x="3281363" y="1358900"/>
          <p14:tracePt t="44469" x="3273425" y="1385888"/>
          <p14:tracePt t="44477" x="3263900" y="1404938"/>
          <p14:tracePt t="44485" x="3254375" y="1412875"/>
          <p14:tracePt t="44493" x="3254375" y="1441450"/>
          <p14:tracePt t="44509" x="3254375" y="1458913"/>
          <p14:tracePt t="44516" x="3254375" y="1477963"/>
          <p14:tracePt t="44524" x="3254375" y="1485900"/>
          <p14:tracePt t="44533" x="3244850" y="1495425"/>
          <p14:tracePt t="44550" x="3236913" y="1504950"/>
          <p14:tracePt t="44581" x="3236913" y="1514475"/>
          <p14:tracePt t="44805" x="3236913" y="1522413"/>
          <p14:tracePt t="44814" x="3227388" y="1531938"/>
          <p14:tracePt t="44821" x="3200400" y="1541463"/>
          <p14:tracePt t="44829" x="3144838" y="1541463"/>
          <p14:tracePt t="44837" x="3136900" y="1541463"/>
          <p14:tracePt t="44845" x="3117850" y="1550988"/>
          <p14:tracePt t="44949" x="3100388" y="1550988"/>
          <p14:tracePt t="44957" x="3090863" y="1550988"/>
          <p14:tracePt t="44965" x="3063875" y="1550988"/>
          <p14:tracePt t="44973" x="3054350" y="1550988"/>
          <p14:tracePt t="44982" x="3027363" y="1568450"/>
          <p14:tracePt t="44989" x="3017838" y="1577975"/>
          <p14:tracePt t="44998" x="3008313" y="1577975"/>
          <p14:tracePt t="45005" x="2990850" y="1587500"/>
          <p14:tracePt t="45397" x="2981325" y="1604963"/>
          <p14:tracePt t="45429" x="2981325" y="1614488"/>
          <p14:tracePt t="45437" x="2971800" y="1624013"/>
          <p14:tracePt t="45445" x="2962275" y="1624013"/>
          <p14:tracePt t="45453" x="2954338" y="1631950"/>
          <p14:tracePt t="45461" x="2954338" y="1641475"/>
          <p14:tracePt t="45469" x="2944813" y="1660525"/>
          <p14:tracePt t="45485" x="2925763" y="1668463"/>
          <p14:tracePt t="45493" x="2917825" y="1677988"/>
          <p14:tracePt t="45501" x="2917825" y="1687513"/>
          <p14:tracePt t="45509" x="2908300" y="1697038"/>
          <p14:tracePt t="45525" x="2898775" y="1697038"/>
          <p14:tracePt t="45541" x="2881313" y="1704975"/>
          <p14:tracePt t="45557" x="2871788" y="1714500"/>
          <p14:tracePt t="45605" x="2862263" y="1724025"/>
          <p14:tracePt t="45629" x="2852738" y="1741488"/>
          <p14:tracePt t="45653" x="2844800" y="1751013"/>
          <p14:tracePt t="45661" x="2835275" y="1760538"/>
          <p14:tracePt t="45709" x="2825750" y="1768475"/>
          <p14:tracePt t="45733" x="2817813" y="1778000"/>
          <p14:tracePt t="45893" x="2798763" y="1797050"/>
          <p14:tracePt t="45901" x="2771775" y="1814513"/>
          <p14:tracePt t="45909" x="2735263" y="1841500"/>
          <p14:tracePt t="45918" x="2708275" y="1851025"/>
          <p14:tracePt t="45925" x="2662238" y="1878013"/>
          <p14:tracePt t="45934" x="2643188" y="1887538"/>
          <p14:tracePt t="45941" x="2598738" y="1914525"/>
          <p14:tracePt t="45949" x="2579688" y="1933575"/>
          <p14:tracePt t="45957" x="2552700" y="1951038"/>
          <p14:tracePt t="45965" x="2525713" y="1970088"/>
          <p14:tracePt t="45973" x="2525713" y="1979613"/>
          <p14:tracePt t="45982" x="2516188" y="1987550"/>
          <p14:tracePt t="46324" x="2489200" y="1997075"/>
          <p14:tracePt t="46332" x="2452688" y="2024063"/>
          <p14:tracePt t="46348" x="2433638" y="2052638"/>
          <p14:tracePt t="46357" x="2425700" y="2070100"/>
          <p14:tracePt t="46373" x="2416175" y="2070100"/>
          <p14:tracePt t="46421" x="2416175" y="2079625"/>
          <p14:tracePt t="46429" x="2406650" y="2089150"/>
          <p14:tracePt t="46446" x="2397125" y="2097088"/>
          <p14:tracePt t="46461" x="2397125" y="2106613"/>
          <p14:tracePt t="46469" x="2389188" y="2116138"/>
          <p14:tracePt t="46477" x="2379663" y="2125663"/>
          <p14:tracePt t="46485" x="2370138" y="2125663"/>
          <p14:tracePt t="46493" x="2360613" y="2133600"/>
          <p14:tracePt t="46501" x="2360613" y="2143125"/>
          <p14:tracePt t="46525" x="2352675" y="2152650"/>
          <p14:tracePt t="46749" x="2306638" y="2189163"/>
          <p14:tracePt t="46757" x="2287588" y="2216150"/>
          <p14:tracePt t="46764" x="2270125" y="2243138"/>
          <p14:tracePt t="46773" x="2224088" y="2279650"/>
          <p14:tracePt t="46782" x="2206625" y="2298700"/>
          <p14:tracePt t="46789" x="2179638" y="2306638"/>
          <p14:tracePt t="46798" x="2151063" y="2325688"/>
          <p14:tracePt t="46805" x="2124075" y="2335213"/>
          <p14:tracePt t="46814" x="2114550" y="2352675"/>
          <p14:tracePt t="46901" x="2106613" y="2362200"/>
          <p14:tracePt t="46941" x="2097088" y="2371725"/>
          <p14:tracePt t="46957" x="2097088" y="2379663"/>
          <p14:tracePt t="47044" x="2097088" y="2389188"/>
          <p14:tracePt t="47052" x="2097088" y="2408238"/>
          <p14:tracePt t="47060" x="2097088" y="2444750"/>
          <p14:tracePt t="47068" x="2097088" y="2471738"/>
          <p14:tracePt t="47076" x="2097088" y="2489200"/>
          <p14:tracePt t="47084" x="2114550" y="2508250"/>
          <p14:tracePt t="47092" x="2143125" y="2525713"/>
          <p14:tracePt t="47101" x="2170113" y="2535238"/>
          <p14:tracePt t="47108" x="2187575" y="2535238"/>
          <p14:tracePt t="47117" x="2214563" y="2535238"/>
          <p14:tracePt t="47125" x="2233613" y="2535238"/>
          <p14:tracePt t="47133" x="2260600" y="2535238"/>
          <p14:tracePt t="47141" x="2279650" y="2535238"/>
          <p14:tracePt t="47149" x="2316163" y="2525713"/>
          <p14:tracePt t="47157" x="2333625" y="2508250"/>
          <p14:tracePt t="47164" x="2343150" y="2489200"/>
          <p14:tracePt t="47173" x="2360613" y="2471738"/>
          <p14:tracePt t="47182" x="2370138" y="2462213"/>
          <p14:tracePt t="47189" x="2370138" y="2444750"/>
          <p14:tracePt t="47198" x="2379663" y="2435225"/>
          <p14:tracePt t="47228" x="2397125" y="2425700"/>
          <p14:tracePt t="47260" x="2397125" y="2416175"/>
          <p14:tracePt t="47268" x="2406650" y="2416175"/>
          <p14:tracePt t="47285" x="2433638" y="2398713"/>
          <p14:tracePt t="47293" x="2470150" y="2379663"/>
          <p14:tracePt t="47301" x="2498725" y="2371725"/>
          <p14:tracePt t="47309" x="2516188" y="2371725"/>
          <p14:tracePt t="47317" x="2570163" y="2325688"/>
          <p14:tracePt t="47325" x="2606675" y="2316163"/>
          <p14:tracePt t="47334" x="2652713" y="2279650"/>
          <p14:tracePt t="47341" x="2679700" y="2262188"/>
          <p14:tracePt t="47349" x="2698750" y="2243138"/>
          <p14:tracePt t="47357" x="2735263" y="2216150"/>
          <p14:tracePt t="47373" x="2762250" y="2206625"/>
          <p14:tracePt t="47382" x="2771775" y="2197100"/>
          <p14:tracePt t="47389" x="2781300" y="2189163"/>
          <p14:tracePt t="47398" x="2789238" y="2170113"/>
          <p14:tracePt t="47405" x="2808288" y="2160588"/>
          <p14:tracePt t="47414" x="2817813" y="2152650"/>
          <p14:tracePt t="47421" x="2835275" y="2133600"/>
          <p14:tracePt t="47429" x="2844800" y="2125663"/>
          <p14:tracePt t="47437" x="2844800" y="2116138"/>
          <p14:tracePt t="47445" x="2862263" y="2106613"/>
          <p14:tracePt t="47453" x="2862263" y="2097088"/>
          <p14:tracePt t="47461" x="2881313" y="2079625"/>
          <p14:tracePt t="47469" x="2881313" y="2070100"/>
          <p14:tracePt t="47477" x="2898775" y="2052638"/>
          <p14:tracePt t="47485" x="2898775" y="2043113"/>
          <p14:tracePt t="47493" x="2925763" y="2016125"/>
          <p14:tracePt t="47501" x="2935288" y="2006600"/>
          <p14:tracePt t="47509" x="2954338" y="1997075"/>
          <p14:tracePt t="47518" x="2998788" y="1970088"/>
          <p14:tracePt t="47525" x="3027363" y="1960563"/>
          <p14:tracePt t="47534" x="3063875" y="1924050"/>
          <p14:tracePt t="47541" x="3081338" y="1914525"/>
          <p14:tracePt t="47548" x="3117850" y="1897063"/>
          <p14:tracePt t="47557" x="3163888" y="1878013"/>
          <p14:tracePt t="47565" x="3181350" y="1860550"/>
          <p14:tracePt t="47573" x="3200400" y="1851025"/>
          <p14:tracePt t="47582" x="3217863" y="1851025"/>
          <p14:tracePt t="47717" x="3227388" y="1851025"/>
          <p14:tracePt t="47725" x="3254375" y="1833563"/>
          <p14:tracePt t="47733" x="3263900" y="1833563"/>
          <p14:tracePt t="47741" x="3281363" y="1824038"/>
          <p14:tracePt t="47748" x="3290888" y="1814513"/>
          <p14:tracePt t="47757" x="3300413" y="1814513"/>
          <p14:tracePt t="47765" x="3309938" y="1804988"/>
          <p14:tracePt t="47798" x="3309938" y="1797050"/>
          <p14:tracePt t="47829" x="3309938" y="1787525"/>
          <p14:tracePt t="47853" x="3309938" y="1778000"/>
          <p14:tracePt t="47877" x="3309938" y="1768475"/>
          <p14:tracePt t="47901" x="3309938" y="1760538"/>
          <p14:tracePt t="47909" x="3309938" y="1741488"/>
          <p14:tracePt t="47925" x="3309938" y="1714500"/>
          <p14:tracePt t="47933" x="3309938" y="1697038"/>
          <p14:tracePt t="47941" x="3317875" y="1677988"/>
          <p14:tracePt t="47949" x="3317875" y="1641475"/>
          <p14:tracePt t="47957" x="3317875" y="1614488"/>
          <p14:tracePt t="47965" x="3327400" y="1595438"/>
          <p14:tracePt t="47973" x="3327400" y="1558925"/>
          <p14:tracePt t="47982" x="3327400" y="1541463"/>
          <p14:tracePt t="47989" x="3327400" y="1504950"/>
          <p14:tracePt t="47999" x="3327400" y="1495425"/>
          <p14:tracePt t="48005" x="3327400" y="1458913"/>
          <p14:tracePt t="48014" x="3327400" y="1449388"/>
          <p14:tracePt t="48021" x="3327400" y="1431925"/>
          <p14:tracePt t="48037" x="3327400" y="1422400"/>
          <p14:tracePt t="48181" x="3327400" y="1431925"/>
          <p14:tracePt t="48189" x="3327400" y="1458913"/>
          <p14:tracePt t="48198" x="3327400" y="1468438"/>
          <p14:tracePt t="48205" x="3327400" y="1504950"/>
          <p14:tracePt t="48215" x="3327400" y="1522413"/>
          <p14:tracePt t="48221" x="3327400" y="1531938"/>
          <p14:tracePt t="48231" x="3327400" y="1568450"/>
          <p14:tracePt t="48237" x="3317875" y="1577975"/>
          <p14:tracePt t="48244" x="3317875" y="1587500"/>
          <p14:tracePt t="48252" x="3317875" y="1604963"/>
          <p14:tracePt t="48260" x="3317875" y="1641475"/>
          <p14:tracePt t="48268" x="3317875" y="1651000"/>
          <p14:tracePt t="48276" x="3309938" y="1687513"/>
          <p14:tracePt t="48284" x="3309938" y="1704975"/>
          <p14:tracePt t="48292" x="3309938" y="1731963"/>
          <p14:tracePt t="48300" x="3309938" y="1741488"/>
          <p14:tracePt t="48308" x="3309938" y="1751013"/>
          <p14:tracePt t="48324" x="3309938" y="1760538"/>
          <p14:tracePt t="48332" x="3309938" y="1768475"/>
          <p14:tracePt t="48341" x="3309938" y="1778000"/>
          <p14:tracePt t="48541" x="3309938" y="1787525"/>
          <p14:tracePt t="48549" x="3300413" y="1814513"/>
          <p14:tracePt t="48565" x="3290888" y="1833563"/>
          <p14:tracePt t="48589" x="3290888" y="1851025"/>
          <p14:tracePt t="48598" x="3290888" y="1860550"/>
          <p14:tracePt t="48605" x="3281363" y="1878013"/>
          <p14:tracePt t="48629" x="3273425" y="1887538"/>
          <p14:tracePt t="48637" x="3273425" y="1906588"/>
          <p14:tracePt t="48645" x="3273425" y="1933575"/>
          <p14:tracePt t="48653" x="3273425" y="1943100"/>
          <p14:tracePt t="48661" x="3263900" y="1960563"/>
          <p14:tracePt t="48670" x="3263900" y="1987550"/>
          <p14:tracePt t="48677" x="3263900" y="2006600"/>
          <p14:tracePt t="48685" x="3263900" y="2024063"/>
          <p14:tracePt t="48693" x="3263900" y="2043113"/>
          <p14:tracePt t="48701" x="3263900" y="2060575"/>
          <p14:tracePt t="48709" x="3254375" y="2079625"/>
          <p14:tracePt t="48725" x="3254375" y="2089150"/>
          <p14:tracePt t="48924" x="3254375" y="2116138"/>
          <p14:tracePt t="48932" x="3254375" y="2143125"/>
          <p14:tracePt t="48940" x="3254375" y="2179638"/>
          <p14:tracePt t="48947" x="3254375" y="2225675"/>
          <p14:tracePt t="48956" x="3254375" y="2262188"/>
          <p14:tracePt t="48964" x="3217863" y="2325688"/>
          <p14:tracePt t="48972" x="3217863" y="2352675"/>
          <p14:tracePt t="48981" x="3208338" y="2398713"/>
          <p14:tracePt t="48988" x="3208338" y="2435225"/>
          <p14:tracePt t="48998" x="3181350" y="2489200"/>
          <p14:tracePt t="49005" x="3171825" y="2508250"/>
          <p14:tracePt t="49014" x="3163888" y="2571750"/>
          <p14:tracePt t="49020" x="3154363" y="2608263"/>
          <p14:tracePt t="49028" x="3136900" y="2671763"/>
          <p14:tracePt t="49036" x="3136900" y="2708275"/>
          <p14:tracePt t="49044" x="3108325" y="2771775"/>
          <p14:tracePt t="49052" x="3081338" y="2836863"/>
          <p14:tracePt t="49060" x="3081338" y="2873375"/>
          <p14:tracePt t="49068" x="3071813" y="2917825"/>
          <p14:tracePt t="49076" x="3044825" y="2946400"/>
          <p14:tracePt t="49084" x="3044825" y="2954338"/>
          <p14:tracePt t="49093" x="3044825" y="2973388"/>
          <p14:tracePt t="49229" x="3044825" y="2982913"/>
          <p14:tracePt t="49235" x="3017838" y="3009900"/>
          <p14:tracePt t="49244" x="2998788" y="3017838"/>
          <p14:tracePt t="49252" x="2935288" y="3046413"/>
          <p14:tracePt t="49260" x="2917825" y="3073400"/>
          <p14:tracePt t="49268" x="2898775" y="3082925"/>
          <p14:tracePt t="49276" x="2881313" y="3090863"/>
          <p14:tracePt t="49284" x="2862263" y="3100388"/>
          <p14:tracePt t="49300" x="2852738" y="3109913"/>
          <p14:tracePt t="49308" x="2844800" y="3119438"/>
          <p14:tracePt t="49388" x="2844800" y="3127375"/>
          <p14:tracePt t="49396" x="2844800" y="3136900"/>
          <p14:tracePt t="49412" x="2844800" y="3146425"/>
          <p14:tracePt t="49428" x="2844800" y="3155950"/>
          <p14:tracePt t="49452" x="2844800" y="3173413"/>
          <p14:tracePt t="49460" x="2852738" y="3192463"/>
          <p14:tracePt t="49468" x="2862263" y="3200400"/>
          <p14:tracePt t="49476" x="2871788" y="3209925"/>
          <p14:tracePt t="49484" x="2889250" y="3228975"/>
          <p14:tracePt t="49493" x="2917825" y="3255963"/>
          <p14:tracePt t="49501" x="2935288" y="3265488"/>
          <p14:tracePt t="49509" x="2944813" y="3273425"/>
          <p14:tracePt t="49519" x="2971800" y="3302000"/>
          <p14:tracePt t="49525" x="2990850" y="3302000"/>
          <p14:tracePt t="49534" x="2998788" y="3309938"/>
          <p14:tracePt t="49541" x="3008313" y="3319463"/>
          <p14:tracePt t="49565" x="3027363" y="3319463"/>
          <p14:tracePt t="49589" x="3035300" y="3328988"/>
          <p14:tracePt t="49598" x="3035300" y="3338513"/>
          <p14:tracePt t="50188" x="3027363" y="3365500"/>
          <p14:tracePt t="50196" x="2981325" y="3392488"/>
          <p14:tracePt t="50204" x="2908300" y="3411538"/>
          <p14:tracePt t="50212" x="2862263" y="3419475"/>
          <p14:tracePt t="50220" x="2817813" y="3438525"/>
          <p14:tracePt t="50228" x="2789238" y="3446463"/>
          <p14:tracePt t="50236" x="2735263" y="3465513"/>
          <p14:tracePt t="50244" x="2708275" y="3465513"/>
          <p14:tracePt t="50252" x="2652713" y="3465513"/>
          <p14:tracePt t="50260" x="2635250" y="3465513"/>
          <p14:tracePt t="50268" x="2606675" y="3465513"/>
          <p14:tracePt t="50276" x="2598738" y="3465513"/>
          <p14:tracePt t="50284" x="2589213" y="3465513"/>
          <p14:tracePt t="50292" x="2570163" y="3465513"/>
          <p14:tracePt t="50301" x="2562225" y="3475038"/>
          <p14:tracePt t="50333" x="2552700" y="3475038"/>
          <p14:tracePt t="50348" x="2525713" y="3475038"/>
          <p14:tracePt t="50356" x="2506663" y="3475038"/>
          <p14:tracePt t="50364" x="2462213" y="3475038"/>
          <p14:tracePt t="50372" x="2433638" y="3492500"/>
          <p14:tracePt t="50380" x="2425700" y="3502025"/>
          <p14:tracePt t="50388" x="2397125" y="3511550"/>
          <p14:tracePt t="50397" x="2379663" y="3511550"/>
          <p14:tracePt t="50404" x="2370138" y="3511550"/>
          <p14:tracePt t="50581" x="2370138" y="3519488"/>
          <p14:tracePt t="50589" x="2360613" y="3538538"/>
          <p14:tracePt t="50597" x="2333625" y="3556000"/>
          <p14:tracePt t="50789" x="2324100" y="3556000"/>
          <p14:tracePt t="50797" x="2316163" y="3565525"/>
          <p14:tracePt t="51141" x="2316163" y="3529013"/>
          <p14:tracePt t="51149" x="2333625" y="3511550"/>
          <p14:tracePt t="51164" x="2352675" y="3492500"/>
          <p14:tracePt t="51173" x="2360613" y="3482975"/>
          <p14:tracePt t="51180" x="2379663" y="3475038"/>
          <p14:tracePt t="51189" x="2397125" y="3465513"/>
          <p14:tracePt t="51205" x="2425700" y="3455988"/>
          <p14:tracePt t="51214" x="2433638" y="3446463"/>
          <p14:tracePt t="51245" x="2443163" y="3438525"/>
          <p14:tracePt t="51453" x="2470150" y="3429000"/>
          <p14:tracePt t="51461" x="2516188" y="3429000"/>
          <p14:tracePt t="51468" x="2579688" y="3429000"/>
          <p14:tracePt t="51476" x="2652713" y="3429000"/>
          <p14:tracePt t="51484" x="2725738" y="3429000"/>
          <p14:tracePt t="51492" x="2825750" y="3429000"/>
          <p14:tracePt t="51500" x="2898775" y="3429000"/>
          <p14:tracePt t="51508" x="2971800" y="3429000"/>
          <p14:tracePt t="51516" x="3027363" y="3429000"/>
          <p14:tracePt t="51524" x="3071813" y="3429000"/>
          <p14:tracePt t="51533" x="3108325" y="3429000"/>
          <p14:tracePt t="51541" x="3117850" y="3429000"/>
          <p14:tracePt t="51549" x="3127375" y="3429000"/>
          <p14:tracePt t="51589" x="3136900" y="3419475"/>
          <p14:tracePt t="51701" x="3108325" y="3411538"/>
          <p14:tracePt t="51708" x="3044825" y="3411538"/>
          <p14:tracePt t="51716" x="2971800" y="3411538"/>
          <p14:tracePt t="51724" x="2881313" y="3411538"/>
          <p14:tracePt t="51732" x="2789238" y="3411538"/>
          <p14:tracePt t="51740" x="2662238" y="3411538"/>
          <p14:tracePt t="51748" x="2533650" y="3411538"/>
          <p14:tracePt t="51757" x="2443163" y="3411538"/>
          <p14:tracePt t="51765" x="2333625" y="3411538"/>
          <p14:tracePt t="51773" x="2243138" y="3392488"/>
          <p14:tracePt t="51782" x="2160588" y="3365500"/>
          <p14:tracePt t="51789" x="2114550" y="3346450"/>
          <p14:tracePt t="51798" x="2087563" y="3309938"/>
          <p14:tracePt t="51805" x="2060575" y="3292475"/>
          <p14:tracePt t="51814" x="2033588" y="3265488"/>
          <p14:tracePt t="51821" x="2005013" y="3219450"/>
          <p14:tracePt t="51831" x="2005013" y="3173413"/>
          <p14:tracePt t="51837" x="1997075" y="3136900"/>
          <p14:tracePt t="51845" x="1978025" y="3119438"/>
          <p14:tracePt t="51853" x="1968500" y="3073400"/>
          <p14:tracePt t="51861" x="1968500" y="3036888"/>
          <p14:tracePt t="51869" x="1960563" y="2990850"/>
          <p14:tracePt t="51877" x="1960563" y="2936875"/>
          <p14:tracePt t="51885" x="1951038" y="2900363"/>
          <p14:tracePt t="51893" x="1924050" y="2844800"/>
          <p14:tracePt t="51901" x="1914525" y="2808288"/>
          <p14:tracePt t="51909" x="1914525" y="2763838"/>
          <p14:tracePt t="51917" x="1905000" y="2690813"/>
          <p14:tracePt t="51925" x="1905000" y="2635250"/>
          <p14:tracePt t="51933" x="1905000" y="2581275"/>
          <p14:tracePt t="51941" x="1905000" y="2508250"/>
          <p14:tracePt t="51950" x="1905000" y="2452688"/>
          <p14:tracePt t="51957" x="1905000" y="2389188"/>
          <p14:tracePt t="51965" x="1914525" y="2343150"/>
          <p14:tracePt t="51973" x="1941513" y="2289175"/>
          <p14:tracePt t="51982" x="1968500" y="2225675"/>
          <p14:tracePt t="51989" x="2005013" y="2179638"/>
          <p14:tracePt t="51998" x="2041525" y="2125663"/>
          <p14:tracePt t="52005" x="2060575" y="2097088"/>
          <p14:tracePt t="52015" x="2078038" y="2070100"/>
          <p14:tracePt t="52021" x="2106613" y="2060575"/>
          <p14:tracePt t="52030" x="2143125" y="2033588"/>
          <p14:tracePt t="52038" x="2151063" y="2033588"/>
          <p14:tracePt t="52046" x="2179638" y="2006600"/>
          <p14:tracePt t="52061" x="2197100" y="1997075"/>
          <p14:tracePt t="52069" x="2224088" y="1997075"/>
          <p14:tracePt t="52077" x="2243138" y="1997075"/>
          <p14:tracePt t="52085" x="2260600" y="1997075"/>
          <p14:tracePt t="52093" x="2270125" y="1997075"/>
          <p14:tracePt t="52101" x="2287588" y="1997075"/>
          <p14:tracePt t="52109" x="2316163" y="1997075"/>
          <p14:tracePt t="52117" x="2360613" y="1997075"/>
          <p14:tracePt t="52125" x="2389188" y="1997075"/>
          <p14:tracePt t="52133" x="2470150" y="2024063"/>
          <p14:tracePt t="52141" x="2552700" y="2024063"/>
          <p14:tracePt t="52152" x="2625725" y="2033588"/>
          <p14:tracePt t="52157" x="2735263" y="2052638"/>
          <p14:tracePt t="52164" x="2852738" y="2089150"/>
          <p14:tracePt t="52173" x="2962275" y="2116138"/>
          <p14:tracePt t="52181" x="3063875" y="2160588"/>
          <p14:tracePt t="52189" x="3127375" y="2189163"/>
          <p14:tracePt t="52198" x="3163888" y="2197100"/>
          <p14:tracePt t="52205" x="3217863" y="2233613"/>
          <p14:tracePt t="52214" x="3244850" y="2243138"/>
          <p14:tracePt t="52221" x="3263900" y="2252663"/>
          <p14:tracePt t="52229" x="3273425" y="2262188"/>
          <p14:tracePt t="52244" x="3273425" y="2279650"/>
          <p14:tracePt t="52252" x="3281363" y="2279650"/>
          <p14:tracePt t="52260" x="3281363" y="2298700"/>
          <p14:tracePt t="52268" x="3290888" y="2335213"/>
          <p14:tracePt t="52276" x="3290888" y="2362200"/>
          <p14:tracePt t="52284" x="3309938" y="2379663"/>
          <p14:tracePt t="52292" x="3309938" y="2408238"/>
          <p14:tracePt t="52300" x="3317875" y="2435225"/>
          <p14:tracePt t="52308" x="3317875" y="2471738"/>
          <p14:tracePt t="52316" x="3317875" y="2498725"/>
          <p14:tracePt t="52324" x="3327400" y="2525713"/>
          <p14:tracePt t="52332" x="3327400" y="2554288"/>
          <p14:tracePt t="52340" x="3373438" y="2598738"/>
          <p14:tracePt t="52348" x="3373438" y="2608263"/>
          <p14:tracePt t="52356" x="3373438" y="2625725"/>
          <p14:tracePt t="52364" x="3373438" y="2654300"/>
          <p14:tracePt t="52372" x="3373438" y="2671763"/>
          <p14:tracePt t="52380" x="3373438" y="2698750"/>
          <p14:tracePt t="52388" x="3373438" y="2717800"/>
          <p14:tracePt t="52397" x="3363913" y="2763838"/>
          <p14:tracePt t="52404" x="3363913" y="2781300"/>
          <p14:tracePt t="52413" x="3363913" y="2800350"/>
          <p14:tracePt t="52420" x="3354388" y="2808288"/>
          <p14:tracePt t="52429" x="3354388" y="2836863"/>
          <p14:tracePt t="52436" x="3346450" y="2844800"/>
          <p14:tracePt t="52444" x="3346450" y="2854325"/>
          <p14:tracePt t="52452" x="3327400" y="2873375"/>
          <p14:tracePt t="52460" x="3317875" y="2900363"/>
          <p14:tracePt t="52469" x="3317875" y="2909888"/>
          <p14:tracePt t="52476" x="3300413" y="2946400"/>
          <p14:tracePt t="52484" x="3273425" y="2973388"/>
          <p14:tracePt t="52492" x="3263900" y="2990850"/>
          <p14:tracePt t="52500" x="3254375" y="3036888"/>
          <p14:tracePt t="52508" x="3244850" y="3046413"/>
          <p14:tracePt t="52516" x="3227388" y="3073400"/>
          <p14:tracePt t="52532" x="3217863" y="3082925"/>
          <p14:tracePt t="52540" x="3208338" y="3090863"/>
          <p14:tracePt t="52556" x="3200400" y="3090863"/>
          <p14:tracePt t="52565" x="3190875" y="3100388"/>
          <p14:tracePt t="52573" x="3171825" y="3119438"/>
          <p14:tracePt t="52589" x="3144838" y="3127375"/>
          <p14:tracePt t="52598" x="3127375" y="3136900"/>
          <p14:tracePt t="52605" x="3081338" y="3146425"/>
          <p14:tracePt t="52614" x="3017838" y="3182938"/>
          <p14:tracePt t="52621" x="2981325" y="3182938"/>
          <p14:tracePt t="52630" x="2917825" y="3209925"/>
          <p14:tracePt t="52637" x="2862263" y="3209925"/>
          <p14:tracePt t="52645" x="2808288" y="3209925"/>
          <p14:tracePt t="52653" x="2744788" y="3236913"/>
          <p14:tracePt t="52661" x="2708275" y="3236913"/>
          <p14:tracePt t="52669" x="2652713" y="3236913"/>
          <p14:tracePt t="52677" x="2635250" y="3236913"/>
          <p14:tracePt t="52685" x="2606675" y="3236913"/>
          <p14:tracePt t="52693" x="2589213" y="3236913"/>
          <p14:tracePt t="52701" x="2579688" y="3236913"/>
          <p14:tracePt t="52717" x="2562225" y="3236913"/>
          <p14:tracePt t="52749" x="2552700" y="3228975"/>
          <p14:tracePt t="52757" x="2543175" y="3219450"/>
          <p14:tracePt t="52764" x="2525713" y="3200400"/>
          <p14:tracePt t="52773" x="2525713" y="3192463"/>
          <p14:tracePt t="52782" x="2506663" y="3173413"/>
          <p14:tracePt t="52789" x="2462213" y="3146425"/>
          <p14:tracePt t="52798" x="2452688" y="3146425"/>
          <p14:tracePt t="52805" x="2416175" y="3127375"/>
          <p14:tracePt t="52814" x="2397125" y="3100388"/>
          <p14:tracePt t="52821" x="2389188" y="3100388"/>
          <p14:tracePt t="52830" x="2370138" y="3082925"/>
          <p14:tracePt t="52837" x="2360613" y="3046413"/>
          <p14:tracePt t="52845" x="2343150" y="3027363"/>
          <p14:tracePt t="52853" x="2333625" y="3009900"/>
          <p14:tracePt t="52861" x="2324100" y="3000375"/>
          <p14:tracePt t="52885" x="2316163" y="2990850"/>
          <p14:tracePt t="52909" x="2306638" y="2990850"/>
          <p14:tracePt t="52917" x="2306638" y="2982913"/>
          <p14:tracePt t="52925" x="2306638" y="2973388"/>
          <p14:tracePt t="52933" x="2297113" y="2954338"/>
          <p14:tracePt t="52965" x="2287588" y="2927350"/>
          <p14:tracePt t="53228" x="2279650" y="2927350"/>
          <p14:tracePt t="53244" x="2270125" y="2927350"/>
          <p14:tracePt t="53893" x="2270125" y="2936875"/>
          <p14:tracePt t="53901" x="2343150" y="2963863"/>
          <p14:tracePt t="53918" x="2625725" y="2990850"/>
          <p14:tracePt t="53925" x="2698750" y="3000375"/>
          <p14:tracePt t="53933" x="2808288" y="3027363"/>
          <p14:tracePt t="53941" x="2908300" y="3046413"/>
          <p14:tracePt t="53950" x="3017838" y="3054350"/>
          <p14:tracePt t="53957" x="3063875" y="3054350"/>
          <p14:tracePt t="53973" x="3081338" y="3063875"/>
          <p14:tracePt t="54005" x="3090863" y="3063875"/>
          <p14:tracePt t="54021" x="3108325" y="3046413"/>
          <p14:tracePt t="54029" x="3127375" y="3036888"/>
          <p14:tracePt t="54037" x="3171825" y="3017838"/>
          <p14:tracePt t="54045" x="3217863" y="3000375"/>
          <p14:tracePt t="54053" x="3273425" y="3000375"/>
          <p14:tracePt t="54059" x="3346450" y="3000375"/>
          <p14:tracePt t="54068" x="3455988" y="3000375"/>
          <p14:tracePt t="54076" x="3527425" y="3000375"/>
          <p14:tracePt t="54084" x="3619500" y="3000375"/>
          <p14:tracePt t="54092" x="3673475" y="3000375"/>
          <p14:tracePt t="54100" x="3775075" y="2990850"/>
          <p14:tracePt t="54108" x="3846513" y="2990850"/>
          <p14:tracePt t="54116" x="3883025" y="2973388"/>
          <p14:tracePt t="54124" x="3948113" y="2963863"/>
          <p14:tracePt t="54132" x="3975100" y="2936875"/>
          <p14:tracePt t="54149" x="4002088" y="2927350"/>
          <p14:tracePt t="54260" x="4002088" y="2917825"/>
          <p14:tracePt t="54268" x="4002088" y="2909888"/>
          <p14:tracePt t="54284" x="4002088" y="2900363"/>
          <p14:tracePt t="54301" x="4002088" y="2890838"/>
          <p14:tracePt t="54325" x="4011613" y="2881313"/>
          <p14:tracePt t="54333" x="4048125" y="2881313"/>
          <p14:tracePt t="54341" x="4102100" y="2881313"/>
          <p14:tracePt t="54349" x="4157663" y="2881313"/>
          <p14:tracePt t="54357" x="4221163" y="2881313"/>
          <p14:tracePt t="54365" x="4275138" y="2881313"/>
          <p14:tracePt t="54373" x="4303713" y="2881313"/>
          <p14:tracePt t="54382" x="4330700" y="2881313"/>
          <p14:tracePt t="54389" x="4357688" y="2881313"/>
          <p14:tracePt t="54398" x="4394200" y="2881313"/>
          <p14:tracePt t="54405" x="4413250" y="2909888"/>
          <p14:tracePt t="54414" x="4421188" y="2909888"/>
          <p14:tracePt t="54430" x="4421188" y="2917825"/>
          <p14:tracePt t="54437" x="4421188" y="2927350"/>
          <p14:tracePt t="54445" x="4421188" y="2946400"/>
          <p14:tracePt t="54461" x="4430713" y="2954338"/>
          <p14:tracePt t="54469" x="4440238" y="2963863"/>
          <p14:tracePt t="54478" x="4457700" y="2963863"/>
          <p14:tracePt t="54485" x="4467225" y="2963863"/>
          <p14:tracePt t="54493" x="4484688" y="2982913"/>
          <p14:tracePt t="54501" x="4494213" y="2982913"/>
          <p14:tracePt t="54517" x="4503738" y="2982913"/>
          <p14:tracePt t="54989" x="4530725" y="2982913"/>
          <p14:tracePt t="54997" x="4557713" y="2982913"/>
          <p14:tracePt t="55005" x="4603750" y="3000375"/>
          <p14:tracePt t="55013" x="4649788" y="3000375"/>
          <p14:tracePt t="55021" x="4686300" y="3000375"/>
          <p14:tracePt t="55031" x="4713288" y="3000375"/>
          <p14:tracePt t="55037" x="4749800" y="3009900"/>
          <p14:tracePt t="55045" x="4767263" y="3009900"/>
          <p14:tracePt t="55053" x="4786313" y="3009900"/>
          <p14:tracePt t="55173" x="4795838" y="3017838"/>
          <p14:tracePt t="55189" x="4795838" y="3027363"/>
          <p14:tracePt t="55197" x="4786313" y="3046413"/>
          <p14:tracePt t="55245" x="4776788" y="3046413"/>
          <p14:tracePt t="55269" x="4767263" y="3046413"/>
          <p14:tracePt t="55301" x="4759325" y="3046413"/>
          <p14:tracePt t="55317" x="4740275" y="3036888"/>
          <p14:tracePt t="55333" x="4730750" y="3027363"/>
          <p14:tracePt t="55453" x="4730750" y="3036888"/>
          <p14:tracePt t="55477" x="4730750" y="3046413"/>
          <p14:tracePt t="55485" x="4740275" y="3046413"/>
          <p14:tracePt t="55493" x="4749800" y="3046413"/>
          <p14:tracePt t="55958" x="4759325" y="3046413"/>
          <p14:tracePt t="56309" x="4749800" y="3046413"/>
          <p14:tracePt t="56317" x="4695825" y="3046413"/>
          <p14:tracePt t="56325" x="4659313" y="3046413"/>
          <p14:tracePt t="56333" x="4622800" y="3046413"/>
          <p14:tracePt t="56341" x="4549775" y="3046413"/>
          <p14:tracePt t="56348" x="4484688" y="3017838"/>
          <p14:tracePt t="56357" x="4440238" y="3009900"/>
          <p14:tracePt t="56365" x="4394200" y="2990850"/>
          <p14:tracePt t="56373" x="4348163" y="2963863"/>
          <p14:tracePt t="56380" x="4348163" y="2954338"/>
          <p14:tracePt t="56389" x="4340225" y="2946400"/>
          <p14:tracePt t="56397" x="4311650" y="2917825"/>
          <p14:tracePt t="56405" x="4303713" y="2917825"/>
          <p14:tracePt t="56414" x="4303713" y="2890838"/>
          <p14:tracePt t="56421" x="4275138" y="2844800"/>
          <p14:tracePt t="56430" x="4267200" y="2817813"/>
          <p14:tracePt t="56437" x="4257675" y="2771775"/>
          <p14:tracePt t="56445" x="4248150" y="2727325"/>
          <p14:tracePt t="56453" x="4248150" y="2698750"/>
          <p14:tracePt t="56461" x="4248150" y="2644775"/>
          <p14:tracePt t="56469" x="4248150" y="2608263"/>
          <p14:tracePt t="56477" x="4248150" y="2562225"/>
          <p14:tracePt t="56485" x="4248150" y="2525713"/>
          <p14:tracePt t="56493" x="4248150" y="2508250"/>
          <p14:tracePt t="56501" x="4275138" y="2435225"/>
          <p14:tracePt t="56509" x="4303713" y="2389188"/>
          <p14:tracePt t="56517" x="4321175" y="2352675"/>
          <p14:tracePt t="56525" x="4340225" y="2325688"/>
          <p14:tracePt t="56533" x="4357688" y="2298700"/>
          <p14:tracePt t="56541" x="4394200" y="2289175"/>
          <p14:tracePt t="56549" x="4394200" y="2279650"/>
          <p14:tracePt t="56557" x="4413250" y="2279650"/>
          <p14:tracePt t="56565" x="4430713" y="2279650"/>
          <p14:tracePt t="56573" x="4476750" y="2279650"/>
          <p14:tracePt t="56581" x="4513263" y="2279650"/>
          <p14:tracePt t="56589" x="4567238" y="2279650"/>
          <p14:tracePt t="56597" x="4622800" y="2279650"/>
          <p14:tracePt t="56605" x="4676775" y="2279650"/>
          <p14:tracePt t="56614" x="4740275" y="2279650"/>
          <p14:tracePt t="56621" x="4813300" y="2298700"/>
          <p14:tracePt t="56631" x="4876800" y="2316163"/>
          <p14:tracePt t="56637" x="4941888" y="2362200"/>
          <p14:tracePt t="56645" x="4968875" y="2371725"/>
          <p14:tracePt t="56653" x="4995863" y="2389188"/>
          <p14:tracePt t="56661" x="5022850" y="2416175"/>
          <p14:tracePt t="56668" x="5032375" y="2425700"/>
          <p14:tracePt t="56677" x="5041900" y="2435225"/>
          <p14:tracePt t="56693" x="5041900" y="2444750"/>
          <p14:tracePt t="56709" x="5049838" y="2462213"/>
          <p14:tracePt t="56741" x="5049838" y="2471738"/>
          <p14:tracePt t="56749" x="5049838" y="2481263"/>
          <p14:tracePt t="56765" x="5049838" y="2489200"/>
          <p14:tracePt t="56773" x="5049838" y="2498725"/>
          <p14:tracePt t="56780" x="5049838" y="2508250"/>
          <p14:tracePt t="56789" x="5049838" y="2525713"/>
          <p14:tracePt t="56805" x="5032375" y="2554288"/>
          <p14:tracePt t="56821" x="5032375" y="2562225"/>
          <p14:tracePt t="56837" x="5022850" y="2571750"/>
          <p14:tracePt t="56845" x="5014913" y="2581275"/>
          <p14:tracePt t="56877" x="4995863" y="2589213"/>
          <p14:tracePt t="56885" x="4986338" y="2589213"/>
          <p14:tracePt t="56901" x="4959350" y="2598738"/>
          <p14:tracePt t="57157" x="4959350" y="2608263"/>
          <p14:tracePt t="57165" x="4949825" y="2625725"/>
          <p14:tracePt t="57173" x="4941888" y="2635250"/>
          <p14:tracePt t="57181" x="4932363" y="2654300"/>
          <p14:tracePt t="57189" x="4913313" y="2671763"/>
          <p14:tracePt t="57197" x="4905375" y="2681288"/>
          <p14:tracePt t="57221" x="4895850" y="2690813"/>
          <p14:tracePt t="57230" x="4886325" y="2708275"/>
          <p14:tracePt t="57237" x="4876800" y="2708275"/>
          <p14:tracePt t="57246" x="4859338" y="2727325"/>
          <p14:tracePt t="57253" x="4849813" y="2735263"/>
          <p14:tracePt t="57261" x="4840288" y="2754313"/>
          <p14:tracePt t="57269" x="4822825" y="2781300"/>
          <p14:tracePt t="57277" x="4803775" y="2817813"/>
          <p14:tracePt t="57285" x="4795838" y="2854325"/>
          <p14:tracePt t="57293" x="4767263" y="2900363"/>
          <p14:tracePt t="57301" x="4759325" y="2917825"/>
          <p14:tracePt t="57307" x="4749800" y="2954338"/>
          <p14:tracePt t="57316" x="4722813" y="2982913"/>
          <p14:tracePt t="57324" x="4695825" y="3027363"/>
          <p14:tracePt t="57332" x="4676775" y="3063875"/>
          <p14:tracePt t="57340" x="4659313" y="3082925"/>
          <p14:tracePt t="57348" x="4640263" y="3109913"/>
          <p14:tracePt t="57356" x="4594225" y="3146425"/>
          <p14:tracePt t="57364" x="4549775" y="3182938"/>
          <p14:tracePt t="57372" x="4513263" y="3200400"/>
          <p14:tracePt t="57381" x="4467225" y="3219450"/>
          <p14:tracePt t="57388" x="4440238" y="3236913"/>
          <p14:tracePt t="57397" x="4421188" y="3255963"/>
          <p14:tracePt t="57404" x="4394200" y="3273425"/>
          <p14:tracePt t="57412" x="4376738" y="3282950"/>
          <p14:tracePt t="57420" x="4340225" y="3302000"/>
          <p14:tracePt t="57428" x="4321175" y="3319463"/>
          <p14:tracePt t="57436" x="4275138" y="3355975"/>
          <p14:tracePt t="57444" x="4238625" y="3402013"/>
          <p14:tracePt t="57452" x="4194175" y="3438525"/>
          <p14:tracePt t="57460" x="4148138" y="3475038"/>
          <p14:tracePt t="57468" x="4084638" y="3529013"/>
          <p14:tracePt t="57476" x="3992563" y="3592513"/>
          <p14:tracePt t="57484" x="3892550" y="3665538"/>
          <p14:tracePt t="57492" x="3819525" y="3767138"/>
          <p14:tracePt t="57500" x="3756025" y="3848100"/>
          <p14:tracePt t="57508" x="3729038" y="3894138"/>
          <p14:tracePt t="57516" x="3692525" y="3948113"/>
          <p14:tracePt t="57524" x="3683000" y="3984625"/>
          <p14:tracePt t="57532" x="3673475" y="4030663"/>
          <p14:tracePt t="57540" x="3656013" y="4057650"/>
          <p14:tracePt t="57548" x="3646488" y="4076700"/>
          <p14:tracePt t="57556" x="3646488" y="4103688"/>
          <p14:tracePt t="57565" x="3646488" y="4140200"/>
          <p14:tracePt t="57572" x="3646488" y="4167188"/>
          <p14:tracePt t="57581" x="3636963" y="4186238"/>
          <p14:tracePt t="57588" x="3636963" y="4213225"/>
          <p14:tracePt t="57596" x="3636963" y="4240213"/>
          <p14:tracePt t="57604" x="3629025" y="4276725"/>
          <p14:tracePt t="57613" x="3600450" y="4340225"/>
          <p14:tracePt t="57621" x="3600450" y="4376738"/>
          <p14:tracePt t="57629" x="3600450" y="4432300"/>
          <p14:tracePt t="57636" x="3592513" y="4468813"/>
          <p14:tracePt t="57645" x="3592513" y="4522788"/>
          <p14:tracePt t="57652" x="3582988" y="4551363"/>
          <p14:tracePt t="57660" x="3582988" y="4587875"/>
          <p14:tracePt t="57668" x="3582988" y="4605338"/>
          <p14:tracePt t="57676" x="3582988" y="4632325"/>
          <p14:tracePt t="57684" x="3582988" y="4651375"/>
          <p14:tracePt t="57692" x="3582988" y="4668838"/>
          <p14:tracePt t="57700" x="3563938" y="4678363"/>
          <p14:tracePt t="57709" x="3556000" y="4687888"/>
          <p14:tracePt t="57716" x="3546475" y="4697413"/>
          <p14:tracePt t="57732" x="3546475" y="4714875"/>
          <p14:tracePt t="57789" x="3527425" y="4741863"/>
          <p14:tracePt t="57797" x="3509963" y="4751388"/>
          <p14:tracePt t="57805" x="3500438" y="4768850"/>
          <p14:tracePt t="57813" x="3482975" y="4787900"/>
          <p14:tracePt t="57821" x="3436938" y="4833938"/>
          <p14:tracePt t="57831" x="3382963" y="4870450"/>
          <p14:tracePt t="57837" x="3336925" y="4906963"/>
          <p14:tracePt t="57847" x="3273425" y="4943475"/>
          <p14:tracePt t="57853" x="3227388" y="4970463"/>
          <p14:tracePt t="57861" x="3200400" y="4987925"/>
          <p14:tracePt t="57869" x="3163888" y="5016500"/>
          <p14:tracePt t="57877" x="3163888" y="5024438"/>
          <p14:tracePt t="57900" x="3127375" y="5053013"/>
          <p14:tracePt t="57909" x="3117850" y="5060950"/>
          <p14:tracePt t="57964" x="3136900" y="5070475"/>
          <p14:tracePt t="57980" x="3163888" y="5089525"/>
          <p14:tracePt t="57988" x="3190875" y="5116513"/>
          <p14:tracePt t="57996" x="3227388" y="5126038"/>
          <p14:tracePt t="58004" x="3236913" y="5143500"/>
          <p14:tracePt t="58012" x="3244850" y="5153025"/>
          <p14:tracePt t="58029" x="3244850" y="5180013"/>
          <p14:tracePt t="58046" x="3244850" y="5189538"/>
          <p14:tracePt t="58053" x="3244850" y="5197475"/>
          <p14:tracePt t="58069" x="3244850" y="5216525"/>
          <p14:tracePt t="58077" x="3227388" y="5233988"/>
          <p14:tracePt t="58093" x="3208338" y="5233988"/>
          <p14:tracePt t="58332" x="3190875" y="5233988"/>
          <p14:tracePt t="58340" x="3171825" y="5233988"/>
          <p14:tracePt t="58357" x="3144838" y="5243513"/>
          <p14:tracePt t="58365" x="3136900" y="5253038"/>
          <p14:tracePt t="58373" x="3117850" y="5270500"/>
          <p14:tracePt t="58389" x="3081338" y="5280025"/>
          <p14:tracePt t="58398" x="3081338" y="5289550"/>
          <p14:tracePt t="58404" x="3063875" y="5307013"/>
          <p14:tracePt t="58412" x="3044825" y="5326063"/>
          <p14:tracePt t="58420" x="3017838" y="5343525"/>
          <p14:tracePt t="58428" x="2971800" y="5380038"/>
          <p14:tracePt t="58436" x="2971800" y="5389563"/>
          <p14:tracePt t="58444" x="2944813" y="5399088"/>
          <p14:tracePt t="58452" x="2908300" y="5416550"/>
          <p14:tracePt t="58460" x="2889250" y="5426075"/>
          <p14:tracePt t="58469" x="2871788" y="5435600"/>
          <p14:tracePt t="58477" x="2844800" y="5435600"/>
          <p14:tracePt t="58485" x="2825750" y="5445125"/>
          <p14:tracePt t="58493" x="2798763" y="5462588"/>
          <p14:tracePt t="58501" x="2781300" y="5462588"/>
          <p14:tracePt t="58509" x="2725738" y="5462588"/>
          <p14:tracePt t="58517" x="2671763" y="5462588"/>
          <p14:tracePt t="58525" x="2570163" y="5462588"/>
          <p14:tracePt t="58533" x="2516188" y="5462588"/>
          <p14:tracePt t="58541" x="2443163" y="5462588"/>
          <p14:tracePt t="58550" x="2406650" y="5462588"/>
          <p14:tracePt t="58557" x="2370138" y="5453063"/>
          <p14:tracePt t="58565" x="2343150" y="5445125"/>
          <p14:tracePt t="58573" x="2324100" y="5426075"/>
          <p14:tracePt t="58581" x="2306638" y="5416550"/>
          <p14:tracePt t="58589" x="2287588" y="5389563"/>
          <p14:tracePt t="58605" x="2279650" y="5389563"/>
          <p14:tracePt t="58614" x="2270125" y="5380038"/>
          <p14:tracePt t="58621" x="2270125" y="5372100"/>
          <p14:tracePt t="58631" x="2251075" y="5353050"/>
          <p14:tracePt t="58637" x="2251075" y="5335588"/>
          <p14:tracePt t="58647" x="2243138" y="5326063"/>
          <p14:tracePt t="58653" x="2243138" y="5299075"/>
          <p14:tracePt t="58662" x="2243138" y="5289550"/>
          <p14:tracePt t="58669" x="2233613" y="5280025"/>
          <p14:tracePt t="58677" x="2233613" y="5262563"/>
          <p14:tracePt t="58685" x="2233613" y="5243513"/>
          <p14:tracePt t="58693" x="2224088" y="5207000"/>
          <p14:tracePt t="58709" x="2214563" y="5180013"/>
          <p14:tracePt t="58717" x="2206625" y="5160963"/>
          <p14:tracePt t="58725" x="2206625" y="5153025"/>
          <p14:tracePt t="58733" x="2206625" y="5143500"/>
          <p14:tracePt t="58741" x="2206625" y="5126038"/>
          <p14:tracePt t="58749" x="2206625" y="5116513"/>
          <p14:tracePt t="58773" x="2206625" y="5097463"/>
          <p14:tracePt t="58781" x="2224088" y="5080000"/>
          <p14:tracePt t="58789" x="2243138" y="5060950"/>
          <p14:tracePt t="58798" x="2287588" y="5060950"/>
          <p14:tracePt t="58805" x="2316163" y="5053013"/>
          <p14:tracePt t="58814" x="2370138" y="5043488"/>
          <p14:tracePt t="58821" x="2433638" y="5016500"/>
          <p14:tracePt t="58830" x="2525713" y="5016500"/>
          <p14:tracePt t="58837" x="2598738" y="5016500"/>
          <p14:tracePt t="58846" x="2652713" y="5016500"/>
          <p14:tracePt t="58853" x="2698750" y="5016500"/>
          <p14:tracePt t="58861" x="2725738" y="5016500"/>
          <p14:tracePt t="58869" x="2744788" y="5016500"/>
          <p14:tracePt t="58877" x="2752725" y="5016500"/>
          <p14:tracePt t="58885" x="2762250" y="5016500"/>
          <p14:tracePt t="58948" x="2771775" y="5016500"/>
          <p14:tracePt t="58964" x="2771775" y="5024438"/>
          <p14:tracePt t="58972" x="2781300" y="5053013"/>
          <p14:tracePt t="58980" x="2781300" y="5060950"/>
          <p14:tracePt t="58988" x="2808288" y="5106988"/>
          <p14:tracePt t="59012" x="2808288" y="5116513"/>
          <p14:tracePt t="59093" x="2808288" y="5133975"/>
          <p14:tracePt t="59101" x="2808288" y="5143500"/>
          <p14:tracePt t="59109" x="2808288" y="5160963"/>
          <p14:tracePt t="59117" x="2808288" y="5189538"/>
          <p14:tracePt t="59125" x="2808288" y="5197475"/>
          <p14:tracePt t="59133" x="2798763" y="5216525"/>
          <p14:tracePt t="59141" x="2789238" y="5233988"/>
          <p14:tracePt t="59157" x="2781300" y="5233988"/>
          <p14:tracePt t="59373" x="2781300" y="5226050"/>
          <p14:tracePt t="59381" x="2835275" y="5189538"/>
          <p14:tracePt t="59389" x="2944813" y="5189538"/>
          <p14:tracePt t="59397" x="3035300" y="5170488"/>
          <p14:tracePt t="59405" x="3163888" y="5170488"/>
          <p14:tracePt t="59415" x="3290888" y="5170488"/>
          <p14:tracePt t="59421" x="3419475" y="5170488"/>
          <p14:tracePt t="59431" x="3509963" y="5170488"/>
          <p14:tracePt t="59437" x="3656013" y="5197475"/>
          <p14:tracePt t="59446" x="3775075" y="5207000"/>
          <p14:tracePt t="59453" x="3829050" y="5216525"/>
          <p14:tracePt t="59461" x="3892550" y="5243513"/>
          <p14:tracePt t="59469" x="3919538" y="5243513"/>
          <p14:tracePt t="59477" x="3948113" y="5243513"/>
          <p14:tracePt t="59485" x="3965575" y="5243513"/>
          <p14:tracePt t="59493" x="4021138" y="5243513"/>
          <p14:tracePt t="59501" x="4075113" y="5243513"/>
          <p14:tracePt t="59509" x="4138613" y="5253038"/>
          <p14:tracePt t="59517" x="4211638" y="5270500"/>
          <p14:tracePt t="59525" x="4267200" y="5270500"/>
          <p14:tracePt t="59533" x="4348163" y="5280025"/>
          <p14:tracePt t="59541" x="4413250" y="5307013"/>
          <p14:tracePt t="59550" x="4430713" y="5326063"/>
          <p14:tracePt t="59557" x="4440238" y="5326063"/>
          <p14:tracePt t="59566" x="4476750" y="5326063"/>
          <p14:tracePt t="59573" x="4557713" y="5335588"/>
          <p14:tracePt t="59581" x="4594225" y="5335588"/>
          <p14:tracePt t="59589" x="4649788" y="5335588"/>
          <p14:tracePt t="59597" x="4695825" y="5335588"/>
          <p14:tracePt t="59605" x="4703763" y="5335588"/>
          <p14:tracePt t="59716" x="4713288" y="5343525"/>
          <p14:tracePt t="59748" x="4713288" y="5353050"/>
          <p14:tracePt t="59756" x="4730750" y="5372100"/>
          <p14:tracePt t="59764" x="4776788" y="5380038"/>
          <p14:tracePt t="59772" x="4822825" y="5408613"/>
          <p14:tracePt t="59781" x="4895850" y="5416550"/>
          <p14:tracePt t="59789" x="4978400" y="5416550"/>
          <p14:tracePt t="59796" x="5086350" y="5435600"/>
          <p14:tracePt t="59805" x="5159375" y="5445125"/>
          <p14:tracePt t="59814" x="5241925" y="5472113"/>
          <p14:tracePt t="59821" x="5278438" y="5472113"/>
          <p14:tracePt t="59830" x="5287963" y="5472113"/>
          <p14:tracePt t="59909" x="5251450" y="5481638"/>
          <p14:tracePt t="59917" x="5214938" y="5481638"/>
          <p14:tracePt t="59925" x="5141913" y="5481638"/>
          <p14:tracePt t="59933" x="5086350" y="5481638"/>
          <p14:tracePt t="59941" x="5014913" y="5481638"/>
          <p14:tracePt t="59949" x="4922838" y="5481638"/>
          <p14:tracePt t="59957" x="4832350" y="5481638"/>
          <p14:tracePt t="59965" x="4667250" y="5481638"/>
          <p14:tracePt t="59973" x="4567238" y="5462588"/>
          <p14:tracePt t="59981" x="4457700" y="5435600"/>
          <p14:tracePt t="59989" x="4394200" y="5399088"/>
          <p14:tracePt t="59998" x="4321175" y="5399088"/>
          <p14:tracePt t="60005" x="4275138" y="5380038"/>
          <p14:tracePt t="60014" x="4238625" y="5380038"/>
          <p14:tracePt t="60021" x="4202113" y="5372100"/>
          <p14:tracePt t="60030" x="4175125" y="5353050"/>
          <p14:tracePt t="60037" x="4165600" y="5353050"/>
          <p14:tracePt t="60047" x="4157663" y="5353050"/>
          <p14:tracePt t="60053" x="4121150" y="5335588"/>
          <p14:tracePt t="60069" x="4094163" y="5326063"/>
          <p14:tracePt t="60085" x="4057650" y="5307013"/>
          <p14:tracePt t="60094" x="4038600" y="5299075"/>
          <p14:tracePt t="60101" x="4021138" y="5280025"/>
          <p14:tracePt t="60109" x="4002088" y="5253038"/>
          <p14:tracePt t="60117" x="3992563" y="5253038"/>
          <p14:tracePt t="60125" x="3984625" y="5243513"/>
          <p14:tracePt t="60133" x="3975100" y="5226050"/>
          <p14:tracePt t="60141" x="3975100" y="5207000"/>
          <p14:tracePt t="60150" x="3965575" y="5180013"/>
          <p14:tracePt t="60157" x="3956050" y="5143500"/>
          <p14:tracePt t="60166" x="3956050" y="5106988"/>
          <p14:tracePt t="60173" x="3956050" y="5060950"/>
          <p14:tracePt t="60181" x="3956050" y="5043488"/>
          <p14:tracePt t="60189" x="3956050" y="5006975"/>
          <p14:tracePt t="60198" x="3956050" y="4979988"/>
          <p14:tracePt t="60205" x="3956050" y="4943475"/>
          <p14:tracePt t="60214" x="3984625" y="4906963"/>
          <p14:tracePt t="60221" x="4002088" y="4860925"/>
          <p14:tracePt t="60229" x="4057650" y="4787900"/>
          <p14:tracePt t="60236" x="4075113" y="4768850"/>
          <p14:tracePt t="60246" x="4111625" y="4714875"/>
          <p14:tracePt t="60252" x="4129088" y="4697413"/>
          <p14:tracePt t="60260" x="4165600" y="4660900"/>
          <p14:tracePt t="60268" x="4194175" y="4660900"/>
          <p14:tracePt t="60276" x="4211638" y="4641850"/>
          <p14:tracePt t="60284" x="4230688" y="4624388"/>
          <p14:tracePt t="60292" x="4257675" y="4614863"/>
          <p14:tracePt t="60308" x="4294188" y="4605338"/>
          <p14:tracePt t="60324" x="4303713" y="4605338"/>
          <p14:tracePt t="60332" x="4330700" y="4605338"/>
          <p14:tracePt t="60340" x="4357688" y="4605338"/>
          <p14:tracePt t="60348" x="4394200" y="4605338"/>
          <p14:tracePt t="60356" x="4476750" y="4605338"/>
          <p14:tracePt t="60364" x="4586288" y="4605338"/>
          <p14:tracePt t="60372" x="4659313" y="4605338"/>
          <p14:tracePt t="60380" x="4776788" y="4651375"/>
          <p14:tracePt t="60388" x="4886325" y="4714875"/>
          <p14:tracePt t="60396" x="4949825" y="4751388"/>
          <p14:tracePt t="60404" x="5059363" y="4824413"/>
          <p14:tracePt t="60413" x="5141913" y="4887913"/>
          <p14:tracePt t="60420" x="5187950" y="4943475"/>
          <p14:tracePt t="60429" x="5241925" y="4987925"/>
          <p14:tracePt t="60436" x="5268913" y="5006975"/>
          <p14:tracePt t="60446" x="5278438" y="5016500"/>
          <p14:tracePt t="60540" x="5278438" y="5024438"/>
          <p14:tracePt t="60548" x="5278438" y="5033963"/>
          <p14:tracePt t="60564" x="5278438" y="5043488"/>
          <p14:tracePt t="60572" x="5278438" y="5060950"/>
          <p14:tracePt t="60588" x="5278438" y="5070475"/>
          <p14:tracePt t="60596" x="5278438" y="5080000"/>
          <p14:tracePt t="60604" x="5278438" y="5097463"/>
          <p14:tracePt t="60700" x="5278438" y="5106988"/>
          <p14:tracePt t="60716" x="5278438" y="5116513"/>
          <p14:tracePt t="60740" x="5278438" y="5126038"/>
          <p14:tracePt t="60748" x="5287963" y="5143500"/>
          <p14:tracePt t="60773" x="5305425" y="5160963"/>
          <p14:tracePt t="60861" x="5305425" y="5189538"/>
          <p14:tracePt t="60869" x="5305425" y="5197475"/>
          <p14:tracePt t="60877" x="5305425" y="5226050"/>
          <p14:tracePt t="60901" x="5205413" y="5280025"/>
          <p14:tracePt t="60909" x="5168900" y="5289550"/>
          <p14:tracePt t="60917" x="5105400" y="5299075"/>
          <p14:tracePt t="60925" x="5078413" y="5307013"/>
          <p14:tracePt t="60933" x="5022850" y="5307013"/>
          <p14:tracePt t="60941" x="4968875" y="5307013"/>
          <p14:tracePt t="60950" x="4886325" y="5307013"/>
          <p14:tracePt t="60957" x="4813300" y="5307013"/>
          <p14:tracePt t="60965" x="4759325" y="5307013"/>
          <p14:tracePt t="60973" x="4703763" y="5307013"/>
          <p14:tracePt t="60981" x="4659313" y="5307013"/>
          <p14:tracePt t="60989" x="4576763" y="5307013"/>
          <p14:tracePt t="60998" x="4549775" y="5307013"/>
          <p14:tracePt t="61005" x="4476750" y="5307013"/>
          <p14:tracePt t="61014" x="4403725" y="5307013"/>
          <p14:tracePt t="61021" x="4367213" y="5307013"/>
          <p14:tracePt t="61031" x="4311650" y="5307013"/>
          <p14:tracePt t="61037" x="4257675" y="5307013"/>
          <p14:tracePt t="61047" x="4221163" y="5307013"/>
          <p14:tracePt t="61053" x="4184650" y="5307013"/>
          <p14:tracePt t="61062" x="4148138" y="5307013"/>
          <p14:tracePt t="61069" x="4129088" y="5307013"/>
          <p14:tracePt t="61077" x="4094163" y="5307013"/>
          <p14:tracePt t="61093" x="4075113" y="5307013"/>
          <p14:tracePt t="61101" x="4048125" y="5307013"/>
          <p14:tracePt t="61285" x="4057650" y="5326063"/>
          <p14:tracePt t="61293" x="4057650" y="5335588"/>
          <p14:tracePt t="61301" x="4057650" y="5343525"/>
          <p14:tracePt t="61309" x="4057650" y="5372100"/>
          <p14:tracePt t="61317" x="4057650" y="5389563"/>
          <p14:tracePt t="61325" x="4057650" y="5399088"/>
          <p14:tracePt t="61469" x="4084638" y="5399088"/>
          <p14:tracePt t="61477" x="4094163" y="5399088"/>
          <p14:tracePt t="61485" x="4111625" y="5380038"/>
          <p14:tracePt t="61493" x="4129088" y="5372100"/>
          <p14:tracePt t="61501" x="4165600" y="5280025"/>
          <p14:tracePt t="61509" x="4202113" y="5243513"/>
          <p14:tracePt t="61517" x="4221163" y="5233988"/>
          <p14:tracePt t="61525" x="4221163" y="5197475"/>
          <p14:tracePt t="61533" x="4267200" y="5106988"/>
          <p14:tracePt t="61541" x="4321175" y="5043488"/>
          <p14:tracePt t="61550" x="4321175" y="5033963"/>
          <p14:tracePt t="61557" x="4330700" y="5024438"/>
          <p14:tracePt t="61638" x="4340225" y="5024438"/>
          <p14:tracePt t="61646" x="4357688" y="4979988"/>
          <p14:tracePt t="61653" x="4367213" y="4960938"/>
          <p14:tracePt t="61661" x="4376738" y="4943475"/>
          <p14:tracePt t="61669" x="4384675" y="4924425"/>
          <p14:tracePt t="61677" x="4384675" y="4906963"/>
          <p14:tracePt t="61725" x="4394200" y="4897438"/>
          <p14:tracePt t="61917" x="4348163" y="4897438"/>
          <p14:tracePt t="61925" x="4175125" y="4897438"/>
          <p14:tracePt t="61933" x="3975100" y="4897438"/>
          <p14:tracePt t="61941" x="3846513" y="4897438"/>
          <p14:tracePt t="61949" x="3702050" y="4897438"/>
          <p14:tracePt t="61957" x="3519488" y="4897438"/>
          <p14:tracePt t="61965" x="3336925" y="4897438"/>
          <p14:tracePt t="61973" x="3154363" y="4897438"/>
          <p14:tracePt t="61981" x="2998788" y="4897438"/>
          <p14:tracePt t="61989" x="2817813" y="4897438"/>
          <p14:tracePt t="61998" x="2652713" y="4897438"/>
          <p14:tracePt t="62005" x="2562225" y="4897438"/>
          <p14:tracePt t="62014" x="2470150" y="4897438"/>
          <p14:tracePt t="62021" x="2389188" y="4897438"/>
          <p14:tracePt t="62031" x="2352675" y="4897438"/>
          <p14:tracePt t="62038" x="2333625" y="4897438"/>
          <p14:tracePt t="62047" x="2297113" y="4897438"/>
          <p14:tracePt t="62061" x="2279650" y="4897438"/>
          <p14:tracePt t="62309" x="2360613" y="4887913"/>
          <p14:tracePt t="62317" x="2470150" y="4878388"/>
          <p14:tracePt t="62325" x="2589213" y="4860925"/>
          <p14:tracePt t="62333" x="2716213" y="4833938"/>
          <p14:tracePt t="62341" x="2862263" y="4833938"/>
          <p14:tracePt t="62350" x="3027363" y="4833938"/>
          <p14:tracePt t="62357" x="3208338" y="4833938"/>
          <p14:tracePt t="62366" x="3382963" y="4833938"/>
          <p14:tracePt t="62373" x="3563938" y="4833938"/>
          <p14:tracePt t="62381" x="3746500" y="4833938"/>
          <p14:tracePt t="62389" x="3929063" y="4833938"/>
          <p14:tracePt t="62397" x="4111625" y="4833938"/>
          <p14:tracePt t="62405" x="4275138" y="4833938"/>
          <p14:tracePt t="62414" x="4403725" y="4841875"/>
          <p14:tracePt t="62421" x="4494213" y="4851400"/>
          <p14:tracePt t="62431" x="4649788" y="4897438"/>
          <p14:tracePt t="62437" x="4776788" y="4914900"/>
          <p14:tracePt t="62446" x="4905375" y="4924425"/>
          <p14:tracePt t="62453" x="5032375" y="4943475"/>
          <p14:tracePt t="62461" x="5141913" y="4970463"/>
          <p14:tracePt t="62469" x="5205413" y="4970463"/>
          <p14:tracePt t="62477" x="5260975" y="4970463"/>
          <p14:tracePt t="62485" x="5287963" y="4970463"/>
          <p14:tracePt t="62493" x="5297488" y="4970463"/>
          <p14:tracePt t="62661" x="5305425" y="4970463"/>
          <p14:tracePt t="62670" x="5305425" y="4943475"/>
          <p14:tracePt t="62677" x="5305425" y="4887913"/>
          <p14:tracePt t="62685" x="5305425" y="4814888"/>
          <p14:tracePt t="62693" x="5287963" y="4732338"/>
          <p14:tracePt t="62701" x="5287963" y="4660900"/>
          <p14:tracePt t="62709" x="5278438" y="4624388"/>
          <p14:tracePt t="62717" x="5260975" y="4468813"/>
          <p14:tracePt t="62725" x="5251450" y="4376738"/>
          <p14:tracePt t="62733" x="5224463" y="4286250"/>
          <p14:tracePt t="62741" x="5224463" y="4186238"/>
          <p14:tracePt t="62749" x="5205413" y="4094163"/>
          <p14:tracePt t="62757" x="5205413" y="4003675"/>
          <p14:tracePt t="62766" x="5178425" y="3894138"/>
          <p14:tracePt t="62773" x="5178425" y="3811588"/>
          <p14:tracePt t="62780" x="5178425" y="3721100"/>
          <p14:tracePt t="62789" x="5178425" y="3629025"/>
          <p14:tracePt t="62797" x="5178425" y="3556000"/>
          <p14:tracePt t="62805" x="5178425" y="3465513"/>
          <p14:tracePt t="62814" x="5178425" y="3411538"/>
          <p14:tracePt t="62821" x="5178425" y="3319463"/>
          <p14:tracePt t="62831" x="5178425" y="3246438"/>
          <p14:tracePt t="62837" x="5178425" y="3182938"/>
          <p14:tracePt t="62847" x="5178425" y="3146425"/>
          <p14:tracePt t="62853" x="5178425" y="3090863"/>
          <p14:tracePt t="62862" x="5159375" y="3063875"/>
          <p14:tracePt t="62884" x="5151438" y="3017838"/>
          <p14:tracePt t="62893" x="5141913" y="3009900"/>
          <p14:tracePt t="63222" x="5049838" y="3009900"/>
          <p14:tracePt t="63228" x="4905375" y="3009900"/>
          <p14:tracePt t="63236" x="4767263" y="3009900"/>
          <p14:tracePt t="63244" x="4622800" y="3009900"/>
          <p14:tracePt t="63252" x="4457700" y="3009900"/>
          <p14:tracePt t="63260" x="4330700" y="3009900"/>
          <p14:tracePt t="63268" x="4184650" y="3009900"/>
          <p14:tracePt t="63276" x="4094163" y="3009900"/>
          <p14:tracePt t="63284" x="3984625" y="3009900"/>
          <p14:tracePt t="63293" x="3919538" y="3000375"/>
          <p14:tracePt t="63301" x="3838575" y="2973388"/>
          <p14:tracePt t="63309" x="3783013" y="2946400"/>
          <p14:tracePt t="63317" x="3738563" y="2936875"/>
          <p14:tracePt t="63325" x="3702050" y="2936875"/>
          <p14:tracePt t="63333" x="3636963" y="2917825"/>
          <p14:tracePt t="63341" x="3600450" y="2917825"/>
          <p14:tracePt t="63349" x="3556000" y="2917825"/>
          <p14:tracePt t="63357" x="3490913" y="2917825"/>
          <p14:tracePt t="63365" x="3446463" y="2917825"/>
          <p14:tracePt t="63373" x="3419475" y="2917825"/>
          <p14:tracePt t="63380" x="3373438" y="2917825"/>
          <p14:tracePt t="63397" x="3363913" y="2917825"/>
          <p14:tracePt t="63605" x="3354388" y="2917825"/>
          <p14:tracePt t="63614" x="3317875" y="2917825"/>
          <p14:tracePt t="63621" x="3217863" y="2927350"/>
          <p14:tracePt t="63630" x="3144838" y="2927350"/>
          <p14:tracePt t="63637" x="3063875" y="2946400"/>
          <p14:tracePt t="63647" x="3008313" y="2946400"/>
          <p14:tracePt t="63653" x="2962275" y="2963863"/>
          <p14:tracePt t="63662" x="2925763" y="2963863"/>
          <p14:tracePt t="63669" x="2908300" y="2963863"/>
          <p14:tracePt t="63677" x="2889250" y="2973388"/>
          <p14:tracePt t="63949" x="2844800" y="2982913"/>
          <p14:tracePt t="63965" x="2817813" y="3000375"/>
          <p14:tracePt t="64453" x="2789238" y="3017838"/>
          <p14:tracePt t="64461" x="2789238" y="3036888"/>
          <p14:tracePt t="64469" x="2789238" y="3090863"/>
          <p14:tracePt t="64477" x="2762250" y="3146425"/>
          <p14:tracePt t="64485" x="2744788" y="3246438"/>
          <p14:tracePt t="64493" x="2735263" y="3319463"/>
          <p14:tracePt t="64501" x="2735263" y="3411538"/>
          <p14:tracePt t="64509" x="2716213" y="3538538"/>
          <p14:tracePt t="64517" x="2689225" y="3675063"/>
          <p14:tracePt t="64525" x="2679700" y="3821113"/>
          <p14:tracePt t="64533" x="2679700" y="3984625"/>
          <p14:tracePt t="64541" x="2679700" y="4130675"/>
          <p14:tracePt t="64549" x="2679700" y="4276725"/>
          <p14:tracePt t="64557" x="2679700" y="4405313"/>
          <p14:tracePt t="64565" x="2679700" y="4495800"/>
          <p14:tracePt t="64573" x="2679700" y="4605338"/>
          <p14:tracePt t="64581" x="2679700" y="4660900"/>
          <p14:tracePt t="64589" x="2679700" y="4687888"/>
          <p14:tracePt t="64597" x="2679700" y="4714875"/>
          <p14:tracePt t="64605" x="2679700" y="4760913"/>
          <p14:tracePt t="64614" x="2679700" y="4768850"/>
          <p14:tracePt t="64621" x="2679700" y="4778375"/>
          <p14:tracePt t="64901" x="2708275" y="4778375"/>
          <p14:tracePt t="64909" x="2716213" y="4778375"/>
          <p14:tracePt t="65061" x="2725738" y="4787900"/>
          <p14:tracePt t="65141" x="2725738" y="4797425"/>
          <p14:tracePt t="65165" x="2725738" y="4805363"/>
          <p14:tracePt t="65181" x="2725738" y="4814888"/>
          <p14:tracePt t="65189" x="2725738" y="4833938"/>
          <p14:tracePt t="65205" x="2725738" y="4841875"/>
          <p14:tracePt t="65221" x="2725738" y="4851400"/>
          <p14:tracePt t="65237" x="2725738" y="4870450"/>
          <p14:tracePt t="65429" x="2725738" y="4878388"/>
          <p14:tracePt t="65485" x="2725738" y="4887913"/>
          <p14:tracePt t="66046" x="2771775" y="4878388"/>
          <p14:tracePt t="66054" x="2835275" y="4860925"/>
          <p14:tracePt t="66062" x="2889250" y="4851400"/>
          <p14:tracePt t="66069" x="2971800" y="4851400"/>
          <p14:tracePt t="66077" x="3063875" y="4851400"/>
          <p14:tracePt t="66084" x="3171825" y="4851400"/>
          <p14:tracePt t="66092" x="3317875" y="4851400"/>
          <p14:tracePt t="66100" x="3446463" y="4851400"/>
          <p14:tracePt t="66108" x="3573463" y="4851400"/>
          <p14:tracePt t="66116" x="3702050" y="4851400"/>
          <p14:tracePt t="66124" x="3792538" y="4878388"/>
          <p14:tracePt t="66132" x="3956050" y="4914900"/>
          <p14:tracePt t="66140" x="4075113" y="4924425"/>
          <p14:tracePt t="66149" x="4221163" y="4924425"/>
          <p14:tracePt t="66156" x="4367213" y="4924425"/>
          <p14:tracePt t="66164" x="4494213" y="4924425"/>
          <p14:tracePt t="66172" x="4603750" y="4924425"/>
          <p14:tracePt t="66180" x="4659313" y="4924425"/>
          <p14:tracePt t="66188" x="4749800" y="4924425"/>
          <p14:tracePt t="66196" x="4776788" y="4924425"/>
          <p14:tracePt t="66204" x="4822825" y="4924425"/>
          <p14:tracePt t="66221" x="4868863" y="4887913"/>
          <p14:tracePt t="66358" x="4876800" y="4878388"/>
          <p14:tracePt t="66589" x="4876800" y="4870450"/>
          <p14:tracePt t="66597" x="4876800" y="4860925"/>
          <p14:tracePt t="66621" x="4876800" y="4851400"/>
          <p14:tracePt t="66629" x="4876800" y="4841875"/>
          <p14:tracePt t="66637" x="4876800" y="4814888"/>
          <p14:tracePt t="66646" x="4876800" y="4805363"/>
          <p14:tracePt t="66653" x="4876800" y="4768850"/>
          <p14:tracePt t="66662" x="4876800" y="4732338"/>
          <p14:tracePt t="66669" x="4876800" y="4678363"/>
          <p14:tracePt t="66677" x="4876800" y="4624388"/>
          <p14:tracePt t="66685" x="4876800" y="4551363"/>
          <p14:tracePt t="66693" x="4876800" y="4468813"/>
          <p14:tracePt t="66701" x="4876800" y="4395788"/>
          <p14:tracePt t="66709" x="4876800" y="4303713"/>
          <p14:tracePt t="66717" x="4886325" y="4249738"/>
          <p14:tracePt t="66725" x="4895850" y="4167188"/>
          <p14:tracePt t="66733" x="4895850" y="4113213"/>
          <p14:tracePt t="66741" x="4895850" y="4040188"/>
          <p14:tracePt t="66749" x="4895850" y="3967163"/>
          <p14:tracePt t="66757" x="4895850" y="3911600"/>
          <p14:tracePt t="66765" x="4949825" y="3830638"/>
          <p14:tracePt t="66773" x="4949825" y="3748088"/>
          <p14:tracePt t="66781" x="4949825" y="3694113"/>
          <p14:tracePt t="66789" x="4949825" y="3638550"/>
          <p14:tracePt t="66797" x="4949825" y="3565525"/>
          <p14:tracePt t="66805" x="4949825" y="3519488"/>
          <p14:tracePt t="66814" x="4949825" y="3482975"/>
          <p14:tracePt t="66821" x="4949825" y="3438525"/>
          <p14:tracePt t="66830" x="4949825" y="3402013"/>
          <p14:tracePt t="66837" x="4949825" y="3375025"/>
          <p14:tracePt t="66847" x="4949825" y="3355975"/>
          <p14:tracePt t="66853" x="4949825" y="3309938"/>
          <p14:tracePt t="66862" x="4949825" y="3292475"/>
          <p14:tracePt t="66869" x="4949825" y="3282950"/>
          <p14:tracePt t="66877" x="4949825" y="3273425"/>
          <p14:tracePt t="66885" x="4949825" y="3265488"/>
          <p14:tracePt t="66901" x="4949825" y="3228975"/>
          <p14:tracePt t="66909" x="4949825" y="3209925"/>
          <p14:tracePt t="66917" x="4949825" y="3192463"/>
          <p14:tracePt t="66925" x="4949825" y="3173413"/>
          <p14:tracePt t="66933" x="4959350" y="3163888"/>
          <p14:tracePt t="66941" x="4959350" y="3146425"/>
          <p14:tracePt t="66949" x="4959350" y="3136900"/>
          <p14:tracePt t="66965" x="4959350" y="3109913"/>
          <p14:tracePt t="66981" x="4959350" y="3100388"/>
          <p14:tracePt t="66989" x="4978400" y="3082925"/>
          <p14:tracePt t="67005" x="4978400" y="3063875"/>
          <p14:tracePt t="67013" x="4978400" y="3054350"/>
          <p14:tracePt t="67021" x="4978400" y="3046413"/>
          <p14:tracePt t="67037" x="4978400" y="3027363"/>
          <p14:tracePt t="67046" x="4978400" y="3009900"/>
          <p14:tracePt t="67053" x="4978400" y="2982913"/>
          <p14:tracePt t="67063" x="4978400" y="2963863"/>
          <p14:tracePt t="67069" x="4978400" y="2954338"/>
          <p14:tracePt t="67077" x="4978400" y="2936875"/>
          <p14:tracePt t="67085" x="4978400" y="2917825"/>
          <p14:tracePt t="67093" x="4978400" y="2909888"/>
          <p14:tracePt t="67101" x="4978400" y="2900363"/>
          <p14:tracePt t="67117" x="4978400" y="2873375"/>
          <p14:tracePt t="67133" x="4968875" y="2873375"/>
          <p14:tracePt t="67173" x="4959350" y="2854325"/>
          <p14:tracePt t="67381" x="4932363" y="2844800"/>
          <p14:tracePt t="67389" x="4868863" y="2844800"/>
          <p14:tracePt t="67397" x="4767263" y="2844800"/>
          <p14:tracePt t="67405" x="4622800" y="2863850"/>
          <p14:tracePt t="67413" x="4457700" y="2863850"/>
          <p14:tracePt t="67421" x="4267200" y="2863850"/>
          <p14:tracePt t="67430" x="4084638" y="2863850"/>
          <p14:tracePt t="67437" x="3902075" y="2863850"/>
          <p14:tracePt t="67446" x="3683000" y="2863850"/>
          <p14:tracePt t="67453" x="3519488" y="2863850"/>
          <p14:tracePt t="67462" x="3317875" y="2863850"/>
          <p14:tracePt t="67469" x="3044825" y="2863850"/>
          <p14:tracePt t="67477" x="2881313" y="2863850"/>
          <p14:tracePt t="67485" x="2752725" y="2863850"/>
          <p14:tracePt t="67493" x="2698750" y="2863850"/>
          <p14:tracePt t="67501" x="2635250" y="2863850"/>
          <p14:tracePt t="67509" x="2606675" y="2854325"/>
          <p14:tracePt t="67917" x="2598738" y="2854325"/>
          <p14:tracePt t="67933" x="2598738" y="2873375"/>
          <p14:tracePt t="67941" x="2598738" y="2881313"/>
          <p14:tracePt t="68621" x="2598738" y="2890838"/>
          <p14:tracePt t="71212" x="2598738" y="2900363"/>
          <p14:tracePt t="71221" x="2598738" y="2946400"/>
          <p14:tracePt t="71228" x="2679700" y="3027363"/>
          <p14:tracePt t="71236" x="2789238" y="3100388"/>
          <p14:tracePt t="71244" x="2925763" y="3192463"/>
          <p14:tracePt t="71252" x="3081338" y="3302000"/>
          <p14:tracePt t="71260" x="3217863" y="3375025"/>
          <p14:tracePt t="71268" x="3354388" y="3446463"/>
          <p14:tracePt t="71276" x="3482975" y="3529013"/>
          <p14:tracePt t="71283" x="3563938" y="3556000"/>
          <p14:tracePt t="71292" x="3609975" y="3584575"/>
          <p14:tracePt t="71300" x="3619500" y="3592513"/>
          <p14:tracePt t="71316" x="3646488" y="3602038"/>
          <p14:tracePt t="71324" x="3656013" y="3611563"/>
          <p14:tracePt t="71332" x="3656013" y="3629025"/>
          <p14:tracePt t="71341" x="3656013" y="3657600"/>
          <p14:tracePt t="71349" x="3636963" y="3711575"/>
          <p14:tracePt t="71357" x="3636963" y="3748088"/>
          <p14:tracePt t="71365" x="3629025" y="3830638"/>
          <p14:tracePt t="71373" x="3629025" y="3903663"/>
          <p14:tracePt t="71382" x="3629025" y="3984625"/>
          <p14:tracePt t="71389" x="3692525" y="4076700"/>
          <p14:tracePt t="71398" x="3746500" y="4176713"/>
          <p14:tracePt t="71405" x="3765550" y="4222750"/>
          <p14:tracePt t="71413" x="3802063" y="4268788"/>
          <p14:tracePt t="71421" x="3856038" y="4322763"/>
          <p14:tracePt t="71430" x="3892550" y="4368800"/>
          <p14:tracePt t="71437" x="3911600" y="4376738"/>
          <p14:tracePt t="71525" x="3919538" y="4386263"/>
          <p14:tracePt t="71532" x="3919538" y="4405313"/>
          <p14:tracePt t="71540" x="3919538" y="4413250"/>
          <p14:tracePt t="71548" x="3919538" y="4449763"/>
          <p14:tracePt t="71556" x="3911600" y="4459288"/>
          <p14:tracePt t="71564" x="3892550" y="4459288"/>
          <p14:tracePt t="71572" x="3883025" y="4459288"/>
          <p14:tracePt t="71580" x="3875088" y="4459288"/>
          <p14:tracePt t="71669" x="3865563" y="4459288"/>
          <p14:tracePt t="71677" x="3838575" y="4459288"/>
          <p14:tracePt t="71685" x="3819525" y="4449763"/>
          <p14:tracePt t="71693" x="3802063" y="4432300"/>
          <p14:tracePt t="71701" x="3783013" y="4386263"/>
          <p14:tracePt t="71709" x="3765550" y="4368800"/>
          <p14:tracePt t="71717" x="3746500" y="4340225"/>
          <p14:tracePt t="71725" x="3719513" y="4286250"/>
          <p14:tracePt t="71733" x="3702050" y="4249738"/>
          <p14:tracePt t="71741" x="3673475" y="4195763"/>
          <p14:tracePt t="71751" x="3646488" y="4130675"/>
          <p14:tracePt t="71757" x="3646488" y="4103688"/>
          <p14:tracePt t="71765" x="3636963" y="4049713"/>
          <p14:tracePt t="71773" x="3609975" y="4013200"/>
          <p14:tracePt t="71782" x="3600450" y="3976688"/>
          <p14:tracePt t="71789" x="3592513" y="3957638"/>
          <p14:tracePt t="71798" x="3582988" y="3894138"/>
          <p14:tracePt t="71805" x="3573463" y="3875088"/>
          <p14:tracePt t="71812" x="3563938" y="3848100"/>
          <p14:tracePt t="71821" x="3556000" y="3803650"/>
          <p14:tracePt t="71829" x="3556000" y="3794125"/>
          <p14:tracePt t="71837" x="3519488" y="3748088"/>
          <p14:tracePt t="71846" x="3509963" y="3738563"/>
          <p14:tracePt t="71853" x="3509963" y="3702050"/>
          <p14:tracePt t="71863" x="3500438" y="3675063"/>
          <p14:tracePt t="71869" x="3490913" y="3638550"/>
          <p14:tracePt t="71879" x="3490913" y="3584575"/>
          <p14:tracePt t="71885" x="3482975" y="3548063"/>
          <p14:tracePt t="71902" x="3455988" y="3438525"/>
          <p14:tracePt t="71908" x="3455988" y="3382963"/>
          <p14:tracePt t="71916" x="3455988" y="3346450"/>
          <p14:tracePt t="71924" x="3455988" y="3328988"/>
          <p14:tracePt t="71932" x="3455988" y="3273425"/>
          <p14:tracePt t="71940" x="3455988" y="3246438"/>
          <p14:tracePt t="71948" x="3482975" y="3209925"/>
          <p14:tracePt t="71956" x="3500438" y="3163888"/>
          <p14:tracePt t="71964" x="3509963" y="3163888"/>
          <p14:tracePt t="71972" x="3527425" y="3146425"/>
          <p14:tracePt t="71980" x="3536950" y="3127375"/>
          <p14:tracePt t="71988" x="3563938" y="3100388"/>
          <p14:tracePt t="71998" x="3600450" y="3082925"/>
          <p14:tracePt t="72005" x="3636963" y="3063875"/>
          <p14:tracePt t="72012" x="3656013" y="3054350"/>
          <p14:tracePt t="72021" x="3719513" y="3027363"/>
          <p14:tracePt t="72029" x="3729038" y="3027363"/>
          <p14:tracePt t="72036" x="3802063" y="3017838"/>
          <p14:tracePt t="72044" x="3829050" y="3017838"/>
          <p14:tracePt t="72052" x="3883025" y="3017838"/>
          <p14:tracePt t="72061" x="3938588" y="3009900"/>
          <p14:tracePt t="72068" x="3984625" y="3009900"/>
          <p14:tracePt t="72076" x="4021138" y="3009900"/>
          <p14:tracePt t="72084" x="4038600" y="3009900"/>
          <p14:tracePt t="72092" x="4084638" y="3009900"/>
          <p14:tracePt t="72100" x="4094163" y="3009900"/>
          <p14:tracePt t="72109" x="4111625" y="3017838"/>
          <p14:tracePt t="72125" x="4129088" y="3036888"/>
          <p14:tracePt t="72133" x="4138613" y="3036888"/>
          <p14:tracePt t="72141" x="4157663" y="3063875"/>
          <p14:tracePt t="72149" x="4175125" y="3090863"/>
          <p14:tracePt t="72157" x="4175125" y="3100388"/>
          <p14:tracePt t="72165" x="4211638" y="3146425"/>
          <p14:tracePt t="72173" x="4221163" y="3163888"/>
          <p14:tracePt t="72180" x="4267200" y="3228975"/>
          <p14:tracePt t="72189" x="4294188" y="3273425"/>
          <p14:tracePt t="72198" x="4311650" y="3302000"/>
          <p14:tracePt t="72205" x="4348163" y="3346450"/>
          <p14:tracePt t="72214" x="4384675" y="3411538"/>
          <p14:tracePt t="72221" x="4394200" y="3446463"/>
          <p14:tracePt t="72229" x="4394200" y="3465513"/>
          <p14:tracePt t="72236" x="4394200" y="3502025"/>
          <p14:tracePt t="72244" x="4403725" y="3548063"/>
          <p14:tracePt t="72262" x="4403725" y="3575050"/>
          <p14:tracePt t="72268" x="4403725" y="3592513"/>
          <p14:tracePt t="72276" x="4403725" y="3621088"/>
          <p14:tracePt t="72284" x="4403725" y="3657600"/>
          <p14:tracePt t="72292" x="4403725" y="3694113"/>
          <p14:tracePt t="72300" x="4403725" y="3748088"/>
          <p14:tracePt t="72308" x="4394200" y="3811588"/>
          <p14:tracePt t="72316" x="4367213" y="3857625"/>
          <p14:tracePt t="72324" x="4330700" y="3903663"/>
          <p14:tracePt t="72332" x="4284663" y="3930650"/>
          <p14:tracePt t="72340" x="4267200" y="3948113"/>
          <p14:tracePt t="72348" x="4221163" y="3994150"/>
          <p14:tracePt t="72356" x="4211638" y="4003675"/>
          <p14:tracePt t="72364" x="4184650" y="4030663"/>
          <p14:tracePt t="72372" x="4175125" y="4030663"/>
          <p14:tracePt t="72380" x="4157663" y="4049713"/>
          <p14:tracePt t="72388" x="4148138" y="4057650"/>
          <p14:tracePt t="72396" x="4138613" y="4076700"/>
          <p14:tracePt t="72404" x="4129088" y="4086225"/>
          <p14:tracePt t="72413" x="4121150" y="4086225"/>
          <p14:tracePt t="72420" x="4094163" y="4094163"/>
          <p14:tracePt t="72428" x="4075113" y="4113213"/>
          <p14:tracePt t="72444" x="4038600" y="4122738"/>
          <p14:tracePt t="72452" x="4002088" y="4159250"/>
          <p14:tracePt t="72460" x="3992563" y="4159250"/>
          <p14:tracePt t="72468" x="3956050" y="4159250"/>
          <p14:tracePt t="72477" x="3919538" y="4167188"/>
          <p14:tracePt t="72484" x="3883025" y="4176713"/>
          <p14:tracePt t="72492" x="3838575" y="4176713"/>
          <p14:tracePt t="72500" x="3819525" y="4176713"/>
          <p14:tracePt t="72508" x="3792538" y="4176713"/>
          <p14:tracePt t="72516" x="3783013" y="4176713"/>
          <p14:tracePt t="72532" x="3765550" y="4176713"/>
          <p14:tracePt t="72605" x="3756025" y="4176713"/>
          <p14:tracePt t="72613" x="3746500" y="4176713"/>
          <p14:tracePt t="72621" x="3738563" y="4167188"/>
          <p14:tracePt t="73005" x="3709988" y="4167188"/>
          <p14:tracePt t="73013" x="3702050" y="4167188"/>
          <p14:tracePt t="73565" x="3692525" y="4167188"/>
          <p14:tracePt t="73581" x="3692525" y="4159250"/>
          <p14:tracePt t="73597" x="3683000" y="4130675"/>
          <p14:tracePt t="73605" x="3673475" y="4122738"/>
          <p14:tracePt t="73749" x="3665538" y="4122738"/>
          <p14:tracePt t="73757" x="3636963" y="4122738"/>
          <p14:tracePt t="73805" x="3629025" y="4122738"/>
          <p14:tracePt t="75517" x="3619500" y="4122738"/>
          <p14:tracePt t="77916" x="3629025" y="4113213"/>
          <p14:tracePt t="77924" x="3636963" y="4094163"/>
          <p14:tracePt t="77931" x="3646488" y="4086225"/>
          <p14:tracePt t="77940" x="3665538" y="4057650"/>
          <p14:tracePt t="77948" x="3683000" y="4040188"/>
          <p14:tracePt t="77955" x="3692525" y="4030663"/>
          <p14:tracePt t="77964" x="3709988" y="4013200"/>
          <p14:tracePt t="77971" x="3729038" y="3994150"/>
          <p14:tracePt t="77988" x="3738563" y="3984625"/>
          <p14:tracePt t="78004" x="3746500" y="3976688"/>
          <p14:tracePt t="78012" x="3765550" y="3967163"/>
          <p14:tracePt t="78019" x="3783013" y="3948113"/>
          <p14:tracePt t="78028" x="3802063" y="3930650"/>
          <p14:tracePt t="78036" x="3810000" y="3921125"/>
          <p14:tracePt t="78044" x="3829050" y="3903663"/>
          <p14:tracePt t="78051" x="3856038" y="3884613"/>
          <p14:tracePt t="78060" x="3892550" y="3875088"/>
          <p14:tracePt t="78068" x="3919538" y="3875088"/>
          <p14:tracePt t="78076" x="3975100" y="3840163"/>
          <p14:tracePt t="78083" x="4021138" y="3840163"/>
          <p14:tracePt t="78092" x="4057650" y="3830638"/>
          <p14:tracePt t="78100" x="4138613" y="3821113"/>
          <p14:tracePt t="78108" x="4184650" y="3794125"/>
          <p14:tracePt t="78116" x="4257675" y="3784600"/>
          <p14:tracePt t="78124" x="4303713" y="3784600"/>
          <p14:tracePt t="78132" x="4340225" y="3775075"/>
          <p14:tracePt t="78139" x="4367213" y="3757613"/>
          <p14:tracePt t="78148" x="4430713" y="3748088"/>
          <p14:tracePt t="78156" x="4457700" y="3738563"/>
          <p14:tracePt t="78164" x="4494213" y="3738563"/>
          <p14:tracePt t="78172" x="4540250" y="3730625"/>
          <p14:tracePt t="78179" x="4567238" y="3730625"/>
          <p14:tracePt t="78187" x="4603750" y="3721100"/>
          <p14:tracePt t="78195" x="4630738" y="3721100"/>
          <p14:tracePt t="78203" x="4667250" y="3721100"/>
          <p14:tracePt t="78212" x="4686300" y="3721100"/>
          <p14:tracePt t="78220" x="4713288" y="3721100"/>
          <p14:tracePt t="78228" x="4749800" y="3721100"/>
          <p14:tracePt t="78236" x="4759325" y="3721100"/>
          <p14:tracePt t="78244" x="4795838" y="3721100"/>
          <p14:tracePt t="78252" x="4822825" y="3721100"/>
          <p14:tracePt t="78261" x="4849813" y="3721100"/>
          <p14:tracePt t="78268" x="4868863" y="3721100"/>
          <p14:tracePt t="78280" x="4895850" y="3721100"/>
          <p14:tracePt t="78283" x="4941888" y="3721100"/>
          <p14:tracePt t="78292" x="4959350" y="3721100"/>
          <p14:tracePt t="78300" x="5014913" y="3721100"/>
          <p14:tracePt t="78308" x="5068888" y="3721100"/>
          <p14:tracePt t="78316" x="5105400" y="3721100"/>
          <p14:tracePt t="78324" x="5178425" y="3721100"/>
          <p14:tracePt t="78332" x="5232400" y="3721100"/>
          <p14:tracePt t="78340" x="5260975" y="3721100"/>
          <p14:tracePt t="78348" x="5341938" y="3721100"/>
          <p14:tracePt t="78356" x="5424488" y="3721100"/>
          <p14:tracePt t="78365" x="5534025" y="3721100"/>
          <p14:tracePt t="78373" x="5643563" y="3721100"/>
          <p14:tracePt t="78381" x="5753100" y="3721100"/>
          <p14:tracePt t="78389" x="5880100" y="3721100"/>
          <p14:tracePt t="78397" x="5972175" y="3721100"/>
          <p14:tracePt t="78405" x="6062663" y="3702050"/>
          <p14:tracePt t="78414" x="6116638" y="3702050"/>
          <p14:tracePt t="78421" x="6172200" y="3702050"/>
          <p14:tracePt t="78428" x="6189663" y="3702050"/>
          <p14:tracePt t="78437" x="6226175" y="3702050"/>
          <p14:tracePt t="78573" x="6226175" y="3694113"/>
          <p14:tracePt t="78581" x="6245225" y="3684588"/>
          <p14:tracePt t="78589" x="6291263" y="3648075"/>
          <p14:tracePt t="78598" x="6326188" y="3629025"/>
          <p14:tracePt t="78606" x="6372225" y="3592513"/>
          <p14:tracePt t="78612" x="6399213" y="3575050"/>
          <p14:tracePt t="78620" x="6454775" y="3548063"/>
          <p14:tracePt t="78628" x="6500813" y="3529013"/>
          <p14:tracePt t="78636" x="6545263" y="3519488"/>
          <p14:tracePt t="78644" x="6573838" y="3502025"/>
          <p14:tracePt t="78652" x="6600825" y="3502025"/>
          <p14:tracePt t="78660" x="6645275" y="3492500"/>
          <p14:tracePt t="78668" x="6673850" y="3475038"/>
          <p14:tracePt t="78677" x="6718300" y="3475038"/>
          <p14:tracePt t="78685" x="6754813" y="3465513"/>
          <p14:tracePt t="78693" x="6819900" y="3438525"/>
          <p14:tracePt t="78701" x="6910388" y="3438525"/>
          <p14:tracePt t="78709" x="7029450" y="3411538"/>
          <p14:tracePt t="78717" x="7102475" y="3402013"/>
          <p14:tracePt t="78724" x="7229475" y="3382963"/>
          <p14:tracePt t="78732" x="7375525" y="3382963"/>
          <p14:tracePt t="78741" x="7521575" y="3382963"/>
          <p14:tracePt t="78749" x="7685088" y="3382963"/>
          <p14:tracePt t="78756" x="7867650" y="3365500"/>
          <p14:tracePt t="78764" x="8077200" y="3338513"/>
          <p14:tracePt t="78772" x="8313738" y="3302000"/>
          <p14:tracePt t="78781" x="8496300" y="3282950"/>
          <p14:tracePt t="78789" x="8724900" y="3282950"/>
          <p14:tracePt t="78796" x="8888413" y="3255963"/>
          <p14:tracePt t="78804" x="9090025" y="325596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686800" cy="1143000"/>
          </a:xfrm>
        </p:spPr>
        <p:txBody>
          <a:bodyPr/>
          <a:lstStyle/>
          <a:p>
            <a:pPr eaLnBrk="1" hangingPunct="1"/>
            <a:r>
              <a:rPr lang="ja-JP" altLang="en-US" sz="3800" dirty="0"/>
              <a:t>バス上のデータ転送とアービトレーション</a:t>
            </a:r>
            <a:endParaRPr lang="en-US" altLang="ja-JP" sz="3800" dirty="0"/>
          </a:p>
        </p:txBody>
      </p:sp>
      <p:sp>
        <p:nvSpPr>
          <p:cNvPr id="23555" name="Line 4"/>
          <p:cNvSpPr>
            <a:spLocks noChangeShapeType="1"/>
          </p:cNvSpPr>
          <p:nvPr/>
        </p:nvSpPr>
        <p:spPr bwMode="auto">
          <a:xfrm>
            <a:off x="827088" y="2349500"/>
            <a:ext cx="7200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56" name="Line 5"/>
          <p:cNvSpPr>
            <a:spLocks noChangeShapeType="1"/>
          </p:cNvSpPr>
          <p:nvPr/>
        </p:nvSpPr>
        <p:spPr bwMode="auto">
          <a:xfrm>
            <a:off x="827088" y="4365625"/>
            <a:ext cx="7200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57" name="Text Box 6"/>
          <p:cNvSpPr txBox="1">
            <a:spLocks noChangeArrowheads="1"/>
          </p:cNvSpPr>
          <p:nvPr/>
        </p:nvSpPr>
        <p:spPr bwMode="auto">
          <a:xfrm>
            <a:off x="447675" y="1865313"/>
            <a:ext cx="19607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アービトレーション</a:t>
            </a:r>
            <a:endParaRPr lang="en-US" altLang="ja-JP" dirty="0"/>
          </a:p>
        </p:txBody>
      </p:sp>
      <p:sp>
        <p:nvSpPr>
          <p:cNvPr id="23558" name="Text Box 7"/>
          <p:cNvSpPr txBox="1">
            <a:spLocks noChangeArrowheads="1"/>
          </p:cNvSpPr>
          <p:nvPr/>
        </p:nvSpPr>
        <p:spPr bwMode="auto">
          <a:xfrm>
            <a:off x="468313" y="3860800"/>
            <a:ext cx="12650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データ転送</a:t>
            </a:r>
            <a:endParaRPr lang="en-US" altLang="ja-JP" dirty="0"/>
          </a:p>
        </p:txBody>
      </p:sp>
      <p:sp>
        <p:nvSpPr>
          <p:cNvPr id="23559" name="Rectangle 8"/>
          <p:cNvSpPr>
            <a:spLocks noChangeArrowheads="1"/>
          </p:cNvSpPr>
          <p:nvPr/>
        </p:nvSpPr>
        <p:spPr bwMode="auto">
          <a:xfrm>
            <a:off x="1331913" y="2205038"/>
            <a:ext cx="936625" cy="287337"/>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a:t>
            </a:r>
          </a:p>
        </p:txBody>
      </p:sp>
      <p:sp>
        <p:nvSpPr>
          <p:cNvPr id="23560" name="Rectangle 10"/>
          <p:cNvSpPr>
            <a:spLocks noChangeArrowheads="1"/>
          </p:cNvSpPr>
          <p:nvPr/>
        </p:nvSpPr>
        <p:spPr bwMode="auto">
          <a:xfrm>
            <a:off x="900113" y="4221163"/>
            <a:ext cx="1727200" cy="2873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n-1</a:t>
            </a:r>
          </a:p>
        </p:txBody>
      </p:sp>
      <p:sp>
        <p:nvSpPr>
          <p:cNvPr id="23561" name="Line 12"/>
          <p:cNvSpPr>
            <a:spLocks noChangeShapeType="1"/>
          </p:cNvSpPr>
          <p:nvPr/>
        </p:nvSpPr>
        <p:spPr bwMode="auto">
          <a:xfrm>
            <a:off x="2268538" y="2492375"/>
            <a:ext cx="574675" cy="1657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2" name="Text Box 13"/>
          <p:cNvSpPr txBox="1">
            <a:spLocks noChangeArrowheads="1"/>
          </p:cNvSpPr>
          <p:nvPr/>
        </p:nvSpPr>
        <p:spPr bwMode="auto">
          <a:xfrm>
            <a:off x="2555875" y="2997200"/>
            <a:ext cx="175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bus master for</a:t>
            </a:r>
          </a:p>
          <a:p>
            <a:pPr eaLnBrk="1" hangingPunct="1"/>
            <a:r>
              <a:rPr lang="en-US" altLang="ja-JP"/>
              <a:t>n-th transaction</a:t>
            </a:r>
          </a:p>
        </p:txBody>
      </p:sp>
      <p:sp>
        <p:nvSpPr>
          <p:cNvPr id="23563" name="Rectangle 14"/>
          <p:cNvSpPr>
            <a:spLocks noChangeArrowheads="1"/>
          </p:cNvSpPr>
          <p:nvPr/>
        </p:nvSpPr>
        <p:spPr bwMode="auto">
          <a:xfrm>
            <a:off x="2844800" y="4221163"/>
            <a:ext cx="1727200" cy="2873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a:t>
            </a:r>
          </a:p>
        </p:txBody>
      </p:sp>
      <p:sp>
        <p:nvSpPr>
          <p:cNvPr id="23564" name="Rectangle 15"/>
          <p:cNvSpPr>
            <a:spLocks noChangeArrowheads="1"/>
          </p:cNvSpPr>
          <p:nvPr/>
        </p:nvSpPr>
        <p:spPr bwMode="auto">
          <a:xfrm>
            <a:off x="2987675" y="2205038"/>
            <a:ext cx="936625" cy="287337"/>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n+1</a:t>
            </a:r>
          </a:p>
        </p:txBody>
      </p:sp>
      <p:sp>
        <p:nvSpPr>
          <p:cNvPr id="23565" name="Rectangle 16"/>
          <p:cNvSpPr>
            <a:spLocks noChangeArrowheads="1"/>
          </p:cNvSpPr>
          <p:nvPr/>
        </p:nvSpPr>
        <p:spPr bwMode="auto">
          <a:xfrm>
            <a:off x="4789488" y="4221163"/>
            <a:ext cx="1295400" cy="2873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n+1</a:t>
            </a:r>
          </a:p>
        </p:txBody>
      </p:sp>
      <p:sp>
        <p:nvSpPr>
          <p:cNvPr id="23566" name="Line 17"/>
          <p:cNvSpPr>
            <a:spLocks noChangeShapeType="1"/>
          </p:cNvSpPr>
          <p:nvPr/>
        </p:nvSpPr>
        <p:spPr bwMode="auto">
          <a:xfrm>
            <a:off x="3924300" y="2492375"/>
            <a:ext cx="863600" cy="1657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7" name="Text Box 18"/>
          <p:cNvSpPr txBox="1">
            <a:spLocks noChangeArrowheads="1"/>
          </p:cNvSpPr>
          <p:nvPr/>
        </p:nvSpPr>
        <p:spPr bwMode="auto">
          <a:xfrm>
            <a:off x="4427538" y="2997200"/>
            <a:ext cx="2019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bus master for</a:t>
            </a:r>
          </a:p>
          <a:p>
            <a:pPr eaLnBrk="1" hangingPunct="1"/>
            <a:r>
              <a:rPr lang="en-US" altLang="ja-JP"/>
              <a:t>n+1-th transaction</a:t>
            </a:r>
          </a:p>
        </p:txBody>
      </p:sp>
      <p:sp>
        <p:nvSpPr>
          <p:cNvPr id="23568" name="Rectangle 19"/>
          <p:cNvSpPr>
            <a:spLocks noChangeArrowheads="1"/>
          </p:cNvSpPr>
          <p:nvPr/>
        </p:nvSpPr>
        <p:spPr bwMode="auto">
          <a:xfrm>
            <a:off x="4787900" y="2205038"/>
            <a:ext cx="936625" cy="287337"/>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n+2</a:t>
            </a:r>
          </a:p>
        </p:txBody>
      </p:sp>
      <p:sp>
        <p:nvSpPr>
          <p:cNvPr id="23569" name="Rectangle 20"/>
          <p:cNvSpPr>
            <a:spLocks noChangeArrowheads="1"/>
          </p:cNvSpPr>
          <p:nvPr/>
        </p:nvSpPr>
        <p:spPr bwMode="auto">
          <a:xfrm>
            <a:off x="6229350" y="4221163"/>
            <a:ext cx="1871663" cy="2873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n+1</a:t>
            </a:r>
          </a:p>
        </p:txBody>
      </p:sp>
      <p:sp>
        <p:nvSpPr>
          <p:cNvPr id="23570" name="Line 21"/>
          <p:cNvSpPr>
            <a:spLocks noChangeShapeType="1"/>
          </p:cNvSpPr>
          <p:nvPr/>
        </p:nvSpPr>
        <p:spPr bwMode="auto">
          <a:xfrm>
            <a:off x="5724525" y="2492375"/>
            <a:ext cx="503238" cy="1657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1" name="Text Box 22"/>
          <p:cNvSpPr txBox="1">
            <a:spLocks noChangeArrowheads="1"/>
          </p:cNvSpPr>
          <p:nvPr/>
        </p:nvSpPr>
        <p:spPr bwMode="auto">
          <a:xfrm>
            <a:off x="6011863" y="2565400"/>
            <a:ext cx="2019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bus master for</a:t>
            </a:r>
          </a:p>
          <a:p>
            <a:pPr eaLnBrk="1" hangingPunct="1"/>
            <a:r>
              <a:rPr lang="en-US" altLang="ja-JP"/>
              <a:t>n+2-th transaction</a:t>
            </a:r>
          </a:p>
        </p:txBody>
      </p:sp>
      <p:sp>
        <p:nvSpPr>
          <p:cNvPr id="23572" name="Rectangle 23"/>
          <p:cNvSpPr>
            <a:spLocks noChangeArrowheads="1"/>
          </p:cNvSpPr>
          <p:nvPr/>
        </p:nvSpPr>
        <p:spPr bwMode="auto">
          <a:xfrm>
            <a:off x="6227763" y="2205038"/>
            <a:ext cx="936625" cy="287337"/>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n+3</a:t>
            </a:r>
          </a:p>
        </p:txBody>
      </p:sp>
      <p:sp>
        <p:nvSpPr>
          <p:cNvPr id="23573" name="Line 24"/>
          <p:cNvSpPr>
            <a:spLocks noChangeShapeType="1"/>
          </p:cNvSpPr>
          <p:nvPr/>
        </p:nvSpPr>
        <p:spPr bwMode="auto">
          <a:xfrm>
            <a:off x="7164388" y="2492375"/>
            <a:ext cx="1439862" cy="1657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4" name="Text Box 25"/>
          <p:cNvSpPr txBox="1">
            <a:spLocks noChangeArrowheads="1"/>
          </p:cNvSpPr>
          <p:nvPr/>
        </p:nvSpPr>
        <p:spPr bwMode="auto">
          <a:xfrm>
            <a:off x="107504" y="5224462"/>
            <a:ext cx="82076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t>アービトレーションはバス上のデータ転送とオーバーラップする</a:t>
            </a:r>
            <a:endParaRPr lang="en-US" altLang="ja-JP" sz="2400" dirty="0"/>
          </a:p>
        </p:txBody>
      </p:sp>
      <p:pic>
        <p:nvPicPr>
          <p:cNvPr id="2" name="オーディオ 1">
            <a:hlinkClick r:id="" action="ppaction://media"/>
            <a:extLst>
              <a:ext uri="{FF2B5EF4-FFF2-40B4-BE49-F238E27FC236}">
                <a16:creationId xmlns:a16="http://schemas.microsoft.com/office/drawing/2014/main" id="{325A045F-A3EE-4112-8D7D-C0F1E7B687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679"/>
    </mc:Choice>
    <mc:Fallback xmlns="">
      <p:transition spd="slow" advTm="50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95" x="8432800" y="2909888"/>
          <p14:tracePt t="1503" x="7858125" y="2808288"/>
          <p14:tracePt t="1510" x="7319963" y="2754313"/>
          <p14:tracePt t="1517" x="6883400" y="2662238"/>
          <p14:tracePt t="1525" x="6472238" y="2644775"/>
          <p14:tracePt t="1533" x="6145213" y="2581275"/>
          <p14:tracePt t="1541" x="5980113" y="2571750"/>
          <p14:tracePt t="1549" x="5797550" y="2554288"/>
          <p14:tracePt t="1557" x="5653088" y="2508250"/>
          <p14:tracePt t="1565" x="5551488" y="2498725"/>
          <p14:tracePt t="1573" x="5514975" y="2498725"/>
          <p14:tracePt t="1581" x="5497513" y="2498725"/>
          <p14:tracePt t="1590" x="5478463" y="2498725"/>
          <p14:tracePt t="1646" x="5470525" y="2498725"/>
          <p14:tracePt t="1654" x="5461000" y="2498725"/>
          <p14:tracePt t="1662" x="5441950" y="2498725"/>
          <p14:tracePt t="1670" x="5424488" y="2498725"/>
          <p14:tracePt t="1678" x="5378450" y="2498725"/>
          <p14:tracePt t="1686" x="5360988" y="2498725"/>
          <p14:tracePt t="1694" x="5324475" y="2498725"/>
          <p14:tracePt t="1702" x="5278438" y="2498725"/>
          <p14:tracePt t="1710" x="5260975" y="2498725"/>
          <p14:tracePt t="1718" x="5241925" y="2498725"/>
          <p14:tracePt t="1734" x="5232400" y="2498725"/>
          <p14:tracePt t="2062" x="5224463" y="2489200"/>
          <p14:tracePt t="2070" x="5224463" y="2481263"/>
          <p14:tracePt t="2077" x="5224463" y="2471738"/>
          <p14:tracePt t="2085" x="5224463" y="2452688"/>
          <p14:tracePt t="2093" x="5224463" y="2435225"/>
          <p14:tracePt t="2101" x="5224463" y="2416175"/>
          <p14:tracePt t="2109" x="5224463" y="2379663"/>
          <p14:tracePt t="2117" x="5224463" y="2371725"/>
          <p14:tracePt t="2125" x="5224463" y="2343150"/>
          <p14:tracePt t="2134" x="5224463" y="2325688"/>
          <p14:tracePt t="2142" x="5224463" y="2316163"/>
          <p14:tracePt t="2150" x="5224463" y="2270125"/>
          <p14:tracePt t="2158" x="5224463" y="2243138"/>
          <p14:tracePt t="2166" x="5224463" y="2225675"/>
          <p14:tracePt t="2177" x="5224463" y="2189163"/>
          <p14:tracePt t="2182" x="5224463" y="2179638"/>
          <p14:tracePt t="2191" x="5224463" y="2143125"/>
          <p14:tracePt t="2465" x="5205413" y="2143125"/>
          <p14:tracePt t="2471" x="5187950" y="2143125"/>
          <p14:tracePt t="2478" x="5168900" y="2133600"/>
          <p14:tracePt t="2486" x="5159375" y="2133600"/>
          <p14:tracePt t="2494" x="5151438" y="2125663"/>
          <p14:tracePt t="2510" x="5132388" y="2106613"/>
          <p14:tracePt t="2526" x="5122863" y="2097088"/>
          <p14:tracePt t="2543" x="5105400" y="2079625"/>
          <p14:tracePt t="2550" x="5095875" y="2070100"/>
          <p14:tracePt t="2558" x="5095875" y="2052638"/>
          <p14:tracePt t="2566" x="5086350" y="2052638"/>
          <p14:tracePt t="2575" x="5078413" y="2024063"/>
          <p14:tracePt t="2582" x="5059363" y="1997075"/>
          <p14:tracePt t="2591" x="5049838" y="1997075"/>
          <p14:tracePt t="2598" x="5041900" y="1987550"/>
          <p14:tracePt t="2608" x="5022850" y="1960563"/>
          <p14:tracePt t="3015" x="5014913" y="1960563"/>
          <p14:tracePt t="3046" x="5005388" y="1960563"/>
          <p14:tracePt t="3110" x="4986338" y="1960563"/>
          <p14:tracePt t="3118" x="4978400" y="1960563"/>
          <p14:tracePt t="3126" x="4968875" y="1960563"/>
          <p14:tracePt t="3134" x="4949825" y="1960563"/>
          <p14:tracePt t="3142" x="4941888" y="1960563"/>
          <p14:tracePt t="3150" x="4932363" y="1960563"/>
          <p14:tracePt t="3158" x="4932363" y="1970088"/>
          <p14:tracePt t="3176" x="4932363" y="1997075"/>
          <p14:tracePt t="3181" x="4932363" y="2016125"/>
          <p14:tracePt t="3190" x="4932363" y="2043113"/>
          <p14:tracePt t="3197" x="4932363" y="2052638"/>
          <p14:tracePt t="3207" x="4932363" y="2060575"/>
          <p14:tracePt t="14790" x="4922838" y="2060575"/>
          <p14:tracePt t="14798" x="4913313" y="2052638"/>
          <p14:tracePt t="14805" x="4876800" y="2016125"/>
          <p14:tracePt t="14814" x="4813300" y="1987550"/>
          <p14:tracePt t="14822" x="4776788" y="1924050"/>
          <p14:tracePt t="14830" x="4695825" y="1841500"/>
          <p14:tracePt t="14839" x="4576763" y="1768475"/>
          <p14:tracePt t="14846" x="4457700" y="1704975"/>
          <p14:tracePt t="14854" x="4340225" y="1631950"/>
          <p14:tracePt t="14862" x="4211638" y="1595438"/>
          <p14:tracePt t="14870" x="4148138" y="1568450"/>
          <p14:tracePt t="14878" x="4048125" y="1514475"/>
          <p14:tracePt t="14886" x="3965575" y="1485900"/>
          <p14:tracePt t="14894" x="3902075" y="1449388"/>
          <p14:tracePt t="14902" x="3846513" y="1422400"/>
          <p14:tracePt t="14910" x="3783013" y="1395413"/>
          <p14:tracePt t="14918" x="3729038" y="1395413"/>
          <p14:tracePt t="14926" x="3665538" y="1395413"/>
          <p14:tracePt t="14934" x="3573463" y="1395413"/>
          <p14:tracePt t="14942" x="3482975" y="1395413"/>
          <p14:tracePt t="14950" x="3409950" y="1395413"/>
          <p14:tracePt t="14958" x="3309938" y="1412875"/>
          <p14:tracePt t="14966" x="3217863" y="1458913"/>
          <p14:tracePt t="14974" x="3100388" y="1495425"/>
          <p14:tracePt t="14982" x="3017838" y="1541463"/>
          <p14:tracePt t="14990" x="2925763" y="1568450"/>
          <p14:tracePt t="14998" x="2844800" y="1604963"/>
          <p14:tracePt t="15006" x="2798763" y="1631950"/>
          <p14:tracePt t="15014" x="2752725" y="1651000"/>
          <p14:tracePt t="15022" x="2735263" y="1668463"/>
          <p14:tracePt t="15030" x="2725738" y="1668463"/>
          <p14:tracePt t="15086" x="2716213" y="1677988"/>
          <p14:tracePt t="15206" x="2716213" y="1697038"/>
          <p14:tracePt t="15238" x="2716213" y="1704975"/>
          <p14:tracePt t="15270" x="2716213" y="1714500"/>
          <p14:tracePt t="15278" x="2716213" y="1731963"/>
          <p14:tracePt t="15294" x="2725738" y="1751013"/>
          <p14:tracePt t="15310" x="2735263" y="1768475"/>
          <p14:tracePt t="15318" x="2735263" y="1804988"/>
          <p14:tracePt t="15326" x="2762250" y="1870075"/>
          <p14:tracePt t="15334" x="2771775" y="1906588"/>
          <p14:tracePt t="15342" x="2771775" y="1960563"/>
          <p14:tracePt t="15350" x="2771775" y="2033588"/>
          <p14:tracePt t="15357" x="2771775" y="2097088"/>
          <p14:tracePt t="15365" x="2771775" y="2189163"/>
          <p14:tracePt t="15373" x="2771775" y="2243138"/>
          <p14:tracePt t="15381" x="2771775" y="2298700"/>
          <p14:tracePt t="15389" x="2771775" y="2352675"/>
          <p14:tracePt t="15397" x="2752725" y="2416175"/>
          <p14:tracePt t="15406" x="2744788" y="2444750"/>
          <p14:tracePt t="15413" x="2708275" y="2508250"/>
          <p14:tracePt t="15422" x="2689225" y="2554288"/>
          <p14:tracePt t="15430" x="2652713" y="2598738"/>
          <p14:tracePt t="15439" x="2635250" y="2617788"/>
          <p14:tracePt t="15447" x="2598738" y="2635250"/>
          <p14:tracePt t="15456" x="2570163" y="2671763"/>
          <p14:tracePt t="15462" x="2552700" y="2681288"/>
          <p14:tracePt t="15471" x="2506663" y="2698750"/>
          <p14:tracePt t="15478" x="2489200" y="2708275"/>
          <p14:tracePt t="15486" x="2433638" y="2727325"/>
          <p14:tracePt t="15494" x="2389188" y="2727325"/>
          <p14:tracePt t="15502" x="2333625" y="2727325"/>
          <p14:tracePt t="15510" x="2279650" y="2727325"/>
          <p14:tracePt t="15518" x="2243138" y="2727325"/>
          <p14:tracePt t="15526" x="2233613" y="2727325"/>
          <p14:tracePt t="15534" x="2214563" y="2727325"/>
          <p14:tracePt t="15542" x="2197100" y="2727325"/>
          <p14:tracePt t="15550" x="2179638" y="2727325"/>
          <p14:tracePt t="15559" x="2170113" y="2717800"/>
          <p14:tracePt t="15567" x="2170113" y="2708275"/>
          <p14:tracePt t="15575" x="2170113" y="2681288"/>
          <p14:tracePt t="15582" x="2170113" y="2662238"/>
          <p14:tracePt t="15591" x="2160588" y="2635250"/>
          <p14:tracePt t="15598" x="2160588" y="2617788"/>
          <p14:tracePt t="15606" x="2160588" y="2589213"/>
          <p14:tracePt t="15614" x="2160588" y="2554288"/>
          <p14:tracePt t="15622" x="2160588" y="2525713"/>
          <p14:tracePt t="15630" x="2143125" y="2481263"/>
          <p14:tracePt t="15639" x="2133600" y="2462213"/>
          <p14:tracePt t="15646" x="2106613" y="2425700"/>
          <p14:tracePt t="15655" x="2106613" y="2379663"/>
          <p14:tracePt t="15662" x="2078038" y="2352675"/>
          <p14:tracePt t="15670" x="2070100" y="2306638"/>
          <p14:tracePt t="15678" x="2051050" y="2262188"/>
          <p14:tracePt t="15686" x="2051050" y="2243138"/>
          <p14:tracePt t="15694" x="2051050" y="2216150"/>
          <p14:tracePt t="15702" x="2051050" y="2179638"/>
          <p14:tracePt t="15710" x="2051050" y="2160588"/>
          <p14:tracePt t="15718" x="2041525" y="2116138"/>
          <p14:tracePt t="15726" x="2033588" y="2106613"/>
          <p14:tracePt t="15742" x="2033588" y="2089150"/>
          <p14:tracePt t="15750" x="2033588" y="2070100"/>
          <p14:tracePt t="15758" x="2051050" y="2033588"/>
          <p14:tracePt t="15766" x="2070100" y="2016125"/>
          <p14:tracePt t="15775" x="2087563" y="1997075"/>
          <p14:tracePt t="15782" x="2106613" y="1979613"/>
          <p14:tracePt t="15790" x="2133600" y="1960563"/>
          <p14:tracePt t="15798" x="2170113" y="1924050"/>
          <p14:tracePt t="15806" x="2197100" y="1914525"/>
          <p14:tracePt t="15814" x="2251075" y="1897063"/>
          <p14:tracePt t="15822" x="2297113" y="1870075"/>
          <p14:tracePt t="15830" x="2333625" y="1860550"/>
          <p14:tracePt t="15839" x="2360613" y="1851025"/>
          <p14:tracePt t="15846" x="2389188" y="1841500"/>
          <p14:tracePt t="15855" x="2397125" y="1841500"/>
          <p14:tracePt t="15862" x="2425700" y="1841500"/>
          <p14:tracePt t="15870" x="2433638" y="1841500"/>
          <p14:tracePt t="15999" x="2443163" y="1841500"/>
          <p14:tracePt t="16006" x="2443163" y="1851025"/>
          <p14:tracePt t="16014" x="2443163" y="1860550"/>
          <p14:tracePt t="16022" x="2443163" y="1878013"/>
          <p14:tracePt t="16031" x="2443163" y="1914525"/>
          <p14:tracePt t="16041" x="2443163" y="1943100"/>
          <p14:tracePt t="16046" x="2443163" y="1970088"/>
          <p14:tracePt t="16057" x="2443163" y="2006600"/>
          <p14:tracePt t="16062" x="2443163" y="2052638"/>
          <p14:tracePt t="16071" x="2425700" y="2106613"/>
          <p14:tracePt t="16079" x="2416175" y="2170113"/>
          <p14:tracePt t="16087" x="2397125" y="2243138"/>
          <p14:tracePt t="16094" x="2379663" y="2325688"/>
          <p14:tracePt t="16102" x="2379663" y="2435225"/>
          <p14:tracePt t="16110" x="2379663" y="2525713"/>
          <p14:tracePt t="16118" x="2379663" y="2654300"/>
          <p14:tracePt t="16126" x="2379663" y="2800350"/>
          <p14:tracePt t="16134" x="2379663" y="2946400"/>
          <p14:tracePt t="16142" x="2379663" y="3109913"/>
          <p14:tracePt t="16150" x="2379663" y="3273425"/>
          <p14:tracePt t="16158" x="2379663" y="3429000"/>
          <p14:tracePt t="16166" x="2379663" y="3584575"/>
          <p14:tracePt t="16175" x="2379663" y="3675063"/>
          <p14:tracePt t="16182" x="2379663" y="3784600"/>
          <p14:tracePt t="16189" x="2360613" y="3875088"/>
          <p14:tracePt t="16198" x="2352675" y="3940175"/>
          <p14:tracePt t="16205" x="2343150" y="3994150"/>
          <p14:tracePt t="16214" x="2316163" y="4057650"/>
          <p14:tracePt t="16222" x="2306638" y="4086225"/>
          <p14:tracePt t="16230" x="2306638" y="4094163"/>
          <p14:tracePt t="16239" x="2306638" y="4103688"/>
          <p14:tracePt t="16255" x="2306638" y="4113213"/>
          <p14:tracePt t="16262" x="2297113" y="4122738"/>
          <p14:tracePt t="16270" x="2297113" y="4130675"/>
          <p14:tracePt t="16294" x="2297113" y="4140200"/>
          <p14:tracePt t="16303" x="2297113" y="4149725"/>
          <p14:tracePt t="16311" x="2297113" y="4167188"/>
          <p14:tracePt t="16327" x="2297113" y="4176713"/>
          <p14:tracePt t="16359" x="2270125" y="4195763"/>
          <p14:tracePt t="16367" x="2251075" y="4203700"/>
          <p14:tracePt t="16374" x="2224088" y="4213225"/>
          <p14:tracePt t="16383" x="2197100" y="4232275"/>
          <p14:tracePt t="16392" x="2170113" y="4249738"/>
          <p14:tracePt t="16399" x="2143125" y="4276725"/>
          <p14:tracePt t="16407" x="2097088" y="4303713"/>
          <p14:tracePt t="16415" x="2078038" y="4340225"/>
          <p14:tracePt t="16424" x="2041525" y="4359275"/>
          <p14:tracePt t="16431" x="2024063" y="4376738"/>
          <p14:tracePt t="16441" x="1978025" y="4395788"/>
          <p14:tracePt t="16447" x="1960563" y="4405313"/>
          <p14:tracePt t="16457" x="1951038" y="4413250"/>
          <p14:tracePt t="16463" x="1951038" y="4422775"/>
          <p14:tracePt t="16471" x="1931988" y="4441825"/>
          <p14:tracePt t="16479" x="1914525" y="4459288"/>
          <p14:tracePt t="16487" x="1905000" y="4468813"/>
          <p14:tracePt t="16494" x="1895475" y="4486275"/>
          <p14:tracePt t="16503" x="1860550" y="4514850"/>
          <p14:tracePt t="16511" x="1841500" y="4532313"/>
          <p14:tracePt t="16520" x="1795463" y="4559300"/>
          <p14:tracePt t="16527" x="1731963" y="4595813"/>
          <p14:tracePt t="16534" x="1604963" y="4624388"/>
          <p14:tracePt t="16542" x="1504950" y="4641850"/>
          <p14:tracePt t="16550" x="1412875" y="4651375"/>
          <p14:tracePt t="16559" x="1339850" y="4651375"/>
          <p14:tracePt t="16566" x="1266825" y="4651375"/>
          <p14:tracePt t="16575" x="1193800" y="4651375"/>
          <p14:tracePt t="16582" x="1149350" y="4651375"/>
          <p14:tracePt t="16590" x="1120775" y="4632325"/>
          <p14:tracePt t="16598" x="1103313" y="4614863"/>
          <p14:tracePt t="16606" x="1103313" y="4595813"/>
          <p14:tracePt t="16614" x="1084263" y="4551363"/>
          <p14:tracePt t="16623" x="1084263" y="4532313"/>
          <p14:tracePt t="16630" x="1066800" y="4486275"/>
          <p14:tracePt t="16640" x="1066800" y="4449763"/>
          <p14:tracePt t="16646" x="1066800" y="4432300"/>
          <p14:tracePt t="16656" x="1057275" y="4386263"/>
          <p14:tracePt t="16662" x="1057275" y="4359275"/>
          <p14:tracePt t="16670" x="1057275" y="4349750"/>
          <p14:tracePt t="16678" x="1057275" y="4340225"/>
          <p14:tracePt t="16686" x="1057275" y="4295775"/>
          <p14:tracePt t="16694" x="1057275" y="4259263"/>
          <p14:tracePt t="16702" x="1057275" y="4203700"/>
          <p14:tracePt t="16710" x="1057275" y="4140200"/>
          <p14:tracePt t="16718" x="1057275" y="4086225"/>
          <p14:tracePt t="16726" x="1057275" y="4030663"/>
          <p14:tracePt t="16734" x="1057275" y="3957638"/>
          <p14:tracePt t="16742" x="1057275" y="3903663"/>
          <p14:tracePt t="16750" x="1057275" y="3857625"/>
          <p14:tracePt t="16758" x="1057275" y="3803650"/>
          <p14:tracePt t="16766" x="1057275" y="3767138"/>
          <p14:tracePt t="16774" x="1066800" y="3730625"/>
          <p14:tracePt t="16782" x="1093788" y="3675063"/>
          <p14:tracePt t="16790" x="1112838" y="3657600"/>
          <p14:tracePt t="16798" x="1130300" y="3638550"/>
          <p14:tracePt t="16806" x="1149350" y="3621088"/>
          <p14:tracePt t="16814" x="1176338" y="3592513"/>
          <p14:tracePt t="16823" x="1212850" y="3584575"/>
          <p14:tracePt t="16830" x="1222375" y="3584575"/>
          <p14:tracePt t="16840" x="1258888" y="3584575"/>
          <p14:tracePt t="16846" x="1285875" y="3575050"/>
          <p14:tracePt t="16856" x="1312863" y="3575050"/>
          <p14:tracePt t="16862" x="1358900" y="3575050"/>
          <p14:tracePt t="16870" x="1395413" y="3575050"/>
          <p14:tracePt t="16878" x="1449388" y="3575050"/>
          <p14:tracePt t="16886" x="1468438" y="3575050"/>
          <p14:tracePt t="16894" x="1495425" y="3575050"/>
          <p14:tracePt t="16902" x="1522413" y="3575050"/>
          <p14:tracePt t="16910" x="1568450" y="3575050"/>
          <p14:tracePt t="16918" x="1585913" y="3584575"/>
          <p14:tracePt t="16926" x="1604963" y="3611563"/>
          <p14:tracePt t="16934" x="1604963" y="3621088"/>
          <p14:tracePt t="16942" x="1612900" y="3648075"/>
          <p14:tracePt t="16950" x="1612900" y="3684588"/>
          <p14:tracePt t="16958" x="1612900" y="3711575"/>
          <p14:tracePt t="16966" x="1612900" y="3730625"/>
          <p14:tracePt t="16974" x="1612900" y="3775075"/>
          <p14:tracePt t="16982" x="1612900" y="3830638"/>
          <p14:tracePt t="16990" x="1612900" y="3903663"/>
          <p14:tracePt t="16998" x="1612900" y="3957638"/>
          <p14:tracePt t="17007" x="1604963" y="4021138"/>
          <p14:tracePt t="17014" x="1585913" y="4076700"/>
          <p14:tracePt t="17023" x="1576388" y="4122738"/>
          <p14:tracePt t="17030" x="1568450" y="4149725"/>
          <p14:tracePt t="17039" x="1558925" y="4167188"/>
          <p14:tracePt t="17046" x="1558925" y="4186238"/>
          <p14:tracePt t="17056" x="1549400" y="4195763"/>
          <p14:tracePt t="17062" x="1541463" y="4213225"/>
          <p14:tracePt t="17073" x="1541463" y="4222750"/>
          <p14:tracePt t="17078" x="1531938" y="4240213"/>
          <p14:tracePt t="17086" x="1531938" y="4259263"/>
          <p14:tracePt t="17094" x="1512888" y="4276725"/>
          <p14:tracePt t="17102" x="1495425" y="4295775"/>
          <p14:tracePt t="17110" x="1449388" y="4340225"/>
          <p14:tracePt t="17118" x="1412875" y="4368800"/>
          <p14:tracePt t="17126" x="1385888" y="4395788"/>
          <p14:tracePt t="17134" x="1330325" y="4405313"/>
          <p14:tracePt t="17142" x="1276350" y="4449763"/>
          <p14:tracePt t="17150" x="1203325" y="4468813"/>
          <p14:tracePt t="17159" x="1157288" y="4505325"/>
          <p14:tracePt t="17166" x="1112838" y="4514850"/>
          <p14:tracePt t="17190" x="1003300" y="4522788"/>
          <p14:tracePt t="17198" x="966788" y="4522788"/>
          <p14:tracePt t="17206" x="966788" y="4532313"/>
          <p14:tracePt t="17263" x="957263" y="4505325"/>
          <p14:tracePt t="17279" x="957263" y="4486275"/>
          <p14:tracePt t="17287" x="957263" y="4449763"/>
          <p14:tracePt t="17295" x="957263" y="4405313"/>
          <p14:tracePt t="17303" x="957263" y="4368800"/>
          <p14:tracePt t="17311" x="957263" y="4322763"/>
          <p14:tracePt t="17319" x="966788" y="4286250"/>
          <p14:tracePt t="17326" x="984250" y="4240213"/>
          <p14:tracePt t="17335" x="984250" y="4232275"/>
          <p14:tracePt t="17344" x="984250" y="4203700"/>
          <p14:tracePt t="17351" x="1003300" y="4186238"/>
          <p14:tracePt t="17360" x="1003300" y="4167188"/>
          <p14:tracePt t="17367" x="1011238" y="4159250"/>
          <p14:tracePt t="17374" x="1020763" y="4149725"/>
          <p14:tracePt t="17439" x="1039813" y="4140200"/>
          <p14:tracePt t="17447" x="1093788" y="4140200"/>
          <p14:tracePt t="17456" x="1185863" y="4140200"/>
          <p14:tracePt t="17462" x="1293813" y="4140200"/>
          <p14:tracePt t="17471" x="1403350" y="4140200"/>
          <p14:tracePt t="17478" x="1549400" y="4140200"/>
          <p14:tracePt t="17487" x="1695450" y="4140200"/>
          <p14:tracePt t="17494" x="1878013" y="4140200"/>
          <p14:tracePt t="17502" x="2041525" y="4094163"/>
          <p14:tracePt t="17510" x="2206625" y="4067175"/>
          <p14:tracePt t="17518" x="2324100" y="4021138"/>
          <p14:tracePt t="17526" x="2516188" y="3940175"/>
          <p14:tracePt t="17534" x="2598738" y="3903663"/>
          <p14:tracePt t="17544" x="2679700" y="3848100"/>
          <p14:tracePt t="17550" x="2744788" y="3821113"/>
          <p14:tracePt t="17559" x="2771775" y="3794125"/>
          <p14:tracePt t="17566" x="2789238" y="3757613"/>
          <p14:tracePt t="17575" x="2808288" y="3738563"/>
          <p14:tracePt t="17582" x="2825750" y="3711575"/>
          <p14:tracePt t="17590" x="2825750" y="3665538"/>
          <p14:tracePt t="17598" x="2825750" y="3648075"/>
          <p14:tracePt t="17606" x="2835275" y="3621088"/>
          <p14:tracePt t="17614" x="2835275" y="3602038"/>
          <p14:tracePt t="17622" x="2835275" y="3584575"/>
          <p14:tracePt t="17630" x="2835275" y="3565525"/>
          <p14:tracePt t="17639" x="2844800" y="3548063"/>
          <p14:tracePt t="17646" x="2844800" y="3529013"/>
          <p14:tracePt t="17655" x="2881313" y="3482975"/>
          <p14:tracePt t="17662" x="2881313" y="3475038"/>
          <p14:tracePt t="17670" x="2889250" y="3446463"/>
          <p14:tracePt t="17678" x="2898775" y="3411538"/>
          <p14:tracePt t="17686" x="2898775" y="3365500"/>
          <p14:tracePt t="17694" x="2898775" y="3346450"/>
          <p14:tracePt t="17702" x="2917825" y="3292475"/>
          <p14:tracePt t="17710" x="2925763" y="3273425"/>
          <p14:tracePt t="17718" x="2925763" y="3255963"/>
          <p14:tracePt t="17726" x="2925763" y="3228975"/>
          <p14:tracePt t="17734" x="2925763" y="3200400"/>
          <p14:tracePt t="17742" x="2925763" y="3173413"/>
          <p14:tracePt t="17750" x="2925763" y="3155950"/>
          <p14:tracePt t="17758" x="2925763" y="3136900"/>
          <p14:tracePt t="17766" x="2925763" y="3119438"/>
          <p14:tracePt t="17774" x="2925763" y="3100388"/>
          <p14:tracePt t="17782" x="2925763" y="3090863"/>
          <p14:tracePt t="17790" x="2925763" y="3082925"/>
          <p14:tracePt t="17798" x="2917825" y="3063875"/>
          <p14:tracePt t="17806" x="2908300" y="3054350"/>
          <p14:tracePt t="17814" x="2889250" y="3046413"/>
          <p14:tracePt t="17822" x="2881313" y="3046413"/>
          <p14:tracePt t="17839" x="2871788" y="3027363"/>
          <p14:tracePt t="17846" x="2862263" y="2990850"/>
          <p14:tracePt t="17856" x="2844800" y="2973388"/>
          <p14:tracePt t="17862" x="2825750" y="2946400"/>
          <p14:tracePt t="17870" x="2817813" y="2936875"/>
          <p14:tracePt t="17878" x="2798763" y="2909888"/>
          <p14:tracePt t="17886" x="2789238" y="2900363"/>
          <p14:tracePt t="17894" x="2771775" y="2881313"/>
          <p14:tracePt t="17902" x="2744788" y="2854325"/>
          <p14:tracePt t="17910" x="2716213" y="2836863"/>
          <p14:tracePt t="17918" x="2689225" y="2800350"/>
          <p14:tracePt t="17926" x="2671763" y="2781300"/>
          <p14:tracePt t="17934" x="2643188" y="2771775"/>
          <p14:tracePt t="17942" x="2625725" y="2763838"/>
          <p14:tracePt t="17950" x="2616200" y="2754313"/>
          <p14:tracePt t="17958" x="2589213" y="2735263"/>
          <p14:tracePt t="17966" x="2570163" y="2735263"/>
          <p14:tracePt t="17975" x="2562225" y="2735263"/>
          <p14:tracePt t="17982" x="2552700" y="2735263"/>
          <p14:tracePt t="17990" x="2525713" y="2735263"/>
          <p14:tracePt t="17998" x="2506663" y="2735263"/>
          <p14:tracePt t="18006" x="2479675" y="2735263"/>
          <p14:tracePt t="18014" x="2452688" y="2735263"/>
          <p14:tracePt t="18023" x="2406650" y="2735263"/>
          <p14:tracePt t="18030" x="2370138" y="2735263"/>
          <p14:tracePt t="18040" x="2343150" y="2735263"/>
          <p14:tracePt t="18046" x="2316163" y="2735263"/>
          <p14:tracePt t="18056" x="2270125" y="2735263"/>
          <p14:tracePt t="18062" x="2251075" y="2735263"/>
          <p14:tracePt t="18072" x="2224088" y="2735263"/>
          <p14:tracePt t="18078" x="2214563" y="2735263"/>
          <p14:tracePt t="18158" x="2187575" y="2735263"/>
          <p14:tracePt t="18165" x="2170113" y="2735263"/>
          <p14:tracePt t="18173" x="2133600" y="2735263"/>
          <p14:tracePt t="18181" x="2114550" y="2735263"/>
          <p14:tracePt t="18189" x="2070100" y="2735263"/>
          <p14:tracePt t="18197" x="2033588" y="2754313"/>
          <p14:tracePt t="18205" x="1987550" y="2754313"/>
          <p14:tracePt t="18213" x="1968500" y="2754313"/>
          <p14:tracePt t="18221" x="1960563" y="2754313"/>
          <p14:tracePt t="18229" x="1941513" y="2754313"/>
          <p14:tracePt t="18519" x="1941513" y="2744788"/>
          <p14:tracePt t="18527" x="1941513" y="2727325"/>
          <p14:tracePt t="18534" x="1941513" y="2717800"/>
          <p14:tracePt t="18542" x="1941513" y="2708275"/>
          <p14:tracePt t="18551" x="1941513" y="2698750"/>
          <p14:tracePt t="18559" x="1941513" y="2690813"/>
          <p14:tracePt t="18735" x="1941513" y="2717800"/>
          <p14:tracePt t="18743" x="1941513" y="2763838"/>
          <p14:tracePt t="18751" x="1941513" y="2781300"/>
          <p14:tracePt t="18759" x="1941513" y="2827338"/>
          <p14:tracePt t="18767" x="1941513" y="2890838"/>
          <p14:tracePt t="18775" x="1941513" y="2982913"/>
          <p14:tracePt t="18783" x="1941513" y="3073400"/>
          <p14:tracePt t="18791" x="1914525" y="3163888"/>
          <p14:tracePt t="18799" x="1914525" y="3292475"/>
          <p14:tracePt t="18807" x="1895475" y="3411538"/>
          <p14:tracePt t="18815" x="1868488" y="3519488"/>
          <p14:tracePt t="18824" x="1851025" y="3629025"/>
          <p14:tracePt t="18831" x="1851025" y="3702050"/>
          <p14:tracePt t="18841" x="1841500" y="3767138"/>
          <p14:tracePt t="18847" x="1841500" y="3840163"/>
          <p14:tracePt t="18857" x="1841500" y="3884613"/>
          <p14:tracePt t="18863" x="1841500" y="3940175"/>
          <p14:tracePt t="18874" x="1831975" y="3994150"/>
          <p14:tracePt t="18879" x="1831975" y="4040188"/>
          <p14:tracePt t="18887" x="1831975" y="4049713"/>
          <p14:tracePt t="18895" x="1831975" y="4094163"/>
          <p14:tracePt t="18903" x="1831975" y="4130675"/>
          <p14:tracePt t="18911" x="1795463" y="4176713"/>
          <p14:tracePt t="18919" x="1795463" y="4240213"/>
          <p14:tracePt t="18927" x="1778000" y="4268788"/>
          <p14:tracePt t="18935" x="1768475" y="4313238"/>
          <p14:tracePt t="18944" x="1731963" y="4322763"/>
          <p14:tracePt t="18951" x="1714500" y="4359275"/>
          <p14:tracePt t="18959" x="1695450" y="4386263"/>
          <p14:tracePt t="18965" x="1685925" y="4413250"/>
          <p14:tracePt t="18973" x="1677988" y="4441825"/>
          <p14:tracePt t="18981" x="1677988" y="4449763"/>
          <p14:tracePt t="19005" x="1668463" y="4459288"/>
          <p14:tracePt t="19181" x="1685925" y="4405313"/>
          <p14:tracePt t="19189" x="1704975" y="4376738"/>
          <p14:tracePt t="19198" x="1714500" y="4349750"/>
          <p14:tracePt t="19205" x="1751013" y="4286250"/>
          <p14:tracePt t="19213" x="1758950" y="4249738"/>
          <p14:tracePt t="19222" x="1787525" y="4203700"/>
          <p14:tracePt t="19230" x="1804988" y="4159250"/>
          <p14:tracePt t="19239" x="1804988" y="4140200"/>
          <p14:tracePt t="19246" x="1831975" y="4113213"/>
          <p14:tracePt t="19255" x="1841500" y="4067175"/>
          <p14:tracePt t="19262" x="1851025" y="4040188"/>
          <p14:tracePt t="19270" x="1860550" y="4021138"/>
          <p14:tracePt t="19278" x="1868488" y="3976688"/>
          <p14:tracePt t="19286" x="1878013" y="3930650"/>
          <p14:tracePt t="19294" x="1887538" y="3911600"/>
          <p14:tracePt t="19302" x="1914525" y="3857625"/>
          <p14:tracePt t="19310" x="1924050" y="3794125"/>
          <p14:tracePt t="19318" x="1924050" y="3738563"/>
          <p14:tracePt t="19326" x="1931988" y="3702050"/>
          <p14:tracePt t="19334" x="1931988" y="3665538"/>
          <p14:tracePt t="19342" x="1941513" y="3611563"/>
          <p14:tracePt t="19350" x="1941513" y="3592513"/>
          <p14:tracePt t="19358" x="1941513" y="3556000"/>
          <p14:tracePt t="19366" x="1941513" y="3511550"/>
          <p14:tracePt t="19374" x="1941513" y="3482975"/>
          <p14:tracePt t="19382" x="1941513" y="3446463"/>
          <p14:tracePt t="19390" x="1941513" y="3402013"/>
          <p14:tracePt t="19398" x="1941513" y="3346450"/>
          <p14:tracePt t="19405" x="1941513" y="3292475"/>
          <p14:tracePt t="19414" x="1941513" y="3236913"/>
          <p14:tracePt t="19422" x="1941513" y="3163888"/>
          <p14:tracePt t="19430" x="1941513" y="3119438"/>
          <p14:tracePt t="19440" x="1941513" y="3063875"/>
          <p14:tracePt t="19446" x="1941513" y="3027363"/>
          <p14:tracePt t="19456" x="1941513" y="2973388"/>
          <p14:tracePt t="19462" x="1941513" y="2946400"/>
          <p14:tracePt t="19470" x="1941513" y="2881313"/>
          <p14:tracePt t="19478" x="1914525" y="2854325"/>
          <p14:tracePt t="19486" x="1887538" y="2790825"/>
          <p14:tracePt t="19494" x="1868488" y="2763838"/>
          <p14:tracePt t="19502" x="1841500" y="2727325"/>
          <p14:tracePt t="19518" x="1814513" y="2681288"/>
          <p14:tracePt t="19542" x="1804988" y="2654300"/>
          <p14:tracePt t="19575" x="1804988" y="2644775"/>
          <p14:tracePt t="19623" x="1795463" y="2635250"/>
          <p14:tracePt t="20886" x="1768475" y="2644775"/>
          <p14:tracePt t="20894" x="1768475" y="2654300"/>
          <p14:tracePt t="20903" x="1758950" y="2681288"/>
          <p14:tracePt t="20910" x="1751013" y="2690813"/>
          <p14:tracePt t="21646" x="1722438" y="2698750"/>
          <p14:tracePt t="21655" x="1714500" y="2698750"/>
          <p14:tracePt t="21662" x="1677988" y="2744788"/>
          <p14:tracePt t="21670" x="1677988" y="2754313"/>
          <p14:tracePt t="21677" x="1668463" y="2781300"/>
          <p14:tracePt t="21685" x="1658938" y="2781300"/>
          <p14:tracePt t="21693" x="1658938" y="2808288"/>
          <p14:tracePt t="21701" x="1649413" y="2817813"/>
          <p14:tracePt t="21709" x="1641475" y="2827338"/>
          <p14:tracePt t="21725" x="1641475" y="2836863"/>
          <p14:tracePt t="21733" x="1641475" y="2854325"/>
          <p14:tracePt t="21742" x="1641475" y="2873375"/>
          <p14:tracePt t="21750" x="1631950" y="2909888"/>
          <p14:tracePt t="21758" x="1631950" y="2927350"/>
          <p14:tracePt t="21766" x="1622425" y="2982913"/>
          <p14:tracePt t="21774" x="1622425" y="3036888"/>
          <p14:tracePt t="21782" x="1622425" y="3136900"/>
          <p14:tracePt t="21791" x="1622425" y="3209925"/>
          <p14:tracePt t="21798" x="1622425" y="3282950"/>
          <p14:tracePt t="21806" x="1622425" y="3355975"/>
          <p14:tracePt t="21814" x="1622425" y="3411538"/>
          <p14:tracePt t="21823" x="1622425" y="3502025"/>
          <p14:tracePt t="21830" x="1622425" y="3556000"/>
          <p14:tracePt t="21839" x="1622425" y="3592513"/>
          <p14:tracePt t="21846" x="1622425" y="3629025"/>
          <p14:tracePt t="21856" x="1622425" y="3675063"/>
          <p14:tracePt t="21862" x="1622425" y="3684588"/>
          <p14:tracePt t="21872" x="1631950" y="3730625"/>
          <p14:tracePt t="21878" x="1631950" y="3738563"/>
          <p14:tracePt t="21886" x="1641475" y="3767138"/>
          <p14:tracePt t="21902" x="1649413" y="3784600"/>
          <p14:tracePt t="21918" x="1649413" y="3803650"/>
          <p14:tracePt t="21926" x="1649413" y="3821113"/>
          <p14:tracePt t="21942" x="1649413" y="3848100"/>
          <p14:tracePt t="21950" x="1649413" y="3867150"/>
          <p14:tracePt t="21958" x="1658938" y="3911600"/>
          <p14:tracePt t="21966" x="1658938" y="3930650"/>
          <p14:tracePt t="21974" x="1685925" y="3957638"/>
          <p14:tracePt t="21982" x="1695450" y="3976688"/>
          <p14:tracePt t="21990" x="1695450" y="4013200"/>
          <p14:tracePt t="21998" x="1704975" y="4021138"/>
          <p14:tracePt t="22006" x="1714500" y="4076700"/>
          <p14:tracePt t="22023" x="1731963" y="4140200"/>
          <p14:tracePt t="22030" x="1741488" y="4167188"/>
          <p14:tracePt t="22039" x="1741488" y="4186238"/>
          <p14:tracePt t="22046" x="1741488" y="4222750"/>
          <p14:tracePt t="22055" x="1741488" y="4276725"/>
          <p14:tracePt t="22062" x="1741488" y="4322763"/>
          <p14:tracePt t="22072" x="1741488" y="4376738"/>
          <p14:tracePt t="22078" x="1741488" y="4413250"/>
          <p14:tracePt t="22086" x="1758950" y="4441825"/>
          <p14:tracePt t="22094" x="1758950" y="4486275"/>
          <p14:tracePt t="22102" x="1758950" y="4495800"/>
          <p14:tracePt t="22110" x="1758950" y="4514850"/>
          <p14:tracePt t="22166" x="1758950" y="4522788"/>
          <p14:tracePt t="22173" x="1768475" y="4551363"/>
          <p14:tracePt t="22181" x="1768475" y="4559300"/>
          <p14:tracePt t="22189" x="1787525" y="4595813"/>
          <p14:tracePt t="22197" x="1787525" y="4624388"/>
          <p14:tracePt t="22205" x="1795463" y="4668838"/>
          <p14:tracePt t="22213" x="1804988" y="4697413"/>
          <p14:tracePt t="22221" x="1804988" y="4714875"/>
          <p14:tracePt t="22229" x="1804988" y="4741863"/>
          <p14:tracePt t="22237" x="1804988" y="4760913"/>
          <p14:tracePt t="22245" x="1804988" y="4768850"/>
          <p14:tracePt t="22254" x="1741488" y="4797425"/>
          <p14:tracePt t="22270" x="1741488" y="4805363"/>
          <p14:tracePt t="22278" x="1731963" y="4814888"/>
          <p14:tracePt t="22399" x="1704975" y="4814888"/>
          <p14:tracePt t="22406" x="1658938" y="4814888"/>
          <p14:tracePt t="22415" x="1631950" y="4814888"/>
          <p14:tracePt t="22424" x="1622425" y="4797425"/>
          <p14:tracePt t="22431" x="1604963" y="4778375"/>
          <p14:tracePt t="22441" x="1595438" y="4760913"/>
          <p14:tracePt t="22447" x="1585913" y="4741863"/>
          <p14:tracePt t="22457" x="1576388" y="4697413"/>
          <p14:tracePt t="22463" x="1568450" y="4660900"/>
          <p14:tracePt t="22473" x="1568450" y="4641850"/>
          <p14:tracePt t="22479" x="1568450" y="4595813"/>
          <p14:tracePt t="22487" x="1568450" y="4559300"/>
          <p14:tracePt t="22495" x="1568450" y="4514850"/>
          <p14:tracePt t="22503" x="1568450" y="4486275"/>
          <p14:tracePt t="22511" x="1568450" y="4441825"/>
          <p14:tracePt t="22527" x="1568450" y="4405313"/>
          <p14:tracePt t="22535" x="1568450" y="4359275"/>
          <p14:tracePt t="22542" x="1576388" y="4332288"/>
          <p14:tracePt t="22551" x="1585913" y="4303713"/>
          <p14:tracePt t="22559" x="1595438" y="4268788"/>
          <p14:tracePt t="22566" x="1595438" y="4249738"/>
          <p14:tracePt t="22575" x="1604963" y="4213225"/>
          <p14:tracePt t="22582" x="1604963" y="4195763"/>
          <p14:tracePt t="22591" x="1612900" y="4176713"/>
          <p14:tracePt t="22598" x="1612900" y="4159250"/>
          <p14:tracePt t="22606" x="1631950" y="4122738"/>
          <p14:tracePt t="22614" x="1631950" y="4113213"/>
          <p14:tracePt t="22622" x="1631950" y="4076700"/>
          <p14:tracePt t="22630" x="1641475" y="4057650"/>
          <p14:tracePt t="22639" x="1649413" y="4030663"/>
          <p14:tracePt t="22646" x="1658938" y="4013200"/>
          <p14:tracePt t="22655" x="1695450" y="3984625"/>
          <p14:tracePt t="22662" x="1704975" y="3957638"/>
          <p14:tracePt t="22672" x="1714500" y="3921125"/>
          <p14:tracePt t="22678" x="1731963" y="3903663"/>
          <p14:tracePt t="22686" x="1768475" y="3867150"/>
          <p14:tracePt t="22694" x="1787525" y="3848100"/>
          <p14:tracePt t="22702" x="1814513" y="3830638"/>
          <p14:tracePt t="22710" x="1851025" y="3811588"/>
          <p14:tracePt t="22718" x="1868488" y="3803650"/>
          <p14:tracePt t="22726" x="1895475" y="3803650"/>
          <p14:tracePt t="22734" x="1924050" y="3803650"/>
          <p14:tracePt t="22742" x="1931988" y="3794125"/>
          <p14:tracePt t="22758" x="1941513" y="3794125"/>
          <p14:tracePt t="22782" x="1951038" y="3794125"/>
          <p14:tracePt t="22798" x="1968500" y="3794125"/>
          <p14:tracePt t="22806" x="1987550" y="3794125"/>
          <p14:tracePt t="22814" x="2024063" y="3794125"/>
          <p14:tracePt t="22823" x="2041525" y="3794125"/>
          <p14:tracePt t="22830" x="2070100" y="3821113"/>
          <p14:tracePt t="22839" x="2087563" y="3840163"/>
          <p14:tracePt t="22846" x="2133600" y="3875088"/>
          <p14:tracePt t="22856" x="2187575" y="3930650"/>
          <p14:tracePt t="22862" x="2206625" y="3948113"/>
          <p14:tracePt t="22872" x="2233613" y="3967163"/>
          <p14:tracePt t="22878" x="2251075" y="3984625"/>
          <p14:tracePt t="22886" x="2260600" y="4013200"/>
          <p14:tracePt t="22894" x="2279650" y="4030663"/>
          <p14:tracePt t="22902" x="2279650" y="4040188"/>
          <p14:tracePt t="22910" x="2279650" y="4057650"/>
          <p14:tracePt t="22918" x="2279650" y="4076700"/>
          <p14:tracePt t="22926" x="2279650" y="4103688"/>
          <p14:tracePt t="22934" x="2279650" y="4113213"/>
          <p14:tracePt t="22942" x="2279650" y="4130675"/>
          <p14:tracePt t="22950" x="2279650" y="4159250"/>
          <p14:tracePt t="22958" x="2279650" y="4203700"/>
          <p14:tracePt t="22974" x="2279650" y="4213225"/>
          <p14:tracePt t="22982" x="2279650" y="4240213"/>
          <p14:tracePt t="22990" x="2270125" y="4276725"/>
          <p14:tracePt t="22998" x="2270125" y="4286250"/>
          <p14:tracePt t="23006" x="2260600" y="4322763"/>
          <p14:tracePt t="23014" x="2243138" y="4368800"/>
          <p14:tracePt t="23023" x="2233613" y="4405313"/>
          <p14:tracePt t="23030" x="2214563" y="4468813"/>
          <p14:tracePt t="23039" x="2187575" y="4486275"/>
          <p14:tracePt t="23046" x="2179638" y="4532313"/>
          <p14:tracePt t="23055" x="2170113" y="4568825"/>
          <p14:tracePt t="23062" x="2160588" y="4578350"/>
          <p14:tracePt t="23072" x="2143125" y="4605338"/>
          <p14:tracePt t="23078" x="2133600" y="4614863"/>
          <p14:tracePt t="23086" x="2124075" y="4624388"/>
          <p14:tracePt t="23102" x="2106613" y="4632325"/>
          <p14:tracePt t="23110" x="2097088" y="4632325"/>
          <p14:tracePt t="23118" x="2087563" y="4651375"/>
          <p14:tracePt t="23126" x="2070100" y="4651375"/>
          <p14:tracePt t="23134" x="2060575" y="4651375"/>
          <p14:tracePt t="23142" x="2051050" y="4651375"/>
          <p14:tracePt t="23151" x="2024063" y="4651375"/>
          <p14:tracePt t="23158" x="2005013" y="4651375"/>
          <p14:tracePt t="23166" x="1968500" y="4651375"/>
          <p14:tracePt t="23191" x="1795463" y="4651375"/>
          <p14:tracePt t="23198" x="1758950" y="4651375"/>
          <p14:tracePt t="23206" x="1731963" y="4651375"/>
          <p14:tracePt t="23214" x="1695450" y="4651375"/>
          <p14:tracePt t="23223" x="1658938" y="4651375"/>
          <p14:tracePt t="23230" x="1631950" y="4651375"/>
          <p14:tracePt t="23239" x="1595438" y="4651375"/>
          <p14:tracePt t="23256" x="1568450" y="4651375"/>
          <p14:tracePt t="23272" x="1558925" y="4651375"/>
          <p14:tracePt t="23278" x="1541463" y="4641850"/>
          <p14:tracePt t="23286" x="1531938" y="4624388"/>
          <p14:tracePt t="23294" x="1531938" y="4605338"/>
          <p14:tracePt t="23302" x="1531938" y="4578350"/>
          <p14:tracePt t="23310" x="1531938" y="4551363"/>
          <p14:tracePt t="23318" x="1531938" y="4514850"/>
          <p14:tracePt t="23326" x="1531938" y="4468813"/>
          <p14:tracePt t="23334" x="1531938" y="4432300"/>
          <p14:tracePt t="23342" x="1504950" y="4368800"/>
          <p14:tracePt t="23350" x="1504950" y="4349750"/>
          <p14:tracePt t="23358" x="1504950" y="4322763"/>
          <p14:tracePt t="23366" x="1504950" y="4303713"/>
          <p14:tracePt t="23374" x="1504950" y="4276725"/>
          <p14:tracePt t="23382" x="1504950" y="4259263"/>
          <p14:tracePt t="23390" x="1504950" y="4232275"/>
          <p14:tracePt t="23398" x="1504950" y="4222750"/>
          <p14:tracePt t="23406" x="1504950" y="4213225"/>
          <p14:tracePt t="23414" x="1504950" y="4203700"/>
          <p14:tracePt t="23423" x="1504950" y="4176713"/>
          <p14:tracePt t="23430" x="1504950" y="4167188"/>
          <p14:tracePt t="23439" x="1504950" y="4149725"/>
          <p14:tracePt t="23446" x="1504950" y="4130675"/>
          <p14:tracePt t="23455" x="1504950" y="4122738"/>
          <p14:tracePt t="23462" x="1504950" y="4103688"/>
          <p14:tracePt t="23472" x="1512888" y="4086225"/>
          <p14:tracePt t="23478" x="1522413" y="4076700"/>
          <p14:tracePt t="23486" x="1531938" y="4049713"/>
          <p14:tracePt t="23494" x="1568450" y="4030663"/>
          <p14:tracePt t="23510" x="1595438" y="4021138"/>
          <p14:tracePt t="23518" x="1604963" y="4003675"/>
          <p14:tracePt t="23526" x="1612900" y="3994150"/>
          <p14:tracePt t="23534" x="1649413" y="3984625"/>
          <p14:tracePt t="23542" x="1658938" y="3984625"/>
          <p14:tracePt t="23550" x="1668463" y="3976688"/>
          <p14:tracePt t="23558" x="1677988" y="3976688"/>
          <p14:tracePt t="23566" x="1685925" y="3976688"/>
          <p14:tracePt t="23574" x="1714500" y="3976688"/>
          <p14:tracePt t="23582" x="1722438" y="3976688"/>
          <p14:tracePt t="23590" x="1741488" y="3976688"/>
          <p14:tracePt t="23598" x="1758950" y="3976688"/>
          <p14:tracePt t="23606" x="1768475" y="3976688"/>
          <p14:tracePt t="23623" x="1778000" y="3976688"/>
          <p14:tracePt t="23630" x="1795463" y="3976688"/>
          <p14:tracePt t="23639" x="1804988" y="3984625"/>
          <p14:tracePt t="23646" x="1814513" y="4003675"/>
          <p14:tracePt t="23656" x="1824038" y="4013200"/>
          <p14:tracePt t="23662" x="1824038" y="4030663"/>
          <p14:tracePt t="23672" x="1831975" y="4076700"/>
          <p14:tracePt t="23678" x="1831975" y="4086225"/>
          <p14:tracePt t="23686" x="1831975" y="4103688"/>
          <p14:tracePt t="23694" x="1851025" y="4159250"/>
          <p14:tracePt t="23702" x="1868488" y="4186238"/>
          <p14:tracePt t="23710" x="1868488" y="4195763"/>
          <p14:tracePt t="23718" x="1878013" y="4249738"/>
          <p14:tracePt t="23734" x="1878013" y="4276725"/>
          <p14:tracePt t="23742" x="1878013" y="4295775"/>
          <p14:tracePt t="23750" x="1887538" y="4313238"/>
          <p14:tracePt t="23758" x="1887538" y="4322763"/>
          <p14:tracePt t="23774" x="1887538" y="4332288"/>
          <p14:tracePt t="23782" x="1887538" y="4359275"/>
          <p14:tracePt t="23790" x="1887538" y="4368800"/>
          <p14:tracePt t="23798" x="1887538" y="4405313"/>
          <p14:tracePt t="23806" x="1887538" y="4432300"/>
          <p14:tracePt t="23814" x="1887538" y="4478338"/>
          <p14:tracePt t="23823" x="1887538" y="4514850"/>
          <p14:tracePt t="23830" x="1887538" y="4532313"/>
          <p14:tracePt t="23839" x="1851025" y="4578350"/>
          <p14:tracePt t="23846" x="1841500" y="4595813"/>
          <p14:tracePt t="23856" x="1804988" y="4632325"/>
          <p14:tracePt t="23872" x="1795463" y="4651375"/>
          <p14:tracePt t="23878" x="1778000" y="4660900"/>
          <p14:tracePt t="23886" x="1768475" y="4668838"/>
          <p14:tracePt t="23894" x="1768475" y="4678363"/>
          <p14:tracePt t="23902" x="1758950" y="4687888"/>
          <p14:tracePt t="23910" x="1731963" y="4705350"/>
          <p14:tracePt t="23918" x="1714500" y="4714875"/>
          <p14:tracePt t="23926" x="1695450" y="4724400"/>
          <p14:tracePt t="23934" x="1677988" y="4724400"/>
          <p14:tracePt t="23942" x="1668463" y="4724400"/>
          <p14:tracePt t="23950" x="1658938" y="4732338"/>
          <p14:tracePt t="23958" x="1649413" y="4732338"/>
          <p14:tracePt t="23966" x="1641475" y="4732338"/>
          <p14:tracePt t="23982" x="1595438" y="4732338"/>
          <p14:tracePt t="23990" x="1585913" y="4732338"/>
          <p14:tracePt t="23998" x="1576388" y="4732338"/>
          <p14:tracePt t="24005" x="1568450" y="4732338"/>
          <p14:tracePt t="24030" x="1558925" y="4732338"/>
          <p14:tracePt t="24039" x="1541463" y="4732338"/>
          <p14:tracePt t="24056" x="1541463" y="4724400"/>
          <p14:tracePt t="24062" x="1531938" y="4697413"/>
          <p14:tracePt t="24078" x="1531938" y="4668838"/>
          <p14:tracePt t="24086" x="1531938" y="4660900"/>
          <p14:tracePt t="24094" x="1531938" y="4632325"/>
          <p14:tracePt t="24102" x="1531938" y="4614863"/>
          <p14:tracePt t="24110" x="1531938" y="4587875"/>
          <p14:tracePt t="24118" x="1531938" y="4532313"/>
          <p14:tracePt t="24126" x="1531938" y="4505325"/>
          <p14:tracePt t="24134" x="1531938" y="4459288"/>
          <p14:tracePt t="24142" x="1531938" y="4422775"/>
          <p14:tracePt t="24150" x="1531938" y="4405313"/>
          <p14:tracePt t="24157" x="1531938" y="4359275"/>
          <p14:tracePt t="24165" x="1531938" y="4322763"/>
          <p14:tracePt t="24189" x="1541463" y="4232275"/>
          <p14:tracePt t="24197" x="1541463" y="4213225"/>
          <p14:tracePt t="24205" x="1541463" y="4203700"/>
          <p14:tracePt t="24213" x="1541463" y="4195763"/>
          <p14:tracePt t="24222" x="1541463" y="4186238"/>
          <p14:tracePt t="24229" x="1541463" y="4167188"/>
          <p14:tracePt t="24238" x="1541463" y="4149725"/>
          <p14:tracePt t="24256" x="1541463" y="4140200"/>
          <p14:tracePt t="24262" x="1549400" y="4122738"/>
          <p14:tracePt t="24272" x="1558925" y="4103688"/>
          <p14:tracePt t="24278" x="1558925" y="4094163"/>
          <p14:tracePt t="24287" x="1568450" y="4086225"/>
          <p14:tracePt t="24294" x="1576388" y="4049713"/>
          <p14:tracePt t="24302" x="1595438" y="4030663"/>
          <p14:tracePt t="24310" x="1604963" y="4021138"/>
          <p14:tracePt t="24319" x="1641475" y="4003675"/>
          <p14:tracePt t="24326" x="1668463" y="3994150"/>
          <p14:tracePt t="24334" x="1685925" y="3984625"/>
          <p14:tracePt t="24343" x="1741488" y="3976688"/>
          <p14:tracePt t="24350" x="1778000" y="3957638"/>
          <p14:tracePt t="24359" x="1851025" y="3940175"/>
          <p14:tracePt t="24367" x="1887538" y="3930650"/>
          <p14:tracePt t="24375" x="1960563" y="3930650"/>
          <p14:tracePt t="24382" x="2033588" y="3930650"/>
          <p14:tracePt t="24390" x="2097088" y="3930650"/>
          <p14:tracePt t="24398" x="2170113" y="3930650"/>
          <p14:tracePt t="24407" x="2206625" y="3930650"/>
          <p14:tracePt t="24415" x="2233613" y="3930650"/>
          <p14:tracePt t="24423" x="2270125" y="3930650"/>
          <p14:tracePt t="24430" x="2287588" y="3930650"/>
          <p14:tracePt t="24440" x="2306638" y="3940175"/>
          <p14:tracePt t="24471" x="2306638" y="3948113"/>
          <p14:tracePt t="24478" x="2306638" y="3957638"/>
          <p14:tracePt t="24487" x="2306638" y="3976688"/>
          <p14:tracePt t="24495" x="2306638" y="3994150"/>
          <p14:tracePt t="24503" x="2306638" y="4030663"/>
          <p14:tracePt t="24510" x="2306638" y="4040188"/>
          <p14:tracePt t="24519" x="2306638" y="4067175"/>
          <p14:tracePt t="24526" x="2306638" y="4076700"/>
          <p14:tracePt t="24534" x="2306638" y="4094163"/>
          <p14:tracePt t="24542" x="2306638" y="4113213"/>
          <p14:tracePt t="24550" x="2306638" y="4130675"/>
          <p14:tracePt t="24567" x="2306638" y="4159250"/>
          <p14:tracePt t="24583" x="2306638" y="4167188"/>
          <p14:tracePt t="24606" x="2306638" y="4195763"/>
          <p14:tracePt t="24614" x="2306638" y="4203700"/>
          <p14:tracePt t="24623" x="2306638" y="4222750"/>
          <p14:tracePt t="24631" x="2306638" y="4268788"/>
          <p14:tracePt t="24640" x="2287588" y="4303713"/>
          <p14:tracePt t="24646" x="2279650" y="4322763"/>
          <p14:tracePt t="24656" x="2270125" y="4340225"/>
          <p14:tracePt t="24662" x="2251075" y="4368800"/>
          <p14:tracePt t="24672" x="2243138" y="4368800"/>
          <p14:tracePt t="24678" x="2233613" y="4386263"/>
          <p14:tracePt t="24687" x="2224088" y="4395788"/>
          <p14:tracePt t="24694" x="2224088" y="4413250"/>
          <p14:tracePt t="24703" x="2214563" y="4422775"/>
          <p14:tracePt t="24710" x="2206625" y="4441825"/>
          <p14:tracePt t="24718" x="2197100" y="4449763"/>
          <p14:tracePt t="24726" x="2187575" y="4449763"/>
          <p14:tracePt t="24734" x="2187575" y="4468813"/>
          <p14:tracePt t="24742" x="2170113" y="4486275"/>
          <p14:tracePt t="24750" x="2160588" y="4495800"/>
          <p14:tracePt t="24759" x="2143125" y="4505325"/>
          <p14:tracePt t="24767" x="2133600" y="4522788"/>
          <p14:tracePt t="24782" x="2124075" y="4532313"/>
          <p14:tracePt t="24790" x="2114550" y="4541838"/>
          <p14:tracePt t="24798" x="2114550" y="4551363"/>
          <p14:tracePt t="24806" x="2097088" y="4568825"/>
          <p14:tracePt t="24814" x="2078038" y="4587875"/>
          <p14:tracePt t="24823" x="2070100" y="4595813"/>
          <p14:tracePt t="24830" x="2060575" y="4605338"/>
          <p14:tracePt t="24839" x="2041525" y="4614863"/>
          <p14:tracePt t="24846" x="2033588" y="4624388"/>
          <p14:tracePt t="24857" x="2014538" y="4641850"/>
          <p14:tracePt t="24862" x="2005013" y="4651375"/>
          <p14:tracePt t="24873" x="1997075" y="4651375"/>
          <p14:tracePt t="24878" x="1987550" y="4660900"/>
          <p14:tracePt t="25031" x="1968500" y="4660900"/>
          <p14:tracePt t="25039" x="1960563" y="4660900"/>
          <p14:tracePt t="25047" x="1951038" y="4651375"/>
          <p14:tracePt t="25063" x="1931988" y="4614863"/>
          <p14:tracePt t="25072" x="1914525" y="4595813"/>
          <p14:tracePt t="25078" x="1905000" y="4578350"/>
          <p14:tracePt t="25087" x="1887538" y="4559300"/>
          <p14:tracePt t="25095" x="1860550" y="4522788"/>
          <p14:tracePt t="25103" x="1851025" y="4505325"/>
          <p14:tracePt t="25110" x="1841500" y="4505325"/>
          <p14:tracePt t="25119" x="1824038" y="4459288"/>
          <p14:tracePt t="25126" x="1814513" y="4459288"/>
          <p14:tracePt t="25135" x="1814513" y="4449763"/>
          <p14:tracePt t="25142" x="1804988" y="4432300"/>
          <p14:tracePt t="25159" x="1804988" y="4422775"/>
          <p14:tracePt t="25174" x="1795463" y="4413250"/>
          <p14:tracePt t="25198" x="1778000" y="4395788"/>
          <p14:tracePt t="25206" x="1778000" y="4386263"/>
          <p14:tracePt t="25214" x="1778000" y="4376738"/>
          <p14:tracePt t="25222" x="1778000" y="4368800"/>
          <p14:tracePt t="25230" x="1778000" y="4349750"/>
          <p14:tracePt t="25239" x="1768475" y="4332288"/>
          <p14:tracePt t="25246" x="1768475" y="4295775"/>
          <p14:tracePt t="25256" x="1768475" y="4286250"/>
          <p14:tracePt t="25262" x="1758950" y="4249738"/>
          <p14:tracePt t="25272" x="1758950" y="4232275"/>
          <p14:tracePt t="25278" x="1758950" y="4213225"/>
          <p14:tracePt t="25286" x="1758950" y="4203700"/>
          <p14:tracePt t="25294" x="1758950" y="4167188"/>
          <p14:tracePt t="25302" x="1758950" y="4159250"/>
          <p14:tracePt t="25310" x="1758950" y="4140200"/>
          <p14:tracePt t="25318" x="1758950" y="4122738"/>
          <p14:tracePt t="25326" x="1768475" y="4086225"/>
          <p14:tracePt t="25334" x="1778000" y="4076700"/>
          <p14:tracePt t="25350" x="1787525" y="4067175"/>
          <p14:tracePt t="25358" x="1795463" y="4057650"/>
          <p14:tracePt t="25374" x="1795463" y="4049713"/>
          <p14:tracePt t="25382" x="1814513" y="4030663"/>
          <p14:tracePt t="25493" x="1824038" y="4030663"/>
          <p14:tracePt t="25501" x="1851025" y="4030663"/>
          <p14:tracePt t="25510" x="1868488" y="4030663"/>
          <p14:tracePt t="25518" x="1895475" y="4040188"/>
          <p14:tracePt t="25526" x="1914525" y="4040188"/>
          <p14:tracePt t="25534" x="1931988" y="4049713"/>
          <p14:tracePt t="25567" x="1941513" y="4057650"/>
          <p14:tracePt t="25599" x="1941513" y="4067175"/>
          <p14:tracePt t="25615" x="1941513" y="4076700"/>
          <p14:tracePt t="25631" x="1951038" y="4094163"/>
          <p14:tracePt t="25639" x="1960563" y="4113213"/>
          <p14:tracePt t="25647" x="1968500" y="4122738"/>
          <p14:tracePt t="25657" x="1997075" y="4149725"/>
          <p14:tracePt t="25663" x="2014538" y="4167188"/>
          <p14:tracePt t="25673" x="2033588" y="4186238"/>
          <p14:tracePt t="25679" x="2041525" y="4203700"/>
          <p14:tracePt t="25689" x="2070100" y="4222750"/>
          <p14:tracePt t="25695" x="2087563" y="4232275"/>
          <p14:tracePt t="25703" x="2087563" y="4240213"/>
          <p14:tracePt t="25710" x="2097088" y="4249738"/>
          <p14:tracePt t="25903" x="2097088" y="4259263"/>
          <p14:tracePt t="26422" x="2097088" y="4249738"/>
          <p14:tracePt t="26430" x="2097088" y="4222750"/>
          <p14:tracePt t="26437" x="2097088" y="4203700"/>
          <p14:tracePt t="26445" x="2097088" y="4167188"/>
          <p14:tracePt t="26454" x="2097088" y="4149725"/>
          <p14:tracePt t="26461" x="2106613" y="4113213"/>
          <p14:tracePt t="26470" x="2133600" y="4094163"/>
          <p14:tracePt t="26477" x="2133600" y="4057650"/>
          <p14:tracePt t="26486" x="2143125" y="4030663"/>
          <p14:tracePt t="26494" x="2151063" y="4003675"/>
          <p14:tracePt t="26502" x="2151063" y="3967163"/>
          <p14:tracePt t="26510" x="2160588" y="3940175"/>
          <p14:tracePt t="26519" x="2160588" y="3921125"/>
          <p14:tracePt t="26526" x="2160588" y="3903663"/>
          <p14:tracePt t="26534" x="2160588" y="3875088"/>
          <p14:tracePt t="26542" x="2179638" y="3857625"/>
          <p14:tracePt t="26550" x="2179638" y="3821113"/>
          <p14:tracePt t="26558" x="2187575" y="3794125"/>
          <p14:tracePt t="26566" x="2187575" y="3767138"/>
          <p14:tracePt t="26574" x="2197100" y="3721100"/>
          <p14:tracePt t="26582" x="2197100" y="3648075"/>
          <p14:tracePt t="26591" x="2197100" y="3592513"/>
          <p14:tracePt t="26598" x="2170113" y="3548063"/>
          <p14:tracePt t="26606" x="2160588" y="3465513"/>
          <p14:tracePt t="26614" x="2160588" y="3429000"/>
          <p14:tracePt t="26623" x="2151063" y="3375025"/>
          <p14:tracePt t="26630" x="2151063" y="3309938"/>
          <p14:tracePt t="26639" x="2124075" y="3265488"/>
          <p14:tracePt t="26646" x="2124075" y="3209925"/>
          <p14:tracePt t="26656" x="2114550" y="3155950"/>
          <p14:tracePt t="26662" x="2097088" y="3073400"/>
          <p14:tracePt t="26672" x="2060575" y="3027363"/>
          <p14:tracePt t="26678" x="2051050" y="3000375"/>
          <p14:tracePt t="26688" x="2051050" y="2973388"/>
          <p14:tracePt t="26694" x="2051050" y="2954338"/>
          <p14:tracePt t="26702" x="2051050" y="2936875"/>
          <p14:tracePt t="26710" x="2051050" y="2917825"/>
          <p14:tracePt t="26718" x="2051050" y="2909888"/>
          <p14:tracePt t="26726" x="2051050" y="2881313"/>
          <p14:tracePt t="26734" x="2051050" y="2863850"/>
          <p14:tracePt t="26742" x="2051050" y="2844800"/>
          <p14:tracePt t="26750" x="2051050" y="2836863"/>
          <p14:tracePt t="26758" x="2051050" y="2827338"/>
          <p14:tracePt t="26766" x="2051050" y="2808288"/>
          <p14:tracePt t="26774" x="2051050" y="2790825"/>
          <p14:tracePt t="26782" x="2051050" y="2781300"/>
          <p14:tracePt t="26790" x="2051050" y="2744788"/>
          <p14:tracePt t="26798" x="2041525" y="2698750"/>
          <p14:tracePt t="26814" x="2033588" y="2671763"/>
          <p14:tracePt t="26822" x="2024063" y="2635250"/>
          <p14:tracePt t="26830" x="2014538" y="2617788"/>
          <p14:tracePt t="26839" x="2005013" y="2598738"/>
          <p14:tracePt t="26846" x="2005013" y="2589213"/>
          <p14:tracePt t="26855" x="1987550" y="2562225"/>
          <p14:tracePt t="26872" x="1987550" y="2554288"/>
          <p14:tracePt t="26894" x="1987550" y="2535238"/>
          <p14:tracePt t="26910" x="1987550" y="2525713"/>
          <p14:tracePt t="26918" x="1978025" y="2517775"/>
          <p14:tracePt t="27135" x="1968500" y="2517775"/>
          <p14:tracePt t="27142" x="1960563" y="2517775"/>
          <p14:tracePt t="27151" x="1914525" y="2517775"/>
          <p14:tracePt t="27158" x="1814513" y="2525713"/>
          <p14:tracePt t="27178" x="1612900" y="2535238"/>
          <p14:tracePt t="27182" x="1522413" y="2535238"/>
          <p14:tracePt t="27190" x="1412875" y="2535238"/>
          <p14:tracePt t="27198" x="1322388" y="2535238"/>
          <p14:tracePt t="27206" x="1258888" y="2535238"/>
          <p14:tracePt t="27214" x="1222375" y="2535238"/>
          <p14:tracePt t="27222" x="1212850" y="2535238"/>
          <p14:tracePt t="27303" x="1203325" y="2525713"/>
          <p14:tracePt t="27311" x="1203325" y="2498725"/>
          <p14:tracePt t="27319" x="1203325" y="2471738"/>
          <p14:tracePt t="27326" x="1203325" y="2444750"/>
          <p14:tracePt t="27334" x="1203325" y="2425700"/>
          <p14:tracePt t="27342" x="1203325" y="2389188"/>
          <p14:tracePt t="27350" x="1203325" y="2352675"/>
          <p14:tracePt t="27358" x="1203325" y="2335213"/>
          <p14:tracePt t="27366" x="1203325" y="2306638"/>
          <p14:tracePt t="27374" x="1203325" y="2289175"/>
          <p14:tracePt t="27382" x="1203325" y="2262188"/>
          <p14:tracePt t="27391" x="1203325" y="2243138"/>
          <p14:tracePt t="27398" x="1203325" y="2233613"/>
          <p14:tracePt t="27406" x="1203325" y="2206625"/>
          <p14:tracePt t="27414" x="1203325" y="2197100"/>
          <p14:tracePt t="27423" x="1203325" y="2189163"/>
          <p14:tracePt t="27431" x="1203325" y="2179638"/>
          <p14:tracePt t="27440" x="1203325" y="2160588"/>
          <p14:tracePt t="27456" x="1212850" y="2152650"/>
          <p14:tracePt t="27493" x="1230313" y="2143125"/>
          <p14:tracePt t="27517" x="1249363" y="2125663"/>
          <p14:tracePt t="27525" x="1258888" y="2116138"/>
          <p14:tracePt t="27533" x="1285875" y="2106613"/>
          <p14:tracePt t="27541" x="1303338" y="2106613"/>
          <p14:tracePt t="27549" x="1330325" y="2097088"/>
          <p14:tracePt t="27557" x="1339850" y="2097088"/>
          <p14:tracePt t="27565" x="1349375" y="2097088"/>
          <p14:tracePt t="27573" x="1358900" y="2097088"/>
          <p14:tracePt t="27629" x="1376363" y="2097088"/>
          <p14:tracePt t="27637" x="1403350" y="2097088"/>
          <p14:tracePt t="27646" x="1449388" y="2097088"/>
          <p14:tracePt t="27654" x="1512888" y="2133600"/>
          <p14:tracePt t="27662" x="1568450" y="2160588"/>
          <p14:tracePt t="27672" x="1622425" y="2197100"/>
          <p14:tracePt t="27678" x="1677988" y="2216150"/>
          <p14:tracePt t="27689" x="1695450" y="2233613"/>
          <p14:tracePt t="27694" x="1741488" y="2262188"/>
          <p14:tracePt t="27702" x="1778000" y="2270125"/>
          <p14:tracePt t="27720" x="1795463" y="2289175"/>
          <p14:tracePt t="27799" x="1795463" y="2298700"/>
          <p14:tracePt t="27806" x="1795463" y="2306638"/>
          <p14:tracePt t="27822" x="1795463" y="2335213"/>
          <p14:tracePt t="27838" x="1795463" y="2362200"/>
          <p14:tracePt t="27846" x="1795463" y="2371725"/>
          <p14:tracePt t="27857" x="1795463" y="2389188"/>
          <p14:tracePt t="27863" x="1778000" y="2416175"/>
          <p14:tracePt t="27873" x="1778000" y="2425700"/>
          <p14:tracePt t="27878" x="1768475" y="2435225"/>
          <p14:tracePt t="27889" x="1758950" y="2444750"/>
          <p14:tracePt t="27894" x="1741488" y="2452688"/>
          <p14:tracePt t="27903" x="1722438" y="2471738"/>
          <p14:tracePt t="27910" x="1704975" y="2481263"/>
          <p14:tracePt t="27926" x="1685925" y="2489200"/>
          <p14:tracePt t="27934" x="1649413" y="2508250"/>
          <p14:tracePt t="27950" x="1631950" y="2517775"/>
          <p14:tracePt t="27960" x="1612900" y="2517775"/>
          <p14:tracePt t="27974" x="1604963" y="2525713"/>
          <p14:tracePt t="28054" x="1595438" y="2525713"/>
          <p14:tracePt t="28181" x="1658938" y="2525713"/>
          <p14:tracePt t="28189" x="1751013" y="2525713"/>
          <p14:tracePt t="28197" x="1841500" y="2525713"/>
          <p14:tracePt t="28205" x="1914525" y="2525713"/>
          <p14:tracePt t="28213" x="1978025" y="2508250"/>
          <p14:tracePt t="28223" x="2014538" y="2508250"/>
          <p14:tracePt t="28230" x="2041525" y="2508250"/>
          <p14:tracePt t="28239" x="2060575" y="2498725"/>
          <p14:tracePt t="28246" x="2070100" y="2498725"/>
          <p14:tracePt t="28559" x="2078038" y="2498725"/>
          <p14:tracePt t="28598" x="2078038" y="2481263"/>
          <p14:tracePt t="28743" x="2078038" y="2498725"/>
          <p14:tracePt t="28750" x="2078038" y="2517775"/>
          <p14:tracePt t="28758" x="2078038" y="2562225"/>
          <p14:tracePt t="28766" x="2078038" y="2598738"/>
          <p14:tracePt t="28774" x="2078038" y="2671763"/>
          <p14:tracePt t="28782" x="2078038" y="2744788"/>
          <p14:tracePt t="28790" x="2097088" y="2873375"/>
          <p14:tracePt t="28798" x="2133600" y="2990850"/>
          <p14:tracePt t="28806" x="2160588" y="3100388"/>
          <p14:tracePt t="28814" x="2206625" y="3236913"/>
          <p14:tracePt t="28823" x="2233613" y="3346450"/>
          <p14:tracePt t="28830" x="2279650" y="3465513"/>
          <p14:tracePt t="28839" x="2324100" y="3575050"/>
          <p14:tracePt t="28846" x="2352675" y="3657600"/>
          <p14:tracePt t="28856" x="2379663" y="3738563"/>
          <p14:tracePt t="28862" x="2416175" y="3821113"/>
          <p14:tracePt t="28872" x="2443163" y="3875088"/>
          <p14:tracePt t="28878" x="2452688" y="3911600"/>
          <p14:tracePt t="28889" x="2470150" y="3967163"/>
          <p14:tracePt t="28895" x="2479675" y="3976688"/>
          <p14:tracePt t="28903" x="2479675" y="3994150"/>
          <p14:tracePt t="28918" x="2479675" y="4003675"/>
          <p14:tracePt t="28926" x="2489200" y="4013200"/>
          <p14:tracePt t="28942" x="2489200" y="4030663"/>
          <p14:tracePt t="28950" x="2489200" y="4040188"/>
          <p14:tracePt t="29029" x="2489200" y="4049713"/>
          <p14:tracePt t="29037" x="2489200" y="4057650"/>
          <p14:tracePt t="29045" x="2489200" y="4067175"/>
          <p14:tracePt t="29061" x="2498725" y="4086225"/>
          <p14:tracePt t="29077" x="2498725" y="4094163"/>
          <p14:tracePt t="29086" x="2498725" y="4113213"/>
          <p14:tracePt t="29102" x="2498725" y="4122738"/>
          <p14:tracePt t="29110" x="2498725" y="4130675"/>
          <p14:tracePt t="29119" x="2498725" y="4140200"/>
          <p14:tracePt t="29126" x="2498725" y="4149725"/>
          <p14:tracePt t="29134" x="2506663" y="4159250"/>
          <p14:tracePt t="29142" x="2516188" y="4167188"/>
          <p14:tracePt t="29173" x="2525713" y="4176713"/>
          <p14:tracePt t="29277" x="2525713" y="4159250"/>
          <p14:tracePt t="29285" x="2543175" y="4113213"/>
          <p14:tracePt t="29294" x="2562225" y="4086225"/>
          <p14:tracePt t="29302" x="2570163" y="4057650"/>
          <p14:tracePt t="29310" x="2598738" y="4021138"/>
          <p14:tracePt t="29318" x="2598738" y="4003675"/>
          <p14:tracePt t="29326" x="2625725" y="3976688"/>
          <p14:tracePt t="29334" x="2635250" y="3957638"/>
          <p14:tracePt t="29342" x="2643188" y="3930650"/>
          <p14:tracePt t="29350" x="2652713" y="3911600"/>
          <p14:tracePt t="29358" x="2671763" y="3884613"/>
          <p14:tracePt t="29366" x="2679700" y="3884613"/>
          <p14:tracePt t="29374" x="2689225" y="3875088"/>
          <p14:tracePt t="29519" x="2689225" y="3894138"/>
          <p14:tracePt t="29527" x="2689225" y="3903663"/>
          <p14:tracePt t="29535" x="2689225" y="3911600"/>
          <p14:tracePt t="29543" x="2689225" y="3921125"/>
          <p14:tracePt t="29623" x="2689225" y="3948113"/>
          <p14:tracePt t="29631" x="2671763" y="3967163"/>
          <p14:tracePt t="29638" x="2662238" y="3976688"/>
          <p14:tracePt t="29647" x="2643188" y="3994150"/>
          <p14:tracePt t="29656" x="2635250" y="4003675"/>
          <p14:tracePt t="29663" x="2625725" y="4013200"/>
          <p14:tracePt t="29677" x="2616200" y="4013200"/>
          <p14:tracePt t="29685" x="2606675" y="4021138"/>
          <p14:tracePt t="29693" x="2598738" y="4030663"/>
          <p14:tracePt t="29814" x="2589213" y="4030663"/>
          <p14:tracePt t="29839" x="2589213" y="4021138"/>
          <p14:tracePt t="29855" x="2589213" y="4013200"/>
          <p14:tracePt t="29885" x="2589213" y="4003675"/>
          <p14:tracePt t="29909" x="2589213" y="3984625"/>
          <p14:tracePt t="29958" x="2598738" y="3976688"/>
          <p14:tracePt t="30239" x="2589213" y="3984625"/>
          <p14:tracePt t="30695" x="2589213" y="3994150"/>
          <p14:tracePt t="30702" x="2625725" y="3994150"/>
          <p14:tracePt t="30710" x="2652713" y="3994150"/>
          <p14:tracePt t="30718" x="2671763" y="3994150"/>
          <p14:tracePt t="30726" x="2689225" y="3994150"/>
          <p14:tracePt t="30734" x="2716213" y="3994150"/>
          <p14:tracePt t="30742" x="2735263" y="3994150"/>
          <p14:tracePt t="30750" x="2752725" y="3994150"/>
          <p14:tracePt t="30758" x="2762250" y="3994150"/>
          <p14:tracePt t="30790" x="2771775" y="3994150"/>
          <p14:tracePt t="31206" x="2781300" y="3994150"/>
          <p14:tracePt t="31214" x="2789238" y="4003675"/>
          <p14:tracePt t="31222" x="2789238" y="4013200"/>
          <p14:tracePt t="31246" x="2808288" y="4030663"/>
          <p14:tracePt t="31262" x="2825750" y="4040188"/>
          <p14:tracePt t="31270" x="2835275" y="4040188"/>
          <p14:tracePt t="31278" x="2852738" y="4049713"/>
          <p14:tracePt t="31288" x="2862263" y="4049713"/>
          <p14:tracePt t="31293" x="2889250" y="4049713"/>
          <p14:tracePt t="31301" x="2898775" y="4049713"/>
          <p14:tracePt t="31309" x="2935288" y="4057650"/>
          <p14:tracePt t="31317" x="3008313" y="4086225"/>
          <p14:tracePt t="31325" x="3054350" y="4094163"/>
          <p14:tracePt t="31333" x="3163888" y="4122738"/>
          <p14:tracePt t="31341" x="3281363" y="4167188"/>
          <p14:tracePt t="31350" x="3427413" y="4213225"/>
          <p14:tracePt t="31358" x="3546475" y="4259263"/>
          <p14:tracePt t="31366" x="3665538" y="4295775"/>
          <p14:tracePt t="31375" x="3792538" y="4322763"/>
          <p14:tracePt t="31382" x="3911600" y="4368800"/>
          <p14:tracePt t="31391" x="3965575" y="4376738"/>
          <p14:tracePt t="31398" x="3992563" y="4395788"/>
          <p14:tracePt t="31406" x="4002088" y="4395788"/>
          <p14:tracePt t="31414" x="4021138" y="4405313"/>
          <p14:tracePt t="31550" x="4011613" y="4405313"/>
          <p14:tracePt t="31558" x="4002088" y="4405313"/>
          <p14:tracePt t="31566" x="3992563" y="4405313"/>
          <p14:tracePt t="31574" x="3984625" y="4405313"/>
          <p14:tracePt t="31582" x="3975100" y="4405313"/>
          <p14:tracePt t="31590" x="3948113" y="4405313"/>
          <p14:tracePt t="31614" x="3938588" y="4405313"/>
          <p14:tracePt t="31799" x="3911600" y="4395788"/>
          <p14:tracePt t="31806" x="3883025" y="4376738"/>
          <p14:tracePt t="31822" x="3856038" y="4359275"/>
          <p14:tracePt t="31837" x="3829050" y="4332288"/>
          <p14:tracePt t="31854" x="3819525" y="4322763"/>
          <p14:tracePt t="32014" x="3810000" y="4313238"/>
          <p14:tracePt t="32173" x="3819525" y="4303713"/>
          <p14:tracePt t="32189" x="3829050" y="4303713"/>
          <p14:tracePt t="32197" x="3829050" y="4286250"/>
          <p14:tracePt t="32205" x="3838575" y="4276725"/>
          <p14:tracePt t="32213" x="3838575" y="4259263"/>
          <p14:tracePt t="32221" x="3838575" y="4240213"/>
          <p14:tracePt t="32230" x="3838575" y="4213225"/>
          <p14:tracePt t="32238" x="3838575" y="4195763"/>
          <p14:tracePt t="32246" x="3838575" y="4167188"/>
          <p14:tracePt t="32254" x="3838575" y="4140200"/>
          <p14:tracePt t="32262" x="3838575" y="4103688"/>
          <p14:tracePt t="32272" x="3838575" y="4067175"/>
          <p14:tracePt t="32278" x="3829050" y="4040188"/>
          <p14:tracePt t="32288" x="3819525" y="4003675"/>
          <p14:tracePt t="32294" x="3783013" y="3948113"/>
          <p14:tracePt t="32303" x="3765550" y="3903663"/>
          <p14:tracePt t="32310" x="3729038" y="3867150"/>
          <p14:tracePt t="32318" x="3709988" y="3821113"/>
          <p14:tracePt t="32326" x="3656013" y="3775075"/>
          <p14:tracePt t="32334" x="3629025" y="3738563"/>
          <p14:tracePt t="32342" x="3592513" y="3711575"/>
          <p14:tracePt t="32350" x="3573463" y="3684588"/>
          <p14:tracePt t="32358" x="3563938" y="3648075"/>
          <p14:tracePt t="32366" x="3556000" y="3621088"/>
          <p14:tracePt t="32375" x="3519488" y="3592513"/>
          <p14:tracePt t="32382" x="3519488" y="3584575"/>
          <p14:tracePt t="32391" x="3509963" y="3575050"/>
          <p14:tracePt t="32407" x="3482975" y="3565525"/>
          <p14:tracePt t="32414" x="3473450" y="3565525"/>
          <p14:tracePt t="32423" x="3463925" y="3565525"/>
          <p14:tracePt t="32430" x="3419475" y="3565525"/>
          <p14:tracePt t="32439" x="3390900" y="3565525"/>
          <p14:tracePt t="32446" x="3336925" y="3565525"/>
          <p14:tracePt t="32456" x="3273425" y="3565525"/>
          <p14:tracePt t="32462" x="3227388" y="3592513"/>
          <p14:tracePt t="32472" x="3144838" y="3648075"/>
          <p14:tracePt t="32478" x="3108325" y="3694113"/>
          <p14:tracePt t="32488" x="3063875" y="3738563"/>
          <p14:tracePt t="32494" x="3027363" y="3803650"/>
          <p14:tracePt t="32502" x="2998788" y="3867150"/>
          <p14:tracePt t="32510" x="2990850" y="3894138"/>
          <p14:tracePt t="32518" x="2981325" y="3957638"/>
          <p14:tracePt t="32526" x="2971800" y="3976688"/>
          <p14:tracePt t="32534" x="2971800" y="3984625"/>
          <p14:tracePt t="32582" x="2971800" y="4013200"/>
          <p14:tracePt t="32590" x="2971800" y="4021138"/>
          <p14:tracePt t="32606" x="2971800" y="4030663"/>
          <p14:tracePt t="32615" x="2971800" y="4040188"/>
          <p14:tracePt t="32622" x="2971800" y="4057650"/>
          <p14:tracePt t="32639" x="2971800" y="4076700"/>
          <p14:tracePt t="32646" x="2971800" y="4094163"/>
          <p14:tracePt t="32662" x="2971800" y="4103688"/>
          <p14:tracePt t="32678" x="2971800" y="4113213"/>
          <p14:tracePt t="32782" x="2971800" y="4122738"/>
          <p14:tracePt t="32790" x="2962275" y="4122738"/>
          <p14:tracePt t="32806" x="2954338" y="4122738"/>
          <p14:tracePt t="32814" x="2935288" y="4122738"/>
          <p14:tracePt t="32822" x="2925763" y="4122738"/>
          <p14:tracePt t="32830" x="2908300" y="4103688"/>
          <p14:tracePt t="32847" x="2889250" y="4057650"/>
          <p14:tracePt t="32855" x="2881313" y="4049713"/>
          <p14:tracePt t="32862" x="2871788" y="4021138"/>
          <p14:tracePt t="32873" x="2862263" y="3994150"/>
          <p14:tracePt t="32879" x="2862263" y="3967163"/>
          <p14:tracePt t="32888" x="2852738" y="3921125"/>
          <p14:tracePt t="32894" x="2852738" y="3894138"/>
          <p14:tracePt t="32905" x="2852738" y="3875088"/>
          <p14:tracePt t="32910" x="2852738" y="3848100"/>
          <p14:tracePt t="32919" x="2852738" y="3830638"/>
          <p14:tracePt t="32927" x="2852738" y="3821113"/>
          <p14:tracePt t="32934" x="2852738" y="3811588"/>
          <p14:tracePt t="32942" x="2844800" y="3811588"/>
          <p14:tracePt t="33055" x="2825750" y="3811588"/>
          <p14:tracePt t="33063" x="2825750" y="3821113"/>
          <p14:tracePt t="33071" x="2825750" y="3857625"/>
          <p14:tracePt t="33078" x="2817813" y="3903663"/>
          <p14:tracePt t="33088" x="2817813" y="3930650"/>
          <p14:tracePt t="33094" x="2808288" y="3976688"/>
          <p14:tracePt t="33103" x="2808288" y="4003675"/>
          <p14:tracePt t="33110" x="2808288" y="4030663"/>
          <p14:tracePt t="33119" x="2808288" y="4057650"/>
          <p14:tracePt t="33126" x="2808288" y="4067175"/>
          <p14:tracePt t="33134" x="2808288" y="4076700"/>
          <p14:tracePt t="33142" x="2808288" y="4103688"/>
          <p14:tracePt t="33159" x="2808288" y="4113213"/>
          <p14:tracePt t="33173" x="2808288" y="4122738"/>
          <p14:tracePt t="33189" x="2808288" y="4130675"/>
          <p14:tracePt t="33222" x="2808288" y="4140200"/>
          <p14:tracePt t="33238" x="2808288" y="4149725"/>
          <p14:tracePt t="33254" x="2808288" y="4159250"/>
          <p14:tracePt t="33262" x="2808288" y="4176713"/>
          <p14:tracePt t="33272" x="2808288" y="4186238"/>
          <p14:tracePt t="33304" x="2808288" y="4203700"/>
          <p14:tracePt t="33327" x="2835275" y="4232275"/>
          <p14:tracePt t="33391" x="2844800" y="4232275"/>
          <p14:tracePt t="33399" x="2862263" y="4232275"/>
          <p14:tracePt t="33406" x="2881313" y="4232275"/>
          <p14:tracePt t="33414" x="2881313" y="4222750"/>
          <p14:tracePt t="33430" x="2881313" y="4203700"/>
          <p14:tracePt t="33439" x="2881313" y="4195763"/>
          <p14:tracePt t="33447" x="2881313" y="4186238"/>
          <p14:tracePt t="33453" x="2881313" y="4176713"/>
          <p14:tracePt t="33575" x="2889250" y="4167188"/>
          <p14:tracePt t="33583" x="2898775" y="4167188"/>
          <p14:tracePt t="33590" x="2917825" y="4167188"/>
          <p14:tracePt t="33598" x="2962275" y="4167188"/>
          <p14:tracePt t="33606" x="2998788" y="4167188"/>
          <p14:tracePt t="33614" x="3035300" y="4176713"/>
          <p14:tracePt t="33622" x="3071813" y="4195763"/>
          <p14:tracePt t="33630" x="3081338" y="4203700"/>
          <p14:tracePt t="33639" x="3108325" y="4222750"/>
          <p14:tracePt t="33647" x="3144838" y="4249738"/>
          <p14:tracePt t="33655" x="3171825" y="4259263"/>
          <p14:tracePt t="33662" x="3190875" y="4276725"/>
          <p14:tracePt t="33673" x="3236913" y="4332288"/>
          <p14:tracePt t="33678" x="3281363" y="4359275"/>
          <p14:tracePt t="33688" x="3317875" y="4386263"/>
          <p14:tracePt t="33694" x="3336925" y="4405313"/>
          <p14:tracePt t="33703" x="3373438" y="4459288"/>
          <p14:tracePt t="33710" x="3390900" y="4478338"/>
          <p14:tracePt t="33718" x="3400425" y="4495800"/>
          <p14:tracePt t="33727" x="3409950" y="4522788"/>
          <p14:tracePt t="33734" x="3446463" y="4559300"/>
          <p14:tracePt t="33742" x="3463925" y="4587875"/>
          <p14:tracePt t="33750" x="3482975" y="4595813"/>
          <p14:tracePt t="33759" x="3500438" y="4605338"/>
          <p14:tracePt t="33766" x="3519488" y="4624388"/>
          <p14:tracePt t="33776" x="3527425" y="4624388"/>
          <p14:tracePt t="33782" x="3536950" y="4632325"/>
          <p14:tracePt t="33895" x="3527425" y="4632325"/>
          <p14:tracePt t="33902" x="3473450" y="4632325"/>
          <p14:tracePt t="33910" x="3419475" y="4632325"/>
          <p14:tracePt t="33918" x="3346450" y="4632325"/>
          <p14:tracePt t="33926" x="3254375" y="4632325"/>
          <p14:tracePt t="33934" x="3171825" y="4614863"/>
          <p14:tracePt t="33942" x="3090863" y="4587875"/>
          <p14:tracePt t="33950" x="3027363" y="4559300"/>
          <p14:tracePt t="33958" x="2981325" y="4522788"/>
          <p14:tracePt t="33966" x="2962275" y="4505325"/>
          <p14:tracePt t="33976" x="2954338" y="4478338"/>
          <p14:tracePt t="33982" x="2954338" y="4459288"/>
          <p14:tracePt t="33991" x="2954338" y="4432300"/>
          <p14:tracePt t="33999" x="2954338" y="4386263"/>
          <p14:tracePt t="34006" x="2954338" y="4359275"/>
          <p14:tracePt t="34014" x="2954338" y="4332288"/>
          <p14:tracePt t="34021" x="2954338" y="4286250"/>
          <p14:tracePt t="34030" x="3008313" y="4240213"/>
          <p14:tracePt t="34038" x="3054350" y="4186238"/>
          <p14:tracePt t="34046" x="3081338" y="4159250"/>
          <p14:tracePt t="34054" x="3136900" y="4103688"/>
          <p14:tracePt t="34062" x="3163888" y="4086225"/>
          <p14:tracePt t="34070" x="3236913" y="4049713"/>
          <p14:tracePt t="34078" x="3281363" y="4030663"/>
          <p14:tracePt t="34087" x="3346450" y="3994150"/>
          <p14:tracePt t="34094" x="3427413" y="3967163"/>
          <p14:tracePt t="34102" x="3509963" y="3921125"/>
          <p14:tracePt t="34110" x="3527425" y="3911600"/>
          <p14:tracePt t="34118" x="3582988" y="3903663"/>
          <p14:tracePt t="34126" x="3600450" y="3884613"/>
          <p14:tracePt t="34134" x="3646488" y="3875088"/>
          <p14:tracePt t="34142" x="3683000" y="3867150"/>
          <p14:tracePt t="34150" x="3756025" y="3867150"/>
          <p14:tracePt t="34158" x="3819525" y="3867150"/>
          <p14:tracePt t="34174" x="3948113" y="3867150"/>
          <p14:tracePt t="34181" x="4048125" y="3894138"/>
          <p14:tracePt t="34189" x="4075113" y="3911600"/>
          <p14:tracePt t="34197" x="4138613" y="3948113"/>
          <p14:tracePt t="34205" x="4165600" y="3948113"/>
          <p14:tracePt t="34213" x="4194175" y="3967163"/>
          <p14:tracePt t="34221" x="4211638" y="3976688"/>
          <p14:tracePt t="34229" x="4221163" y="3984625"/>
          <p14:tracePt t="34278" x="4221163" y="3994150"/>
          <p14:tracePt t="34287" x="4221163" y="4003675"/>
          <p14:tracePt t="34294" x="4221163" y="4021138"/>
          <p14:tracePt t="34303" x="4221163" y="4040188"/>
          <p14:tracePt t="34311" x="4221163" y="4067175"/>
          <p14:tracePt t="34318" x="4221163" y="4086225"/>
          <p14:tracePt t="34326" x="4221163" y="4094163"/>
          <p14:tracePt t="34334" x="4221163" y="4113213"/>
          <p14:tracePt t="34342" x="4230688" y="4113213"/>
          <p14:tracePt t="34358" x="4238625" y="4122738"/>
          <p14:tracePt t="34366" x="4238625" y="4130675"/>
          <p14:tracePt t="34382" x="4238625" y="4159250"/>
          <p14:tracePt t="34390" x="4238625" y="4167188"/>
          <p14:tracePt t="34398" x="4238625" y="4176713"/>
          <p14:tracePt t="34406" x="4238625" y="4203700"/>
          <p14:tracePt t="34414" x="4238625" y="4240213"/>
          <p14:tracePt t="34422" x="4257675" y="4259263"/>
          <p14:tracePt t="34430" x="4257675" y="4268788"/>
          <p14:tracePt t="34439" x="4267200" y="4303713"/>
          <p14:tracePt t="34446" x="4267200" y="4332288"/>
          <p14:tracePt t="34455" x="4267200" y="4349750"/>
          <p14:tracePt t="34462" x="4267200" y="4376738"/>
          <p14:tracePt t="34472" x="4267200" y="4395788"/>
          <p14:tracePt t="34478" x="4267200" y="4405313"/>
          <p14:tracePt t="34488" x="4267200" y="4432300"/>
          <p14:tracePt t="34494" x="4267200" y="4441825"/>
          <p14:tracePt t="34503" x="4267200" y="4468813"/>
          <p14:tracePt t="34510" x="4267200" y="4478338"/>
          <p14:tracePt t="34518" x="4257675" y="4495800"/>
          <p14:tracePt t="34526" x="4257675" y="4505325"/>
          <p14:tracePt t="34542" x="4248150" y="4532313"/>
          <p14:tracePt t="34550" x="4238625" y="4532313"/>
          <p14:tracePt t="34558" x="4230688" y="4541838"/>
          <p14:tracePt t="34566" x="4211638" y="4559300"/>
          <p14:tracePt t="34574" x="4184650" y="4568825"/>
          <p14:tracePt t="34582" x="4157663" y="4578350"/>
          <p14:tracePt t="34592" x="4057650" y="4578350"/>
          <p14:tracePt t="34598" x="3984625" y="4595813"/>
          <p14:tracePt t="34607" x="3875088" y="4595813"/>
          <p14:tracePt t="34614" x="3792538" y="4595813"/>
          <p14:tracePt t="34622" x="3738563" y="4595813"/>
          <p14:tracePt t="34630" x="3683000" y="4595813"/>
          <p14:tracePt t="34639" x="3665538" y="4595813"/>
          <p14:tracePt t="34646" x="3609975" y="4595813"/>
          <p14:tracePt t="34655" x="3592513" y="4595813"/>
          <p14:tracePt t="34662" x="3573463" y="4595813"/>
          <p14:tracePt t="34678" x="3563938" y="4595813"/>
          <p14:tracePt t="34703" x="3563938" y="4587875"/>
          <p14:tracePt t="34726" x="3563938" y="4578350"/>
          <p14:tracePt t="34742" x="3563938" y="4568825"/>
          <p14:tracePt t="34750" x="3563938" y="4559300"/>
          <p14:tracePt t="34758" x="3563938" y="4551363"/>
          <p14:tracePt t="34766" x="3536950" y="4532313"/>
          <p14:tracePt t="34774" x="3536950" y="4522788"/>
          <p14:tracePt t="34782" x="3527425" y="4514850"/>
          <p14:tracePt t="34790" x="3509963" y="4495800"/>
          <p14:tracePt t="34798" x="3500438" y="4486275"/>
          <p14:tracePt t="34807" x="3490913" y="4478338"/>
          <p14:tracePt t="34814" x="3490913" y="4459288"/>
          <p14:tracePt t="34822" x="3482975" y="4459288"/>
          <p14:tracePt t="34830" x="3473450" y="4441825"/>
          <p14:tracePt t="34839" x="3473450" y="4405313"/>
          <p14:tracePt t="34846" x="3455988" y="4376738"/>
          <p14:tracePt t="34855" x="3455988" y="4368800"/>
          <p14:tracePt t="34862" x="3455988" y="4359275"/>
          <p14:tracePt t="34871" x="3455988" y="4349750"/>
          <p14:tracePt t="34878" x="3455988" y="4332288"/>
          <p14:tracePt t="34888" x="3455988" y="4322763"/>
          <p14:tracePt t="34904" x="3455988" y="4313238"/>
          <p14:tracePt t="34910" x="3455988" y="4295775"/>
          <p14:tracePt t="34918" x="3455988" y="4286250"/>
          <p14:tracePt t="34926" x="3463925" y="4276725"/>
          <p14:tracePt t="34934" x="3473450" y="4276725"/>
          <p14:tracePt t="34942" x="3482975" y="4268788"/>
          <p14:tracePt t="34958" x="3500438" y="4259263"/>
          <p14:tracePt t="34966" x="3536950" y="4249738"/>
          <p14:tracePt t="34974" x="3556000" y="4222750"/>
          <p14:tracePt t="34982" x="3573463" y="4213225"/>
          <p14:tracePt t="34991" x="3600450" y="4203700"/>
          <p14:tracePt t="34998" x="3646488" y="4203700"/>
          <p14:tracePt t="35008" x="3709988" y="4186238"/>
          <p14:tracePt t="35014" x="3746500" y="4186238"/>
          <p14:tracePt t="35022" x="3810000" y="4186238"/>
          <p14:tracePt t="35030" x="3883025" y="4186238"/>
          <p14:tracePt t="35039" x="3948113" y="4186238"/>
          <p14:tracePt t="35046" x="4002088" y="4186238"/>
          <p14:tracePt t="35055" x="4038600" y="4186238"/>
          <p14:tracePt t="35062" x="4084638" y="4186238"/>
          <p14:tracePt t="35072" x="4111625" y="4186238"/>
          <p14:tracePt t="35078" x="4129088" y="4203700"/>
          <p14:tracePt t="35088" x="4138613" y="4213225"/>
          <p14:tracePt t="35094" x="4148138" y="4222750"/>
          <p14:tracePt t="35104" x="4148138" y="4232275"/>
          <p14:tracePt t="35110" x="4157663" y="4232275"/>
          <p14:tracePt t="35118" x="4157663" y="4268788"/>
          <p14:tracePt t="35126" x="4157663" y="4303713"/>
          <p14:tracePt t="35134" x="4175125" y="4322763"/>
          <p14:tracePt t="35150" x="4175125" y="4332288"/>
          <p14:tracePt t="35158" x="4175125" y="4349750"/>
          <p14:tracePt t="35255" x="4175125" y="4359275"/>
          <p14:tracePt t="35263" x="4121150" y="4349750"/>
          <p14:tracePt t="35271" x="4057650" y="4295775"/>
          <p14:tracePt t="35278" x="4011613" y="4259263"/>
          <p14:tracePt t="35288" x="3929063" y="4195763"/>
          <p14:tracePt t="35294" x="3856038" y="4113213"/>
          <p14:tracePt t="35304" x="3802063" y="4021138"/>
          <p14:tracePt t="35310" x="3765550" y="3957638"/>
          <p14:tracePt t="35318" x="3729038" y="3884613"/>
          <p14:tracePt t="35325" x="3729038" y="3811588"/>
          <p14:tracePt t="35333" x="3709988" y="3730625"/>
          <p14:tracePt t="35341" x="3709988" y="3657600"/>
          <p14:tracePt t="35349" x="3709988" y="3584575"/>
          <p14:tracePt t="35357" x="3709988" y="3529013"/>
          <p14:tracePt t="35365" x="3709988" y="3465513"/>
          <p14:tracePt t="35373" x="3709988" y="3429000"/>
          <p14:tracePt t="35381" x="3729038" y="3375025"/>
          <p14:tracePt t="35389" x="3738563" y="3338513"/>
          <p14:tracePt t="35398" x="3738563" y="3302000"/>
          <p14:tracePt t="35406" x="3738563" y="3255963"/>
          <p14:tracePt t="35414" x="3738563" y="3246438"/>
          <p14:tracePt t="35422" x="3729038" y="3209925"/>
          <p14:tracePt t="35430" x="3709988" y="3192463"/>
          <p14:tracePt t="35438" x="3683000" y="3173413"/>
          <p14:tracePt t="35446" x="3683000" y="3163888"/>
          <p14:tracePt t="35454" x="3673475" y="3155950"/>
          <p14:tracePt t="35462" x="3673475" y="3146425"/>
          <p14:tracePt t="35471" x="3665538" y="3127375"/>
          <p14:tracePt t="35487" x="3665538" y="3119438"/>
          <p14:tracePt t="35494" x="3665538" y="3090863"/>
          <p14:tracePt t="35502" x="3665538" y="3082925"/>
          <p14:tracePt t="35510" x="3656013" y="3073400"/>
          <p14:tracePt t="35518" x="3636963" y="3063875"/>
          <p14:tracePt t="35526" x="3636963" y="3046413"/>
          <p14:tracePt t="35534" x="3636963" y="3036888"/>
          <p14:tracePt t="35542" x="3636963" y="3027363"/>
          <p14:tracePt t="35550" x="3636963" y="2982913"/>
          <p14:tracePt t="35558" x="3636963" y="2954338"/>
          <p14:tracePt t="35566" x="3636963" y="2936875"/>
          <p14:tracePt t="35574" x="3636963" y="2909888"/>
          <p14:tracePt t="35582" x="3636963" y="2890838"/>
          <p14:tracePt t="35590" x="3636963" y="2863850"/>
          <p14:tracePt t="35598" x="3636963" y="2827338"/>
          <p14:tracePt t="35606" x="3636963" y="2800350"/>
          <p14:tracePt t="35614" x="3629025" y="2781300"/>
          <p14:tracePt t="35622" x="3629025" y="2754313"/>
          <p14:tracePt t="35630" x="3619500" y="2727325"/>
          <p14:tracePt t="35638" x="3600450" y="2690813"/>
          <p14:tracePt t="35654" x="3592513" y="2662238"/>
          <p14:tracePt t="35662" x="3582988" y="2654300"/>
          <p14:tracePt t="35678" x="3573463" y="2644775"/>
          <p14:tracePt t="35773" x="3546475" y="2644775"/>
          <p14:tracePt t="35781" x="3519488" y="2644775"/>
          <p14:tracePt t="35789" x="3490913" y="2644775"/>
          <p14:tracePt t="35798" x="3446463" y="2644775"/>
          <p14:tracePt t="35806" x="3419475" y="2644775"/>
          <p14:tracePt t="35814" x="3373438" y="2635250"/>
          <p14:tracePt t="35823" x="3354388" y="2635250"/>
          <p14:tracePt t="35830" x="3336925" y="2625725"/>
          <p14:tracePt t="35838" x="3317875" y="2608263"/>
          <p14:tracePt t="35846" x="3300413" y="2598738"/>
          <p14:tracePt t="35855" x="3290888" y="2589213"/>
          <p14:tracePt t="35871" x="3290888" y="2562225"/>
          <p14:tracePt t="35878" x="3281363" y="2544763"/>
          <p14:tracePt t="35888" x="3281363" y="2508250"/>
          <p14:tracePt t="35894" x="3281363" y="2481263"/>
          <p14:tracePt t="35904" x="3281363" y="2408238"/>
          <p14:tracePt t="35910" x="3281363" y="2362200"/>
          <p14:tracePt t="35918" x="3281363" y="2306638"/>
          <p14:tracePt t="35926" x="3273425" y="2270125"/>
          <p14:tracePt t="35934" x="3263900" y="2225675"/>
          <p14:tracePt t="35942" x="3263900" y="2189163"/>
          <p14:tracePt t="35950" x="3263900" y="2152650"/>
          <p14:tracePt t="35958" x="3263900" y="2143125"/>
          <p14:tracePt t="35966" x="3263900" y="2133600"/>
          <p14:tracePt t="35975" x="3263900" y="2116138"/>
          <p14:tracePt t="35982" x="3263900" y="2106613"/>
          <p14:tracePt t="35991" x="3263900" y="2097088"/>
          <p14:tracePt t="36022" x="3263900" y="2089150"/>
          <p14:tracePt t="36038" x="3263900" y="2079625"/>
          <p14:tracePt t="36054" x="3273425" y="2079625"/>
          <p14:tracePt t="36070" x="3281363" y="2070100"/>
          <p14:tracePt t="36078" x="3290888" y="2070100"/>
          <p14:tracePt t="36088" x="3336925" y="2070100"/>
          <p14:tracePt t="36094" x="3363913" y="2070100"/>
          <p14:tracePt t="36104" x="3419475" y="2070100"/>
          <p14:tracePt t="36110" x="3455988" y="2070100"/>
          <p14:tracePt t="36118" x="3500438" y="2070100"/>
          <p14:tracePt t="36127" x="3556000" y="2070100"/>
          <p14:tracePt t="36133" x="3573463" y="2089150"/>
          <p14:tracePt t="36141" x="3592513" y="2106613"/>
          <p14:tracePt t="36149" x="3619500" y="2125663"/>
          <p14:tracePt t="36157" x="3629025" y="2143125"/>
          <p14:tracePt t="36165" x="3636963" y="2170113"/>
          <p14:tracePt t="36188" x="3636963" y="2206625"/>
          <p14:tracePt t="36189" x="3646488" y="2225675"/>
          <p14:tracePt t="36197" x="3656013" y="2262188"/>
          <p14:tracePt t="36205" x="3656013" y="2289175"/>
          <p14:tracePt t="36213" x="3656013" y="2316163"/>
          <p14:tracePt t="36221" x="3665538" y="2343150"/>
          <p14:tracePt t="36230" x="3665538" y="2389188"/>
          <p14:tracePt t="36238" x="3673475" y="2416175"/>
          <p14:tracePt t="36246" x="3683000" y="2435225"/>
          <p14:tracePt t="36254" x="3683000" y="2452688"/>
          <p14:tracePt t="36262" x="3683000" y="2462213"/>
          <p14:tracePt t="36319" x="3683000" y="2481263"/>
          <p14:tracePt t="36327" x="3683000" y="2489200"/>
          <p14:tracePt t="36335" x="3683000" y="2498725"/>
          <p14:tracePt t="36343" x="3673475" y="2535238"/>
          <p14:tracePt t="36351" x="3636963" y="2554288"/>
          <p14:tracePt t="36358" x="3582988" y="2598738"/>
          <p14:tracePt t="36367" x="3519488" y="2617788"/>
          <p14:tracePt t="36376" x="3446463" y="2635250"/>
          <p14:tracePt t="36383" x="3409950" y="2662238"/>
          <p14:tracePt t="36391" x="3373438" y="2671763"/>
          <p14:tracePt t="36398" x="3363913" y="2671763"/>
          <p14:tracePt t="36406" x="3354388" y="2671763"/>
          <p14:tracePt t="36414" x="3346450" y="2681288"/>
          <p14:tracePt t="36487" x="3336925" y="2662238"/>
          <p14:tracePt t="36494" x="3327400" y="2654300"/>
          <p14:tracePt t="36503" x="3309938" y="2617788"/>
          <p14:tracePt t="36511" x="3300413" y="2581275"/>
          <p14:tracePt t="36519" x="3290888" y="2544763"/>
          <p14:tracePt t="36526" x="3281363" y="2525713"/>
          <p14:tracePt t="36535" x="3273425" y="2508250"/>
          <p14:tracePt t="36543" x="3263900" y="2462213"/>
          <p14:tracePt t="36558" x="3263900" y="2452688"/>
          <p14:tracePt t="36567" x="3263900" y="2444750"/>
          <p14:tracePt t="36575" x="3263900" y="2435225"/>
          <p14:tracePt t="36591" x="3263900" y="2425700"/>
          <p14:tracePt t="36599" x="3263900" y="2408238"/>
          <p14:tracePt t="36607" x="3263900" y="2389188"/>
          <p14:tracePt t="36615" x="3263900" y="2379663"/>
          <p14:tracePt t="36623" x="3263900" y="2371725"/>
          <p14:tracePt t="36630" x="3263900" y="2343150"/>
          <p14:tracePt t="36646" x="3263900" y="2335213"/>
          <p14:tracePt t="36655" x="3263900" y="2306638"/>
          <p14:tracePt t="36703" x="3263900" y="2289175"/>
          <p14:tracePt t="36710" x="3281363" y="2279650"/>
          <p14:tracePt t="36725" x="3290888" y="2270125"/>
          <p14:tracePt t="36733" x="3317875" y="2270125"/>
          <p14:tracePt t="36741" x="3346450" y="2252663"/>
          <p14:tracePt t="36750" x="3373438" y="2243138"/>
          <p14:tracePt t="36758" x="3382963" y="2243138"/>
          <p14:tracePt t="36766" x="3409950" y="2233613"/>
          <p14:tracePt t="36774" x="3436938" y="2216150"/>
          <p14:tracePt t="36782" x="3455988" y="2216150"/>
          <p14:tracePt t="36790" x="3500438" y="2216150"/>
          <p14:tracePt t="36798" x="3509963" y="2216150"/>
          <p14:tracePt t="36806" x="3519488" y="2216150"/>
          <p14:tracePt t="36847" x="3536950" y="2216150"/>
          <p14:tracePt t="36854" x="3546475" y="2216150"/>
          <p14:tracePt t="36863" x="3563938" y="2216150"/>
          <p14:tracePt t="36873" x="3592513" y="2225675"/>
          <p14:tracePt t="36879" x="3609975" y="2243138"/>
          <p14:tracePt t="36889" x="3619500" y="2252663"/>
          <p14:tracePt t="36895" x="3636963" y="2279650"/>
          <p14:tracePt t="36906" x="3646488" y="2298700"/>
          <p14:tracePt t="36910" x="3656013" y="2298700"/>
          <p14:tracePt t="36919" x="3665538" y="2325688"/>
          <p14:tracePt t="36935" x="3665538" y="2343150"/>
          <p14:tracePt t="36943" x="3665538" y="2362200"/>
          <p14:tracePt t="36951" x="3665538" y="2371725"/>
          <p14:tracePt t="36959" x="3665538" y="2379663"/>
          <p14:tracePt t="36967" x="3665538" y="2389188"/>
          <p14:tracePt t="36975" x="3665538" y="2408238"/>
          <p14:tracePt t="36991" x="3665538" y="2425700"/>
          <p14:tracePt t="36999" x="3665538" y="2444750"/>
          <p14:tracePt t="37007" x="3665538" y="2452688"/>
          <p14:tracePt t="37022" x="3665538" y="2462213"/>
          <p14:tracePt t="37031" x="3665538" y="2471738"/>
          <p14:tracePt t="37047" x="3665538" y="2489200"/>
          <p14:tracePt t="37071" x="3665538" y="2498725"/>
          <p14:tracePt t="37087" x="3665538" y="2508250"/>
          <p14:tracePt t="37127" x="3665538" y="2525713"/>
          <p14:tracePt t="37135" x="3656013" y="2535238"/>
          <p14:tracePt t="37463" x="3656013" y="2544763"/>
          <p14:tracePt t="37494" x="3665538" y="2544763"/>
          <p14:tracePt t="37511" x="3673475" y="2554288"/>
          <p14:tracePt t="37526" x="3692525" y="2571750"/>
          <p14:tracePt t="37542" x="3702050" y="2581275"/>
          <p14:tracePt t="37663" x="3702050" y="2571750"/>
          <p14:tracePt t="37671" x="3702050" y="2544763"/>
          <p14:tracePt t="37687" x="3692525" y="2498725"/>
          <p14:tracePt t="37767" x="3683000" y="2498725"/>
          <p14:tracePt t="37791" x="3665538" y="2498725"/>
          <p14:tracePt t="37799" x="3646488" y="2517775"/>
          <p14:tracePt t="37806" x="3646488" y="2525713"/>
          <p14:tracePt t="37935" x="3619500" y="2554288"/>
          <p14:tracePt t="37943" x="3592513" y="2562225"/>
          <p14:tracePt t="37951" x="3582988" y="2589213"/>
          <p14:tracePt t="37958" x="3546475" y="2598738"/>
          <p14:tracePt t="37967" x="3527425" y="2617788"/>
          <p14:tracePt t="37976" x="3482975" y="2635250"/>
          <p14:tracePt t="37983" x="3473450" y="2644775"/>
          <p14:tracePt t="37993" x="3463925" y="2654300"/>
          <p14:tracePt t="37998" x="3427413" y="2662238"/>
          <p14:tracePt t="38005" x="3409950" y="2671763"/>
          <p14:tracePt t="38014" x="3390900" y="2681288"/>
          <p14:tracePt t="38109" x="3382963" y="2681288"/>
          <p14:tracePt t="38117" x="3373438" y="2671763"/>
          <p14:tracePt t="38125" x="3373438" y="2654300"/>
          <p14:tracePt t="38134" x="3373438" y="2617788"/>
          <p14:tracePt t="38142" x="3354388" y="2562225"/>
          <p14:tracePt t="38151" x="3354388" y="2544763"/>
          <p14:tracePt t="38158" x="3354388" y="2517775"/>
          <p14:tracePt t="38166" x="3354388" y="2471738"/>
          <p14:tracePt t="38189" x="3346450" y="2389188"/>
          <p14:tracePt t="38198" x="3346450" y="2343150"/>
          <p14:tracePt t="38205" x="3346450" y="2325688"/>
          <p14:tracePt t="38214" x="3346450" y="2289175"/>
          <p14:tracePt t="38222" x="3346450" y="2279650"/>
          <p14:tracePt t="38230" x="3346450" y="2243138"/>
          <p14:tracePt t="38238" x="3354388" y="2233613"/>
          <p14:tracePt t="38246" x="3363913" y="2206625"/>
          <p14:tracePt t="38254" x="3390900" y="2160588"/>
          <p14:tracePt t="38262" x="3400425" y="2143125"/>
          <p14:tracePt t="38270" x="3409950" y="2133600"/>
          <p14:tracePt t="38278" x="3419475" y="2125663"/>
          <p14:tracePt t="38287" x="3436938" y="2089150"/>
          <p14:tracePt t="38294" x="3446463" y="2079625"/>
          <p14:tracePt t="38303" x="3455988" y="2079625"/>
          <p14:tracePt t="38318" x="3455988" y="2070100"/>
          <p14:tracePt t="38391" x="3463925" y="2060575"/>
          <p14:tracePt t="38430" x="3473450" y="2060575"/>
          <p14:tracePt t="38438" x="3500438" y="2089150"/>
          <p14:tracePt t="38446" x="3527425" y="2125663"/>
          <p14:tracePt t="38455" x="3592513" y="2170113"/>
          <p14:tracePt t="38462" x="3629025" y="2225675"/>
          <p14:tracePt t="38471" x="3665538" y="2270125"/>
          <p14:tracePt t="38478" x="3719513" y="2316163"/>
          <p14:tracePt t="38489" x="3746500" y="2335213"/>
          <p14:tracePt t="38494" x="3765550" y="2371725"/>
          <p14:tracePt t="38505" x="3775075" y="2389188"/>
          <p14:tracePt t="38521" x="3775075" y="2425700"/>
          <p14:tracePt t="38527" x="3775075" y="2435225"/>
          <p14:tracePt t="38534" x="3775075" y="2444750"/>
          <p14:tracePt t="38542" x="3775075" y="2471738"/>
          <p14:tracePt t="38550" x="3775075" y="2481263"/>
          <p14:tracePt t="38558" x="3775075" y="2498725"/>
          <p14:tracePt t="38566" x="3775075" y="2525713"/>
          <p14:tracePt t="38582" x="3765550" y="2544763"/>
          <p14:tracePt t="38590" x="3756025" y="2562225"/>
          <p14:tracePt t="38598" x="3746500" y="2581275"/>
          <p14:tracePt t="38608" x="3738563" y="2598738"/>
          <p14:tracePt t="38614" x="3719513" y="2617788"/>
          <p14:tracePt t="38622" x="3709988" y="2625725"/>
          <p14:tracePt t="38630" x="3702050" y="2644775"/>
          <p14:tracePt t="38638" x="3683000" y="2654300"/>
          <p14:tracePt t="38646" x="3665538" y="2671763"/>
          <p14:tracePt t="38655" x="3656013" y="2681288"/>
          <p14:tracePt t="38662" x="3629025" y="2690813"/>
          <p14:tracePt t="38671" x="3600450" y="2708275"/>
          <p14:tracePt t="38678" x="3592513" y="2708275"/>
          <p14:tracePt t="38688" x="3573463" y="2717800"/>
          <p14:tracePt t="38694" x="3556000" y="2717800"/>
          <p14:tracePt t="38879" x="3546475" y="2717800"/>
          <p14:tracePt t="38887" x="3563938" y="2790825"/>
          <p14:tracePt t="38895" x="3573463" y="2873375"/>
          <p14:tracePt t="38902" x="3619500" y="3000375"/>
          <p14:tracePt t="38909" x="3646488" y="3155950"/>
          <p14:tracePt t="38917" x="3709988" y="3302000"/>
          <p14:tracePt t="38925" x="3719513" y="3429000"/>
          <p14:tracePt t="38933" x="3756025" y="3611563"/>
          <p14:tracePt t="38941" x="3765550" y="3757613"/>
          <p14:tracePt t="38949" x="3783013" y="3894138"/>
          <p14:tracePt t="38957" x="3965575" y="4249738"/>
          <p14:tracePt t="38966" x="3965575" y="4332288"/>
          <p14:tracePt t="38974" x="3965575" y="4386263"/>
          <p14:tracePt t="38982" x="3965575" y="4441825"/>
          <p14:tracePt t="38990" x="3965575" y="4495800"/>
          <p14:tracePt t="38998" x="3965575" y="4541838"/>
          <p14:tracePt t="39006" x="3975100" y="4578350"/>
          <p14:tracePt t="39014" x="3975100" y="4624388"/>
          <p14:tracePt t="39021" x="3975100" y="4641850"/>
          <p14:tracePt t="39029" x="3975100" y="4668838"/>
          <p14:tracePt t="39037" x="3975100" y="4687888"/>
          <p14:tracePt t="39045" x="3975100" y="4697413"/>
          <p14:tracePt t="39053" x="3975100" y="4705350"/>
          <p14:tracePt t="39061" x="3975100" y="4714875"/>
          <p14:tracePt t="39070" x="3975100" y="4724400"/>
          <p14:tracePt t="39077" x="3975100" y="4732338"/>
          <p14:tracePt t="39093" x="3975100" y="4751388"/>
          <p14:tracePt t="39118" x="3975100" y="4760913"/>
          <p14:tracePt t="39335" x="3938588" y="4768850"/>
          <p14:tracePt t="39343" x="3902075" y="4768850"/>
          <p14:tracePt t="39351" x="3856038" y="4768850"/>
          <p14:tracePt t="39357" x="3829050" y="4768850"/>
          <p14:tracePt t="39365" x="3802063" y="4768850"/>
          <p14:tracePt t="39381" x="3765550" y="4751388"/>
          <p14:tracePt t="39397" x="3756025" y="4741863"/>
          <p14:tracePt t="39405" x="3756025" y="4714875"/>
          <p14:tracePt t="39413" x="3729038" y="4660900"/>
          <p14:tracePt t="39421" x="3709988" y="4632325"/>
          <p14:tracePt t="39429" x="3702050" y="4568825"/>
          <p14:tracePt t="39437" x="3692525" y="4478338"/>
          <p14:tracePt t="39445" x="3692525" y="4405313"/>
          <p14:tracePt t="39454" x="3636963" y="4322763"/>
          <p14:tracePt t="39462" x="3619500" y="4259263"/>
          <p14:tracePt t="39470" x="3609975" y="4222750"/>
          <p14:tracePt t="39478" x="3573463" y="4140200"/>
          <p14:tracePt t="39487" x="3563938" y="4122738"/>
          <p14:tracePt t="39494" x="3527425" y="4086225"/>
          <p14:tracePt t="39503" x="3519488" y="4067175"/>
          <p14:tracePt t="39519" x="3519488" y="4057650"/>
          <p14:tracePt t="39526" x="3509963" y="4049713"/>
          <p14:tracePt t="39542" x="3509963" y="4030663"/>
          <p14:tracePt t="39550" x="3509963" y="4021138"/>
          <p14:tracePt t="39558" x="3509963" y="4013200"/>
          <p14:tracePt t="39566" x="3509963" y="4003675"/>
          <p14:tracePt t="39574" x="3527425" y="3994150"/>
          <p14:tracePt t="39582" x="3536950" y="3994150"/>
          <p14:tracePt t="39590" x="3563938" y="3994150"/>
          <p14:tracePt t="39598" x="3582988" y="3984625"/>
          <p14:tracePt t="39606" x="3592513" y="3976688"/>
          <p14:tracePt t="39614" x="3600450" y="3976688"/>
          <p14:tracePt t="39630" x="3609975" y="3976688"/>
          <p14:tracePt t="39638" x="3629025" y="3976688"/>
          <p14:tracePt t="39646" x="3646488" y="4013200"/>
          <p14:tracePt t="39655" x="3656013" y="4030663"/>
          <p14:tracePt t="39662" x="3656013" y="4067175"/>
          <p14:tracePt t="39671" x="3673475" y="4113213"/>
          <p14:tracePt t="39678" x="3673475" y="4140200"/>
          <p14:tracePt t="39688" x="3683000" y="4186238"/>
          <p14:tracePt t="39694" x="3683000" y="4222750"/>
          <p14:tracePt t="39705" x="3683000" y="4259263"/>
          <p14:tracePt t="39710" x="3683000" y="4276725"/>
          <p14:tracePt t="39718" x="3683000" y="4322763"/>
          <p14:tracePt t="39726" x="3683000" y="4340225"/>
          <p14:tracePt t="39734" x="3683000" y="4359275"/>
          <p14:tracePt t="39742" x="3683000" y="4368800"/>
          <p14:tracePt t="39758" x="3683000" y="4376738"/>
          <p14:tracePt t="39766" x="3683000" y="4395788"/>
          <p14:tracePt t="39774" x="3683000" y="4405313"/>
          <p14:tracePt t="39782" x="3665538" y="4432300"/>
          <p14:tracePt t="39790" x="3656013" y="4449763"/>
          <p14:tracePt t="39798" x="3646488" y="4468813"/>
          <p14:tracePt t="39807" x="3609975" y="4514850"/>
          <p14:tracePt t="39814" x="3592513" y="4532313"/>
          <p14:tracePt t="39822" x="3592513" y="4551363"/>
          <p14:tracePt t="39830" x="3573463" y="4568825"/>
          <p14:tracePt t="39838" x="3556000" y="4595813"/>
          <p14:tracePt t="39846" x="3546475" y="4595813"/>
          <p14:tracePt t="39855" x="3519488" y="4605338"/>
          <p14:tracePt t="39927" x="3500438" y="4605338"/>
          <p14:tracePt t="39935" x="3490913" y="4595813"/>
          <p14:tracePt t="39943" x="3463925" y="4522788"/>
          <p14:tracePt t="39951" x="3463925" y="4432300"/>
          <p14:tracePt t="39959" x="3463925" y="4340225"/>
          <p14:tracePt t="39967" x="3463925" y="4213225"/>
          <p14:tracePt t="39975" x="3463925" y="4140200"/>
          <p14:tracePt t="39983" x="3463925" y="4030663"/>
          <p14:tracePt t="39991" x="3473450" y="3921125"/>
          <p14:tracePt t="39999" x="3482975" y="3811588"/>
          <p14:tracePt t="40006" x="3500438" y="3730625"/>
          <p14:tracePt t="40014" x="3527425" y="3648075"/>
          <p14:tracePt t="40021" x="3536950" y="3575050"/>
          <p14:tracePt t="40030" x="3563938" y="3482975"/>
          <p14:tracePt t="40039" x="3592513" y="3382963"/>
          <p14:tracePt t="40046" x="3609975" y="3292475"/>
          <p14:tracePt t="40053" x="3619500" y="3228975"/>
          <p14:tracePt t="40061" x="3629025" y="3155950"/>
          <p14:tracePt t="40070" x="3629025" y="3109913"/>
          <p14:tracePt t="40078" x="3656013" y="3036888"/>
          <p14:tracePt t="40086" x="3665538" y="2982913"/>
          <p14:tracePt t="40093" x="3665538" y="2936875"/>
          <p14:tracePt t="40103" x="3665538" y="2909888"/>
          <p14:tracePt t="40110" x="3665538" y="2873375"/>
          <p14:tracePt t="40118" x="3665538" y="2827338"/>
          <p14:tracePt t="40126" x="3665538" y="2808288"/>
          <p14:tracePt t="40134" x="3665538" y="2771775"/>
          <p14:tracePt t="40142" x="3665538" y="2744788"/>
          <p14:tracePt t="40150" x="3665538" y="2708275"/>
          <p14:tracePt t="40158" x="3665538" y="2690813"/>
          <p14:tracePt t="40174" x="3665538" y="2681288"/>
          <p14:tracePt t="40190" x="3665538" y="2671763"/>
          <p14:tracePt t="40405" x="3665538" y="2644775"/>
          <p14:tracePt t="40413" x="3673475" y="2625725"/>
          <p14:tracePt t="40421" x="3683000" y="2581275"/>
          <p14:tracePt t="40429" x="3683000" y="2554288"/>
          <p14:tracePt t="40437" x="3702050" y="2525713"/>
          <p14:tracePt t="40446" x="3702050" y="2517775"/>
          <p14:tracePt t="40455" x="3702050" y="2508250"/>
          <p14:tracePt t="40462" x="3702050" y="2498725"/>
          <p14:tracePt t="40607" x="3709988" y="2508250"/>
          <p14:tracePt t="40614" x="3729038" y="2562225"/>
          <p14:tracePt t="40622" x="3765550" y="2644775"/>
          <p14:tracePt t="40630" x="3775075" y="2690813"/>
          <p14:tracePt t="40638" x="3802063" y="2781300"/>
          <p14:tracePt t="40646" x="3838575" y="2844800"/>
          <p14:tracePt t="40655" x="3902075" y="2946400"/>
          <p14:tracePt t="40663" x="3938588" y="3046413"/>
          <p14:tracePt t="40671" x="3965575" y="3146425"/>
          <p14:tracePt t="40679" x="3992563" y="3219450"/>
          <p14:tracePt t="40685" x="4002088" y="3282950"/>
          <p14:tracePt t="40693" x="4038600" y="3328988"/>
          <p14:tracePt t="40702" x="4065588" y="3392488"/>
          <p14:tracePt t="40709" x="4121150" y="3455988"/>
          <p14:tracePt t="40717" x="4129088" y="3502025"/>
          <p14:tracePt t="40725" x="4148138" y="3529013"/>
          <p14:tracePt t="40733" x="4157663" y="3565525"/>
          <p14:tracePt t="40741" x="4165600" y="3602038"/>
          <p14:tracePt t="40749" x="4184650" y="3629025"/>
          <p14:tracePt t="40757" x="4202113" y="3648075"/>
          <p14:tracePt t="40765" x="4211638" y="3665538"/>
          <p14:tracePt t="40774" x="4211638" y="3684588"/>
          <p14:tracePt t="40781" x="4211638" y="3702050"/>
          <p14:tracePt t="40790" x="4221163" y="3730625"/>
          <p14:tracePt t="40798" x="4230688" y="3767138"/>
          <p14:tracePt t="40814" x="4248150" y="3794125"/>
          <p14:tracePt t="40821" x="4257675" y="3811588"/>
          <p14:tracePt t="40830" x="4267200" y="3821113"/>
          <p14:tracePt t="40967" x="4284663" y="3821113"/>
          <p14:tracePt t="41038" x="4294188" y="3821113"/>
          <p14:tracePt t="41111" x="4303713" y="3830638"/>
          <p14:tracePt t="41119" x="4303713" y="3840163"/>
          <p14:tracePt t="41127" x="4303713" y="3848100"/>
          <p14:tracePt t="41335" x="4303713" y="3857625"/>
          <p14:tracePt t="41351" x="4303713" y="3875088"/>
          <p14:tracePt t="42486" x="4303713" y="3884613"/>
          <p14:tracePt t="42630" x="4303713" y="3857625"/>
          <p14:tracePt t="42638" x="4303713" y="3830638"/>
          <p14:tracePt t="42646" x="4303713" y="3775075"/>
          <p14:tracePt t="42653" x="4303713" y="3721100"/>
          <p14:tracePt t="42661" x="4303713" y="3665538"/>
          <p14:tracePt t="42669" x="4303713" y="3602038"/>
          <p14:tracePt t="42677" x="4275138" y="3492500"/>
          <p14:tracePt t="42685" x="4267200" y="3446463"/>
          <p14:tracePt t="42693" x="4257675" y="3375025"/>
          <p14:tracePt t="42702" x="4230688" y="3309938"/>
          <p14:tracePt t="42710" x="4221163" y="3273425"/>
          <p14:tracePt t="42720" x="4211638" y="3236913"/>
          <p14:tracePt t="42726" x="4202113" y="3200400"/>
          <p14:tracePt t="42734" x="4202113" y="3163888"/>
          <p14:tracePt t="42742" x="4175125" y="3136900"/>
          <p14:tracePt t="42750" x="4175125" y="3109913"/>
          <p14:tracePt t="42758" x="4165600" y="3063875"/>
          <p14:tracePt t="42766" x="4165600" y="3046413"/>
          <p14:tracePt t="42774" x="4165600" y="2990850"/>
          <p14:tracePt t="42782" x="4165600" y="2963863"/>
          <p14:tracePt t="42790" x="4165600" y="2946400"/>
          <p14:tracePt t="42798" x="4165600" y="2917825"/>
          <p14:tracePt t="42806" x="4165600" y="2900363"/>
          <p14:tracePt t="42814" x="4165600" y="2873375"/>
          <p14:tracePt t="42822" x="4157663" y="2863850"/>
          <p14:tracePt t="42830" x="4157663" y="2854325"/>
          <p14:tracePt t="42839" x="4157663" y="2844800"/>
          <p14:tracePt t="43047" x="4121150" y="2836863"/>
          <p14:tracePt t="43054" x="4048125" y="2844800"/>
          <p14:tracePt t="43062" x="3929063" y="2900363"/>
          <p14:tracePt t="43071" x="3902075" y="2936875"/>
          <p14:tracePt t="43078" x="3856038" y="2946400"/>
          <p14:tracePt t="43088" x="3746500" y="2973388"/>
          <p14:tracePt t="43094" x="3729038" y="2973388"/>
          <p14:tracePt t="43104" x="3683000" y="2973388"/>
          <p14:tracePt t="43110" x="3646488" y="2973388"/>
          <p14:tracePt t="43120" x="3636963" y="2973388"/>
          <p14:tracePt t="43126" x="3629025" y="2973388"/>
          <p14:tracePt t="43174" x="3619500" y="2973388"/>
          <p14:tracePt t="43182" x="3619500" y="2963863"/>
          <p14:tracePt t="43190" x="3600450" y="2946400"/>
          <p14:tracePt t="43206" x="3600450" y="2936875"/>
          <p14:tracePt t="43214" x="3600450" y="2909888"/>
          <p14:tracePt t="43222" x="3556000" y="2881313"/>
          <p14:tracePt t="43230" x="3527425" y="2844800"/>
          <p14:tracePt t="43237" x="3482975" y="2827338"/>
          <p14:tracePt t="43246" x="3436938" y="2790825"/>
          <p14:tracePt t="43254" x="3390900" y="2781300"/>
          <p14:tracePt t="43262" x="3346450" y="2727325"/>
          <p14:tracePt t="43271" x="3309938" y="2708275"/>
          <p14:tracePt t="43278" x="3281363" y="2690813"/>
          <p14:tracePt t="43287" x="3263900" y="2671763"/>
          <p14:tracePt t="43294" x="3254375" y="2654300"/>
          <p14:tracePt t="43304" x="3244850" y="2635250"/>
          <p14:tracePt t="43310" x="3227388" y="2608263"/>
          <p14:tracePt t="43320" x="3217863" y="2589213"/>
          <p14:tracePt t="43326" x="3208338" y="2589213"/>
          <p14:tracePt t="43334" x="3200400" y="2571750"/>
          <p14:tracePt t="43342" x="3190875" y="2535238"/>
          <p14:tracePt t="43350" x="3181350" y="2535238"/>
          <p14:tracePt t="43358" x="3181350" y="2498725"/>
          <p14:tracePt t="43366" x="3171825" y="2462213"/>
          <p14:tracePt t="43374" x="3171825" y="2444750"/>
          <p14:tracePt t="43382" x="3171825" y="2408238"/>
          <p14:tracePt t="43390" x="3163888" y="2389188"/>
          <p14:tracePt t="43398" x="3163888" y="2362200"/>
          <p14:tracePt t="43406" x="3163888" y="2316163"/>
          <p14:tracePt t="43414" x="3163888" y="2298700"/>
          <p14:tracePt t="43422" x="3163888" y="2262188"/>
          <p14:tracePt t="43430" x="3163888" y="2243138"/>
          <p14:tracePt t="43438" x="3163888" y="2216150"/>
          <p14:tracePt t="43446" x="3163888" y="2152650"/>
          <p14:tracePt t="43454" x="3200400" y="2125663"/>
          <p14:tracePt t="43462" x="3227388" y="2097088"/>
          <p14:tracePt t="43471" x="3273425" y="2043113"/>
          <p14:tracePt t="43478" x="3327400" y="2006600"/>
          <p14:tracePt t="43487" x="3400425" y="1970088"/>
          <p14:tracePt t="43494" x="3463925" y="1943100"/>
          <p14:tracePt t="43504" x="3527425" y="1914525"/>
          <p14:tracePt t="43510" x="3592513" y="1897063"/>
          <p14:tracePt t="43520" x="3646488" y="1878013"/>
          <p14:tracePt t="43526" x="3729038" y="1870075"/>
          <p14:tracePt t="43534" x="3756025" y="1860550"/>
          <p14:tracePt t="43542" x="3783013" y="1860550"/>
          <p14:tracePt t="43550" x="3838575" y="1860550"/>
          <p14:tracePt t="43558" x="3883025" y="1860550"/>
          <p14:tracePt t="43566" x="3938588" y="1860550"/>
          <p14:tracePt t="43574" x="3984625" y="1887538"/>
          <p14:tracePt t="43582" x="4048125" y="1906588"/>
          <p14:tracePt t="43590" x="4075113" y="1933575"/>
          <p14:tracePt t="43598" x="4129088" y="1951038"/>
          <p14:tracePt t="43606" x="4184650" y="1987550"/>
          <p14:tracePt t="43614" x="4248150" y="2024063"/>
          <p14:tracePt t="43623" x="4294188" y="2060575"/>
          <p14:tracePt t="43630" x="4311650" y="2079625"/>
          <p14:tracePt t="43640" x="4340225" y="2116138"/>
          <p14:tracePt t="43646" x="4367213" y="2133600"/>
          <p14:tracePt t="43654" x="4376738" y="2152650"/>
          <p14:tracePt t="43662" x="4376738" y="2170113"/>
          <p14:tracePt t="43671" x="4394200" y="2197100"/>
          <p14:tracePt t="43678" x="4394200" y="2216150"/>
          <p14:tracePt t="43687" x="4403725" y="2233613"/>
          <p14:tracePt t="43703" x="4403725" y="2262188"/>
          <p14:tracePt t="43710" x="4403725" y="2279650"/>
          <p14:tracePt t="43726" x="4403725" y="2325688"/>
          <p14:tracePt t="43734" x="4394200" y="2343150"/>
          <p14:tracePt t="43742" x="4384675" y="2352675"/>
          <p14:tracePt t="43750" x="4384675" y="2371725"/>
          <p14:tracePt t="43758" x="4367213" y="2398713"/>
          <p14:tracePt t="43766" x="4330700" y="2435225"/>
          <p14:tracePt t="43774" x="4321175" y="2452688"/>
          <p14:tracePt t="43782" x="4303713" y="2489200"/>
          <p14:tracePt t="43790" x="4284663" y="2508250"/>
          <p14:tracePt t="43799" x="4248150" y="2544763"/>
          <p14:tracePt t="43805" x="4230688" y="2571750"/>
          <p14:tracePt t="43813" x="4221163" y="2581275"/>
          <p14:tracePt t="43821" x="4202113" y="2598738"/>
          <p14:tracePt t="43829" x="4184650" y="2617788"/>
          <p14:tracePt t="43853" x="4184650" y="2625725"/>
          <p14:tracePt t="43951" x="4184650" y="2635250"/>
          <p14:tracePt t="43959" x="4230688" y="2635250"/>
          <p14:tracePt t="43967" x="4340225" y="2617788"/>
          <p14:tracePt t="43974" x="4521200" y="2617788"/>
          <p14:tracePt t="43983" x="4686300" y="2617788"/>
          <p14:tracePt t="43991" x="4868863" y="2617788"/>
          <p14:tracePt t="43999" x="5114925" y="2617788"/>
          <p14:tracePt t="44007" x="5378450" y="2617788"/>
          <p14:tracePt t="44014" x="5607050" y="2617788"/>
          <p14:tracePt t="44022" x="5807075" y="2617788"/>
          <p14:tracePt t="44030" x="5953125" y="2617788"/>
          <p14:tracePt t="44037" x="6043613" y="2617788"/>
          <p14:tracePt t="44046" x="6080125" y="2617788"/>
          <p14:tracePt t="44054" x="6089650" y="2617788"/>
          <p14:tracePt t="44062" x="6099175" y="2625725"/>
          <p14:tracePt t="44205" x="6072188" y="2625725"/>
          <p14:tracePt t="44213" x="6026150" y="2644775"/>
          <p14:tracePt t="44222" x="5980113" y="2671763"/>
          <p14:tracePt t="44230" x="5926138" y="2681288"/>
          <p14:tracePt t="44238" x="5843588" y="2690813"/>
          <p14:tracePt t="44246" x="5734050" y="2717800"/>
          <p14:tracePt t="44254" x="5643563" y="2735263"/>
          <p14:tracePt t="44262" x="5507038" y="2754313"/>
          <p14:tracePt t="44271" x="5414963" y="2754313"/>
          <p14:tracePt t="44278" x="5287963" y="2754313"/>
          <p14:tracePt t="44287" x="5159375" y="2754313"/>
          <p14:tracePt t="44294" x="5141913" y="2754313"/>
          <p14:tracePt t="44304" x="5105400" y="2754313"/>
          <p14:tracePt t="44310" x="5095875" y="2727325"/>
          <p14:tracePt t="44321" x="5078413" y="2717800"/>
          <p14:tracePt t="44326" x="5068888" y="2708275"/>
          <p14:tracePt t="44334" x="5049838" y="2690813"/>
          <p14:tracePt t="44342" x="5049838" y="2681288"/>
          <p14:tracePt t="44350" x="5049838" y="2644775"/>
          <p14:tracePt t="44358" x="5049838" y="2608263"/>
          <p14:tracePt t="44367" x="5049838" y="2581275"/>
          <p14:tracePt t="44374" x="5049838" y="2525713"/>
          <p14:tracePt t="44382" x="5049838" y="2481263"/>
          <p14:tracePt t="44390" x="5049838" y="2444750"/>
          <p14:tracePt t="44398" x="5049838" y="2389188"/>
          <p14:tracePt t="44406" x="5049838" y="2335213"/>
          <p14:tracePt t="44414" x="5049838" y="2270125"/>
          <p14:tracePt t="44422" x="5049838" y="2233613"/>
          <p14:tracePt t="44430" x="5049838" y="2216150"/>
          <p14:tracePt t="44438" x="5049838" y="2170113"/>
          <p14:tracePt t="44446" x="5049838" y="2133600"/>
          <p14:tracePt t="44454" x="5049838" y="2106613"/>
          <p14:tracePt t="44462" x="5049838" y="2079625"/>
          <p14:tracePt t="44471" x="5049838" y="2060575"/>
          <p14:tracePt t="44478" x="5049838" y="2016125"/>
          <p14:tracePt t="44487" x="5049838" y="1987550"/>
          <p14:tracePt t="44494" x="5049838" y="1970088"/>
          <p14:tracePt t="44505" x="5049838" y="1960563"/>
          <p14:tracePt t="44510" x="5049838" y="1943100"/>
          <p14:tracePt t="44520" x="5059363" y="1924050"/>
          <p14:tracePt t="44534" x="5068888" y="1914525"/>
          <p14:tracePt t="44574" x="5078413" y="1906588"/>
          <p14:tracePt t="44582" x="5095875" y="1906588"/>
          <p14:tracePt t="44590" x="5114925" y="1906588"/>
          <p14:tracePt t="44598" x="5141913" y="1906588"/>
          <p14:tracePt t="44606" x="5151438" y="1906588"/>
          <p14:tracePt t="44638" x="5178425" y="1906588"/>
          <p14:tracePt t="44646" x="5195888" y="1914525"/>
          <p14:tracePt t="44655" x="5205413" y="1933575"/>
          <p14:tracePt t="44662" x="5214938" y="1933575"/>
          <p14:tracePt t="44672" x="5232400" y="1960563"/>
          <p14:tracePt t="44679" x="5260975" y="1997075"/>
          <p14:tracePt t="44687" x="5260975" y="2006600"/>
          <p14:tracePt t="44694" x="5278438" y="2033588"/>
          <p14:tracePt t="44705" x="5297488" y="2043113"/>
          <p14:tracePt t="44823" x="5297488" y="2060575"/>
          <p14:tracePt t="44831" x="5297488" y="2070100"/>
          <p14:tracePt t="44838" x="5297488" y="2079625"/>
          <p14:tracePt t="44847" x="5297488" y="2106613"/>
          <p14:tracePt t="44854" x="5305425" y="2116138"/>
          <p14:tracePt t="44862" x="5314950" y="2152650"/>
          <p14:tracePt t="44871" x="5324475" y="2160588"/>
          <p14:tracePt t="44878" x="5334000" y="2170113"/>
          <p14:tracePt t="44888" x="5341938" y="2179638"/>
          <p14:tracePt t="44894" x="5351463" y="2179638"/>
          <p14:tracePt t="44904" x="5360988" y="2189163"/>
          <p14:tracePt t="44935" x="5368925" y="2197100"/>
          <p14:tracePt t="44942" x="5378450" y="2206625"/>
          <p14:tracePt t="44950" x="5387975" y="2216150"/>
          <p14:tracePt t="44958" x="5387975" y="2225675"/>
          <p14:tracePt t="44966" x="5405438" y="2252663"/>
          <p14:tracePt t="44974" x="5405438" y="2270125"/>
          <p14:tracePt t="44990" x="5405438" y="2289175"/>
          <p14:tracePt t="44998" x="5405438" y="2306638"/>
          <p14:tracePt t="45006" x="5405438" y="2335213"/>
          <p14:tracePt t="45014" x="5405438" y="2352675"/>
          <p14:tracePt t="45022" x="5405438" y="2371725"/>
          <p14:tracePt t="45030" x="5405438" y="2379663"/>
          <p14:tracePt t="45038" x="5397500" y="2398713"/>
          <p14:tracePt t="45046" x="5397500" y="2416175"/>
          <p14:tracePt t="45055" x="5378450" y="2425700"/>
          <p14:tracePt t="45062" x="5368925" y="2435225"/>
          <p14:tracePt t="45070" x="5368925" y="2444750"/>
          <p14:tracePt t="45238" x="5368925" y="2452688"/>
          <p14:tracePt t="45246" x="5387975" y="2462213"/>
          <p14:tracePt t="45254" x="5405438" y="2462213"/>
          <p14:tracePt t="45262" x="5461000" y="2462213"/>
          <p14:tracePt t="45271" x="5514975" y="2462213"/>
          <p14:tracePt t="45279" x="5607050" y="2462213"/>
          <p14:tracePt t="45288" x="5734050" y="2462213"/>
          <p14:tracePt t="45294" x="5862638" y="2462213"/>
          <p14:tracePt t="45304" x="5972175" y="2462213"/>
          <p14:tracePt t="45310" x="6080125" y="2462213"/>
          <p14:tracePt t="45320" x="6135688" y="2462213"/>
          <p14:tracePt t="45326" x="6199188" y="2462213"/>
          <p14:tracePt t="45335" x="6226175" y="2462213"/>
          <p14:tracePt t="45342" x="6235700" y="2462213"/>
          <p14:tracePt t="45631" x="6245225" y="2452688"/>
          <p14:tracePt t="45638" x="6245225" y="2416175"/>
          <p14:tracePt t="45646" x="6245225" y="2389188"/>
          <p14:tracePt t="45654" x="6245225" y="2352675"/>
          <p14:tracePt t="45661" x="6245225" y="2316163"/>
          <p14:tracePt t="45669" x="6245225" y="2289175"/>
          <p14:tracePt t="45677" x="6245225" y="2262188"/>
          <p14:tracePt t="45685" x="6254750" y="2243138"/>
          <p14:tracePt t="45693" x="6281738" y="2197100"/>
          <p14:tracePt t="45701" x="6299200" y="2179638"/>
          <p14:tracePt t="45709" x="6354763" y="2152650"/>
          <p14:tracePt t="45718" x="6399213" y="2133600"/>
          <p14:tracePt t="45725" x="6445250" y="2116138"/>
          <p14:tracePt t="45733" x="6508750" y="2097088"/>
          <p14:tracePt t="45742" x="6581775" y="2079625"/>
          <p14:tracePt t="45750" x="6637338" y="2079625"/>
          <p14:tracePt t="45758" x="6691313" y="2079625"/>
          <p14:tracePt t="45766" x="6754813" y="2079625"/>
          <p14:tracePt t="45774" x="6791325" y="2079625"/>
          <p14:tracePt t="45782" x="6819900" y="2079625"/>
          <p14:tracePt t="45790" x="6864350" y="2079625"/>
          <p14:tracePt t="45798" x="6892925" y="2097088"/>
          <p14:tracePt t="45814" x="6910388" y="2106613"/>
          <p14:tracePt t="45822" x="6956425" y="2106613"/>
          <p14:tracePt t="45830" x="6992938" y="2106613"/>
          <p14:tracePt t="45839" x="7000875" y="2106613"/>
          <p14:tracePt t="45846" x="7019925" y="2116138"/>
          <p14:tracePt t="45854" x="7046913" y="2125663"/>
          <p14:tracePt t="45862" x="7056438" y="2143125"/>
          <p14:tracePt t="45871" x="7065963" y="2152650"/>
          <p14:tracePt t="45878" x="7073900" y="2152650"/>
          <p14:tracePt t="45885" x="7083425" y="2160588"/>
          <p14:tracePt t="45893" x="7092950" y="2179638"/>
          <p14:tracePt t="45902" x="7102475" y="2197100"/>
          <p14:tracePt t="45909" x="7102475" y="2225675"/>
          <p14:tracePt t="45925" x="7110413" y="2270125"/>
          <p14:tracePt t="45933" x="7110413" y="2279650"/>
          <p14:tracePt t="45941" x="7110413" y="2306638"/>
          <p14:tracePt t="45950" x="7110413" y="2316163"/>
          <p14:tracePt t="45958" x="7110413" y="2325688"/>
          <p14:tracePt t="45966" x="7110413" y="2371725"/>
          <p14:tracePt t="45974" x="7110413" y="2398713"/>
          <p14:tracePt t="45982" x="7110413" y="2425700"/>
          <p14:tracePt t="45990" x="7102475" y="2471738"/>
          <p14:tracePt t="45998" x="7073900" y="2517775"/>
          <p14:tracePt t="46006" x="7056438" y="2544763"/>
          <p14:tracePt t="46014" x="7019925" y="2608263"/>
          <p14:tracePt t="46022" x="7010400" y="2625725"/>
          <p14:tracePt t="46030" x="7000875" y="2662238"/>
          <p14:tracePt t="46039" x="6964363" y="2698750"/>
          <p14:tracePt t="46046" x="6937375" y="2727325"/>
          <p14:tracePt t="46054" x="6910388" y="2744788"/>
          <p14:tracePt t="46062" x="6873875" y="2763838"/>
          <p14:tracePt t="46070" x="6827838" y="2790825"/>
          <p14:tracePt t="46078" x="6800850" y="2808288"/>
          <p14:tracePt t="46086" x="6737350" y="2836863"/>
          <p14:tracePt t="46094" x="6700838" y="2854325"/>
          <p14:tracePt t="46103" x="6618288" y="2863850"/>
          <p14:tracePt t="46110" x="6591300" y="2863850"/>
          <p14:tracePt t="46120" x="6518275" y="2873375"/>
          <p14:tracePt t="46126" x="6445250" y="2873375"/>
          <p14:tracePt t="46134" x="6391275" y="2873375"/>
          <p14:tracePt t="46142" x="6354763" y="2873375"/>
          <p14:tracePt t="46150" x="6308725" y="2873375"/>
          <p14:tracePt t="46158" x="6272213" y="2873375"/>
          <p14:tracePt t="46166" x="6254750" y="2873375"/>
          <p14:tracePt t="46174" x="6218238" y="2854325"/>
          <p14:tracePt t="46182" x="6199188" y="2844800"/>
          <p14:tracePt t="46190" x="6189663" y="2836863"/>
          <p14:tracePt t="46198" x="6189663" y="2817813"/>
          <p14:tracePt t="46206" x="6189663" y="2800350"/>
          <p14:tracePt t="46214" x="6181725" y="2771775"/>
          <p14:tracePt t="46222" x="6162675" y="2744788"/>
          <p14:tracePt t="46230" x="6162675" y="2727325"/>
          <p14:tracePt t="46238" x="6153150" y="2708275"/>
          <p14:tracePt t="46246" x="6153150" y="2681288"/>
          <p14:tracePt t="46254" x="6153150" y="2662238"/>
          <p14:tracePt t="46262" x="6145213" y="2654300"/>
          <p14:tracePt t="46270" x="6145213" y="2635250"/>
          <p14:tracePt t="46278" x="6145213" y="2625725"/>
          <p14:tracePt t="46286" x="6145213" y="2608263"/>
          <p14:tracePt t="46294" x="6145213" y="2589213"/>
          <p14:tracePt t="46304" x="6145213" y="2581275"/>
          <p14:tracePt t="46310" x="6145213" y="2571750"/>
          <p14:tracePt t="46319" x="6145213" y="2554288"/>
          <p14:tracePt t="46326" x="6135688" y="2535238"/>
          <p14:tracePt t="46334" x="6135688" y="2525713"/>
          <p14:tracePt t="46342" x="6135688" y="2498725"/>
          <p14:tracePt t="46350" x="6135688" y="2489200"/>
          <p14:tracePt t="46366" x="6135688" y="2481263"/>
          <p14:tracePt t="46510" x="6126163" y="2481263"/>
          <p14:tracePt t="46519" x="6108700" y="2481263"/>
          <p14:tracePt t="46527" x="6080125" y="2498725"/>
          <p14:tracePt t="46536" x="6072188" y="2508250"/>
          <p14:tracePt t="46543" x="6062663" y="2508250"/>
          <p14:tracePt t="46551" x="6026150" y="2525713"/>
          <p14:tracePt t="46559" x="6016625" y="2535238"/>
          <p14:tracePt t="46567" x="6007100" y="2544763"/>
          <p14:tracePt t="46574" x="5999163" y="2598738"/>
          <p14:tracePt t="46582" x="5980113" y="2617788"/>
          <p14:tracePt t="46592" x="5972175" y="2625725"/>
          <p14:tracePt t="46607" x="5962650" y="2662238"/>
          <p14:tracePt t="46614" x="5935663" y="2690813"/>
          <p14:tracePt t="46631" x="5935663" y="2708275"/>
          <p14:tracePt t="46640" x="5926138" y="2717800"/>
          <p14:tracePt t="46646" x="5916613" y="2727325"/>
          <p14:tracePt t="46662" x="5907088" y="2744788"/>
          <p14:tracePt t="46694" x="5889625" y="2763838"/>
          <p14:tracePt t="46710" x="5880100" y="2771775"/>
          <p14:tracePt t="46719" x="5862638" y="2790825"/>
          <p14:tracePt t="46726" x="5843588" y="2808288"/>
          <p14:tracePt t="46735" x="5826125" y="2827338"/>
          <p14:tracePt t="46742" x="5789613" y="2873375"/>
          <p14:tracePt t="46751" x="5770563" y="2890838"/>
          <p14:tracePt t="46758" x="5753100" y="2917825"/>
          <p14:tracePt t="46766" x="5743575" y="2927350"/>
          <p14:tracePt t="46774" x="5724525" y="2946400"/>
          <p14:tracePt t="46782" x="5688013" y="2982913"/>
          <p14:tracePt t="46791" x="5688013" y="2990850"/>
          <p14:tracePt t="46806" x="5661025" y="3009900"/>
          <p14:tracePt t="46814" x="5653088" y="3009900"/>
          <p14:tracePt t="46839" x="5643563" y="3017838"/>
          <p14:tracePt t="46862" x="5643563" y="3036888"/>
          <p14:tracePt t="46870" x="5643563" y="3046413"/>
          <p14:tracePt t="46878" x="5634038" y="3054350"/>
          <p14:tracePt t="46887" x="5616575" y="3063875"/>
          <p14:tracePt t="46894" x="5607050" y="3082925"/>
          <p14:tracePt t="46905" x="5588000" y="3109913"/>
          <p14:tracePt t="46910" x="5588000" y="3127375"/>
          <p14:tracePt t="46920" x="5570538" y="3155950"/>
          <p14:tracePt t="46926" x="5543550" y="3192463"/>
          <p14:tracePt t="46934" x="5514975" y="3219450"/>
          <p14:tracePt t="46942" x="5497513" y="3255963"/>
          <p14:tracePt t="46951" x="5461000" y="3282950"/>
          <p14:tracePt t="46958" x="5441950" y="3309938"/>
          <p14:tracePt t="46966" x="5424488" y="3355975"/>
          <p14:tracePt t="46974" x="5405438" y="3365500"/>
          <p14:tracePt t="46982" x="5397500" y="3375025"/>
          <p14:tracePt t="46990" x="5351463" y="3402013"/>
          <p14:tracePt t="46999" x="5334000" y="3411538"/>
          <p14:tracePt t="47008" x="5314950" y="3419475"/>
          <p14:tracePt t="47014" x="5297488" y="3438525"/>
          <p14:tracePt t="47030" x="5268913" y="3465513"/>
          <p14:tracePt t="47040" x="5251450" y="3475038"/>
          <p14:tracePt t="47046" x="5232400" y="3492500"/>
          <p14:tracePt t="47054" x="5205413" y="3511550"/>
          <p14:tracePt t="47062" x="5205413" y="3519488"/>
          <p14:tracePt t="47071" x="5178425" y="3548063"/>
          <p14:tracePt t="47079" x="5168900" y="3556000"/>
          <p14:tracePt t="47087" x="5141913" y="3565525"/>
          <p14:tracePt t="47094" x="5122863" y="3584575"/>
          <p14:tracePt t="47105" x="5114925" y="3592513"/>
          <p14:tracePt t="47110" x="5095875" y="3602038"/>
          <p14:tracePt t="47120" x="5078413" y="3611563"/>
          <p14:tracePt t="47126" x="5059363" y="3629025"/>
          <p14:tracePt t="47134" x="5041900" y="3638550"/>
          <p14:tracePt t="47142" x="5032375" y="3638550"/>
          <p14:tracePt t="47151" x="5022850" y="3648075"/>
          <p14:tracePt t="47158" x="5005388" y="3648075"/>
          <p14:tracePt t="47167" x="4995863" y="3648075"/>
          <p14:tracePt t="47176" x="4986338" y="3648075"/>
          <p14:tracePt t="47182" x="4986338" y="3657600"/>
          <p14:tracePt t="47206" x="4968875" y="3657600"/>
          <p14:tracePt t="47214" x="4959350" y="3657600"/>
          <p14:tracePt t="47222" x="4949825" y="3665538"/>
          <p14:tracePt t="47230" x="4941888" y="3675063"/>
          <p14:tracePt t="47240" x="4932363" y="3684588"/>
          <p14:tracePt t="47254" x="4922838" y="3694113"/>
          <p14:tracePt t="47271" x="4913313" y="3702050"/>
          <p14:tracePt t="47278" x="4905375" y="3702050"/>
          <p14:tracePt t="47511" x="4886325" y="3721100"/>
          <p14:tracePt t="47631" x="4913313" y="3721100"/>
          <p14:tracePt t="47639" x="4949825" y="3721100"/>
          <p14:tracePt t="47647" x="4995863" y="3721100"/>
          <p14:tracePt t="47656" x="5022850" y="3702050"/>
          <p14:tracePt t="47663" x="5032375" y="3702050"/>
          <p14:tracePt t="47672" x="5049838" y="3694113"/>
          <p14:tracePt t="48271" x="5059363" y="3694113"/>
          <p14:tracePt t="48303" x="5059363" y="3702050"/>
          <p14:tracePt t="48878" x="5059363" y="3711575"/>
          <p14:tracePt t="49007" x="5059363" y="3738563"/>
          <p14:tracePt t="49013" x="5049838" y="3738563"/>
          <p14:tracePt t="49021" x="5041900" y="3748088"/>
          <p14:tracePt t="49037" x="5041900" y="3757613"/>
          <p14:tracePt t="49295" x="5041900" y="3767138"/>
          <p14:tracePt t="49302" x="5049838" y="3767138"/>
          <p14:tracePt t="49310" x="5068888" y="3767138"/>
          <p14:tracePt t="49319" x="5095875" y="3767138"/>
          <p14:tracePt t="49326" x="5114925" y="3767138"/>
          <p14:tracePt t="49336" x="5141913" y="3767138"/>
          <p14:tracePt t="49342" x="5151438" y="3767138"/>
          <p14:tracePt t="49350" x="5159375" y="3767138"/>
          <p14:tracePt t="49366" x="5168900" y="3767138"/>
          <p14:tracePt t="49623" x="5205413" y="3767138"/>
          <p14:tracePt t="49631" x="5297488" y="3767138"/>
          <p14:tracePt t="49638" x="5414963" y="3767138"/>
          <p14:tracePt t="49647" x="5561013" y="3757613"/>
          <p14:tracePt t="49654" x="5734050" y="3757613"/>
          <p14:tracePt t="49662" x="5926138" y="3711575"/>
          <p14:tracePt t="49671" x="6153150" y="3694113"/>
          <p14:tracePt t="49678" x="6291263" y="3694113"/>
          <p14:tracePt t="49687" x="6491288" y="3684588"/>
          <p14:tracePt t="49694" x="6718300" y="3684588"/>
          <p14:tracePt t="49704" x="6937375" y="3684588"/>
          <p14:tracePt t="49710" x="7083425" y="3684588"/>
          <p14:tracePt t="49721" x="7248525" y="3684588"/>
          <p14:tracePt t="49727" x="7392988" y="3684588"/>
          <p14:tracePt t="49737" x="7502525" y="3684588"/>
          <p14:tracePt t="49743" x="7594600" y="3684588"/>
          <p14:tracePt t="49750" x="7648575" y="3684588"/>
          <p14:tracePt t="49759" x="7748588" y="3684588"/>
          <p14:tracePt t="49766" x="7804150" y="3684588"/>
          <p14:tracePt t="49774" x="7877175" y="3684588"/>
          <p14:tracePt t="49782" x="7950200" y="3684588"/>
          <p14:tracePt t="49791" x="8059738" y="3684588"/>
          <p14:tracePt t="49798" x="8150225" y="3684588"/>
          <p14:tracePt t="49806" x="8259763" y="3684588"/>
          <p14:tracePt t="49814" x="8350250" y="3684588"/>
          <p14:tracePt t="49823" x="8478838" y="3684588"/>
          <p14:tracePt t="49830" x="8569325" y="3684588"/>
          <p14:tracePt t="49839" x="8697913" y="3684588"/>
          <p14:tracePt t="49846" x="8824913" y="3684588"/>
          <p14:tracePt t="49855" x="8915400" y="3684588"/>
          <p14:tracePt t="49862" x="9024938" y="3684588"/>
          <p14:tracePt t="49872" x="9107488" y="368458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ja-JP" altLang="en-US" sz="3800" dirty="0"/>
              <a:t>バス上のデータ転送</a:t>
            </a:r>
            <a:endParaRPr lang="en-US" altLang="ja-JP" sz="3800" dirty="0"/>
          </a:p>
        </p:txBody>
      </p:sp>
      <p:sp>
        <p:nvSpPr>
          <p:cNvPr id="32771" name="Text Box 3"/>
          <p:cNvSpPr txBox="1">
            <a:spLocks noChangeArrowheads="1"/>
          </p:cNvSpPr>
          <p:nvPr/>
        </p:nvSpPr>
        <p:spPr bwMode="auto">
          <a:xfrm>
            <a:off x="1127125" y="2759075"/>
            <a:ext cx="846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Strobe</a:t>
            </a:r>
          </a:p>
        </p:txBody>
      </p:sp>
      <p:sp>
        <p:nvSpPr>
          <p:cNvPr id="32772" name="Line 4"/>
          <p:cNvSpPr>
            <a:spLocks noChangeShapeType="1"/>
          </p:cNvSpPr>
          <p:nvPr/>
        </p:nvSpPr>
        <p:spPr bwMode="auto">
          <a:xfrm>
            <a:off x="2438400" y="2667000"/>
            <a:ext cx="121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73" name="Line 5"/>
          <p:cNvSpPr>
            <a:spLocks noChangeShapeType="1"/>
          </p:cNvSpPr>
          <p:nvPr/>
        </p:nvSpPr>
        <p:spPr bwMode="auto">
          <a:xfrm>
            <a:off x="3657600" y="2667000"/>
            <a:ext cx="0" cy="547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74" name="Line 6"/>
          <p:cNvSpPr>
            <a:spLocks noChangeShapeType="1"/>
          </p:cNvSpPr>
          <p:nvPr/>
        </p:nvSpPr>
        <p:spPr bwMode="auto">
          <a:xfrm>
            <a:off x="3657600" y="3214688"/>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75" name="Line 7"/>
          <p:cNvSpPr>
            <a:spLocks noChangeShapeType="1"/>
          </p:cNvSpPr>
          <p:nvPr/>
        </p:nvSpPr>
        <p:spPr bwMode="auto">
          <a:xfrm flipV="1">
            <a:off x="6096000" y="2667000"/>
            <a:ext cx="0" cy="547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76" name="Line 8"/>
          <p:cNvSpPr>
            <a:spLocks noChangeShapeType="1"/>
          </p:cNvSpPr>
          <p:nvPr/>
        </p:nvSpPr>
        <p:spPr bwMode="auto">
          <a:xfrm>
            <a:off x="6096000" y="2667000"/>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77" name="Text Box 9"/>
          <p:cNvSpPr txBox="1">
            <a:spLocks noChangeArrowheads="1"/>
          </p:cNvSpPr>
          <p:nvPr/>
        </p:nvSpPr>
        <p:spPr bwMode="auto">
          <a:xfrm>
            <a:off x="990600" y="3760788"/>
            <a:ext cx="1085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Address/</a:t>
            </a:r>
          </a:p>
          <a:p>
            <a:pPr eaLnBrk="1" hangingPunct="1"/>
            <a:r>
              <a:rPr lang="en-US" altLang="ja-JP" sz="2000">
                <a:latin typeface="Times New Roman" panose="02020603050405020304" pitchFamily="18" charset="0"/>
              </a:rPr>
              <a:t>Data</a:t>
            </a:r>
          </a:p>
        </p:txBody>
      </p:sp>
      <p:grpSp>
        <p:nvGrpSpPr>
          <p:cNvPr id="32778" name="Group 10"/>
          <p:cNvGrpSpPr>
            <a:grpSpLocks/>
          </p:cNvGrpSpPr>
          <p:nvPr/>
        </p:nvGrpSpPr>
        <p:grpSpPr bwMode="auto">
          <a:xfrm>
            <a:off x="2209800" y="3838575"/>
            <a:ext cx="762000" cy="625475"/>
            <a:chOff x="1344" y="1920"/>
            <a:chExt cx="480" cy="384"/>
          </a:xfrm>
        </p:grpSpPr>
        <p:sp>
          <p:nvSpPr>
            <p:cNvPr id="32859" name="Line 11"/>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60" name="Line 12"/>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79" name="Group 13"/>
          <p:cNvGrpSpPr>
            <a:grpSpLocks/>
          </p:cNvGrpSpPr>
          <p:nvPr/>
        </p:nvGrpSpPr>
        <p:grpSpPr bwMode="auto">
          <a:xfrm>
            <a:off x="2971800" y="3838575"/>
            <a:ext cx="457200" cy="625475"/>
            <a:chOff x="1872" y="2418"/>
            <a:chExt cx="288" cy="394"/>
          </a:xfrm>
        </p:grpSpPr>
        <p:sp>
          <p:nvSpPr>
            <p:cNvPr id="32857" name="Line 14"/>
            <p:cNvSpPr>
              <a:spLocks noChangeShapeType="1"/>
            </p:cNvSpPr>
            <p:nvPr/>
          </p:nvSpPr>
          <p:spPr bwMode="auto">
            <a:xfrm>
              <a:off x="1872" y="2418"/>
              <a:ext cx="288" cy="3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58" name="Line 15"/>
            <p:cNvSpPr>
              <a:spLocks noChangeShapeType="1"/>
            </p:cNvSpPr>
            <p:nvPr/>
          </p:nvSpPr>
          <p:spPr bwMode="auto">
            <a:xfrm flipV="1">
              <a:off x="1872" y="2418"/>
              <a:ext cx="288" cy="3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80" name="Group 16"/>
          <p:cNvGrpSpPr>
            <a:grpSpLocks/>
          </p:cNvGrpSpPr>
          <p:nvPr/>
        </p:nvGrpSpPr>
        <p:grpSpPr bwMode="auto">
          <a:xfrm>
            <a:off x="3429000" y="3810000"/>
            <a:ext cx="1295400" cy="657225"/>
            <a:chOff x="1344" y="1920"/>
            <a:chExt cx="480" cy="384"/>
          </a:xfrm>
        </p:grpSpPr>
        <p:sp>
          <p:nvSpPr>
            <p:cNvPr id="32855" name="Line 17"/>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56" name="Line 18"/>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2781" name="Line 19"/>
          <p:cNvSpPr>
            <a:spLocks noChangeShapeType="1"/>
          </p:cNvSpPr>
          <p:nvPr/>
        </p:nvSpPr>
        <p:spPr bwMode="auto">
          <a:xfrm>
            <a:off x="2362200" y="57150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82" name="Line 20"/>
          <p:cNvSpPr>
            <a:spLocks noChangeShapeType="1"/>
          </p:cNvSpPr>
          <p:nvPr/>
        </p:nvSpPr>
        <p:spPr bwMode="auto">
          <a:xfrm>
            <a:off x="4495800" y="5167313"/>
            <a:ext cx="0" cy="5476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83" name="Line 21"/>
          <p:cNvSpPr>
            <a:spLocks noChangeShapeType="1"/>
          </p:cNvSpPr>
          <p:nvPr/>
        </p:nvSpPr>
        <p:spPr bwMode="auto">
          <a:xfrm>
            <a:off x="4495800" y="5167313"/>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84" name="Line 22"/>
          <p:cNvSpPr>
            <a:spLocks noChangeShapeType="1"/>
          </p:cNvSpPr>
          <p:nvPr/>
        </p:nvSpPr>
        <p:spPr bwMode="auto">
          <a:xfrm flipV="1">
            <a:off x="6934200" y="5167313"/>
            <a:ext cx="0" cy="5476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85" name="Line 23"/>
          <p:cNvSpPr>
            <a:spLocks noChangeShapeType="1"/>
          </p:cNvSpPr>
          <p:nvPr/>
        </p:nvSpPr>
        <p:spPr bwMode="auto">
          <a:xfrm>
            <a:off x="6934200" y="5715000"/>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86" name="Text Box 24"/>
          <p:cNvSpPr txBox="1">
            <a:spLocks noChangeArrowheads="1"/>
          </p:cNvSpPr>
          <p:nvPr/>
        </p:nvSpPr>
        <p:spPr bwMode="auto">
          <a:xfrm>
            <a:off x="1050925" y="5338763"/>
            <a:ext cx="159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Acknowledge</a:t>
            </a:r>
          </a:p>
        </p:txBody>
      </p:sp>
      <p:grpSp>
        <p:nvGrpSpPr>
          <p:cNvPr id="32787" name="Group 25"/>
          <p:cNvGrpSpPr>
            <a:grpSpLocks/>
          </p:cNvGrpSpPr>
          <p:nvPr/>
        </p:nvGrpSpPr>
        <p:grpSpPr bwMode="auto">
          <a:xfrm>
            <a:off x="2286000" y="1828800"/>
            <a:ext cx="609600" cy="457200"/>
            <a:chOff x="1440" y="1152"/>
            <a:chExt cx="384" cy="288"/>
          </a:xfrm>
        </p:grpSpPr>
        <p:sp>
          <p:nvSpPr>
            <p:cNvPr id="32851" name="Line 26"/>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52" name="Line 27"/>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53" name="Line 28"/>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54" name="Line 29"/>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88" name="Group 30"/>
          <p:cNvGrpSpPr>
            <a:grpSpLocks/>
          </p:cNvGrpSpPr>
          <p:nvPr/>
        </p:nvGrpSpPr>
        <p:grpSpPr bwMode="auto">
          <a:xfrm>
            <a:off x="2895600" y="1828800"/>
            <a:ext cx="609600" cy="457200"/>
            <a:chOff x="1440" y="1152"/>
            <a:chExt cx="384" cy="288"/>
          </a:xfrm>
        </p:grpSpPr>
        <p:sp>
          <p:nvSpPr>
            <p:cNvPr id="32847" name="Line 31"/>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8" name="Line 32"/>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9" name="Line 33"/>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50" name="Line 34"/>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89" name="Group 35"/>
          <p:cNvGrpSpPr>
            <a:grpSpLocks/>
          </p:cNvGrpSpPr>
          <p:nvPr/>
        </p:nvGrpSpPr>
        <p:grpSpPr bwMode="auto">
          <a:xfrm>
            <a:off x="3505200" y="1828800"/>
            <a:ext cx="609600" cy="457200"/>
            <a:chOff x="1440" y="1152"/>
            <a:chExt cx="384" cy="288"/>
          </a:xfrm>
        </p:grpSpPr>
        <p:sp>
          <p:nvSpPr>
            <p:cNvPr id="32843" name="Line 36"/>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4" name="Line 37"/>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5" name="Line 38"/>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6" name="Line 39"/>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0" name="Group 40"/>
          <p:cNvGrpSpPr>
            <a:grpSpLocks/>
          </p:cNvGrpSpPr>
          <p:nvPr/>
        </p:nvGrpSpPr>
        <p:grpSpPr bwMode="auto">
          <a:xfrm>
            <a:off x="4114800" y="1828800"/>
            <a:ext cx="609600" cy="457200"/>
            <a:chOff x="1440" y="1152"/>
            <a:chExt cx="384" cy="288"/>
          </a:xfrm>
        </p:grpSpPr>
        <p:sp>
          <p:nvSpPr>
            <p:cNvPr id="32839" name="Line 41"/>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0" name="Line 42"/>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1" name="Line 43"/>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2" name="Line 44"/>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1" name="Group 45"/>
          <p:cNvGrpSpPr>
            <a:grpSpLocks/>
          </p:cNvGrpSpPr>
          <p:nvPr/>
        </p:nvGrpSpPr>
        <p:grpSpPr bwMode="auto">
          <a:xfrm>
            <a:off x="4724400" y="1828800"/>
            <a:ext cx="609600" cy="457200"/>
            <a:chOff x="1440" y="1152"/>
            <a:chExt cx="384" cy="288"/>
          </a:xfrm>
        </p:grpSpPr>
        <p:sp>
          <p:nvSpPr>
            <p:cNvPr id="32835" name="Line 46"/>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36" name="Line 47"/>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37" name="Line 48"/>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38" name="Line 49"/>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2" name="Group 50"/>
          <p:cNvGrpSpPr>
            <a:grpSpLocks/>
          </p:cNvGrpSpPr>
          <p:nvPr/>
        </p:nvGrpSpPr>
        <p:grpSpPr bwMode="auto">
          <a:xfrm>
            <a:off x="5334000" y="1828800"/>
            <a:ext cx="609600" cy="457200"/>
            <a:chOff x="1440" y="1152"/>
            <a:chExt cx="384" cy="288"/>
          </a:xfrm>
        </p:grpSpPr>
        <p:sp>
          <p:nvSpPr>
            <p:cNvPr id="32831" name="Line 51"/>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32" name="Line 52"/>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33" name="Line 53"/>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34" name="Line 54"/>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3" name="Group 55"/>
          <p:cNvGrpSpPr>
            <a:grpSpLocks/>
          </p:cNvGrpSpPr>
          <p:nvPr/>
        </p:nvGrpSpPr>
        <p:grpSpPr bwMode="auto">
          <a:xfrm>
            <a:off x="5943600" y="1828800"/>
            <a:ext cx="609600" cy="457200"/>
            <a:chOff x="1440" y="1152"/>
            <a:chExt cx="384" cy="288"/>
          </a:xfrm>
        </p:grpSpPr>
        <p:sp>
          <p:nvSpPr>
            <p:cNvPr id="32827" name="Line 56"/>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28" name="Line 57"/>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29" name="Line 58"/>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30" name="Line 59"/>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4" name="Group 60"/>
          <p:cNvGrpSpPr>
            <a:grpSpLocks/>
          </p:cNvGrpSpPr>
          <p:nvPr/>
        </p:nvGrpSpPr>
        <p:grpSpPr bwMode="auto">
          <a:xfrm>
            <a:off x="6553200" y="1828800"/>
            <a:ext cx="609600" cy="457200"/>
            <a:chOff x="1440" y="1152"/>
            <a:chExt cx="384" cy="288"/>
          </a:xfrm>
        </p:grpSpPr>
        <p:sp>
          <p:nvSpPr>
            <p:cNvPr id="32823" name="Line 61"/>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24" name="Line 62"/>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25" name="Line 63"/>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26" name="Line 64"/>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5" name="Group 65"/>
          <p:cNvGrpSpPr>
            <a:grpSpLocks/>
          </p:cNvGrpSpPr>
          <p:nvPr/>
        </p:nvGrpSpPr>
        <p:grpSpPr bwMode="auto">
          <a:xfrm>
            <a:off x="4724400" y="3810000"/>
            <a:ext cx="228600" cy="685800"/>
            <a:chOff x="2976" y="2400"/>
            <a:chExt cx="144" cy="432"/>
          </a:xfrm>
        </p:grpSpPr>
        <p:sp>
          <p:nvSpPr>
            <p:cNvPr id="32821" name="Line 66"/>
            <p:cNvSpPr>
              <a:spLocks noChangeShapeType="1"/>
            </p:cNvSpPr>
            <p:nvPr/>
          </p:nvSpPr>
          <p:spPr bwMode="auto">
            <a:xfrm>
              <a:off x="2976" y="2400"/>
              <a:ext cx="14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22" name="Line 67"/>
            <p:cNvSpPr>
              <a:spLocks noChangeShapeType="1"/>
            </p:cNvSpPr>
            <p:nvPr/>
          </p:nvSpPr>
          <p:spPr bwMode="auto">
            <a:xfrm flipV="1">
              <a:off x="2976" y="2400"/>
              <a:ext cx="14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6" name="Group 68"/>
          <p:cNvGrpSpPr>
            <a:grpSpLocks/>
          </p:cNvGrpSpPr>
          <p:nvPr/>
        </p:nvGrpSpPr>
        <p:grpSpPr bwMode="auto">
          <a:xfrm>
            <a:off x="4953000" y="3810000"/>
            <a:ext cx="381000" cy="657225"/>
            <a:chOff x="1344" y="1920"/>
            <a:chExt cx="480" cy="384"/>
          </a:xfrm>
        </p:grpSpPr>
        <p:sp>
          <p:nvSpPr>
            <p:cNvPr id="32819" name="Line 69"/>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20" name="Line 70"/>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7" name="Group 71"/>
          <p:cNvGrpSpPr>
            <a:grpSpLocks/>
          </p:cNvGrpSpPr>
          <p:nvPr/>
        </p:nvGrpSpPr>
        <p:grpSpPr bwMode="auto">
          <a:xfrm>
            <a:off x="5334000" y="3810000"/>
            <a:ext cx="228600" cy="685800"/>
            <a:chOff x="2976" y="2400"/>
            <a:chExt cx="144" cy="432"/>
          </a:xfrm>
        </p:grpSpPr>
        <p:sp>
          <p:nvSpPr>
            <p:cNvPr id="32817" name="Line 72"/>
            <p:cNvSpPr>
              <a:spLocks noChangeShapeType="1"/>
            </p:cNvSpPr>
            <p:nvPr/>
          </p:nvSpPr>
          <p:spPr bwMode="auto">
            <a:xfrm>
              <a:off x="2976" y="2400"/>
              <a:ext cx="14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18" name="Line 73"/>
            <p:cNvSpPr>
              <a:spLocks noChangeShapeType="1"/>
            </p:cNvSpPr>
            <p:nvPr/>
          </p:nvSpPr>
          <p:spPr bwMode="auto">
            <a:xfrm flipV="1">
              <a:off x="2976" y="2400"/>
              <a:ext cx="14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8" name="Group 74"/>
          <p:cNvGrpSpPr>
            <a:grpSpLocks/>
          </p:cNvGrpSpPr>
          <p:nvPr/>
        </p:nvGrpSpPr>
        <p:grpSpPr bwMode="auto">
          <a:xfrm>
            <a:off x="5562600" y="3810000"/>
            <a:ext cx="381000" cy="657225"/>
            <a:chOff x="1344" y="1920"/>
            <a:chExt cx="480" cy="384"/>
          </a:xfrm>
        </p:grpSpPr>
        <p:sp>
          <p:nvSpPr>
            <p:cNvPr id="32815" name="Line 75"/>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16" name="Line 76"/>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9" name="Group 77"/>
          <p:cNvGrpSpPr>
            <a:grpSpLocks/>
          </p:cNvGrpSpPr>
          <p:nvPr/>
        </p:nvGrpSpPr>
        <p:grpSpPr bwMode="auto">
          <a:xfrm>
            <a:off x="5943600" y="3810000"/>
            <a:ext cx="228600" cy="685800"/>
            <a:chOff x="2976" y="2400"/>
            <a:chExt cx="144" cy="432"/>
          </a:xfrm>
        </p:grpSpPr>
        <p:sp>
          <p:nvSpPr>
            <p:cNvPr id="32813" name="Line 78"/>
            <p:cNvSpPr>
              <a:spLocks noChangeShapeType="1"/>
            </p:cNvSpPr>
            <p:nvPr/>
          </p:nvSpPr>
          <p:spPr bwMode="auto">
            <a:xfrm>
              <a:off x="2976" y="2400"/>
              <a:ext cx="14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14" name="Line 79"/>
            <p:cNvSpPr>
              <a:spLocks noChangeShapeType="1"/>
            </p:cNvSpPr>
            <p:nvPr/>
          </p:nvSpPr>
          <p:spPr bwMode="auto">
            <a:xfrm flipV="1">
              <a:off x="2976" y="2400"/>
              <a:ext cx="14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800" name="Group 80"/>
          <p:cNvGrpSpPr>
            <a:grpSpLocks/>
          </p:cNvGrpSpPr>
          <p:nvPr/>
        </p:nvGrpSpPr>
        <p:grpSpPr bwMode="auto">
          <a:xfrm>
            <a:off x="6172200" y="3810000"/>
            <a:ext cx="1295400" cy="657225"/>
            <a:chOff x="1344" y="1920"/>
            <a:chExt cx="480" cy="384"/>
          </a:xfrm>
        </p:grpSpPr>
        <p:sp>
          <p:nvSpPr>
            <p:cNvPr id="32811" name="Line 81"/>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12" name="Line 82"/>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2801" name="Text Box 83"/>
          <p:cNvSpPr txBox="1">
            <a:spLocks noChangeArrowheads="1"/>
          </p:cNvSpPr>
          <p:nvPr/>
        </p:nvSpPr>
        <p:spPr bwMode="auto">
          <a:xfrm>
            <a:off x="974725" y="1843088"/>
            <a:ext cx="790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Clock</a:t>
            </a:r>
          </a:p>
        </p:txBody>
      </p:sp>
      <p:sp>
        <p:nvSpPr>
          <p:cNvPr id="125012" name="Line 84"/>
          <p:cNvSpPr>
            <a:spLocks noChangeShapeType="1"/>
          </p:cNvSpPr>
          <p:nvPr/>
        </p:nvSpPr>
        <p:spPr bwMode="auto">
          <a:xfrm>
            <a:off x="6172200" y="3048000"/>
            <a:ext cx="762000" cy="1981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5013" name="Rectangle 85"/>
          <p:cNvSpPr>
            <a:spLocks noChangeArrowheads="1"/>
          </p:cNvSpPr>
          <p:nvPr/>
        </p:nvSpPr>
        <p:spPr bwMode="auto">
          <a:xfrm>
            <a:off x="3490913" y="3789363"/>
            <a:ext cx="936625" cy="6477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5014" name="Line 86"/>
          <p:cNvSpPr>
            <a:spLocks noChangeShapeType="1"/>
          </p:cNvSpPr>
          <p:nvPr/>
        </p:nvSpPr>
        <p:spPr bwMode="auto">
          <a:xfrm>
            <a:off x="3657600" y="3292475"/>
            <a:ext cx="685800" cy="179705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5015" name="Line 87"/>
          <p:cNvSpPr>
            <a:spLocks noChangeShapeType="1"/>
          </p:cNvSpPr>
          <p:nvPr/>
        </p:nvSpPr>
        <p:spPr bwMode="auto">
          <a:xfrm flipV="1">
            <a:off x="4572000" y="3141663"/>
            <a:ext cx="144463" cy="2087562"/>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16" name="Rectangle 88"/>
          <p:cNvSpPr>
            <a:spLocks noChangeArrowheads="1"/>
          </p:cNvSpPr>
          <p:nvPr/>
        </p:nvSpPr>
        <p:spPr bwMode="auto">
          <a:xfrm>
            <a:off x="4932363" y="3789363"/>
            <a:ext cx="431800" cy="6477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5017" name="Rectangle 89"/>
          <p:cNvSpPr>
            <a:spLocks noChangeArrowheads="1"/>
          </p:cNvSpPr>
          <p:nvPr/>
        </p:nvSpPr>
        <p:spPr bwMode="auto">
          <a:xfrm>
            <a:off x="5508625" y="3789363"/>
            <a:ext cx="431800" cy="6477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5018" name="Line 90"/>
          <p:cNvSpPr>
            <a:spLocks noChangeShapeType="1"/>
          </p:cNvSpPr>
          <p:nvPr/>
        </p:nvSpPr>
        <p:spPr bwMode="auto">
          <a:xfrm flipV="1">
            <a:off x="7019925" y="3068638"/>
            <a:ext cx="431800" cy="2232025"/>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19" name="Text Box 91"/>
          <p:cNvSpPr txBox="1">
            <a:spLocks noChangeArrowheads="1"/>
          </p:cNvSpPr>
          <p:nvPr/>
        </p:nvSpPr>
        <p:spPr bwMode="auto">
          <a:xfrm>
            <a:off x="1908175" y="5805488"/>
            <a:ext cx="52133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ea typeface="HGS創英角ｺﾞｼｯｸUB" panose="020B0900000000000000" pitchFamily="50" charset="-128"/>
              </a:rPr>
              <a:t>最初と最後にハンドシェークを取る。その間はクロックに同期して連続転送</a:t>
            </a:r>
            <a:endParaRPr lang="en-US" altLang="ja-JP" dirty="0">
              <a:ea typeface="HGS創英角ｺﾞｼｯｸUB" panose="020B0900000000000000" pitchFamily="50" charset="-128"/>
            </a:endParaRPr>
          </a:p>
        </p:txBody>
      </p:sp>
      <p:sp>
        <p:nvSpPr>
          <p:cNvPr id="125020" name="Text Box 92"/>
          <p:cNvSpPr txBox="1">
            <a:spLocks noChangeArrowheads="1"/>
          </p:cNvSpPr>
          <p:nvPr/>
        </p:nvSpPr>
        <p:spPr bwMode="auto">
          <a:xfrm>
            <a:off x="1979613" y="64912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ea typeface="HGS創英角ｺﾞｼｯｸUB" panose="020B0900000000000000" pitchFamily="50" charset="-128"/>
            </a:endParaRPr>
          </a:p>
        </p:txBody>
      </p:sp>
      <p:sp>
        <p:nvSpPr>
          <p:cNvPr id="2" name="テキスト ボックス 1">
            <a:extLst>
              <a:ext uri="{FF2B5EF4-FFF2-40B4-BE49-F238E27FC236}">
                <a16:creationId xmlns:a16="http://schemas.microsoft.com/office/drawing/2014/main" id="{1749DB08-7002-4987-9603-60945CBB4D28}"/>
              </a:ext>
            </a:extLst>
          </p:cNvPr>
          <p:cNvSpPr txBox="1"/>
          <p:nvPr/>
        </p:nvSpPr>
        <p:spPr>
          <a:xfrm>
            <a:off x="1765300" y="4756503"/>
            <a:ext cx="2462534" cy="369332"/>
          </a:xfrm>
          <a:prstGeom prst="rect">
            <a:avLst/>
          </a:prstGeom>
          <a:noFill/>
        </p:spPr>
        <p:txBody>
          <a:bodyPr wrap="none" rtlCol="0">
            <a:spAutoFit/>
          </a:bodyPr>
          <a:lstStyle/>
          <a:p>
            <a:r>
              <a:rPr kumimoji="1" lang="ja-JP" altLang="en-US" dirty="0"/>
              <a:t>アドレストランザクション</a:t>
            </a:r>
          </a:p>
        </p:txBody>
      </p:sp>
      <p:sp>
        <p:nvSpPr>
          <p:cNvPr id="94" name="テキスト ボックス 93">
            <a:extLst>
              <a:ext uri="{FF2B5EF4-FFF2-40B4-BE49-F238E27FC236}">
                <a16:creationId xmlns:a16="http://schemas.microsoft.com/office/drawing/2014/main" id="{396BEE84-E200-456E-9282-D4F10552B02C}"/>
              </a:ext>
            </a:extLst>
          </p:cNvPr>
          <p:cNvSpPr txBox="1"/>
          <p:nvPr/>
        </p:nvSpPr>
        <p:spPr>
          <a:xfrm>
            <a:off x="4644242" y="4661177"/>
            <a:ext cx="2329484" cy="369332"/>
          </a:xfrm>
          <a:prstGeom prst="rect">
            <a:avLst/>
          </a:prstGeom>
          <a:noFill/>
        </p:spPr>
        <p:txBody>
          <a:bodyPr wrap="none" rtlCol="0">
            <a:spAutoFit/>
          </a:bodyPr>
          <a:lstStyle/>
          <a:p>
            <a:r>
              <a:rPr lang="ja-JP" altLang="en-US" dirty="0"/>
              <a:t>データ</a:t>
            </a:r>
            <a:r>
              <a:rPr kumimoji="1" lang="ja-JP" altLang="en-US" dirty="0"/>
              <a:t>トランザクション</a:t>
            </a:r>
          </a:p>
        </p:txBody>
      </p:sp>
      <p:pic>
        <p:nvPicPr>
          <p:cNvPr id="3" name="オーディオ 2">
            <a:hlinkClick r:id="" action="ppaction://media"/>
            <a:extLst>
              <a:ext uri="{FF2B5EF4-FFF2-40B4-BE49-F238E27FC236}">
                <a16:creationId xmlns:a16="http://schemas.microsoft.com/office/drawing/2014/main" id="{C6FA2B82-3CAE-42D1-B790-B2F33D507FF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8874"/>
    </mc:Choice>
    <mc:Fallback xmlns="">
      <p:transition spd="slow" advTm="178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0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0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0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0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50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50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501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50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nodePh="1">
                                  <p:stCondLst>
                                    <p:cond delay="0"/>
                                  </p:stCondLst>
                                  <p:endCondLst>
                                    <p:cond evt="begin" delay="0">
                                      <p:tn val="41"/>
                                    </p:cond>
                                  </p:endCondLst>
                                  <p:childTnLst>
                                    <p:set>
                                      <p:cBhvr>
                                        <p:cTn id="42" dur="1" fill="hold">
                                          <p:stCondLst>
                                            <p:cond delay="0"/>
                                          </p:stCondLst>
                                        </p:cTn>
                                        <p:tgtEl>
                                          <p:spTgt spid="125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bldLst>
      <p:bldP spid="125012" grpId="0" animBg="1"/>
      <p:bldP spid="125013" grpId="0" animBg="1"/>
      <p:bldP spid="125014" grpId="0" animBg="1"/>
      <p:bldP spid="125015" grpId="0" animBg="1"/>
      <p:bldP spid="125016" grpId="0" animBg="1"/>
      <p:bldP spid="125017" grpId="0" animBg="1"/>
      <p:bldP spid="125018" grpId="0" animBg="1"/>
      <p:bldP spid="125019" grpId="0"/>
      <p:bldP spid="125020" grpId="0"/>
    </p:bldLst>
  </p:timing>
  <p:extLst>
    <p:ext uri="{3A86A75C-4F4B-4683-9AE1-C65F6400EC91}">
      <p14:laserTraceLst xmlns:p14="http://schemas.microsoft.com/office/powerpoint/2010/main">
        <p14:tracePtLst>
          <p14:tracePt t="2256" x="9043988" y="3027363"/>
          <p14:tracePt t="2264" x="8988425" y="3017838"/>
          <p14:tracePt t="2272" x="8924925" y="2990850"/>
          <p14:tracePt t="2280" x="8897938" y="2982913"/>
          <p14:tracePt t="2288" x="8861425" y="2963863"/>
          <p14:tracePt t="2296" x="8834438" y="2927350"/>
          <p14:tracePt t="2304" x="8815388" y="2917825"/>
          <p14:tracePt t="2312" x="8770938" y="2900363"/>
          <p14:tracePt t="2321" x="8761413" y="2881313"/>
          <p14:tracePt t="2328" x="8715375" y="2863850"/>
          <p14:tracePt t="2337" x="8688388" y="2836863"/>
          <p14:tracePt t="2344" x="8661400" y="2827338"/>
          <p14:tracePt t="2354" x="8624888" y="2817813"/>
          <p14:tracePt t="2361" x="8605838" y="2808288"/>
          <p14:tracePt t="2370" x="8569325" y="2790825"/>
          <p14:tracePt t="2377" x="8532813" y="2781300"/>
          <p14:tracePt t="2387" x="8496300" y="2763838"/>
          <p14:tracePt t="2393" x="8459788" y="2754313"/>
          <p14:tracePt t="2403" x="8432800" y="2735263"/>
          <p14:tracePt t="2408" x="8405813" y="2727325"/>
          <p14:tracePt t="2420" x="8359775" y="2717800"/>
          <p14:tracePt t="2425" x="8277225" y="2671763"/>
          <p14:tracePt t="2433" x="8223250" y="2662238"/>
          <p14:tracePt t="2440" x="8169275" y="2662238"/>
          <p14:tracePt t="2449" x="8067675" y="2654300"/>
          <p14:tracePt t="2457" x="7958138" y="2635250"/>
          <p14:tracePt t="2464" x="7850188" y="2608263"/>
          <p14:tracePt t="2472" x="7748588" y="2598738"/>
          <p14:tracePt t="2481" x="7639050" y="2581275"/>
          <p14:tracePt t="2489" x="7548563" y="2581275"/>
          <p14:tracePt t="2496" x="7494588" y="2581275"/>
          <p14:tracePt t="2504" x="7448550" y="2571750"/>
          <p14:tracePt t="2512" x="7421563" y="2554288"/>
          <p14:tracePt t="2520" x="7412038" y="2554288"/>
          <p14:tracePt t="2528" x="7402513" y="2554288"/>
          <p14:tracePt t="2577" x="7392988" y="2544763"/>
          <p14:tracePt t="2601" x="7392988" y="2535238"/>
          <p14:tracePt t="2617" x="7392988" y="2517775"/>
          <p14:tracePt t="2633" x="7392988" y="2508250"/>
          <p14:tracePt t="2642" x="7385050" y="2498725"/>
          <p14:tracePt t="2985" x="7356475" y="2498725"/>
          <p14:tracePt t="3042" x="7356475" y="2508250"/>
          <p14:tracePt t="3096" x="7356475" y="2517775"/>
          <p14:tracePt t="3153" x="7356475" y="2535238"/>
          <p14:tracePt t="16344" x="7348538" y="2544763"/>
          <p14:tracePt t="16352" x="7256463" y="2544763"/>
          <p14:tracePt t="16360" x="7056438" y="2535238"/>
          <p14:tracePt t="16368" x="6783388" y="2517775"/>
          <p14:tracePt t="16376" x="6481763" y="2517775"/>
          <p14:tracePt t="16385" x="6181725" y="2517775"/>
          <p14:tracePt t="16392" x="5916613" y="2517775"/>
          <p14:tracePt t="16401" x="5688013" y="2517775"/>
          <p14:tracePt t="16408" x="5524500" y="2498725"/>
          <p14:tracePt t="16418" x="5397500" y="2462213"/>
          <p14:tracePt t="16424" x="5324475" y="2444750"/>
          <p14:tracePt t="16433" x="5187950" y="2435225"/>
          <p14:tracePt t="16440" x="5078413" y="2398713"/>
          <p14:tracePt t="16448" x="5005388" y="2389188"/>
          <p14:tracePt t="16456" x="4959350" y="2379663"/>
          <p14:tracePt t="16464" x="4913313" y="2371725"/>
          <p14:tracePt t="16472" x="4849813" y="2343150"/>
          <p14:tracePt t="16480" x="4822825" y="2335213"/>
          <p14:tracePt t="16488" x="4767263" y="2325688"/>
          <p14:tracePt t="16496" x="4730750" y="2325688"/>
          <p14:tracePt t="16504" x="4659313" y="2325688"/>
          <p14:tracePt t="16512" x="4586288" y="2306638"/>
          <p14:tracePt t="16520" x="4467225" y="2306638"/>
          <p14:tracePt t="16528" x="4376738" y="2306638"/>
          <p14:tracePt t="16536" x="4284663" y="2306638"/>
          <p14:tracePt t="16544" x="4194175" y="2306638"/>
          <p14:tracePt t="16553" x="4121150" y="2306638"/>
          <p14:tracePt t="16560" x="4029075" y="2306638"/>
          <p14:tracePt t="16568" x="3919538" y="2306638"/>
          <p14:tracePt t="16576" x="3810000" y="2279650"/>
          <p14:tracePt t="16585" x="3709988" y="2270125"/>
          <p14:tracePt t="16592" x="3636963" y="2252663"/>
          <p14:tracePt t="16601" x="3546475" y="2252663"/>
          <p14:tracePt t="16608" x="3446463" y="2243138"/>
          <p14:tracePt t="16619" x="3317875" y="2243138"/>
          <p14:tracePt t="16624" x="3171825" y="2243138"/>
          <p14:tracePt t="16634" x="3017838" y="2243138"/>
          <p14:tracePt t="16640" x="2817813" y="2243138"/>
          <p14:tracePt t="16648" x="2635250" y="2243138"/>
          <p14:tracePt t="16656" x="2389188" y="2243138"/>
          <p14:tracePt t="16664" x="2187575" y="2243138"/>
          <p14:tracePt t="16672" x="2005013" y="2243138"/>
          <p14:tracePt t="16680" x="1878013" y="2243138"/>
          <p14:tracePt t="16688" x="1751013" y="2225675"/>
          <p14:tracePt t="16696" x="1685925" y="2216150"/>
          <p14:tracePt t="16704" x="1631950" y="2206625"/>
          <p14:tracePt t="16712" x="1612900" y="2206625"/>
          <p14:tracePt t="16817" x="1595438" y="2206625"/>
          <p14:tracePt t="16833" x="1585913" y="2206625"/>
          <p14:tracePt t="16889" x="1585913" y="2216150"/>
          <p14:tracePt t="16897" x="1585913" y="2233613"/>
          <p14:tracePt t="16937" x="1595438" y="2243138"/>
          <p14:tracePt t="16945" x="1622425" y="2243138"/>
          <p14:tracePt t="16952" x="1631950" y="2243138"/>
          <p14:tracePt t="16961" x="1668463" y="2243138"/>
          <p14:tracePt t="16969" x="1677988" y="2243138"/>
          <p14:tracePt t="16977" x="1704975" y="2243138"/>
          <p14:tracePt t="16986" x="1722438" y="2243138"/>
          <p14:tracePt t="16993" x="1758950" y="2243138"/>
          <p14:tracePt t="17002" x="1778000" y="2243138"/>
          <p14:tracePt t="17009" x="1824038" y="2243138"/>
          <p14:tracePt t="17020" x="1878013" y="2243138"/>
          <p14:tracePt t="17025" x="1951038" y="2243138"/>
          <p14:tracePt t="17035" x="2041525" y="2243138"/>
          <p14:tracePt t="17041" x="2070100" y="2243138"/>
          <p14:tracePt t="17049" x="2114550" y="2243138"/>
          <p14:tracePt t="17057" x="2143125" y="2243138"/>
          <p14:tracePt t="17065" x="2151063" y="2243138"/>
          <p14:tracePt t="17073" x="2170113" y="2243138"/>
          <p14:tracePt t="17233" x="2197100" y="2243138"/>
          <p14:tracePt t="17241" x="2233613" y="2243138"/>
          <p14:tracePt t="17249" x="2260600" y="2243138"/>
          <p14:tracePt t="17257" x="2297113" y="2243138"/>
          <p14:tracePt t="17265" x="2306638" y="2243138"/>
          <p14:tracePt t="17457" x="2306638" y="2233613"/>
          <p14:tracePt t="17465" x="2306638" y="2225675"/>
          <p14:tracePt t="17473" x="2306638" y="2206625"/>
          <p14:tracePt t="17481" x="2306638" y="2160588"/>
          <p14:tracePt t="17489" x="2306638" y="2125663"/>
          <p14:tracePt t="17497" x="2343150" y="2079625"/>
          <p14:tracePt t="17505" x="2352675" y="2043113"/>
          <p14:tracePt t="17513" x="2360613" y="2006600"/>
          <p14:tracePt t="17521" x="2379663" y="1943100"/>
          <p14:tracePt t="17529" x="2416175" y="1878013"/>
          <p14:tracePt t="17537" x="2425700" y="1860550"/>
          <p14:tracePt t="17545" x="2443163" y="1814513"/>
          <p14:tracePt t="17552" x="2452688" y="1814513"/>
          <p14:tracePt t="17561" x="2462213" y="1787525"/>
          <p14:tracePt t="17569" x="2462213" y="1778000"/>
          <p14:tracePt t="17577" x="2470150" y="1768475"/>
          <p14:tracePt t="17641" x="2479675" y="1760538"/>
          <p14:tracePt t="17649" x="2506663" y="1741488"/>
          <p14:tracePt t="17657" x="2543175" y="1731963"/>
          <p14:tracePt t="17665" x="2625725" y="1724025"/>
          <p14:tracePt t="17673" x="2652713" y="1724025"/>
          <p14:tracePt t="17681" x="2671763" y="1724025"/>
          <p14:tracePt t="17689" x="2679700" y="1724025"/>
          <p14:tracePt t="17697" x="2698750" y="1724025"/>
          <p14:tracePt t="17705" x="2708275" y="1724025"/>
          <p14:tracePt t="17721" x="2716213" y="1724025"/>
          <p14:tracePt t="17785" x="2708275" y="1741488"/>
          <p14:tracePt t="17793" x="2698750" y="1760538"/>
          <p14:tracePt t="17800" x="2698750" y="1797050"/>
          <p14:tracePt t="17809" x="2689225" y="1824038"/>
          <p14:tracePt t="17820" x="2679700" y="1851025"/>
          <p14:tracePt t="17825" x="2662238" y="1887538"/>
          <p14:tracePt t="17835" x="2652713" y="1906588"/>
          <p14:tracePt t="17841" x="2643188" y="1933575"/>
          <p14:tracePt t="17849" x="2643188" y="1987550"/>
          <p14:tracePt t="17857" x="2635250" y="2033588"/>
          <p14:tracePt t="17865" x="2635250" y="2043113"/>
          <p14:tracePt t="17887" x="2635250" y="2089150"/>
          <p14:tracePt t="17890" x="2616200" y="2097088"/>
          <p14:tracePt t="17897" x="2616200" y="2106613"/>
          <p14:tracePt t="17961" x="2616200" y="2116138"/>
          <p14:tracePt t="17969" x="2616200" y="2125663"/>
          <p14:tracePt t="17977" x="2616200" y="2133600"/>
          <p14:tracePt t="17985" x="2616200" y="2152650"/>
          <p14:tracePt t="17993" x="2616200" y="2160588"/>
          <p14:tracePt t="18009" x="2616200" y="2170113"/>
          <p14:tracePt t="18020" x="2616200" y="2197100"/>
          <p14:tracePt t="18041" x="2616200" y="2206625"/>
          <p14:tracePt t="18049" x="2616200" y="2216150"/>
          <p14:tracePt t="18057" x="2616200" y="2233613"/>
          <p14:tracePt t="18065" x="2616200" y="2252663"/>
          <p14:tracePt t="18073" x="2625725" y="2262188"/>
          <p14:tracePt t="18081" x="2643188" y="2270125"/>
          <p14:tracePt t="18089" x="2689225" y="2270125"/>
          <p14:tracePt t="18097" x="2744788" y="2289175"/>
          <p14:tracePt t="18104" x="2798763" y="2289175"/>
          <p14:tracePt t="18113" x="2881313" y="2289175"/>
          <p14:tracePt t="18120" x="2954338" y="2289175"/>
          <p14:tracePt t="18129" x="3027363" y="2289175"/>
          <p14:tracePt t="18136" x="3117850" y="2289175"/>
          <p14:tracePt t="18145" x="3171825" y="2289175"/>
          <p14:tracePt t="18152" x="3200400" y="2289175"/>
          <p14:tracePt t="18161" x="3244850" y="2289175"/>
          <p14:tracePt t="18169" x="3273425" y="2289175"/>
          <p14:tracePt t="18273" x="3281363" y="2289175"/>
          <p14:tracePt t="18329" x="3281363" y="2279650"/>
          <p14:tracePt t="18346" x="3281363" y="2270125"/>
          <p14:tracePt t="18351" x="3281363" y="2252663"/>
          <p14:tracePt t="18359" x="3281363" y="2216150"/>
          <p14:tracePt t="18368" x="3281363" y="2189163"/>
          <p14:tracePt t="18376" x="3281363" y="2152650"/>
          <p14:tracePt t="18384" x="3281363" y="2106613"/>
          <p14:tracePt t="18392" x="3281363" y="2070100"/>
          <p14:tracePt t="18400" x="3290888" y="2033588"/>
          <p14:tracePt t="18408" x="3300413" y="1997075"/>
          <p14:tracePt t="18417" x="3300413" y="1951038"/>
          <p14:tracePt t="18424" x="3300413" y="1933575"/>
          <p14:tracePt t="18433" x="3300413" y="1924050"/>
          <p14:tracePt t="18440" x="3300413" y="1906588"/>
          <p14:tracePt t="18448" x="3300413" y="1897063"/>
          <p14:tracePt t="18464" x="3309938" y="1878013"/>
          <p14:tracePt t="18593" x="3317875" y="1870075"/>
          <p14:tracePt t="18649" x="3327400" y="1870075"/>
          <p14:tracePt t="18657" x="3336925" y="1878013"/>
          <p14:tracePt t="18681" x="3336925" y="1897063"/>
          <p14:tracePt t="18689" x="3336925" y="1906588"/>
          <p14:tracePt t="18697" x="3354388" y="1933575"/>
          <p14:tracePt t="18713" x="3373438" y="1951038"/>
          <p14:tracePt t="18721" x="3382963" y="1960563"/>
          <p14:tracePt t="18753" x="3382963" y="1979613"/>
          <p14:tracePt t="18817" x="3382963" y="1987550"/>
          <p14:tracePt t="18825" x="3382963" y="1997075"/>
          <p14:tracePt t="18881" x="3400425" y="2006600"/>
          <p14:tracePt t="18889" x="3436938" y="2016125"/>
          <p14:tracePt t="18897" x="3463925" y="2024063"/>
          <p14:tracePt t="18906" x="3482975" y="2043113"/>
          <p14:tracePt t="18922" x="3490913" y="2052638"/>
          <p14:tracePt t="18929" x="3500438" y="2052638"/>
          <p14:tracePt t="18961" x="3509963" y="2060575"/>
          <p14:tracePt t="18993" x="3509963" y="2070100"/>
          <p14:tracePt t="19017" x="3509963" y="2079625"/>
          <p14:tracePt t="19034" x="3509963" y="2089150"/>
          <p14:tracePt t="19041" x="3509963" y="2106613"/>
          <p14:tracePt t="19049" x="3509963" y="2116138"/>
          <p14:tracePt t="19057" x="3509963" y="2125663"/>
          <p14:tracePt t="19066" x="3509963" y="2133600"/>
          <p14:tracePt t="19073" x="3509963" y="2152650"/>
          <p14:tracePt t="19081" x="3509963" y="2160588"/>
          <p14:tracePt t="19089" x="3509963" y="2170113"/>
          <p14:tracePt t="19097" x="3509963" y="2189163"/>
          <p14:tracePt t="19105" x="3509963" y="2197100"/>
          <p14:tracePt t="19113" x="3509963" y="2206625"/>
          <p14:tracePt t="19137" x="3509963" y="2225675"/>
          <p14:tracePt t="19161" x="3509963" y="2233613"/>
          <p14:tracePt t="19185" x="3519488" y="2233613"/>
          <p14:tracePt t="19193" x="3536950" y="2243138"/>
          <p14:tracePt t="19200" x="3563938" y="2252663"/>
          <p14:tracePt t="19209" x="3609975" y="2262188"/>
          <p14:tracePt t="19220" x="3683000" y="2279650"/>
          <p14:tracePt t="19225" x="3746500" y="2289175"/>
          <p14:tracePt t="19236" x="3856038" y="2316163"/>
          <p14:tracePt t="19241" x="3984625" y="2316163"/>
          <p14:tracePt t="19250" x="4084638" y="2335213"/>
          <p14:tracePt t="19258" x="4211638" y="2362200"/>
          <p14:tracePt t="19265" x="4340225" y="2362200"/>
          <p14:tracePt t="19273" x="4430713" y="2362200"/>
          <p14:tracePt t="19281" x="4476750" y="2362200"/>
          <p14:tracePt t="19289" x="4513263" y="2362200"/>
          <p14:tracePt t="19369" x="4521200" y="2362200"/>
          <p14:tracePt t="19401" x="4530725" y="2362200"/>
          <p14:tracePt t="19418" x="4530725" y="2352675"/>
          <p14:tracePt t="19425" x="4530725" y="2335213"/>
          <p14:tracePt t="19441" x="4530725" y="2325688"/>
          <p14:tracePt t="19465" x="4513263" y="2316163"/>
          <p14:tracePt t="19473" x="4484688" y="2316163"/>
          <p14:tracePt t="19481" x="4440238" y="2316163"/>
          <p14:tracePt t="19489" x="4421188" y="2316163"/>
          <p14:tracePt t="19497" x="4384675" y="2306638"/>
          <p14:tracePt t="19505" x="4340225" y="2279650"/>
          <p14:tracePt t="19513" x="4330700" y="2279650"/>
          <p14:tracePt t="19522" x="4311650" y="2279650"/>
          <p14:tracePt t="19529" x="4294188" y="2270125"/>
          <p14:tracePt t="19538" x="4275138" y="2262188"/>
          <p14:tracePt t="19577" x="4275138" y="2243138"/>
          <p14:tracePt t="19585" x="4275138" y="2233613"/>
          <p14:tracePt t="19593" x="4275138" y="2225675"/>
          <p14:tracePt t="19603" x="4275138" y="2216150"/>
          <p14:tracePt t="19609" x="4275138" y="2197100"/>
          <p14:tracePt t="19619" x="4275138" y="2179638"/>
          <p14:tracePt t="19625" x="4275138" y="2143125"/>
          <p14:tracePt t="19636" x="4267200" y="2125663"/>
          <p14:tracePt t="19641" x="4267200" y="2116138"/>
          <p14:tracePt t="19649" x="4267200" y="2079625"/>
          <p14:tracePt t="19657" x="4267200" y="2060575"/>
          <p14:tracePt t="19665" x="4267200" y="2043113"/>
          <p14:tracePt t="19673" x="4267200" y="2016125"/>
          <p14:tracePt t="19681" x="4267200" y="1997075"/>
          <p14:tracePt t="19705" x="4267200" y="1979613"/>
          <p14:tracePt t="19713" x="4267200" y="1970088"/>
          <p14:tracePt t="19849" x="4257675" y="2006600"/>
          <p14:tracePt t="19857" x="4248150" y="2033588"/>
          <p14:tracePt t="19865" x="4238625" y="2060575"/>
          <p14:tracePt t="19874" x="4211638" y="2125663"/>
          <p14:tracePt t="19891" x="4202113" y="2206625"/>
          <p14:tracePt t="19897" x="4202113" y="2225675"/>
          <p14:tracePt t="19912" x="4202113" y="2252663"/>
          <p14:tracePt t="19920" x="4184650" y="2279650"/>
          <p14:tracePt t="19970" x="4184650" y="2289175"/>
          <p14:tracePt t="19984" x="4184650" y="2298700"/>
          <p14:tracePt t="20001" x="4184650" y="2316163"/>
          <p14:tracePt t="20009" x="4221163" y="2352675"/>
          <p14:tracePt t="20017" x="4248150" y="2371725"/>
          <p14:tracePt t="20024" x="4321175" y="2408238"/>
          <p14:tracePt t="20034" x="4421188" y="2425700"/>
          <p14:tracePt t="20040" x="4476750" y="2435225"/>
          <p14:tracePt t="20050" x="4557713" y="2462213"/>
          <p14:tracePt t="20056" x="4622800" y="2498725"/>
          <p14:tracePt t="20064" x="4722813" y="2544763"/>
          <p14:tracePt t="20072" x="4813300" y="2544763"/>
          <p14:tracePt t="20080" x="4886325" y="2554288"/>
          <p14:tracePt t="20088" x="4968875" y="2562225"/>
          <p14:tracePt t="20096" x="5005388" y="2562225"/>
          <p14:tracePt t="20104" x="5049838" y="2562225"/>
          <p14:tracePt t="20169" x="5059363" y="2562225"/>
          <p14:tracePt t="20280" x="5032375" y="2554288"/>
          <p14:tracePt t="20288" x="4978400" y="2554288"/>
          <p14:tracePt t="20296" x="4922838" y="2554288"/>
          <p14:tracePt t="20304" x="4832350" y="2554288"/>
          <p14:tracePt t="20312" x="4759325" y="2554288"/>
          <p14:tracePt t="20320" x="4695825" y="2544763"/>
          <p14:tracePt t="20328" x="4603750" y="2544763"/>
          <p14:tracePt t="20336" x="4513263" y="2544763"/>
          <p14:tracePt t="20344" x="4457700" y="2544763"/>
          <p14:tracePt t="20352" x="4384675" y="2544763"/>
          <p14:tracePt t="20360" x="4367213" y="2544763"/>
          <p14:tracePt t="20368" x="4330700" y="2544763"/>
          <p14:tracePt t="20424" x="4321175" y="2535238"/>
          <p14:tracePt t="20432" x="4330700" y="2517775"/>
          <p14:tracePt t="20440" x="4348163" y="2489200"/>
          <p14:tracePt t="20448" x="4348163" y="2471738"/>
          <p14:tracePt t="20456" x="4348163" y="2462213"/>
          <p14:tracePt t="20464" x="4367213" y="2435225"/>
          <p14:tracePt t="20472" x="4384675" y="2416175"/>
          <p14:tracePt t="20480" x="4421188" y="2389188"/>
          <p14:tracePt t="20488" x="4448175" y="2335213"/>
          <p14:tracePt t="20496" x="4484688" y="2289175"/>
          <p14:tracePt t="20504" x="4494213" y="2279650"/>
          <p14:tracePt t="20512" x="4503738" y="2252663"/>
          <p14:tracePt t="20520" x="4530725" y="2197100"/>
          <p14:tracePt t="20528" x="4540250" y="2189163"/>
          <p14:tracePt t="20537" x="4540250" y="2160588"/>
          <p14:tracePt t="20552" x="4540250" y="2143125"/>
          <p14:tracePt t="20560" x="4549775" y="2106613"/>
          <p14:tracePt t="20569" x="4567238" y="2070100"/>
          <p14:tracePt t="20576" x="4567238" y="2060575"/>
          <p14:tracePt t="20584" x="4567238" y="2052638"/>
          <p14:tracePt t="20601" x="4567238" y="2043113"/>
          <p14:tracePt t="20689" x="4576763" y="2006600"/>
          <p14:tracePt t="20697" x="4586288" y="1997075"/>
          <p14:tracePt t="20714" x="4586288" y="1987550"/>
          <p14:tracePt t="20721" x="4586288" y="1979613"/>
          <p14:tracePt t="20729" x="4586288" y="1970088"/>
          <p14:tracePt t="20889" x="4594225" y="1960563"/>
          <p14:tracePt t="20896" x="4622800" y="1960563"/>
          <p14:tracePt t="20912" x="4640263" y="1960563"/>
          <p14:tracePt t="20920" x="4659313" y="1960563"/>
          <p14:tracePt t="20928" x="4667250" y="1960563"/>
          <p14:tracePt t="20936" x="4676775" y="1960563"/>
          <p14:tracePt t="21097" x="4686300" y="1970088"/>
          <p14:tracePt t="21105" x="4686300" y="1987550"/>
          <p14:tracePt t="21113" x="4686300" y="2024063"/>
          <p14:tracePt t="21121" x="4667250" y="2070100"/>
          <p14:tracePt t="21129" x="4659313" y="2116138"/>
          <p14:tracePt t="21137" x="4659313" y="2143125"/>
          <p14:tracePt t="21145" x="4649788" y="2189163"/>
          <p14:tracePt t="21153" x="4640263" y="2216150"/>
          <p14:tracePt t="21161" x="4640263" y="2233613"/>
          <p14:tracePt t="21170" x="4640263" y="2262188"/>
          <p14:tracePt t="21177" x="4640263" y="2270125"/>
          <p14:tracePt t="21186" x="4640263" y="2279650"/>
          <p14:tracePt t="21193" x="4630738" y="2298700"/>
          <p14:tracePt t="21354" x="4649788" y="2298700"/>
          <p14:tracePt t="21360" x="4659313" y="2298700"/>
          <p14:tracePt t="21367" x="4676775" y="2298700"/>
          <p14:tracePt t="21376" x="4713288" y="2298700"/>
          <p14:tracePt t="21383" x="4740275" y="2298700"/>
          <p14:tracePt t="21392" x="4776788" y="2298700"/>
          <p14:tracePt t="21400" x="4803775" y="2298700"/>
          <p14:tracePt t="21408" x="4813300" y="2298700"/>
          <p14:tracePt t="21417" x="4840288" y="2298700"/>
          <p14:tracePt t="21441" x="4849813" y="2298700"/>
          <p14:tracePt t="21609" x="4859338" y="2298700"/>
          <p14:tracePt t="21633" x="4876800" y="2279650"/>
          <p14:tracePt t="21641" x="4886325" y="2270125"/>
          <p14:tracePt t="21650" x="4905375" y="2243138"/>
          <p14:tracePt t="21657" x="4905375" y="2225675"/>
          <p14:tracePt t="21665" x="4913313" y="2179638"/>
          <p14:tracePt t="21673" x="4932363" y="2160588"/>
          <p14:tracePt t="21681" x="4949825" y="2133600"/>
          <p14:tracePt t="21689" x="4968875" y="2089150"/>
          <p14:tracePt t="21696" x="4986338" y="2060575"/>
          <p14:tracePt t="21704" x="4995863" y="2033588"/>
          <p14:tracePt t="21712" x="4995863" y="2016125"/>
          <p14:tracePt t="21720" x="5005388" y="1979613"/>
          <p14:tracePt t="21728" x="5014913" y="1979613"/>
          <p14:tracePt t="21736" x="5032375" y="1951038"/>
          <p14:tracePt t="21744" x="5041900" y="1943100"/>
          <p14:tracePt t="21760" x="5049838" y="1933575"/>
          <p14:tracePt t="21768" x="5049838" y="1924050"/>
          <p14:tracePt t="21776" x="5049838" y="1914525"/>
          <p14:tracePt t="21784" x="5059363" y="1914525"/>
          <p14:tracePt t="21802" x="5068888" y="1914525"/>
          <p14:tracePt t="21809" x="5078413" y="1914525"/>
          <p14:tracePt t="21841" x="5086350" y="1914525"/>
          <p14:tracePt t="21873" x="5095875" y="1914525"/>
          <p14:tracePt t="21881" x="5105400" y="1914525"/>
          <p14:tracePt t="21889" x="5151438" y="1914525"/>
          <p14:tracePt t="21899" x="5205413" y="1914525"/>
          <p14:tracePt t="21905" x="5260975" y="1914525"/>
          <p14:tracePt t="21913" x="5334000" y="1914525"/>
          <p14:tracePt t="21921" x="5387975" y="1914525"/>
          <p14:tracePt t="21929" x="5451475" y="1914525"/>
          <p14:tracePt t="21937" x="5507038" y="1914525"/>
          <p14:tracePt t="21945" x="5543550" y="1914525"/>
          <p14:tracePt t="21953" x="5580063" y="1914525"/>
          <p14:tracePt t="21961" x="5588000" y="1914525"/>
          <p14:tracePt t="21970" x="5597525" y="1914525"/>
          <p14:tracePt t="22017" x="5607050" y="1914525"/>
          <p14:tracePt t="22145" x="5597525" y="1924050"/>
          <p14:tracePt t="22152" x="5588000" y="1933575"/>
          <p14:tracePt t="22168" x="5588000" y="1943100"/>
          <p14:tracePt t="22176" x="5570538" y="1960563"/>
          <p14:tracePt t="22184" x="5561013" y="1960563"/>
          <p14:tracePt t="22192" x="5543550" y="1979613"/>
          <p14:tracePt t="22200" x="5534025" y="1987550"/>
          <p14:tracePt t="22208" x="5514975" y="2006600"/>
          <p14:tracePt t="22216" x="5507038" y="2024063"/>
          <p14:tracePt t="22224" x="5497513" y="2070100"/>
          <p14:tracePt t="22234" x="5478463" y="2089150"/>
          <p14:tracePt t="22240" x="5470525" y="2116138"/>
          <p14:tracePt t="22252" x="5461000" y="2160588"/>
          <p14:tracePt t="22257" x="5441950" y="2189163"/>
          <p14:tracePt t="22266" x="5424488" y="2233613"/>
          <p14:tracePt t="22275" x="5414963" y="2252663"/>
          <p14:tracePt t="22281" x="5414963" y="2279650"/>
          <p14:tracePt t="22289" x="5414963" y="2289175"/>
          <p14:tracePt t="22297" x="5414963" y="2306638"/>
          <p14:tracePt t="22305" x="5405438" y="2316163"/>
          <p14:tracePt t="22537" x="5405438" y="2325688"/>
          <p14:tracePt t="22545" x="5405438" y="2335213"/>
          <p14:tracePt t="22553" x="5434013" y="2343150"/>
          <p14:tracePt t="22561" x="5470525" y="2362200"/>
          <p14:tracePt t="22569" x="5487988" y="2362200"/>
          <p14:tracePt t="22577" x="5524500" y="2371725"/>
          <p14:tracePt t="22586" x="5570538" y="2371725"/>
          <p14:tracePt t="22593" x="5580063" y="2371725"/>
          <p14:tracePt t="22602" x="5616575" y="2371725"/>
          <p14:tracePt t="22609" x="5634038" y="2362200"/>
          <p14:tracePt t="22625" x="5653088" y="2362200"/>
          <p14:tracePt t="22636" x="5653088" y="2352675"/>
          <p14:tracePt t="22801" x="5653088" y="2325688"/>
          <p14:tracePt t="22808" x="5653088" y="2306638"/>
          <p14:tracePt t="22815" x="5653088" y="2279650"/>
          <p14:tracePt t="22824" x="5653088" y="2270125"/>
          <p14:tracePt t="22833" x="5653088" y="2243138"/>
          <p14:tracePt t="22840" x="5653088" y="2225675"/>
          <p14:tracePt t="22851" x="5653088" y="2197100"/>
          <p14:tracePt t="22856" x="5643563" y="2179638"/>
          <p14:tracePt t="22865" x="5643563" y="2170113"/>
          <p14:tracePt t="22872" x="5643563" y="2143125"/>
          <p14:tracePt t="22889" x="5643563" y="2125663"/>
          <p14:tracePt t="22896" x="5643563" y="2097088"/>
          <p14:tracePt t="22912" x="5643563" y="2070100"/>
          <p14:tracePt t="22920" x="5643563" y="2052638"/>
          <p14:tracePt t="22928" x="5643563" y="2024063"/>
          <p14:tracePt t="22938" x="5643563" y="2006600"/>
          <p14:tracePt t="22944" x="5643563" y="1970088"/>
          <p14:tracePt t="22960" x="5643563" y="1951038"/>
          <p14:tracePt t="22969" x="5643563" y="1933575"/>
          <p14:tracePt t="22984" x="5653088" y="1914525"/>
          <p14:tracePt t="23217" x="5661025" y="1914525"/>
          <p14:tracePt t="23225" x="5688013" y="1914525"/>
          <p14:tracePt t="23232" x="5716588" y="1914525"/>
          <p14:tracePt t="23240" x="5761038" y="1914525"/>
          <p14:tracePt t="23248" x="5770563" y="1914525"/>
          <p14:tracePt t="23256" x="5789613" y="1914525"/>
          <p14:tracePt t="23280" x="5807075" y="1914525"/>
          <p14:tracePt t="23297" x="5834063" y="1914525"/>
          <p14:tracePt t="23305" x="5843588" y="1914525"/>
          <p14:tracePt t="23313" x="5853113" y="1914525"/>
          <p14:tracePt t="23329" x="5870575" y="1914525"/>
          <p14:tracePt t="23345" x="5880100" y="1914525"/>
          <p14:tracePt t="23376" x="5899150" y="1914525"/>
          <p14:tracePt t="23393" x="5916613" y="1914525"/>
          <p14:tracePt t="23409" x="5926138" y="1906588"/>
          <p14:tracePt t="23425" x="5943600" y="1897063"/>
          <p14:tracePt t="23513" x="5943600" y="1887538"/>
          <p14:tracePt t="23521" x="5953125" y="1878013"/>
          <p14:tracePt t="23625" x="5953125" y="1897063"/>
          <p14:tracePt t="23634" x="5953125" y="1924050"/>
          <p14:tracePt t="23641" x="5943600" y="1933575"/>
          <p14:tracePt t="23650" x="5935663" y="1970088"/>
          <p14:tracePt t="23656" x="5916613" y="1987550"/>
          <p14:tracePt t="23664" x="5916613" y="2006600"/>
          <p14:tracePt t="23672" x="5907088" y="2024063"/>
          <p14:tracePt t="23680" x="5899150" y="2043113"/>
          <p14:tracePt t="23688" x="5889625" y="2060575"/>
          <p14:tracePt t="23696" x="5870575" y="2070100"/>
          <p14:tracePt t="23704" x="5870575" y="2089150"/>
          <p14:tracePt t="23712" x="5862638" y="2097088"/>
          <p14:tracePt t="23720" x="5853113" y="2106613"/>
          <p14:tracePt t="23728" x="5853113" y="2116138"/>
          <p14:tracePt t="23736" x="5853113" y="2143125"/>
          <p14:tracePt t="23744" x="5843588" y="2152650"/>
          <p14:tracePt t="23760" x="5834063" y="2160588"/>
          <p14:tracePt t="23784" x="5826125" y="2170113"/>
          <p14:tracePt t="23792" x="5816600" y="2179638"/>
          <p14:tracePt t="23817" x="5807075" y="2189163"/>
          <p14:tracePt t="23824" x="5797550" y="2197100"/>
          <p14:tracePt t="23866" x="5797550" y="2216150"/>
          <p14:tracePt t="23992" x="5797550" y="2233613"/>
          <p14:tracePt t="24000" x="5797550" y="2262188"/>
          <p14:tracePt t="24008" x="5807075" y="2298700"/>
          <p14:tracePt t="24016" x="5826125" y="2316163"/>
          <p14:tracePt t="24024" x="5826125" y="2325688"/>
          <p14:tracePt t="24273" x="5853113" y="2325688"/>
          <p14:tracePt t="24280" x="5899150" y="2325688"/>
          <p14:tracePt t="24288" x="5935663" y="2325688"/>
          <p14:tracePt t="24296" x="5980113" y="2325688"/>
          <p14:tracePt t="24304" x="6007100" y="2325688"/>
          <p14:tracePt t="24312" x="6035675" y="2325688"/>
          <p14:tracePt t="24320" x="6053138" y="2325688"/>
          <p14:tracePt t="24328" x="6080125" y="2325688"/>
          <p14:tracePt t="24336" x="6089650" y="2325688"/>
          <p14:tracePt t="24344" x="6099175" y="2325688"/>
          <p14:tracePt t="24489" x="6126163" y="2325688"/>
          <p14:tracePt t="24497" x="6135688" y="2325688"/>
          <p14:tracePt t="24505" x="6162675" y="2325688"/>
          <p14:tracePt t="24513" x="6172200" y="2325688"/>
          <p14:tracePt t="24521" x="6181725" y="2325688"/>
          <p14:tracePt t="24688" x="6189663" y="2325688"/>
          <p14:tracePt t="24697" x="6208713" y="2298700"/>
          <p14:tracePt t="24704" x="6208713" y="2279650"/>
          <p14:tracePt t="24712" x="6208713" y="2233613"/>
          <p14:tracePt t="24720" x="6226175" y="2206625"/>
          <p14:tracePt t="24728" x="6226175" y="2170113"/>
          <p14:tracePt t="24736" x="6245225" y="2125663"/>
          <p14:tracePt t="24744" x="6254750" y="2097088"/>
          <p14:tracePt t="24752" x="6272213" y="2060575"/>
          <p14:tracePt t="24760" x="6272213" y="2052638"/>
          <p14:tracePt t="24770" x="6272213" y="2043113"/>
          <p14:tracePt t="24776" x="6272213" y="2033588"/>
          <p14:tracePt t="24784" x="6272213" y="2024063"/>
          <p14:tracePt t="24792" x="6281738" y="2016125"/>
          <p14:tracePt t="24825" x="6281738" y="1997075"/>
          <p14:tracePt t="24850" x="6291263" y="1987550"/>
          <p14:tracePt t="24944" x="6308725" y="1970088"/>
          <p14:tracePt t="24961" x="6308725" y="1960563"/>
          <p14:tracePt t="24969" x="6318250" y="1951038"/>
          <p14:tracePt t="24977" x="6326188" y="1943100"/>
          <p14:tracePt t="24993" x="6354763" y="1924050"/>
          <p14:tracePt t="25009" x="6372225" y="1906588"/>
          <p14:tracePt t="25033" x="6391275" y="1897063"/>
          <p14:tracePt t="25089" x="6399213" y="1897063"/>
          <p14:tracePt t="25201" x="6408738" y="1914525"/>
          <p14:tracePt t="25209" x="6435725" y="1924050"/>
          <p14:tracePt t="25217" x="6491288" y="1924050"/>
          <p14:tracePt t="25225" x="6537325" y="1943100"/>
          <p14:tracePt t="25235" x="6573838" y="1951038"/>
          <p14:tracePt t="25241" x="6610350" y="1970088"/>
          <p14:tracePt t="25252" x="6637338" y="1970088"/>
          <p14:tracePt t="25257" x="6654800" y="1970088"/>
          <p14:tracePt t="25266" x="6681788" y="1970088"/>
          <p14:tracePt t="25273" x="6691313" y="1970088"/>
          <p14:tracePt t="25435" x="6700838" y="1979613"/>
          <p14:tracePt t="25449" x="6700838" y="1997075"/>
          <p14:tracePt t="25464" x="6700838" y="2006600"/>
          <p14:tracePt t="25480" x="6700838" y="2033588"/>
          <p14:tracePt t="25496" x="6691313" y="2052638"/>
          <p14:tracePt t="25512" x="6681788" y="2089150"/>
          <p14:tracePt t="25520" x="6654800" y="2125663"/>
          <p14:tracePt t="25528" x="6654800" y="2143125"/>
          <p14:tracePt t="25536" x="6637338" y="2170113"/>
          <p14:tracePt t="25544" x="6618288" y="2206625"/>
          <p14:tracePt t="25552" x="6600825" y="2233613"/>
          <p14:tracePt t="25560" x="6591300" y="2252663"/>
          <p14:tracePt t="25570" x="6591300" y="2289175"/>
          <p14:tracePt t="25576" x="6581775" y="2325688"/>
          <p14:tracePt t="25584" x="6581775" y="2343150"/>
          <p14:tracePt t="25602" x="6581775" y="2371725"/>
          <p14:tracePt t="25609" x="6581775" y="2389188"/>
          <p14:tracePt t="25619" x="6573838" y="2408238"/>
          <p14:tracePt t="25625" x="6573838" y="2416175"/>
          <p14:tracePt t="25650" x="6573838" y="2425700"/>
          <p14:tracePt t="25889" x="6600825" y="2425700"/>
          <p14:tracePt t="25897" x="6610350" y="2425700"/>
          <p14:tracePt t="25904" x="6645275" y="2425700"/>
          <p14:tracePt t="25912" x="6645275" y="2416175"/>
          <p14:tracePt t="25920" x="6673850" y="2408238"/>
          <p14:tracePt t="25928" x="6681788" y="2398713"/>
          <p14:tracePt t="25936" x="6691313" y="2398713"/>
          <p14:tracePt t="25944" x="6710363" y="2398713"/>
          <p14:tracePt t="25952" x="6727825" y="2389188"/>
          <p14:tracePt t="25960" x="6737350" y="2379663"/>
          <p14:tracePt t="25993" x="6754813" y="2379663"/>
          <p14:tracePt t="26000" x="6773863" y="2379663"/>
          <p14:tracePt t="26009" x="6800850" y="2379663"/>
          <p14:tracePt t="26019" x="6827838" y="2379663"/>
          <p14:tracePt t="26025" x="6873875" y="2362200"/>
          <p14:tracePt t="26041" x="6900863" y="2362200"/>
          <p14:tracePt t="26052" x="6910388" y="2362200"/>
          <p14:tracePt t="26321" x="6919913" y="2352675"/>
          <p14:tracePt t="26329" x="6919913" y="2343150"/>
          <p14:tracePt t="26337" x="6919913" y="2335213"/>
          <p14:tracePt t="26345" x="6919913" y="2325688"/>
          <p14:tracePt t="26354" x="6919913" y="2298700"/>
          <p14:tracePt t="26360" x="6919913" y="2279650"/>
          <p14:tracePt t="26368" x="6919913" y="2262188"/>
          <p14:tracePt t="26376" x="6919913" y="2252663"/>
          <p14:tracePt t="26384" x="6919913" y="2243138"/>
          <p14:tracePt t="26392" x="6919913" y="2225675"/>
          <p14:tracePt t="26401" x="6919913" y="2206625"/>
          <p14:tracePt t="26408" x="6919913" y="2197100"/>
          <p14:tracePt t="26417" x="6919913" y="2170113"/>
          <p14:tracePt t="26424" x="6910388" y="2152650"/>
          <p14:tracePt t="26432" x="6910388" y="2125663"/>
          <p14:tracePt t="26440" x="6910388" y="2106613"/>
          <p14:tracePt t="26449" x="6910388" y="2089150"/>
          <p14:tracePt t="26456" x="6910388" y="2079625"/>
          <p14:tracePt t="26464" x="6910388" y="2060575"/>
          <p14:tracePt t="26472" x="6910388" y="2043113"/>
          <p14:tracePt t="26480" x="6910388" y="2024063"/>
          <p14:tracePt t="26488" x="6910388" y="1997075"/>
          <p14:tracePt t="26496" x="6910388" y="1979613"/>
          <p14:tracePt t="26504" x="6910388" y="1951038"/>
          <p14:tracePt t="26512" x="6910388" y="1933575"/>
          <p14:tracePt t="26521" x="6910388" y="1924050"/>
          <p14:tracePt t="26529" x="6910388" y="1906588"/>
          <p14:tracePt t="26553" x="6900863" y="1887538"/>
          <p14:tracePt t="26753" x="6919913" y="1887538"/>
          <p14:tracePt t="26761" x="6956425" y="1887538"/>
          <p14:tracePt t="26768" x="6964363" y="1887538"/>
          <p14:tracePt t="26776" x="6983413" y="1878013"/>
          <p14:tracePt t="26784" x="6992938" y="1878013"/>
          <p14:tracePt t="26792" x="7010400" y="1860550"/>
          <p14:tracePt t="26848" x="7037388" y="1860550"/>
          <p14:tracePt t="26856" x="7083425" y="1860550"/>
          <p14:tracePt t="26866" x="7110413" y="1860550"/>
          <p14:tracePt t="26873" x="7165975" y="1860550"/>
          <p14:tracePt t="26881" x="7219950" y="1860550"/>
          <p14:tracePt t="26889" x="7265988" y="1860550"/>
          <p14:tracePt t="26897" x="7319963" y="1860550"/>
          <p14:tracePt t="26905" x="7348538" y="1860550"/>
          <p14:tracePt t="26913" x="7366000" y="1860550"/>
          <p14:tracePt t="27082" x="7375525" y="1860550"/>
          <p14:tracePt t="27096" x="7375525" y="1887538"/>
          <p14:tracePt t="27104" x="7375525" y="1906588"/>
          <p14:tracePt t="27112" x="7375525" y="1951038"/>
          <p14:tracePt t="27120" x="7375525" y="1979613"/>
          <p14:tracePt t="27128" x="7356475" y="2006600"/>
          <p14:tracePt t="27136" x="7356475" y="2043113"/>
          <p14:tracePt t="27144" x="7356475" y="2052638"/>
          <p14:tracePt t="27152" x="7348538" y="2097088"/>
          <p14:tracePt t="27160" x="7339013" y="2116138"/>
          <p14:tracePt t="27170" x="7339013" y="2133600"/>
          <p14:tracePt t="27176" x="7339013" y="2152650"/>
          <p14:tracePt t="27185" x="7339013" y="2170113"/>
          <p14:tracePt t="27192" x="7339013" y="2179638"/>
          <p14:tracePt t="27200" x="7339013" y="2189163"/>
          <p14:tracePt t="27208" x="7329488" y="2189163"/>
          <p14:tracePt t="27224" x="7329488" y="2216150"/>
          <p14:tracePt t="27232" x="7329488" y="2225675"/>
          <p14:tracePt t="27250" x="7329488" y="2252663"/>
          <p14:tracePt t="27257" x="7329488" y="2262188"/>
          <p14:tracePt t="27268" x="7329488" y="2279650"/>
          <p14:tracePt t="27273" x="7319963" y="2289175"/>
          <p14:tracePt t="27289" x="7319963" y="2298700"/>
          <p14:tracePt t="27313" x="7319963" y="2306638"/>
          <p14:tracePt t="27377" x="7319963" y="2316163"/>
          <p14:tracePt t="27402" x="7319963" y="2335213"/>
          <p14:tracePt t="27425" x="7319963" y="2343150"/>
          <p14:tracePt t="27457" x="7319963" y="2352675"/>
          <p14:tracePt t="27482" x="7319963" y="2371725"/>
          <p14:tracePt t="27489" x="7319963" y="2379663"/>
          <p14:tracePt t="27497" x="7319963" y="2389188"/>
          <p14:tracePt t="27513" x="7319963" y="2398713"/>
          <p14:tracePt t="27841" x="7319963" y="2389188"/>
          <p14:tracePt t="27850" x="7348538" y="2379663"/>
          <p14:tracePt t="27857" x="7375525" y="2371725"/>
          <p14:tracePt t="27866" x="7429500" y="2352675"/>
          <p14:tracePt t="27873" x="7521575" y="2352675"/>
          <p14:tracePt t="27882" x="7585075" y="2335213"/>
          <p14:tracePt t="27903" x="7658100" y="2335213"/>
          <p14:tracePt t="27908" x="7694613" y="2335213"/>
          <p14:tracePt t="27913" x="7704138" y="2335213"/>
          <p14:tracePt t="28120" x="7731125" y="2335213"/>
          <p14:tracePt t="28128" x="7740650" y="2335213"/>
          <p14:tracePt t="28161" x="7748588" y="2335213"/>
          <p14:tracePt t="28264" x="7758113" y="2335213"/>
          <p14:tracePt t="28353" x="7758113" y="2352675"/>
          <p14:tracePt t="28368" x="7758113" y="2362200"/>
          <p14:tracePt t="28376" x="7758113" y="2379663"/>
          <p14:tracePt t="28383" x="7748588" y="2379663"/>
          <p14:tracePt t="28392" x="7740650" y="2379663"/>
          <p14:tracePt t="28400" x="7731125" y="2379663"/>
          <p14:tracePt t="28408" x="7704138" y="2379663"/>
          <p14:tracePt t="28416" x="7685088" y="2379663"/>
          <p14:tracePt t="28424" x="7658100" y="2379663"/>
          <p14:tracePt t="28432" x="7648575" y="2379663"/>
          <p14:tracePt t="28440" x="7621588" y="2379663"/>
          <p14:tracePt t="28449" x="7585075" y="2371725"/>
          <p14:tracePt t="28456" x="7531100" y="2335213"/>
          <p14:tracePt t="28464" x="7466013" y="2298700"/>
          <p14:tracePt t="28472" x="7402513" y="2243138"/>
          <p14:tracePt t="28480" x="7356475" y="2216150"/>
          <p14:tracePt t="28488" x="7283450" y="2189163"/>
          <p14:tracePt t="28497" x="7248525" y="2179638"/>
          <p14:tracePt t="28504" x="7248525" y="2170113"/>
          <p14:tracePt t="44689" x="7239000" y="2170113"/>
          <p14:tracePt t="44881" x="7192963" y="2206625"/>
          <p14:tracePt t="44889" x="7138988" y="2279650"/>
          <p14:tracePt t="44898" x="7019925" y="2362200"/>
          <p14:tracePt t="44905" x="6864350" y="2489200"/>
          <p14:tracePt t="44913" x="6600825" y="2671763"/>
          <p14:tracePt t="44921" x="6291263" y="2800350"/>
          <p14:tracePt t="44929" x="5935663" y="2973388"/>
          <p14:tracePt t="44938" x="5551488" y="3136900"/>
          <p14:tracePt t="44945" x="5132388" y="3273425"/>
          <p14:tracePt t="44952" x="4749800" y="3429000"/>
          <p14:tracePt t="44960" x="4430713" y="3575050"/>
          <p14:tracePt t="44968" x="4057650" y="3694113"/>
          <p14:tracePt t="44976" x="3756025" y="3794125"/>
          <p14:tracePt t="44984" x="3609975" y="3848100"/>
          <p14:tracePt t="44992" x="3436938" y="3911600"/>
          <p14:tracePt t="45001" x="3290888" y="3957638"/>
          <p14:tracePt t="45008" x="3136900" y="4013200"/>
          <p14:tracePt t="45016" x="2990850" y="4076700"/>
          <p14:tracePt t="45024" x="2889250" y="4103688"/>
          <p14:tracePt t="45032" x="2825750" y="4159250"/>
          <p14:tracePt t="45040" x="2781300" y="4176713"/>
          <p14:tracePt t="45049" x="2752725" y="4203700"/>
          <p14:tracePt t="45056" x="2708275" y="4222750"/>
          <p14:tracePt t="45065" x="2689225" y="4240213"/>
          <p14:tracePt t="45072" x="2679700" y="4249738"/>
          <p14:tracePt t="45082" x="2671763" y="4249738"/>
          <p14:tracePt t="45161" x="2662238" y="4249738"/>
          <p14:tracePt t="45177" x="2652713" y="4249738"/>
          <p14:tracePt t="45185" x="2643188" y="4249738"/>
          <p14:tracePt t="45208" x="2616200" y="4249738"/>
          <p14:tracePt t="45216" x="2616200" y="4232275"/>
          <p14:tracePt t="45224" x="2616200" y="4176713"/>
          <p14:tracePt t="45232" x="2616200" y="4122738"/>
          <p14:tracePt t="45240" x="2616200" y="4067175"/>
          <p14:tracePt t="45249" x="2635250" y="3984625"/>
          <p14:tracePt t="45256" x="2652713" y="3911600"/>
          <p14:tracePt t="45265" x="2652713" y="3840163"/>
          <p14:tracePt t="45272" x="2689225" y="3775075"/>
          <p14:tracePt t="45282" x="2698750" y="3711575"/>
          <p14:tracePt t="45288" x="2716213" y="3648075"/>
          <p14:tracePt t="45299" x="2752725" y="3584575"/>
          <p14:tracePt t="45304" x="2762250" y="3548063"/>
          <p14:tracePt t="45312" x="2798763" y="3482975"/>
          <p14:tracePt t="45320" x="2808288" y="3455988"/>
          <p14:tracePt t="45328" x="2817813" y="3392488"/>
          <p14:tracePt t="45336" x="2835275" y="3355975"/>
          <p14:tracePt t="45344" x="2852738" y="3309938"/>
          <p14:tracePt t="45353" x="2862263" y="3265488"/>
          <p14:tracePt t="45360" x="2871788" y="3236913"/>
          <p14:tracePt t="45368" x="2908300" y="3192463"/>
          <p14:tracePt t="45384" x="2908300" y="3163888"/>
          <p14:tracePt t="45392" x="2917825" y="3146425"/>
          <p14:tracePt t="45400" x="2925763" y="3109913"/>
          <p14:tracePt t="45417" x="2935288" y="3090863"/>
          <p14:tracePt t="45424" x="2935288" y="3073400"/>
          <p14:tracePt t="45432" x="2935288" y="3063875"/>
          <p14:tracePt t="45449" x="2935288" y="3054350"/>
          <p14:tracePt t="46313" x="2935288" y="3063875"/>
          <p14:tracePt t="46472" x="2935288" y="3054350"/>
          <p14:tracePt t="46481" x="2935288" y="3046413"/>
          <p14:tracePt t="46488" x="2944813" y="3036888"/>
          <p14:tracePt t="46497" x="2954338" y="3027363"/>
          <p14:tracePt t="46553" x="2962275" y="3017838"/>
          <p14:tracePt t="46561" x="2962275" y="3009900"/>
          <p14:tracePt t="46601" x="2962275" y="3000375"/>
          <p14:tracePt t="46609" x="2962275" y="2990850"/>
          <p14:tracePt t="46777" x="2962275" y="3009900"/>
          <p14:tracePt t="46833" x="2962275" y="3017838"/>
          <p14:tracePt t="46849" x="2954338" y="3036888"/>
          <p14:tracePt t="46865" x="2944813" y="3036888"/>
          <p14:tracePt t="46875" x="2935288" y="3054350"/>
          <p14:tracePt t="46880" x="2917825" y="3063875"/>
          <p14:tracePt t="46888" x="2908300" y="3073400"/>
          <p14:tracePt t="46898" x="2898775" y="3082925"/>
          <p14:tracePt t="46904" x="2898775" y="3100388"/>
          <p14:tracePt t="46911" x="2881313" y="3109913"/>
          <p14:tracePt t="46920" x="2871788" y="3119438"/>
          <p14:tracePt t="46936" x="2862263" y="3127375"/>
          <p14:tracePt t="47009" x="2852738" y="3146425"/>
          <p14:tracePt t="47073" x="2862263" y="3146425"/>
          <p14:tracePt t="47081" x="2881313" y="3146425"/>
          <p14:tracePt t="47089" x="2917825" y="3146425"/>
          <p14:tracePt t="47105" x="2925763" y="3146425"/>
          <p14:tracePt t="47114" x="2954338" y="3146425"/>
          <p14:tracePt t="47121" x="2962275" y="3146425"/>
          <p14:tracePt t="47129" x="2971800" y="3146425"/>
          <p14:tracePt t="47137" x="2990850" y="3136900"/>
          <p14:tracePt t="47161" x="2998788" y="3127375"/>
          <p14:tracePt t="47513" x="2990850" y="3127375"/>
          <p14:tracePt t="47521" x="2962275" y="3127375"/>
          <p14:tracePt t="47529" x="2954338" y="3127375"/>
          <p14:tracePt t="47537" x="2925763" y="3127375"/>
          <p14:tracePt t="47544" x="2917825" y="3127375"/>
          <p14:tracePt t="47561" x="2908300" y="3127375"/>
          <p14:tracePt t="47569" x="2881313" y="3146425"/>
          <p14:tracePt t="47577" x="2871788" y="3146425"/>
          <p14:tracePt t="47585" x="2844800" y="3155950"/>
          <p14:tracePt t="47593" x="2825750" y="3155950"/>
          <p14:tracePt t="47601" x="2798763" y="3163888"/>
          <p14:tracePt t="47609" x="2771775" y="3163888"/>
          <p14:tracePt t="47616" x="2708275" y="3200400"/>
          <p14:tracePt t="47625" x="2671763" y="3200400"/>
          <p14:tracePt t="47632" x="2635250" y="3200400"/>
          <p14:tracePt t="47641" x="2579688" y="3209925"/>
          <p14:tracePt t="47649" x="2552700" y="3209925"/>
          <p14:tracePt t="47657" x="2506663" y="3219450"/>
          <p14:tracePt t="47666" x="2479675" y="3219450"/>
          <p14:tracePt t="47672" x="2462213" y="3219450"/>
          <p14:tracePt t="47680" x="2452688" y="3219450"/>
          <p14:tracePt t="47688" x="2443163" y="3219450"/>
          <p14:tracePt t="47873" x="2425700" y="3228975"/>
          <p14:tracePt t="47881" x="2416175" y="3228975"/>
          <p14:tracePt t="47889" x="2352675" y="3246438"/>
          <p14:tracePt t="47897" x="2333625" y="3246438"/>
          <p14:tracePt t="47905" x="2287588" y="3246438"/>
          <p14:tracePt t="47913" x="2260600" y="3255963"/>
          <p14:tracePt t="47921" x="2233613" y="3255963"/>
          <p14:tracePt t="47929" x="2179638" y="3273425"/>
          <p14:tracePt t="47937" x="2160588" y="3282950"/>
          <p14:tracePt t="47946" x="2114550" y="3282950"/>
          <p14:tracePt t="47965" x="2060575" y="3302000"/>
          <p14:tracePt t="47967" x="2024063" y="3302000"/>
          <p14:tracePt t="47976" x="1987550" y="3309938"/>
          <p14:tracePt t="47984" x="1960563" y="3319463"/>
          <p14:tracePt t="47992" x="1895475" y="3328988"/>
          <p14:tracePt t="48000" x="1841500" y="3355975"/>
          <p14:tracePt t="48008" x="1795463" y="3365500"/>
          <p14:tracePt t="48017" x="1722438" y="3382963"/>
          <p14:tracePt t="48023" x="1658938" y="3392488"/>
          <p14:tracePt t="48031" x="1549400" y="3392488"/>
          <p14:tracePt t="48040" x="1504950" y="3411538"/>
          <p14:tracePt t="48048" x="1431925" y="3411538"/>
          <p14:tracePt t="48056" x="1358900" y="3411538"/>
          <p14:tracePt t="48064" x="1285875" y="3411538"/>
          <p14:tracePt t="48072" x="1239838" y="3411538"/>
          <p14:tracePt t="48081" x="1185863" y="3411538"/>
          <p14:tracePt t="48088" x="1149350" y="3411538"/>
          <p14:tracePt t="48097" x="1130300" y="3411538"/>
          <p14:tracePt t="48104" x="1103313" y="3411538"/>
          <p14:tracePt t="48112" x="1057275" y="3411538"/>
          <p14:tracePt t="48128" x="1047750" y="3411538"/>
          <p14:tracePt t="48137" x="1039813" y="3411538"/>
          <p14:tracePt t="48177" x="1011238" y="3411538"/>
          <p14:tracePt t="48185" x="1011238" y="3402013"/>
          <p14:tracePt t="48193" x="993775" y="3382963"/>
          <p14:tracePt t="48201" x="984250" y="3375025"/>
          <p14:tracePt t="48209" x="974725" y="3365500"/>
          <p14:tracePt t="48217" x="966788" y="3355975"/>
          <p14:tracePt t="48224" x="947738" y="3328988"/>
          <p14:tracePt t="48232" x="939800" y="3319463"/>
          <p14:tracePt t="48240" x="939800" y="3292475"/>
          <p14:tracePt t="48248" x="920750" y="3255963"/>
          <p14:tracePt t="48256" x="920750" y="3236913"/>
          <p14:tracePt t="48264" x="911225" y="3219450"/>
          <p14:tracePt t="48272" x="911225" y="3192463"/>
          <p14:tracePt t="48281" x="911225" y="3146425"/>
          <p14:tracePt t="48288" x="911225" y="3127375"/>
          <p14:tracePt t="48298" x="911225" y="3073400"/>
          <p14:tracePt t="48304" x="911225" y="3046413"/>
          <p14:tracePt t="48312" x="911225" y="3000375"/>
          <p14:tracePt t="48320" x="911225" y="2990850"/>
          <p14:tracePt t="48328" x="920750" y="2954338"/>
          <p14:tracePt t="48336" x="930275" y="2936875"/>
          <p14:tracePt t="48344" x="947738" y="2890838"/>
          <p14:tracePt t="48352" x="974725" y="2873375"/>
          <p14:tracePt t="48360" x="1003300" y="2844800"/>
          <p14:tracePt t="48368" x="1011238" y="2836863"/>
          <p14:tracePt t="48376" x="1030288" y="2817813"/>
          <p14:tracePt t="48384" x="1084263" y="2790825"/>
          <p14:tracePt t="48392" x="1149350" y="2771775"/>
          <p14:tracePt t="48400" x="1176338" y="2763838"/>
          <p14:tracePt t="48408" x="1239838" y="2735263"/>
          <p14:tracePt t="48416" x="1330325" y="2708275"/>
          <p14:tracePt t="48423" x="1422400" y="2698750"/>
          <p14:tracePt t="48432" x="1541463" y="2654300"/>
          <p14:tracePt t="48440" x="1649413" y="2635250"/>
          <p14:tracePt t="48449" x="1741488" y="2635250"/>
          <p14:tracePt t="48456" x="1804988" y="2635250"/>
          <p14:tracePt t="48464" x="1895475" y="2635250"/>
          <p14:tracePt t="48472" x="1951038" y="2635250"/>
          <p14:tracePt t="48480" x="2005013" y="2635250"/>
          <p14:tracePt t="48488" x="2033588" y="2635250"/>
          <p14:tracePt t="48497" x="2051050" y="2635250"/>
          <p14:tracePt t="48504" x="2070100" y="2635250"/>
          <p14:tracePt t="48520" x="2078038" y="2635250"/>
          <p14:tracePt t="48528" x="2087563" y="2635250"/>
          <p14:tracePt t="48561" x="2097088" y="2654300"/>
          <p14:tracePt t="48569" x="2124075" y="2662238"/>
          <p14:tracePt t="48577" x="2179638" y="2698750"/>
          <p14:tracePt t="48586" x="2260600" y="2727325"/>
          <p14:tracePt t="48593" x="2343150" y="2735263"/>
          <p14:tracePt t="48602" x="2416175" y="2781300"/>
          <p14:tracePt t="48609" x="2498725" y="2808288"/>
          <p14:tracePt t="48617" x="2579688" y="2844800"/>
          <p14:tracePt t="48625" x="2643188" y="2873375"/>
          <p14:tracePt t="48632" x="2708275" y="2909888"/>
          <p14:tracePt t="48640" x="2744788" y="2917825"/>
          <p14:tracePt t="48649" x="2762250" y="2927350"/>
          <p14:tracePt t="48657" x="2762250" y="2936875"/>
          <p14:tracePt t="48673" x="2762250" y="2946400"/>
          <p14:tracePt t="48684" x="2762250" y="2954338"/>
          <p14:tracePt t="48689" x="2762250" y="2982913"/>
          <p14:tracePt t="48700" x="2762250" y="3000375"/>
          <p14:tracePt t="48705" x="2762250" y="3036888"/>
          <p14:tracePt t="48713" x="2762250" y="3082925"/>
          <p14:tracePt t="48721" x="2762250" y="3100388"/>
          <p14:tracePt t="48729" x="2744788" y="3127375"/>
          <p14:tracePt t="48737" x="2735263" y="3155950"/>
          <p14:tracePt t="48744" x="2725738" y="3173413"/>
          <p14:tracePt t="48753" x="2725738" y="3182938"/>
          <p14:tracePt t="48761" x="2716213" y="3192463"/>
          <p14:tracePt t="48776" x="2716213" y="3200400"/>
          <p14:tracePt t="48784" x="2708275" y="3228975"/>
          <p14:tracePt t="48793" x="2698750" y="3236913"/>
          <p14:tracePt t="48801" x="2689225" y="3236913"/>
          <p14:tracePt t="48817" x="2671763" y="3282950"/>
          <p14:tracePt t="48825" x="2662238" y="3302000"/>
          <p14:tracePt t="48832" x="2635250" y="3328988"/>
          <p14:tracePt t="48840" x="2616200" y="3346450"/>
          <p14:tracePt t="48849" x="2570163" y="3382963"/>
          <p14:tracePt t="48856" x="2533650" y="3402013"/>
          <p14:tracePt t="48866" x="2516188" y="3419475"/>
          <p14:tracePt t="48873" x="2470150" y="3446463"/>
          <p14:tracePt t="48885" x="2443163" y="3455988"/>
          <p14:tracePt t="48888" x="2425700" y="3475038"/>
          <p14:tracePt t="48899" x="2397125" y="3475038"/>
          <p14:tracePt t="48905" x="2379663" y="3475038"/>
          <p14:tracePt t="48915" x="2370138" y="3482975"/>
          <p14:tracePt t="48921" x="2360613" y="3482975"/>
          <p14:tracePt t="48952" x="2343150" y="3482975"/>
          <p14:tracePt t="48961" x="2306638" y="3482975"/>
          <p14:tracePt t="48969" x="2251075" y="3482975"/>
          <p14:tracePt t="48977" x="2179638" y="3482975"/>
          <p14:tracePt t="48985" x="2124075" y="3482975"/>
          <p14:tracePt t="48993" x="2005013" y="3475038"/>
          <p14:tracePt t="49000" x="1931988" y="3465513"/>
          <p14:tracePt t="49008" x="1860550" y="3465513"/>
          <p14:tracePt t="49017" x="1787525" y="3465513"/>
          <p14:tracePt t="49025" x="1722438" y="3455988"/>
          <p14:tracePt t="49032" x="1668463" y="3438525"/>
          <p14:tracePt t="49041" x="1622425" y="3438525"/>
          <p14:tracePt t="49049" x="1585913" y="3438525"/>
          <p14:tracePt t="49057" x="1568450" y="3438525"/>
          <p14:tracePt t="49065" x="1541463" y="3438525"/>
          <p14:tracePt t="49082" x="1512888" y="3419475"/>
          <p14:tracePt t="49088" x="1512888" y="3411538"/>
          <p14:tracePt t="49099" x="1512888" y="3402013"/>
          <p14:tracePt t="49105" x="1504950" y="3382963"/>
          <p14:tracePt t="49116" x="1504950" y="3375025"/>
          <p14:tracePt t="49120" x="1495425" y="3355975"/>
          <p14:tracePt t="49128" x="1495425" y="3338513"/>
          <p14:tracePt t="49137" x="1495425" y="3319463"/>
          <p14:tracePt t="49145" x="1485900" y="3302000"/>
          <p14:tracePt t="49153" x="1468438" y="3255963"/>
          <p14:tracePt t="49160" x="1468438" y="3236913"/>
          <p14:tracePt t="49177" x="1468438" y="3228975"/>
          <p14:tracePt t="49185" x="1449388" y="3209925"/>
          <p14:tracePt t="49193" x="1449388" y="3192463"/>
          <p14:tracePt t="49200" x="1439863" y="3182938"/>
          <p14:tracePt t="49208" x="1439863" y="3163888"/>
          <p14:tracePt t="49217" x="1431925" y="3155950"/>
          <p14:tracePt t="49225" x="1431925" y="3146425"/>
          <p14:tracePt t="49232" x="1422400" y="3136900"/>
          <p14:tracePt t="49240" x="1422400" y="3127375"/>
          <p14:tracePt t="49249" x="1422400" y="3119438"/>
          <p14:tracePt t="49257" x="1422400" y="3109913"/>
          <p14:tracePt t="49265" x="1412875" y="3090863"/>
          <p14:tracePt t="49273" x="1403350" y="3073400"/>
          <p14:tracePt t="49282" x="1403350" y="3063875"/>
          <p14:tracePt t="49289" x="1403350" y="3054350"/>
          <p14:tracePt t="49299" x="1403350" y="3046413"/>
          <p14:tracePt t="49305" x="1403350" y="3036888"/>
          <p14:tracePt t="49315" x="1403350" y="3027363"/>
          <p14:tracePt t="49329" x="1403350" y="3017838"/>
          <p14:tracePt t="49337" x="1403350" y="3000375"/>
          <p14:tracePt t="49361" x="1403350" y="2990850"/>
          <p14:tracePt t="49385" x="1403350" y="2982913"/>
          <p14:tracePt t="49400" x="1412875" y="2946400"/>
          <p14:tracePt t="49408" x="1422400" y="2936875"/>
          <p14:tracePt t="49416" x="1439863" y="2927350"/>
          <p14:tracePt t="49425" x="1458913" y="2909888"/>
          <p14:tracePt t="49433" x="1485900" y="2881313"/>
          <p14:tracePt t="49441" x="1531938" y="2881313"/>
          <p14:tracePt t="49449" x="1631950" y="2844800"/>
          <p14:tracePt t="49457" x="1741488" y="2827338"/>
          <p14:tracePt t="49465" x="1860550" y="2817813"/>
          <p14:tracePt t="49473" x="1987550" y="2800350"/>
          <p14:tracePt t="49482" x="2114550" y="2800350"/>
          <p14:tracePt t="49488" x="2260600" y="2800350"/>
          <p14:tracePt t="49499" x="2389188" y="2800350"/>
          <p14:tracePt t="49505" x="2516188" y="2800350"/>
          <p14:tracePt t="49515" x="2606675" y="2800350"/>
          <p14:tracePt t="49520" x="2716213" y="2800350"/>
          <p14:tracePt t="49528" x="2808288" y="2800350"/>
          <p14:tracePt t="49537" x="2881313" y="2771775"/>
          <p14:tracePt t="49545" x="2917825" y="2771775"/>
          <p14:tracePt t="49553" x="2925763" y="2771775"/>
          <p14:tracePt t="49737" x="2925763" y="2763838"/>
          <p14:tracePt t="49745" x="2889250" y="2754313"/>
          <p14:tracePt t="49753" x="2835275" y="2744788"/>
          <p14:tracePt t="49761" x="2781300" y="2744788"/>
          <p14:tracePt t="49769" x="2679700" y="2717800"/>
          <p14:tracePt t="49777" x="2606675" y="2717800"/>
          <p14:tracePt t="49785" x="2533650" y="2708275"/>
          <p14:tracePt t="49792" x="2479675" y="2708275"/>
          <p14:tracePt t="49800" x="2416175" y="2690813"/>
          <p14:tracePt t="49808" x="2379663" y="2690813"/>
          <p14:tracePt t="49816" x="2370138" y="2681288"/>
          <p14:tracePt t="49824" x="2343150" y="2671763"/>
          <p14:tracePt t="50105" x="2370138" y="2671763"/>
          <p14:tracePt t="50113" x="2533650" y="2654300"/>
          <p14:tracePt t="50120" x="2698750" y="2635250"/>
          <p14:tracePt t="50128" x="2898775" y="2625725"/>
          <p14:tracePt t="50136" x="3081338" y="2589213"/>
          <p14:tracePt t="50144" x="3273425" y="2589213"/>
          <p14:tracePt t="50152" x="3455988" y="2589213"/>
          <p14:tracePt t="50160" x="3582988" y="2581275"/>
          <p14:tracePt t="50168" x="3702050" y="2562225"/>
          <p14:tracePt t="50176" x="3792538" y="2562225"/>
          <p14:tracePt t="50184" x="3846513" y="2562225"/>
          <p14:tracePt t="50192" x="3856038" y="2562225"/>
          <p14:tracePt t="50200" x="3865563" y="2554288"/>
          <p14:tracePt t="50513" x="3865563" y="2562225"/>
          <p14:tracePt t="50521" x="3865563" y="2581275"/>
          <p14:tracePt t="50528" x="3865563" y="2589213"/>
          <p14:tracePt t="50536" x="3865563" y="2617788"/>
          <p14:tracePt t="50544" x="3865563" y="2635250"/>
          <p14:tracePt t="50552" x="3865563" y="2654300"/>
          <p14:tracePt t="50560" x="3846513" y="2671763"/>
          <p14:tracePt t="50568" x="3829050" y="2690813"/>
          <p14:tracePt t="50576" x="3819525" y="2708275"/>
          <p14:tracePt t="50584" x="3810000" y="2727325"/>
          <p14:tracePt t="50592" x="3792538" y="2781300"/>
          <p14:tracePt t="50600" x="3783013" y="2808288"/>
          <p14:tracePt t="50608" x="3775075" y="2827338"/>
          <p14:tracePt t="50616" x="3765550" y="2881313"/>
          <p14:tracePt t="50624" x="3729038" y="2909888"/>
          <p14:tracePt t="50632" x="3729038" y="2936875"/>
          <p14:tracePt t="50640" x="3709988" y="2982913"/>
          <p14:tracePt t="50648" x="3683000" y="3046413"/>
          <p14:tracePt t="50656" x="3673475" y="3073400"/>
          <p14:tracePt t="50665" x="3656013" y="3109913"/>
          <p14:tracePt t="50672" x="3629025" y="3163888"/>
          <p14:tracePt t="50681" x="3619500" y="3173413"/>
          <p14:tracePt t="50688" x="3619500" y="3200400"/>
          <p14:tracePt t="50698" x="3609975" y="3209925"/>
          <p14:tracePt t="50704" x="3609975" y="3228975"/>
          <p14:tracePt t="50714" x="3609975" y="3236913"/>
          <p14:tracePt t="50728" x="3609975" y="3255963"/>
          <p14:tracePt t="50864" x="3609975" y="3265488"/>
          <p14:tracePt t="50881" x="3600450" y="3273425"/>
          <p14:tracePt t="51346" x="3592513" y="3282950"/>
          <p14:tracePt t="52577" x="3600450" y="3282950"/>
          <p14:tracePt t="52583" x="3619500" y="3282950"/>
          <p14:tracePt t="52592" x="3629025" y="3282950"/>
          <p14:tracePt t="52600" x="3665538" y="3282950"/>
          <p14:tracePt t="52608" x="3692525" y="3282950"/>
          <p14:tracePt t="52616" x="3765550" y="3282950"/>
          <p14:tracePt t="52624" x="3792538" y="3282950"/>
          <p14:tracePt t="52632" x="3846513" y="3282950"/>
          <p14:tracePt t="52640" x="3892550" y="3282950"/>
          <p14:tracePt t="52649" x="3929063" y="3282950"/>
          <p14:tracePt t="52656" x="3975100" y="3282950"/>
          <p14:tracePt t="52665" x="4002088" y="3282950"/>
          <p14:tracePt t="52673" x="4029075" y="3292475"/>
          <p14:tracePt t="52681" x="4038600" y="3292475"/>
          <p14:tracePt t="52688" x="4048125" y="3292475"/>
          <p14:tracePt t="52699" x="4065588" y="3292475"/>
          <p14:tracePt t="52704" x="4075113" y="3292475"/>
          <p14:tracePt t="55592" x="4084638" y="3292475"/>
          <p14:tracePt t="55608" x="4084638" y="3282950"/>
          <p14:tracePt t="55624" x="4084638" y="3273425"/>
          <p14:tracePt t="55848" x="4084638" y="3292475"/>
          <p14:tracePt t="55857" x="4084638" y="3338513"/>
          <p14:tracePt t="55864" x="4084638" y="3375025"/>
          <p14:tracePt t="55872" x="4084638" y="3392488"/>
          <p14:tracePt t="55882" x="4102100" y="3438525"/>
          <p14:tracePt t="55888" x="4102100" y="3465513"/>
          <p14:tracePt t="55896" x="4129088" y="3511550"/>
          <p14:tracePt t="55904" x="4129088" y="3519488"/>
          <p14:tracePt t="55913" x="4129088" y="3538538"/>
          <p14:tracePt t="55920" x="4148138" y="3565525"/>
          <p14:tracePt t="55929" x="4157663" y="3592513"/>
          <p14:tracePt t="55936" x="4157663" y="3629025"/>
          <p14:tracePt t="55944" x="4175125" y="3665538"/>
          <p14:tracePt t="55952" x="4175125" y="3684588"/>
          <p14:tracePt t="55960" x="4175125" y="3730625"/>
          <p14:tracePt t="55968" x="4184650" y="3748088"/>
          <p14:tracePt t="55976" x="4184650" y="3775075"/>
          <p14:tracePt t="55984" x="4184650" y="3821113"/>
          <p14:tracePt t="55993" x="4184650" y="3848100"/>
          <p14:tracePt t="56000" x="4230688" y="3903663"/>
          <p14:tracePt t="56008" x="4230688" y="3948113"/>
          <p14:tracePt t="56016" x="4238625" y="3984625"/>
          <p14:tracePt t="56025" x="4257675" y="4030663"/>
          <p14:tracePt t="56033" x="4257675" y="4057650"/>
          <p14:tracePt t="56041" x="4267200" y="4130675"/>
          <p14:tracePt t="56048" x="4284663" y="4159250"/>
          <p14:tracePt t="56056" x="4294188" y="4232275"/>
          <p14:tracePt t="56065" x="4294188" y="4286250"/>
          <p14:tracePt t="56072" x="4311650" y="4349750"/>
          <p14:tracePt t="56081" x="4321175" y="4422775"/>
          <p14:tracePt t="56088" x="4321175" y="4468813"/>
          <p14:tracePt t="56098" x="4321175" y="4505325"/>
          <p14:tracePt t="56105" x="4348163" y="4568825"/>
          <p14:tracePt t="56114" x="4348163" y="4624388"/>
          <p14:tracePt t="56120" x="4357688" y="4660900"/>
          <p14:tracePt t="56128" x="4357688" y="4705350"/>
          <p14:tracePt t="56136" x="4357688" y="4760913"/>
          <p14:tracePt t="56144" x="4357688" y="4787900"/>
          <p14:tracePt t="56152" x="4357688" y="4833938"/>
          <p14:tracePt t="56160" x="4357688" y="4860925"/>
          <p14:tracePt t="56168" x="4357688" y="4878388"/>
          <p14:tracePt t="56176" x="4357688" y="4906963"/>
          <p14:tracePt t="56184" x="4357688" y="4924425"/>
          <p14:tracePt t="56192" x="4357688" y="4951413"/>
          <p14:tracePt t="56200" x="4357688" y="4970463"/>
          <p14:tracePt t="56208" x="4357688" y="4997450"/>
          <p14:tracePt t="56216" x="4357688" y="5006975"/>
          <p14:tracePt t="56224" x="4357688" y="5016500"/>
          <p14:tracePt t="56232" x="4357688" y="5043488"/>
          <p14:tracePt t="56240" x="4357688" y="5053013"/>
          <p14:tracePt t="56248" x="4357688" y="5080000"/>
          <p14:tracePt t="56256" x="4357688" y="5106988"/>
          <p14:tracePt t="56264" x="4357688" y="5143500"/>
          <p14:tracePt t="56272" x="4348163" y="5189538"/>
          <p14:tracePt t="56281" x="4340225" y="5207000"/>
          <p14:tracePt t="56288" x="4340225" y="5243513"/>
          <p14:tracePt t="56298" x="4340225" y="5289550"/>
          <p14:tracePt t="56304" x="4321175" y="5316538"/>
          <p14:tracePt t="56314" x="4303713" y="5362575"/>
          <p14:tracePt t="56320" x="4294188" y="5408613"/>
          <p14:tracePt t="56328" x="4284663" y="5462588"/>
          <p14:tracePt t="56336" x="4284663" y="5508625"/>
          <p14:tracePt t="56344" x="4257675" y="5545138"/>
          <p14:tracePt t="56352" x="4238625" y="5581650"/>
          <p14:tracePt t="56360" x="4238625" y="5608638"/>
          <p14:tracePt t="56368" x="4230688" y="5626100"/>
          <p14:tracePt t="56376" x="4230688" y="5635625"/>
          <p14:tracePt t="56617" x="4221163" y="5662613"/>
          <p14:tracePt t="56625" x="4165600" y="5681663"/>
          <p14:tracePt t="56632" x="4048125" y="5699125"/>
          <p14:tracePt t="56640" x="3992563" y="5699125"/>
          <p14:tracePt t="56648" x="3883025" y="5745163"/>
          <p14:tracePt t="56656" x="3783013" y="5754688"/>
          <p14:tracePt t="56664" x="3709988" y="5772150"/>
          <p14:tracePt t="56672" x="3600450" y="5772150"/>
          <p14:tracePt t="56681" x="3500438" y="5800725"/>
          <p14:tracePt t="56688" x="3409950" y="5808663"/>
          <p14:tracePt t="56696" x="3336925" y="5808663"/>
          <p14:tracePt t="56704" x="3290888" y="5808663"/>
          <p14:tracePt t="56713" x="3263900" y="5808663"/>
          <p14:tracePt t="56720" x="3236913" y="5808663"/>
          <p14:tracePt t="56728" x="3227388" y="5808663"/>
          <p14:tracePt t="57025" x="3208338" y="5808663"/>
          <p14:tracePt t="57033" x="3190875" y="5808663"/>
          <p14:tracePt t="57041" x="3181350" y="5808663"/>
          <p14:tracePt t="57089" x="3163888" y="5808663"/>
          <p14:tracePt t="57153" x="3154363" y="5808663"/>
          <p14:tracePt t="57161" x="3144838" y="5808663"/>
          <p14:tracePt t="57169" x="3127375" y="5808663"/>
          <p14:tracePt t="57177" x="3100388" y="5808663"/>
          <p14:tracePt t="57185" x="3063875" y="5808663"/>
          <p14:tracePt t="57193" x="3044825" y="5808663"/>
          <p14:tracePt t="57201" x="2998788" y="5808663"/>
          <p14:tracePt t="57209" x="2962275" y="5808663"/>
          <p14:tracePt t="57217" x="2908300" y="5808663"/>
          <p14:tracePt t="57225" x="2862263" y="5808663"/>
          <p14:tracePt t="57232" x="2825750" y="5808663"/>
          <p14:tracePt t="57241" x="2789238" y="5808663"/>
          <p14:tracePt t="57249" x="2762250" y="5808663"/>
          <p14:tracePt t="57257" x="2752725" y="5808663"/>
          <p14:tracePt t="57321" x="2744788" y="5800725"/>
          <p14:tracePt t="57385" x="2744788" y="5791200"/>
          <p14:tracePt t="57401" x="2752725" y="5772150"/>
          <p14:tracePt t="57465" x="2752725" y="5764213"/>
          <p14:tracePt t="58552" x="2752725" y="5754688"/>
          <p14:tracePt t="58560" x="2752725" y="5764213"/>
          <p14:tracePt t="58568" x="2735263" y="5781675"/>
          <p14:tracePt t="58576" x="2716213" y="5791200"/>
          <p14:tracePt t="58584" x="2698750" y="5791200"/>
          <p14:tracePt t="58592" x="2652713" y="5800725"/>
          <p14:tracePt t="58600" x="2643188" y="5808663"/>
          <p14:tracePt t="58608" x="2616200" y="5808663"/>
          <p14:tracePt t="58616" x="2579688" y="5808663"/>
          <p14:tracePt t="58624" x="2562225" y="5808663"/>
          <p14:tracePt t="58632" x="2552700" y="5818188"/>
          <p14:tracePt t="58640" x="2516188" y="5818188"/>
          <p14:tracePt t="58649" x="2498725" y="5818188"/>
          <p14:tracePt t="58656" x="2470150" y="5818188"/>
          <p14:tracePt t="58664" x="2452688" y="5827713"/>
          <p14:tracePt t="58672" x="2433638" y="5827713"/>
          <p14:tracePt t="58681" x="2389188" y="5827713"/>
          <p14:tracePt t="58688" x="2333625" y="5827713"/>
          <p14:tracePt t="58697" x="2279650" y="5827713"/>
          <p14:tracePt t="58704" x="2206625" y="5827713"/>
          <p14:tracePt t="58714" x="2114550" y="5827713"/>
          <p14:tracePt t="58720" x="2005013" y="5827713"/>
          <p14:tracePt t="58731" x="1914525" y="5827713"/>
          <p14:tracePt t="58736" x="1868488" y="5808663"/>
          <p14:tracePt t="58745" x="1778000" y="5800725"/>
          <p14:tracePt t="58752" x="1658938" y="5781675"/>
          <p14:tracePt t="58760" x="1641475" y="5754688"/>
          <p14:tracePt t="58768" x="1568450" y="5745163"/>
          <p14:tracePt t="58776" x="1531938" y="5727700"/>
          <p14:tracePt t="58784" x="1512888" y="5727700"/>
          <p14:tracePt t="58792" x="1495425" y="5727700"/>
          <p14:tracePt t="58800" x="1468438" y="5718175"/>
          <p14:tracePt t="58816" x="1458913" y="5718175"/>
          <p14:tracePt t="58824" x="1449388" y="5718175"/>
          <p14:tracePt t="58832" x="1439863" y="5718175"/>
          <p14:tracePt t="58840" x="1431925" y="5708650"/>
          <p14:tracePt t="58849" x="1422400" y="5708650"/>
          <p14:tracePt t="58856" x="1422400" y="5699125"/>
          <p14:tracePt t="58865" x="1412875" y="5699125"/>
          <p14:tracePt t="58882" x="1385888" y="5681663"/>
          <p14:tracePt t="58888" x="1366838" y="5681663"/>
          <p14:tracePt t="58898" x="1322388" y="5654675"/>
          <p14:tracePt t="58904" x="1276350" y="5645150"/>
          <p14:tracePt t="58914" x="1239838" y="5645150"/>
          <p14:tracePt t="58920" x="1212850" y="5645150"/>
          <p14:tracePt t="58930" x="1166813" y="5645150"/>
          <p14:tracePt t="58936" x="1130300" y="5645150"/>
          <p14:tracePt t="58944" x="1084263" y="5645150"/>
          <p14:tracePt t="58952" x="1057275" y="5645150"/>
          <p14:tracePt t="58960" x="1003300" y="5645150"/>
          <p14:tracePt t="58968" x="966788" y="5645150"/>
          <p14:tracePt t="58976" x="920750" y="5645150"/>
          <p14:tracePt t="58984" x="911225" y="5645150"/>
          <p14:tracePt t="58992" x="884238" y="5645150"/>
          <p14:tracePt t="59000" x="866775" y="5635625"/>
          <p14:tracePt t="59008" x="857250" y="5635625"/>
          <p14:tracePt t="59016" x="847725" y="5635625"/>
          <p14:tracePt t="59024" x="838200" y="5635625"/>
          <p14:tracePt t="59032" x="830263" y="5626100"/>
          <p14:tracePt t="59048" x="820738" y="5626100"/>
          <p14:tracePt t="59056" x="811213" y="5626100"/>
          <p14:tracePt t="59081" x="811213" y="5618163"/>
          <p14:tracePt t="59089" x="811213" y="5608638"/>
          <p14:tracePt t="59099" x="811213" y="5581650"/>
          <p14:tracePt t="59105" x="793750" y="5554663"/>
          <p14:tracePt t="59121" x="793750" y="5518150"/>
          <p14:tracePt t="59137" x="793750" y="5508625"/>
          <p14:tracePt t="59145" x="793750" y="5481638"/>
          <p14:tracePt t="59153" x="801688" y="5462588"/>
          <p14:tracePt t="59161" x="847725" y="5435600"/>
          <p14:tracePt t="59169" x="866775" y="5416550"/>
          <p14:tracePt t="59177" x="911225" y="5399088"/>
          <p14:tracePt t="59184" x="974725" y="5362575"/>
          <p14:tracePt t="59193" x="1047750" y="5335588"/>
          <p14:tracePt t="59201" x="1149350" y="5307013"/>
          <p14:tracePt t="59209" x="1212850" y="5289550"/>
          <p14:tracePt t="59218" x="1303338" y="5280025"/>
          <p14:tracePt t="59225" x="1395413" y="5262563"/>
          <p14:tracePt t="59233" x="1504950" y="5262563"/>
          <p14:tracePt t="59240" x="1604963" y="5233988"/>
          <p14:tracePt t="59249" x="1631950" y="5233988"/>
          <p14:tracePt t="59256" x="1685925" y="5233988"/>
          <p14:tracePt t="59264" x="1758950" y="5226050"/>
          <p14:tracePt t="59272" x="1804988" y="5226050"/>
          <p14:tracePt t="59281" x="1841500" y="5226050"/>
          <p14:tracePt t="59288" x="1878013" y="5226050"/>
          <p14:tracePt t="59304" x="1895475" y="5226050"/>
          <p14:tracePt t="59314" x="1914525" y="5226050"/>
          <p14:tracePt t="59321" x="1924050" y="5226050"/>
          <p14:tracePt t="59331" x="1941513" y="5226050"/>
          <p14:tracePt t="59336" x="1978025" y="5226050"/>
          <p14:tracePt t="59344" x="2024063" y="5226050"/>
          <p14:tracePt t="59352" x="2060575" y="5226050"/>
          <p14:tracePt t="59360" x="2087563" y="5226050"/>
          <p14:tracePt t="59368" x="2160588" y="5243513"/>
          <p14:tracePt t="59376" x="2260600" y="5253038"/>
          <p14:tracePt t="59384" x="2297113" y="5262563"/>
          <p14:tracePt t="59392" x="2397125" y="5289550"/>
          <p14:tracePt t="59400" x="2525713" y="5316538"/>
          <p14:tracePt t="59408" x="2616200" y="5335588"/>
          <p14:tracePt t="59417" x="2716213" y="5362575"/>
          <p14:tracePt t="59424" x="2798763" y="5389563"/>
          <p14:tracePt t="59433" x="2871788" y="5389563"/>
          <p14:tracePt t="59440" x="2908300" y="5399088"/>
          <p14:tracePt t="59449" x="2990850" y="5435600"/>
          <p14:tracePt t="59456" x="2998788" y="5435600"/>
          <p14:tracePt t="59464" x="3027363" y="5435600"/>
          <p14:tracePt t="59488" x="3035300" y="5435600"/>
          <p14:tracePt t="59553" x="3044825" y="5445125"/>
          <p14:tracePt t="59562" x="3044825" y="5462588"/>
          <p14:tracePt t="59569" x="3044825" y="5472113"/>
          <p14:tracePt t="59578" x="3044825" y="5489575"/>
          <p14:tracePt t="59585" x="3044825" y="5518150"/>
          <p14:tracePt t="59593" x="3044825" y="5526088"/>
          <p14:tracePt t="59601" x="3044825" y="5554663"/>
          <p14:tracePt t="59609" x="3044825" y="5562600"/>
          <p14:tracePt t="59617" x="3044825" y="5572125"/>
          <p14:tracePt t="59625" x="3044825" y="5608638"/>
          <p14:tracePt t="59632" x="3044825" y="5626100"/>
          <p14:tracePt t="59641" x="3035300" y="5626100"/>
          <p14:tracePt t="59649" x="3035300" y="5635625"/>
          <p14:tracePt t="59657" x="3027363" y="5645150"/>
          <p14:tracePt t="59673" x="3017838" y="5654675"/>
          <p14:tracePt t="59689" x="3017838" y="5662613"/>
          <p14:tracePt t="59698" x="3008313" y="5681663"/>
          <p14:tracePt t="59705" x="2990850" y="5699125"/>
          <p14:tracePt t="59715" x="2971800" y="5718175"/>
          <p14:tracePt t="59720" x="2962275" y="5727700"/>
          <p14:tracePt t="59731" x="2944813" y="5745163"/>
          <p14:tracePt t="59736" x="2935288" y="5764213"/>
          <p14:tracePt t="59745" x="2925763" y="5772150"/>
          <p14:tracePt t="59753" x="2908300" y="5791200"/>
          <p14:tracePt t="59769" x="2889250" y="5800725"/>
          <p14:tracePt t="59776" x="2862263" y="5808663"/>
          <p14:tracePt t="59793" x="2844800" y="5808663"/>
          <p14:tracePt t="59801" x="2825750" y="5827713"/>
          <p14:tracePt t="59808" x="2808288" y="5837238"/>
          <p14:tracePt t="59833" x="2798763" y="5845175"/>
          <p14:tracePt t="59873" x="2789238" y="5854700"/>
          <p14:tracePt t="59884" x="2752725" y="5873750"/>
          <p14:tracePt t="59890" x="2744788" y="5881688"/>
          <p14:tracePt t="59900" x="2716213" y="5881688"/>
          <p14:tracePt t="59905" x="2698750" y="5881688"/>
          <p14:tracePt t="59915" x="2671763" y="5881688"/>
          <p14:tracePt t="59921" x="2662238" y="5881688"/>
          <p14:tracePt t="59931" x="2652713" y="5881688"/>
          <p14:tracePt t="59937" x="2635250" y="5881688"/>
          <p14:tracePt t="59945" x="2625725" y="5881688"/>
          <p14:tracePt t="59952" x="2598738" y="5881688"/>
          <p14:tracePt t="59961" x="2579688" y="5881688"/>
          <p14:tracePt t="59968" x="2533650" y="5881688"/>
          <p14:tracePt t="59977" x="2479675" y="5881688"/>
          <p14:tracePt t="59984" x="2406650" y="5881688"/>
          <p14:tracePt t="59993" x="2297113" y="5881688"/>
          <p14:tracePt t="60001" x="2187575" y="5881688"/>
          <p14:tracePt t="60009" x="2078038" y="5881688"/>
          <p14:tracePt t="60016" x="2005013" y="5881688"/>
          <p14:tracePt t="60025" x="1878013" y="5881688"/>
          <p14:tracePt t="60032" x="1787525" y="5881688"/>
          <p14:tracePt t="60040" x="1695450" y="5881688"/>
          <p14:tracePt t="60049" x="1641475" y="5881688"/>
          <p14:tracePt t="60057" x="1595438" y="5881688"/>
          <p14:tracePt t="60065" x="1576388" y="5881688"/>
          <p14:tracePt t="60073" x="1558925" y="5881688"/>
          <p14:tracePt t="60081" x="1522413" y="5881688"/>
          <p14:tracePt t="60088" x="1504950" y="5873750"/>
          <p14:tracePt t="60105" x="1495425" y="5873750"/>
          <p14:tracePt t="60121" x="1485900" y="5873750"/>
          <p14:tracePt t="60131" x="1449388" y="5864225"/>
          <p14:tracePt t="60136" x="1431925" y="5864225"/>
          <p14:tracePt t="60145" x="1395413" y="5864225"/>
          <p14:tracePt t="60152" x="1376363" y="5854700"/>
          <p14:tracePt t="60161" x="1330325" y="5854700"/>
          <p14:tracePt t="60168" x="1276350" y="5845175"/>
          <p14:tracePt t="60177" x="1230313" y="5845175"/>
          <p14:tracePt t="60184" x="1193800" y="5845175"/>
          <p14:tracePt t="60193" x="1166813" y="5845175"/>
          <p14:tracePt t="60200" x="1120775" y="5845175"/>
          <p14:tracePt t="60209" x="1066800" y="5845175"/>
          <p14:tracePt t="60216" x="1003300" y="5818188"/>
          <p14:tracePt t="60225" x="974725" y="5808663"/>
          <p14:tracePt t="60233" x="957263" y="5808663"/>
          <p14:tracePt t="60249" x="947738" y="5808663"/>
          <p14:tracePt t="60265" x="947738" y="5800725"/>
          <p14:tracePt t="60297" x="939800" y="5800725"/>
          <p14:tracePt t="60304" x="930275" y="5781675"/>
          <p14:tracePt t="60321" x="930275" y="5754688"/>
          <p14:tracePt t="60331" x="930275" y="5735638"/>
          <p14:tracePt t="60336" x="920750" y="5708650"/>
          <p14:tracePt t="60345" x="920750" y="5691188"/>
          <p14:tracePt t="60353" x="920750" y="5672138"/>
          <p14:tracePt t="60361" x="920750" y="5635625"/>
          <p14:tracePt t="60368" x="920750" y="5626100"/>
          <p14:tracePt t="60377" x="920750" y="5589588"/>
          <p14:tracePt t="60385" x="920750" y="5572125"/>
          <p14:tracePt t="60393" x="920750" y="5545138"/>
          <p14:tracePt t="60401" x="920750" y="5535613"/>
          <p14:tracePt t="60416" x="920750" y="5499100"/>
          <p14:tracePt t="60425" x="920750" y="5526088"/>
          <p14:tracePt t="60432" x="930275" y="5526088"/>
          <p14:tracePt t="60440" x="939800" y="5499100"/>
          <p14:tracePt t="60448" x="939800" y="5489575"/>
          <p14:tracePt t="60456" x="939800" y="5462588"/>
          <p14:tracePt t="60464" x="939800" y="5453063"/>
          <p14:tracePt t="60472" x="957263" y="5435600"/>
          <p14:tracePt t="60480" x="993775" y="5416550"/>
          <p14:tracePt t="60488" x="1003300" y="5408613"/>
          <p14:tracePt t="60497" x="1020763" y="5399088"/>
          <p14:tracePt t="60504" x="1066800" y="5389563"/>
          <p14:tracePt t="60513" x="1130300" y="5362575"/>
          <p14:tracePt t="60520" x="1203325" y="5362575"/>
          <p14:tracePt t="60530" x="1293813" y="5353050"/>
          <p14:tracePt t="60536" x="1403350" y="5353050"/>
          <p14:tracePt t="60544" x="1531938" y="5353050"/>
          <p14:tracePt t="60552" x="1658938" y="5353050"/>
          <p14:tracePt t="60560" x="1804988" y="5353050"/>
          <p14:tracePt t="60568" x="1951038" y="5353050"/>
          <p14:tracePt t="60576" x="2041525" y="5353050"/>
          <p14:tracePt t="60584" x="2170113" y="5353050"/>
          <p14:tracePt t="60592" x="2279650" y="5353050"/>
          <p14:tracePt t="60600" x="2316163" y="5372100"/>
          <p14:tracePt t="60608" x="2343150" y="5380038"/>
          <p14:tracePt t="60616" x="2370138" y="5408613"/>
          <p14:tracePt t="60624" x="2379663" y="5408613"/>
          <p14:tracePt t="60689" x="2389188" y="5416550"/>
          <p14:tracePt t="60705" x="2406650" y="5416550"/>
          <p14:tracePt t="60712" x="2433638" y="5435600"/>
          <p14:tracePt t="60720" x="2479675" y="5462588"/>
          <p14:tracePt t="60729" x="2506663" y="5462588"/>
          <p14:tracePt t="60736" x="2552700" y="5472113"/>
          <p14:tracePt t="60744" x="2579688" y="5472113"/>
          <p14:tracePt t="60752" x="2589213" y="5472113"/>
          <p14:tracePt t="60768" x="2598738" y="5481638"/>
          <p14:tracePt t="60913" x="2606675" y="5481638"/>
          <p14:tracePt t="60921" x="2606675" y="5472113"/>
          <p14:tracePt t="60930" x="2598738" y="5445125"/>
          <p14:tracePt t="60937" x="2589213" y="5408613"/>
          <p14:tracePt t="60946" x="2562225" y="5343525"/>
          <p14:tracePt t="60953" x="2506663" y="5262563"/>
          <p14:tracePt t="60961" x="2462213" y="5133975"/>
          <p14:tracePt t="60969" x="2416175" y="4979988"/>
          <p14:tracePt t="60977" x="2360613" y="4851400"/>
          <p14:tracePt t="60986" x="2251075" y="4697413"/>
          <p14:tracePt t="60993" x="2224088" y="4595813"/>
          <p14:tracePt t="61002" x="2197100" y="4486275"/>
          <p14:tracePt t="61009" x="2151063" y="4386263"/>
          <p14:tracePt t="61017" x="2151063" y="4276725"/>
          <p14:tracePt t="61025" x="2143125" y="4203700"/>
          <p14:tracePt t="61034" x="2124075" y="4159250"/>
          <p14:tracePt t="61041" x="2124075" y="4140200"/>
          <p14:tracePt t="61048" x="2106613" y="4086225"/>
          <p14:tracePt t="61057" x="2106613" y="4040188"/>
          <p14:tracePt t="61065" x="2106613" y="4003675"/>
          <p14:tracePt t="61073" x="2106613" y="3948113"/>
          <p14:tracePt t="61082" x="2106613" y="3903663"/>
          <p14:tracePt t="61089" x="2097088" y="3884613"/>
          <p14:tracePt t="61099" x="2087563" y="3848100"/>
          <p14:tracePt t="61105" x="2078038" y="3803650"/>
          <p14:tracePt t="61115" x="2051050" y="3775075"/>
          <p14:tracePt t="61121" x="2051050" y="3767138"/>
          <p14:tracePt t="61131" x="2051050" y="3748088"/>
          <p14:tracePt t="61137" x="2041525" y="3730625"/>
          <p14:tracePt t="61153" x="2041525" y="3711575"/>
          <p14:tracePt t="61161" x="2033588" y="3702050"/>
          <p14:tracePt t="61193" x="2033588" y="3684588"/>
          <p14:tracePt t="61201" x="2033588" y="3665538"/>
          <p14:tracePt t="61217" x="2033588" y="3657600"/>
          <p14:tracePt t="61225" x="2033588" y="3629025"/>
          <p14:tracePt t="61233" x="2033588" y="3611563"/>
          <p14:tracePt t="61241" x="2033588" y="3602038"/>
          <p14:tracePt t="61248" x="2033588" y="3575050"/>
          <p14:tracePt t="61257" x="2033588" y="3565525"/>
          <p14:tracePt t="61265" x="2033588" y="3538538"/>
          <p14:tracePt t="61273" x="2033588" y="3511550"/>
          <p14:tracePt t="61282" x="2033588" y="3492500"/>
          <p14:tracePt t="61289" x="2024063" y="3465513"/>
          <p14:tracePt t="61298" x="2024063" y="3438525"/>
          <p14:tracePt t="61305" x="2005013" y="3402013"/>
          <p14:tracePt t="61316" x="2005013" y="3382963"/>
          <p14:tracePt t="61321" x="2005013" y="3375025"/>
          <p14:tracePt t="61332" x="2005013" y="3338513"/>
          <p14:tracePt t="61337" x="2005013" y="3319463"/>
          <p14:tracePt t="61353" x="1997075" y="3319463"/>
          <p14:tracePt t="61361" x="1997075" y="3309938"/>
          <p14:tracePt t="61369" x="1997075" y="3302000"/>
          <p14:tracePt t="61377" x="1987550" y="3282950"/>
          <p14:tracePt t="61409" x="1987550" y="3265488"/>
          <p14:tracePt t="61425" x="1987550" y="3255963"/>
          <p14:tracePt t="61441" x="1987550" y="3246438"/>
          <p14:tracePt t="61473" x="1987550" y="3228975"/>
          <p14:tracePt t="61489" x="1987550" y="3219450"/>
          <p14:tracePt t="61617" x="1968500" y="3209925"/>
          <p14:tracePt t="61624" x="1960563" y="3209925"/>
          <p14:tracePt t="61632" x="1905000" y="3209925"/>
          <p14:tracePt t="61640" x="1824038" y="3209925"/>
          <p14:tracePt t="61648" x="1768475" y="3209925"/>
          <p14:tracePt t="61656" x="1677988" y="3209925"/>
          <p14:tracePt t="61664" x="1568450" y="3209925"/>
          <p14:tracePt t="61672" x="1458913" y="3209925"/>
          <p14:tracePt t="61682" x="1366838" y="3209925"/>
          <p14:tracePt t="61688" x="1258888" y="3209925"/>
          <p14:tracePt t="61698" x="1166813" y="3192463"/>
          <p14:tracePt t="61705" x="1103313" y="3182938"/>
          <p14:tracePt t="61715" x="1066800" y="3182938"/>
          <p14:tracePt t="61721" x="1030288" y="3163888"/>
          <p14:tracePt t="61732" x="1003300" y="3155950"/>
          <p14:tracePt t="61745" x="984250" y="3146425"/>
          <p14:tracePt t="61753" x="974725" y="3136900"/>
          <p14:tracePt t="61769" x="966788" y="3109913"/>
          <p14:tracePt t="61777" x="957263" y="3100388"/>
          <p14:tracePt t="61785" x="957263" y="3082925"/>
          <p14:tracePt t="61793" x="930275" y="3036888"/>
          <p14:tracePt t="61800" x="911225" y="3017838"/>
          <p14:tracePt t="61809" x="911225" y="3000375"/>
          <p14:tracePt t="61816" x="903288" y="2973388"/>
          <p14:tracePt t="61825" x="874713" y="2946400"/>
          <p14:tracePt t="61833" x="866775" y="2927350"/>
          <p14:tracePt t="61841" x="857250" y="2909888"/>
          <p14:tracePt t="61889" x="857250" y="2890838"/>
          <p14:tracePt t="61896" x="857250" y="2881313"/>
          <p14:tracePt t="61921" x="857250" y="2873375"/>
          <p14:tracePt t="61930" x="857250" y="2844800"/>
          <p14:tracePt t="61937" x="866775" y="2827338"/>
          <p14:tracePt t="61948" x="874713" y="2817813"/>
          <p14:tracePt t="61953" x="893763" y="2800350"/>
          <p14:tracePt t="61961" x="920750" y="2771775"/>
          <p14:tracePt t="61969" x="930275" y="2763838"/>
          <p14:tracePt t="61977" x="947738" y="2763838"/>
          <p14:tracePt t="61985" x="974725" y="2727325"/>
          <p14:tracePt t="61993" x="993775" y="2717800"/>
          <p14:tracePt t="62002" x="1011238" y="2708275"/>
          <p14:tracePt t="62009" x="1047750" y="2690813"/>
          <p14:tracePt t="62018" x="1066800" y="2681288"/>
          <p14:tracePt t="62025" x="1093788" y="2681288"/>
          <p14:tracePt t="62034" x="1112838" y="2671763"/>
          <p14:tracePt t="62041" x="1139825" y="2662238"/>
          <p14:tracePt t="62049" x="1166813" y="2644775"/>
          <p14:tracePt t="62058" x="1193800" y="2644775"/>
          <p14:tracePt t="62066" x="1222375" y="2635250"/>
          <p14:tracePt t="62073" x="1266825" y="2625725"/>
          <p14:tracePt t="62082" x="1276350" y="2625725"/>
          <p14:tracePt t="62089" x="1322388" y="2625725"/>
          <p14:tracePt t="62099" x="1358900" y="2608263"/>
          <p14:tracePt t="62105" x="1403350" y="2608263"/>
          <p14:tracePt t="62116" x="1439863" y="2608263"/>
          <p14:tracePt t="62121" x="1476375" y="2589213"/>
          <p14:tracePt t="62132" x="1531938" y="2589213"/>
          <p14:tracePt t="62137" x="1568450" y="2589213"/>
          <p14:tracePt t="62148" x="1641475" y="2589213"/>
          <p14:tracePt t="62153" x="1695450" y="2581275"/>
          <p14:tracePt t="62162" x="1751013" y="2581275"/>
          <p14:tracePt t="62169" x="1868488" y="2581275"/>
          <p14:tracePt t="62177" x="1941513" y="2581275"/>
          <p14:tracePt t="62185" x="2014538" y="2581275"/>
          <p14:tracePt t="62192" x="2087563" y="2581275"/>
          <p14:tracePt t="62200" x="2179638" y="2581275"/>
          <p14:tracePt t="62208" x="2214563" y="2581275"/>
          <p14:tracePt t="62216" x="2251075" y="2581275"/>
          <p14:tracePt t="62224" x="2279650" y="2589213"/>
          <p14:tracePt t="62232" x="2306638" y="2598738"/>
          <p14:tracePt t="62249" x="2343150" y="2617788"/>
          <p14:tracePt t="62256" x="2343150" y="2625725"/>
          <p14:tracePt t="62264" x="2343150" y="2644775"/>
          <p14:tracePt t="62280" x="2343150" y="2671763"/>
          <p14:tracePt t="62288" x="2343150" y="2681288"/>
          <p14:tracePt t="62297" x="2352675" y="2708275"/>
          <p14:tracePt t="62304" x="2360613" y="2727325"/>
          <p14:tracePt t="62314" x="2370138" y="2771775"/>
          <p14:tracePt t="62320" x="2379663" y="2781300"/>
          <p14:tracePt t="62330" x="2379663" y="2800350"/>
          <p14:tracePt t="62336" x="2389188" y="2817813"/>
          <p14:tracePt t="62345" x="2389188" y="2827338"/>
          <p14:tracePt t="62352" x="2389188" y="2854325"/>
          <p14:tracePt t="62360" x="2389188" y="2900363"/>
          <p14:tracePt t="62368" x="2389188" y="2909888"/>
          <p14:tracePt t="62376" x="2389188" y="2946400"/>
          <p14:tracePt t="62384" x="2389188" y="2954338"/>
          <p14:tracePt t="62392" x="2389188" y="2990850"/>
          <p14:tracePt t="62400" x="2379663" y="3017838"/>
          <p14:tracePt t="62408" x="2360613" y="3046413"/>
          <p14:tracePt t="62417" x="2333625" y="3082925"/>
          <p14:tracePt t="62424" x="2316163" y="3100388"/>
          <p14:tracePt t="62433" x="2297113" y="3119438"/>
          <p14:tracePt t="62440" x="2279650" y="3127375"/>
          <p14:tracePt t="62449" x="2260600" y="3146425"/>
          <p14:tracePt t="62456" x="2251075" y="3155950"/>
          <p14:tracePt t="62464" x="2233613" y="3163888"/>
          <p14:tracePt t="62472" x="2224088" y="3163888"/>
          <p14:tracePt t="62488" x="2206625" y="3163888"/>
          <p14:tracePt t="62938" x="2197100" y="3173413"/>
          <p14:tracePt t="62943" x="2197100" y="3182938"/>
          <p14:tracePt t="63041" x="2197100" y="3192463"/>
          <p14:tracePt t="63048" x="2197100" y="3200400"/>
          <p14:tracePt t="63056" x="2197100" y="3219450"/>
          <p14:tracePt t="63063" x="2197100" y="3228975"/>
          <p14:tracePt t="63072" x="2197100" y="3236913"/>
          <p14:tracePt t="63080" x="2197100" y="3246438"/>
          <p14:tracePt t="63088" x="2197100" y="3265488"/>
          <p14:tracePt t="63097" x="2197100" y="3282950"/>
          <p14:tracePt t="63104" x="2197100" y="3302000"/>
          <p14:tracePt t="63114" x="2206625" y="3319463"/>
          <p14:tracePt t="63121" x="2206625" y="3338513"/>
          <p14:tracePt t="63132" x="2206625" y="3355975"/>
          <p14:tracePt t="63148" x="2214563" y="3375025"/>
          <p14:tracePt t="63153" x="2233613" y="3392488"/>
          <p14:tracePt t="63161" x="2233613" y="3411538"/>
          <p14:tracePt t="63169" x="2251075" y="3455988"/>
          <p14:tracePt t="63177" x="2251075" y="3465513"/>
          <p14:tracePt t="63193" x="2251075" y="3492500"/>
          <p14:tracePt t="63201" x="2270125" y="3519488"/>
          <p14:tracePt t="63209" x="2270125" y="3548063"/>
          <p14:tracePt t="63217" x="2270125" y="3556000"/>
          <p14:tracePt t="63225" x="2279650" y="3592513"/>
          <p14:tracePt t="63234" x="2287588" y="3611563"/>
          <p14:tracePt t="63241" x="2287588" y="3629025"/>
          <p14:tracePt t="63248" x="2287588" y="3638550"/>
          <p14:tracePt t="63257" x="2287588" y="3648075"/>
          <p14:tracePt t="63265" x="2287588" y="3657600"/>
          <p14:tracePt t="63273" x="2287588" y="3675063"/>
          <p14:tracePt t="63281" x="2287588" y="3684588"/>
          <p14:tracePt t="63289" x="2287588" y="3711575"/>
          <p14:tracePt t="63298" x="2260600" y="3730625"/>
          <p14:tracePt t="63305" x="2260600" y="3767138"/>
          <p14:tracePt t="63316" x="2260600" y="3794125"/>
          <p14:tracePt t="63321" x="2260600" y="3830638"/>
          <p14:tracePt t="63332" x="2260600" y="3884613"/>
          <p14:tracePt t="63337" x="2260600" y="3957638"/>
          <p14:tracePt t="63347" x="2260600" y="4067175"/>
          <p14:tracePt t="63353" x="2260600" y="4159250"/>
          <p14:tracePt t="63361" x="2260600" y="4268788"/>
          <p14:tracePt t="63369" x="2233613" y="4368800"/>
          <p14:tracePt t="63377" x="2233613" y="4459288"/>
          <p14:tracePt t="63385" x="2233613" y="4532313"/>
          <p14:tracePt t="63393" x="2233613" y="4624388"/>
          <p14:tracePt t="63401" x="2233613" y="4687888"/>
          <p14:tracePt t="63409" x="2233613" y="4724400"/>
          <p14:tracePt t="63418" x="2251075" y="4797425"/>
          <p14:tracePt t="63424" x="2260600" y="4841875"/>
          <p14:tracePt t="63432" x="2279650" y="4897438"/>
          <p14:tracePt t="63440" x="2287588" y="4943475"/>
          <p14:tracePt t="63448" x="2306638" y="4987925"/>
          <p14:tracePt t="63456" x="2306638" y="5006975"/>
          <p14:tracePt t="63464" x="2316163" y="5033963"/>
          <p14:tracePt t="63472" x="2352675" y="5060950"/>
          <p14:tracePt t="63488" x="2360613" y="5106988"/>
          <p14:tracePt t="63496" x="2360613" y="5116513"/>
          <p14:tracePt t="63504" x="2360613" y="5143500"/>
          <p14:tracePt t="63512" x="2370138" y="5160963"/>
          <p14:tracePt t="63520" x="2370138" y="5180013"/>
          <p14:tracePt t="63529" x="2389188" y="5197475"/>
          <p14:tracePt t="63545" x="2397125" y="5216525"/>
          <p14:tracePt t="63552" x="2406650" y="5226050"/>
          <p14:tracePt t="63568" x="2416175" y="5233988"/>
          <p14:tracePt t="63584" x="2433638" y="5253038"/>
          <p14:tracePt t="63592" x="2452688" y="5270500"/>
          <p14:tracePt t="63600" x="2479675" y="5307013"/>
          <p14:tracePt t="63608" x="2498725" y="5326063"/>
          <p14:tracePt t="63617" x="2525713" y="5343525"/>
          <p14:tracePt t="63624" x="2562225" y="5380038"/>
          <p14:tracePt t="63634" x="2570163" y="5389563"/>
          <p14:tracePt t="63641" x="2589213" y="5399088"/>
          <p14:tracePt t="63649" x="2598738" y="5408613"/>
          <p14:tracePt t="63656" x="2606675" y="5408613"/>
          <p14:tracePt t="63672" x="2606675" y="5416550"/>
          <p14:tracePt t="63681" x="2606675" y="5426075"/>
          <p14:tracePt t="63688" x="2606675" y="5435600"/>
          <p14:tracePt t="63697" x="2616200" y="5445125"/>
          <p14:tracePt t="63874" x="2625725" y="5462588"/>
          <p14:tracePt t="63884" x="2625725" y="5481638"/>
          <p14:tracePt t="63890" x="2625725" y="5508625"/>
          <p14:tracePt t="63898" x="2625725" y="5545138"/>
          <p14:tracePt t="63904" x="2625725" y="5562600"/>
          <p14:tracePt t="63912" x="2625725" y="5618163"/>
          <p14:tracePt t="63920" x="2625725" y="5645150"/>
          <p14:tracePt t="63929" x="2625725" y="5681663"/>
          <p14:tracePt t="63936" x="2625725" y="5708650"/>
          <p14:tracePt t="63944" x="2625725" y="5718175"/>
          <p14:tracePt t="63960" x="2625725" y="5735638"/>
          <p14:tracePt t="63968" x="2625725" y="5745163"/>
          <p14:tracePt t="64001" x="2625725" y="5754688"/>
          <p14:tracePt t="64017" x="2625725" y="5764213"/>
          <p14:tracePt t="64024" x="2598738" y="5791200"/>
          <p14:tracePt t="64032" x="2570163" y="5800725"/>
          <p14:tracePt t="64040" x="2506663" y="5808663"/>
          <p14:tracePt t="64048" x="2416175" y="5808663"/>
          <p14:tracePt t="64055" x="2324100" y="5827713"/>
          <p14:tracePt t="64063" x="2214563" y="5827713"/>
          <p14:tracePt t="64072" x="2106613" y="5827713"/>
          <p14:tracePt t="64080" x="1941513" y="5827713"/>
          <p14:tracePt t="64088" x="1814513" y="5827713"/>
          <p14:tracePt t="64096" x="1741488" y="5827713"/>
          <p14:tracePt t="64104" x="1631950" y="5827713"/>
          <p14:tracePt t="64115" x="1585913" y="5827713"/>
          <p14:tracePt t="64121" x="1558925" y="5827713"/>
          <p14:tracePt t="64132" x="1549400" y="5827713"/>
          <p14:tracePt t="64153" x="1541463" y="5827713"/>
          <p14:tracePt t="64185" x="1512888" y="5808663"/>
          <p14:tracePt t="64193" x="1512888" y="5800725"/>
          <p14:tracePt t="64201" x="1458913" y="5781675"/>
          <p14:tracePt t="64209" x="1366838" y="5754688"/>
          <p14:tracePt t="64218" x="1266825" y="5735638"/>
          <p14:tracePt t="64225" x="1157288" y="5727700"/>
          <p14:tracePt t="64232" x="1047750" y="5708650"/>
          <p14:tracePt t="64241" x="966788" y="5672138"/>
          <p14:tracePt t="64249" x="911225" y="5672138"/>
          <p14:tracePt t="64257" x="847725" y="5662613"/>
          <p14:tracePt t="64266" x="793750" y="5645150"/>
          <p14:tracePt t="64273" x="774700" y="5626100"/>
          <p14:tracePt t="64282" x="747713" y="5618163"/>
          <p14:tracePt t="64297" x="747713" y="5608638"/>
          <p14:tracePt t="64314" x="738188" y="5599113"/>
          <p14:tracePt t="64321" x="738188" y="5589588"/>
          <p14:tracePt t="64336" x="738188" y="5581650"/>
          <p14:tracePt t="64347" x="738188" y="5554663"/>
          <p14:tracePt t="64353" x="738188" y="5545138"/>
          <p14:tracePt t="64361" x="738188" y="5535613"/>
          <p14:tracePt t="64368" x="738188" y="5518150"/>
          <p14:tracePt t="64376" x="747713" y="5499100"/>
          <p14:tracePt t="64385" x="757238" y="5489575"/>
          <p14:tracePt t="64401" x="784225" y="5445125"/>
          <p14:tracePt t="64417" x="838200" y="5416550"/>
          <p14:tracePt t="64424" x="857250" y="5408613"/>
          <p14:tracePt t="64432" x="903288" y="5389563"/>
          <p14:tracePt t="64440" x="939800" y="5389563"/>
          <p14:tracePt t="64448" x="993775" y="5380038"/>
          <p14:tracePt t="64456" x="1057275" y="5353050"/>
          <p14:tracePt t="64464" x="1103313" y="5353050"/>
          <p14:tracePt t="64472" x="1157288" y="5343525"/>
          <p14:tracePt t="64480" x="1212850" y="5343525"/>
          <p14:tracePt t="64488" x="1285875" y="5343525"/>
          <p14:tracePt t="64496" x="1358900" y="5343525"/>
          <p14:tracePt t="64504" x="1449388" y="5343525"/>
          <p14:tracePt t="64513" x="1541463" y="5343525"/>
          <p14:tracePt t="64520" x="1604963" y="5343525"/>
          <p14:tracePt t="64530" x="1677988" y="5343525"/>
          <p14:tracePt t="64536" x="1787525" y="5343525"/>
          <p14:tracePt t="64547" x="1878013" y="5343525"/>
          <p14:tracePt t="64552" x="1968500" y="5343525"/>
          <p14:tracePt t="64561" x="2087563" y="5372100"/>
          <p14:tracePt t="64568" x="2197100" y="5389563"/>
          <p14:tracePt t="64577" x="2279650" y="5426075"/>
          <p14:tracePt t="64584" x="2352675" y="5453063"/>
          <p14:tracePt t="64593" x="2370138" y="5453063"/>
          <p14:tracePt t="64600" x="2416175" y="5489575"/>
          <p14:tracePt t="64608" x="2443163" y="5489575"/>
          <p14:tracePt t="64616" x="2479675" y="5499100"/>
          <p14:tracePt t="64624" x="2489200" y="5508625"/>
          <p14:tracePt t="64633" x="2516188" y="5518150"/>
          <p14:tracePt t="64640" x="2516188" y="5526088"/>
          <p14:tracePt t="64649" x="2533650" y="5535613"/>
          <p14:tracePt t="64656" x="2543175" y="5535613"/>
          <p14:tracePt t="64664" x="2579688" y="5562600"/>
          <p14:tracePt t="64672" x="2616200" y="5581650"/>
          <p14:tracePt t="64681" x="2635250" y="5589588"/>
          <p14:tracePt t="64688" x="2671763" y="5599113"/>
          <p14:tracePt t="64697" x="2679700" y="5599113"/>
          <p14:tracePt t="64704" x="2698750" y="5618163"/>
          <p14:tracePt t="64714" x="2708275" y="5626100"/>
          <p14:tracePt t="64720" x="2716213" y="5635625"/>
          <p14:tracePt t="64777" x="2725738" y="5635625"/>
          <p14:tracePt t="64801" x="2725738" y="5645150"/>
          <p14:tracePt t="64809" x="2725738" y="5654675"/>
          <p14:tracePt t="64817" x="2716213" y="5672138"/>
          <p14:tracePt t="64824" x="2708275" y="5699125"/>
          <p14:tracePt t="64832" x="2698750" y="5708650"/>
          <p14:tracePt t="64849" x="2679700" y="5727700"/>
          <p14:tracePt t="64856" x="2671763" y="5745163"/>
          <p14:tracePt t="64888" x="2662238" y="5754688"/>
          <p14:tracePt t="64945" x="2652713" y="5764213"/>
          <p14:tracePt t="64969" x="2643188" y="5772150"/>
          <p14:tracePt t="65073" x="2652713" y="5735638"/>
          <p14:tracePt t="65081" x="2689225" y="5672138"/>
          <p14:tracePt t="65087" x="2708275" y="5635625"/>
          <p14:tracePt t="65096" x="2735263" y="5554663"/>
          <p14:tracePt t="65104" x="2771775" y="5489575"/>
          <p14:tracePt t="65112" x="2817813" y="5353050"/>
          <p14:tracePt t="65120" x="2881313" y="5207000"/>
          <p14:tracePt t="65128" x="2917825" y="5106988"/>
          <p14:tracePt t="65136" x="2998788" y="4951413"/>
          <p14:tracePt t="65144" x="3008313" y="4824413"/>
          <p14:tracePt t="65152" x="3054350" y="4697413"/>
          <p14:tracePt t="65160" x="3071813" y="4595813"/>
          <p14:tracePt t="65168" x="3071813" y="4505325"/>
          <p14:tracePt t="65177" x="3071813" y="4413250"/>
          <p14:tracePt t="65185" x="3071813" y="4359275"/>
          <p14:tracePt t="65193" x="3054350" y="4276725"/>
          <p14:tracePt t="65201" x="3008313" y="4186238"/>
          <p14:tracePt t="65209" x="2954338" y="4086225"/>
          <p14:tracePt t="65218" x="2917825" y="4021138"/>
          <p14:tracePt t="65225" x="2844800" y="3921125"/>
          <p14:tracePt t="65233" x="2789238" y="3857625"/>
          <p14:tracePt t="65241" x="2698750" y="3738563"/>
          <p14:tracePt t="65248" x="2662238" y="3675063"/>
          <p14:tracePt t="65257" x="2606675" y="3602038"/>
          <p14:tracePt t="65265" x="2570163" y="3529013"/>
          <p14:tracePt t="65273" x="2552700" y="3492500"/>
          <p14:tracePt t="65282" x="2525713" y="3438525"/>
          <p14:tracePt t="65289" x="2498725" y="3402013"/>
          <p14:tracePt t="65298" x="2462213" y="3375025"/>
          <p14:tracePt t="65305" x="2462213" y="3365500"/>
          <p14:tracePt t="65314" x="2462213" y="3338513"/>
          <p14:tracePt t="65321" x="2452688" y="3328988"/>
          <p14:tracePt t="65332" x="2452688" y="3319463"/>
          <p14:tracePt t="65337" x="2452688" y="3302000"/>
          <p14:tracePt t="65347" x="2452688" y="3292475"/>
          <p14:tracePt t="65353" x="2452688" y="3282950"/>
          <p14:tracePt t="65361" x="2443163" y="3255963"/>
          <p14:tracePt t="65369" x="2406650" y="3228975"/>
          <p14:tracePt t="65377" x="2406650" y="3219450"/>
          <p14:tracePt t="65385" x="2397125" y="3200400"/>
          <p14:tracePt t="65393" x="2397125" y="3192463"/>
          <p14:tracePt t="65401" x="2389188" y="3163888"/>
          <p14:tracePt t="65417" x="2389188" y="3155950"/>
          <p14:tracePt t="65426" x="2370138" y="3127375"/>
          <p14:tracePt t="65440" x="2370138" y="3119438"/>
          <p14:tracePt t="65448" x="2370138" y="3109913"/>
          <p14:tracePt t="65456" x="2370138" y="3090863"/>
          <p14:tracePt t="65463" x="2370138" y="3073400"/>
          <p14:tracePt t="65472" x="2370138" y="3036888"/>
          <p14:tracePt t="65488" x="2370138" y="3027363"/>
          <p14:tracePt t="65496" x="2370138" y="3017838"/>
          <p14:tracePt t="65504" x="2370138" y="2990850"/>
          <p14:tracePt t="65512" x="2379663" y="2982913"/>
          <p14:tracePt t="65520" x="2389188" y="2973388"/>
          <p14:tracePt t="65529" x="2406650" y="2963863"/>
          <p14:tracePt t="65544" x="2425700" y="2954338"/>
          <p14:tracePt t="65552" x="2452688" y="2927350"/>
          <p14:tracePt t="65560" x="2462213" y="2917825"/>
          <p14:tracePt t="65568" x="2479675" y="2909888"/>
          <p14:tracePt t="65576" x="2498725" y="2890838"/>
          <p14:tracePt t="65584" x="2506663" y="2881313"/>
          <p14:tracePt t="65592" x="2525713" y="2854325"/>
          <p14:tracePt t="65608" x="2543175" y="2836863"/>
          <p14:tracePt t="65624" x="2543175" y="2817813"/>
          <p14:tracePt t="65632" x="2552700" y="2808288"/>
          <p14:tracePt t="65640" x="2552700" y="2800350"/>
          <p14:tracePt t="65656" x="2562225" y="2790825"/>
          <p14:tracePt t="65697" x="2562225" y="2781300"/>
          <p14:tracePt t="65866" x="2562225" y="2771775"/>
          <p14:tracePt t="66089" x="2562225" y="2763838"/>
          <p14:tracePt t="66105" x="2552700" y="2763838"/>
          <p14:tracePt t="66121" x="2533650" y="2763838"/>
          <p14:tracePt t="66130" x="2516188" y="2763838"/>
          <p14:tracePt t="66146" x="2498725" y="2763838"/>
          <p14:tracePt t="66153" x="2479675" y="2763838"/>
          <p14:tracePt t="66165" x="2462213" y="2763838"/>
          <p14:tracePt t="66169" x="2433638" y="2763838"/>
          <p14:tracePt t="66177" x="2425700" y="2763838"/>
          <p14:tracePt t="66185" x="2389188" y="2763838"/>
          <p14:tracePt t="66193" x="2370138" y="2763838"/>
          <p14:tracePt t="66418" x="2443163" y="2763838"/>
          <p14:tracePt t="66424" x="2552700" y="2763838"/>
          <p14:tracePt t="66432" x="2679700" y="2763838"/>
          <p14:tracePt t="66440" x="2771775" y="2763838"/>
          <p14:tracePt t="66448" x="2898775" y="2763838"/>
          <p14:tracePt t="66456" x="2971800" y="2763838"/>
          <p14:tracePt t="66464" x="3044825" y="2763838"/>
          <p14:tracePt t="66472" x="3090863" y="2754313"/>
          <p14:tracePt t="66481" x="3127375" y="2754313"/>
          <p14:tracePt t="66488" x="3136900" y="2754313"/>
          <p14:tracePt t="66496" x="3144838" y="2754313"/>
          <p14:tracePt t="66625" x="3163888" y="2744788"/>
          <p14:tracePt t="66633" x="3190875" y="2727325"/>
          <p14:tracePt t="66641" x="3236913" y="2727325"/>
          <p14:tracePt t="66650" x="3273425" y="2727325"/>
          <p14:tracePt t="66657" x="3290888" y="2717800"/>
          <p14:tracePt t="66666" x="3327400" y="2717800"/>
          <p14:tracePt t="66673" x="3363913" y="2717800"/>
          <p14:tracePt t="66682" x="3373438" y="2717800"/>
          <p14:tracePt t="66689" x="3382963" y="2717800"/>
          <p14:tracePt t="66705" x="3390900" y="2717800"/>
          <p14:tracePt t="66969" x="3427413" y="2717800"/>
          <p14:tracePt t="66977" x="3463925" y="2717800"/>
          <p14:tracePt t="66984" x="3473450" y="2717800"/>
          <p14:tracePt t="66992" x="3509963" y="2717800"/>
          <p14:tracePt t="67000" x="3527425" y="2717800"/>
          <p14:tracePt t="67007" x="3546475" y="2717800"/>
          <p14:tracePt t="67512" x="3600450" y="2698750"/>
          <p14:tracePt t="67520" x="3619500" y="2698750"/>
          <p14:tracePt t="67528" x="3656013" y="2681288"/>
          <p14:tracePt t="67536" x="3665538" y="2681288"/>
          <p14:tracePt t="67547" x="3692525" y="2671763"/>
          <p14:tracePt t="67553" x="3709988" y="2671763"/>
          <p14:tracePt t="67561" x="3738563" y="2654300"/>
          <p14:tracePt t="68033" x="3746500" y="2654300"/>
          <p14:tracePt t="68048" x="3746500" y="2662238"/>
          <p14:tracePt t="68072" x="3746500" y="2671763"/>
          <p14:tracePt t="68080" x="3746500" y="2690813"/>
          <p14:tracePt t="68088" x="3746500" y="2708275"/>
          <p14:tracePt t="68096" x="3746500" y="2717800"/>
          <p14:tracePt t="68105" x="3738563" y="2763838"/>
          <p14:tracePt t="68115" x="3738563" y="2771775"/>
          <p14:tracePt t="68120" x="3729038" y="2808288"/>
          <p14:tracePt t="68129" x="3729038" y="2844800"/>
          <p14:tracePt t="68136" x="3729038" y="2890838"/>
          <p14:tracePt t="68145" x="3729038" y="2909888"/>
          <p14:tracePt t="68152" x="3729038" y="2946400"/>
          <p14:tracePt t="68160" x="3719513" y="2963863"/>
          <p14:tracePt t="68168" x="3719513" y="3017838"/>
          <p14:tracePt t="68176" x="3719513" y="3054350"/>
          <p14:tracePt t="68185" x="3719513" y="3090863"/>
          <p14:tracePt t="68193" x="3719513" y="3109913"/>
          <p14:tracePt t="68201" x="3719513" y="3136900"/>
          <p14:tracePt t="68209" x="3719513" y="3146425"/>
          <p14:tracePt t="68217" x="3719513" y="3163888"/>
          <p14:tracePt t="68225" x="3719513" y="3182938"/>
          <p14:tracePt t="68233" x="3719513" y="3192463"/>
          <p14:tracePt t="68257" x="3719513" y="3200400"/>
          <p14:tracePt t="68265" x="3702050" y="3228975"/>
          <p14:tracePt t="68281" x="3702050" y="3236913"/>
          <p14:tracePt t="68289" x="3702050" y="3246438"/>
          <p14:tracePt t="68313" x="3702050" y="3265488"/>
          <p14:tracePt t="68345" x="3702050" y="3273425"/>
          <p14:tracePt t="68353" x="3692525" y="3273425"/>
          <p14:tracePt t="69009" x="3692525" y="3282950"/>
          <p14:tracePt t="69017" x="3765550" y="3282950"/>
          <p14:tracePt t="69025" x="3892550" y="3282950"/>
          <p14:tracePt t="69032" x="4057650" y="3282950"/>
          <p14:tracePt t="69041" x="4202113" y="3282950"/>
          <p14:tracePt t="69049" x="4348163" y="3282950"/>
          <p14:tracePt t="69057" x="4476750" y="3282950"/>
          <p14:tracePt t="69065" x="4603750" y="3282950"/>
          <p14:tracePt t="69073" x="4676775" y="3302000"/>
          <p14:tracePt t="69081" x="4759325" y="3302000"/>
          <p14:tracePt t="69089" x="4813300" y="3302000"/>
          <p14:tracePt t="69097" x="4840288" y="3302000"/>
          <p14:tracePt t="69105" x="4859338" y="3302000"/>
          <p14:tracePt t="69201" x="4886325" y="3302000"/>
          <p14:tracePt t="69209" x="4905375" y="3302000"/>
          <p14:tracePt t="69217" x="4932363" y="3302000"/>
          <p14:tracePt t="69225" x="4949825" y="3302000"/>
          <p14:tracePt t="69233" x="4968875" y="3302000"/>
          <p14:tracePt t="70793" x="4968875" y="3292475"/>
          <p14:tracePt t="70808" x="4968875" y="3282950"/>
          <p14:tracePt t="70816" x="4968875" y="3273425"/>
          <p14:tracePt t="70825" x="4968875" y="3265488"/>
          <p14:tracePt t="70841" x="4968875" y="3255963"/>
          <p14:tracePt t="70857" x="4968875" y="3246438"/>
          <p14:tracePt t="70977" x="4968875" y="3228975"/>
          <p14:tracePt t="70985" x="4968875" y="3192463"/>
          <p14:tracePt t="70993" x="4968875" y="3155950"/>
          <p14:tracePt t="71000" x="4978400" y="3136900"/>
          <p14:tracePt t="71009" x="4978400" y="3127375"/>
          <p14:tracePt t="71017" x="4978400" y="3119438"/>
          <p14:tracePt t="71025" x="4978400" y="3109913"/>
          <p14:tracePt t="71097" x="4978400" y="3100388"/>
          <p14:tracePt t="71121" x="4978400" y="3090863"/>
          <p14:tracePt t="71161" x="4978400" y="3073400"/>
          <p14:tracePt t="71168" x="4978400" y="3063875"/>
          <p14:tracePt t="71176" x="4978400" y="3054350"/>
          <p14:tracePt t="71200" x="4978400" y="3027363"/>
          <p14:tracePt t="71225" x="4978400" y="3009900"/>
          <p14:tracePt t="71233" x="4978400" y="2990850"/>
          <p14:tracePt t="71241" x="4978400" y="2982913"/>
          <p14:tracePt t="71257" x="4978400" y="2973388"/>
          <p14:tracePt t="71281" x="4978400" y="2963863"/>
          <p14:tracePt t="71432" x="4978400" y="2973388"/>
          <p14:tracePt t="71440" x="4978400" y="2990850"/>
          <p14:tracePt t="71472" x="4978400" y="3009900"/>
          <p14:tracePt t="71697" x="4968875" y="3027363"/>
          <p14:tracePt t="71705" x="4968875" y="3054350"/>
          <p14:tracePt t="71712" x="4968875" y="3073400"/>
          <p14:tracePt t="71721" x="4968875" y="3146425"/>
          <p14:tracePt t="71730" x="4932363" y="3209925"/>
          <p14:tracePt t="71736" x="4895850" y="3273425"/>
          <p14:tracePt t="71746" x="4849813" y="3319463"/>
          <p14:tracePt t="71753" x="4803775" y="3382963"/>
          <p14:tracePt t="71763" x="4759325" y="3446463"/>
          <p14:tracePt t="71768" x="4713288" y="3475038"/>
          <p14:tracePt t="71777" x="4630738" y="3511550"/>
          <p14:tracePt t="71784" x="4549775" y="3538538"/>
          <p14:tracePt t="71793" x="4484688" y="3575050"/>
          <p14:tracePt t="71801" x="4421188" y="3602038"/>
          <p14:tracePt t="71808" x="4357688" y="3638550"/>
          <p14:tracePt t="71816" x="4330700" y="3648075"/>
          <p14:tracePt t="71824" x="4303713" y="3657600"/>
          <p14:tracePt t="71832" x="4267200" y="3694113"/>
          <p14:tracePt t="71840" x="4248150" y="3702050"/>
          <p14:tracePt t="71850" x="4221163" y="3748088"/>
          <p14:tracePt t="71857" x="4194175" y="3767138"/>
          <p14:tracePt t="71865" x="4175125" y="3794125"/>
          <p14:tracePt t="71873" x="4148138" y="3803650"/>
          <p14:tracePt t="71883" x="4102100" y="3830638"/>
          <p14:tracePt t="71888" x="4084638" y="3848100"/>
          <p14:tracePt t="71897" x="4029075" y="3867150"/>
          <p14:tracePt t="71904" x="3992563" y="3894138"/>
          <p14:tracePt t="71913" x="3948113" y="3911600"/>
          <p14:tracePt t="71920" x="3902075" y="3948113"/>
          <p14:tracePt t="71930" x="3875088" y="3948113"/>
          <p14:tracePt t="71936" x="3846513" y="3948113"/>
          <p14:tracePt t="71947" x="3819525" y="3957638"/>
          <p14:tracePt t="71953" x="3783013" y="3967163"/>
          <p14:tracePt t="71963" x="3765550" y="3967163"/>
          <p14:tracePt t="71968" x="3746500" y="3967163"/>
          <p14:tracePt t="72217" x="3746500" y="3976688"/>
          <p14:tracePt t="72232" x="3746500" y="3984625"/>
          <p14:tracePt t="72256" x="3746500" y="3994150"/>
          <p14:tracePt t="72272" x="3792538" y="3994150"/>
          <p14:tracePt t="72280" x="3856038" y="3994150"/>
          <p14:tracePt t="72288" x="3911600" y="3994150"/>
          <p14:tracePt t="72296" x="4002088" y="3994150"/>
          <p14:tracePt t="72305" x="4057650" y="3994150"/>
          <p14:tracePt t="72313" x="4102100" y="3994150"/>
          <p14:tracePt t="72320" x="4138613" y="3994150"/>
          <p14:tracePt t="72329" x="4157663" y="3994150"/>
          <p14:tracePt t="72377" x="4165600" y="3994150"/>
          <p14:tracePt t="72393" x="4165600" y="3984625"/>
          <p14:tracePt t="72401" x="4165600" y="3967163"/>
          <p14:tracePt t="72425" x="4165600" y="3948113"/>
          <p14:tracePt t="72433" x="4165600" y="3930650"/>
          <p14:tracePt t="72441" x="4157663" y="3911600"/>
          <p14:tracePt t="72449" x="4138613" y="3894138"/>
          <p14:tracePt t="72456" x="4121150" y="3875088"/>
          <p14:tracePt t="72465" x="4111625" y="3867150"/>
          <p14:tracePt t="72472" x="4102100" y="3848100"/>
          <p14:tracePt t="72480" x="4084638" y="3830638"/>
          <p14:tracePt t="72488" x="4084638" y="3811588"/>
          <p14:tracePt t="72496" x="4075113" y="3794125"/>
          <p14:tracePt t="72504" x="4075113" y="3784600"/>
          <p14:tracePt t="72512" x="4075113" y="3775075"/>
          <p14:tracePt t="72520" x="4075113" y="3767138"/>
          <p14:tracePt t="72536" x="4075113" y="3730625"/>
          <p14:tracePt t="72552" x="4075113" y="3721100"/>
          <p14:tracePt t="72577" x="4075113" y="3702050"/>
          <p14:tracePt t="72593" x="4075113" y="3694113"/>
          <p14:tracePt t="72609" x="4075113" y="3684588"/>
          <p14:tracePt t="72737" x="4075113" y="3694113"/>
          <p14:tracePt t="72752" x="4075113" y="3721100"/>
          <p14:tracePt t="72760" x="4075113" y="3738563"/>
          <p14:tracePt t="72776" x="4075113" y="3767138"/>
          <p14:tracePt t="72784" x="4048125" y="3830638"/>
          <p14:tracePt t="72793" x="4029075" y="3848100"/>
          <p14:tracePt t="72801" x="3992563" y="3903663"/>
          <p14:tracePt t="72809" x="3965575" y="3940175"/>
          <p14:tracePt t="72817" x="3938588" y="4003675"/>
          <p14:tracePt t="72825" x="3902075" y="4030663"/>
          <p14:tracePt t="72833" x="3883025" y="4049713"/>
          <p14:tracePt t="72841" x="3856038" y="4086225"/>
          <p14:tracePt t="72849" x="3846513" y="4103688"/>
          <p14:tracePt t="72857" x="3829050" y="4122738"/>
          <p14:tracePt t="72864" x="3810000" y="4140200"/>
          <p14:tracePt t="72873" x="3783013" y="4167188"/>
          <p14:tracePt t="72883" x="3775075" y="4167188"/>
          <p14:tracePt t="72889" x="3756025" y="4186238"/>
          <p14:tracePt t="72897" x="3756025" y="4195763"/>
          <p14:tracePt t="72905" x="3746500" y="4203700"/>
          <p14:tracePt t="72914" x="3729038" y="4222750"/>
          <p14:tracePt t="72921" x="3709988" y="4232275"/>
          <p14:tracePt t="72930" x="3702050" y="4240213"/>
          <p14:tracePt t="72937" x="3683000" y="4259263"/>
          <p14:tracePt t="72953" x="3673475" y="4259263"/>
          <p14:tracePt t="72963" x="3665538" y="4259263"/>
          <p14:tracePt t="72969" x="3656013" y="4259263"/>
          <p14:tracePt t="73401" x="3646488" y="4276725"/>
          <p14:tracePt t="73417" x="3646488" y="4286250"/>
          <p14:tracePt t="73424" x="3646488" y="4313238"/>
          <p14:tracePt t="73432" x="3646488" y="4332288"/>
          <p14:tracePt t="73440" x="3646488" y="4340225"/>
          <p14:tracePt t="73448" x="3646488" y="4376738"/>
          <p14:tracePt t="73456" x="3646488" y="4405313"/>
          <p14:tracePt t="73464" x="3646488" y="4413250"/>
          <p14:tracePt t="73472" x="3636963" y="4441825"/>
          <p14:tracePt t="73480" x="3636963" y="4459288"/>
          <p14:tracePt t="73488" x="3636963" y="4478338"/>
          <p14:tracePt t="73497" x="3636963" y="4495800"/>
          <p14:tracePt t="73569" x="3629025" y="4514850"/>
          <p14:tracePt t="73585" x="3619500" y="4522788"/>
          <p14:tracePt t="73609" x="3600450" y="4541838"/>
          <p14:tracePt t="73673" x="3592513" y="4551363"/>
          <p14:tracePt t="73705" x="3582988" y="4559300"/>
          <p14:tracePt t="73721" x="3556000" y="4568825"/>
          <p14:tracePt t="73737" x="3556000" y="4578350"/>
          <p14:tracePt t="73753" x="3556000" y="4587875"/>
          <p14:tracePt t="73762" x="3556000" y="4595813"/>
          <p14:tracePt t="73777" x="3556000" y="4614863"/>
          <p14:tracePt t="73785" x="3556000" y="4624388"/>
          <p14:tracePt t="73793" x="3556000" y="4632325"/>
          <p14:tracePt t="73801" x="3556000" y="4641850"/>
          <p14:tracePt t="73808" x="3556000" y="4651375"/>
          <p14:tracePt t="73817" x="3556000" y="4660900"/>
          <p14:tracePt t="73825" x="3556000" y="4668838"/>
          <p14:tracePt t="73833" x="3556000" y="4678363"/>
          <p14:tracePt t="73841" x="3556000" y="4687888"/>
          <p14:tracePt t="73848" x="3563938" y="4697413"/>
          <p14:tracePt t="73857" x="3573463" y="4705350"/>
          <p14:tracePt t="73865" x="3582988" y="4705350"/>
          <p14:tracePt t="73884" x="3592513" y="4705350"/>
          <p14:tracePt t="73889" x="3600450" y="4705350"/>
          <p14:tracePt t="73913" x="3619500" y="4705350"/>
          <p14:tracePt t="73937" x="3629025" y="4705350"/>
          <p14:tracePt t="73961" x="3646488" y="4705350"/>
          <p14:tracePt t="74033" x="3646488" y="4697413"/>
          <p14:tracePt t="74073" x="3646488" y="4678363"/>
          <p14:tracePt t="74081" x="3646488" y="4668838"/>
          <p14:tracePt t="74089" x="3646488" y="4660900"/>
          <p14:tracePt t="74098" x="3656013" y="4641850"/>
          <p14:tracePt t="74105" x="3656013" y="4624388"/>
          <p14:tracePt t="74114" x="3665538" y="4624388"/>
          <p14:tracePt t="74121" x="3673475" y="4614863"/>
          <p14:tracePt t="74217" x="3683000" y="4624388"/>
          <p14:tracePt t="74225" x="3692525" y="4632325"/>
          <p14:tracePt t="74233" x="3719513" y="4660900"/>
          <p14:tracePt t="74241" x="3738563" y="4678363"/>
          <p14:tracePt t="74248" x="3775075" y="4705350"/>
          <p14:tracePt t="74257" x="3802063" y="4741863"/>
          <p14:tracePt t="74265" x="3819525" y="4751388"/>
          <p14:tracePt t="74273" x="3865563" y="4768850"/>
          <p14:tracePt t="74280" x="3875088" y="4778375"/>
          <p14:tracePt t="74289" x="3883025" y="4778375"/>
          <p14:tracePt t="74297" x="3902075" y="4778375"/>
          <p14:tracePt t="74401" x="3911600" y="4768850"/>
          <p14:tracePt t="74409" x="3911600" y="4760913"/>
          <p14:tracePt t="74418" x="3911600" y="4732338"/>
          <p14:tracePt t="74425" x="3892550" y="4724400"/>
          <p14:tracePt t="74432" x="3865563" y="4724400"/>
          <p14:tracePt t="74440" x="3829050" y="4724400"/>
          <p14:tracePt t="74448" x="3802063" y="4724400"/>
          <p14:tracePt t="74456" x="3775075" y="4724400"/>
          <p14:tracePt t="74464" x="3729038" y="4724400"/>
          <p14:tracePt t="74472" x="3702050" y="4724400"/>
          <p14:tracePt t="74480" x="3683000" y="4724400"/>
          <p14:tracePt t="74496" x="3673475" y="4724400"/>
          <p14:tracePt t="74688" x="3665538" y="4705350"/>
          <p14:tracePt t="74696" x="3665538" y="4687888"/>
          <p14:tracePt t="74704" x="3646488" y="4668838"/>
          <p14:tracePt t="74712" x="3629025" y="4624388"/>
          <p14:tracePt t="74720" x="3629025" y="4587875"/>
          <p14:tracePt t="74729" x="3629025" y="4568825"/>
          <p14:tracePt t="74736" x="3629025" y="4522788"/>
          <p14:tracePt t="74746" x="3609975" y="4495800"/>
          <p14:tracePt t="74752" x="3609975" y="4486275"/>
          <p14:tracePt t="74763" x="3609975" y="4468813"/>
          <p14:tracePt t="74768" x="3600450" y="4449763"/>
          <p14:tracePt t="74777" x="3582988" y="4422775"/>
          <p14:tracePt t="74792" x="3582988" y="4395788"/>
          <p14:tracePt t="74800" x="3582988" y="4376738"/>
          <p14:tracePt t="74808" x="3582988" y="4359275"/>
          <p14:tracePt t="74816" x="3573463" y="4340225"/>
          <p14:tracePt t="74824" x="3556000" y="4295775"/>
          <p14:tracePt t="74832" x="3546475" y="4276725"/>
          <p14:tracePt t="74840" x="3546475" y="4259263"/>
          <p14:tracePt t="74848" x="3546475" y="4240213"/>
          <p14:tracePt t="74864" x="3546475" y="4222750"/>
          <p14:tracePt t="74872" x="3546475" y="4203700"/>
          <p14:tracePt t="74883" x="3546475" y="4176713"/>
          <p14:tracePt t="74888" x="3527425" y="4140200"/>
          <p14:tracePt t="74905" x="3527425" y="4122738"/>
          <p14:tracePt t="74913" x="3519488" y="4103688"/>
          <p14:tracePt t="74920" x="3519488" y="4067175"/>
          <p14:tracePt t="74929" x="3490913" y="4049713"/>
          <p14:tracePt t="74936" x="3482975" y="4030663"/>
          <p14:tracePt t="74947" x="3473450" y="3994150"/>
          <p14:tracePt t="74952" x="3473450" y="3967163"/>
          <p14:tracePt t="74962" x="3473450" y="3948113"/>
          <p14:tracePt t="74968" x="3473450" y="3921125"/>
          <p14:tracePt t="74976" x="3473450" y="3903663"/>
          <p14:tracePt t="74984" x="3473450" y="3875088"/>
          <p14:tracePt t="74992" x="3473450" y="3857625"/>
          <p14:tracePt t="75000" x="3473450" y="3840163"/>
          <p14:tracePt t="75008" x="3473450" y="3830638"/>
          <p14:tracePt t="75016" x="3473450" y="3811588"/>
          <p14:tracePt t="75024" x="3473450" y="3784600"/>
          <p14:tracePt t="75040" x="3482975" y="3767138"/>
          <p14:tracePt t="75056" x="3490913" y="3738563"/>
          <p14:tracePt t="75064" x="3490913" y="3730625"/>
          <p14:tracePt t="75072" x="3509963" y="3711575"/>
          <p14:tracePt t="75081" x="3527425" y="3694113"/>
          <p14:tracePt t="75088" x="3546475" y="3675063"/>
          <p14:tracePt t="75096" x="3582988" y="3638550"/>
          <p14:tracePt t="75104" x="3619500" y="3621088"/>
          <p14:tracePt t="75113" x="3629025" y="3611563"/>
          <p14:tracePt t="75120" x="3646488" y="3592513"/>
          <p14:tracePt t="75129" x="3656013" y="3592513"/>
          <p14:tracePt t="75136" x="3665538" y="3592513"/>
          <p14:tracePt t="75146" x="3683000" y="3584575"/>
          <p14:tracePt t="75241" x="3692525" y="3602038"/>
          <p14:tracePt t="75257" x="3709988" y="3638550"/>
          <p14:tracePt t="75266" x="3729038" y="3665538"/>
          <p14:tracePt t="75273" x="3738563" y="3694113"/>
          <p14:tracePt t="75281" x="3765550" y="3738563"/>
          <p14:tracePt t="75289" x="3775075" y="3757613"/>
          <p14:tracePt t="75298" x="3792538" y="3811588"/>
          <p14:tracePt t="75305" x="3819525" y="3857625"/>
          <p14:tracePt t="75315" x="3838575" y="3903663"/>
          <p14:tracePt t="75321" x="3846513" y="3921125"/>
          <p14:tracePt t="75331" x="3846513" y="3930650"/>
          <p14:tracePt t="75337" x="3846513" y="3957638"/>
          <p14:tracePt t="75349" x="3846513" y="3967163"/>
          <p14:tracePt t="75352" x="3856038" y="3994150"/>
          <p14:tracePt t="75363" x="3865563" y="3994150"/>
          <p14:tracePt t="75368" x="3865563" y="4003675"/>
          <p14:tracePt t="75376" x="3865563" y="4021138"/>
          <p14:tracePt t="75384" x="3865563" y="4030663"/>
          <p14:tracePt t="75392" x="3865563" y="4049713"/>
          <p14:tracePt t="75400" x="3865563" y="4067175"/>
          <p14:tracePt t="75408" x="3856038" y="4086225"/>
          <p14:tracePt t="75417" x="3856038" y="4113213"/>
          <p14:tracePt t="75424" x="3856038" y="4130675"/>
          <p14:tracePt t="75432" x="3856038" y="4140200"/>
          <p14:tracePt t="75440" x="3856038" y="4159250"/>
          <p14:tracePt t="75448" x="3846513" y="4159250"/>
          <p14:tracePt t="75464" x="3846513" y="4167188"/>
          <p14:tracePt t="75472" x="3846513" y="4176713"/>
          <p14:tracePt t="75488" x="3838575" y="4186238"/>
          <p14:tracePt t="75505" x="3838575" y="4195763"/>
          <p14:tracePt t="75521" x="3829050" y="4203700"/>
          <p14:tracePt t="75712" x="3829050" y="4213225"/>
          <p14:tracePt t="75720" x="3838575" y="4249738"/>
          <p14:tracePt t="75736" x="3875088" y="4259263"/>
          <p14:tracePt t="75744" x="3902075" y="4276725"/>
          <p14:tracePt t="75752" x="3984625" y="4303713"/>
          <p14:tracePt t="75762" x="4038600" y="4303713"/>
          <p14:tracePt t="75768" x="4084638" y="4303713"/>
          <p14:tracePt t="75777" x="4148138" y="4303713"/>
          <p14:tracePt t="75784" x="4211638" y="4303713"/>
          <p14:tracePt t="75792" x="4267200" y="4303713"/>
          <p14:tracePt t="75800" x="4357688" y="4303713"/>
          <p14:tracePt t="75808" x="4394200" y="4303713"/>
          <p14:tracePt t="75816" x="4467225" y="4295775"/>
          <p14:tracePt t="75824" x="4494213" y="4286250"/>
          <p14:tracePt t="75832" x="4540250" y="4259263"/>
          <p14:tracePt t="75840" x="4557713" y="4249738"/>
          <p14:tracePt t="75848" x="4594225" y="4232275"/>
          <p14:tracePt t="75865" x="4613275" y="4222750"/>
          <p14:tracePt t="75873" x="4640263" y="4203700"/>
          <p14:tracePt t="75883" x="4659313" y="4176713"/>
          <p14:tracePt t="75889" x="4676775" y="4159250"/>
          <p14:tracePt t="75896" x="4686300" y="4149725"/>
          <p14:tracePt t="75904" x="4730750" y="4113213"/>
          <p14:tracePt t="75913" x="4795838" y="4086225"/>
          <p14:tracePt t="75920" x="4859338" y="4057650"/>
          <p14:tracePt t="75929" x="4959350" y="4021138"/>
          <p14:tracePt t="75936" x="5068888" y="3957638"/>
          <p14:tracePt t="75946" x="5205413" y="3930650"/>
          <p14:tracePt t="75952" x="5351463" y="3884613"/>
          <p14:tracePt t="75962" x="5534025" y="3857625"/>
          <p14:tracePt t="75968" x="5716588" y="3830638"/>
          <p14:tracePt t="75977" x="5943600" y="3811588"/>
          <p14:tracePt t="75984" x="6326188" y="3794125"/>
          <p14:tracePt t="75993" x="6527800" y="3775075"/>
          <p14:tracePt t="76000" x="6773863" y="3775075"/>
          <p14:tracePt t="76008" x="7073900" y="3775075"/>
          <p14:tracePt t="76016" x="7429500" y="3730625"/>
          <p14:tracePt t="76024" x="7704138" y="3694113"/>
          <p14:tracePt t="76032" x="8013700" y="3675063"/>
          <p14:tracePt t="76040" x="8305800" y="3621088"/>
          <p14:tracePt t="76048" x="8488363" y="3584575"/>
          <p14:tracePt t="76056" x="8669338" y="3556000"/>
          <p14:tracePt t="76065" x="8797925" y="3511550"/>
          <p14:tracePt t="76072" x="8897938" y="3482975"/>
          <p14:tracePt t="76081" x="8951913" y="3475038"/>
          <p14:tracePt t="76088" x="9017000" y="3446463"/>
          <p14:tracePt t="76096" x="9034463" y="3446463"/>
          <p14:tracePt t="76104" x="9080500" y="3429000"/>
          <p14:tracePt t="76120" x="9097963" y="3419475"/>
          <p14:tracePt t="76136" x="9107488" y="3419475"/>
          <p14:tracePt t="76169" x="9117013" y="3411538"/>
          <p14:tracePt t="76217" x="9134475" y="3411538"/>
          <p14:tracePt t="105431" x="8878888" y="3629025"/>
          <p14:tracePt t="105440" x="8715375" y="3648075"/>
          <p14:tracePt t="105448" x="8588375" y="3657600"/>
          <p14:tracePt t="105456" x="8478838" y="3657600"/>
          <p14:tracePt t="105464" x="8432800" y="3665538"/>
          <p14:tracePt t="106001" x="8415338" y="3665538"/>
          <p14:tracePt t="106009" x="8405813" y="3638550"/>
          <p14:tracePt t="106025" x="8386763" y="3611563"/>
          <p14:tracePt t="106032" x="8386763" y="3602038"/>
          <p14:tracePt t="106041" x="8378825" y="3584575"/>
          <p14:tracePt t="106064" x="8369300" y="3575050"/>
          <p14:tracePt t="106072" x="8369300" y="3565525"/>
          <p14:tracePt t="106097" x="8350250" y="3538538"/>
          <p14:tracePt t="106113" x="8332788" y="3519488"/>
          <p14:tracePt t="106121" x="8323263" y="3511550"/>
          <p14:tracePt t="106137" x="8313738" y="3502025"/>
          <p14:tracePt t="106161" x="8296275" y="3492500"/>
          <p14:tracePt t="106185" x="8277225" y="3475038"/>
          <p14:tracePt t="106201" x="8269288" y="3475038"/>
          <p14:tracePt t="106209" x="8250238" y="3465513"/>
          <p14:tracePt t="106225" x="8240713" y="3465513"/>
          <p14:tracePt t="106401" x="8223250" y="3465513"/>
          <p14:tracePt t="106409" x="8213725" y="3465513"/>
          <p14:tracePt t="106418" x="8204200" y="3465513"/>
          <p14:tracePt t="106432" x="8186738" y="3465513"/>
          <p14:tracePt t="107089" x="8186738" y="3455988"/>
          <p14:tracePt t="107096" x="8186738" y="3438525"/>
          <p14:tracePt t="107112" x="8186738" y="3429000"/>
          <p14:tracePt t="107136" x="8186738" y="3419475"/>
          <p14:tracePt t="107144" x="8186738" y="3402013"/>
          <p14:tracePt t="107161" x="8186738" y="3392488"/>
          <p14:tracePt t="107169" x="8186738" y="3382963"/>
          <p14:tracePt t="107178" x="8177213" y="3375025"/>
          <p14:tracePt t="107185" x="8159750" y="3346450"/>
          <p14:tracePt t="107195" x="8150225" y="3328988"/>
          <p14:tracePt t="107201" x="8132763" y="3309938"/>
          <p14:tracePt t="107211" x="8096250" y="3282950"/>
          <p14:tracePt t="107217" x="8077200" y="3265488"/>
          <p14:tracePt t="107227" x="8050213" y="3236913"/>
          <p14:tracePt t="107233" x="7994650" y="3219450"/>
          <p14:tracePt t="107245" x="7931150" y="3182938"/>
          <p14:tracePt t="107249" x="7867650" y="3136900"/>
          <p14:tracePt t="107257" x="7785100" y="3109913"/>
          <p14:tracePt t="107266" x="7721600" y="3090863"/>
          <p14:tracePt t="107273" x="7639050" y="3046413"/>
          <p14:tracePt t="107282" x="7567613" y="3017838"/>
          <p14:tracePt t="107289" x="7485063" y="2982913"/>
          <p14:tracePt t="107296" x="7421563" y="2954338"/>
          <p14:tracePt t="107304" x="7356475" y="2909888"/>
          <p14:tracePt t="107312" x="7256463" y="2890838"/>
          <p14:tracePt t="107320" x="7192963" y="2854325"/>
          <p14:tracePt t="107330" x="7138988" y="2827338"/>
          <p14:tracePt t="107336" x="7092950" y="2808288"/>
          <p14:tracePt t="107345" x="7029450" y="2781300"/>
          <p14:tracePt t="107353" x="6983413" y="2771775"/>
          <p14:tracePt t="107361" x="6900863" y="2727325"/>
          <p14:tracePt t="107369" x="6846888" y="2708275"/>
          <p14:tracePt t="107377" x="6800850" y="2681288"/>
          <p14:tracePt t="107384" x="6718300" y="2671763"/>
          <p14:tracePt t="107393" x="6681788" y="2662238"/>
          <p14:tracePt t="107401" x="6637338" y="2654300"/>
          <p14:tracePt t="107410" x="6610350" y="2635250"/>
          <p14:tracePt t="107417" x="6573838" y="2625725"/>
          <p14:tracePt t="107432" x="6545263" y="2617788"/>
          <p14:tracePt t="107443" x="6537325" y="2617788"/>
          <p14:tracePt t="107448" x="6527800" y="2617788"/>
          <p14:tracePt t="107457" x="6518275" y="2617788"/>
          <p14:tracePt t="107473" x="6500813" y="2617788"/>
          <p14:tracePt t="107480" x="6491288" y="2617788"/>
          <p14:tracePt t="107489" x="6481763" y="2608263"/>
          <p14:tracePt t="107496" x="6464300" y="2608263"/>
          <p14:tracePt t="107505" x="6445250" y="2608263"/>
          <p14:tracePt t="107513" x="6391275" y="2608263"/>
          <p14:tracePt t="107520" x="6345238" y="2608263"/>
          <p14:tracePt t="107528" x="6291263" y="2608263"/>
          <p14:tracePt t="107536" x="6218238" y="2608263"/>
          <p14:tracePt t="107544" x="6145213" y="2608263"/>
          <p14:tracePt t="107552" x="6053138" y="2608263"/>
          <p14:tracePt t="107561" x="5980113" y="2608263"/>
          <p14:tracePt t="107568" x="5935663" y="2608263"/>
          <p14:tracePt t="107577" x="5880100" y="2608263"/>
          <p14:tracePt t="107584" x="5826125" y="2598738"/>
          <p14:tracePt t="107593" x="5797550" y="2598738"/>
          <p14:tracePt t="107600" x="5780088" y="2598738"/>
          <p14:tracePt t="107608" x="5761038" y="2598738"/>
          <p14:tracePt t="107616" x="5724525" y="2581275"/>
          <p14:tracePt t="107664" x="5716588" y="2581275"/>
          <p14:tracePt t="107721" x="5688013" y="2571750"/>
          <p14:tracePt t="107737" x="5680075" y="2571750"/>
          <p14:tracePt t="107752" x="5670550" y="2562225"/>
          <p14:tracePt t="107759" x="5653088" y="2554288"/>
          <p14:tracePt t="107768" x="5634038" y="2554288"/>
          <p14:tracePt t="107775" x="5616575" y="2535238"/>
          <p14:tracePt t="107784" x="5580063" y="2535238"/>
          <p14:tracePt t="107792" x="5543550" y="2525713"/>
          <p14:tracePt t="107799" x="5514975" y="2517775"/>
          <p14:tracePt t="107808" x="5487988" y="2508250"/>
          <p14:tracePt t="107816" x="5470525" y="2489200"/>
          <p14:tracePt t="107825" x="5434013" y="2489200"/>
          <p14:tracePt t="107832" x="5405438" y="2489200"/>
          <p14:tracePt t="107842" x="5378450" y="2489200"/>
          <p14:tracePt t="107848" x="5351463" y="2489200"/>
          <p14:tracePt t="107856" x="5324475" y="2489200"/>
          <p14:tracePt t="107864" x="5287963" y="2489200"/>
          <p14:tracePt t="107873" x="5268913" y="2489200"/>
          <p14:tracePt t="107881" x="5241925" y="2489200"/>
          <p14:tracePt t="107898" x="5195888" y="2471738"/>
          <p14:tracePt t="107905" x="5187950" y="2471738"/>
          <p14:tracePt t="107929" x="5178425" y="2471738"/>
          <p14:tracePt t="108065" x="5168900" y="2471738"/>
          <p14:tracePt t="108081" x="5159375" y="2462213"/>
          <p14:tracePt t="108097" x="5151438" y="2444750"/>
          <p14:tracePt t="108105" x="5141913" y="2435225"/>
          <p14:tracePt t="108113" x="5132388" y="2425700"/>
          <p14:tracePt t="108128" x="5114925" y="2389188"/>
          <p14:tracePt t="108144" x="5105400" y="2379663"/>
          <p14:tracePt t="109521" x="5105400" y="2362200"/>
          <p14:tracePt t="109537" x="5105400" y="2352675"/>
          <p14:tracePt t="109577" x="5105400" y="2343150"/>
          <p14:tracePt t="109593" x="5105400" y="2325688"/>
          <p14:tracePt t="109609" x="5105400" y="2316163"/>
          <p14:tracePt t="110153" x="5041900" y="2306638"/>
          <p14:tracePt t="110160" x="4932363" y="2306638"/>
          <p14:tracePt t="110168" x="4840288" y="2289175"/>
          <p14:tracePt t="110176" x="4786313" y="2279650"/>
          <p14:tracePt t="110184" x="4686300" y="2252663"/>
          <p14:tracePt t="110193" x="4622800" y="2243138"/>
          <p14:tracePt t="110200" x="4586288" y="2243138"/>
          <p14:tracePt t="110209" x="4540250" y="2243138"/>
          <p14:tracePt t="110216" x="4513263" y="2233613"/>
          <p14:tracePt t="110226" x="4503738" y="2233613"/>
          <p14:tracePt t="110232" x="4484688" y="2225675"/>
          <p14:tracePt t="110313" x="4476750" y="2225675"/>
          <p14:tracePt t="110328" x="4467225" y="2225675"/>
          <p14:tracePt t="110336" x="4457700" y="2225675"/>
          <p14:tracePt t="110360" x="4440238" y="2206625"/>
          <p14:tracePt t="110368" x="4430713" y="2197100"/>
          <p14:tracePt t="110384" x="4430713" y="2189163"/>
          <p14:tracePt t="110392" x="4421188" y="2179638"/>
          <p14:tracePt t="110400" x="4421188" y="2160588"/>
          <p14:tracePt t="110408" x="4413250" y="2160588"/>
          <p14:tracePt t="110424" x="4413250" y="2152650"/>
          <p14:tracePt t="110456" x="4394200" y="2152650"/>
          <p14:tracePt t="110464" x="4348163" y="2152650"/>
          <p14:tracePt t="110472" x="4294188" y="2152650"/>
          <p14:tracePt t="110480" x="4267200" y="2152650"/>
          <p14:tracePt t="110488" x="4211638" y="2152650"/>
          <p14:tracePt t="110497" x="4184650" y="2160588"/>
          <p14:tracePt t="110504" x="4148138" y="2179638"/>
          <p14:tracePt t="110512" x="4121150" y="2189163"/>
          <p14:tracePt t="110520" x="4075113" y="2216150"/>
          <p14:tracePt t="110529" x="4048125" y="2233613"/>
          <p14:tracePt t="110536" x="4011613" y="2243138"/>
          <p14:tracePt t="110546" x="3984625" y="2262188"/>
          <p14:tracePt t="110552" x="3965575" y="2270125"/>
          <p14:tracePt t="110561" x="3919538" y="2289175"/>
          <p14:tracePt t="110568" x="3883025" y="2298700"/>
          <p14:tracePt t="110576" x="3810000" y="2298700"/>
          <p14:tracePt t="110584" x="3729038" y="2325688"/>
          <p14:tracePt t="110593" x="3656013" y="2335213"/>
          <p14:tracePt t="110600" x="3563938" y="2335213"/>
          <p14:tracePt t="110610" x="3482975" y="2335213"/>
          <p14:tracePt t="110616" x="3390900" y="2335213"/>
          <p14:tracePt t="110627" x="3336925" y="2335213"/>
          <p14:tracePt t="110633" x="3309938" y="2343150"/>
          <p14:tracePt t="110643" x="3263900" y="2352675"/>
          <p14:tracePt t="110648" x="3244850" y="2352675"/>
          <p14:tracePt t="110657" x="3217863" y="2379663"/>
          <p14:tracePt t="110777" x="3163888" y="2379663"/>
          <p14:tracePt t="110785" x="3108325" y="2379663"/>
          <p14:tracePt t="110792" x="3044825" y="2389188"/>
          <p14:tracePt t="110801" x="2990850" y="2398713"/>
          <p14:tracePt t="110810" x="2908300" y="2416175"/>
          <p14:tracePt t="110817" x="2835275" y="2435225"/>
          <p14:tracePt t="110827" x="2752725" y="2452688"/>
          <p14:tracePt t="110833" x="2725738" y="2452688"/>
          <p14:tracePt t="110843" x="2671763" y="2462213"/>
          <p14:tracePt t="110848" x="2625725" y="2462213"/>
          <p14:tracePt t="110857" x="2598738" y="2462213"/>
          <p14:tracePt t="110865" x="2589213" y="2471738"/>
          <p14:tracePt t="110882" x="2570163" y="2481263"/>
          <p14:tracePt t="110945" x="2570163" y="2489200"/>
          <p14:tracePt t="110961" x="2543175" y="2508250"/>
          <p14:tracePt t="110969" x="2506663" y="2544763"/>
          <p14:tracePt t="110976" x="2489200" y="2554288"/>
          <p14:tracePt t="110984" x="2470150" y="2562225"/>
          <p14:tracePt t="110993" x="2443163" y="2581275"/>
          <p14:tracePt t="111000" x="2425700" y="2589213"/>
          <p14:tracePt t="111010" x="2416175" y="2598738"/>
          <p14:tracePt t="111016" x="2397125" y="2608263"/>
          <p14:tracePt t="111026" x="2389188" y="2608263"/>
          <p14:tracePt t="111113" x="2370138" y="2617788"/>
          <p14:tracePt t="111121" x="2352675" y="2635250"/>
          <p14:tracePt t="111128" x="2343150" y="2644775"/>
          <p14:tracePt t="111137" x="2333625" y="2654300"/>
          <p14:tracePt t="111152" x="2324100" y="2662238"/>
          <p14:tracePt t="111480" x="2333625" y="2671763"/>
          <p14:tracePt t="111488" x="2425700" y="2671763"/>
          <p14:tracePt t="111496" x="2570163" y="2671763"/>
          <p14:tracePt t="111504" x="2798763" y="2671763"/>
          <p14:tracePt t="111512" x="2990850" y="2671763"/>
          <p14:tracePt t="111520" x="3273425" y="2671763"/>
          <p14:tracePt t="111528" x="3527425" y="2671763"/>
          <p14:tracePt t="111536" x="3729038" y="2671763"/>
          <p14:tracePt t="111544" x="3911600" y="2671763"/>
          <p14:tracePt t="111552" x="4002088" y="2671763"/>
          <p14:tracePt t="111560" x="4094163" y="2671763"/>
          <p14:tracePt t="111568" x="4111625" y="2671763"/>
          <p14:tracePt t="111577" x="4121150" y="2671763"/>
          <p14:tracePt t="111856" x="4129088" y="2681288"/>
          <p14:tracePt t="111864" x="4129088" y="2690813"/>
          <p14:tracePt t="111872" x="4121150" y="2717800"/>
          <p14:tracePt t="111880" x="4102100" y="2727325"/>
          <p14:tracePt t="111888" x="4094163" y="2727325"/>
          <p14:tracePt t="111904" x="4094163" y="2744788"/>
          <p14:tracePt t="111912" x="4084638" y="2763838"/>
          <p14:tracePt t="111920" x="4065588" y="2781300"/>
          <p14:tracePt t="111928" x="4065588" y="2800350"/>
          <p14:tracePt t="111936" x="4057650" y="2836863"/>
          <p14:tracePt t="111945" x="4057650" y="2873375"/>
          <p14:tracePt t="111952" x="4029075" y="2917825"/>
          <p14:tracePt t="111961" x="4021138" y="2973388"/>
          <p14:tracePt t="111968" x="4002088" y="3009900"/>
          <p14:tracePt t="111976" x="3992563" y="3046413"/>
          <p14:tracePt t="111984" x="3992563" y="3082925"/>
          <p14:tracePt t="111993" x="3984625" y="3082925"/>
          <p14:tracePt t="112000" x="3984625" y="3109913"/>
          <p14:tracePt t="112009" x="3975100" y="3146425"/>
          <p14:tracePt t="112016" x="3956050" y="3163888"/>
          <p14:tracePt t="112026" x="3948113" y="3173413"/>
          <p14:tracePt t="112056" x="3938588" y="3173413"/>
          <p14:tracePt t="112313" x="3956050" y="3182938"/>
          <p14:tracePt t="112320" x="4021138" y="3182938"/>
          <p14:tracePt t="112328" x="4084638" y="3182938"/>
          <p14:tracePt t="112336" x="4175125" y="3182938"/>
          <p14:tracePt t="112344" x="4267200" y="3182938"/>
          <p14:tracePt t="112352" x="4340225" y="3182938"/>
          <p14:tracePt t="112360" x="4413250" y="3182938"/>
          <p14:tracePt t="112368" x="4484688" y="3182938"/>
          <p14:tracePt t="112376" x="4549775" y="3209925"/>
          <p14:tracePt t="112384" x="4576763" y="3209925"/>
          <p14:tracePt t="112392" x="4603750" y="3209925"/>
          <p14:tracePt t="112400" x="4613275" y="3209925"/>
          <p14:tracePt t="112432" x="4622800" y="3219450"/>
          <p14:tracePt t="112440" x="4622800" y="3246438"/>
          <p14:tracePt t="112448" x="4603750" y="3319463"/>
          <p14:tracePt t="112456" x="4503738" y="3402013"/>
          <p14:tracePt t="112464" x="4367213" y="3492500"/>
          <p14:tracePt t="112472" x="4221163" y="3602038"/>
          <p14:tracePt t="112480" x="4084638" y="3694113"/>
          <p14:tracePt t="112488" x="4011613" y="3757613"/>
          <p14:tracePt t="112496" x="3911600" y="3867150"/>
          <p14:tracePt t="112504" x="3829050" y="3921125"/>
          <p14:tracePt t="112512" x="3783013" y="3967163"/>
          <p14:tracePt t="112520" x="3738563" y="4030663"/>
          <p14:tracePt t="112528" x="3729038" y="4040188"/>
          <p14:tracePt t="112536" x="3692525" y="4049713"/>
          <p14:tracePt t="112546" x="3683000" y="4067175"/>
          <p14:tracePt t="112552" x="3673475" y="4094163"/>
          <p14:tracePt t="112561" x="3665538" y="4140200"/>
          <p14:tracePt t="112569" x="3656013" y="4186238"/>
          <p14:tracePt t="112577" x="3656013" y="4240213"/>
          <p14:tracePt t="112585" x="3656013" y="4295775"/>
          <p14:tracePt t="112594" x="3656013" y="4368800"/>
          <p14:tracePt t="112600" x="3656013" y="4422775"/>
          <p14:tracePt t="112610" x="3656013" y="4495800"/>
          <p14:tracePt t="112617" x="3656013" y="4541838"/>
          <p14:tracePt t="112627" x="3646488" y="4595813"/>
          <p14:tracePt t="112633" x="3646488" y="4641850"/>
          <p14:tracePt t="112643" x="3636963" y="4660900"/>
          <p14:tracePt t="112649" x="3636963" y="4687888"/>
          <p14:tracePt t="112660" x="3629025" y="4705350"/>
          <p14:tracePt t="112665" x="3629025" y="4724400"/>
          <p14:tracePt t="112753" x="3629025" y="4697413"/>
          <p14:tracePt t="112761" x="3629025" y="4678363"/>
          <p14:tracePt t="112769" x="3629025" y="4660900"/>
          <p14:tracePt t="112778" x="3629025" y="4605338"/>
          <p14:tracePt t="112785" x="3609975" y="4578350"/>
          <p14:tracePt t="112794" x="3592513" y="4551363"/>
          <p14:tracePt t="112801" x="3582988" y="4486275"/>
          <p14:tracePt t="112810" x="3573463" y="4468813"/>
          <p14:tracePt t="112817" x="3563938" y="4432300"/>
          <p14:tracePt t="112828" x="3546475" y="4413250"/>
          <p14:tracePt t="112833" x="3519488" y="4386263"/>
          <p14:tracePt t="112844" x="3490913" y="4376738"/>
          <p14:tracePt t="112860" x="3455988" y="4376738"/>
          <p14:tracePt t="112865" x="3409950" y="4376738"/>
          <p14:tracePt t="112882" x="3208338" y="4386263"/>
          <p14:tracePt t="112889" x="3117850" y="4413250"/>
          <p14:tracePt t="112896" x="2981325" y="4459288"/>
          <p14:tracePt t="112904" x="2908300" y="4495800"/>
          <p14:tracePt t="112912" x="2808288" y="4551363"/>
          <p14:tracePt t="112920" x="2735263" y="4605338"/>
          <p14:tracePt t="112928" x="2708275" y="4624388"/>
          <p14:tracePt t="112936" x="2679700" y="4651375"/>
          <p14:tracePt t="112945" x="2671763" y="4668838"/>
          <p14:tracePt t="112952" x="2662238" y="4687888"/>
          <p14:tracePt t="112962" x="2662238" y="4697413"/>
          <p14:tracePt t="112968" x="2662238" y="4705350"/>
          <p14:tracePt t="112984" x="2662238" y="4724400"/>
          <p14:tracePt t="112993" x="2662238" y="4732338"/>
          <p14:tracePt t="113000" x="2662238" y="4741863"/>
          <p14:tracePt t="113009" x="2662238" y="4751388"/>
          <p14:tracePt t="113016" x="2662238" y="4768850"/>
          <p14:tracePt t="113026" x="2662238" y="4797425"/>
          <p14:tracePt t="113032" x="2662238" y="4824413"/>
          <p14:tracePt t="113042" x="2671763" y="4897438"/>
          <p14:tracePt t="113048" x="2679700" y="4943475"/>
          <p14:tracePt t="113056" x="2708275" y="5016500"/>
          <p14:tracePt t="113064" x="2752725" y="5097463"/>
          <p14:tracePt t="113072" x="2771775" y="5160963"/>
          <p14:tracePt t="113080" x="2798763" y="5226050"/>
          <p14:tracePt t="113088" x="2825750" y="5280025"/>
          <p14:tracePt t="113096" x="2835275" y="5343525"/>
          <p14:tracePt t="113104" x="2862263" y="5389563"/>
          <p14:tracePt t="113112" x="2871788" y="5435600"/>
          <p14:tracePt t="113120" x="2881313" y="5453063"/>
          <p14:tracePt t="113128" x="2889250" y="5472113"/>
          <p14:tracePt t="113225" x="2889250" y="5489575"/>
          <p14:tracePt t="113233" x="2889250" y="5499100"/>
          <p14:tracePt t="113242" x="2889250" y="5518150"/>
          <p14:tracePt t="113249" x="2889250" y="5526088"/>
          <p14:tracePt t="113261" x="2889250" y="5535613"/>
          <p14:tracePt t="113265" x="2889250" y="5545138"/>
          <p14:tracePt t="113273" x="2881313" y="5554663"/>
          <p14:tracePt t="113281" x="2871788" y="5562600"/>
          <p14:tracePt t="113297" x="2862263" y="5572125"/>
          <p14:tracePt t="113305" x="2862263" y="5581650"/>
          <p14:tracePt t="113314" x="2817813" y="5599113"/>
          <p14:tracePt t="113321" x="2798763" y="5618163"/>
          <p14:tracePt t="113328" x="2789238" y="5618163"/>
          <p14:tracePt t="113336" x="2781300" y="5618163"/>
          <p14:tracePt t="113344" x="2781300" y="5626100"/>
          <p14:tracePt t="113585" x="2781300" y="5645150"/>
          <p14:tracePt t="113609" x="2781300" y="5654675"/>
          <p14:tracePt t="113617" x="2835275" y="5654675"/>
          <p14:tracePt t="113625" x="3035300" y="5662613"/>
          <p14:tracePt t="113633" x="3236913" y="5662613"/>
          <p14:tracePt t="113643" x="3619500" y="5662613"/>
          <p14:tracePt t="113649" x="3929063" y="5691188"/>
          <p14:tracePt t="113659" x="4175125" y="5718175"/>
          <p14:tracePt t="113664" x="4484688" y="5764213"/>
          <p14:tracePt t="113673" x="4776788" y="5818188"/>
          <p14:tracePt t="113681" x="5195888" y="5864225"/>
          <p14:tracePt t="113689" x="5368925" y="5881688"/>
          <p14:tracePt t="113696" x="5616575" y="5881688"/>
          <p14:tracePt t="113705" x="5707063" y="5891213"/>
          <p14:tracePt t="113712" x="5724525" y="5900738"/>
          <p14:tracePt t="113825" x="5697538" y="5891213"/>
          <p14:tracePt t="113833" x="5680075" y="5881688"/>
          <p14:tracePt t="113842" x="5653088" y="5864225"/>
          <p14:tracePt t="113849" x="5624513" y="5854700"/>
          <p14:tracePt t="113860" x="5607050" y="5845175"/>
          <p14:tracePt t="113865" x="5570538" y="5845175"/>
          <p14:tracePt t="113882" x="5507038" y="5837238"/>
          <p14:tracePt t="113888" x="5461000" y="5837238"/>
          <p14:tracePt t="113896" x="5424488" y="5837238"/>
          <p14:tracePt t="113904" x="5368925" y="5837238"/>
          <p14:tracePt t="113912" x="5305425" y="5837238"/>
          <p14:tracePt t="113920" x="5251450" y="5837238"/>
          <p14:tracePt t="113928" x="5195888" y="5837238"/>
          <p14:tracePt t="113936" x="5141913" y="5837238"/>
          <p14:tracePt t="113944" x="5086350" y="5837238"/>
          <p14:tracePt t="113952" x="4986338" y="5808663"/>
          <p14:tracePt t="113960" x="4949825" y="5791200"/>
          <p14:tracePt t="113968" x="4868863" y="5781675"/>
          <p14:tracePt t="113977" x="4822825" y="5772150"/>
          <p14:tracePt t="113984" x="4776788" y="5735638"/>
          <p14:tracePt t="113992" x="4759325" y="5735638"/>
          <p14:tracePt t="114000" x="4730750" y="5727700"/>
          <p14:tracePt t="114089" x="4722813" y="5708650"/>
          <p14:tracePt t="114105" x="4722813" y="5699125"/>
          <p14:tracePt t="114112" x="4722813" y="5681663"/>
          <p14:tracePt t="114120" x="4722813" y="5654675"/>
          <p14:tracePt t="114128" x="4722813" y="5635625"/>
          <p14:tracePt t="114135" x="4722813" y="5608638"/>
          <p14:tracePt t="114144" x="4722813" y="5562600"/>
          <p14:tracePt t="114152" x="4722813" y="5545138"/>
          <p14:tracePt t="114160" x="4722813" y="5518150"/>
          <p14:tracePt t="114169" x="4722813" y="5489575"/>
          <p14:tracePt t="114178" x="4722813" y="5462588"/>
          <p14:tracePt t="114185" x="4722813" y="5445125"/>
          <p14:tracePt t="114194" x="4722813" y="5389563"/>
          <p14:tracePt t="114201" x="4722813" y="5362575"/>
          <p14:tracePt t="114210" x="4722813" y="5307013"/>
          <p14:tracePt t="114217" x="4722813" y="5262563"/>
          <p14:tracePt t="114228" x="4713288" y="5233988"/>
          <p14:tracePt t="114233" x="4703763" y="5180013"/>
          <p14:tracePt t="114244" x="4703763" y="5126038"/>
          <p14:tracePt t="114249" x="4676775" y="5060950"/>
          <p14:tracePt t="114265" x="4676775" y="5043488"/>
          <p14:tracePt t="114273" x="4676775" y="5024438"/>
          <p14:tracePt t="114329" x="4676775" y="5016500"/>
          <p14:tracePt t="114464" x="4686300" y="5006975"/>
          <p14:tracePt t="114472" x="4786313" y="5006975"/>
          <p14:tracePt t="114480" x="4913313" y="5006975"/>
          <p14:tracePt t="114488" x="5078413" y="5006975"/>
          <p14:tracePt t="114496" x="5232400" y="5006975"/>
          <p14:tracePt t="114504" x="5461000" y="5006975"/>
          <p14:tracePt t="114512" x="5653088" y="5006975"/>
          <p14:tracePt t="114520" x="5853113" y="5006975"/>
          <p14:tracePt t="114528" x="6053138" y="5006975"/>
          <p14:tracePt t="114536" x="6235700" y="5006975"/>
          <p14:tracePt t="114544" x="6345238" y="5006975"/>
          <p14:tracePt t="114552" x="6399213" y="5006975"/>
          <p14:tracePt t="114560" x="6418263" y="5006975"/>
          <p14:tracePt t="114649" x="6408738" y="5006975"/>
          <p14:tracePt t="114657" x="6399213" y="5006975"/>
          <p14:tracePt t="114665" x="6372225" y="5006975"/>
          <p14:tracePt t="114681" x="6345238" y="5006975"/>
          <p14:tracePt t="114689" x="6326188" y="5006975"/>
          <p14:tracePt t="114697" x="6308725" y="5006975"/>
          <p14:tracePt t="114705" x="6281738" y="5006975"/>
          <p14:tracePt t="114713" x="6226175" y="5006975"/>
          <p14:tracePt t="114721" x="6162675" y="5006975"/>
          <p14:tracePt t="114729" x="6089650" y="5006975"/>
          <p14:tracePt t="114737" x="5999163" y="5006975"/>
          <p14:tracePt t="114745" x="5907088" y="5006975"/>
          <p14:tracePt t="114753" x="5797550" y="5006975"/>
          <p14:tracePt t="114761" x="5688013" y="5006975"/>
          <p14:tracePt t="114769" x="5561013" y="5006975"/>
          <p14:tracePt t="114778" x="5434013" y="5006975"/>
          <p14:tracePt t="114785" x="5305425" y="5006975"/>
          <p14:tracePt t="114794" x="5195888" y="5006975"/>
          <p14:tracePt t="114801" x="5086350" y="4979988"/>
          <p14:tracePt t="114810" x="5041900" y="4970463"/>
          <p14:tracePt t="114817" x="5014913" y="4951413"/>
          <p14:tracePt t="114828" x="4978400" y="4943475"/>
          <p14:tracePt t="114844" x="4978400" y="4933950"/>
          <p14:tracePt t="114849" x="4968875" y="4924425"/>
          <p14:tracePt t="114860" x="4968875" y="4914900"/>
          <p14:tracePt t="114865" x="4959350" y="4878388"/>
          <p14:tracePt t="114881" x="4895850" y="4814888"/>
          <p14:tracePt t="114888" x="4849813" y="4760913"/>
          <p14:tracePt t="114896" x="4786313" y="4741863"/>
          <p14:tracePt t="114904" x="4686300" y="4678363"/>
          <p14:tracePt t="114912" x="4586288" y="4641850"/>
          <p14:tracePt t="114920" x="4494213" y="4595813"/>
          <p14:tracePt t="114928" x="4394200" y="4559300"/>
          <p14:tracePt t="114936" x="4275138" y="4486275"/>
          <p14:tracePt t="114945" x="4230688" y="4459288"/>
          <p14:tracePt t="114952" x="4184650" y="4413250"/>
          <p14:tracePt t="114961" x="4148138" y="4359275"/>
          <p14:tracePt t="114968" x="4138613" y="4359275"/>
          <p14:tracePt t="114976" x="4129088" y="4349750"/>
          <p14:tracePt t="114984" x="4121150" y="4332288"/>
          <p14:tracePt t="114992" x="4121150" y="4322763"/>
          <p14:tracePt t="115000" x="4121150" y="4313238"/>
          <p14:tracePt t="115009" x="4121150" y="4295775"/>
          <p14:tracePt t="115026" x="4121150" y="4286250"/>
          <p14:tracePt t="115057" x="4121150" y="4276725"/>
          <p14:tracePt t="115145" x="4129088" y="4276725"/>
          <p14:tracePt t="115153" x="4148138" y="4313238"/>
          <p14:tracePt t="115161" x="4165600" y="4359275"/>
          <p14:tracePt t="115169" x="4211638" y="4422775"/>
          <p14:tracePt t="115177" x="4248150" y="4505325"/>
          <p14:tracePt t="115185" x="4275138" y="4551363"/>
          <p14:tracePt t="115194" x="4311650" y="4624388"/>
          <p14:tracePt t="115201" x="4348163" y="4705350"/>
          <p14:tracePt t="115210" x="4394200" y="4768850"/>
          <p14:tracePt t="115218" x="4448175" y="4851400"/>
          <p14:tracePt t="115227" x="4484688" y="4906963"/>
          <p14:tracePt t="115233" x="4513263" y="4951413"/>
          <p14:tracePt t="115244" x="4530725" y="4979988"/>
          <p14:tracePt t="115249" x="4540250" y="4997450"/>
          <p14:tracePt t="115260" x="4549775" y="5016500"/>
          <p14:tracePt t="115265" x="4549775" y="5024438"/>
          <p14:tracePt t="115449" x="4557713" y="5024438"/>
          <p14:tracePt t="115458" x="4613275" y="5024438"/>
          <p14:tracePt t="115465" x="4649788" y="5024438"/>
          <p14:tracePt t="115474" x="4667250" y="5024438"/>
          <p14:tracePt t="115481" x="4713288" y="5024438"/>
          <p14:tracePt t="115488" x="4749800" y="5016500"/>
          <p14:tracePt t="115496" x="4786313" y="4987925"/>
          <p14:tracePt t="115504" x="4813300" y="4970463"/>
          <p14:tracePt t="115512" x="4822825" y="4960938"/>
          <p14:tracePt t="115520" x="4832350" y="4943475"/>
          <p14:tracePt t="115528" x="4840288" y="4906963"/>
          <p14:tracePt t="115536" x="4849813" y="4887913"/>
          <p14:tracePt t="115545" x="4859338" y="4870450"/>
          <p14:tracePt t="115552" x="4859338" y="4824413"/>
          <p14:tracePt t="115561" x="4859338" y="4814888"/>
          <p14:tracePt t="115576" x="4859338" y="4797425"/>
          <p14:tracePt t="115584" x="4859338" y="4787900"/>
          <p14:tracePt t="115600" x="4868863" y="4778375"/>
          <p14:tracePt t="115665" x="4868863" y="4768850"/>
          <p14:tracePt t="115673" x="4868863" y="4751388"/>
          <p14:tracePt t="115681" x="4868863" y="4732338"/>
          <p14:tracePt t="115697" x="4868863" y="4697413"/>
          <p14:tracePt t="115705" x="4868863" y="4660900"/>
          <p14:tracePt t="115713" x="4868863" y="4632325"/>
          <p14:tracePt t="115721" x="4868863" y="4595813"/>
          <p14:tracePt t="115729" x="4868863" y="4568825"/>
          <p14:tracePt t="115737" x="4868863" y="4532313"/>
          <p14:tracePt t="115745" x="4868863" y="4495800"/>
          <p14:tracePt t="115753" x="4868863" y="4449763"/>
          <p14:tracePt t="115760" x="4868863" y="4422775"/>
          <p14:tracePt t="115769" x="4868863" y="4368800"/>
          <p14:tracePt t="115778" x="4868863" y="4332288"/>
          <p14:tracePt t="115785" x="4868863" y="4286250"/>
          <p14:tracePt t="115794" x="4868863" y="4249738"/>
          <p14:tracePt t="115801" x="4868863" y="4195763"/>
          <p14:tracePt t="115810" x="4868863" y="4140200"/>
          <p14:tracePt t="115817" x="4868863" y="4076700"/>
          <p14:tracePt t="115828" x="4868863" y="4040188"/>
          <p14:tracePt t="115833" x="4868863" y="3984625"/>
          <p14:tracePt t="115844" x="4868863" y="3930650"/>
          <p14:tracePt t="115849" x="4868863" y="3875088"/>
          <p14:tracePt t="115860" x="4868863" y="3811588"/>
          <p14:tracePt t="115865" x="4876800" y="3757613"/>
          <p14:tracePt t="115880" x="4876800" y="3684588"/>
          <p14:tracePt t="115888" x="4876800" y="3629025"/>
          <p14:tracePt t="115896" x="4876800" y="3602038"/>
          <p14:tracePt t="115904" x="4876800" y="3592513"/>
          <p14:tracePt t="115912" x="4876800" y="3575050"/>
          <p14:tracePt t="116057" x="4895850" y="3556000"/>
          <p14:tracePt t="116064" x="4905375" y="3538538"/>
          <p14:tracePt t="116072" x="4913313" y="3511550"/>
          <p14:tracePt t="116080" x="4922838" y="3492500"/>
          <p14:tracePt t="116088" x="4949825" y="3455988"/>
          <p14:tracePt t="116096" x="4959350" y="3429000"/>
          <p14:tracePt t="116105" x="4968875" y="3419475"/>
          <p14:tracePt t="116114" x="4978400" y="3392488"/>
          <p14:tracePt t="116121" x="4986338" y="3375025"/>
          <p14:tracePt t="116130" x="4986338" y="3365500"/>
          <p14:tracePt t="116146" x="4995863" y="3355975"/>
          <p14:tracePt t="116225" x="4986338" y="3346450"/>
          <p14:tracePt t="116233" x="4932363" y="3346450"/>
          <p14:tracePt t="116240" x="4859338" y="3365500"/>
          <p14:tracePt t="116248" x="4813300" y="3382963"/>
          <p14:tracePt t="116257" x="4730750" y="3402013"/>
          <p14:tracePt t="116264" x="4676775" y="3419475"/>
          <p14:tracePt t="116272" x="4613275" y="3438525"/>
          <p14:tracePt t="116280" x="4567238" y="3446463"/>
          <p14:tracePt t="116297" x="4549775" y="3446463"/>
          <p14:tracePt t="116448" x="4540250" y="3446463"/>
          <p14:tracePt t="116464" x="4540250" y="3438525"/>
          <p14:tracePt t="116473" x="4540250" y="3429000"/>
          <p14:tracePt t="116480" x="4540250" y="3419475"/>
          <p14:tracePt t="116488" x="4540250" y="3402013"/>
          <p14:tracePt t="116496" x="4540250" y="3392488"/>
          <p14:tracePt t="116504" x="4540250" y="3355975"/>
          <p14:tracePt t="116520" x="4540250" y="3338513"/>
          <p14:tracePt t="116528" x="4540250" y="3309938"/>
          <p14:tracePt t="116536" x="4540250" y="3292475"/>
          <p14:tracePt t="116544" x="4540250" y="3255963"/>
          <p14:tracePt t="116552" x="4540250" y="3219450"/>
          <p14:tracePt t="116560" x="4540250" y="3200400"/>
          <p14:tracePt t="116568" x="4540250" y="3192463"/>
          <p14:tracePt t="116576" x="4540250" y="3163888"/>
          <p14:tracePt t="116584" x="4540250" y="3155950"/>
          <p14:tracePt t="116713" x="4549775" y="3155950"/>
          <p14:tracePt t="116727" x="4549775" y="3163888"/>
          <p14:tracePt t="116736" x="4549775" y="3173413"/>
          <p14:tracePt t="116744" x="4557713" y="3192463"/>
          <p14:tracePt t="116752" x="4586288" y="3209925"/>
          <p14:tracePt t="116760" x="4659313" y="3228975"/>
          <p14:tracePt t="116767" x="4676775" y="3236913"/>
          <p14:tracePt t="116775" x="4713288" y="3236913"/>
          <p14:tracePt t="116784" x="4786313" y="3255963"/>
          <p14:tracePt t="116791" x="4840288" y="3255963"/>
          <p14:tracePt t="116800" x="4886325" y="3255963"/>
          <p14:tracePt t="116808" x="4922838" y="3255963"/>
          <p14:tracePt t="116816" x="4941888" y="3255963"/>
          <p14:tracePt t="116825" x="4949825" y="3255963"/>
          <p14:tracePt t="117169" x="4905375" y="3255963"/>
          <p14:tracePt t="117176" x="4840288" y="3265488"/>
          <p14:tracePt t="117184" x="4786313" y="3282950"/>
          <p14:tracePt t="117191" x="4722813" y="3282950"/>
          <p14:tracePt t="117200" x="4649788" y="3282950"/>
          <p14:tracePt t="117208" x="4613275" y="3282950"/>
          <p14:tracePt t="117216" x="4567238" y="3282950"/>
          <p14:tracePt t="117225" x="4530725" y="3282950"/>
          <p14:tracePt t="117232" x="4513263" y="3282950"/>
          <p14:tracePt t="117248" x="4503738" y="3292475"/>
          <p14:tracePt t="117386" x="4476750" y="3292475"/>
          <p14:tracePt t="117392" x="4440238" y="3292475"/>
          <p14:tracePt t="117400" x="4367213" y="3292475"/>
          <p14:tracePt t="117408" x="4294188" y="3292475"/>
          <p14:tracePt t="117416" x="4248150" y="3292475"/>
          <p14:tracePt t="117424" x="4165600" y="3292475"/>
          <p14:tracePt t="117431" x="4075113" y="3292475"/>
          <p14:tracePt t="117445" x="3984625" y="3292475"/>
          <p14:tracePt t="117449" x="3875088" y="3282950"/>
          <p14:tracePt t="117460" x="3792538" y="3255963"/>
          <p14:tracePt t="117465" x="3738563" y="3246438"/>
          <p14:tracePt t="117477" x="3719513" y="3236913"/>
          <p14:tracePt t="117480" x="3709988" y="3228975"/>
          <p14:tracePt t="117488" x="3702050" y="3228975"/>
          <p14:tracePt t="117496" x="3692525" y="3219450"/>
          <p14:tracePt t="117553" x="3692525" y="3209925"/>
          <p14:tracePt t="117561" x="3692525" y="3200400"/>
          <p14:tracePt t="117577" x="3692525" y="3182938"/>
          <p14:tracePt t="117585" x="3692525" y="3173413"/>
          <p14:tracePt t="117594" x="3692525" y="3163888"/>
          <p14:tracePt t="117601" x="3692525" y="3155950"/>
          <p14:tracePt t="117617" x="3702050" y="3136900"/>
          <p14:tracePt t="117721" x="3702050" y="3127375"/>
          <p14:tracePt t="117736" x="3709988" y="3109913"/>
          <p14:tracePt t="117914" x="3673475" y="3109913"/>
          <p14:tracePt t="117920" x="3573463" y="3136900"/>
          <p14:tracePt t="117928" x="3482975" y="3146425"/>
          <p14:tracePt t="117936" x="3409950" y="3155950"/>
          <p14:tracePt t="117944" x="3290888" y="3173413"/>
          <p14:tracePt t="117952" x="3217863" y="3173413"/>
          <p14:tracePt t="117960" x="3163888" y="3173413"/>
          <p14:tracePt t="117968" x="3108325" y="3173413"/>
          <p14:tracePt t="117976" x="3054350" y="3173413"/>
          <p14:tracePt t="117984" x="3008313" y="3173413"/>
          <p14:tracePt t="117992" x="2990850" y="3173413"/>
          <p14:tracePt t="118000" x="2971800" y="3173413"/>
          <p14:tracePt t="118008" x="2962275" y="3173413"/>
          <p14:tracePt t="118032" x="2954338" y="3173413"/>
          <p14:tracePt t="118048" x="2935288" y="3173413"/>
          <p14:tracePt t="118058" x="2917825" y="3155950"/>
          <p14:tracePt t="118064" x="2908300" y="3146425"/>
          <p14:tracePt t="118080" x="2889250" y="3146425"/>
          <p14:tracePt t="118088" x="2881313" y="3136900"/>
          <p14:tracePt t="118104" x="2871788" y="3127375"/>
          <p14:tracePt t="118112" x="2852738" y="3109913"/>
          <p14:tracePt t="118121" x="2771775" y="3090863"/>
          <p14:tracePt t="118128" x="2762250" y="3082925"/>
          <p14:tracePt t="118137" x="2735263" y="3054350"/>
          <p14:tracePt t="118145" x="2725738" y="3046413"/>
          <p14:tracePt t="118152" x="2708275" y="3036888"/>
          <p14:tracePt t="118161" x="2689225" y="3017838"/>
          <p14:tracePt t="118168" x="2679700" y="3009900"/>
          <p14:tracePt t="118176" x="2662238" y="2990850"/>
          <p14:tracePt t="118185" x="2643188" y="2973388"/>
          <p14:tracePt t="118193" x="2616200" y="2963863"/>
          <p14:tracePt t="118200" x="2606675" y="2954338"/>
          <p14:tracePt t="118209" x="2589213" y="2936875"/>
          <p14:tracePt t="118216" x="2579688" y="2917825"/>
          <p14:tracePt t="118225" x="2570163" y="2890838"/>
          <p14:tracePt t="118233" x="2552700" y="2854325"/>
          <p14:tracePt t="118243" x="2543175" y="2854325"/>
          <p14:tracePt t="118248" x="2533650" y="2836863"/>
          <p14:tracePt t="118259" x="2533650" y="2817813"/>
          <p14:tracePt t="118265" x="2525713" y="2790825"/>
          <p14:tracePt t="118273" x="2525713" y="2771775"/>
          <p14:tracePt t="118280" x="2516188" y="2735263"/>
          <p14:tracePt t="118289" x="2516188" y="2717800"/>
          <p14:tracePt t="118296" x="2516188" y="2690813"/>
          <p14:tracePt t="118304" x="2516188" y="2671763"/>
          <p14:tracePt t="118312" x="2516188" y="2654300"/>
          <p14:tracePt t="118320" x="2516188" y="2635250"/>
          <p14:tracePt t="118328" x="2516188" y="2608263"/>
          <p14:tracePt t="118337" x="2516188" y="2598738"/>
          <p14:tracePt t="118344" x="2516188" y="2589213"/>
          <p14:tracePt t="118360" x="2516188" y="2571750"/>
          <p14:tracePt t="118377" x="2516188" y="2562225"/>
          <p14:tracePt t="118393" x="2516188" y="2554288"/>
          <p14:tracePt t="118409" x="2516188" y="2544763"/>
          <p14:tracePt t="118416" x="2533650" y="2517775"/>
          <p14:tracePt t="118440" x="2552700" y="2508250"/>
          <p14:tracePt t="118448" x="2570163" y="2508250"/>
          <p14:tracePt t="118459" x="2589213" y="2498725"/>
          <p14:tracePt t="118464" x="2598738" y="2498725"/>
          <p14:tracePt t="118473" x="2606675" y="2498725"/>
          <p14:tracePt t="118480" x="2616200" y="2489200"/>
          <p14:tracePt t="118489" x="2635250" y="2489200"/>
          <p14:tracePt t="118496" x="2662238" y="2489200"/>
          <p14:tracePt t="118504" x="2679700" y="2489200"/>
          <p14:tracePt t="118513" x="2725738" y="2471738"/>
          <p14:tracePt t="118520" x="2752725" y="2471738"/>
          <p14:tracePt t="118528" x="2771775" y="2471738"/>
          <p14:tracePt t="118536" x="2781300" y="2471738"/>
          <p14:tracePt t="118544" x="2808288" y="2471738"/>
          <p14:tracePt t="118552" x="2825750" y="2471738"/>
          <p14:tracePt t="118560" x="2844800" y="2471738"/>
          <p14:tracePt t="118568" x="2862263" y="2471738"/>
          <p14:tracePt t="118576" x="2889250" y="2471738"/>
          <p14:tracePt t="118584" x="2917825" y="2471738"/>
          <p14:tracePt t="118592" x="2944813" y="2471738"/>
          <p14:tracePt t="118600" x="2954338" y="2471738"/>
          <p14:tracePt t="118607" x="2990850" y="2471738"/>
          <p14:tracePt t="118616" x="3008313" y="2471738"/>
          <p14:tracePt t="118624" x="3044825" y="2471738"/>
          <p14:tracePt t="118632" x="3090863" y="2471738"/>
          <p14:tracePt t="118641" x="3127375" y="2471738"/>
          <p14:tracePt t="118648" x="3163888" y="2471738"/>
          <p14:tracePt t="118659" x="3200400" y="2471738"/>
          <p14:tracePt t="118665" x="3227388" y="2471738"/>
          <p14:tracePt t="118673" x="3254375" y="2471738"/>
          <p14:tracePt t="118681" x="3290888" y="2471738"/>
          <p14:tracePt t="118689" x="3309938" y="2471738"/>
          <p14:tracePt t="118697" x="3336925" y="2471738"/>
          <p14:tracePt t="118705" x="3373438" y="2471738"/>
          <p14:tracePt t="118713" x="3390900" y="2471738"/>
          <p14:tracePt t="118720" x="3436938" y="2471738"/>
          <p14:tracePt t="118729" x="3490913" y="2471738"/>
          <p14:tracePt t="118737" x="3519488" y="2471738"/>
          <p14:tracePt t="118744" x="3556000" y="2471738"/>
          <p14:tracePt t="118753" x="3592513" y="2471738"/>
          <p14:tracePt t="118760" x="3646488" y="2471738"/>
          <p14:tracePt t="118769" x="3683000" y="2471738"/>
          <p14:tracePt t="118776" x="3709988" y="2471738"/>
          <p14:tracePt t="118785" x="3738563" y="2471738"/>
          <p14:tracePt t="118793" x="3775075" y="2471738"/>
          <p14:tracePt t="118800" x="3792538" y="2471738"/>
          <p14:tracePt t="118809" x="3802063" y="2471738"/>
          <p14:tracePt t="118817" x="3829050" y="2471738"/>
          <p14:tracePt t="118826" x="3846513" y="2481263"/>
          <p14:tracePt t="118843" x="3846513" y="2489200"/>
          <p14:tracePt t="118849" x="3865563" y="2508250"/>
          <p14:tracePt t="118859" x="3875088" y="2517775"/>
          <p14:tracePt t="118873" x="3875088" y="2525713"/>
          <p14:tracePt t="118881" x="3875088" y="2535238"/>
          <p14:tracePt t="118897" x="3875088" y="2554288"/>
          <p14:tracePt t="118905" x="3875088" y="2562225"/>
          <p14:tracePt t="118913" x="3875088" y="2581275"/>
          <p14:tracePt t="118921" x="3875088" y="2589213"/>
          <p14:tracePt t="118928" x="3875088" y="2598738"/>
          <p14:tracePt t="118937" x="3875088" y="2625725"/>
          <p14:tracePt t="118953" x="3875088" y="2635250"/>
          <p14:tracePt t="118961" x="3875088" y="2644775"/>
          <p14:tracePt t="118977" x="3875088" y="2671763"/>
          <p14:tracePt t="118985" x="3875088" y="2681288"/>
          <p14:tracePt t="118992" x="3875088" y="2708275"/>
          <p14:tracePt t="119001" x="3875088" y="2727325"/>
          <p14:tracePt t="119009" x="3875088" y="2754313"/>
          <p14:tracePt t="119016" x="3875088" y="2771775"/>
          <p14:tracePt t="119026" x="3875088" y="2800350"/>
          <p14:tracePt t="119033" x="3875088" y="2817813"/>
          <p14:tracePt t="119043" x="3875088" y="2844800"/>
          <p14:tracePt t="119048" x="3875088" y="2854325"/>
          <p14:tracePt t="119059" x="3865563" y="2873375"/>
          <p14:tracePt t="119065" x="3865563" y="2890838"/>
          <p14:tracePt t="119073" x="3865563" y="2900363"/>
          <p14:tracePt t="119081" x="3865563" y="2917825"/>
          <p14:tracePt t="119089" x="3856038" y="2946400"/>
          <p14:tracePt t="119097" x="3846513" y="2954338"/>
          <p14:tracePt t="119105" x="3838575" y="2963863"/>
          <p14:tracePt t="119113" x="3829050" y="2982913"/>
          <p14:tracePt t="119121" x="3819525" y="3009900"/>
          <p14:tracePt t="119129" x="3810000" y="3017838"/>
          <p14:tracePt t="119137" x="3810000" y="3036888"/>
          <p14:tracePt t="119145" x="3802063" y="3036888"/>
          <p14:tracePt t="119153" x="3792538" y="3046413"/>
          <p14:tracePt t="119162" x="3783013" y="3046413"/>
          <p14:tracePt t="119169" x="3765550" y="3054350"/>
          <p14:tracePt t="119178" x="3756025" y="3054350"/>
          <p14:tracePt t="119185" x="3738563" y="3073400"/>
          <p14:tracePt t="119192" x="3709988" y="3073400"/>
          <p14:tracePt t="119201" x="3673475" y="3082925"/>
          <p14:tracePt t="119209" x="3609975" y="3100388"/>
          <p14:tracePt t="119217" x="3582988" y="3100388"/>
          <p14:tracePt t="119226" x="3509963" y="3100388"/>
          <p14:tracePt t="119233" x="3436938" y="3100388"/>
          <p14:tracePt t="119242" x="3346450" y="3100388"/>
          <p14:tracePt t="119248" x="3273425" y="3100388"/>
          <p14:tracePt t="119259" x="3217863" y="3100388"/>
          <p14:tracePt t="119265" x="3108325" y="3100388"/>
          <p14:tracePt t="119275" x="3063875" y="3100388"/>
          <p14:tracePt t="119281" x="3035300" y="3100388"/>
          <p14:tracePt t="119288" x="2990850" y="3100388"/>
          <p14:tracePt t="119297" x="2962275" y="3100388"/>
          <p14:tracePt t="119305" x="2944813" y="3100388"/>
          <p14:tracePt t="119313" x="2925763" y="3100388"/>
          <p14:tracePt t="119321" x="2908300" y="3073400"/>
          <p14:tracePt t="119328" x="2898775" y="3073400"/>
          <p14:tracePt t="119337" x="2871788" y="3063875"/>
          <p14:tracePt t="119344" x="2844800" y="3063875"/>
          <p14:tracePt t="119360" x="2808288" y="3063875"/>
          <p14:tracePt t="119369" x="2762250" y="3054350"/>
          <p14:tracePt t="119377" x="2698750" y="3036888"/>
          <p14:tracePt t="119385" x="2643188" y="3017838"/>
          <p14:tracePt t="119393" x="2598738" y="3009900"/>
          <p14:tracePt t="119401" x="2543175" y="3000375"/>
          <p14:tracePt t="119409" x="2506663" y="2982913"/>
          <p14:tracePt t="119426" x="2479675" y="2973388"/>
          <p14:tracePt t="119433" x="2470150" y="2963863"/>
          <p14:tracePt t="119449" x="2462213" y="2946400"/>
          <p14:tracePt t="119459" x="2462213" y="2936875"/>
          <p14:tracePt t="119465" x="2452688" y="2917825"/>
          <p14:tracePt t="119476" x="2452688" y="2900363"/>
          <p14:tracePt t="119481" x="2452688" y="2881313"/>
          <p14:tracePt t="119489" x="2452688" y="2854325"/>
          <p14:tracePt t="119497" x="2452688" y="2836863"/>
          <p14:tracePt t="119505" x="2452688" y="2800350"/>
          <p14:tracePt t="119513" x="2452688" y="2781300"/>
          <p14:tracePt t="119521" x="2452688" y="2735263"/>
          <p14:tracePt t="119528" x="2452688" y="2708275"/>
          <p14:tracePt t="119537" x="2452688" y="2690813"/>
          <p14:tracePt t="119544" x="2452688" y="2662238"/>
          <p14:tracePt t="119553" x="2452688" y="2644775"/>
          <p14:tracePt t="119560" x="2452688" y="2617788"/>
          <p14:tracePt t="119569" x="2452688" y="2608263"/>
          <p14:tracePt t="119577" x="2452688" y="2598738"/>
          <p14:tracePt t="119585" x="2452688" y="2581275"/>
          <p14:tracePt t="119593" x="2452688" y="2562225"/>
          <p14:tracePt t="119609" x="2452688" y="2554288"/>
          <p14:tracePt t="119617" x="2479675" y="2535238"/>
          <p14:tracePt t="119626" x="2489200" y="2535238"/>
          <p14:tracePt t="119633" x="2498725" y="2525713"/>
          <p14:tracePt t="119642" x="2516188" y="2517775"/>
          <p14:tracePt t="119649" x="2533650" y="2508250"/>
          <p14:tracePt t="119659" x="2570163" y="2498725"/>
          <p14:tracePt t="119665" x="2652713" y="2498725"/>
          <p14:tracePt t="119675" x="2744788" y="2498725"/>
          <p14:tracePt t="119681" x="2817813" y="2471738"/>
          <p14:tracePt t="119689" x="2925763" y="2471738"/>
          <p14:tracePt t="119696" x="3017838" y="2471738"/>
          <p14:tracePt t="119705" x="3117850" y="2471738"/>
          <p14:tracePt t="119713" x="3171825" y="2471738"/>
          <p14:tracePt t="119721" x="3200400" y="2471738"/>
          <p14:tracePt t="119865" x="3208338" y="2471738"/>
          <p14:tracePt t="119881" x="3208338" y="2498725"/>
          <p14:tracePt t="119889" x="3217863" y="2562225"/>
          <p14:tracePt t="119897" x="3227388" y="2617788"/>
          <p14:tracePt t="119905" x="3273425" y="2717800"/>
          <p14:tracePt t="119912" x="3281363" y="2771775"/>
          <p14:tracePt t="119920" x="3281363" y="2881313"/>
          <p14:tracePt t="119928" x="3327400" y="3054350"/>
          <p14:tracePt t="119936" x="3346450" y="3182938"/>
          <p14:tracePt t="119944" x="3354388" y="3346450"/>
          <p14:tracePt t="119952" x="3419475" y="3511550"/>
          <p14:tracePt t="119961" x="3419475" y="3638550"/>
          <p14:tracePt t="119968" x="3482975" y="3830638"/>
          <p14:tracePt t="119977" x="3482975" y="3957638"/>
          <p14:tracePt t="119984" x="3527425" y="4113213"/>
          <p14:tracePt t="119992" x="3556000" y="4259263"/>
          <p14:tracePt t="120000" x="3573463" y="4386263"/>
          <p14:tracePt t="120009" x="3582988" y="4495800"/>
          <p14:tracePt t="120016" x="3582988" y="4568825"/>
          <p14:tracePt t="120025" x="3636963" y="4641850"/>
          <p14:tracePt t="120032" x="3646488" y="4678363"/>
          <p14:tracePt t="120042" x="3646488" y="4697413"/>
          <p14:tracePt t="120048" x="3646488" y="4724400"/>
          <p14:tracePt t="120058" x="3646488" y="4732338"/>
          <p14:tracePt t="120064" x="3646488" y="4751388"/>
          <p14:tracePt t="120073" x="3646488" y="4768850"/>
          <p14:tracePt t="120080" x="3646488" y="4787900"/>
          <p14:tracePt t="120089" x="3646488" y="4797425"/>
          <p14:tracePt t="120096" x="3646488" y="4805363"/>
          <p14:tracePt t="120104" x="3646488" y="4814888"/>
          <p14:tracePt t="120112" x="3656013" y="4833938"/>
          <p14:tracePt t="120128" x="3656013" y="4851400"/>
          <p14:tracePt t="120136" x="3656013" y="4860925"/>
          <p14:tracePt t="120144" x="3656013" y="4870450"/>
          <p14:tracePt t="120152" x="3656013" y="4878388"/>
          <p14:tracePt t="120160" x="3656013" y="4897438"/>
          <p14:tracePt t="120168" x="3656013" y="4906963"/>
          <p14:tracePt t="120176" x="3673475" y="4933950"/>
          <p14:tracePt t="120184" x="3673475" y="4943475"/>
          <p14:tracePt t="120193" x="3673475" y="4951413"/>
          <p14:tracePt t="120201" x="3673475" y="4960938"/>
          <p14:tracePt t="120210" x="3673475" y="4987925"/>
          <p14:tracePt t="120217" x="3673475" y="4997450"/>
          <p14:tracePt t="120227" x="3673475" y="5006975"/>
          <p14:tracePt t="120233" x="3673475" y="5024438"/>
          <p14:tracePt t="120243" x="3673475" y="5043488"/>
          <p14:tracePt t="120260" x="3673475" y="5070475"/>
          <p14:tracePt t="120265" x="3673475" y="5089525"/>
          <p14:tracePt t="120276" x="3673475" y="5133975"/>
          <p14:tracePt t="120281" x="3673475" y="5170488"/>
          <p14:tracePt t="120289" x="3673475" y="5189538"/>
          <p14:tracePt t="120296" x="3673475" y="5233988"/>
          <p14:tracePt t="120304" x="3673475" y="5270500"/>
          <p14:tracePt t="120312" x="3673475" y="5289550"/>
          <p14:tracePt t="120320" x="3673475" y="5316538"/>
          <p14:tracePt t="120328" x="3673475" y="5335588"/>
          <p14:tracePt t="120336" x="3673475" y="5380038"/>
          <p14:tracePt t="120352" x="3673475" y="5399088"/>
          <p14:tracePt t="120360" x="3673475" y="5408613"/>
          <p14:tracePt t="120376" x="3673475" y="5416550"/>
          <p14:tracePt t="120384" x="3673475" y="5426075"/>
          <p14:tracePt t="120400" x="3673475" y="5445125"/>
          <p14:tracePt t="120417" x="3673475" y="5462588"/>
          <p14:tracePt t="120432" x="3673475" y="5489575"/>
          <p14:tracePt t="120443" x="3673475" y="5499100"/>
          <p14:tracePt t="120448" x="3673475" y="5526088"/>
          <p14:tracePt t="120458" x="3673475" y="5535613"/>
          <p14:tracePt t="120464" x="3673475" y="5554663"/>
          <p14:tracePt t="120475" x="3673475" y="5581650"/>
          <p14:tracePt t="120480" x="3673475" y="5599113"/>
          <p14:tracePt t="120488" x="3673475" y="5626100"/>
          <p14:tracePt t="120496" x="3665538" y="5645150"/>
          <p14:tracePt t="120504" x="3665538" y="5672138"/>
          <p14:tracePt t="120512" x="3656013" y="5691188"/>
          <p14:tracePt t="120520" x="3636963" y="5718175"/>
          <p14:tracePt t="120528" x="3619500" y="5745163"/>
          <p14:tracePt t="120536" x="3609975" y="5754688"/>
          <p14:tracePt t="120544" x="3592513" y="5781675"/>
          <p14:tracePt t="120552" x="3582988" y="5791200"/>
          <p14:tracePt t="120561" x="3573463" y="5791200"/>
          <p14:tracePt t="120577" x="3556000" y="5791200"/>
          <p14:tracePt t="120584" x="3556000" y="5800725"/>
          <p14:tracePt t="120592" x="3546475" y="5808663"/>
          <p14:tracePt t="120600" x="3536950" y="5818188"/>
          <p14:tracePt t="120616" x="3519488" y="5818188"/>
          <p14:tracePt t="120625" x="3500438" y="5818188"/>
          <p14:tracePt t="120632" x="3473450" y="5818188"/>
          <p14:tracePt t="120642" x="3446463" y="5818188"/>
          <p14:tracePt t="120648" x="3419475" y="5818188"/>
          <p14:tracePt t="120658" x="3400425" y="5818188"/>
          <p14:tracePt t="120664" x="3354388" y="5808663"/>
          <p14:tracePt t="120673" x="3300413" y="5754688"/>
          <p14:tracePt t="120680" x="3281363" y="5735638"/>
          <p14:tracePt t="120688" x="3273425" y="5708650"/>
          <p14:tracePt t="120696" x="3273425" y="5691188"/>
          <p14:tracePt t="120705" x="3254375" y="5618163"/>
          <p14:tracePt t="120713" x="3254375" y="5599113"/>
          <p14:tracePt t="120721" x="3254375" y="5554663"/>
          <p14:tracePt t="120729" x="3254375" y="5489575"/>
          <p14:tracePt t="120737" x="3254375" y="5435600"/>
          <p14:tracePt t="120745" x="3263900" y="5372100"/>
          <p14:tracePt t="120753" x="3317875" y="5270500"/>
          <p14:tracePt t="120761" x="3373438" y="5207000"/>
          <p14:tracePt t="120769" x="3446463" y="5133975"/>
          <p14:tracePt t="120776" x="3509963" y="5097463"/>
          <p14:tracePt t="120785" x="3556000" y="5080000"/>
          <p14:tracePt t="120794" x="3619500" y="5043488"/>
          <p14:tracePt t="120801" x="3692525" y="5016500"/>
          <p14:tracePt t="120810" x="3792538" y="4997450"/>
          <p14:tracePt t="120817" x="3883025" y="4970463"/>
          <p14:tracePt t="120826" x="3992563" y="4960938"/>
          <p14:tracePt t="120833" x="4121150" y="4960938"/>
          <p14:tracePt t="120843" x="4230688" y="4960938"/>
          <p14:tracePt t="120849" x="4340225" y="4960938"/>
          <p14:tracePt t="120859" x="4484688" y="4960938"/>
          <p14:tracePt t="120865" x="4613275" y="4960938"/>
          <p14:tracePt t="120876" x="4740275" y="4960938"/>
          <p14:tracePt t="120881" x="4868863" y="4960938"/>
          <p14:tracePt t="120889" x="4959350" y="4960938"/>
          <p14:tracePt t="120914" x="5260975" y="4960938"/>
          <p14:tracePt t="120921" x="5351463" y="4960938"/>
          <p14:tracePt t="120929" x="5441950" y="4987925"/>
          <p14:tracePt t="120937" x="5507038" y="5024438"/>
          <p14:tracePt t="120944" x="5551488" y="5053013"/>
          <p14:tracePt t="120952" x="5580063" y="5080000"/>
          <p14:tracePt t="120961" x="5597525" y="5126038"/>
          <p14:tracePt t="120968" x="5607050" y="5143500"/>
          <p14:tracePt t="120977" x="5607050" y="5170488"/>
          <p14:tracePt t="120984" x="5607050" y="5207000"/>
          <p14:tracePt t="120993" x="5607050" y="5243513"/>
          <p14:tracePt t="120999" x="5588000" y="5299075"/>
          <p14:tracePt t="121007" x="5580063" y="5343525"/>
          <p14:tracePt t="121016" x="5580063" y="5362575"/>
          <p14:tracePt t="121024" x="5570538" y="5408613"/>
          <p14:tracePt t="121032" x="5570538" y="5416550"/>
          <p14:tracePt t="121040" x="5570538" y="5435600"/>
          <p14:tracePt t="121048" x="5570538" y="5453063"/>
          <p14:tracePt t="121057" x="5570538" y="5472113"/>
          <p14:tracePt t="121064" x="5551488" y="5508625"/>
          <p14:tracePt t="121080" x="5551488" y="5535613"/>
          <p14:tracePt t="121088" x="5543550" y="5554663"/>
          <p14:tracePt t="121096" x="5534025" y="5572125"/>
          <p14:tracePt t="121104" x="5507038" y="5589588"/>
          <p14:tracePt t="121112" x="5497513" y="5599113"/>
          <p14:tracePt t="121120" x="5497513" y="5626100"/>
          <p14:tracePt t="121128" x="5487988" y="5645150"/>
          <p14:tracePt t="121136" x="5451475" y="5672138"/>
          <p14:tracePt t="121144" x="5387975" y="5699125"/>
          <p14:tracePt t="121152" x="5314950" y="5727700"/>
          <p14:tracePt t="121160" x="5232400" y="5754688"/>
          <p14:tracePt t="121168" x="5122863" y="5781675"/>
          <p14:tracePt t="121177" x="5022850" y="5808663"/>
          <p14:tracePt t="121184" x="4913313" y="5818188"/>
          <p14:tracePt t="121194" x="4832350" y="5837238"/>
          <p14:tracePt t="121200" x="4759325" y="5837238"/>
          <p14:tracePt t="121208" x="4649788" y="5837238"/>
          <p14:tracePt t="121216" x="4576763" y="5837238"/>
          <p14:tracePt t="121225" x="4521200" y="5837238"/>
          <p14:tracePt t="121232" x="4448175" y="5837238"/>
          <p14:tracePt t="121242" x="4394200" y="5837238"/>
          <p14:tracePt t="121248" x="4330700" y="5837238"/>
          <p14:tracePt t="121259" x="4275138" y="5837238"/>
          <p14:tracePt t="121264" x="4202113" y="5837238"/>
          <p14:tracePt t="121274" x="4111625" y="5837238"/>
          <p14:tracePt t="121280" x="4057650" y="5837238"/>
          <p14:tracePt t="121288" x="3984625" y="5837238"/>
          <p14:tracePt t="121296" x="3911600" y="5837238"/>
          <p14:tracePt t="121304" x="3819525" y="5837238"/>
          <p14:tracePt t="121312" x="3756025" y="5818188"/>
          <p14:tracePt t="121320" x="3673475" y="5791200"/>
          <p14:tracePt t="121328" x="3609975" y="5754688"/>
          <p14:tracePt t="121336" x="3592513" y="5735638"/>
          <p14:tracePt t="121344" x="3546475" y="5699125"/>
          <p14:tracePt t="121352" x="3536950" y="5691188"/>
          <p14:tracePt t="121361" x="3509963" y="5662613"/>
          <p14:tracePt t="121368" x="3500438" y="5645150"/>
          <p14:tracePt t="121377" x="3455988" y="5589588"/>
          <p14:tracePt t="121385" x="3455988" y="5572125"/>
          <p14:tracePt t="121392" x="3455988" y="5526088"/>
          <p14:tracePt t="121400" x="3455988" y="5489575"/>
          <p14:tracePt t="121409" x="3455988" y="5445125"/>
          <p14:tracePt t="121425" x="3463925" y="5399088"/>
          <p14:tracePt t="121432" x="3463925" y="5362575"/>
          <p14:tracePt t="121443" x="3490913" y="5316538"/>
          <p14:tracePt t="121448" x="3500438" y="5299075"/>
          <p14:tracePt t="121458" x="3527425" y="5243513"/>
          <p14:tracePt t="121464" x="3546475" y="5226050"/>
          <p14:tracePt t="121472" x="3609975" y="5189538"/>
          <p14:tracePt t="121480" x="3665538" y="5160963"/>
          <p14:tracePt t="121488" x="3765550" y="5133975"/>
          <p14:tracePt t="121496" x="3875088" y="5106988"/>
          <p14:tracePt t="121504" x="4002088" y="5106988"/>
          <p14:tracePt t="121512" x="4184650" y="5106988"/>
          <p14:tracePt t="121520" x="4403725" y="5106988"/>
          <p14:tracePt t="121528" x="4586288" y="5106988"/>
          <p14:tracePt t="121536" x="4786313" y="5089525"/>
          <p14:tracePt t="121544" x="4941888" y="5143500"/>
          <p14:tracePt t="121552" x="5086350" y="5197475"/>
          <p14:tracePt t="121560" x="5205413" y="5226050"/>
          <p14:tracePt t="121568" x="5287963" y="5280025"/>
          <p14:tracePt t="121577" x="5314950" y="5307013"/>
          <p14:tracePt t="121584" x="5341938" y="5335588"/>
          <p14:tracePt t="121592" x="5360988" y="5362575"/>
          <p14:tracePt t="121600" x="5360988" y="5380038"/>
          <p14:tracePt t="121608" x="5360988" y="5416550"/>
          <p14:tracePt t="121616" x="5360988" y="5435600"/>
          <p14:tracePt t="121625" x="5341938" y="5453063"/>
          <p14:tracePt t="121632" x="5334000" y="5481638"/>
          <p14:tracePt t="121641" x="5324475" y="5489575"/>
          <p14:tracePt t="121648" x="5324475" y="5508625"/>
          <p14:tracePt t="121658" x="5314950" y="5518150"/>
          <p14:tracePt t="121664" x="5305425" y="5518150"/>
          <p14:tracePt t="121674" x="5305425" y="5535613"/>
          <p14:tracePt t="121680" x="5297488" y="5554663"/>
          <p14:tracePt t="121696" x="5287963" y="5589588"/>
          <p14:tracePt t="121704" x="5268913" y="5608638"/>
          <p14:tracePt t="121712" x="5232400" y="5635625"/>
          <p14:tracePt t="121720" x="5187950" y="5662613"/>
          <p14:tracePt t="121728" x="5141913" y="5681663"/>
          <p14:tracePt t="121736" x="5114925" y="5699125"/>
          <p14:tracePt t="121744" x="5086350" y="5708650"/>
          <p14:tracePt t="121752" x="5049838" y="5708650"/>
          <p14:tracePt t="121760" x="5049838" y="5718175"/>
          <p14:tracePt t="121768" x="5022850" y="5718175"/>
          <p14:tracePt t="121776" x="5014913" y="5718175"/>
          <p14:tracePt t="121784" x="4995863" y="5718175"/>
          <p14:tracePt t="121792" x="4968875" y="5718175"/>
          <p14:tracePt t="121800" x="4941888" y="5691188"/>
          <p14:tracePt t="121808" x="4941888" y="5635625"/>
          <p14:tracePt t="121816" x="4905375" y="5572125"/>
          <p14:tracePt t="121825" x="4895850" y="5481638"/>
          <p14:tracePt t="121832" x="4868863" y="5380038"/>
          <p14:tracePt t="121841" x="4868863" y="5289550"/>
          <p14:tracePt t="121848" x="4840288" y="5170488"/>
          <p14:tracePt t="121858" x="4822825" y="5080000"/>
          <p14:tracePt t="121864" x="4813300" y="4970463"/>
          <p14:tracePt t="121875" x="4795838" y="4887913"/>
          <p14:tracePt t="121893" x="4767263" y="4724400"/>
          <p14:tracePt t="121896" x="4759325" y="4678363"/>
          <p14:tracePt t="121904" x="4749800" y="4651375"/>
          <p14:tracePt t="121912" x="4740275" y="4614863"/>
          <p14:tracePt t="121928" x="4740275" y="4605338"/>
          <p14:tracePt t="121936" x="4730750" y="4568825"/>
          <p14:tracePt t="121944" x="4713288" y="4551363"/>
          <p14:tracePt t="121952" x="4713288" y="4532313"/>
          <p14:tracePt t="121960" x="4703763" y="4478338"/>
          <p14:tracePt t="121968" x="4667250" y="4422775"/>
          <p14:tracePt t="121977" x="4640263" y="4349750"/>
          <p14:tracePt t="121984" x="4567238" y="4249738"/>
          <p14:tracePt t="121992" x="4557713" y="4149725"/>
          <p14:tracePt t="122000" x="4484688" y="4049713"/>
          <p14:tracePt t="122008" x="4430713" y="3967163"/>
          <p14:tracePt t="122016" x="4376738" y="3921125"/>
          <p14:tracePt t="122025" x="4311650" y="3840163"/>
          <p14:tracePt t="122032" x="4284663" y="3803650"/>
          <p14:tracePt t="122041" x="4257675" y="3757613"/>
          <p14:tracePt t="122048" x="4202113" y="3694113"/>
          <p14:tracePt t="122058" x="4194175" y="3675063"/>
          <p14:tracePt t="122064" x="4165600" y="3621088"/>
          <p14:tracePt t="122074" x="4148138" y="3584575"/>
          <p14:tracePt t="122080" x="4129088" y="3565525"/>
          <p14:tracePt t="122088" x="4084638" y="3548063"/>
          <p14:tracePt t="122096" x="4057650" y="3511550"/>
          <p14:tracePt t="122104" x="4021138" y="3492500"/>
          <p14:tracePt t="122112" x="4011613" y="3475038"/>
          <p14:tracePt t="122120" x="3992563" y="3465513"/>
          <p14:tracePt t="122128" x="3965575" y="3446463"/>
          <p14:tracePt t="122136" x="3948113" y="3446463"/>
          <p14:tracePt t="122144" x="3919538" y="3429000"/>
          <p14:tracePt t="122152" x="3902075" y="3419475"/>
          <p14:tracePt t="122160" x="3856038" y="3419475"/>
          <p14:tracePt t="122168" x="3838575" y="3411538"/>
          <p14:tracePt t="122177" x="3792538" y="3411538"/>
          <p14:tracePt t="122184" x="3783013" y="3411538"/>
          <p14:tracePt t="122193" x="3765550" y="3411538"/>
          <p14:tracePt t="122200" x="3746500" y="3402013"/>
          <p14:tracePt t="122208" x="3738563" y="3402013"/>
          <p14:tracePt t="122216" x="3709988" y="3402013"/>
          <p14:tracePt t="122224" x="3702050" y="3402013"/>
          <p14:tracePt t="122232" x="3683000" y="3382963"/>
          <p14:tracePt t="122496" x="3683000" y="3402013"/>
          <p14:tracePt t="122504" x="3683000" y="3419475"/>
          <p14:tracePt t="122512" x="3683000" y="3438525"/>
          <p14:tracePt t="122520" x="3683000" y="3475038"/>
          <p14:tracePt t="122528" x="3719513" y="3502025"/>
          <p14:tracePt t="122536" x="3719513" y="3529013"/>
          <p14:tracePt t="122544" x="3738563" y="3565525"/>
          <p14:tracePt t="122552" x="3756025" y="3602038"/>
          <p14:tracePt t="122561" x="3775075" y="3638550"/>
          <p14:tracePt t="122568" x="3792538" y="3675063"/>
          <p14:tracePt t="122576" x="3819525" y="3721100"/>
          <p14:tracePt t="122584" x="3838575" y="3767138"/>
          <p14:tracePt t="122592" x="3856038" y="3811588"/>
          <p14:tracePt t="122600" x="3883025" y="3857625"/>
          <p14:tracePt t="122609" x="3902075" y="3921125"/>
          <p14:tracePt t="122617" x="3948113" y="4003675"/>
          <p14:tracePt t="122625" x="3965575" y="4049713"/>
          <p14:tracePt t="122632" x="3984625" y="4103688"/>
          <p14:tracePt t="122641" x="4011613" y="4149725"/>
          <p14:tracePt t="122648" x="4029075" y="4195763"/>
          <p14:tracePt t="122659" x="4048125" y="4222750"/>
          <p14:tracePt t="122664" x="4057650" y="4259263"/>
          <p14:tracePt t="122676" x="4065588" y="4286250"/>
          <p14:tracePt t="122681" x="4075113" y="4313238"/>
          <p14:tracePt t="122689" x="4094163" y="4332288"/>
          <p14:tracePt t="122696" x="4094163" y="4368800"/>
          <p14:tracePt t="122704" x="4102100" y="4386263"/>
          <p14:tracePt t="122712" x="4102100" y="4405313"/>
          <p14:tracePt t="122720" x="4111625" y="4432300"/>
          <p14:tracePt t="122728" x="4111625" y="4449763"/>
          <p14:tracePt t="122736" x="4121150" y="4459288"/>
          <p14:tracePt t="122744" x="4121150" y="4495800"/>
          <p14:tracePt t="122761" x="4121150" y="4522788"/>
          <p14:tracePt t="122768" x="4129088" y="4559300"/>
          <p14:tracePt t="122777" x="4138613" y="4578350"/>
          <p14:tracePt t="122784" x="4138613" y="4614863"/>
          <p14:tracePt t="122792" x="4148138" y="4641850"/>
          <p14:tracePt t="122800" x="4175125" y="4687888"/>
          <p14:tracePt t="122808" x="4175125" y="4697413"/>
          <p14:tracePt t="122816" x="4194175" y="4724400"/>
          <p14:tracePt t="122825" x="4194175" y="4732338"/>
          <p14:tracePt t="122832" x="4202113" y="4760913"/>
          <p14:tracePt t="122842" x="4202113" y="4768850"/>
          <p14:tracePt t="122859" x="4202113" y="4778375"/>
          <p14:tracePt t="122969" x="4202113" y="4797425"/>
          <p14:tracePt t="122975" x="4211638" y="4814888"/>
          <p14:tracePt t="122984" x="4211638" y="4841875"/>
          <p14:tracePt t="122992" x="4221163" y="4860925"/>
          <p14:tracePt t="123000" x="4221163" y="4870450"/>
          <p14:tracePt t="123032" x="4230688" y="4897438"/>
          <p14:tracePt t="123209" x="4238625" y="4914900"/>
          <p14:tracePt t="123216" x="4257675" y="4979988"/>
          <p14:tracePt t="123224" x="4303713" y="5043488"/>
          <p14:tracePt t="123232" x="4330700" y="5089525"/>
          <p14:tracePt t="123240" x="4384675" y="5133975"/>
          <p14:tracePt t="123248" x="4421188" y="5180013"/>
          <p14:tracePt t="123258" x="4440238" y="5216525"/>
          <p14:tracePt t="123264" x="4457700" y="5243513"/>
          <p14:tracePt t="123274" x="4476750" y="5262563"/>
          <p14:tracePt t="123296" x="4494213" y="5299075"/>
          <p14:tracePt t="123601" x="4521200" y="5307013"/>
          <p14:tracePt t="123609" x="4549775" y="5307013"/>
          <p14:tracePt t="123617" x="4603750" y="5307013"/>
          <p14:tracePt t="123627" x="4695825" y="5307013"/>
          <p14:tracePt t="123633" x="4767263" y="5307013"/>
          <p14:tracePt t="123644" x="4822825" y="5307013"/>
          <p14:tracePt t="123649" x="4905375" y="5307013"/>
          <p14:tracePt t="123660" x="5014913" y="5307013"/>
          <p14:tracePt t="123665" x="5105400" y="5307013"/>
          <p14:tracePt t="123677" x="5195888" y="5307013"/>
          <p14:tracePt t="123681" x="5224463" y="5307013"/>
          <p14:tracePt t="123689" x="5251450" y="5307013"/>
          <p14:tracePt t="123697" x="5260975" y="5307013"/>
          <p14:tracePt t="123705" x="5268913" y="5307013"/>
          <p14:tracePt t="123737" x="5278438" y="5307013"/>
          <p14:tracePt t="123874" x="5278438" y="5299075"/>
          <p14:tracePt t="123881" x="5278438" y="5289550"/>
          <p14:tracePt t="123890" x="5278438" y="5270500"/>
          <p14:tracePt t="123905" x="5278438" y="5262563"/>
          <p14:tracePt t="123913" x="5278438" y="5253038"/>
          <p14:tracePt t="124001" x="5278438" y="5243513"/>
          <p14:tracePt t="124009" x="5268913" y="5243513"/>
          <p14:tracePt t="124017" x="5251450" y="5253038"/>
          <p14:tracePt t="124028" x="5241925" y="5262563"/>
          <p14:tracePt t="124044" x="5224463" y="5262563"/>
          <p14:tracePt t="124153" x="5205413" y="5270500"/>
          <p14:tracePt t="124168" x="5187950" y="5280025"/>
          <p14:tracePt t="124176" x="5151438" y="5307013"/>
          <p14:tracePt t="124184" x="5132388" y="5307013"/>
          <p14:tracePt t="124192" x="5132388" y="5316538"/>
          <p14:tracePt t="124200" x="5114925" y="5316538"/>
          <p14:tracePt t="124208" x="5068888" y="5335588"/>
          <p14:tracePt t="124216" x="5041900" y="5335588"/>
          <p14:tracePt t="124224" x="4986338" y="5335588"/>
          <p14:tracePt t="124232" x="4968875" y="5335588"/>
          <p14:tracePt t="124241" x="4932363" y="5335588"/>
          <p14:tracePt t="124248" x="4886325" y="5335588"/>
          <p14:tracePt t="124258" x="4876800" y="5335588"/>
          <p14:tracePt t="124264" x="4868863" y="5335588"/>
          <p14:tracePt t="124274" x="4859338" y="5335588"/>
          <p14:tracePt t="124288" x="4840288" y="5335588"/>
          <p14:tracePt t="124296" x="4840288" y="5316538"/>
          <p14:tracePt t="124304" x="4840288" y="5307013"/>
          <p14:tracePt t="124312" x="4832350" y="5299075"/>
          <p14:tracePt t="124320" x="4832350" y="5270500"/>
          <p14:tracePt t="124328" x="4832350" y="5262563"/>
          <p14:tracePt t="124336" x="4832350" y="5253038"/>
          <p14:tracePt t="124344" x="4832350" y="5243513"/>
          <p14:tracePt t="124352" x="4832350" y="5233988"/>
          <p14:tracePt t="124360" x="4832350" y="5226050"/>
          <p14:tracePt t="124368" x="4832350" y="5216525"/>
          <p14:tracePt t="124385" x="4832350" y="5197475"/>
          <p14:tracePt t="124392" x="4822825" y="5189538"/>
          <p14:tracePt t="124633" x="4822825" y="5197475"/>
          <p14:tracePt t="124641" x="4822825" y="5243513"/>
          <p14:tracePt t="124649" x="4813300" y="5270500"/>
          <p14:tracePt t="124661" x="4813300" y="5280025"/>
          <p14:tracePt t="124665" x="4795838" y="5307013"/>
          <p14:tracePt t="124676" x="4795838" y="5316538"/>
          <p14:tracePt t="124825" x="4786313" y="5326063"/>
          <p14:tracePt t="124833" x="4776788" y="5335588"/>
          <p14:tracePt t="124841" x="4759325" y="5362575"/>
          <p14:tracePt t="124849" x="4740275" y="5372100"/>
          <p14:tracePt t="124860" x="4730750" y="5380038"/>
          <p14:tracePt t="124877" x="4713288" y="5380038"/>
          <p14:tracePt t="124899" x="4703763" y="5399088"/>
          <p14:tracePt t="124905" x="4695825" y="5408613"/>
          <p14:tracePt t="124912" x="4676775" y="5408613"/>
          <p14:tracePt t="124920" x="4667250" y="5408613"/>
          <p14:tracePt t="124928" x="4649788" y="5416550"/>
          <p14:tracePt t="124936" x="4630738" y="5416550"/>
          <p14:tracePt t="124944" x="4622800" y="5416550"/>
          <p14:tracePt t="125073" x="4613275" y="5416550"/>
          <p14:tracePt t="125089" x="4603750" y="5399088"/>
          <p14:tracePt t="125121" x="4603750" y="5380038"/>
          <p14:tracePt t="125137" x="4603750" y="5372100"/>
          <p14:tracePt t="125145" x="4603750" y="5362575"/>
          <p14:tracePt t="125169" x="4603750" y="5353050"/>
          <p14:tracePt t="125185" x="4603750" y="5343525"/>
          <p14:tracePt t="125201" x="4603750" y="5316538"/>
          <p14:tracePt t="125225" x="4613275" y="5316538"/>
          <p14:tracePt t="125472" x="4622800" y="5307013"/>
          <p14:tracePt t="125480" x="4622800" y="5289550"/>
          <p14:tracePt t="125488" x="4622800" y="5280025"/>
          <p14:tracePt t="125496" x="4622800" y="5253038"/>
          <p14:tracePt t="125504" x="4622800" y="5233988"/>
          <p14:tracePt t="125512" x="4630738" y="5207000"/>
          <p14:tracePt t="125520" x="4640263" y="5180013"/>
          <p14:tracePt t="125528" x="4640263" y="5133975"/>
          <p14:tracePt t="125536" x="4649788" y="5097463"/>
          <p14:tracePt t="125544" x="4667250" y="5070475"/>
          <p14:tracePt t="125552" x="4676775" y="5033963"/>
          <p14:tracePt t="125560" x="4676775" y="4987925"/>
          <p14:tracePt t="125568" x="4686300" y="4970463"/>
          <p14:tracePt t="125576" x="4695825" y="4933950"/>
          <p14:tracePt t="125584" x="4722813" y="4870450"/>
          <p14:tracePt t="125591" x="4730750" y="4824413"/>
          <p14:tracePt t="125600" x="4740275" y="4787900"/>
          <p14:tracePt t="125608" x="4759325" y="4724400"/>
          <p14:tracePt t="125616" x="4776788" y="4697413"/>
          <p14:tracePt t="125624" x="4786313" y="4651375"/>
          <p14:tracePt t="125632" x="4786313" y="4632325"/>
          <p14:tracePt t="125640" x="4795838" y="4578350"/>
          <p14:tracePt t="125648" x="4832350" y="4532313"/>
          <p14:tracePt t="125657" x="4840288" y="4486275"/>
          <p14:tracePt t="125664" x="4859338" y="4432300"/>
          <p14:tracePt t="125674" x="4868863" y="4386263"/>
          <p14:tracePt t="125680" x="4895850" y="4303713"/>
          <p14:tracePt t="125688" x="4913313" y="4249738"/>
          <p14:tracePt t="125696" x="4913313" y="4203700"/>
          <p14:tracePt t="125704" x="4949825" y="4149725"/>
          <p14:tracePt t="125712" x="4978400" y="4067175"/>
          <p14:tracePt t="125720" x="4986338" y="4021138"/>
          <p14:tracePt t="125728" x="5005388" y="3967163"/>
          <p14:tracePt t="125736" x="5022850" y="3921125"/>
          <p14:tracePt t="125744" x="5032375" y="3894138"/>
          <p14:tracePt t="125752" x="5032375" y="3848100"/>
          <p14:tracePt t="125760" x="5041900" y="3811588"/>
          <p14:tracePt t="125768" x="5041900" y="3803650"/>
          <p14:tracePt t="125776" x="5059363" y="3767138"/>
          <p14:tracePt t="125784" x="5078413" y="3730625"/>
          <p14:tracePt t="125793" x="5078413" y="3721100"/>
          <p14:tracePt t="125800" x="5078413" y="3675063"/>
          <p14:tracePt t="125808" x="5078413" y="3648075"/>
          <p14:tracePt t="125816" x="5078413" y="3621088"/>
          <p14:tracePt t="125825" x="5078413" y="3592513"/>
          <p14:tracePt t="125832" x="5078413" y="3556000"/>
          <p14:tracePt t="125842" x="5078413" y="3519488"/>
          <p14:tracePt t="125848" x="5078413" y="3502025"/>
          <p14:tracePt t="125858" x="5078413" y="3475038"/>
          <p14:tracePt t="125864" x="5078413" y="3455988"/>
          <p14:tracePt t="125878" x="5078413" y="3438525"/>
          <p14:tracePt t="125880" x="5078413" y="3429000"/>
          <p14:tracePt t="125889" x="5078413" y="3411538"/>
          <p14:tracePt t="125904" x="5078413" y="3382963"/>
          <p14:tracePt t="125912" x="5078413" y="3365500"/>
          <p14:tracePt t="125920" x="5078413" y="3346450"/>
          <p14:tracePt t="125928" x="5078413" y="3338513"/>
          <p14:tracePt t="125936" x="5078413" y="3328988"/>
          <p14:tracePt t="125944" x="5078413" y="3309938"/>
          <p14:tracePt t="125952" x="5086350" y="3292475"/>
          <p14:tracePt t="125994" x="5086350" y="3282950"/>
          <p14:tracePt t="126033" x="5086350" y="3265488"/>
          <p14:tracePt t="126193" x="5068888" y="3282950"/>
          <p14:tracePt t="126201" x="5005388" y="3302000"/>
          <p14:tracePt t="126208" x="4941888" y="3309938"/>
          <p14:tracePt t="126216" x="4868863" y="3309938"/>
          <p14:tracePt t="126224" x="4803775" y="3319463"/>
          <p14:tracePt t="126232" x="4767263" y="3319463"/>
          <p14:tracePt t="126240" x="4722813" y="3328988"/>
          <p14:tracePt t="126248" x="4676775" y="3355975"/>
          <p14:tracePt t="126264" x="4659313" y="3365500"/>
          <p14:tracePt t="126290" x="4640263" y="3375025"/>
          <p14:tracePt t="126297" x="4630738" y="3375025"/>
          <p14:tracePt t="126313" x="4622800" y="3375025"/>
          <p14:tracePt t="126321" x="4613275" y="3382963"/>
          <p14:tracePt t="126480" x="4586288" y="3375025"/>
          <p14:tracePt t="126488" x="4586288" y="3365500"/>
          <p14:tracePt t="126495" x="4586288" y="3346450"/>
          <p14:tracePt t="126504" x="4586288" y="3309938"/>
          <p14:tracePt t="126512" x="4586288" y="3273425"/>
          <p14:tracePt t="126520" x="4586288" y="3265488"/>
          <p14:tracePt t="126537" x="4586288" y="3255963"/>
          <p14:tracePt t="126545" x="4586288" y="3228975"/>
          <p14:tracePt t="126560" x="4586288" y="3219450"/>
          <p14:tracePt t="126648" x="4586288" y="3228975"/>
          <p14:tracePt t="126657" x="4576763" y="3246438"/>
          <p14:tracePt t="126665" x="4557713" y="3265488"/>
          <p14:tracePt t="126674" x="4540250" y="3282950"/>
          <p14:tracePt t="126680" x="4530725" y="3292475"/>
          <p14:tracePt t="126687" x="4521200" y="3302000"/>
          <p14:tracePt t="126696" x="4513263" y="3309938"/>
          <p14:tracePt t="126704" x="4503738" y="3319463"/>
          <p14:tracePt t="126961" x="4503738" y="3309938"/>
          <p14:tracePt t="126970" x="4503738" y="3302000"/>
          <p14:tracePt t="126985" x="4530725" y="3265488"/>
          <p14:tracePt t="127001" x="4540250" y="3255963"/>
          <p14:tracePt t="127010" x="4549775" y="3246438"/>
          <p14:tracePt t="127161" x="4557713" y="3246438"/>
          <p14:tracePt t="127177" x="4557713" y="3255963"/>
          <p14:tracePt t="127193" x="4567238" y="3265488"/>
          <p14:tracePt t="127201" x="4576763" y="3265488"/>
          <p14:tracePt t="127688" x="4586288" y="3273425"/>
          <p14:tracePt t="127705" x="4603750" y="3265488"/>
          <p14:tracePt t="127712" x="4603750" y="3255963"/>
          <p14:tracePt t="127727" x="4613275" y="3255963"/>
          <p14:tracePt t="127752" x="4613275" y="3236913"/>
          <p14:tracePt t="127760" x="4613275" y="3228975"/>
          <p14:tracePt t="127768" x="4613275" y="3219450"/>
          <p14:tracePt t="127776" x="4613275" y="3209925"/>
          <p14:tracePt t="127784" x="4613275" y="3192463"/>
          <p14:tracePt t="127929" x="4613275" y="3182938"/>
          <p14:tracePt t="127945" x="4586288" y="3182938"/>
          <p14:tracePt t="127953" x="4557713" y="3200400"/>
          <p14:tracePt t="127961" x="4557713" y="3209925"/>
          <p14:tracePt t="127968" x="4549775" y="3228975"/>
          <p14:tracePt t="127976" x="4540250" y="3228975"/>
          <p14:tracePt t="127984" x="4530725" y="3246438"/>
          <p14:tracePt t="127992" x="4530725" y="3255963"/>
          <p14:tracePt t="128000" x="4521200" y="3265488"/>
          <p14:tracePt t="128032" x="4521200" y="3273425"/>
          <p14:tracePt t="128065" x="4513263" y="3282950"/>
          <p14:tracePt t="128361" x="4521200" y="3292475"/>
          <p14:tracePt t="128369" x="4530725" y="3292475"/>
          <p14:tracePt t="128376" x="4540250" y="3292475"/>
          <p14:tracePt t="128392" x="4549775" y="3292475"/>
          <p14:tracePt t="128681" x="4549775" y="3282950"/>
          <p14:tracePt t="128689" x="4549775" y="3273425"/>
          <p14:tracePt t="128697" x="4549775" y="3265488"/>
          <p14:tracePt t="128706" x="4557713" y="3246438"/>
          <p14:tracePt t="128713" x="4586288" y="3228975"/>
          <p14:tracePt t="128720" x="4594225" y="3209925"/>
          <p14:tracePt t="128728" x="4594225" y="3200400"/>
          <p14:tracePt t="128736" x="4613275" y="3182938"/>
          <p14:tracePt t="128744" x="4622800" y="3182938"/>
          <p14:tracePt t="128752" x="4630738" y="3173413"/>
          <p14:tracePt t="128760" x="4640263" y="3163888"/>
          <p14:tracePt t="128768" x="4640263" y="3155950"/>
          <p14:tracePt t="128784" x="4649788" y="3146425"/>
          <p14:tracePt t="128921" x="4659313" y="3155950"/>
          <p14:tracePt t="128929" x="4659313" y="3173413"/>
          <p14:tracePt t="128937" x="4659313" y="3192463"/>
          <p14:tracePt t="128945" x="4659313" y="3200400"/>
          <p14:tracePt t="128954" x="4659313" y="3228975"/>
          <p14:tracePt t="128969" x="4659313" y="3236913"/>
          <p14:tracePt t="129817" x="4659313" y="3273425"/>
          <p14:tracePt t="129824" x="4659313" y="3319463"/>
          <p14:tracePt t="129831" x="4659313" y="3382963"/>
          <p14:tracePt t="129839" x="4659313" y="3465513"/>
          <p14:tracePt t="129848" x="4659313" y="3575050"/>
          <p14:tracePt t="129856" x="4659313" y="3648075"/>
          <p14:tracePt t="129864" x="4667250" y="3775075"/>
          <p14:tracePt t="129874" x="4667250" y="3884613"/>
          <p14:tracePt t="129894" x="4667250" y="4067175"/>
          <p14:tracePt t="129898" x="4686300" y="4195763"/>
          <p14:tracePt t="129905" x="4695825" y="4295775"/>
          <p14:tracePt t="129913" x="4695825" y="4322763"/>
          <p14:tracePt t="129921" x="4695825" y="4376738"/>
          <p14:tracePt t="129929" x="4695825" y="4432300"/>
          <p14:tracePt t="129937" x="4695825" y="4478338"/>
          <p14:tracePt t="129945" x="4695825" y="4514850"/>
          <p14:tracePt t="129953" x="4695825" y="4532313"/>
          <p14:tracePt t="129961" x="4695825" y="4551363"/>
          <p14:tracePt t="129969" x="4695825" y="4568825"/>
          <p14:tracePt t="129977" x="4695825" y="4587875"/>
          <p14:tracePt t="129985" x="4695825" y="4605338"/>
          <p14:tracePt t="130001" x="4695825" y="4614863"/>
          <p14:tracePt t="130009" x="4695825" y="4624388"/>
          <p14:tracePt t="130017" x="4695825" y="4641850"/>
          <p14:tracePt t="130033" x="4695825" y="4651375"/>
          <p14:tracePt t="130043" x="4695825" y="4660900"/>
          <p14:tracePt t="130049" x="4695825" y="4668838"/>
          <p14:tracePt t="130065" x="4695825" y="4678363"/>
          <p14:tracePt t="130076" x="4695825" y="4697413"/>
          <p14:tracePt t="130081" x="4695825" y="4724400"/>
          <p14:tracePt t="130092" x="4695825" y="4741863"/>
          <p14:tracePt t="130097" x="4695825" y="4787900"/>
          <p14:tracePt t="130105" x="4695825" y="4805363"/>
          <p14:tracePt t="130113" x="4695825" y="4841875"/>
          <p14:tracePt t="130121" x="4695825" y="4887913"/>
          <p14:tracePt t="130129" x="4695825" y="4943475"/>
          <p14:tracePt t="130137" x="4695825" y="4979988"/>
          <p14:tracePt t="130145" x="4695825" y="5006975"/>
          <p14:tracePt t="130153" x="4695825" y="5053013"/>
          <p14:tracePt t="130161" x="4695825" y="5089525"/>
          <p14:tracePt t="130169" x="4695825" y="5106988"/>
          <p14:tracePt t="130177" x="4695825" y="5133975"/>
          <p14:tracePt t="130185" x="4695825" y="5143500"/>
          <p14:tracePt t="130193" x="4703763" y="5153025"/>
          <p14:tracePt t="130201" x="4713288" y="5160963"/>
          <p14:tracePt t="130225" x="4713288" y="5170488"/>
          <p14:tracePt t="130233" x="4713288" y="5189538"/>
          <p14:tracePt t="130242" x="4713288" y="5216525"/>
          <p14:tracePt t="130249" x="4713288" y="5233988"/>
          <p14:tracePt t="130258" x="4713288" y="5270500"/>
          <p14:tracePt t="130265" x="4713288" y="5280025"/>
          <p14:tracePt t="130276" x="4713288" y="5307013"/>
          <p14:tracePt t="130281" x="4713288" y="5316538"/>
          <p14:tracePt t="130292" x="4713288" y="5326063"/>
          <p14:tracePt t="130369" x="4722813" y="5326063"/>
          <p14:tracePt t="130377" x="4740275" y="5307013"/>
          <p14:tracePt t="130385" x="4759325" y="5262563"/>
          <p14:tracePt t="130394" x="4767263" y="5243513"/>
          <p14:tracePt t="130401" x="4767263" y="5226050"/>
          <p14:tracePt t="130410" x="4767263" y="5207000"/>
          <p14:tracePt t="130418" x="4776788" y="5180013"/>
          <p14:tracePt t="130426" x="4776788" y="5153025"/>
          <p14:tracePt t="130432" x="4786313" y="5097463"/>
          <p14:tracePt t="130441" x="4786313" y="5060950"/>
          <p14:tracePt t="130448" x="4813300" y="5006975"/>
          <p14:tracePt t="130457" x="4813300" y="4933950"/>
          <p14:tracePt t="130464" x="4822825" y="4824413"/>
          <p14:tracePt t="130474" x="4840288" y="4741863"/>
          <p14:tracePt t="130480" x="4849813" y="4614863"/>
          <p14:tracePt t="130490" x="4886325" y="4505325"/>
          <p14:tracePt t="130496" x="4886325" y="4405313"/>
          <p14:tracePt t="130504" x="4913313" y="4313238"/>
          <p14:tracePt t="130512" x="4922838" y="4203700"/>
          <p14:tracePt t="130520" x="4922838" y="4130675"/>
          <p14:tracePt t="130528" x="4949825" y="4049713"/>
          <p14:tracePt t="130536" x="4949825" y="3994150"/>
          <p14:tracePt t="130544" x="4949825" y="3903663"/>
          <p14:tracePt t="130552" x="4949825" y="3840163"/>
          <p14:tracePt t="130560" x="4949825" y="3784600"/>
          <p14:tracePt t="130568" x="4949825" y="3730625"/>
          <p14:tracePt t="130576" x="4949825" y="3675063"/>
          <p14:tracePt t="130584" x="4949825" y="3621088"/>
          <p14:tracePt t="130592" x="4949825" y="3565525"/>
          <p14:tracePt t="130600" x="4949825" y="3529013"/>
          <p14:tracePt t="130608" x="4949825" y="3475038"/>
          <p14:tracePt t="130616" x="4949825" y="3419475"/>
          <p14:tracePt t="130624" x="4949825" y="3365500"/>
          <p14:tracePt t="130632" x="4949825" y="3309938"/>
          <p14:tracePt t="130641" x="4949825" y="3265488"/>
          <p14:tracePt t="130648" x="4949825" y="3228975"/>
          <p14:tracePt t="130657" x="4949825" y="3209925"/>
          <p14:tracePt t="130664" x="4949825" y="3163888"/>
          <p14:tracePt t="130674" x="4941888" y="3136900"/>
          <p14:tracePt t="130680" x="4932363" y="3109913"/>
          <p14:tracePt t="130690" x="4932363" y="3063875"/>
          <p14:tracePt t="130696" x="4932363" y="3027363"/>
          <p14:tracePt t="130704" x="4932363" y="2982913"/>
          <p14:tracePt t="130712" x="4876800" y="2927350"/>
          <p14:tracePt t="130720" x="4876800" y="2890838"/>
          <p14:tracePt t="130728" x="4849813" y="2863850"/>
          <p14:tracePt t="130736" x="4840288" y="2854325"/>
          <p14:tracePt t="130744" x="4840288" y="2827338"/>
          <p14:tracePt t="130752" x="4795838" y="2781300"/>
          <p14:tracePt t="130760" x="4786313" y="2763838"/>
          <p14:tracePt t="130768" x="4776788" y="2754313"/>
          <p14:tracePt t="130776" x="4749800" y="2735263"/>
          <p14:tracePt t="130784" x="4730750" y="2717800"/>
          <p14:tracePt t="130793" x="4703763" y="2717800"/>
          <p14:tracePt t="130800" x="4640263" y="2698750"/>
          <p14:tracePt t="130809" x="4630738" y="2698750"/>
          <p14:tracePt t="130816" x="4567238" y="2681288"/>
          <p14:tracePt t="130825" x="4513263" y="2681288"/>
          <p14:tracePt t="130832" x="4476750" y="2681288"/>
          <p14:tracePt t="130840" x="4403725" y="2681288"/>
          <p14:tracePt t="130848" x="4367213" y="2681288"/>
          <p14:tracePt t="130857" x="4311650" y="2681288"/>
          <p14:tracePt t="130864" x="4267200" y="2681288"/>
          <p14:tracePt t="130877" x="4230688" y="2681288"/>
          <p14:tracePt t="130880" x="4194175" y="2681288"/>
          <p14:tracePt t="130890" x="4157663" y="2681288"/>
          <p14:tracePt t="130896" x="4111625" y="2681288"/>
          <p14:tracePt t="130904" x="4084638" y="2654300"/>
          <p14:tracePt t="130912" x="4075113" y="2654300"/>
          <p14:tracePt t="130920" x="4048125" y="2644775"/>
          <p14:tracePt t="130945" x="4048125" y="2625725"/>
          <p14:tracePt t="130953" x="4048125" y="2608263"/>
          <p14:tracePt t="130969" x="4048125" y="2598738"/>
          <p14:tracePt t="130977" x="4048125" y="2581275"/>
          <p14:tracePt t="130985" x="4048125" y="2571750"/>
          <p14:tracePt t="130993" x="4048125" y="2562225"/>
          <p14:tracePt t="131001" x="4048125" y="2544763"/>
          <p14:tracePt t="131009" x="4048125" y="2525713"/>
          <p14:tracePt t="131033" x="4048125" y="2517775"/>
          <p14:tracePt t="131121" x="4057650" y="2489200"/>
          <p14:tracePt t="131209" x="4065588" y="2489200"/>
          <p14:tracePt t="131225" x="4065588" y="2498725"/>
          <p14:tracePt t="131257" x="4075113" y="2508250"/>
          <p14:tracePt t="131265" x="4111625" y="2508250"/>
          <p14:tracePt t="131273" x="4175125" y="2508250"/>
          <p14:tracePt t="131281" x="4294188" y="2508250"/>
          <p14:tracePt t="131292" x="4367213" y="2508250"/>
          <p14:tracePt t="131297" x="4457700" y="2508250"/>
          <p14:tracePt t="131305" x="4549775" y="2508250"/>
          <p14:tracePt t="131313" x="4622800" y="2508250"/>
          <p14:tracePt t="131320" x="4695825" y="2508250"/>
          <p14:tracePt t="131328" x="4786313" y="2508250"/>
          <p14:tracePt t="131336" x="4840288" y="2508250"/>
          <p14:tracePt t="131344" x="4886325" y="2508250"/>
          <p14:tracePt t="131352" x="4913313" y="2508250"/>
          <p14:tracePt t="131360" x="4941888" y="2508250"/>
          <p14:tracePt t="131368" x="4949825" y="2508250"/>
          <p14:tracePt t="131385" x="4959350" y="2508250"/>
          <p14:tracePt t="131393" x="4968875" y="2508250"/>
          <p14:tracePt t="131400" x="4995863" y="2508250"/>
          <p14:tracePt t="131408" x="5022850" y="2525713"/>
          <p14:tracePt t="131417" x="5032375" y="2525713"/>
          <p14:tracePt t="131424" x="5049838" y="2525713"/>
          <p14:tracePt t="131432" x="5059363" y="2525713"/>
          <p14:tracePt t="131696" x="5086350" y="2508250"/>
          <p14:tracePt t="131704" x="5086350" y="2498725"/>
          <p14:tracePt t="131712" x="5095875" y="2471738"/>
          <p14:tracePt t="131720" x="5095875" y="2452688"/>
          <p14:tracePt t="131728" x="5095875" y="2435225"/>
          <p14:tracePt t="131736" x="5105400" y="2398713"/>
          <p14:tracePt t="131744" x="5105400" y="2379663"/>
          <p14:tracePt t="131752" x="5105400" y="2335213"/>
          <p14:tracePt t="131760" x="5114925" y="2298700"/>
          <p14:tracePt t="131768" x="5132388" y="2262188"/>
          <p14:tracePt t="131776" x="5151438" y="2233613"/>
          <p14:tracePt t="131784" x="5151438" y="2197100"/>
          <p14:tracePt t="131792" x="5168900" y="2152650"/>
          <p14:tracePt t="131800" x="5168900" y="2125663"/>
          <p14:tracePt t="131808" x="5168900" y="2070100"/>
          <p14:tracePt t="131816" x="5187950" y="2024063"/>
          <p14:tracePt t="131824" x="5195888" y="1979613"/>
          <p14:tracePt t="131832" x="5205413" y="1951038"/>
          <p14:tracePt t="131840" x="5205413" y="1924050"/>
          <p14:tracePt t="131848" x="5214938" y="1887538"/>
          <p14:tracePt t="131864" x="5232400" y="1860550"/>
          <p14:tracePt t="131873" x="5232400" y="1841500"/>
          <p14:tracePt t="131894" x="5232400" y="1824038"/>
          <p14:tracePt t="131896" x="5232400" y="1804988"/>
          <p14:tracePt t="131904" x="5232400" y="1797050"/>
          <p14:tracePt t="131912" x="5232400" y="1787525"/>
          <p14:tracePt t="132017" x="5241925" y="1778000"/>
          <p14:tracePt t="132145" x="5251450" y="1787525"/>
          <p14:tracePt t="132176" x="5251450" y="1797050"/>
          <p14:tracePt t="132184" x="5268913" y="1804988"/>
          <p14:tracePt t="132192" x="5297488" y="1804988"/>
          <p14:tracePt t="132200" x="5341938" y="1804988"/>
          <p14:tracePt t="132208" x="5397500" y="1804988"/>
          <p14:tracePt t="132216" x="5434013" y="1804988"/>
          <p14:tracePt t="132226" x="5478463" y="1804988"/>
          <p14:tracePt t="132233" x="5487988" y="1804988"/>
          <p14:tracePt t="132241" x="5497513" y="1804988"/>
          <p14:tracePt t="132249" x="5524500" y="1804988"/>
          <p14:tracePt t="132321" x="5534025" y="1814513"/>
          <p14:tracePt t="132329" x="5543550" y="1833563"/>
          <p14:tracePt t="132337" x="5570538" y="1841500"/>
          <p14:tracePt t="132345" x="5588000" y="1841500"/>
          <p14:tracePt t="132353" x="5643563" y="1851025"/>
          <p14:tracePt t="132362" x="5661025" y="1851025"/>
          <p14:tracePt t="132369" x="5697538" y="1860550"/>
          <p14:tracePt t="132385" x="5716588" y="1860550"/>
          <p14:tracePt t="132528" x="5716588" y="1878013"/>
          <p14:tracePt t="132545" x="5716588" y="1897063"/>
          <p14:tracePt t="132553" x="5697538" y="1914525"/>
          <p14:tracePt t="132561" x="5680075" y="1951038"/>
          <p14:tracePt t="132569" x="5661025" y="1979613"/>
          <p14:tracePt t="132579" x="5634038" y="2016125"/>
          <p14:tracePt t="132587" x="5616575" y="2043113"/>
          <p14:tracePt t="132593" x="5588000" y="2089150"/>
          <p14:tracePt t="132600" x="5551488" y="2116138"/>
          <p14:tracePt t="132608" x="5534025" y="2160588"/>
          <p14:tracePt t="132616" x="5514975" y="2179638"/>
          <p14:tracePt t="132625" x="5487988" y="2216150"/>
          <p14:tracePt t="132633" x="5441950" y="2262188"/>
          <p14:tracePt t="132643" x="5424488" y="2279650"/>
          <p14:tracePt t="132649" x="5405438" y="2298700"/>
          <p14:tracePt t="132659" x="5397500" y="2316163"/>
          <p14:tracePt t="132665" x="5387975" y="2343150"/>
          <p14:tracePt t="132676" x="5368925" y="2379663"/>
          <p14:tracePt t="132681" x="5360988" y="2408238"/>
          <p14:tracePt t="132697" x="5360988" y="2416175"/>
          <p14:tracePt t="132937" x="5378450" y="2425700"/>
          <p14:tracePt t="132945" x="5487988" y="2425700"/>
          <p14:tracePt t="132953" x="5616575" y="2425700"/>
          <p14:tracePt t="132961" x="5707063" y="2425700"/>
          <p14:tracePt t="132969" x="5816600" y="2425700"/>
          <p14:tracePt t="132976" x="5889625" y="2425700"/>
          <p14:tracePt t="132985" x="5943600" y="2425700"/>
          <p14:tracePt t="132993" x="5989638" y="2425700"/>
          <p14:tracePt t="133000" x="6007100" y="2425700"/>
          <p14:tracePt t="133265" x="6016625" y="2425700"/>
          <p14:tracePt t="133273" x="6007100" y="2408238"/>
          <p14:tracePt t="133281" x="5989638" y="2389188"/>
          <p14:tracePt t="133290" x="5980113" y="2379663"/>
          <p14:tracePt t="133297" x="5962650" y="2352675"/>
          <p14:tracePt t="133309" x="5943600" y="2335213"/>
          <p14:tracePt t="133313" x="5935663" y="2325688"/>
          <p14:tracePt t="133321" x="5926138" y="2289175"/>
          <p14:tracePt t="133330" x="5907088" y="2270125"/>
          <p14:tracePt t="133337" x="5907088" y="2252663"/>
          <p14:tracePt t="133347" x="5899150" y="2225675"/>
          <p14:tracePt t="133352" x="5889625" y="2206625"/>
          <p14:tracePt t="133360" x="5889625" y="2170113"/>
          <p14:tracePt t="133368" x="5880100" y="2152650"/>
          <p14:tracePt t="133376" x="5853113" y="2133600"/>
          <p14:tracePt t="133384" x="5853113" y="2116138"/>
          <p14:tracePt t="133400" x="5853113" y="2097088"/>
          <p14:tracePt t="133408" x="5853113" y="2079625"/>
          <p14:tracePt t="133673" x="5853113" y="2070100"/>
          <p14:tracePt t="133688" x="5862638" y="2070100"/>
          <p14:tracePt t="133885" x="5870575" y="2079625"/>
          <p14:tracePt t="133891" x="5870575" y="2116138"/>
          <p14:tracePt t="133898" x="5870575" y="2133600"/>
          <p14:tracePt t="133905" x="5843588" y="2206625"/>
          <p14:tracePt t="133920" x="5843588" y="2233613"/>
          <p14:tracePt t="133928" x="5843588" y="2243138"/>
          <p14:tracePt t="133936" x="5843588" y="2252663"/>
          <p14:tracePt t="133944" x="5843588" y="2270125"/>
          <p14:tracePt t="133952" x="5843588" y="2279650"/>
          <p14:tracePt t="134113" x="5843588" y="2289175"/>
          <p14:tracePt t="134120" x="5843588" y="2298700"/>
          <p14:tracePt t="134128" x="5843588" y="2306638"/>
          <p14:tracePt t="134136" x="5862638" y="2325688"/>
          <p14:tracePt t="134144" x="5889625" y="2325688"/>
          <p14:tracePt t="134152" x="5953125" y="2343150"/>
          <p14:tracePt t="134160" x="6035675" y="2343150"/>
          <p14:tracePt t="134168" x="6126163" y="2343150"/>
          <p14:tracePt t="134176" x="6235700" y="2343150"/>
          <p14:tracePt t="134184" x="6345238" y="2343150"/>
          <p14:tracePt t="134192" x="6435725" y="2343150"/>
          <p14:tracePt t="134200" x="6545263" y="2343150"/>
          <p14:tracePt t="134208" x="6581775" y="2343150"/>
          <p14:tracePt t="134216" x="6591300" y="2343150"/>
          <p14:tracePt t="134481" x="6573838" y="2343150"/>
          <p14:tracePt t="134490" x="6545263" y="2343150"/>
          <p14:tracePt t="134498" x="6527800" y="2325688"/>
          <p14:tracePt t="134504" x="6518275" y="2316163"/>
          <p14:tracePt t="134511" x="6518275" y="2306638"/>
          <p14:tracePt t="134520" x="6508750" y="2298700"/>
          <p14:tracePt t="134528" x="6508750" y="2289175"/>
          <p14:tracePt t="134544" x="6508750" y="2279650"/>
          <p14:tracePt t="134560" x="6508750" y="2262188"/>
          <p14:tracePt t="134568" x="6508750" y="2252663"/>
          <p14:tracePt t="134577" x="6508750" y="2233613"/>
          <p14:tracePt t="134584" x="6508750" y="2216150"/>
          <p14:tracePt t="134592" x="6508750" y="2197100"/>
          <p14:tracePt t="134601" x="6508750" y="2170113"/>
          <p14:tracePt t="134608" x="6508750" y="2152650"/>
          <p14:tracePt t="134617" x="6508750" y="2125663"/>
          <p14:tracePt t="134626" x="6508750" y="2116138"/>
          <p14:tracePt t="134633" x="6508750" y="2106613"/>
          <p14:tracePt t="134642" x="6508750" y="2097088"/>
          <p14:tracePt t="134649" x="6508750" y="2079625"/>
          <p14:tracePt t="134689" x="6508750" y="2070100"/>
          <p14:tracePt t="134913" x="6508750" y="2060575"/>
          <p14:tracePt t="134927" x="6508750" y="2043113"/>
          <p14:tracePt t="134936" x="6508750" y="2033588"/>
          <p14:tracePt t="134968" x="6508750" y="2024063"/>
          <p14:tracePt t="134976" x="6518275" y="2024063"/>
          <p14:tracePt t="135081" x="6527800" y="2024063"/>
          <p14:tracePt t="135090" x="6545263" y="2052638"/>
          <p14:tracePt t="135097" x="6545263" y="2060575"/>
          <p14:tracePt t="135106" x="6545263" y="2097088"/>
          <p14:tracePt t="135113" x="6545263" y="2125663"/>
          <p14:tracePt t="135122" x="6554788" y="2143125"/>
          <p14:tracePt t="135130" x="6554788" y="2170113"/>
          <p14:tracePt t="135137" x="6554788" y="2189163"/>
          <p14:tracePt t="135144" x="6554788" y="2216150"/>
          <p14:tracePt t="135152" x="6554788" y="2262188"/>
          <p14:tracePt t="135161" x="6554788" y="2279650"/>
          <p14:tracePt t="135168" x="6554788" y="2289175"/>
          <p14:tracePt t="135176" x="6554788" y="2298700"/>
          <p14:tracePt t="135192" x="6564313" y="2306638"/>
          <p14:tracePt t="135617" x="6573838" y="2306638"/>
          <p14:tracePt t="135761" x="6591300" y="2343150"/>
          <p14:tracePt t="135769" x="6591300" y="2379663"/>
          <p14:tracePt t="135777" x="6591300" y="2435225"/>
          <p14:tracePt t="135785" x="6591300" y="2525713"/>
          <p14:tracePt t="135793" x="6591300" y="2617788"/>
          <p14:tracePt t="135801" x="6591300" y="2690813"/>
          <p14:tracePt t="135809" x="6591300" y="2817813"/>
          <p14:tracePt t="135817" x="6554788" y="2927350"/>
          <p14:tracePt t="135825" x="6518275" y="3027363"/>
          <p14:tracePt t="135832" x="6491288" y="3163888"/>
          <p14:tracePt t="135841" x="6435725" y="3246438"/>
          <p14:tracePt t="135848" x="6354763" y="3375025"/>
          <p14:tracePt t="135857" x="6291263" y="3455988"/>
          <p14:tracePt t="135864" x="6218238" y="3548063"/>
          <p14:tracePt t="135873" x="6153150" y="3629025"/>
          <p14:tracePt t="135880" x="6099175" y="3711575"/>
          <p14:tracePt t="135893" x="6053138" y="3794125"/>
          <p14:tracePt t="135896" x="6016625" y="3857625"/>
          <p14:tracePt t="135907" x="5980113" y="3903663"/>
          <p14:tracePt t="135912" x="5943600" y="3967163"/>
          <p14:tracePt t="135920" x="5935663" y="3994150"/>
          <p14:tracePt t="135928" x="5899150" y="4030663"/>
          <p14:tracePt t="135936" x="5889625" y="4049713"/>
          <p14:tracePt t="135944" x="5870575" y="4094163"/>
          <p14:tracePt t="135960" x="5862638" y="4113213"/>
          <p14:tracePt t="135992" x="5853113" y="4122738"/>
          <p14:tracePt t="136000" x="5843588" y="4130675"/>
          <p14:tracePt t="136009" x="5834063" y="4140200"/>
          <p14:tracePt t="136016" x="5816600" y="4167188"/>
          <p14:tracePt t="136025" x="5789613" y="4186238"/>
          <p14:tracePt t="136032" x="5753100" y="4222750"/>
          <p14:tracePt t="136041" x="5724525" y="4249738"/>
          <p14:tracePt t="136048" x="5688013" y="4295775"/>
          <p14:tracePt t="136057" x="5670550" y="4303713"/>
          <p14:tracePt t="136064" x="5653088" y="4332288"/>
          <p14:tracePt t="136073" x="5643563" y="4332288"/>
          <p14:tracePt t="136081" x="5634038" y="4340225"/>
          <p14:tracePt t="136201" x="5624513" y="4340225"/>
          <p14:tracePt t="136208" x="5624513" y="4332288"/>
          <p14:tracePt t="136216" x="5624513" y="4322763"/>
          <p14:tracePt t="136223" x="5624513" y="4286250"/>
          <p14:tracePt t="136232" x="5624513" y="4240213"/>
          <p14:tracePt t="136239" x="5624513" y="4203700"/>
          <p14:tracePt t="136248" x="5624513" y="4149725"/>
          <p14:tracePt t="136256" x="5624513" y="4094163"/>
          <p14:tracePt t="136264" x="5624513" y="4030663"/>
          <p14:tracePt t="136273" x="5624513" y="3976688"/>
          <p14:tracePt t="136280" x="5624513" y="3948113"/>
          <p14:tracePt t="136289" x="5624513" y="3894138"/>
          <p14:tracePt t="136296" x="5624513" y="3840163"/>
          <p14:tracePt t="136304" x="5624513" y="3811588"/>
          <p14:tracePt t="136312" x="5624513" y="3767138"/>
          <p14:tracePt t="136320" x="5624513" y="3748088"/>
          <p14:tracePt t="136328" x="5624513" y="3711575"/>
          <p14:tracePt t="136336" x="5624513" y="3694113"/>
          <p14:tracePt t="136344" x="5624513" y="3648075"/>
          <p14:tracePt t="136352" x="5624513" y="3621088"/>
          <p14:tracePt t="136361" x="5624513" y="3592513"/>
          <p14:tracePt t="136369" x="5643563" y="3565525"/>
          <p14:tracePt t="136377" x="5643563" y="3519488"/>
          <p14:tracePt t="136385" x="5653088" y="3492500"/>
          <p14:tracePt t="136394" x="5670550" y="3475038"/>
          <p14:tracePt t="136401" x="5670550" y="3465513"/>
          <p14:tracePt t="136408" x="5670550" y="3455988"/>
          <p14:tracePt t="136521" x="5670550" y="3465513"/>
          <p14:tracePt t="136529" x="5680075" y="3502025"/>
          <p14:tracePt t="136537" x="5680075" y="3519488"/>
          <p14:tracePt t="136545" x="5680075" y="3565525"/>
          <p14:tracePt t="136553" x="5680075" y="3602038"/>
          <p14:tracePt t="136561" x="5680075" y="3621088"/>
          <p14:tracePt t="136569" x="5680075" y="3648075"/>
          <p14:tracePt t="136577" x="5680075" y="3665538"/>
          <p14:tracePt t="136585" x="5680075" y="3711575"/>
          <p14:tracePt t="136593" x="5680075" y="3721100"/>
          <p14:tracePt t="136600" x="5680075" y="3748088"/>
          <p14:tracePt t="136608" x="5670550" y="3748088"/>
          <p14:tracePt t="136616" x="5670550" y="3757613"/>
          <p14:tracePt t="136625" x="5661025" y="3784600"/>
          <p14:tracePt t="136737" x="5661025" y="3794125"/>
          <p14:tracePt t="136761" x="5661025" y="3803650"/>
          <p14:tracePt t="136841" x="5670550" y="3784600"/>
          <p14:tracePt t="136849" x="5670550" y="3757613"/>
          <p14:tracePt t="136856" x="5680075" y="3702050"/>
          <p14:tracePt t="136866" x="5707063" y="3657600"/>
          <p14:tracePt t="136880" x="5734050" y="3592513"/>
          <p14:tracePt t="136882" x="5734050" y="3548063"/>
          <p14:tracePt t="136892" x="5743575" y="3511550"/>
          <p14:tracePt t="136896" x="5743575" y="3482975"/>
          <p14:tracePt t="136907" x="5743575" y="3465513"/>
          <p14:tracePt t="136912" x="5743575" y="3429000"/>
          <p14:tracePt t="136920" x="5743575" y="3419475"/>
          <p14:tracePt t="136928" x="5743575" y="3411538"/>
          <p14:tracePt t="136936" x="5743575" y="3392488"/>
          <p14:tracePt t="137057" x="5743575" y="3411538"/>
          <p14:tracePt t="137073" x="5753100" y="3419475"/>
          <p14:tracePt t="137145" x="5770563" y="3411538"/>
          <p14:tracePt t="137153" x="5797550" y="3382963"/>
          <p14:tracePt t="137161" x="5816600" y="3338513"/>
          <p14:tracePt t="137169" x="5853113" y="3292475"/>
          <p14:tracePt t="137178" x="5853113" y="3246438"/>
          <p14:tracePt t="137185" x="5889625" y="3192463"/>
          <p14:tracePt t="137192" x="5916613" y="3155950"/>
          <p14:tracePt t="137200" x="5916613" y="3100388"/>
          <p14:tracePt t="137208" x="5962650" y="3036888"/>
          <p14:tracePt t="137216" x="5972175" y="2963863"/>
          <p14:tracePt t="137223" x="5980113" y="2881313"/>
          <p14:tracePt t="137232" x="6007100" y="2827338"/>
          <p14:tracePt t="137240" x="6035675" y="2763838"/>
          <p14:tracePt t="137248" x="6035675" y="2717800"/>
          <p14:tracePt t="137256" x="6035675" y="2681288"/>
          <p14:tracePt t="137264" x="6035675" y="2654300"/>
          <p14:tracePt t="137272" x="6035675" y="2617788"/>
          <p14:tracePt t="137280" x="6035675" y="2608263"/>
          <p14:tracePt t="137289" x="6035675" y="2589213"/>
          <p14:tracePt t="137296" x="6035675" y="2571750"/>
          <p14:tracePt t="137306" x="6035675" y="2562225"/>
          <p14:tracePt t="137312" x="6035675" y="2544763"/>
          <p14:tracePt t="137320" x="6035675" y="2535238"/>
          <p14:tracePt t="137328" x="6035675" y="2525713"/>
          <p14:tracePt t="137553" x="6035675" y="2508250"/>
          <p14:tracePt t="137568" x="6035675" y="2489200"/>
          <p14:tracePt t="137592" x="6035675" y="2481263"/>
          <p14:tracePt t="137600" x="6035675" y="2462213"/>
          <p14:tracePt t="137608" x="6035675" y="2452688"/>
          <p14:tracePt t="137649" x="6035675" y="2444750"/>
          <p14:tracePt t="137817" x="6035675" y="2452688"/>
          <p14:tracePt t="137937" x="6043613" y="2444750"/>
          <p14:tracePt t="137985" x="6053138" y="2444750"/>
          <p14:tracePt t="137993" x="6053138" y="2435225"/>
          <p14:tracePt t="138033" x="6062663" y="2425700"/>
          <p14:tracePt t="138047" x="6072188" y="2416175"/>
          <p14:tracePt t="138088" x="6080125" y="2398713"/>
          <p14:tracePt t="138153" x="6108700" y="2398713"/>
          <p14:tracePt t="138161" x="6162675" y="2398713"/>
          <p14:tracePt t="138169" x="6245225" y="2389188"/>
          <p14:tracePt t="138177" x="6272213" y="2389188"/>
          <p14:tracePt t="138185" x="6326188" y="2362200"/>
          <p14:tracePt t="138194" x="6372225" y="2362200"/>
          <p14:tracePt t="138201" x="6399213" y="2352675"/>
          <p14:tracePt t="138225" x="6408738" y="2343150"/>
          <p14:tracePt t="138241" x="6418263" y="2343150"/>
          <p14:tracePt t="138256" x="6418263" y="2335213"/>
          <p14:tracePt t="138273" x="6418263" y="2316163"/>
          <p14:tracePt t="138281" x="6418263" y="2306638"/>
          <p14:tracePt t="138292" x="6418263" y="2279650"/>
          <p14:tracePt t="138297" x="6418263" y="2262188"/>
          <p14:tracePt t="138308" x="6418263" y="2243138"/>
          <p14:tracePt t="138313" x="6418263" y="2225675"/>
          <p14:tracePt t="138321" x="6418263" y="2197100"/>
          <p14:tracePt t="138330" x="6418263" y="2179638"/>
          <p14:tracePt t="138339" x="6418263" y="2170113"/>
          <p14:tracePt t="138343" x="6418263" y="2143125"/>
          <p14:tracePt t="138361" x="6418263" y="2133600"/>
          <p14:tracePt t="138369" x="6418263" y="2116138"/>
          <p14:tracePt t="138385" x="6418263" y="2106613"/>
          <p14:tracePt t="138401" x="6418263" y="2097088"/>
          <p14:tracePt t="138409" x="6418263" y="2089150"/>
          <p14:tracePt t="138440" x="6435725" y="2089150"/>
          <p14:tracePt t="138448" x="6464300" y="2089150"/>
          <p14:tracePt t="138457" x="6472238" y="2089150"/>
          <p14:tracePt t="138464" x="6500813" y="2089150"/>
          <p14:tracePt t="138473" x="6518275" y="2097088"/>
          <p14:tracePt t="138480" x="6527800" y="2125663"/>
          <p14:tracePt t="138489" x="6537325" y="2160588"/>
          <p14:tracePt t="138496" x="6564313" y="2189163"/>
          <p14:tracePt t="138506" x="6573838" y="2206625"/>
          <p14:tracePt t="138512" x="6573838" y="2216150"/>
          <p14:tracePt t="138521" x="6573838" y="2233613"/>
          <p14:tracePt t="138528" x="6573838" y="2243138"/>
          <p14:tracePt t="138536" x="6573838" y="2252663"/>
          <p14:tracePt t="138552" x="6573838" y="2270125"/>
          <p14:tracePt t="138560" x="6573838" y="2279650"/>
          <p14:tracePt t="138568" x="6573838" y="2298700"/>
          <p14:tracePt t="138575" x="6573838" y="2325688"/>
          <p14:tracePt t="138584" x="6564313" y="2343150"/>
          <p14:tracePt t="138592" x="6554788" y="2362200"/>
          <p14:tracePt t="138600" x="6537325" y="2398713"/>
          <p14:tracePt t="138608" x="6518275" y="2416175"/>
          <p14:tracePt t="138616" x="6508750" y="2435225"/>
          <p14:tracePt t="138624" x="6500813" y="2462213"/>
          <p14:tracePt t="138640" x="6500813" y="2471738"/>
          <p14:tracePt t="138728" x="6508750" y="2481263"/>
          <p14:tracePt t="138737" x="6554788" y="2481263"/>
          <p14:tracePt t="138745" x="6573838" y="2471738"/>
          <p14:tracePt t="138753" x="6581775" y="2462213"/>
          <p14:tracePt t="138761" x="6618288" y="2452688"/>
          <p14:tracePt t="138769" x="6618288" y="2444750"/>
          <p14:tracePt t="138920" x="6618288" y="2435225"/>
          <p14:tracePt t="138928" x="6600825" y="2435225"/>
          <p14:tracePt t="138936" x="6537325" y="2452688"/>
          <p14:tracePt t="138944" x="6427788" y="2462213"/>
          <p14:tracePt t="138952" x="6326188" y="2508250"/>
          <p14:tracePt t="138960" x="6235700" y="2517775"/>
          <p14:tracePt t="138968" x="6153150" y="2562225"/>
          <p14:tracePt t="138976" x="6116638" y="2571750"/>
          <p14:tracePt t="138984" x="6053138" y="2581275"/>
          <p14:tracePt t="138992" x="6007100" y="2589213"/>
          <p14:tracePt t="139000" x="5980113" y="2608263"/>
          <p14:tracePt t="139009" x="5953125" y="2625725"/>
          <p14:tracePt t="139016" x="5943600" y="2625725"/>
          <p14:tracePt t="139073" x="5926138" y="2625725"/>
          <p14:tracePt t="139081" x="5880100" y="2598738"/>
          <p14:tracePt t="139090" x="5797550" y="2554288"/>
          <p14:tracePt t="139097" x="5734050" y="2517775"/>
          <p14:tracePt t="139108" x="5653088" y="2462213"/>
          <p14:tracePt t="139113" x="5588000" y="2408238"/>
          <p14:tracePt t="139126" x="5561013" y="2389188"/>
          <p14:tracePt t="139130" x="5514975" y="2352675"/>
          <p14:tracePt t="139137" x="5497513" y="2335213"/>
          <p14:tracePt t="139144" x="5487988" y="2316163"/>
          <p14:tracePt t="139152" x="5478463" y="2306638"/>
          <p14:tracePt t="139160" x="5470525" y="2306638"/>
          <p14:tracePt t="139168" x="5461000" y="2298700"/>
          <p14:tracePt t="139273" x="5441950" y="2306638"/>
          <p14:tracePt t="139288" x="5424488" y="2325688"/>
          <p14:tracePt t="139296" x="5405438" y="2335213"/>
          <p14:tracePt t="139304" x="5405438" y="2343150"/>
          <p14:tracePt t="139312" x="5397500" y="2362200"/>
          <p14:tracePt t="139320" x="5387975" y="2371725"/>
          <p14:tracePt t="139328" x="5387975" y="2379663"/>
          <p14:tracePt t="139345" x="5368925" y="2389188"/>
          <p14:tracePt t="139353" x="5334000" y="2408238"/>
          <p14:tracePt t="139378" x="5297488" y="2416175"/>
          <p14:tracePt t="139387" x="5287963" y="2425700"/>
          <p14:tracePt t="139393" x="5278438" y="2425700"/>
          <p14:tracePt t="139400" x="5268913" y="2425700"/>
          <p14:tracePt t="139417" x="5241925" y="2425700"/>
          <p14:tracePt t="139432" x="5224463" y="2425700"/>
          <p14:tracePt t="139449" x="5205413" y="2425700"/>
          <p14:tracePt t="139457" x="5187950" y="2425700"/>
          <p14:tracePt t="139464" x="5168900" y="2408238"/>
          <p14:tracePt t="139474" x="5151438" y="2398713"/>
          <p14:tracePt t="139480" x="5122863" y="2389188"/>
          <p14:tracePt t="139491" x="5095875" y="2379663"/>
          <p14:tracePt t="139496" x="5068888" y="2362200"/>
          <p14:tracePt t="139506" x="5068888" y="2352675"/>
          <p14:tracePt t="139512" x="5049838" y="2343150"/>
          <p14:tracePt t="139521" x="5041900" y="2335213"/>
          <p14:tracePt t="139552" x="5041900" y="2325688"/>
          <p14:tracePt t="139577" x="5041900" y="2316163"/>
          <p14:tracePt t="139617" x="5041900" y="2289175"/>
          <p14:tracePt t="139625" x="5041900" y="2279650"/>
          <p14:tracePt t="139697" x="5122863" y="2279650"/>
          <p14:tracePt t="139706" x="5268913" y="2279650"/>
          <p14:tracePt t="139713" x="5434013" y="2298700"/>
          <p14:tracePt t="139722" x="5597525" y="2316163"/>
          <p14:tracePt t="139729" x="5761038" y="2343150"/>
          <p14:tracePt t="139737" x="5935663" y="2371725"/>
          <p14:tracePt t="139745" x="6007100" y="2371725"/>
          <p14:tracePt t="139753" x="6116638" y="2371725"/>
          <p14:tracePt t="139761" x="6226175" y="2371725"/>
          <p14:tracePt t="139769" x="6272213" y="2379663"/>
          <p14:tracePt t="139777" x="6281738" y="2379663"/>
          <p14:tracePt t="140113" x="6291263" y="2379663"/>
          <p14:tracePt t="140127" x="6291263" y="2362200"/>
          <p14:tracePt t="140135" x="6299200" y="2325688"/>
          <p14:tracePt t="140144" x="6308725" y="2298700"/>
          <p14:tracePt t="140152" x="6308725" y="2270125"/>
          <p14:tracePt t="140160" x="6326188" y="2243138"/>
          <p14:tracePt t="140168" x="6335713" y="2197100"/>
          <p14:tracePt t="140176" x="6372225" y="2152650"/>
          <p14:tracePt t="140184" x="6372225" y="2106613"/>
          <p14:tracePt t="140192" x="6381750" y="2089150"/>
          <p14:tracePt t="140200" x="6399213" y="2052638"/>
          <p14:tracePt t="140208" x="6408738" y="2033588"/>
          <p14:tracePt t="140216" x="6408738" y="2016125"/>
          <p14:tracePt t="140225" x="6408738" y="2006600"/>
          <p14:tracePt t="140232" x="6408738" y="1997075"/>
          <p14:tracePt t="140240" x="6418263" y="1987550"/>
          <p14:tracePt t="140248" x="6418263" y="1979613"/>
          <p14:tracePt t="140481" x="6445250" y="1970088"/>
          <p14:tracePt t="140490" x="6481763" y="1960563"/>
          <p14:tracePt t="140497" x="6500813" y="1960563"/>
          <p14:tracePt t="140509" x="6545263" y="1960563"/>
          <p14:tracePt t="140513" x="6564313" y="1960563"/>
          <p14:tracePt t="140521" x="6600825" y="1951038"/>
          <p14:tracePt t="140544" x="6618288" y="1943100"/>
          <p14:tracePt t="140593" x="6618288" y="1933575"/>
          <p14:tracePt t="140889" x="6618288" y="1960563"/>
          <p14:tracePt t="140896" x="6618288" y="1970088"/>
          <p14:tracePt t="140904" x="6618288" y="1979613"/>
          <p14:tracePt t="140912" x="6618288" y="2016125"/>
          <p14:tracePt t="140920" x="6618288" y="2043113"/>
          <p14:tracePt t="140928" x="6618288" y="2060575"/>
          <p14:tracePt t="140936" x="6618288" y="2070100"/>
          <p14:tracePt t="140944" x="6618288" y="2089150"/>
          <p14:tracePt t="140952" x="6618288" y="2106613"/>
          <p14:tracePt t="140960" x="6618288" y="2125663"/>
          <p14:tracePt t="140968" x="6618288" y="2133600"/>
          <p14:tracePt t="140976" x="6618288" y="2143125"/>
          <p14:tracePt t="140984" x="6618288" y="2152650"/>
          <p14:tracePt t="140992" x="6618288" y="2170113"/>
          <p14:tracePt t="141016" x="6618288" y="2179638"/>
          <p14:tracePt t="141073" x="6618288" y="2189163"/>
          <p14:tracePt t="141081" x="6618288" y="2206625"/>
          <p14:tracePt t="141090" x="6618288" y="2216150"/>
          <p14:tracePt t="141097" x="6618288" y="2225675"/>
          <p14:tracePt t="141108" x="6627813" y="2233613"/>
          <p14:tracePt t="141185" x="6637338" y="2233613"/>
          <p14:tracePt t="141193" x="6637338" y="2243138"/>
          <p14:tracePt t="141209" x="6637338" y="2252663"/>
          <p14:tracePt t="141217" x="6637338" y="2262188"/>
          <p14:tracePt t="141249" x="6637338" y="2270125"/>
          <p14:tracePt t="141329" x="6637338" y="2289175"/>
          <p14:tracePt t="141386" x="6637338" y="2298700"/>
          <p14:tracePt t="141425" x="6637338" y="2306638"/>
          <p14:tracePt t="141705" x="6645275" y="2316163"/>
          <p14:tracePt t="141713" x="6673850" y="2316163"/>
          <p14:tracePt t="141721" x="6727825" y="2316163"/>
          <p14:tracePt t="141729" x="6800850" y="2316163"/>
          <p14:tracePt t="141737" x="6856413" y="2316163"/>
          <p14:tracePt t="141745" x="6910388" y="2316163"/>
          <p14:tracePt t="141753" x="6973888" y="2316163"/>
          <p14:tracePt t="141761" x="7029450" y="2316163"/>
          <p14:tracePt t="141769" x="7065963" y="2316163"/>
          <p14:tracePt t="141777" x="7073900" y="2316163"/>
          <p14:tracePt t="141785" x="7083425" y="2316163"/>
          <p14:tracePt t="141793" x="7092950" y="2316163"/>
          <p14:tracePt t="141944" x="7073900" y="2316163"/>
          <p14:tracePt t="141953" x="7037388" y="2316163"/>
          <p14:tracePt t="141960" x="7029450" y="2316163"/>
          <p14:tracePt t="141967" x="7019925" y="2316163"/>
          <p14:tracePt t="141976" x="7000875" y="2316163"/>
          <p14:tracePt t="141984" x="6992938" y="2316163"/>
          <p14:tracePt t="142057" x="6983413" y="2316163"/>
          <p14:tracePt t="142065" x="6983413" y="2306638"/>
          <p14:tracePt t="142073" x="6983413" y="2298700"/>
          <p14:tracePt t="142081" x="6983413" y="2262188"/>
          <p14:tracePt t="142097" x="6983413" y="2243138"/>
          <p14:tracePt t="142107" x="6983413" y="2216150"/>
          <p14:tracePt t="142113" x="6983413" y="2206625"/>
          <p14:tracePt t="142124" x="6983413" y="2179638"/>
          <p14:tracePt t="142129" x="6983413" y="2152650"/>
          <p14:tracePt t="142137" x="6983413" y="2116138"/>
          <p14:tracePt t="142143" x="6983413" y="2097088"/>
          <p14:tracePt t="142152" x="6983413" y="2089150"/>
          <p14:tracePt t="142160" x="6983413" y="2079625"/>
          <p14:tracePt t="142168" x="6983413" y="2060575"/>
          <p14:tracePt t="142176" x="6983413" y="2043113"/>
          <p14:tracePt t="142192" x="6983413" y="2033588"/>
          <p14:tracePt t="142207" x="6983413" y="2024063"/>
          <p14:tracePt t="142313" x="6983413" y="2016125"/>
          <p14:tracePt t="142320" x="6992938" y="2016125"/>
          <p14:tracePt t="142328" x="7010400" y="1997075"/>
          <p14:tracePt t="142336" x="7037388" y="1997075"/>
          <p14:tracePt t="142344" x="7092950" y="1997075"/>
          <p14:tracePt t="142352" x="7110413" y="1987550"/>
          <p14:tracePt t="142360" x="7156450" y="1987550"/>
          <p14:tracePt t="142368" x="7175500" y="1987550"/>
          <p14:tracePt t="142537" x="7183438" y="1987550"/>
          <p14:tracePt t="142553" x="7183438" y="2016125"/>
          <p14:tracePt t="142561" x="7183438" y="2033588"/>
          <p14:tracePt t="142569" x="7175500" y="2052638"/>
          <p14:tracePt t="142577" x="7175500" y="2070100"/>
          <p14:tracePt t="142585" x="7165975" y="2116138"/>
          <p14:tracePt t="142594" x="7156450" y="2125663"/>
          <p14:tracePt t="142601" x="7146925" y="2152650"/>
          <p14:tracePt t="142609" x="7146925" y="2160588"/>
          <p14:tracePt t="142617" x="7146925" y="2170113"/>
          <p14:tracePt t="142624" x="7129463" y="2197100"/>
          <p14:tracePt t="142633" x="7119938" y="2206625"/>
          <p14:tracePt t="142655" x="7119938" y="2216150"/>
          <p14:tracePt t="142680" x="7119938" y="2225675"/>
          <p14:tracePt t="142688" x="7119938" y="2243138"/>
          <p14:tracePt t="142993" x="7138988" y="2252663"/>
          <p14:tracePt t="143001" x="7202488" y="2270125"/>
          <p14:tracePt t="143007" x="7283450" y="2306638"/>
          <p14:tracePt t="143016" x="7392988" y="2325688"/>
          <p14:tracePt t="143024" x="7512050" y="2335213"/>
          <p14:tracePt t="143032" x="7602538" y="2352675"/>
          <p14:tracePt t="143039" x="7712075" y="2379663"/>
          <p14:tracePt t="143048" x="7758113" y="2379663"/>
          <p14:tracePt t="143055" x="7785100" y="2379663"/>
          <p14:tracePt t="143312" x="7785100" y="2343150"/>
          <p14:tracePt t="143321" x="7785100" y="2335213"/>
          <p14:tracePt t="143330" x="7777163" y="2298700"/>
          <p14:tracePt t="143335" x="7767638" y="2243138"/>
          <p14:tracePt t="143344" x="7740650" y="2197100"/>
          <p14:tracePt t="143352" x="7731125" y="2152650"/>
          <p14:tracePt t="143360" x="7731125" y="2125663"/>
          <p14:tracePt t="143368" x="7731125" y="2079625"/>
          <p14:tracePt t="143376" x="7731125" y="2043113"/>
          <p14:tracePt t="143384" x="7721600" y="2006600"/>
          <p14:tracePt t="143392" x="7721600" y="1960563"/>
          <p14:tracePt t="143400" x="7721600" y="1914525"/>
          <p14:tracePt t="143408" x="7721600" y="1906588"/>
          <p14:tracePt t="143416" x="7712075" y="1878013"/>
          <p14:tracePt t="143585" x="7721600" y="1870075"/>
          <p14:tracePt t="143592" x="7731125" y="1870075"/>
          <p14:tracePt t="143600" x="7740650" y="1870075"/>
          <p14:tracePt t="143608" x="7748588" y="1878013"/>
          <p14:tracePt t="143616" x="7748588" y="1924050"/>
          <p14:tracePt t="143624" x="7748588" y="1987550"/>
          <p14:tracePt t="143632" x="7667625" y="2106613"/>
          <p14:tracePt t="143640" x="7567613" y="2197100"/>
          <p14:tracePt t="143648" x="7466013" y="2298700"/>
          <p14:tracePt t="143656" x="7356475" y="2398713"/>
          <p14:tracePt t="143664" x="7212013" y="2508250"/>
          <p14:tracePt t="143673" x="7092950" y="2581275"/>
          <p14:tracePt t="143680" x="6964363" y="2698750"/>
          <p14:tracePt t="143689" x="6900863" y="2800350"/>
          <p14:tracePt t="143696" x="6846888" y="2854325"/>
          <p14:tracePt t="143706" x="6810375" y="2917825"/>
          <p14:tracePt t="143712" x="6791325" y="2936875"/>
          <p14:tracePt t="143722" x="6773863" y="3036888"/>
          <p14:tracePt t="143728" x="6773863" y="3090863"/>
          <p14:tracePt t="143736" x="6773863" y="3146425"/>
          <p14:tracePt t="143744" x="6773863" y="3219450"/>
          <p14:tracePt t="143752" x="6773863" y="3319463"/>
          <p14:tracePt t="143760" x="6773863" y="3429000"/>
          <p14:tracePt t="143768" x="6773863" y="3538538"/>
          <p14:tracePt t="143776" x="6773863" y="3648075"/>
          <p14:tracePt t="143784" x="6718300" y="3757613"/>
          <p14:tracePt t="143792" x="6627813" y="3867150"/>
          <p14:tracePt t="143800" x="6564313" y="3948113"/>
          <p14:tracePt t="143808" x="6445250" y="4049713"/>
          <p14:tracePt t="143816" x="6326188" y="4122738"/>
          <p14:tracePt t="143825" x="6262688" y="4149725"/>
          <p14:tracePt t="143832" x="6181725" y="4203700"/>
          <p14:tracePt t="143841" x="6153150" y="4213225"/>
          <p14:tracePt t="143848" x="6145213" y="4222750"/>
          <p14:tracePt t="143856" x="6126163" y="4240213"/>
          <p14:tracePt t="143880" x="6126163" y="4249738"/>
          <p14:tracePt t="143896" x="6153150" y="4259263"/>
          <p14:tracePt t="143906" x="6162675" y="4268788"/>
          <p14:tracePt t="143912" x="6199188" y="4276725"/>
          <p14:tracePt t="143922" x="6218238" y="4286250"/>
          <p14:tracePt t="143944" x="6226175" y="4295775"/>
          <p14:tracePt t="143960" x="6235700" y="4303713"/>
          <p14:tracePt t="143976" x="6235700" y="4313238"/>
          <p14:tracePt t="143992" x="6235700" y="4322763"/>
          <p14:tracePt t="144000" x="6235700" y="4332288"/>
          <p14:tracePt t="144008" x="6245225" y="4359275"/>
          <p14:tracePt t="144024" x="6245225" y="4395788"/>
          <p14:tracePt t="144032" x="6262688" y="4432300"/>
          <p14:tracePt t="144041" x="6281738" y="4441825"/>
          <p14:tracePt t="144048" x="6318250" y="4468813"/>
          <p14:tracePt t="144057" x="6335713" y="4478338"/>
          <p14:tracePt t="144064" x="6354763" y="4486275"/>
          <p14:tracePt t="144073" x="6399213" y="4514850"/>
          <p14:tracePt t="144080" x="6427788" y="4522788"/>
          <p14:tracePt t="144090" x="6435725" y="4522788"/>
          <p14:tracePt t="144096" x="6445250" y="4532313"/>
          <p14:tracePt t="144112" x="6454775" y="4551363"/>
          <p14:tracePt t="144136" x="6454775" y="4568825"/>
          <p14:tracePt t="144144" x="6454775" y="4595813"/>
          <p14:tracePt t="144152" x="6418263" y="4624388"/>
          <p14:tracePt t="144160" x="6391275" y="4668838"/>
          <p14:tracePt t="144168" x="6362700" y="4687888"/>
          <p14:tracePt t="144177" x="6318250" y="4724400"/>
          <p14:tracePt t="144184" x="6262688" y="4741863"/>
          <p14:tracePt t="144192" x="6181725" y="4797425"/>
          <p14:tracePt t="144200" x="6135688" y="4805363"/>
          <p14:tracePt t="144209" x="6072188" y="4851400"/>
          <p14:tracePt t="144216" x="5980113" y="4860925"/>
          <p14:tracePt t="144225" x="5962650" y="4860925"/>
          <p14:tracePt t="144232" x="5916613" y="4860925"/>
          <p14:tracePt t="144242" x="5889625" y="4860925"/>
          <p14:tracePt t="144248" x="5834063" y="4860925"/>
          <p14:tracePt t="144257" x="5797550" y="4860925"/>
          <p14:tracePt t="144264" x="5753100" y="4860925"/>
          <p14:tracePt t="144273" x="5680075" y="4841875"/>
          <p14:tracePt t="144280" x="5653088" y="4833938"/>
          <p14:tracePt t="144289" x="5597525" y="4814888"/>
          <p14:tracePt t="144296" x="5543550" y="4778375"/>
          <p14:tracePt t="144307" x="5514975" y="4760913"/>
          <p14:tracePt t="144312" x="5470525" y="4724400"/>
          <p14:tracePt t="144323" x="5451475" y="4705350"/>
          <p14:tracePt t="144328" x="5405438" y="4678363"/>
          <p14:tracePt t="144336" x="5387975" y="4651375"/>
          <p14:tracePt t="144344" x="5368925" y="4632325"/>
          <p14:tracePt t="144352" x="5351463" y="4614863"/>
          <p14:tracePt t="144360" x="5341938" y="4605338"/>
          <p14:tracePt t="144368" x="5305425" y="4578350"/>
          <p14:tracePt t="144376" x="5305425" y="4551363"/>
          <p14:tracePt t="144384" x="5268913" y="4514850"/>
          <p14:tracePt t="144392" x="5260975" y="4486275"/>
          <p14:tracePt t="144400" x="5251450" y="4468813"/>
          <p14:tracePt t="144408" x="5241925" y="4432300"/>
          <p14:tracePt t="144416" x="5224463" y="4413250"/>
          <p14:tracePt t="144423" x="5195888" y="4376738"/>
          <p14:tracePt t="144432" x="5187950" y="4340225"/>
          <p14:tracePt t="144439" x="5168900" y="4313238"/>
          <p14:tracePt t="144447" x="5168900" y="4295775"/>
          <p14:tracePt t="144456" x="5159375" y="4276725"/>
          <p14:tracePt t="144464" x="5151438" y="4232275"/>
          <p14:tracePt t="144472" x="5151438" y="4195763"/>
          <p14:tracePt t="144480" x="5151438" y="4176713"/>
          <p14:tracePt t="144488" x="5151438" y="4130675"/>
          <p14:tracePt t="144496" x="5151438" y="4094163"/>
          <p14:tracePt t="144505" x="5151438" y="4067175"/>
          <p14:tracePt t="144512" x="5151438" y="4013200"/>
          <p14:tracePt t="144523" x="5168900" y="3948113"/>
          <p14:tracePt t="144528" x="5214938" y="3884613"/>
          <p14:tracePt t="144536" x="5278438" y="3830638"/>
          <p14:tracePt t="144544" x="5351463" y="3775075"/>
          <p14:tracePt t="144552" x="5451475" y="3721100"/>
          <p14:tracePt t="144560" x="5534025" y="3665538"/>
          <p14:tracePt t="144568" x="5661025" y="3602038"/>
          <p14:tracePt t="144577" x="5780088" y="3565525"/>
          <p14:tracePt t="144584" x="5853113" y="3538538"/>
          <p14:tracePt t="144592" x="5953125" y="3492500"/>
          <p14:tracePt t="144600" x="6072188" y="3465513"/>
          <p14:tracePt t="144608" x="6162675" y="3455988"/>
          <p14:tracePt t="144617" x="6281738" y="3411538"/>
          <p14:tracePt t="144624" x="6408738" y="3392488"/>
          <p14:tracePt t="144632" x="6500813" y="3392488"/>
          <p14:tracePt t="144641" x="6610350" y="3392488"/>
          <p14:tracePt t="144648" x="6700838" y="3392488"/>
          <p14:tracePt t="144657" x="6791325" y="3392488"/>
          <p14:tracePt t="144664" x="6883400" y="3392488"/>
          <p14:tracePt t="144672" x="6937375" y="3392488"/>
          <p14:tracePt t="144680" x="6983413" y="3392488"/>
          <p14:tracePt t="144689" x="7037388" y="3419475"/>
          <p14:tracePt t="144696" x="7046913" y="3419475"/>
          <p14:tracePt t="144706" x="7073900" y="3446463"/>
          <p14:tracePt t="144712" x="7110413" y="3482975"/>
          <p14:tracePt t="144722" x="7146925" y="3492500"/>
          <p14:tracePt t="144728" x="7229475" y="3529013"/>
          <p14:tracePt t="144736" x="7275513" y="3556000"/>
          <p14:tracePt t="144744" x="7356475" y="3611563"/>
          <p14:tracePt t="144752" x="7402513" y="3657600"/>
          <p14:tracePt t="144760" x="7494588" y="3711575"/>
          <p14:tracePt t="144767" x="7558088" y="3767138"/>
          <p14:tracePt t="144778" x="7575550" y="3794125"/>
          <p14:tracePt t="144785" x="7621588" y="3875088"/>
          <p14:tracePt t="144793" x="7639050" y="3911600"/>
          <p14:tracePt t="144801" x="7639050" y="3957638"/>
          <p14:tracePt t="144809" x="7639050" y="4013200"/>
          <p14:tracePt t="144817" x="7639050" y="4067175"/>
          <p14:tracePt t="144825" x="7639050" y="4122738"/>
          <p14:tracePt t="144832" x="7639050" y="4176713"/>
          <p14:tracePt t="144840" x="7639050" y="4222750"/>
          <p14:tracePt t="144848" x="7639050" y="4276725"/>
          <p14:tracePt t="144856" x="7639050" y="4303713"/>
          <p14:tracePt t="144864" x="7631113" y="4359275"/>
          <p14:tracePt t="144872" x="7631113" y="4386263"/>
          <p14:tracePt t="144880" x="7612063" y="4405313"/>
          <p14:tracePt t="144889" x="7602538" y="4441825"/>
          <p14:tracePt t="144896" x="7602538" y="4468813"/>
          <p14:tracePt t="144906" x="7594600" y="4486275"/>
          <p14:tracePt t="144912" x="7594600" y="4495800"/>
          <p14:tracePt t="144922" x="7585075" y="4505325"/>
          <p14:tracePt t="144953" x="7567613" y="4522788"/>
          <p14:tracePt t="144961" x="7558088" y="4522788"/>
          <p14:tracePt t="144969" x="7531100" y="4532313"/>
          <p14:tracePt t="144977" x="7494588" y="4568825"/>
          <p14:tracePt t="144985" x="7448550" y="4568825"/>
          <p14:tracePt t="144992" x="7402513" y="4578350"/>
          <p14:tracePt t="145001" x="7329488" y="4605338"/>
          <p14:tracePt t="145009" x="7248525" y="4624388"/>
          <p14:tracePt t="145017" x="7202488" y="4641850"/>
          <p14:tracePt t="145028" x="7110413" y="4641850"/>
          <p14:tracePt t="145033" x="7056438" y="4651375"/>
          <p14:tracePt t="145041" x="7000875" y="4651375"/>
          <p14:tracePt t="145048" x="6937375" y="4668838"/>
          <p14:tracePt t="145056" x="6864350" y="4668838"/>
          <p14:tracePt t="145064" x="6819900" y="4687888"/>
          <p14:tracePt t="145073" x="6773863" y="4697413"/>
          <p14:tracePt t="145080" x="6746875" y="4697413"/>
          <p14:tracePt t="145089" x="6718300" y="4697413"/>
          <p14:tracePt t="145097" x="6700838" y="4705350"/>
          <p14:tracePt t="145106" x="6691313" y="4705350"/>
          <p14:tracePt t="145112" x="6654800" y="4705350"/>
          <p14:tracePt t="145124" x="6645275" y="4705350"/>
          <p14:tracePt t="145128" x="6618288" y="4705350"/>
          <p14:tracePt t="145136" x="6600825" y="4714875"/>
          <p14:tracePt t="145145" x="6564313" y="4714875"/>
          <p14:tracePt t="145153" x="6508750" y="4714875"/>
          <p14:tracePt t="145161" x="6481763" y="4741863"/>
          <p14:tracePt t="145168" x="6445250" y="4741863"/>
          <p14:tracePt t="145177" x="6391275" y="4741863"/>
          <p14:tracePt t="145185" x="6299200" y="4751388"/>
          <p14:tracePt t="145192" x="6226175" y="4760913"/>
          <p14:tracePt t="145201" x="6145213" y="4778375"/>
          <p14:tracePt t="145209" x="6053138" y="4778375"/>
          <p14:tracePt t="145217" x="5943600" y="4778375"/>
          <p14:tracePt t="145225" x="5870575" y="4778375"/>
          <p14:tracePt t="145233" x="5780088" y="4778375"/>
          <p14:tracePt t="145241" x="5688013" y="4778375"/>
          <p14:tracePt t="145248" x="5634038" y="4778375"/>
          <p14:tracePt t="145257" x="5524500" y="4778375"/>
          <p14:tracePt t="145265" x="5461000" y="4778375"/>
          <p14:tracePt t="145273" x="5434013" y="4778375"/>
          <p14:tracePt t="145281" x="5397500" y="4778375"/>
          <p14:tracePt t="145290" x="5351463" y="4778375"/>
          <p14:tracePt t="145297" x="5334000" y="4778375"/>
          <p14:tracePt t="145307" x="5305425" y="4778375"/>
          <p14:tracePt t="145313" x="5287963" y="4778375"/>
          <p14:tracePt t="145323" x="5268913" y="4760913"/>
          <p14:tracePt t="145328" x="5260975" y="4760913"/>
          <p14:tracePt t="145337" x="5241925" y="4751388"/>
          <p14:tracePt t="145345" x="5224463" y="4751388"/>
          <p14:tracePt t="145353" x="5205413" y="4741863"/>
          <p14:tracePt t="145369" x="5187950" y="4741863"/>
          <p14:tracePt t="145377" x="5168900" y="4741863"/>
          <p14:tracePt t="145385" x="5168900" y="4732338"/>
          <p14:tracePt t="145393" x="5159375" y="4724400"/>
          <p14:tracePt t="145401" x="5132388" y="4697413"/>
          <p14:tracePt t="145409" x="5122863" y="4687888"/>
          <p14:tracePt t="145417" x="5114925" y="4678363"/>
          <p14:tracePt t="145424" x="5086350" y="4651375"/>
          <p14:tracePt t="145432" x="5078413" y="4641850"/>
          <p14:tracePt t="145439" x="5059363" y="4624388"/>
          <p14:tracePt t="145447" x="5032375" y="4605338"/>
          <p14:tracePt t="145456" x="4986338" y="4595813"/>
          <p14:tracePt t="145464" x="4968875" y="4578350"/>
          <p14:tracePt t="145472" x="4941888" y="4559300"/>
          <p14:tracePt t="145480" x="4932363" y="4541838"/>
          <p14:tracePt t="145488" x="4913313" y="4514850"/>
          <p14:tracePt t="145496" x="4876800" y="4486275"/>
          <p14:tracePt t="145505" x="4868863" y="4468813"/>
          <p14:tracePt t="145512" x="4859338" y="4441825"/>
          <p14:tracePt t="145522" x="4859338" y="4422775"/>
          <p14:tracePt t="145528" x="4859338" y="4395788"/>
          <p14:tracePt t="145536" x="4859338" y="4359275"/>
          <p14:tracePt t="145544" x="4859338" y="4340225"/>
          <p14:tracePt t="145552" x="4859338" y="4286250"/>
          <p14:tracePt t="145560" x="4859338" y="4268788"/>
          <p14:tracePt t="145568" x="4859338" y="4232275"/>
          <p14:tracePt t="145577" x="4859338" y="4195763"/>
          <p14:tracePt t="145584" x="4859338" y="4159250"/>
          <p14:tracePt t="145592" x="4895850" y="4130675"/>
          <p14:tracePt t="145600" x="4941888" y="4076700"/>
          <p14:tracePt t="145608" x="4959350" y="4057650"/>
          <p14:tracePt t="145616" x="5005388" y="4003675"/>
          <p14:tracePt t="145625" x="5049838" y="3976688"/>
          <p14:tracePt t="145632" x="5132388" y="3921125"/>
          <p14:tracePt t="145641" x="5195888" y="3911600"/>
          <p14:tracePt t="145648" x="5278438" y="3857625"/>
          <p14:tracePt t="145656" x="5360988" y="3830638"/>
          <p14:tracePt t="145664" x="5451475" y="3803650"/>
          <p14:tracePt t="145673" x="5534025" y="3775075"/>
          <p14:tracePt t="145680" x="5588000" y="3748088"/>
          <p14:tracePt t="145689" x="5634038" y="3738563"/>
          <p14:tracePt t="145696" x="5697538" y="3730625"/>
          <p14:tracePt t="145706" x="5753100" y="3721100"/>
          <p14:tracePt t="145712" x="5797550" y="3694113"/>
          <p14:tracePt t="145722" x="5816600" y="3684588"/>
          <p14:tracePt t="145728" x="5834063" y="3675063"/>
          <p14:tracePt t="145737" x="5862638" y="3665538"/>
          <p14:tracePt t="145744" x="5899150" y="3648075"/>
          <p14:tracePt t="145752" x="5926138" y="3638550"/>
          <p14:tracePt t="145760" x="5972175" y="3621088"/>
          <p14:tracePt t="145768" x="6007100" y="3611563"/>
          <p14:tracePt t="145776" x="6026150" y="3611563"/>
          <p14:tracePt t="145792" x="6053138" y="3611563"/>
          <p14:tracePt t="145800" x="6099175" y="3611563"/>
          <p14:tracePt t="145808" x="6153150" y="3611563"/>
          <p14:tracePt t="145816" x="6208713" y="3611563"/>
          <p14:tracePt t="145824" x="6262688" y="3611563"/>
          <p14:tracePt t="145832" x="6326188" y="3611563"/>
          <p14:tracePt t="145840" x="6354763" y="3611563"/>
          <p14:tracePt t="145848" x="6435725" y="3611563"/>
          <p14:tracePt t="145856" x="6508750" y="3611563"/>
          <p14:tracePt t="145864" x="6581775" y="3611563"/>
          <p14:tracePt t="145876" x="6664325" y="3621088"/>
          <p14:tracePt t="145880" x="6718300" y="3638550"/>
          <p14:tracePt t="145889" x="6727825" y="3648075"/>
          <p14:tracePt t="145896" x="6746875" y="3665538"/>
          <p14:tracePt t="145907" x="6754813" y="3675063"/>
          <p14:tracePt t="145912" x="6754813" y="3694113"/>
          <p14:tracePt t="145922" x="6754813" y="3721100"/>
          <p14:tracePt t="145928" x="6754813" y="3738563"/>
          <p14:tracePt t="145937" x="6754813" y="3767138"/>
          <p14:tracePt t="145944" x="6754813" y="3794125"/>
          <p14:tracePt t="145952" x="6754813" y="3840163"/>
          <p14:tracePt t="145960" x="6754813" y="3875088"/>
          <p14:tracePt t="145968" x="6754813" y="3894138"/>
          <p14:tracePt t="145976" x="6764338" y="3930650"/>
          <p14:tracePt t="145984" x="6764338" y="3940175"/>
          <p14:tracePt t="145992" x="6773863" y="3976688"/>
          <p14:tracePt t="146000" x="6773863" y="3984625"/>
          <p14:tracePt t="146065" x="6773863" y="4003675"/>
          <p14:tracePt t="146072" x="6773863" y="4013200"/>
          <p14:tracePt t="146081" x="6773863" y="4021138"/>
          <p14:tracePt t="146091" x="6773863" y="4030663"/>
          <p14:tracePt t="146097" x="6773863" y="4049713"/>
          <p14:tracePt t="146108" x="6773863" y="4067175"/>
          <p14:tracePt t="146125" x="6773863" y="4086225"/>
          <p14:tracePt t="146129" x="6773863" y="4094163"/>
          <p14:tracePt t="146137" x="6773863" y="4103688"/>
          <p14:tracePt t="146153" x="6773863" y="4113213"/>
          <p14:tracePt t="146161" x="6754813" y="4140200"/>
          <p14:tracePt t="146177" x="6746875" y="4159250"/>
          <p14:tracePt t="146194" x="6737350" y="4186238"/>
          <p14:tracePt t="146201" x="6727825" y="4195763"/>
          <p14:tracePt t="146210" x="6727825" y="4222750"/>
          <p14:tracePt t="146217" x="6718300" y="4240213"/>
          <p14:tracePt t="146224" x="6700838" y="4249738"/>
          <p14:tracePt t="146233" x="6681788" y="4268788"/>
          <p14:tracePt t="146241" x="6681788" y="4276725"/>
          <p14:tracePt t="146249" x="6654800" y="4295775"/>
          <p14:tracePt t="146257" x="6637338" y="4313238"/>
          <p14:tracePt t="146265" x="6618288" y="4340225"/>
          <p14:tracePt t="146274" x="6610350" y="4349750"/>
          <p14:tracePt t="146281" x="6591300" y="4368800"/>
          <p14:tracePt t="146291" x="6564313" y="4386263"/>
          <p14:tracePt t="146297" x="6554788" y="4395788"/>
          <p14:tracePt t="146308" x="6527800" y="4422775"/>
          <p14:tracePt t="146313" x="6508750" y="4432300"/>
          <p14:tracePt t="146324" x="6472238" y="4441825"/>
          <p14:tracePt t="146329" x="6454775" y="4468813"/>
          <p14:tracePt t="146337" x="6445250" y="4468813"/>
          <p14:tracePt t="146345" x="6418263" y="4478338"/>
          <p14:tracePt t="146353" x="6381750" y="4505325"/>
          <p14:tracePt t="146361" x="6372225" y="4514850"/>
          <p14:tracePt t="146368" x="6345238" y="4522788"/>
          <p14:tracePt t="146376" x="6326188" y="4532313"/>
          <p14:tracePt t="146384" x="6272213" y="4541838"/>
          <p14:tracePt t="146392" x="6262688" y="4559300"/>
          <p14:tracePt t="146400" x="6218238" y="4568825"/>
          <p14:tracePt t="146408" x="6172200" y="4595813"/>
          <p14:tracePt t="146416" x="6145213" y="4614863"/>
          <p14:tracePt t="146424" x="6126163" y="4624388"/>
          <p14:tracePt t="146432" x="6080125" y="4641850"/>
          <p14:tracePt t="146441" x="6043613" y="4660900"/>
          <p14:tracePt t="146448" x="6035675" y="4660900"/>
          <p14:tracePt t="146456" x="5999163" y="4660900"/>
          <p14:tracePt t="146464" x="5962650" y="4678363"/>
          <p14:tracePt t="146472" x="5953125" y="4678363"/>
          <p14:tracePt t="146480" x="5926138" y="4678363"/>
          <p14:tracePt t="146489" x="5907088" y="4678363"/>
          <p14:tracePt t="146496" x="5899150" y="4678363"/>
          <p14:tracePt t="146512" x="5880100" y="4678363"/>
          <p14:tracePt t="146522" x="5853113" y="4678363"/>
          <p14:tracePt t="146528" x="5834063" y="4697413"/>
          <p14:tracePt t="146536" x="5816600" y="4697413"/>
          <p14:tracePt t="146544" x="5780088" y="4697413"/>
          <p14:tracePt t="146552" x="5753100" y="4697413"/>
          <p14:tracePt t="146560" x="5743575" y="4697413"/>
          <p14:tracePt t="146576" x="5734050" y="4705350"/>
          <p14:tracePt t="146649" x="5724525" y="4705350"/>
          <p14:tracePt t="146657" x="5707063" y="4697413"/>
          <p14:tracePt t="146664" x="5688013" y="4687888"/>
          <p14:tracePt t="146673" x="5643563" y="4678363"/>
          <p14:tracePt t="146680" x="5643563" y="4668838"/>
          <p14:tracePt t="146688" x="5616575" y="4660900"/>
          <p14:tracePt t="146696" x="5597525" y="4660900"/>
          <p14:tracePt t="146708" x="5561013" y="4651375"/>
          <p14:tracePt t="146724" x="5551488" y="4651375"/>
          <p14:tracePt t="146740" x="5543550" y="4651375"/>
          <p14:tracePt t="146761" x="5524500" y="4651375"/>
          <p14:tracePt t="146953" x="5514975" y="4651375"/>
          <p14:tracePt t="146961" x="5478463" y="4651375"/>
          <p14:tracePt t="146969" x="5451475" y="4651375"/>
          <p14:tracePt t="146977" x="5397500" y="4651375"/>
          <p14:tracePt t="146985" x="5360988" y="4651375"/>
          <p14:tracePt t="146993" x="5324475" y="4651375"/>
          <p14:tracePt t="147001" x="5287963" y="4641850"/>
          <p14:tracePt t="147010" x="5241925" y="4605338"/>
          <p14:tracePt t="147017" x="5205413" y="4578350"/>
          <p14:tracePt t="147025" x="5187950" y="4541838"/>
          <p14:tracePt t="147033" x="5178425" y="4486275"/>
          <p14:tracePt t="147041" x="5141913" y="4441825"/>
          <p14:tracePt t="147049" x="5132388" y="4413250"/>
          <p14:tracePt t="147058" x="5122863" y="4395788"/>
          <p14:tracePt t="147065" x="5095875" y="4359275"/>
          <p14:tracePt t="147074" x="5095875" y="4340225"/>
          <p14:tracePt t="147081" x="5095875" y="4303713"/>
          <p14:tracePt t="147091" x="5095875" y="4286250"/>
          <p14:tracePt t="147097" x="5095875" y="4240213"/>
          <p14:tracePt t="147108" x="5095875" y="4203700"/>
          <p14:tracePt t="147113" x="5095875" y="4186238"/>
          <p14:tracePt t="147124" x="5095875" y="4149725"/>
          <p14:tracePt t="147129" x="5095875" y="4113213"/>
          <p14:tracePt t="147140" x="5095875" y="4094163"/>
          <p14:tracePt t="147145" x="5114925" y="4067175"/>
          <p14:tracePt t="147153" x="5141913" y="4040188"/>
          <p14:tracePt t="147161" x="5151438" y="4003675"/>
          <p14:tracePt t="147169" x="5151438" y="3984625"/>
          <p14:tracePt t="147177" x="5159375" y="3957638"/>
          <p14:tracePt t="147185" x="5168900" y="3911600"/>
          <p14:tracePt t="147194" x="5205413" y="3884613"/>
          <p14:tracePt t="147201" x="5251450" y="3840163"/>
          <p14:tracePt t="147209" x="5268913" y="3811588"/>
          <p14:tracePt t="147217" x="5297488" y="3794125"/>
          <p14:tracePt t="147225" x="5297488" y="3784600"/>
          <p14:tracePt t="147232" x="5314950" y="3775075"/>
          <p14:tracePt t="147241" x="5341938" y="3775075"/>
          <p14:tracePt t="147248" x="5351463" y="3775075"/>
          <p14:tracePt t="147256" x="5387975" y="3767138"/>
          <p14:tracePt t="147264" x="5451475" y="3748088"/>
          <p14:tracePt t="147273" x="5524500" y="3748088"/>
          <p14:tracePt t="147280" x="5597525" y="3748088"/>
          <p14:tracePt t="147289" x="5707063" y="3748088"/>
          <p14:tracePt t="147296" x="5834063" y="3748088"/>
          <p14:tracePt t="147306" x="5962650" y="3748088"/>
          <p14:tracePt t="147312" x="6072188" y="3748088"/>
          <p14:tracePt t="147322" x="6199188" y="3748088"/>
          <p14:tracePt t="147328" x="6291263" y="3748088"/>
          <p14:tracePt t="147336" x="6381750" y="3748088"/>
          <p14:tracePt t="147344" x="6445250" y="3748088"/>
          <p14:tracePt t="147352" x="6472238" y="3748088"/>
          <p14:tracePt t="147360" x="6500813" y="3748088"/>
          <p14:tracePt t="147368" x="6508750" y="3748088"/>
          <p14:tracePt t="147376" x="6518275" y="3748088"/>
          <p14:tracePt t="147392" x="6527800" y="3748088"/>
          <p14:tracePt t="147401" x="6537325" y="3748088"/>
          <p14:tracePt t="147408" x="6554788" y="3748088"/>
          <p14:tracePt t="147417" x="6600825" y="3748088"/>
          <p14:tracePt t="147425" x="6618288" y="3757613"/>
          <p14:tracePt t="147432" x="6654800" y="3775075"/>
          <p14:tracePt t="147440" x="6710363" y="3803650"/>
          <p14:tracePt t="147448" x="6746875" y="3830638"/>
          <p14:tracePt t="147456" x="6819900" y="3867150"/>
          <p14:tracePt t="147464" x="6856413" y="3894138"/>
          <p14:tracePt t="147473" x="6892925" y="3911600"/>
          <p14:tracePt t="147480" x="6937375" y="3948113"/>
          <p14:tracePt t="147489" x="6956425" y="3976688"/>
          <p14:tracePt t="147497" x="6973888" y="3984625"/>
          <p14:tracePt t="147506" x="6973888" y="4013200"/>
          <p14:tracePt t="147512" x="6983413" y="4040188"/>
          <p14:tracePt t="147522" x="6983413" y="4057650"/>
          <p14:tracePt t="147528" x="6983413" y="4076700"/>
          <p14:tracePt t="147537" x="6983413" y="4113213"/>
          <p14:tracePt t="147552" x="6983413" y="4140200"/>
          <p14:tracePt t="147560" x="6973888" y="4176713"/>
          <p14:tracePt t="147568" x="6973888" y="4203700"/>
          <p14:tracePt t="147576" x="6964363" y="4222750"/>
          <p14:tracePt t="147584" x="6956425" y="4249738"/>
          <p14:tracePt t="147592" x="6937375" y="4295775"/>
          <p14:tracePt t="147600" x="6929438" y="4313238"/>
          <p14:tracePt t="147608" x="6919913" y="4332288"/>
          <p14:tracePt t="147625" x="6900863" y="4349750"/>
          <p14:tracePt t="147632" x="6900863" y="4359275"/>
          <p14:tracePt t="147648" x="6900863" y="4368800"/>
          <p14:tracePt t="147657" x="6900863" y="4395788"/>
          <p14:tracePt t="147664" x="6892925" y="4405313"/>
          <p14:tracePt t="147673" x="6883400" y="4405313"/>
          <p14:tracePt t="147680" x="6873875" y="4413250"/>
          <p14:tracePt t="147689" x="6873875" y="4432300"/>
          <p14:tracePt t="147696" x="6873875" y="4449763"/>
          <p14:tracePt t="147706" x="6856413" y="4495800"/>
          <p14:tracePt t="147712" x="6827838" y="4522788"/>
          <p14:tracePt t="147722" x="6810375" y="4559300"/>
          <p14:tracePt t="147728" x="6783388" y="4587875"/>
          <p14:tracePt t="147736" x="6754813" y="4614863"/>
          <p14:tracePt t="147744" x="6727825" y="4651375"/>
          <p14:tracePt t="147752" x="6700838" y="4668838"/>
          <p14:tracePt t="147760" x="6664325" y="4678363"/>
          <p14:tracePt t="147768" x="6645275" y="4697413"/>
          <p14:tracePt t="147776" x="6627813" y="4705350"/>
          <p14:tracePt t="147784" x="6610350" y="4714875"/>
          <p14:tracePt t="147792" x="6581775" y="4741863"/>
          <p14:tracePt t="147800" x="6573838" y="4741863"/>
          <p14:tracePt t="147808" x="6537325" y="4751388"/>
          <p14:tracePt t="147816" x="6527800" y="4751388"/>
          <p14:tracePt t="147824" x="6500813" y="4751388"/>
          <p14:tracePt t="147832" x="6481763" y="4751388"/>
          <p14:tracePt t="147841" x="6454775" y="4751388"/>
          <p14:tracePt t="147848" x="6445250" y="4751388"/>
          <p14:tracePt t="147856" x="6418263" y="4751388"/>
          <p14:tracePt t="147864" x="6408738" y="4751388"/>
          <p14:tracePt t="147876" x="6399213" y="4751388"/>
          <p14:tracePt t="147889" x="6391275" y="4751388"/>
          <p14:tracePt t="147896" x="6372225" y="4760913"/>
          <p14:tracePt t="147906" x="6362700" y="4768850"/>
          <p14:tracePt t="147922" x="6354763" y="4778375"/>
          <p14:tracePt t="147945" x="6354763" y="4787900"/>
          <p14:tracePt t="147953" x="6345238" y="4797425"/>
          <p14:tracePt t="148089" x="6335713" y="4797425"/>
          <p14:tracePt t="148177" x="6318250" y="4797425"/>
          <p14:tracePt t="148184" x="6262688" y="4797425"/>
          <p14:tracePt t="148192" x="6218238" y="4797425"/>
          <p14:tracePt t="148199" x="6199188" y="4797425"/>
          <p14:tracePt t="148208" x="6172200" y="4797425"/>
          <p14:tracePt t="148216" x="6145213" y="4797425"/>
          <p14:tracePt t="148224" x="6126163" y="4797425"/>
          <p14:tracePt t="148232" x="6099175" y="4797425"/>
          <p14:tracePt t="148240" x="6080125" y="4797425"/>
          <p14:tracePt t="148248" x="6072188" y="4797425"/>
          <p14:tracePt t="148481" x="6062663" y="4797425"/>
          <p14:tracePt t="148489" x="6062663" y="4787900"/>
          <p14:tracePt t="148632" x="6062663" y="4797425"/>
          <p14:tracePt t="148641" x="6062663" y="4814888"/>
          <p14:tracePt t="148681" x="6062663" y="4824413"/>
          <p14:tracePt t="148712" x="6062663" y="4833938"/>
          <p14:tracePt t="148752" x="6062663" y="4851400"/>
          <p14:tracePt t="148777" x="6062663" y="4860925"/>
          <p14:tracePt t="148849" x="6053138" y="4870450"/>
          <p14:tracePt t="148865" x="6035675" y="4870450"/>
          <p14:tracePt t="148881" x="6007100" y="4870450"/>
          <p14:tracePt t="148894" x="5962650" y="4870450"/>
          <p14:tracePt t="148897" x="5953125" y="4870450"/>
          <p14:tracePt t="148905" x="5943600" y="4870450"/>
          <p14:tracePt t="148921" x="5907088" y="4870450"/>
          <p14:tracePt t="148928" x="5899150" y="4860925"/>
          <p14:tracePt t="148936" x="5899150" y="4851400"/>
          <p14:tracePt t="148944" x="5889625" y="4841875"/>
          <p14:tracePt t="148969" x="5889625" y="4833938"/>
          <p14:tracePt t="148985" x="5880100" y="4805363"/>
          <p14:tracePt t="148993" x="5862638" y="4797425"/>
          <p14:tracePt t="149001" x="5834063" y="4768850"/>
          <p14:tracePt t="149009" x="5816600" y="4732338"/>
          <p14:tracePt t="149016" x="5807075" y="4697413"/>
          <p14:tracePt t="149025" x="5789613" y="4668838"/>
          <p14:tracePt t="149033" x="5734050" y="4605338"/>
          <p14:tracePt t="149040" x="5707063" y="4568825"/>
          <p14:tracePt t="149048" x="5697538" y="4551363"/>
          <p14:tracePt t="149057" x="5680075" y="4514850"/>
          <p14:tracePt t="149065" x="5643563" y="4486275"/>
          <p14:tracePt t="149073" x="5643563" y="4468813"/>
          <p14:tracePt t="149081" x="5634038" y="4449763"/>
          <p14:tracePt t="149105" x="5624513" y="4422775"/>
          <p14:tracePt t="149113" x="5624513" y="4405313"/>
          <p14:tracePt t="149123" x="5624513" y="4386263"/>
          <p14:tracePt t="149128" x="5624513" y="4359275"/>
          <p14:tracePt t="149139" x="5624513" y="4322763"/>
          <p14:tracePt t="149145" x="5624513" y="4303713"/>
          <p14:tracePt t="149153" x="5607050" y="4276725"/>
          <p14:tracePt t="149161" x="5597525" y="4259263"/>
          <p14:tracePt t="149168" x="5597525" y="4232275"/>
          <p14:tracePt t="149177" x="5597525" y="4222750"/>
          <p14:tracePt t="149185" x="5588000" y="4195763"/>
          <p14:tracePt t="149200" x="5588000" y="4186238"/>
          <p14:tracePt t="149208" x="5561013" y="4159250"/>
          <p14:tracePt t="149217" x="5561013" y="4149725"/>
          <p14:tracePt t="149225" x="5551488" y="4130675"/>
          <p14:tracePt t="149233" x="5551488" y="4103688"/>
          <p14:tracePt t="149241" x="5551488" y="4086225"/>
          <p14:tracePt t="149249" x="5551488" y="4057650"/>
          <p14:tracePt t="149256" x="5543550" y="4049713"/>
          <p14:tracePt t="149265" x="5543550" y="4013200"/>
          <p14:tracePt t="149273" x="5543550" y="4003675"/>
          <p14:tracePt t="149281" x="5561013" y="3976688"/>
          <p14:tracePt t="149290" x="5580063" y="3948113"/>
          <p14:tracePt t="149297" x="5643563" y="3911600"/>
          <p14:tracePt t="149306" x="5688013" y="3875088"/>
          <p14:tracePt t="149313" x="5770563" y="3848100"/>
          <p14:tracePt t="149323" x="5862638" y="3811588"/>
          <p14:tracePt t="149328" x="5962650" y="3784600"/>
          <p14:tracePt t="149339" x="6062663" y="3757613"/>
          <p14:tracePt t="149344" x="6135688" y="3738563"/>
          <p14:tracePt t="149353" x="6208713" y="3738563"/>
          <p14:tracePt t="149361" x="6235700" y="3738563"/>
          <p14:tracePt t="149369" x="6254750" y="3738563"/>
          <p14:tracePt t="149377" x="6262688" y="3738563"/>
          <p14:tracePt t="149385" x="6281738" y="3738563"/>
          <p14:tracePt t="149401" x="6291263" y="3738563"/>
          <p14:tracePt t="149408" x="6308725" y="3748088"/>
          <p14:tracePt t="149417" x="6308725" y="3757613"/>
          <p14:tracePt t="149424" x="6326188" y="3775075"/>
          <p14:tracePt t="149432" x="6345238" y="3794125"/>
          <p14:tracePt t="149441" x="6354763" y="3803650"/>
          <p14:tracePt t="149448" x="6354763" y="3811588"/>
          <p14:tracePt t="149456" x="6399213" y="3848100"/>
          <p14:tracePt t="149464" x="6445250" y="3903663"/>
          <p14:tracePt t="149472" x="6481763" y="3921125"/>
          <p14:tracePt t="149480" x="6527800" y="3957638"/>
          <p14:tracePt t="149488" x="6545263" y="3976688"/>
          <p14:tracePt t="149496" x="6564313" y="4003675"/>
          <p14:tracePt t="149505" x="6573838" y="4021138"/>
          <p14:tracePt t="149512" x="6573838" y="4049713"/>
          <p14:tracePt t="149522" x="6573838" y="4094163"/>
          <p14:tracePt t="149528" x="6573838" y="4113213"/>
          <p14:tracePt t="149536" x="6573838" y="4149725"/>
          <p14:tracePt t="149544" x="6573838" y="4167188"/>
          <p14:tracePt t="149552" x="6573838" y="4213225"/>
          <p14:tracePt t="149560" x="6573838" y="4222750"/>
          <p14:tracePt t="149568" x="6537325" y="4286250"/>
          <p14:tracePt t="149576" x="6527800" y="4313238"/>
          <p14:tracePt t="149584" x="6518275" y="4340225"/>
          <p14:tracePt t="149592" x="6500813" y="4376738"/>
          <p14:tracePt t="149600" x="6491288" y="4405313"/>
          <p14:tracePt t="149609" x="6481763" y="4422775"/>
          <p14:tracePt t="149616" x="6472238" y="4468813"/>
          <p14:tracePt t="149623" x="6445250" y="4495800"/>
          <p14:tracePt t="149631" x="6435725" y="4514850"/>
          <p14:tracePt t="149640" x="6427788" y="4559300"/>
          <p14:tracePt t="149656" x="6418263" y="4578350"/>
          <p14:tracePt t="149664" x="6399213" y="4595813"/>
          <p14:tracePt t="149672" x="6391275" y="4605338"/>
          <p14:tracePt t="149680" x="6372225" y="4632325"/>
          <p14:tracePt t="149687" x="6354763" y="4641850"/>
          <p14:tracePt t="149697" x="6326188" y="4668838"/>
          <p14:tracePt t="149707" x="6318250" y="4697413"/>
          <p14:tracePt t="149713" x="6281738" y="4724400"/>
          <p14:tracePt t="149723" x="6226175" y="4760913"/>
          <p14:tracePt t="149729" x="6181725" y="4778375"/>
          <p14:tracePt t="149740" x="6116638" y="4787900"/>
          <p14:tracePt t="149745" x="6089650" y="4787900"/>
          <p14:tracePt t="149753" x="6072188" y="4787900"/>
          <p14:tracePt t="149761" x="6035675" y="4787900"/>
          <p14:tracePt t="149770" x="6016625" y="4787900"/>
          <p14:tracePt t="149777" x="5989638" y="4787900"/>
          <p14:tracePt t="149785" x="5943600" y="4787900"/>
          <p14:tracePt t="149793" x="5916613" y="4787900"/>
          <p14:tracePt t="149801" x="5834063" y="4787900"/>
          <p14:tracePt t="149809" x="5770563" y="4787900"/>
          <p14:tracePt t="149817" x="5697538" y="4787900"/>
          <p14:tracePt t="149825" x="5624513" y="4787900"/>
          <p14:tracePt t="149833" x="5570538" y="4787900"/>
          <p14:tracePt t="149841" x="5514975" y="4787900"/>
          <p14:tracePt t="149849" x="5461000" y="4787900"/>
          <p14:tracePt t="149858" x="5397500" y="4787900"/>
          <p14:tracePt t="149865" x="5368925" y="4787900"/>
          <p14:tracePt t="149874" x="5334000" y="4778375"/>
          <p14:tracePt t="149890" x="5305425" y="4760913"/>
          <p14:tracePt t="149961" x="5305425" y="4751388"/>
          <p14:tracePt t="150225" x="5305425" y="4724400"/>
          <p14:tracePt t="150233" x="5305425" y="4705350"/>
          <p14:tracePt t="150241" x="5287963" y="4678363"/>
          <p14:tracePt t="150249" x="5278438" y="4660900"/>
          <p14:tracePt t="150257" x="5278438" y="4641850"/>
          <p14:tracePt t="150264" x="5251450" y="4614863"/>
          <p14:tracePt t="150272" x="5241925" y="4595813"/>
          <p14:tracePt t="150280" x="5224463" y="4568825"/>
          <p14:tracePt t="150288" x="5214938" y="4568825"/>
          <p14:tracePt t="150296" x="5205413" y="4551363"/>
          <p14:tracePt t="150304" x="5195888" y="4541838"/>
          <p14:tracePt t="150312" x="5187950" y="4532313"/>
          <p14:tracePt t="150336" x="5178425" y="4514850"/>
          <p14:tracePt t="150344" x="5159375" y="4495800"/>
          <p14:tracePt t="150352" x="5151438" y="4486275"/>
          <p14:tracePt t="150360" x="5151438" y="4478338"/>
          <p14:tracePt t="150369" x="5151438" y="4468813"/>
          <p14:tracePt t="150377" x="5141913" y="4449763"/>
          <p14:tracePt t="150385" x="5132388" y="4449763"/>
          <p14:tracePt t="150392" x="5132388" y="4441825"/>
          <p14:tracePt t="150401" x="5132388" y="4422775"/>
          <p14:tracePt t="150409" x="5122863" y="4395788"/>
          <p14:tracePt t="150417" x="5122863" y="4359275"/>
          <p14:tracePt t="150425" x="5122863" y="4349750"/>
          <p14:tracePt t="150433" x="5122863" y="4313238"/>
          <p14:tracePt t="150440" x="5122863" y="4295775"/>
          <p14:tracePt t="150449" x="5114925" y="4268788"/>
          <p14:tracePt t="150457" x="5105400" y="4249738"/>
          <p14:tracePt t="150465" x="5105400" y="4222750"/>
          <p14:tracePt t="150473" x="5105400" y="4203700"/>
          <p14:tracePt t="150481" x="5105400" y="4176713"/>
          <p14:tracePt t="150490" x="5105400" y="4159250"/>
          <p14:tracePt t="150497" x="5105400" y="4130675"/>
          <p14:tracePt t="150507" x="5105400" y="4094163"/>
          <p14:tracePt t="150513" x="5105400" y="4067175"/>
          <p14:tracePt t="150523" x="5105400" y="4040188"/>
          <p14:tracePt t="150529" x="5105400" y="4013200"/>
          <p14:tracePt t="150540" x="5122863" y="3967163"/>
          <p14:tracePt t="150545" x="5151438" y="3921125"/>
          <p14:tracePt t="150553" x="5168900" y="3894138"/>
          <p14:tracePt t="150561" x="5195888" y="3857625"/>
          <p14:tracePt t="150569" x="5232400" y="3811588"/>
          <p14:tracePt t="150577" x="5251450" y="3794125"/>
          <p14:tracePt t="150585" x="5278438" y="3784600"/>
          <p14:tracePt t="150594" x="5305425" y="3748088"/>
          <p14:tracePt t="150600" x="5351463" y="3738563"/>
          <p14:tracePt t="150608" x="5414963" y="3702050"/>
          <p14:tracePt t="150616" x="5441950" y="3702050"/>
          <p14:tracePt t="150624" x="5478463" y="3702050"/>
          <p14:tracePt t="150632" x="5524500" y="3702050"/>
          <p14:tracePt t="150640" x="5580063" y="3702050"/>
          <p14:tracePt t="150648" x="5653088" y="3702050"/>
          <p14:tracePt t="150656" x="5743575" y="3702050"/>
          <p14:tracePt t="150664" x="5834063" y="3702050"/>
          <p14:tracePt t="150672" x="5889625" y="3702050"/>
          <p14:tracePt t="150680" x="5999163" y="3702050"/>
          <p14:tracePt t="150688" x="6080125" y="3721100"/>
          <p14:tracePt t="150696" x="6153150" y="3730625"/>
          <p14:tracePt t="150705" x="6218238" y="3730625"/>
          <p14:tracePt t="150712" x="6326188" y="3757613"/>
          <p14:tracePt t="150722" x="6399213" y="3775075"/>
          <p14:tracePt t="150728" x="6464300" y="3775075"/>
          <p14:tracePt t="150738" x="6518275" y="3775075"/>
          <p14:tracePt t="150744" x="6554788" y="3775075"/>
          <p14:tracePt t="150752" x="6573838" y="3775075"/>
          <p14:tracePt t="150760" x="6600825" y="3775075"/>
          <p14:tracePt t="150809" x="6610350" y="3784600"/>
          <p14:tracePt t="150817" x="6610350" y="3794125"/>
          <p14:tracePt t="150825" x="6610350" y="3811588"/>
          <p14:tracePt t="150833" x="6610350" y="3857625"/>
          <p14:tracePt t="150841" x="6610350" y="3894138"/>
          <p14:tracePt t="150849" x="6610350" y="3911600"/>
          <p14:tracePt t="150857" x="6610350" y="3957638"/>
          <p14:tracePt t="150865" x="6610350" y="3994150"/>
          <p14:tracePt t="150874" x="6610350" y="4021138"/>
          <p14:tracePt t="150881" x="6610350" y="4057650"/>
          <p14:tracePt t="150895" x="6618288" y="4086225"/>
          <p14:tracePt t="150896" x="6618288" y="4094163"/>
          <p14:tracePt t="150905" x="6618288" y="4113213"/>
          <p14:tracePt t="150912" x="6618288" y="4140200"/>
          <p14:tracePt t="150921" x="6618288" y="4149725"/>
          <p14:tracePt t="150938" x="6627813" y="4176713"/>
          <p14:tracePt t="150944" x="6627813" y="4195763"/>
          <p14:tracePt t="150952" x="6627813" y="4232275"/>
          <p14:tracePt t="150968" x="6627813" y="4259263"/>
          <p14:tracePt t="150976" x="6627813" y="4276725"/>
          <p14:tracePt t="150984" x="6627813" y="4295775"/>
          <p14:tracePt t="150992" x="6627813" y="4340225"/>
          <p14:tracePt t="151000" x="6610350" y="4368800"/>
          <p14:tracePt t="151008" x="6600825" y="4395788"/>
          <p14:tracePt t="151016" x="6591300" y="4432300"/>
          <p14:tracePt t="151024" x="6581775" y="4449763"/>
          <p14:tracePt t="151032" x="6545263" y="4478338"/>
          <p14:tracePt t="151041" x="6545263" y="4486275"/>
          <p14:tracePt t="151048" x="6537325" y="4495800"/>
          <p14:tracePt t="151057" x="6527800" y="4522788"/>
          <p14:tracePt t="151064" x="6527800" y="4532313"/>
          <p14:tracePt t="151080" x="6518275" y="4541838"/>
          <p14:tracePt t="151088" x="6518275" y="4551363"/>
          <p14:tracePt t="151096" x="6508750" y="4559300"/>
          <p14:tracePt t="151105" x="6508750" y="4568825"/>
          <p14:tracePt t="151112" x="6500813" y="4578350"/>
          <p14:tracePt t="151122" x="6491288" y="4587875"/>
          <p14:tracePt t="151153" x="6491288" y="4595813"/>
          <p14:tracePt t="151161" x="6481763" y="4605338"/>
          <p14:tracePt t="151169" x="6464300" y="4614863"/>
          <p14:tracePt t="151185" x="6464300" y="4624388"/>
          <p14:tracePt t="151193" x="6445250" y="4641850"/>
          <p14:tracePt t="151201" x="6435725" y="4641850"/>
          <p14:tracePt t="151209" x="6427788" y="4651375"/>
          <p14:tracePt t="151224" x="6399213" y="4660900"/>
          <p14:tracePt t="151233" x="6391275" y="4668838"/>
          <p14:tracePt t="151240" x="6354763" y="4687888"/>
          <p14:tracePt t="151249" x="6335713" y="4705350"/>
          <p14:tracePt t="151265" x="6326188" y="4714875"/>
          <p14:tracePt t="151274" x="6308725" y="4732338"/>
          <p14:tracePt t="151345" x="6299200" y="4732338"/>
          <p14:tracePt t="151361" x="6291263" y="4741863"/>
          <p14:tracePt t="151504" x="6281738" y="4751388"/>
          <p14:tracePt t="151513" x="6281738" y="4760913"/>
          <p14:tracePt t="151521" x="6281738" y="4768850"/>
          <p14:tracePt t="151529" x="6254750" y="4787900"/>
          <p14:tracePt t="151539" x="6245225" y="4797425"/>
          <p14:tracePt t="151545" x="6218238" y="4824413"/>
          <p14:tracePt t="151553" x="6199188" y="4833938"/>
          <p14:tracePt t="151560" x="6162675" y="4851400"/>
          <p14:tracePt t="151568" x="6145213" y="4860925"/>
          <p14:tracePt t="151577" x="6126163" y="4870450"/>
          <p14:tracePt t="151585" x="6116638" y="4870450"/>
          <p14:tracePt t="151609" x="6108700" y="4870450"/>
          <p14:tracePt t="151617" x="6089650" y="4870450"/>
          <p14:tracePt t="151624" x="6080125" y="4870450"/>
          <p14:tracePt t="151641" x="6062663" y="4870450"/>
          <p14:tracePt t="151649" x="6062663" y="4851400"/>
          <p14:tracePt t="151657" x="6053138" y="4833938"/>
          <p14:tracePt t="151665" x="6053138" y="4824413"/>
          <p14:tracePt t="151673" x="6053138" y="4805363"/>
          <p14:tracePt t="151681" x="6053138" y="4778375"/>
          <p14:tracePt t="151690" x="6053138" y="4741863"/>
          <p14:tracePt t="151697" x="6053138" y="4724400"/>
          <p14:tracePt t="151707" x="6053138" y="4678363"/>
          <p14:tracePt t="151713" x="6053138" y="4641850"/>
          <p14:tracePt t="151724" x="6053138" y="4624388"/>
          <p14:tracePt t="151729" x="6043613" y="4605338"/>
          <p14:tracePt t="151740" x="6035675" y="4587875"/>
          <p14:tracePt t="151745" x="6035675" y="4578350"/>
          <p14:tracePt t="151753" x="6035675" y="4551363"/>
          <p14:tracePt t="151761" x="6035675" y="4541838"/>
          <p14:tracePt t="151833" x="6043613" y="4551363"/>
          <p14:tracePt t="151849" x="6043613" y="4578350"/>
          <p14:tracePt t="151857" x="6072188" y="4595813"/>
          <p14:tracePt t="151865" x="6080125" y="4605338"/>
          <p14:tracePt t="151874" x="6089650" y="4624388"/>
          <p14:tracePt t="151881" x="6108700" y="4641850"/>
          <p14:tracePt t="151896" x="6116638" y="4651375"/>
          <p14:tracePt t="151898" x="6126163" y="4660900"/>
          <p14:tracePt t="152233" x="6135688" y="4668838"/>
          <p14:tracePt t="152288" x="6135688" y="4678363"/>
          <p14:tracePt t="152313" x="6145213" y="4697413"/>
          <p14:tracePt t="152352" x="6145213" y="4705350"/>
          <p14:tracePt t="152360" x="6145213" y="4714875"/>
          <p14:tracePt t="152376" x="6145213" y="4724400"/>
          <p14:tracePt t="152384" x="6145213" y="4732338"/>
          <p14:tracePt t="152392" x="6145213" y="4741863"/>
          <p14:tracePt t="152400" x="6145213" y="4751388"/>
          <p14:tracePt t="152425" x="6145213" y="4760913"/>
          <p14:tracePt t="152681" x="6126163" y="4768850"/>
          <p14:tracePt t="152688" x="6116638" y="4768850"/>
          <p14:tracePt t="152696" x="6080125" y="4768850"/>
          <p14:tracePt t="152705" x="6053138" y="4768850"/>
          <p14:tracePt t="152712" x="6007100" y="4768850"/>
          <p14:tracePt t="152721" x="5962650" y="4741863"/>
          <p14:tracePt t="152728" x="5926138" y="4741863"/>
          <p14:tracePt t="152737" x="5907088" y="4741863"/>
          <p14:tracePt t="152744" x="5870575" y="4732338"/>
          <p14:tracePt t="152752" x="5853113" y="4732338"/>
          <p14:tracePt t="152760" x="5843588" y="4732338"/>
          <p14:tracePt t="152768" x="5834063" y="4724400"/>
          <p14:tracePt t="152776" x="5826125" y="4724400"/>
          <p14:tracePt t="152784" x="5816600" y="4724400"/>
          <p14:tracePt t="152800" x="5789613" y="4714875"/>
          <p14:tracePt t="152808" x="5770563" y="4705350"/>
          <p14:tracePt t="152816" x="5743575" y="4687888"/>
          <p14:tracePt t="152824" x="5697538" y="4687888"/>
          <p14:tracePt t="152832" x="5634038" y="4687888"/>
          <p14:tracePt t="152840" x="5616575" y="4678363"/>
          <p14:tracePt t="152848" x="5543550" y="4678363"/>
          <p14:tracePt t="152856" x="5478463" y="4668838"/>
          <p14:tracePt t="152864" x="5405438" y="4641850"/>
          <p14:tracePt t="152872" x="5351463" y="4641850"/>
          <p14:tracePt t="152880" x="5314950" y="4624388"/>
          <p14:tracePt t="152888" x="5305425" y="4624388"/>
          <p14:tracePt t="152896" x="5297488" y="4624388"/>
          <p14:tracePt t="152977" x="5287963" y="4614863"/>
          <p14:tracePt t="152985" x="5287963" y="4605338"/>
          <p14:tracePt t="153001" x="5287963" y="4595813"/>
          <p14:tracePt t="153009" x="5278438" y="4587875"/>
          <p14:tracePt t="153017" x="5278438" y="4568825"/>
          <p14:tracePt t="153025" x="5278438" y="4551363"/>
          <p14:tracePt t="153033" x="5268913" y="4514850"/>
          <p14:tracePt t="153041" x="5268913" y="4495800"/>
          <p14:tracePt t="153049" x="5241925" y="4468813"/>
          <p14:tracePt t="153058" x="5232400" y="4449763"/>
          <p14:tracePt t="153065" x="5232400" y="4441825"/>
          <p14:tracePt t="153074" x="5232400" y="4422775"/>
          <p14:tracePt t="153080" x="5224463" y="4405313"/>
          <p14:tracePt t="153089" x="5214938" y="4376738"/>
          <p14:tracePt t="153096" x="5214938" y="4368800"/>
          <p14:tracePt t="153105" x="5214938" y="4359275"/>
          <p14:tracePt t="153112" x="5195888" y="4332288"/>
          <p14:tracePt t="153122" x="5187950" y="4303713"/>
          <p14:tracePt t="153128" x="5187950" y="4276725"/>
          <p14:tracePt t="153139" x="5178425" y="4259263"/>
          <p14:tracePt t="153144" x="5168900" y="4232275"/>
          <p14:tracePt t="153153" x="5168900" y="4213225"/>
          <p14:tracePt t="153160" x="5159375" y="4176713"/>
          <p14:tracePt t="153168" x="5151438" y="4167188"/>
          <p14:tracePt t="153176" x="5151438" y="4140200"/>
          <p14:tracePt t="153184" x="5151438" y="4130675"/>
          <p14:tracePt t="153193" x="5141913" y="4094163"/>
          <p14:tracePt t="153200" x="5141913" y="4086225"/>
          <p14:tracePt t="153208" x="5141913" y="4057650"/>
          <p14:tracePt t="153216" x="5141913" y="4040188"/>
          <p14:tracePt t="153224" x="5132388" y="4021138"/>
          <p14:tracePt t="153232" x="5132388" y="4003675"/>
          <p14:tracePt t="153241" x="5132388" y="3984625"/>
          <p14:tracePt t="153248" x="5132388" y="3967163"/>
          <p14:tracePt t="153256" x="5132388" y="3948113"/>
          <p14:tracePt t="153264" x="5132388" y="3940175"/>
          <p14:tracePt t="153273" x="5132388" y="3921125"/>
          <p14:tracePt t="153280" x="5132388" y="3903663"/>
          <p14:tracePt t="153289" x="5132388" y="3867150"/>
          <p14:tracePt t="153296" x="5132388" y="3848100"/>
          <p14:tracePt t="153307" x="5151438" y="3821113"/>
          <p14:tracePt t="153312" x="5159375" y="3811588"/>
          <p14:tracePt t="153323" x="5168900" y="3803650"/>
          <p14:tracePt t="153328" x="5214938" y="3767138"/>
          <p14:tracePt t="153339" x="5241925" y="3757613"/>
          <p14:tracePt t="153344" x="5287963" y="3721100"/>
          <p14:tracePt t="153353" x="5341938" y="3721100"/>
          <p14:tracePt t="153361" x="5397500" y="3711575"/>
          <p14:tracePt t="153368" x="5478463" y="3684588"/>
          <p14:tracePt t="153376" x="5543550" y="3657600"/>
          <p14:tracePt t="153385" x="5634038" y="3648075"/>
          <p14:tracePt t="153394" x="5688013" y="3648075"/>
          <p14:tracePt t="153401" x="5780088" y="3648075"/>
          <p14:tracePt t="153408" x="5862638" y="3648075"/>
          <p14:tracePt t="153416" x="5935663" y="3648075"/>
          <p14:tracePt t="153424" x="5989638" y="3648075"/>
          <p14:tracePt t="153432" x="6026150" y="3648075"/>
          <p14:tracePt t="153440" x="6080125" y="3648075"/>
          <p14:tracePt t="153448" x="6126163" y="3648075"/>
          <p14:tracePt t="153457" x="6153150" y="3648075"/>
          <p14:tracePt t="153464" x="6181725" y="3648075"/>
          <p14:tracePt t="153472" x="6189663" y="3648075"/>
          <p14:tracePt t="153480" x="6218238" y="3648075"/>
          <p14:tracePt t="153489" x="6226175" y="3648075"/>
          <p14:tracePt t="153497" x="6254750" y="3648075"/>
          <p14:tracePt t="153528" x="6262688" y="3648075"/>
          <p14:tracePt t="153537" x="6272213" y="3648075"/>
          <p14:tracePt t="153553" x="6281738" y="3657600"/>
          <p14:tracePt t="153560" x="6299200" y="3657600"/>
          <p14:tracePt t="153569" x="6318250" y="3684588"/>
          <p14:tracePt t="153576" x="6326188" y="3684588"/>
          <p14:tracePt t="153584" x="6335713" y="3702050"/>
          <p14:tracePt t="153592" x="6335713" y="3738563"/>
          <p14:tracePt t="153600" x="6354763" y="3757613"/>
          <p14:tracePt t="153608" x="6362700" y="3794125"/>
          <p14:tracePt t="153616" x="6362700" y="3803650"/>
          <p14:tracePt t="153624" x="6362700" y="3830638"/>
          <p14:tracePt t="153632" x="6362700" y="3848100"/>
          <p14:tracePt t="153641" x="6372225" y="3875088"/>
          <p14:tracePt t="153648" x="6372225" y="3894138"/>
          <p14:tracePt t="153657" x="6372225" y="3940175"/>
          <p14:tracePt t="153664" x="6372225" y="3967163"/>
          <p14:tracePt t="153673" x="6372225" y="3984625"/>
          <p14:tracePt t="153680" x="6372225" y="4013200"/>
          <p14:tracePt t="153689" x="6372225" y="4030663"/>
          <p14:tracePt t="153696" x="6372225" y="4057650"/>
          <p14:tracePt t="153706" x="6372225" y="4076700"/>
          <p14:tracePt t="153712" x="6372225" y="4086225"/>
          <p14:tracePt t="153723" x="6372225" y="4113213"/>
          <p14:tracePt t="153728" x="6372225" y="4122738"/>
          <p14:tracePt t="153744" x="6372225" y="4140200"/>
          <p14:tracePt t="153753" x="6372225" y="4149725"/>
          <p14:tracePt t="153768" x="6372225" y="4159250"/>
          <p14:tracePt t="153793" x="6372225" y="4167188"/>
          <p14:tracePt t="153817" x="6372225" y="4186238"/>
          <p14:tracePt t="153849" x="6372225" y="4203700"/>
          <p14:tracePt t="153857" x="6372225" y="4222750"/>
          <p14:tracePt t="153865" x="6372225" y="4232275"/>
          <p14:tracePt t="153874" x="6372225" y="4268788"/>
          <p14:tracePt t="153881" x="6372225" y="4286250"/>
          <p14:tracePt t="153894" x="6372225" y="4313238"/>
          <p14:tracePt t="153896" x="6372225" y="4322763"/>
          <p14:tracePt t="153906" x="6372225" y="4340225"/>
          <p14:tracePt t="153912" x="6372225" y="4368800"/>
          <p14:tracePt t="153921" x="6372225" y="4376738"/>
          <p14:tracePt t="153928" x="6372225" y="4395788"/>
          <p14:tracePt t="153937" x="6372225" y="4413250"/>
          <p14:tracePt t="153960" x="6372225" y="4422775"/>
          <p14:tracePt t="153968" x="6372225" y="4441825"/>
          <p14:tracePt t="154001" x="6372225" y="4449763"/>
          <p14:tracePt t="154017" x="6372225" y="4459288"/>
          <p14:tracePt t="154041" x="6372225" y="4486275"/>
          <p14:tracePt t="154049" x="6372225" y="4495800"/>
          <p14:tracePt t="154065" x="6372225" y="4514850"/>
          <p14:tracePt t="154073" x="6354763" y="4532313"/>
          <p14:tracePt t="154081" x="6335713" y="4559300"/>
          <p14:tracePt t="154090" x="6318250" y="4568825"/>
          <p14:tracePt t="154097" x="6299200" y="4587875"/>
          <p14:tracePt t="154106" x="6281738" y="4595813"/>
          <p14:tracePt t="154113" x="6262688" y="4605338"/>
          <p14:tracePt t="154124" x="6235700" y="4614863"/>
          <p14:tracePt t="154129" x="6218238" y="4632325"/>
          <p14:tracePt t="154140" x="6181725" y="4641850"/>
          <p14:tracePt t="154145" x="6153150" y="4651375"/>
          <p14:tracePt t="154156" x="6126163" y="4660900"/>
          <p14:tracePt t="154161" x="6089650" y="4678363"/>
          <p14:tracePt t="154169" x="6072188" y="4678363"/>
          <p14:tracePt t="154177" x="6053138" y="4697413"/>
          <p14:tracePt t="154185" x="6035675" y="4705350"/>
          <p14:tracePt t="154194" x="6016625" y="4705350"/>
          <p14:tracePt t="154201" x="5989638" y="4714875"/>
          <p14:tracePt t="154210" x="5972175" y="4714875"/>
          <p14:tracePt t="154217" x="5943600" y="4714875"/>
          <p14:tracePt t="154225" x="5926138" y="4714875"/>
          <p14:tracePt t="154232" x="5899150" y="4714875"/>
          <p14:tracePt t="154240" x="5870575" y="4714875"/>
          <p14:tracePt t="154248" x="5843588" y="4714875"/>
          <p14:tracePt t="154256" x="5826125" y="4714875"/>
          <p14:tracePt t="154264" x="5789613" y="4714875"/>
          <p14:tracePt t="154280" x="5761038" y="4714875"/>
          <p14:tracePt t="154289" x="5753100" y="4714875"/>
          <p14:tracePt t="154296" x="5734050" y="4714875"/>
          <p14:tracePt t="154305" x="5716588" y="4714875"/>
          <p14:tracePt t="154312" x="5697538" y="4714875"/>
          <p14:tracePt t="154322" x="5670550" y="4714875"/>
          <p14:tracePt t="154328" x="5643563" y="4714875"/>
          <p14:tracePt t="154339" x="5616575" y="4714875"/>
          <p14:tracePt t="154344" x="5561013" y="4714875"/>
          <p14:tracePt t="154352" x="5514975" y="4714875"/>
          <p14:tracePt t="154360" x="5461000" y="4714875"/>
          <p14:tracePt t="154368" x="5405438" y="4714875"/>
          <p14:tracePt t="154376" x="5334000" y="4714875"/>
          <p14:tracePt t="154385" x="5260975" y="4714875"/>
          <p14:tracePt t="154393" x="5195888" y="4714875"/>
          <p14:tracePt t="154401" x="5141913" y="4714875"/>
          <p14:tracePt t="154409" x="5105400" y="4714875"/>
          <p14:tracePt t="154417" x="5059363" y="4714875"/>
          <p14:tracePt t="154425" x="5032375" y="4714875"/>
          <p14:tracePt t="154433" x="5014913" y="4714875"/>
          <p14:tracePt t="154440" x="5005388" y="4714875"/>
          <p14:tracePt t="154449" x="4986338" y="4705350"/>
          <p14:tracePt t="154456" x="4986338" y="4697413"/>
          <p14:tracePt t="154465" x="4978400" y="4697413"/>
          <p14:tracePt t="154473" x="4968875" y="4687888"/>
          <p14:tracePt t="154505" x="4959350" y="4678363"/>
          <p14:tracePt t="154529" x="4949825" y="4660900"/>
          <p14:tracePt t="154538" x="4941888" y="4660900"/>
          <p14:tracePt t="154545" x="4941888" y="4651375"/>
          <p14:tracePt t="154556" x="4932363" y="4641850"/>
          <p14:tracePt t="154561" x="4932363" y="4632325"/>
          <p14:tracePt t="154569" x="4932363" y="4614863"/>
          <p14:tracePt t="154585" x="4922838" y="4605338"/>
          <p14:tracePt t="154593" x="4922838" y="4595813"/>
          <p14:tracePt t="154601" x="4922838" y="4587875"/>
          <p14:tracePt t="154617" x="4922838" y="4578350"/>
          <p14:tracePt t="154624" x="4922838" y="4568825"/>
          <p14:tracePt t="154641" x="4922838" y="4559300"/>
          <p14:tracePt t="154649" x="4922838" y="4541838"/>
          <p14:tracePt t="154656" x="4913313" y="4532313"/>
          <p14:tracePt t="154689" x="4913313" y="4522788"/>
          <p14:tracePt t="154833" x="4905375" y="4505325"/>
          <p14:tracePt t="154839" x="4905375" y="4495800"/>
          <p14:tracePt t="154848" x="4886325" y="4478338"/>
          <p14:tracePt t="154856" x="4876800" y="4468813"/>
          <p14:tracePt t="154864" x="4868863" y="4459288"/>
          <p14:tracePt t="154871" x="4840288" y="4432300"/>
          <p14:tracePt t="154880" x="4832350" y="4432300"/>
          <p14:tracePt t="154890" x="4832350" y="4422775"/>
          <p14:tracePt t="154896" x="4832350" y="4413250"/>
          <p14:tracePt t="154905" x="4822825" y="4405313"/>
          <p14:tracePt t="156137" x="4822825" y="4376738"/>
          <p14:tracePt t="156145" x="4849813" y="4359275"/>
          <p14:tracePt t="156161" x="4868863" y="4349750"/>
          <p14:tracePt t="156169" x="4876800" y="4349750"/>
          <p14:tracePt t="156177" x="4886325" y="4349750"/>
          <p14:tracePt t="156193" x="4895850" y="4340225"/>
          <p14:tracePt t="156553" x="4932363" y="4340225"/>
          <p14:tracePt t="156561" x="4995863" y="4340225"/>
          <p14:tracePt t="156569" x="5049838" y="4340225"/>
          <p14:tracePt t="156576" x="5122863" y="4340225"/>
          <p14:tracePt t="156584" x="5241925" y="4340225"/>
          <p14:tracePt t="156591" x="5334000" y="4340225"/>
          <p14:tracePt t="156600" x="5478463" y="4340225"/>
          <p14:tracePt t="156608" x="5616575" y="4340225"/>
          <p14:tracePt t="156616" x="5816600" y="4340225"/>
          <p14:tracePt t="156624" x="5980113" y="4340225"/>
          <p14:tracePt t="156632" x="6162675" y="4340225"/>
          <p14:tracePt t="156640" x="6362700" y="4340225"/>
          <p14:tracePt t="156648" x="6581775" y="4340225"/>
          <p14:tracePt t="156656" x="6764338" y="4340225"/>
          <p14:tracePt t="156664" x="6983413" y="4340225"/>
          <p14:tracePt t="156672" x="7183438" y="4340225"/>
          <p14:tracePt t="156680" x="7366000" y="4340225"/>
          <p14:tracePt t="156689" x="7512050" y="4340225"/>
          <p14:tracePt t="156705" x="7639050" y="4313238"/>
          <p14:tracePt t="156712" x="7748588" y="4295775"/>
          <p14:tracePt t="156721" x="7858125" y="4286250"/>
          <p14:tracePt t="156728" x="7994650" y="4268788"/>
          <p14:tracePt t="156738" x="8067675" y="4240213"/>
          <p14:tracePt t="156744" x="8186738" y="4213225"/>
          <p14:tracePt t="156755" x="8296275" y="4167188"/>
          <p14:tracePt t="156759" x="8342313" y="4159250"/>
          <p14:tracePt t="156768" x="8442325" y="4130675"/>
          <p14:tracePt t="156776" x="8505825" y="4094163"/>
          <p14:tracePt t="156784" x="8542338" y="4086225"/>
          <p14:tracePt t="156792" x="8588375" y="4049713"/>
          <p14:tracePt t="156800" x="8624888" y="4030663"/>
          <p14:tracePt t="156808" x="8651875" y="4003675"/>
          <p14:tracePt t="156816" x="8697913" y="3984625"/>
          <p14:tracePt t="156824" x="8724900" y="3976688"/>
          <p14:tracePt t="156832" x="8742363" y="3957638"/>
          <p14:tracePt t="156841" x="8788400" y="3921125"/>
          <p14:tracePt t="156848" x="8797925" y="3911600"/>
          <p14:tracePt t="156857" x="8834438" y="3884613"/>
          <p14:tracePt t="156864" x="8851900" y="3884613"/>
          <p14:tracePt t="156872" x="8897938" y="3875088"/>
          <p14:tracePt t="156892" x="9034463" y="38671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ja-JP" altLang="en-US" dirty="0"/>
              <a:t>通常のデータ転送</a:t>
            </a:r>
            <a:endParaRPr lang="en-US" altLang="ja-JP" dirty="0"/>
          </a:p>
        </p:txBody>
      </p:sp>
      <p:sp>
        <p:nvSpPr>
          <p:cNvPr id="33795" name="Line 3"/>
          <p:cNvSpPr>
            <a:spLocks noChangeShapeType="1"/>
          </p:cNvSpPr>
          <p:nvPr/>
        </p:nvSpPr>
        <p:spPr bwMode="auto">
          <a:xfrm>
            <a:off x="2133600" y="2566988"/>
            <a:ext cx="6477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796" name="Line 4"/>
          <p:cNvSpPr>
            <a:spLocks noChangeShapeType="1"/>
          </p:cNvSpPr>
          <p:nvPr/>
        </p:nvSpPr>
        <p:spPr bwMode="auto">
          <a:xfrm>
            <a:off x="2057400" y="4548188"/>
            <a:ext cx="6553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5957" name="Group 5"/>
          <p:cNvGrpSpPr>
            <a:grpSpLocks/>
          </p:cNvGrpSpPr>
          <p:nvPr/>
        </p:nvGrpSpPr>
        <p:grpSpPr bwMode="auto">
          <a:xfrm>
            <a:off x="2362200" y="2566988"/>
            <a:ext cx="1981200" cy="1981200"/>
            <a:chOff x="1488" y="1617"/>
            <a:chExt cx="1248" cy="1248"/>
          </a:xfrm>
        </p:grpSpPr>
        <p:sp>
          <p:nvSpPr>
            <p:cNvPr id="33809" name="Line 6"/>
            <p:cNvSpPr>
              <a:spLocks noChangeShapeType="1"/>
            </p:cNvSpPr>
            <p:nvPr/>
          </p:nvSpPr>
          <p:spPr bwMode="auto">
            <a:xfrm>
              <a:off x="1488" y="1617"/>
              <a:ext cx="144"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10" name="Text Box 7"/>
            <p:cNvSpPr txBox="1">
              <a:spLocks noChangeArrowheads="1"/>
            </p:cNvSpPr>
            <p:nvPr/>
          </p:nvSpPr>
          <p:spPr bwMode="auto">
            <a:xfrm>
              <a:off x="1632" y="1953"/>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Address</a:t>
              </a:r>
            </a:p>
          </p:txBody>
        </p:sp>
      </p:grpSp>
      <p:sp>
        <p:nvSpPr>
          <p:cNvPr id="125960" name="Text Box 8"/>
          <p:cNvSpPr txBox="1">
            <a:spLocks noChangeArrowheads="1"/>
          </p:cNvSpPr>
          <p:nvPr/>
        </p:nvSpPr>
        <p:spPr bwMode="auto">
          <a:xfrm>
            <a:off x="2843213" y="4652963"/>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400" dirty="0">
                <a:solidFill>
                  <a:srgbClr val="FF6699"/>
                </a:solidFill>
                <a:latin typeface="Times New Roman" panose="02020603050405020304" pitchFamily="18" charset="0"/>
              </a:rPr>
              <a:t>メモリの読み出し</a:t>
            </a:r>
            <a:endParaRPr lang="en-US" altLang="ja-JP" sz="2400" dirty="0">
              <a:solidFill>
                <a:srgbClr val="FF6699"/>
              </a:solidFill>
              <a:latin typeface="Times New Roman" panose="02020603050405020304" pitchFamily="18" charset="0"/>
            </a:endParaRPr>
          </a:p>
        </p:txBody>
      </p:sp>
      <p:grpSp>
        <p:nvGrpSpPr>
          <p:cNvPr id="125961" name="Group 9"/>
          <p:cNvGrpSpPr>
            <a:grpSpLocks/>
          </p:cNvGrpSpPr>
          <p:nvPr/>
        </p:nvGrpSpPr>
        <p:grpSpPr bwMode="auto">
          <a:xfrm>
            <a:off x="4644008" y="2566988"/>
            <a:ext cx="1863157" cy="1941512"/>
            <a:chOff x="3120" y="1617"/>
            <a:chExt cx="1056" cy="1248"/>
          </a:xfrm>
        </p:grpSpPr>
        <p:sp>
          <p:nvSpPr>
            <p:cNvPr id="33805" name="AutoShape 10"/>
            <p:cNvSpPr>
              <a:spLocks noChangeArrowheads="1"/>
            </p:cNvSpPr>
            <p:nvPr/>
          </p:nvSpPr>
          <p:spPr bwMode="auto">
            <a:xfrm>
              <a:off x="3120" y="1617"/>
              <a:ext cx="1056" cy="1248"/>
            </a:xfrm>
            <a:prstGeom prst="flowChartInputOutpu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806" name="Line 11"/>
            <p:cNvSpPr>
              <a:spLocks noChangeShapeType="1"/>
            </p:cNvSpPr>
            <p:nvPr/>
          </p:nvSpPr>
          <p:spPr bwMode="auto">
            <a:xfrm flipV="1">
              <a:off x="3120" y="1617"/>
              <a:ext cx="192"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07" name="Line 12"/>
            <p:cNvSpPr>
              <a:spLocks noChangeShapeType="1"/>
            </p:cNvSpPr>
            <p:nvPr/>
          </p:nvSpPr>
          <p:spPr bwMode="auto">
            <a:xfrm flipV="1">
              <a:off x="3984" y="1617"/>
              <a:ext cx="192"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08" name="Text Box 13"/>
            <p:cNvSpPr txBox="1">
              <a:spLocks noChangeArrowheads="1"/>
            </p:cNvSpPr>
            <p:nvPr/>
          </p:nvSpPr>
          <p:spPr bwMode="auto">
            <a:xfrm>
              <a:off x="3312" y="1953"/>
              <a:ext cx="672" cy="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Data transfer</a:t>
              </a:r>
            </a:p>
          </p:txBody>
        </p:sp>
      </p:grpSp>
      <p:sp>
        <p:nvSpPr>
          <p:cNvPr id="33800" name="Text Box 14"/>
          <p:cNvSpPr txBox="1">
            <a:spLocks noChangeArrowheads="1"/>
          </p:cNvSpPr>
          <p:nvPr/>
        </p:nvSpPr>
        <p:spPr bwMode="auto">
          <a:xfrm>
            <a:off x="1219200" y="188118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Module A</a:t>
            </a:r>
          </a:p>
        </p:txBody>
      </p:sp>
      <p:sp>
        <p:nvSpPr>
          <p:cNvPr id="33801" name="Text Box 15"/>
          <p:cNvSpPr txBox="1">
            <a:spLocks noChangeArrowheads="1"/>
          </p:cNvSpPr>
          <p:nvPr/>
        </p:nvSpPr>
        <p:spPr bwMode="auto">
          <a:xfrm>
            <a:off x="914400" y="462438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Module B</a:t>
            </a:r>
          </a:p>
        </p:txBody>
      </p:sp>
      <p:grpSp>
        <p:nvGrpSpPr>
          <p:cNvPr id="125968" name="Group 16"/>
          <p:cNvGrpSpPr>
            <a:grpSpLocks/>
          </p:cNvGrpSpPr>
          <p:nvPr/>
        </p:nvGrpSpPr>
        <p:grpSpPr bwMode="auto">
          <a:xfrm>
            <a:off x="2362200" y="1804989"/>
            <a:ext cx="5334000" cy="830263"/>
            <a:chOff x="1488" y="1137"/>
            <a:chExt cx="3360" cy="523"/>
          </a:xfrm>
        </p:grpSpPr>
        <p:sp>
          <p:nvSpPr>
            <p:cNvPr id="33803" name="Line 17"/>
            <p:cNvSpPr>
              <a:spLocks noChangeShapeType="1"/>
            </p:cNvSpPr>
            <p:nvPr/>
          </p:nvSpPr>
          <p:spPr bwMode="auto">
            <a:xfrm>
              <a:off x="1488" y="1617"/>
              <a:ext cx="2688" cy="0"/>
            </a:xfrm>
            <a:prstGeom prst="line">
              <a:avLst/>
            </a:prstGeom>
            <a:noFill/>
            <a:ln w="38100">
              <a:solidFill>
                <a:srgbClr val="99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04" name="Text Box 18"/>
            <p:cNvSpPr txBox="1">
              <a:spLocks noChangeArrowheads="1"/>
            </p:cNvSpPr>
            <p:nvPr/>
          </p:nvSpPr>
          <p:spPr bwMode="auto">
            <a:xfrm>
              <a:off x="2208" y="1137"/>
              <a:ext cx="264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400" dirty="0">
                  <a:latin typeface="Times New Roman" panose="02020603050405020304" pitchFamily="18" charset="0"/>
                </a:rPr>
                <a:t>バスが転送時間よりも長く占有される</a:t>
              </a:r>
              <a:endParaRPr lang="en-US" altLang="ja-JP" sz="2400" dirty="0">
                <a:latin typeface="Times New Roman" panose="02020603050405020304" pitchFamily="18" charset="0"/>
              </a:endParaRPr>
            </a:p>
          </p:txBody>
        </p:sp>
      </p:grpSp>
      <p:pic>
        <p:nvPicPr>
          <p:cNvPr id="2" name="オーディオ 1">
            <a:hlinkClick r:id="" action="ppaction://media"/>
            <a:extLst>
              <a:ext uri="{FF2B5EF4-FFF2-40B4-BE49-F238E27FC236}">
                <a16:creationId xmlns:a16="http://schemas.microsoft.com/office/drawing/2014/main" id="{64D81DA7-1BE4-48B0-83CF-F58CD574733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2026"/>
    </mc:Choice>
    <mc:Fallback xmlns="">
      <p:transition spd="slow" advTm="42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59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96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59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59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25960" grpId="0"/>
    </p:bldLst>
  </p:timing>
  <p:extLst>
    <p:ext uri="{3A86A75C-4F4B-4683-9AE1-C65F6400EC91}">
      <p14:laserTraceLst xmlns:p14="http://schemas.microsoft.com/office/powerpoint/2010/main">
        <p14:tracePtLst>
          <p14:tracePt t="32217" x="7958138" y="3482975"/>
          <p14:tracePt t="32225" x="7329488" y="3482975"/>
          <p14:tracePt t="32233" x="6700838" y="3482975"/>
          <p14:tracePt t="32241" x="6145213" y="3482975"/>
          <p14:tracePt t="32249" x="5697538" y="3482975"/>
          <p14:tracePt t="32257" x="5324475" y="3482975"/>
          <p14:tracePt t="32265" x="5122863" y="3482975"/>
          <p14:tracePt t="32273" x="4978400" y="3482975"/>
          <p14:tracePt t="32281" x="4849813" y="3482975"/>
          <p14:tracePt t="32289" x="4840288" y="3482975"/>
          <p14:tracePt t="32297" x="4822825" y="3482975"/>
          <p14:tracePt t="32329" x="4813300" y="3482975"/>
          <p14:tracePt t="32337" x="4749800" y="3482975"/>
          <p14:tracePt t="32345" x="4676775" y="3482975"/>
          <p14:tracePt t="32355" x="4549775" y="3455988"/>
          <p14:tracePt t="32361" x="4448175" y="3446463"/>
          <p14:tracePt t="32371" x="4376738" y="3429000"/>
          <p14:tracePt t="32378" x="4248150" y="3419475"/>
          <p14:tracePt t="32386" x="4121150" y="3419475"/>
          <p14:tracePt t="32393" x="3984625" y="3382963"/>
          <p14:tracePt t="32401" x="3892550" y="3375025"/>
          <p14:tracePt t="32409" x="3819525" y="3355975"/>
          <p14:tracePt t="32417" x="3783013" y="3355975"/>
          <p14:tracePt t="32425" x="3775075" y="3355975"/>
          <p14:tracePt t="32433" x="3746500" y="3346450"/>
          <p14:tracePt t="32594" x="3738563" y="3338513"/>
          <p14:tracePt t="32602" x="3719513" y="3328988"/>
          <p14:tracePt t="32609" x="3665538" y="3319463"/>
          <p14:tracePt t="32618" x="3563938" y="3273425"/>
          <p14:tracePt t="32626" x="3509963" y="3273425"/>
          <p14:tracePt t="32633" x="3390900" y="3246438"/>
          <p14:tracePt t="32642" x="3300413" y="3228975"/>
          <p14:tracePt t="32649" x="3217863" y="3209925"/>
          <p14:tracePt t="32657" x="3127375" y="3173413"/>
          <p14:tracePt t="32666" x="3054350" y="3173413"/>
          <p14:tracePt t="32673" x="2971800" y="3163888"/>
          <p14:tracePt t="32682" x="2917825" y="3136900"/>
          <p14:tracePt t="32691" x="2852738" y="3127375"/>
          <p14:tracePt t="32698" x="2817813" y="3127375"/>
          <p14:tracePt t="32706" x="2771775" y="3109913"/>
          <p14:tracePt t="32713" x="2752725" y="3109913"/>
          <p14:tracePt t="32721" x="2735263" y="3090863"/>
          <p14:tracePt t="32738" x="2716213" y="3082925"/>
          <p14:tracePt t="32745" x="2708275" y="3073400"/>
          <p14:tracePt t="32755" x="2679700" y="3046413"/>
          <p14:tracePt t="32777" x="2671763" y="3036888"/>
          <p14:tracePt t="32793" x="2662238" y="3027363"/>
          <p14:tracePt t="32858" x="2652713" y="3017838"/>
          <p14:tracePt t="33001" x="2752725" y="3017838"/>
          <p14:tracePt t="33009" x="2935288" y="3017838"/>
          <p14:tracePt t="33017" x="3136900" y="3017838"/>
          <p14:tracePt t="33025" x="3354388" y="3017838"/>
          <p14:tracePt t="33033" x="3556000" y="3017838"/>
          <p14:tracePt t="33041" x="3756025" y="3017838"/>
          <p14:tracePt t="33049" x="3956050" y="3017838"/>
          <p14:tracePt t="33057" x="4138613" y="3017838"/>
          <p14:tracePt t="33065" x="4275138" y="3017838"/>
          <p14:tracePt t="33073" x="4376738" y="3017838"/>
          <p14:tracePt t="33081" x="4384675" y="3017838"/>
          <p14:tracePt t="33186" x="4421188" y="3017838"/>
          <p14:tracePt t="33194" x="4430713" y="3017838"/>
          <p14:tracePt t="33202" x="4448175" y="3036888"/>
          <p14:tracePt t="33208" x="4476750" y="3054350"/>
          <p14:tracePt t="33216" x="4484688" y="3090863"/>
          <p14:tracePt t="33224" x="4494213" y="3127375"/>
          <p14:tracePt t="33232" x="4513263" y="3163888"/>
          <p14:tracePt t="33240" x="4549775" y="3200400"/>
          <p14:tracePt t="33248" x="4557713" y="3236913"/>
          <p14:tracePt t="33257" x="4576763" y="3265488"/>
          <p14:tracePt t="33265" x="4613275" y="3328988"/>
          <p14:tracePt t="33273" x="4622800" y="3365500"/>
          <p14:tracePt t="33281" x="4649788" y="3402013"/>
          <p14:tracePt t="33289" x="4667250" y="3429000"/>
          <p14:tracePt t="33297" x="4695825" y="3455988"/>
          <p14:tracePt t="33305" x="4722813" y="3502025"/>
          <p14:tracePt t="33313" x="4749800" y="3529013"/>
          <p14:tracePt t="33321" x="4759325" y="3556000"/>
          <p14:tracePt t="33329" x="4767263" y="3575050"/>
          <p14:tracePt t="33338" x="4803775" y="3629025"/>
          <p14:tracePt t="33345" x="4803775" y="3665538"/>
          <p14:tracePt t="33355" x="4803775" y="3694113"/>
          <p14:tracePt t="33361" x="4803775" y="3730625"/>
          <p14:tracePt t="33371" x="4803775" y="3784600"/>
          <p14:tracePt t="33377" x="4803775" y="3840163"/>
          <p14:tracePt t="33386" x="4803775" y="3875088"/>
          <p14:tracePt t="33393" x="4795838" y="3903663"/>
          <p14:tracePt t="33402" x="4786313" y="3930650"/>
          <p14:tracePt t="33409" x="4767263" y="3967163"/>
          <p14:tracePt t="33418" x="4749800" y="3984625"/>
          <p14:tracePt t="33425" x="4740275" y="3994150"/>
          <p14:tracePt t="33433" x="4730750" y="4003675"/>
          <p14:tracePt t="33514" x="4730750" y="3984625"/>
          <p14:tracePt t="33521" x="4730750" y="3911600"/>
          <p14:tracePt t="33530" x="4730750" y="3821113"/>
          <p14:tracePt t="33537" x="4730750" y="3748088"/>
          <p14:tracePt t="33545" x="4730750" y="3684588"/>
          <p14:tracePt t="33555" x="4767263" y="3621088"/>
          <p14:tracePt t="33560" x="4795838" y="3548063"/>
          <p14:tracePt t="33569" x="4832350" y="3482975"/>
          <p14:tracePt t="33576" x="4859338" y="3438525"/>
          <p14:tracePt t="33585" x="4876800" y="3419475"/>
          <p14:tracePt t="33592" x="4913313" y="3375025"/>
          <p14:tracePt t="33600" x="4941888" y="3346450"/>
          <p14:tracePt t="33609" x="4986338" y="3319463"/>
          <p14:tracePt t="33617" x="5068888" y="3292475"/>
          <p14:tracePt t="33625" x="5159375" y="3265488"/>
          <p14:tracePt t="33633" x="5278438" y="3236913"/>
          <p14:tracePt t="33641" x="5405438" y="3219450"/>
          <p14:tracePt t="33649" x="5534025" y="3192463"/>
          <p14:tracePt t="33658" x="5680075" y="3192463"/>
          <p14:tracePt t="33666" x="5807075" y="3192463"/>
          <p14:tracePt t="33674" x="5935663" y="3192463"/>
          <p14:tracePt t="33682" x="6043613" y="3192463"/>
          <p14:tracePt t="33689" x="6099175" y="3192463"/>
          <p14:tracePt t="33697" x="6162675" y="3219450"/>
          <p14:tracePt t="33706" x="6208713" y="3255963"/>
          <p14:tracePt t="33713" x="6235700" y="3273425"/>
          <p14:tracePt t="33721" x="6254750" y="3309938"/>
          <p14:tracePt t="33729" x="6262688" y="3365500"/>
          <p14:tracePt t="33738" x="6281738" y="3392488"/>
          <p14:tracePt t="33745" x="6281738" y="3446463"/>
          <p14:tracePt t="33754" x="6281738" y="3475038"/>
          <p14:tracePt t="33761" x="6299200" y="3529013"/>
          <p14:tracePt t="33771" x="6299200" y="3575050"/>
          <p14:tracePt t="33777" x="6299200" y="3611563"/>
          <p14:tracePt t="33787" x="6299200" y="3657600"/>
          <p14:tracePt t="33793" x="6299200" y="3684588"/>
          <p14:tracePt t="33802" x="6308725" y="3711575"/>
          <p14:tracePt t="33809" x="6308725" y="3757613"/>
          <p14:tracePt t="33817" x="6308725" y="3775075"/>
          <p14:tracePt t="33825" x="6308725" y="3784600"/>
          <p14:tracePt t="33833" x="6308725" y="3794125"/>
          <p14:tracePt t="33841" x="6308725" y="3811588"/>
          <p14:tracePt t="33849" x="6308725" y="3830638"/>
          <p14:tracePt t="33857" x="6308725" y="3867150"/>
          <p14:tracePt t="33873" x="6262688" y="3921125"/>
          <p14:tracePt t="33881" x="6126163" y="3984625"/>
          <p14:tracePt t="33906" x="5661025" y="4103688"/>
          <p14:tracePt t="33913" x="5514975" y="4130675"/>
          <p14:tracePt t="33921" x="5334000" y="4130675"/>
          <p14:tracePt t="33929" x="5168900" y="4130675"/>
          <p14:tracePt t="33938" x="5022850" y="4130675"/>
          <p14:tracePt t="33945" x="4913313" y="4130675"/>
          <p14:tracePt t="33954" x="4876800" y="4130675"/>
          <p14:tracePt t="33961" x="4795838" y="4094163"/>
          <p14:tracePt t="33971" x="4776788" y="4057650"/>
          <p14:tracePt t="33977" x="4776788" y="4049713"/>
          <p14:tracePt t="33987" x="4776788" y="4003675"/>
          <p14:tracePt t="33993" x="4776788" y="3948113"/>
          <p14:tracePt t="34002" x="4776788" y="3894138"/>
          <p14:tracePt t="34009" x="4776788" y="3840163"/>
          <p14:tracePt t="34017" x="4849813" y="3730625"/>
          <p14:tracePt t="34025" x="4922838" y="3648075"/>
          <p14:tracePt t="34033" x="4986338" y="3584575"/>
          <p14:tracePt t="34041" x="5022850" y="3548063"/>
          <p14:tracePt t="34049" x="5068888" y="3502025"/>
          <p14:tracePt t="34057" x="5132388" y="3446463"/>
          <p14:tracePt t="34065" x="5178425" y="3429000"/>
          <p14:tracePt t="34074" x="5241925" y="3402013"/>
          <p14:tracePt t="34081" x="5268913" y="3392488"/>
          <p14:tracePt t="34090" x="5314950" y="3382963"/>
          <p14:tracePt t="34097" x="5387975" y="3382963"/>
          <p14:tracePt t="34106" x="5451475" y="3365500"/>
          <p14:tracePt t="34113" x="5507038" y="3365500"/>
          <p14:tracePt t="34121" x="5580063" y="3365500"/>
          <p14:tracePt t="34129" x="5670550" y="3365500"/>
          <p14:tracePt t="34138" x="5743575" y="3365500"/>
          <p14:tracePt t="34145" x="5797550" y="3365500"/>
          <p14:tracePt t="34154" x="5826125" y="3365500"/>
          <p14:tracePt t="34161" x="5862638" y="3375025"/>
          <p14:tracePt t="34177" x="5880100" y="3382963"/>
          <p14:tracePt t="34202" x="5880100" y="3392488"/>
          <p14:tracePt t="34210" x="5880100" y="3411538"/>
          <p14:tracePt t="34218" x="5862638" y="3446463"/>
          <p14:tracePt t="34226" x="5816600" y="3492500"/>
          <p14:tracePt t="34234" x="5807075" y="3492500"/>
          <p14:tracePt t="34242" x="5716588" y="3538538"/>
          <p14:tracePt t="34250" x="5597525" y="3584575"/>
          <p14:tracePt t="34257" x="5451475" y="3629025"/>
          <p14:tracePt t="34266" x="5324475" y="3657600"/>
          <p14:tracePt t="34275" x="5132388" y="3702050"/>
          <p14:tracePt t="34282" x="4932363" y="3738563"/>
          <p14:tracePt t="34291" x="4749800" y="3767138"/>
          <p14:tracePt t="34298" x="4494213" y="3767138"/>
          <p14:tracePt t="34305" x="4202113" y="3767138"/>
          <p14:tracePt t="34312" x="3902075" y="3767138"/>
          <p14:tracePt t="34320" x="3563938" y="3767138"/>
          <p14:tracePt t="34328" x="3227388" y="3767138"/>
          <p14:tracePt t="34337" x="2889250" y="3767138"/>
          <p14:tracePt t="34344" x="2598738" y="3767138"/>
          <p14:tracePt t="34353" x="2260600" y="3767138"/>
          <p14:tracePt t="34361" x="1997075" y="3767138"/>
          <p14:tracePt t="34370" x="1795463" y="3767138"/>
          <p14:tracePt t="34377" x="1631950" y="3767138"/>
          <p14:tracePt t="34386" x="1522413" y="3767138"/>
          <p14:tracePt t="34393" x="1412875" y="3767138"/>
          <p14:tracePt t="34401" x="1358900" y="3767138"/>
          <p14:tracePt t="34409" x="1339850" y="3767138"/>
          <p14:tracePt t="34417" x="1330325" y="3767138"/>
          <p14:tracePt t="34474" x="1322388" y="3767138"/>
          <p14:tracePt t="34498" x="1322388" y="3757613"/>
          <p14:tracePt t="34506" x="1322388" y="3748088"/>
          <p14:tracePt t="34514" x="1322388" y="3738563"/>
          <p14:tracePt t="34530" x="1322388" y="3730625"/>
          <p14:tracePt t="34537" x="1312863" y="3721100"/>
          <p14:tracePt t="34545" x="1312863" y="3711575"/>
          <p14:tracePt t="34553" x="1312863" y="3702050"/>
          <p14:tracePt t="34561" x="1303338" y="3694113"/>
          <p14:tracePt t="34577" x="1293813" y="3694113"/>
          <p14:tracePt t="34593" x="1293813" y="3684588"/>
          <p14:tracePt t="34601" x="1293813" y="3675063"/>
          <p14:tracePt t="34609" x="1293813" y="3657600"/>
          <p14:tracePt t="34617" x="1293813" y="3648075"/>
          <p14:tracePt t="34625" x="1293813" y="3621088"/>
          <p14:tracePt t="34633" x="1293813" y="3602038"/>
          <p14:tracePt t="34649" x="1293813" y="3556000"/>
          <p14:tracePt t="34657" x="1322388" y="3538538"/>
          <p14:tracePt t="34665" x="1385888" y="3502025"/>
          <p14:tracePt t="34673" x="1422400" y="3492500"/>
          <p14:tracePt t="34681" x="1458913" y="3446463"/>
          <p14:tracePt t="34689" x="1541463" y="3438525"/>
          <p14:tracePt t="34697" x="1612900" y="3419475"/>
          <p14:tracePt t="34705" x="1695450" y="3411538"/>
          <p14:tracePt t="34713" x="1787525" y="3392488"/>
          <p14:tracePt t="34722" x="1841500" y="3392488"/>
          <p14:tracePt t="34729" x="1887538" y="3392488"/>
          <p14:tracePt t="34737" x="1924050" y="3392488"/>
          <p14:tracePt t="34745" x="1968500" y="3411538"/>
          <p14:tracePt t="34753" x="1987550" y="3419475"/>
          <p14:tracePt t="34761" x="2014538" y="3438525"/>
          <p14:tracePt t="34770" x="2033588" y="3455988"/>
          <p14:tracePt t="34777" x="2070100" y="3492500"/>
          <p14:tracePt t="34785" x="2078038" y="3492500"/>
          <p14:tracePt t="34793" x="2087563" y="3529013"/>
          <p14:tracePt t="34801" x="2087563" y="3538538"/>
          <p14:tracePt t="34809" x="2106613" y="3575050"/>
          <p14:tracePt t="34817" x="2106613" y="3621088"/>
          <p14:tracePt t="34825" x="2114550" y="3648075"/>
          <p14:tracePt t="34833" x="2114550" y="3694113"/>
          <p14:tracePt t="34841" x="2114550" y="3730625"/>
          <p14:tracePt t="34849" x="2114550" y="3775075"/>
          <p14:tracePt t="34857" x="2114550" y="3803650"/>
          <p14:tracePt t="34865" x="2114550" y="3840163"/>
          <p14:tracePt t="34873" x="2114550" y="3884613"/>
          <p14:tracePt t="34891" x="2087563" y="3948113"/>
          <p14:tracePt t="34897" x="2060575" y="3994150"/>
          <p14:tracePt t="34906" x="2024063" y="4021138"/>
          <p14:tracePt t="34913" x="1997075" y="4057650"/>
          <p14:tracePt t="34923" x="1987550" y="4067175"/>
          <p14:tracePt t="34929" x="1987550" y="4076700"/>
          <p14:tracePt t="34937" x="1978025" y="4094163"/>
          <p14:tracePt t="34954" x="1978025" y="4103688"/>
          <p14:tracePt t="34961" x="1978025" y="4122738"/>
          <p14:tracePt t="34970" x="1978025" y="4130675"/>
          <p14:tracePt t="34977" x="1978025" y="4140200"/>
          <p14:tracePt t="34987" x="1978025" y="4149725"/>
          <p14:tracePt t="34993" x="1978025" y="4167188"/>
          <p14:tracePt t="35009" x="1978025" y="4176713"/>
          <p14:tracePt t="35017" x="1978025" y="4213225"/>
          <p14:tracePt t="35025" x="1997075" y="4232275"/>
          <p14:tracePt t="35033" x="2014538" y="4259263"/>
          <p14:tracePt t="35041" x="2060575" y="4303713"/>
          <p14:tracePt t="35049" x="2124075" y="4340225"/>
          <p14:tracePt t="35057" x="2170113" y="4359275"/>
          <p14:tracePt t="35065" x="2197100" y="4376738"/>
          <p14:tracePt t="35073" x="2243138" y="4405313"/>
          <p14:tracePt t="35081" x="2270125" y="4413250"/>
          <p14:tracePt t="35090" x="2316163" y="4432300"/>
          <p14:tracePt t="35097" x="2324100" y="4432300"/>
          <p14:tracePt t="35106" x="2333625" y="4432300"/>
          <p14:tracePt t="35138" x="2343150" y="4432300"/>
          <p14:tracePt t="35442" x="2370138" y="4432300"/>
          <p14:tracePt t="35450" x="2379663" y="4432300"/>
          <p14:tracePt t="35458" x="2397125" y="4432300"/>
          <p14:tracePt t="35466" x="2425700" y="4395788"/>
          <p14:tracePt t="35474" x="2433638" y="4332288"/>
          <p14:tracePt t="35482" x="2433638" y="4276725"/>
          <p14:tracePt t="35491" x="2443163" y="4213225"/>
          <p14:tracePt t="35498" x="2443163" y="4176713"/>
          <p14:tracePt t="35507" x="2443163" y="4149725"/>
          <p14:tracePt t="35514" x="2443163" y="4076700"/>
          <p14:tracePt t="35521" x="2443163" y="4040188"/>
          <p14:tracePt t="35528" x="2443163" y="3948113"/>
          <p14:tracePt t="35536" x="2443163" y="3875088"/>
          <p14:tracePt t="35544" x="2443163" y="3821113"/>
          <p14:tracePt t="35553" x="2416175" y="3757613"/>
          <p14:tracePt t="35560" x="2406650" y="3684588"/>
          <p14:tracePt t="35569" x="2406650" y="3592513"/>
          <p14:tracePt t="35577" x="2389188" y="3492500"/>
          <p14:tracePt t="35585" x="2389188" y="3438525"/>
          <p14:tracePt t="35593" x="2389188" y="3402013"/>
          <p14:tracePt t="35601" x="2389188" y="3346450"/>
          <p14:tracePt t="35610" x="2389188" y="3265488"/>
          <p14:tracePt t="35618" x="2389188" y="3209925"/>
          <p14:tracePt t="35626" x="2389188" y="3192463"/>
          <p14:tracePt t="35634" x="2389188" y="3136900"/>
          <p14:tracePt t="35642" x="2406650" y="3082925"/>
          <p14:tracePt t="35650" x="2406650" y="3046413"/>
          <p14:tracePt t="35657" x="2406650" y="3009900"/>
          <p14:tracePt t="35665" x="2416175" y="2990850"/>
          <p14:tracePt t="35672" x="2416175" y="2982913"/>
          <p14:tracePt t="35681" x="2416175" y="2963863"/>
          <p14:tracePt t="35688" x="2416175" y="2954338"/>
          <p14:tracePt t="35696" x="2416175" y="2946400"/>
          <p14:tracePt t="35712" x="2416175" y="2927350"/>
          <p14:tracePt t="35721" x="2416175" y="2909888"/>
          <p14:tracePt t="35729" x="2416175" y="2900363"/>
          <p14:tracePt t="35737" x="2416175" y="2881313"/>
          <p14:tracePt t="35745" x="2416175" y="2873375"/>
          <p14:tracePt t="35761" x="2416175" y="2863850"/>
          <p14:tracePt t="35842" x="2406650" y="2863850"/>
          <p14:tracePt t="35850" x="2389188" y="2863850"/>
          <p14:tracePt t="35857" x="2379663" y="2863850"/>
          <p14:tracePt t="35864" x="2360613" y="2863850"/>
          <p14:tracePt t="35872" x="2333625" y="2863850"/>
          <p14:tracePt t="35881" x="2316163" y="2854325"/>
          <p14:tracePt t="35889" x="2297113" y="2827338"/>
          <p14:tracePt t="35897" x="2287588" y="2827338"/>
          <p14:tracePt t="35904" x="2279650" y="2827338"/>
          <p14:tracePt t="35913" x="2270125" y="2817813"/>
          <p14:tracePt t="35938" x="2251075" y="2808288"/>
          <p14:tracePt t="35946" x="2243138" y="2800350"/>
          <p14:tracePt t="35955" x="2233613" y="2790825"/>
          <p14:tracePt t="35969" x="2233613" y="2781300"/>
          <p14:tracePt t="35976" x="2233613" y="2771775"/>
          <p14:tracePt t="35986" x="2233613" y="2763838"/>
          <p14:tracePt t="35993" x="2233613" y="2744788"/>
          <p14:tracePt t="36001" x="2233613" y="2727325"/>
          <p14:tracePt t="36009" x="2214563" y="2690813"/>
          <p14:tracePt t="36025" x="2214563" y="2662238"/>
          <p14:tracePt t="36033" x="2214563" y="2654300"/>
          <p14:tracePt t="36041" x="2214563" y="2644775"/>
          <p14:tracePt t="36049" x="2214563" y="2617788"/>
          <p14:tracePt t="36066" x="2214563" y="2608263"/>
          <p14:tracePt t="36082" x="2214563" y="2598738"/>
          <p14:tracePt t="36162" x="2214563" y="2589213"/>
          <p14:tracePt t="36362" x="2243138" y="2598738"/>
          <p14:tracePt t="36370" x="2324100" y="2598738"/>
          <p14:tracePt t="36378" x="2452688" y="2598738"/>
          <p14:tracePt t="36387" x="2616200" y="2598738"/>
          <p14:tracePt t="36394" x="2817813" y="2598738"/>
          <p14:tracePt t="36402" x="2998788" y="2598738"/>
          <p14:tracePt t="36410" x="3244850" y="2598738"/>
          <p14:tracePt t="36418" x="3509963" y="2598738"/>
          <p14:tracePt t="36426" x="3729038" y="2598738"/>
          <p14:tracePt t="36434" x="3956050" y="2598738"/>
          <p14:tracePt t="36442" x="4184650" y="2598738"/>
          <p14:tracePt t="36450" x="4348163" y="2598738"/>
          <p14:tracePt t="36458" x="4513263" y="2598738"/>
          <p14:tracePt t="36466" x="4659313" y="2598738"/>
          <p14:tracePt t="36474" x="4786313" y="2598738"/>
          <p14:tracePt t="36482" x="4876800" y="2598738"/>
          <p14:tracePt t="36491" x="4968875" y="2598738"/>
          <p14:tracePt t="36498" x="5041900" y="2598738"/>
          <p14:tracePt t="36506" x="5114925" y="2598738"/>
          <p14:tracePt t="36514" x="5187950" y="2598738"/>
          <p14:tracePt t="36523" x="5241925" y="2598738"/>
          <p14:tracePt t="36530" x="5351463" y="2598738"/>
          <p14:tracePt t="36539" x="5441950" y="2598738"/>
          <p14:tracePt t="36546" x="5551488" y="2598738"/>
          <p14:tracePt t="36555" x="5716588" y="2598738"/>
          <p14:tracePt t="36563" x="5862638" y="2598738"/>
          <p14:tracePt t="36573" x="6043613" y="2625725"/>
          <p14:tracePt t="36578" x="6226175" y="2625725"/>
          <p14:tracePt t="36587" x="6391275" y="2625725"/>
          <p14:tracePt t="36593" x="6610350" y="2625725"/>
          <p14:tracePt t="36601" x="6773863" y="2625725"/>
          <p14:tracePt t="36609" x="6919913" y="2625725"/>
          <p14:tracePt t="36617" x="7065963" y="2625725"/>
          <p14:tracePt t="36625" x="7175500" y="2625725"/>
          <p14:tracePt t="36633" x="7248525" y="2625725"/>
          <p14:tracePt t="36641" x="7292975" y="2625725"/>
          <p14:tracePt t="36649" x="7302500" y="2625725"/>
          <p14:tracePt t="36898" x="7165975" y="2644775"/>
          <p14:tracePt t="36906" x="7037388" y="2654300"/>
          <p14:tracePt t="36914" x="6873875" y="2671763"/>
          <p14:tracePt t="36921" x="6727825" y="2671763"/>
          <p14:tracePt t="36928" x="6600825" y="2671763"/>
          <p14:tracePt t="36937" x="6508750" y="2671763"/>
          <p14:tracePt t="36945" x="6472238" y="2671763"/>
          <p14:tracePt t="36952" x="6427788" y="2671763"/>
          <p14:tracePt t="36961" x="6418263" y="2671763"/>
          <p14:tracePt t="37002" x="6408738" y="2671763"/>
          <p14:tracePt t="37026" x="6408738" y="2662238"/>
          <p14:tracePt t="37034" x="6408738" y="2654300"/>
          <p14:tracePt t="37050" x="6408738" y="2644775"/>
          <p14:tracePt t="37066" x="6408738" y="2625725"/>
          <p14:tracePt t="37074" x="6399213" y="2617788"/>
          <p14:tracePt t="37082" x="6391275" y="2608263"/>
          <p14:tracePt t="37090" x="6381750" y="2598738"/>
          <p14:tracePt t="37114" x="6381750" y="2581275"/>
          <p14:tracePt t="37146" x="6381750" y="2571750"/>
          <p14:tracePt t="37170" x="6381750" y="2562225"/>
          <p14:tracePt t="37282" x="6381750" y="2544763"/>
          <p14:tracePt t="37529" x="6381750" y="2554288"/>
          <p14:tracePt t="38178" x="6381750" y="2581275"/>
          <p14:tracePt t="38187" x="6362700" y="2608263"/>
          <p14:tracePt t="38194" x="6345238" y="2635250"/>
          <p14:tracePt t="38210" x="6326188" y="2671763"/>
          <p14:tracePt t="38218" x="6318250" y="2690813"/>
          <p14:tracePt t="38810" x="6318250" y="2717800"/>
          <p14:tracePt t="38818" x="6318250" y="2727325"/>
          <p14:tracePt t="38826" x="6335713" y="2744788"/>
          <p14:tracePt t="38834" x="6408738" y="2763838"/>
          <p14:tracePt t="38842" x="6527800" y="2781300"/>
          <p14:tracePt t="38850" x="6673850" y="2808288"/>
          <p14:tracePt t="38858" x="6819900" y="2808288"/>
          <p14:tracePt t="38866" x="6983413" y="2808288"/>
          <p14:tracePt t="38874" x="7219950" y="2863850"/>
          <p14:tracePt t="38882" x="7412038" y="2873375"/>
          <p14:tracePt t="38893" x="7631113" y="2927350"/>
          <p14:tracePt t="38897" x="7840663" y="2954338"/>
          <p14:tracePt t="38906" x="8031163" y="2973388"/>
          <p14:tracePt t="38913" x="8204200" y="3000375"/>
          <p14:tracePt t="38923" x="8369300" y="3036888"/>
          <p14:tracePt t="38929" x="8478838" y="3036888"/>
          <p14:tracePt t="38937" x="8624888" y="3082925"/>
          <p14:tracePt t="38945" x="8669338" y="3082925"/>
          <p14:tracePt t="38954" x="8734425" y="3082925"/>
          <p14:tracePt t="38961" x="8824913" y="3082925"/>
          <p14:tracePt t="38970" x="8907463" y="3082925"/>
          <p14:tracePt t="38977" x="8980488" y="3082925"/>
          <p14:tracePt t="38987" x="9053513" y="3082925"/>
          <p14:tracePt t="38993" x="9107488" y="30829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ja-JP" altLang="en-US" dirty="0"/>
              <a:t>スプリットトランザクション</a:t>
            </a:r>
            <a:endParaRPr lang="en-US" altLang="ja-JP" dirty="0"/>
          </a:p>
        </p:txBody>
      </p:sp>
      <p:sp>
        <p:nvSpPr>
          <p:cNvPr id="34819" name="Line 3"/>
          <p:cNvSpPr>
            <a:spLocks noChangeShapeType="1"/>
          </p:cNvSpPr>
          <p:nvPr/>
        </p:nvSpPr>
        <p:spPr bwMode="auto">
          <a:xfrm>
            <a:off x="2133600" y="2133600"/>
            <a:ext cx="6477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20" name="Line 4"/>
          <p:cNvSpPr>
            <a:spLocks noChangeShapeType="1"/>
          </p:cNvSpPr>
          <p:nvPr/>
        </p:nvSpPr>
        <p:spPr bwMode="auto">
          <a:xfrm>
            <a:off x="2057400" y="4114800"/>
            <a:ext cx="6553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6981" name="Group 5"/>
          <p:cNvGrpSpPr>
            <a:grpSpLocks/>
          </p:cNvGrpSpPr>
          <p:nvPr/>
        </p:nvGrpSpPr>
        <p:grpSpPr bwMode="auto">
          <a:xfrm>
            <a:off x="4787900" y="2133600"/>
            <a:ext cx="1676400" cy="1981200"/>
            <a:chOff x="3120" y="1344"/>
            <a:chExt cx="1056" cy="1248"/>
          </a:xfrm>
        </p:grpSpPr>
        <p:sp>
          <p:nvSpPr>
            <p:cNvPr id="34837" name="AutoShape 6"/>
            <p:cNvSpPr>
              <a:spLocks noChangeArrowheads="1"/>
            </p:cNvSpPr>
            <p:nvPr/>
          </p:nvSpPr>
          <p:spPr bwMode="auto">
            <a:xfrm>
              <a:off x="3120" y="1344"/>
              <a:ext cx="1056" cy="1248"/>
            </a:xfrm>
            <a:prstGeom prst="flowChartInputOutpu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データ転送</a:t>
              </a:r>
            </a:p>
            <a:p>
              <a:pPr algn="ctr" eaLnBrk="1" hangingPunct="1"/>
              <a:r>
                <a:rPr lang="en-US" altLang="ja-JP"/>
                <a:t>B→A</a:t>
              </a:r>
            </a:p>
          </p:txBody>
        </p:sp>
        <p:sp>
          <p:nvSpPr>
            <p:cNvPr id="34838" name="Line 7"/>
            <p:cNvSpPr>
              <a:spLocks noChangeShapeType="1"/>
            </p:cNvSpPr>
            <p:nvPr/>
          </p:nvSpPr>
          <p:spPr bwMode="auto">
            <a:xfrm flipV="1">
              <a:off x="3120" y="1344"/>
              <a:ext cx="192"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39" name="Line 8"/>
            <p:cNvSpPr>
              <a:spLocks noChangeShapeType="1"/>
            </p:cNvSpPr>
            <p:nvPr/>
          </p:nvSpPr>
          <p:spPr bwMode="auto">
            <a:xfrm flipV="1">
              <a:off x="3984" y="1344"/>
              <a:ext cx="192"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40" name="Text Box 9"/>
            <p:cNvSpPr txBox="1">
              <a:spLocks noChangeArrowheads="1"/>
            </p:cNvSpPr>
            <p:nvPr/>
          </p:nvSpPr>
          <p:spPr bwMode="auto">
            <a:xfrm>
              <a:off x="3312" y="1680"/>
              <a:ext cx="672" cy="2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endParaRPr lang="ja-JP" altLang="ja-JP" sz="2400">
                <a:latin typeface="Times New Roman" panose="02020603050405020304" pitchFamily="18" charset="0"/>
              </a:endParaRPr>
            </a:p>
          </p:txBody>
        </p:sp>
      </p:grpSp>
      <p:grpSp>
        <p:nvGrpSpPr>
          <p:cNvPr id="126986" name="Group 10"/>
          <p:cNvGrpSpPr>
            <a:grpSpLocks/>
          </p:cNvGrpSpPr>
          <p:nvPr/>
        </p:nvGrpSpPr>
        <p:grpSpPr bwMode="auto">
          <a:xfrm>
            <a:off x="1447800" y="1752600"/>
            <a:ext cx="1909763" cy="2362200"/>
            <a:chOff x="912" y="1104"/>
            <a:chExt cx="1203" cy="1488"/>
          </a:xfrm>
        </p:grpSpPr>
        <p:sp>
          <p:nvSpPr>
            <p:cNvPr id="34834" name="Line 11"/>
            <p:cNvSpPr>
              <a:spLocks noChangeShapeType="1"/>
            </p:cNvSpPr>
            <p:nvPr/>
          </p:nvSpPr>
          <p:spPr bwMode="auto">
            <a:xfrm>
              <a:off x="1701" y="1344"/>
              <a:ext cx="144"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35" name="Text Box 12"/>
            <p:cNvSpPr txBox="1">
              <a:spLocks noChangeArrowheads="1"/>
            </p:cNvSpPr>
            <p:nvPr/>
          </p:nvSpPr>
          <p:spPr bwMode="auto">
            <a:xfrm>
              <a:off x="1011" y="1730"/>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Address</a:t>
              </a:r>
            </a:p>
          </p:txBody>
        </p:sp>
        <p:sp>
          <p:nvSpPr>
            <p:cNvPr id="34836" name="Text Box 13"/>
            <p:cNvSpPr txBox="1">
              <a:spLocks noChangeArrowheads="1"/>
            </p:cNvSpPr>
            <p:nvPr/>
          </p:nvSpPr>
          <p:spPr bwMode="auto">
            <a:xfrm>
              <a:off x="912" y="1104"/>
              <a:ext cx="1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Module A</a:t>
              </a:r>
            </a:p>
          </p:txBody>
        </p:sp>
      </p:grpSp>
      <p:sp>
        <p:nvSpPr>
          <p:cNvPr id="126990" name="Text Box 14"/>
          <p:cNvSpPr txBox="1">
            <a:spLocks noChangeArrowheads="1"/>
          </p:cNvSpPr>
          <p:nvPr/>
        </p:nvSpPr>
        <p:spPr bwMode="auto">
          <a:xfrm>
            <a:off x="1835150" y="414972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Module B</a:t>
            </a:r>
          </a:p>
        </p:txBody>
      </p:sp>
      <p:sp>
        <p:nvSpPr>
          <p:cNvPr id="126991" name="Text Box 15"/>
          <p:cNvSpPr txBox="1">
            <a:spLocks noChangeArrowheads="1"/>
          </p:cNvSpPr>
          <p:nvPr/>
        </p:nvSpPr>
        <p:spPr bwMode="auto">
          <a:xfrm>
            <a:off x="3851275" y="4149725"/>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Module D</a:t>
            </a:r>
          </a:p>
        </p:txBody>
      </p:sp>
      <p:grpSp>
        <p:nvGrpSpPr>
          <p:cNvPr id="126992" name="Group 16"/>
          <p:cNvGrpSpPr>
            <a:grpSpLocks/>
          </p:cNvGrpSpPr>
          <p:nvPr/>
        </p:nvGrpSpPr>
        <p:grpSpPr bwMode="auto">
          <a:xfrm>
            <a:off x="3563938" y="1700213"/>
            <a:ext cx="2057400" cy="2414587"/>
            <a:chOff x="2245" y="1071"/>
            <a:chExt cx="1296" cy="1521"/>
          </a:xfrm>
        </p:grpSpPr>
        <p:sp>
          <p:nvSpPr>
            <p:cNvPr id="34831" name="Line 17"/>
            <p:cNvSpPr>
              <a:spLocks noChangeShapeType="1"/>
            </p:cNvSpPr>
            <p:nvPr/>
          </p:nvSpPr>
          <p:spPr bwMode="auto">
            <a:xfrm>
              <a:off x="2290" y="1344"/>
              <a:ext cx="144"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32" name="Text Box 18"/>
            <p:cNvSpPr txBox="1">
              <a:spLocks noChangeArrowheads="1"/>
            </p:cNvSpPr>
            <p:nvPr/>
          </p:nvSpPr>
          <p:spPr bwMode="auto">
            <a:xfrm>
              <a:off x="2336" y="1661"/>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Address</a:t>
              </a:r>
            </a:p>
          </p:txBody>
        </p:sp>
        <p:sp>
          <p:nvSpPr>
            <p:cNvPr id="34833" name="Text Box 19"/>
            <p:cNvSpPr txBox="1">
              <a:spLocks noChangeArrowheads="1"/>
            </p:cNvSpPr>
            <p:nvPr/>
          </p:nvSpPr>
          <p:spPr bwMode="auto">
            <a:xfrm>
              <a:off x="2245" y="1071"/>
              <a:ext cx="12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Module C</a:t>
              </a:r>
            </a:p>
          </p:txBody>
        </p:sp>
      </p:grpSp>
      <p:sp>
        <p:nvSpPr>
          <p:cNvPr id="34826" name="Text Box 20"/>
          <p:cNvSpPr txBox="1">
            <a:spLocks noChangeArrowheads="1"/>
          </p:cNvSpPr>
          <p:nvPr/>
        </p:nvSpPr>
        <p:spPr bwMode="auto">
          <a:xfrm>
            <a:off x="1600200" y="5105400"/>
            <a:ext cx="6629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dirty="0">
                <a:latin typeface="Times New Roman" panose="02020603050405020304" pitchFamily="18" charset="0"/>
              </a:rPr>
              <a:t> A→B</a:t>
            </a:r>
            <a:r>
              <a:rPr lang="ja-JP" altLang="en-US" sz="2400" dirty="0">
                <a:latin typeface="Times New Roman" panose="02020603050405020304" pitchFamily="18" charset="0"/>
              </a:rPr>
              <a:t>のトランザクションの間に</a:t>
            </a:r>
            <a:endParaRPr lang="en-US" altLang="ja-JP" sz="2400" dirty="0">
              <a:latin typeface="Times New Roman" panose="02020603050405020304" pitchFamily="18" charset="0"/>
            </a:endParaRPr>
          </a:p>
          <a:p>
            <a:pPr eaLnBrk="1" hangingPunct="1">
              <a:spcBef>
                <a:spcPct val="50000"/>
              </a:spcBef>
            </a:pPr>
            <a:r>
              <a:rPr lang="en-US" altLang="ja-JP" sz="2400" dirty="0">
                <a:latin typeface="Times New Roman" panose="02020603050405020304" pitchFamily="18" charset="0"/>
              </a:rPr>
              <a:t>C→D</a:t>
            </a:r>
            <a:r>
              <a:rPr lang="ja-JP" altLang="en-US" sz="2400" dirty="0">
                <a:latin typeface="Times New Roman" panose="02020603050405020304" pitchFamily="18" charset="0"/>
              </a:rPr>
              <a:t>のトランザクションを実行→転送効率アップ</a:t>
            </a:r>
            <a:endParaRPr lang="en-US" altLang="ja-JP" sz="2400" dirty="0">
              <a:latin typeface="Times New Roman" panose="02020603050405020304" pitchFamily="18" charset="0"/>
            </a:endParaRPr>
          </a:p>
        </p:txBody>
      </p:sp>
      <p:grpSp>
        <p:nvGrpSpPr>
          <p:cNvPr id="126997" name="Group 21"/>
          <p:cNvGrpSpPr>
            <a:grpSpLocks/>
          </p:cNvGrpSpPr>
          <p:nvPr/>
        </p:nvGrpSpPr>
        <p:grpSpPr bwMode="auto">
          <a:xfrm>
            <a:off x="6443663" y="2133600"/>
            <a:ext cx="1676400" cy="1981200"/>
            <a:chOff x="4059" y="1344"/>
            <a:chExt cx="1056" cy="1248"/>
          </a:xfrm>
        </p:grpSpPr>
        <p:sp>
          <p:nvSpPr>
            <p:cNvPr id="34828" name="AutoShape 22"/>
            <p:cNvSpPr>
              <a:spLocks noChangeArrowheads="1"/>
            </p:cNvSpPr>
            <p:nvPr/>
          </p:nvSpPr>
          <p:spPr bwMode="auto">
            <a:xfrm>
              <a:off x="4059" y="1344"/>
              <a:ext cx="1056" cy="1248"/>
            </a:xfrm>
            <a:prstGeom prst="flowChartInputOutpu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C→D</a:t>
              </a:r>
            </a:p>
          </p:txBody>
        </p:sp>
        <p:sp>
          <p:nvSpPr>
            <p:cNvPr id="34829" name="Line 23"/>
            <p:cNvSpPr>
              <a:spLocks noChangeShapeType="1"/>
            </p:cNvSpPr>
            <p:nvPr/>
          </p:nvSpPr>
          <p:spPr bwMode="auto">
            <a:xfrm flipV="1">
              <a:off x="4059" y="1344"/>
              <a:ext cx="192"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30" name="Line 24"/>
            <p:cNvSpPr>
              <a:spLocks noChangeShapeType="1"/>
            </p:cNvSpPr>
            <p:nvPr/>
          </p:nvSpPr>
          <p:spPr bwMode="auto">
            <a:xfrm flipV="1">
              <a:off x="4923" y="1344"/>
              <a:ext cx="192"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pic>
        <p:nvPicPr>
          <p:cNvPr id="2" name="オーディオ 1">
            <a:hlinkClick r:id="" action="ppaction://media"/>
            <a:extLst>
              <a:ext uri="{FF2B5EF4-FFF2-40B4-BE49-F238E27FC236}">
                <a16:creationId xmlns:a16="http://schemas.microsoft.com/office/drawing/2014/main" id="{926B8F80-4CE6-4236-A6D2-530A1C010B0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7121"/>
    </mc:Choice>
    <mc:Fallback xmlns="">
      <p:transition spd="slow" advTm="67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69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9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69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99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698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6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26990" grpId="0"/>
      <p:bldP spid="126991" grpId="0"/>
    </p:bldLst>
  </p:timing>
  <p:extLst>
    <p:ext uri="{3A86A75C-4F4B-4683-9AE1-C65F6400EC91}">
      <p14:laserTraceLst xmlns:p14="http://schemas.microsoft.com/office/powerpoint/2010/main">
        <p14:tracePtLst>
          <p14:tracePt t="34320" x="8870950" y="4113213"/>
          <p14:tracePt t="34328" x="8705850" y="4122738"/>
          <p14:tracePt t="34336" x="8578850" y="4140200"/>
          <p14:tracePt t="34344" x="8442325" y="4149725"/>
          <p14:tracePt t="34352" x="8350250" y="4176713"/>
          <p14:tracePt t="34361" x="8296275" y="4176713"/>
          <p14:tracePt t="34368" x="8240713" y="4176713"/>
          <p14:tracePt t="34377" x="8204200" y="4176713"/>
          <p14:tracePt t="34394" x="8196263" y="4176713"/>
          <p14:tracePt t="34504" x="8186738" y="4176713"/>
          <p14:tracePt t="34599" x="8177213" y="4176713"/>
          <p14:tracePt t="34607" x="8150225" y="4176713"/>
          <p14:tracePt t="34615" x="8104188" y="4203700"/>
          <p14:tracePt t="34623" x="8067675" y="4213225"/>
          <p14:tracePt t="34631" x="8004175" y="4213225"/>
          <p14:tracePt t="34639" x="7940675" y="4249738"/>
          <p14:tracePt t="34647" x="7885113" y="4259263"/>
          <p14:tracePt t="34655" x="7840663" y="4276725"/>
          <p14:tracePt t="34663" x="7767638" y="4276725"/>
          <p14:tracePt t="34671" x="7740650" y="4295775"/>
          <p14:tracePt t="34679" x="7712075" y="4295775"/>
          <p14:tracePt t="34687" x="7704138" y="4295775"/>
          <p14:tracePt t="34695" x="7694613" y="4295775"/>
          <p14:tracePt t="34799" x="7685088" y="4303713"/>
          <p14:tracePt t="34807" x="7621588" y="4322763"/>
          <p14:tracePt t="34815" x="7567613" y="4322763"/>
          <p14:tracePt t="34824" x="7485063" y="4349750"/>
          <p14:tracePt t="34831" x="7392988" y="4359275"/>
          <p14:tracePt t="34840" x="7283450" y="4376738"/>
          <p14:tracePt t="34847" x="7183438" y="4386263"/>
          <p14:tracePt t="34855" x="7056438" y="4432300"/>
          <p14:tracePt t="34863" x="6929438" y="4432300"/>
          <p14:tracePt t="34871" x="6783388" y="4459288"/>
          <p14:tracePt t="34895" x="6464300" y="4505325"/>
          <p14:tracePt t="34895" x="6335713" y="4505325"/>
          <p14:tracePt t="34903" x="6172200" y="4522788"/>
          <p14:tracePt t="34911" x="6043613" y="4541838"/>
          <p14:tracePt t="34919" x="5899150" y="4541838"/>
          <p14:tracePt t="34927" x="5753100" y="4541838"/>
          <p14:tracePt t="34935" x="5607050" y="4541838"/>
          <p14:tracePt t="34943" x="5514975" y="4541838"/>
          <p14:tracePt t="34951" x="5387975" y="4541838"/>
          <p14:tracePt t="34959" x="5297488" y="4541838"/>
          <p14:tracePt t="34967" x="5224463" y="4541838"/>
          <p14:tracePt t="34976" x="5151438" y="4541838"/>
          <p14:tracePt t="34983" x="5059363" y="4532313"/>
          <p14:tracePt t="34992" x="4968875" y="4532313"/>
          <p14:tracePt t="34999" x="4905375" y="4505325"/>
          <p14:tracePt t="35009" x="4822825" y="4486275"/>
          <p14:tracePt t="35015" x="4730750" y="4449763"/>
          <p14:tracePt t="35024" x="4667250" y="4432300"/>
          <p14:tracePt t="35031" x="4603750" y="4413250"/>
          <p14:tracePt t="35039" x="4494213" y="4405313"/>
          <p14:tracePt t="35047" x="4413250" y="4376738"/>
          <p14:tracePt t="35055" x="4348163" y="4340225"/>
          <p14:tracePt t="35063" x="4275138" y="4322763"/>
          <p14:tracePt t="35071" x="4230688" y="4303713"/>
          <p14:tracePt t="35079" x="4202113" y="4295775"/>
          <p14:tracePt t="35087" x="4165600" y="4276725"/>
          <p14:tracePt t="35095" x="4148138" y="4259263"/>
          <p14:tracePt t="35103" x="4129088" y="4232275"/>
          <p14:tracePt t="35111" x="4121150" y="4232275"/>
          <p14:tracePt t="35119" x="4094163" y="4203700"/>
          <p14:tracePt t="35127" x="4094163" y="4195763"/>
          <p14:tracePt t="35135" x="4094163" y="4176713"/>
          <p14:tracePt t="35143" x="4094163" y="4130675"/>
          <p14:tracePt t="35151" x="4094163" y="4113213"/>
          <p14:tracePt t="35159" x="4094163" y="4076700"/>
          <p14:tracePt t="35167" x="4094163" y="4030663"/>
          <p14:tracePt t="35176" x="4094163" y="4013200"/>
          <p14:tracePt t="35183" x="4094163" y="3976688"/>
          <p14:tracePt t="35192" x="4102100" y="3940175"/>
          <p14:tracePt t="35198" x="4102100" y="3911600"/>
          <p14:tracePt t="35209" x="4121150" y="3884613"/>
          <p14:tracePt t="35215" x="4148138" y="3840163"/>
          <p14:tracePt t="35224" x="4157663" y="3811588"/>
          <p14:tracePt t="35231" x="4165600" y="3775075"/>
          <p14:tracePt t="35239" x="4194175" y="3748088"/>
          <p14:tracePt t="35247" x="4211638" y="3721100"/>
          <p14:tracePt t="35255" x="4221163" y="3711575"/>
          <p14:tracePt t="35263" x="4230688" y="3675063"/>
          <p14:tracePt t="35271" x="4248150" y="3665538"/>
          <p14:tracePt t="35279" x="4257675" y="3657600"/>
          <p14:tracePt t="35287" x="4284663" y="3638550"/>
          <p14:tracePt t="35295" x="4294188" y="3621088"/>
          <p14:tracePt t="35303" x="4321175" y="3602038"/>
          <p14:tracePt t="35311" x="4348163" y="3565525"/>
          <p14:tracePt t="35319" x="4394200" y="3548063"/>
          <p14:tracePt t="35327" x="4403725" y="3529013"/>
          <p14:tracePt t="35335" x="4467225" y="3502025"/>
          <p14:tracePt t="35344" x="4503738" y="3492500"/>
          <p14:tracePt t="35351" x="4549775" y="3475038"/>
          <p14:tracePt t="35359" x="4630738" y="3455988"/>
          <p14:tracePt t="35367" x="4686300" y="3446463"/>
          <p14:tracePt t="35376" x="4767263" y="3429000"/>
          <p14:tracePt t="35383" x="4859338" y="3402013"/>
          <p14:tracePt t="35392" x="4949825" y="3402013"/>
          <p14:tracePt t="35399" x="5068888" y="3392488"/>
          <p14:tracePt t="35409" x="5141913" y="3375025"/>
          <p14:tracePt t="35415" x="5214938" y="3375025"/>
          <p14:tracePt t="35425" x="5287963" y="3375025"/>
          <p14:tracePt t="35431" x="5378450" y="3375025"/>
          <p14:tracePt t="35439" x="5441950" y="3375025"/>
          <p14:tracePt t="35448" x="5497513" y="3375025"/>
          <p14:tracePt t="35455" x="5534025" y="3375025"/>
          <p14:tracePt t="35464" x="5580063" y="3375025"/>
          <p14:tracePt t="35471" x="5616575" y="3375025"/>
          <p14:tracePt t="35479" x="5661025" y="3375025"/>
          <p14:tracePt t="35487" x="5716588" y="3375025"/>
          <p14:tracePt t="35495" x="5789613" y="3375025"/>
          <p14:tracePt t="35503" x="5862638" y="3375025"/>
          <p14:tracePt t="35511" x="5989638" y="3375025"/>
          <p14:tracePt t="35519" x="6135688" y="3375025"/>
          <p14:tracePt t="35527" x="6262688" y="3375025"/>
          <p14:tracePt t="35535" x="6391275" y="3375025"/>
          <p14:tracePt t="35543" x="6500813" y="3411538"/>
          <p14:tracePt t="35551" x="6654800" y="3438525"/>
          <p14:tracePt t="35559" x="6783388" y="3475038"/>
          <p14:tracePt t="35567" x="6883400" y="3502025"/>
          <p14:tracePt t="35575" x="6992938" y="3511550"/>
          <p14:tracePt t="35583" x="7119938" y="3538538"/>
          <p14:tracePt t="35593" x="7248525" y="3556000"/>
          <p14:tracePt t="35600" x="7339013" y="3556000"/>
          <p14:tracePt t="35609" x="7421563" y="3556000"/>
          <p14:tracePt t="35615" x="7512050" y="3556000"/>
          <p14:tracePt t="35623" x="7567613" y="3565525"/>
          <p14:tracePt t="35631" x="7594600" y="3575050"/>
          <p14:tracePt t="35639" x="7631113" y="3575050"/>
          <p14:tracePt t="35647" x="7648575" y="3575050"/>
          <p14:tracePt t="35655" x="7675563" y="3584575"/>
          <p14:tracePt t="35663" x="7685088" y="3592513"/>
          <p14:tracePt t="35671" x="7694613" y="3602038"/>
          <p14:tracePt t="35736" x="7694613" y="3611563"/>
          <p14:tracePt t="35744" x="7704138" y="3629025"/>
          <p14:tracePt t="35752" x="7704138" y="3648075"/>
          <p14:tracePt t="35761" x="7704138" y="3657600"/>
          <p14:tracePt t="35768" x="7704138" y="3665538"/>
          <p14:tracePt t="35778" x="7721600" y="3694113"/>
          <p14:tracePt t="35784" x="7731125" y="3694113"/>
          <p14:tracePt t="35800" x="7731125" y="3711575"/>
          <p14:tracePt t="35816" x="7731125" y="3721100"/>
          <p14:tracePt t="35826" x="7740650" y="3730625"/>
          <p14:tracePt t="35832" x="7740650" y="3738563"/>
          <p14:tracePt t="35840" x="7740650" y="3757613"/>
          <p14:tracePt t="35856" x="7740650" y="3767138"/>
          <p14:tracePt t="35865" x="7740650" y="3775075"/>
          <p14:tracePt t="35882" x="7740650" y="3811588"/>
          <p14:tracePt t="35888" x="7740650" y="3840163"/>
          <p14:tracePt t="35896" x="7740650" y="3848100"/>
          <p14:tracePt t="35904" x="7740650" y="3857625"/>
          <p14:tracePt t="35912" x="7740650" y="3867150"/>
          <p14:tracePt t="35920" x="7731125" y="3884613"/>
          <p14:tracePt t="35929" x="7721600" y="3894138"/>
          <p14:tracePt t="35960" x="7712075" y="3903663"/>
          <p14:tracePt t="35984" x="7704138" y="3921125"/>
          <p14:tracePt t="35999" x="7685088" y="3940175"/>
          <p14:tracePt t="36008" x="7675563" y="3948113"/>
          <p14:tracePt t="36024" x="7667625" y="3967163"/>
          <p14:tracePt t="36031" x="7667625" y="3976688"/>
          <p14:tracePt t="36040" x="7658100" y="3994150"/>
          <p14:tracePt t="36056" x="7648575" y="4003675"/>
          <p14:tracePt t="36632" x="7639050" y="3994150"/>
          <p14:tracePt t="36640" x="7658100" y="3976688"/>
          <p14:tracePt t="36648" x="7658100" y="3967163"/>
          <p14:tracePt t="36672" x="7667625" y="3940175"/>
          <p14:tracePt t="36680" x="7675563" y="3930650"/>
          <p14:tracePt t="37160" x="7675563" y="3921125"/>
          <p14:tracePt t="37168" x="7675563" y="3903663"/>
          <p14:tracePt t="37175" x="7675563" y="3875088"/>
          <p14:tracePt t="37184" x="7675563" y="3848100"/>
          <p14:tracePt t="37193" x="7675563" y="3830638"/>
          <p14:tracePt t="37200" x="7675563" y="3803650"/>
          <p14:tracePt t="37211" x="7675563" y="3784600"/>
          <p14:tracePt t="37216" x="7675563" y="3757613"/>
          <p14:tracePt t="37226" x="7667625" y="3748088"/>
          <p14:tracePt t="37232" x="7658100" y="3721100"/>
          <p14:tracePt t="37240" x="7658100" y="3711575"/>
          <p14:tracePt t="37248" x="7658100" y="3702050"/>
          <p14:tracePt t="37256" x="7648575" y="3684588"/>
          <p14:tracePt t="37264" x="7631113" y="3665538"/>
          <p14:tracePt t="37272" x="7621588" y="3657600"/>
          <p14:tracePt t="37280" x="7612063" y="3629025"/>
          <p14:tracePt t="37288" x="7585075" y="3602038"/>
          <p14:tracePt t="37296" x="7585075" y="3584575"/>
          <p14:tracePt t="37304" x="7567613" y="3556000"/>
          <p14:tracePt t="37313" x="7539038" y="3492500"/>
          <p14:tracePt t="37320" x="7531100" y="3455988"/>
          <p14:tracePt t="37329" x="7521575" y="3392488"/>
          <p14:tracePt t="37336" x="7485063" y="3328988"/>
          <p14:tracePt t="37345" x="7466013" y="3255963"/>
          <p14:tracePt t="37352" x="7458075" y="3155950"/>
          <p14:tracePt t="37360" x="7412038" y="3090863"/>
          <p14:tracePt t="37368" x="7392988" y="3046413"/>
          <p14:tracePt t="37377" x="7356475" y="3017838"/>
          <p14:tracePt t="37385" x="7348538" y="2990850"/>
          <p14:tracePt t="37394" x="7339013" y="2954338"/>
          <p14:tracePt t="37398" x="7312025" y="2909888"/>
          <p14:tracePt t="37408" x="7292975" y="2881313"/>
          <p14:tracePt t="37415" x="7292975" y="2873375"/>
          <p14:tracePt t="37424" x="7283450" y="2854325"/>
          <p14:tracePt t="37431" x="7256463" y="2817813"/>
          <p14:tracePt t="37439" x="7239000" y="2790825"/>
          <p14:tracePt t="37447" x="7229475" y="2771775"/>
          <p14:tracePt t="37455" x="7202488" y="2744788"/>
          <p14:tracePt t="37462" x="7192963" y="2727325"/>
          <p14:tracePt t="37471" x="7156450" y="2690813"/>
          <p14:tracePt t="37479" x="7156450" y="2671763"/>
          <p14:tracePt t="37487" x="7146925" y="2671763"/>
          <p14:tracePt t="37495" x="7138988" y="2654300"/>
          <p14:tracePt t="37503" x="7138988" y="2644775"/>
          <p14:tracePt t="37511" x="7138988" y="2625725"/>
          <p14:tracePt t="37519" x="7138988" y="2598738"/>
          <p14:tracePt t="37527" x="7110413" y="2562225"/>
          <p14:tracePt t="37536" x="7102475" y="2544763"/>
          <p14:tracePt t="37544" x="7102475" y="2525713"/>
          <p14:tracePt t="37551" x="7092950" y="2525713"/>
          <p14:tracePt t="37559" x="7083425" y="2471738"/>
          <p14:tracePt t="37567" x="7065963" y="2452688"/>
          <p14:tracePt t="37576" x="7065963" y="2435225"/>
          <p14:tracePt t="37583" x="7046913" y="2389188"/>
          <p14:tracePt t="37592" x="7037388" y="2389188"/>
          <p14:tracePt t="37600" x="7019925" y="2343150"/>
          <p14:tracePt t="37609" x="7010400" y="2325688"/>
          <p14:tracePt t="37615" x="7000875" y="2298700"/>
          <p14:tracePt t="37625" x="6992938" y="2252663"/>
          <p14:tracePt t="37631" x="6964363" y="2233613"/>
          <p14:tracePt t="37639" x="6964363" y="2225675"/>
          <p14:tracePt t="37647" x="6946900" y="2179638"/>
          <p14:tracePt t="37655" x="6937375" y="2152650"/>
          <p14:tracePt t="37663" x="6919913" y="2133600"/>
          <p14:tracePt t="37671" x="6919913" y="2089150"/>
          <p14:tracePt t="37679" x="6910388" y="2079625"/>
          <p14:tracePt t="37687" x="6883400" y="2043113"/>
          <p14:tracePt t="37695" x="6864350" y="2024063"/>
          <p14:tracePt t="37703" x="6846888" y="1979613"/>
          <p14:tracePt t="37711" x="6810375" y="1933575"/>
          <p14:tracePt t="37719" x="6783388" y="1897063"/>
          <p14:tracePt t="37727" x="6754813" y="1860550"/>
          <p14:tracePt t="37735" x="6737350" y="1833563"/>
          <p14:tracePt t="37743" x="6700838" y="1804988"/>
          <p14:tracePt t="37751" x="6691313" y="1797050"/>
          <p14:tracePt t="37760" x="6681788" y="1778000"/>
          <p14:tracePt t="37768" x="6681788" y="1768475"/>
          <p14:tracePt t="37784" x="6673850" y="1768475"/>
          <p14:tracePt t="37879" x="6664325" y="1760538"/>
          <p14:tracePt t="37887" x="6664325" y="1751013"/>
          <p14:tracePt t="37895" x="6664325" y="1741488"/>
          <p14:tracePt t="37903" x="6664325" y="1714500"/>
          <p14:tracePt t="37911" x="6664325" y="1687513"/>
          <p14:tracePt t="37919" x="6664325" y="1660525"/>
          <p14:tracePt t="37927" x="6664325" y="1641475"/>
          <p14:tracePt t="37935" x="6664325" y="1595438"/>
          <p14:tracePt t="37943" x="6664325" y="1568450"/>
          <p14:tracePt t="37951" x="6664325" y="1550988"/>
          <p14:tracePt t="37959" x="6664325" y="1541463"/>
          <p14:tracePt t="37967" x="6664325" y="1522413"/>
          <p14:tracePt t="37983" x="6664325" y="1514475"/>
          <p14:tracePt t="37993" x="6664325" y="1504950"/>
          <p14:tracePt t="38024" x="6664325" y="1485900"/>
          <p14:tracePt t="38032" x="6664325" y="1468438"/>
          <p14:tracePt t="38056" x="6664325" y="1458913"/>
          <p14:tracePt t="38072" x="6664325" y="1441450"/>
          <p14:tracePt t="38080" x="6673850" y="1441450"/>
          <p14:tracePt t="38272" x="6618288" y="1441450"/>
          <p14:tracePt t="38280" x="6508750" y="1441450"/>
          <p14:tracePt t="38288" x="6381750" y="1441450"/>
          <p14:tracePt t="38296" x="6235700" y="1441450"/>
          <p14:tracePt t="38304" x="6089650" y="1441450"/>
          <p14:tracePt t="38312" x="5943600" y="1441450"/>
          <p14:tracePt t="38320" x="5816600" y="1441450"/>
          <p14:tracePt t="38328" x="5688013" y="1441450"/>
          <p14:tracePt t="38336" x="5597525" y="1441450"/>
          <p14:tracePt t="38344" x="5507038" y="1441450"/>
          <p14:tracePt t="38352" x="5414963" y="1441450"/>
          <p14:tracePt t="38360" x="5305425" y="1441450"/>
          <p14:tracePt t="38368" x="5232400" y="1441450"/>
          <p14:tracePt t="38377" x="5141913" y="1441450"/>
          <p14:tracePt t="38384" x="5014913" y="1441450"/>
          <p14:tracePt t="38393" x="4859338" y="1458913"/>
          <p14:tracePt t="38400" x="4740275" y="1458913"/>
          <p14:tracePt t="38410" x="4576763" y="1458913"/>
          <p14:tracePt t="38416" x="4413250" y="1458913"/>
          <p14:tracePt t="38426" x="4248150" y="1458913"/>
          <p14:tracePt t="38432" x="4084638" y="1458913"/>
          <p14:tracePt t="38440" x="3919538" y="1458913"/>
          <p14:tracePt t="38448" x="3775075" y="1458913"/>
          <p14:tracePt t="38456" x="3665538" y="1458913"/>
          <p14:tracePt t="38464" x="3573463" y="1458913"/>
          <p14:tracePt t="38472" x="3500438" y="1458913"/>
          <p14:tracePt t="38480" x="3455988" y="1458913"/>
          <p14:tracePt t="38488" x="3419475" y="1458913"/>
          <p14:tracePt t="38496" x="3400425" y="1458913"/>
          <p14:tracePt t="38504" x="3390900" y="1458913"/>
          <p14:tracePt t="38512" x="3373438" y="1458913"/>
          <p14:tracePt t="38520" x="3354388" y="1458913"/>
          <p14:tracePt t="38528" x="3317875" y="1458913"/>
          <p14:tracePt t="38536" x="3263900" y="1458913"/>
          <p14:tracePt t="38544" x="3190875" y="1458913"/>
          <p14:tracePt t="38552" x="3063875" y="1458913"/>
          <p14:tracePt t="38560" x="2971800" y="1458913"/>
          <p14:tracePt t="38568" x="2825750" y="1458913"/>
          <p14:tracePt t="38577" x="2698750" y="1458913"/>
          <p14:tracePt t="38584" x="2589213" y="1458913"/>
          <p14:tracePt t="38593" x="2498725" y="1458913"/>
          <p14:tracePt t="38600" x="2389188" y="1458913"/>
          <p14:tracePt t="38610" x="2324100" y="1458913"/>
          <p14:tracePt t="38616" x="2270125" y="1458913"/>
          <p14:tracePt t="38626" x="2243138" y="1458913"/>
          <p14:tracePt t="38632" x="2206625" y="1458913"/>
          <p14:tracePt t="38640" x="2197100" y="1458913"/>
          <p14:tracePt t="38648" x="2179638" y="1458913"/>
          <p14:tracePt t="38664" x="2170113" y="1458913"/>
          <p14:tracePt t="38744" x="2124075" y="1458913"/>
          <p14:tracePt t="38752" x="2070100" y="1458913"/>
          <p14:tracePt t="38760" x="2005013" y="1458913"/>
          <p14:tracePt t="38768" x="1931988" y="1458913"/>
          <p14:tracePt t="38777" x="1878013" y="1458913"/>
          <p14:tracePt t="38784" x="1824038" y="1458913"/>
          <p14:tracePt t="38793" x="1778000" y="1458913"/>
          <p14:tracePt t="38800" x="1741488" y="1458913"/>
          <p14:tracePt t="38811" x="1714500" y="1458913"/>
          <p14:tracePt t="38816" x="1695450" y="1458913"/>
          <p14:tracePt t="38826" x="1677988" y="1458913"/>
          <p14:tracePt t="38832" x="1649413" y="1458913"/>
          <p14:tracePt t="38841" x="1631950" y="1458913"/>
          <p14:tracePt t="38848" x="1595438" y="1441450"/>
          <p14:tracePt t="38864" x="1585913" y="1441450"/>
          <p14:tracePt t="38872" x="1576388" y="1441450"/>
          <p14:tracePt t="38896" x="1512888" y="1422400"/>
          <p14:tracePt t="38904" x="1485900" y="1412875"/>
          <p14:tracePt t="38912" x="1468438" y="1412875"/>
          <p14:tracePt t="38920" x="1458913" y="1412875"/>
          <p14:tracePt t="38928" x="1449388" y="1404938"/>
          <p14:tracePt t="39247" x="1458913" y="1404938"/>
          <p14:tracePt t="39255" x="1485900" y="1404938"/>
          <p14:tracePt t="39263" x="1522413" y="1404938"/>
          <p14:tracePt t="39271" x="1558925" y="1404938"/>
          <p14:tracePt t="39279" x="1604963" y="1404938"/>
          <p14:tracePt t="39287" x="1641475" y="1404938"/>
          <p14:tracePt t="39295" x="1695450" y="1404938"/>
          <p14:tracePt t="39304" x="1751013" y="1404938"/>
          <p14:tracePt t="39312" x="1787525" y="1404938"/>
          <p14:tracePt t="39320" x="1824038" y="1404938"/>
          <p14:tracePt t="39328" x="1851025" y="1404938"/>
          <p14:tracePt t="39336" x="1868488" y="1404938"/>
          <p14:tracePt t="39344" x="1878013" y="1404938"/>
          <p14:tracePt t="39360" x="1895475" y="1404938"/>
          <p14:tracePt t="39368" x="1905000" y="1404938"/>
          <p14:tracePt t="39377" x="1914525" y="1404938"/>
          <p14:tracePt t="39384" x="1931988" y="1404938"/>
          <p14:tracePt t="39393" x="1941513" y="1404938"/>
          <p14:tracePt t="39400" x="1960563" y="1404938"/>
          <p14:tracePt t="39409" x="1987550" y="1404938"/>
          <p14:tracePt t="39415" x="2033588" y="1404938"/>
          <p14:tracePt t="39424" x="2051050" y="1404938"/>
          <p14:tracePt t="39431" x="2087563" y="1404938"/>
          <p14:tracePt t="39439" x="2106613" y="1404938"/>
          <p14:tracePt t="39447" x="2133600" y="1404938"/>
          <p14:tracePt t="39455" x="2143125" y="1404938"/>
          <p14:tracePt t="39463" x="2179638" y="1404938"/>
          <p14:tracePt t="39471" x="2197100" y="1404938"/>
          <p14:tracePt t="39479" x="2224088" y="1404938"/>
          <p14:tracePt t="39487" x="2270125" y="1404938"/>
          <p14:tracePt t="39495" x="2287588" y="1404938"/>
          <p14:tracePt t="39503" x="2343150" y="1404938"/>
          <p14:tracePt t="39511" x="2379663" y="1404938"/>
          <p14:tracePt t="39519" x="2425700" y="1404938"/>
          <p14:tracePt t="39527" x="2452688" y="1404938"/>
          <p14:tracePt t="39535" x="2489200" y="1404938"/>
          <p14:tracePt t="39543" x="2533650" y="1404938"/>
          <p14:tracePt t="39551" x="2598738" y="1404938"/>
          <p14:tracePt t="39559" x="2708275" y="1404938"/>
          <p14:tracePt t="39567" x="2808288" y="1404938"/>
          <p14:tracePt t="39575" x="2954338" y="1404938"/>
          <p14:tracePt t="39583" x="3090863" y="1404938"/>
          <p14:tracePt t="39592" x="3273425" y="1404938"/>
          <p14:tracePt t="39600" x="3473450" y="1404938"/>
          <p14:tracePt t="39609" x="3656013" y="1404938"/>
          <p14:tracePt t="39615" x="3875088" y="1404938"/>
          <p14:tracePt t="39626" x="4102100" y="1404938"/>
          <p14:tracePt t="39632" x="4330700" y="1404938"/>
          <p14:tracePt t="39641" x="4549775" y="1404938"/>
          <p14:tracePt t="39648" x="4730750" y="1404938"/>
          <p14:tracePt t="39656" x="4895850" y="1404938"/>
          <p14:tracePt t="39664" x="5114925" y="1404938"/>
          <p14:tracePt t="39672" x="5297488" y="1404938"/>
          <p14:tracePt t="39680" x="5478463" y="1404938"/>
          <p14:tracePt t="39688" x="5643563" y="1404938"/>
          <p14:tracePt t="39696" x="5807075" y="1404938"/>
          <p14:tracePt t="39704" x="5989638" y="1404938"/>
          <p14:tracePt t="39712" x="6153150" y="1404938"/>
          <p14:tracePt t="39720" x="6326188" y="1404938"/>
          <p14:tracePt t="39728" x="6527800" y="1404938"/>
          <p14:tracePt t="39736" x="6710363" y="1404938"/>
          <p14:tracePt t="39744" x="6929438" y="1404938"/>
          <p14:tracePt t="39752" x="7156450" y="1404938"/>
          <p14:tracePt t="39760" x="7339013" y="1404938"/>
          <p14:tracePt t="39768" x="7539038" y="1404938"/>
          <p14:tracePt t="39776" x="7712075" y="1404938"/>
          <p14:tracePt t="39784" x="7858125" y="1404938"/>
          <p14:tracePt t="39793" x="8040688" y="1404938"/>
          <p14:tracePt t="39800" x="8186738" y="1404938"/>
          <p14:tracePt t="39810" x="8313738" y="1404938"/>
          <p14:tracePt t="39816" x="8423275" y="1404938"/>
          <p14:tracePt t="39826" x="8532813" y="1404938"/>
          <p14:tracePt t="39832" x="8605838" y="1404938"/>
          <p14:tracePt t="39840" x="8615363" y="1404938"/>
          <p14:tracePt t="39848" x="8624888" y="1404938"/>
          <p14:tracePt t="40160" x="8632825" y="1404938"/>
          <p14:tracePt t="40168" x="8615363" y="1431925"/>
          <p14:tracePt t="40175" x="8588375" y="1477963"/>
          <p14:tracePt t="40184" x="8532813" y="1558925"/>
          <p14:tracePt t="40193" x="8469313" y="1641475"/>
          <p14:tracePt t="40200" x="8415338" y="1724025"/>
          <p14:tracePt t="40210" x="8386763" y="1797050"/>
          <p14:tracePt t="40216" x="8313738" y="1887538"/>
          <p14:tracePt t="40226" x="8269288" y="1914525"/>
          <p14:tracePt t="40232" x="8186738" y="2006600"/>
          <p14:tracePt t="40242" x="8140700" y="2070100"/>
          <p14:tracePt t="40248" x="8059738" y="2133600"/>
          <p14:tracePt t="40256" x="8023225" y="2189163"/>
          <p14:tracePt t="40264" x="7977188" y="2225675"/>
          <p14:tracePt t="40272" x="7950200" y="2252663"/>
          <p14:tracePt t="40280" x="7921625" y="2298700"/>
          <p14:tracePt t="40288" x="7877175" y="2343150"/>
          <p14:tracePt t="40296" x="7867650" y="2352675"/>
          <p14:tracePt t="40304" x="7840663" y="2408238"/>
          <p14:tracePt t="40313" x="7831138" y="2416175"/>
          <p14:tracePt t="40320" x="7804150" y="2444750"/>
          <p14:tracePt t="40336" x="7794625" y="2452688"/>
          <p14:tracePt t="40344" x="7785100" y="2462213"/>
          <p14:tracePt t="40488" x="7777163" y="2462213"/>
          <p14:tracePt t="40496" x="7777163" y="2481263"/>
          <p14:tracePt t="40504" x="7777163" y="2489200"/>
          <p14:tracePt t="40512" x="7777163" y="2498725"/>
          <p14:tracePt t="40518" x="7777163" y="2517775"/>
          <p14:tracePt t="40527" x="7777163" y="2535238"/>
          <p14:tracePt t="40543" x="7767638" y="2562225"/>
          <p14:tracePt t="40551" x="7758113" y="2571750"/>
          <p14:tracePt t="40816" x="7748588" y="2581275"/>
          <p14:tracePt t="40832" x="7704138" y="2598738"/>
          <p14:tracePt t="40840" x="7585075" y="2644775"/>
          <p14:tracePt t="40848" x="7502525" y="2698750"/>
          <p14:tracePt t="40856" x="7392988" y="2754313"/>
          <p14:tracePt t="40864" x="7275513" y="2800350"/>
          <p14:tracePt t="40872" x="7192963" y="2844800"/>
          <p14:tracePt t="40880" x="7092950" y="2900363"/>
          <p14:tracePt t="40897" x="6892925" y="3009900"/>
          <p14:tracePt t="40904" x="6783388" y="3054350"/>
          <p14:tracePt t="40913" x="6673850" y="3063875"/>
          <p14:tracePt t="40920" x="6627813" y="3127375"/>
          <p14:tracePt t="40929" x="6564313" y="3173413"/>
          <p14:tracePt t="40936" x="6508750" y="3182938"/>
          <p14:tracePt t="40944" x="6418263" y="3192463"/>
          <p14:tracePt t="40952" x="6318250" y="3236913"/>
          <p14:tracePt t="40959" x="6235700" y="3246438"/>
          <p14:tracePt t="40968" x="6126163" y="3265488"/>
          <p14:tracePt t="40976" x="6016625" y="3273425"/>
          <p14:tracePt t="40984" x="5889625" y="3309938"/>
          <p14:tracePt t="40993" x="5770563" y="3319463"/>
          <p14:tracePt t="41000" x="5643563" y="3338513"/>
          <p14:tracePt t="41009" x="5534025" y="3346450"/>
          <p14:tracePt t="41016" x="5424488" y="3346450"/>
          <p14:tracePt t="41024" x="5334000" y="3346450"/>
          <p14:tracePt t="41031" x="5260975" y="3346450"/>
          <p14:tracePt t="41039" x="5214938" y="3346450"/>
          <p14:tracePt t="41047" x="5178425" y="3346450"/>
          <p14:tracePt t="41055" x="5141913" y="3346450"/>
          <p14:tracePt t="41071" x="5132388" y="3346450"/>
          <p14:tracePt t="41079" x="5105400" y="3346450"/>
          <p14:tracePt t="41087" x="5078413" y="3346450"/>
          <p14:tracePt t="41095" x="5022850" y="3346450"/>
          <p14:tracePt t="41104" x="4949825" y="3346450"/>
          <p14:tracePt t="41112" x="4849813" y="3346450"/>
          <p14:tracePt t="41120" x="4776788" y="3346450"/>
          <p14:tracePt t="41128" x="4703763" y="3346450"/>
          <p14:tracePt t="41136" x="4594225" y="3346450"/>
          <p14:tracePt t="41144" x="4503738" y="3346450"/>
          <p14:tracePt t="41152" x="4413250" y="3346450"/>
          <p14:tracePt t="41160" x="4321175" y="3346450"/>
          <p14:tracePt t="41168" x="4211638" y="3346450"/>
          <p14:tracePt t="41177" x="4102100" y="3346450"/>
          <p14:tracePt t="41184" x="4021138" y="3319463"/>
          <p14:tracePt t="41193" x="3992563" y="3309938"/>
          <p14:tracePt t="41200" x="3919538" y="3309938"/>
          <p14:tracePt t="41210" x="3892550" y="3309938"/>
          <p14:tracePt t="41216" x="3875088" y="3302000"/>
          <p14:tracePt t="41226" x="3856038" y="3292475"/>
          <p14:tracePt t="41232" x="3846513" y="3292475"/>
          <p14:tracePt t="41242" x="3829050" y="3292475"/>
          <p14:tracePt t="41248" x="3810000" y="3273425"/>
          <p14:tracePt t="41256" x="3802063" y="3265488"/>
          <p14:tracePt t="41264" x="3783013" y="3255963"/>
          <p14:tracePt t="41272" x="3765550" y="3246438"/>
          <p14:tracePt t="41280" x="3746500" y="3246438"/>
          <p14:tracePt t="41288" x="3709988" y="3219450"/>
          <p14:tracePt t="41296" x="3665538" y="3200400"/>
          <p14:tracePt t="41304" x="3563938" y="3155950"/>
          <p14:tracePt t="41312" x="3519488" y="3146425"/>
          <p14:tracePt t="41320" x="3446463" y="3119438"/>
          <p14:tracePt t="41329" x="3382963" y="3100388"/>
          <p14:tracePt t="41336" x="3300413" y="3073400"/>
          <p14:tracePt t="41345" x="3244850" y="3054350"/>
          <p14:tracePt t="41352" x="3181350" y="3017838"/>
          <p14:tracePt t="41359" x="3144838" y="3009900"/>
          <p14:tracePt t="41366" x="3117850" y="2990850"/>
          <p14:tracePt t="41377" x="3100388" y="2982913"/>
          <p14:tracePt t="41383" x="3081338" y="2963863"/>
          <p14:tracePt t="41399" x="3071813" y="2954338"/>
          <p14:tracePt t="41407" x="3063875" y="2954338"/>
          <p14:tracePt t="41488" x="3054350" y="2946400"/>
          <p14:tracePt t="41503" x="3044825" y="2927350"/>
          <p14:tracePt t="41527" x="3044825" y="2909888"/>
          <p14:tracePt t="41535" x="3044825" y="2890838"/>
          <p14:tracePt t="41543" x="3044825" y="2881313"/>
          <p14:tracePt t="41551" x="3035300" y="2873375"/>
          <p14:tracePt t="41560" x="3027363" y="2836863"/>
          <p14:tracePt t="41567" x="3027363" y="2827338"/>
          <p14:tracePt t="41575" x="3008313" y="2790825"/>
          <p14:tracePt t="41583" x="2990850" y="2771775"/>
          <p14:tracePt t="41592" x="2990850" y="2754313"/>
          <p14:tracePt t="41599" x="2971800" y="2735263"/>
          <p14:tracePt t="41608" x="2954338" y="2727325"/>
          <p14:tracePt t="41615" x="2917825" y="2698750"/>
          <p14:tracePt t="41625" x="2889250" y="2671763"/>
          <p14:tracePt t="41631" x="2871788" y="2654300"/>
          <p14:tracePt t="41641" x="2862263" y="2644775"/>
          <p14:tracePt t="41647" x="2844800" y="2635250"/>
          <p14:tracePt t="41655" x="2798763" y="2608263"/>
          <p14:tracePt t="41663" x="2789238" y="2608263"/>
          <p14:tracePt t="41671" x="2762250" y="2608263"/>
          <p14:tracePt t="41679" x="2725738" y="2598738"/>
          <p14:tracePt t="41687" x="2698750" y="2598738"/>
          <p14:tracePt t="41695" x="2606675" y="2581275"/>
          <p14:tracePt t="41703" x="2552700" y="2571750"/>
          <p14:tracePt t="41711" x="2489200" y="2544763"/>
          <p14:tracePt t="41719" x="2406650" y="2517775"/>
          <p14:tracePt t="41727" x="2333625" y="2508250"/>
          <p14:tracePt t="41735" x="2270125" y="2481263"/>
          <p14:tracePt t="41744" x="2233613" y="2471738"/>
          <p14:tracePt t="41751" x="2187575" y="2462213"/>
          <p14:tracePt t="41760" x="2143125" y="2452688"/>
          <p14:tracePt t="41775" x="2124075" y="2452688"/>
          <p14:tracePt t="41799" x="2114550" y="2452688"/>
          <p14:tracePt t="41913" x="2106613" y="2444750"/>
          <p14:tracePt t="41920" x="2106613" y="2435225"/>
          <p14:tracePt t="41928" x="2106613" y="2425700"/>
          <p14:tracePt t="41936" x="2106613" y="2416175"/>
          <p14:tracePt t="41945" x="2106613" y="2389188"/>
          <p14:tracePt t="41952" x="2106613" y="2371725"/>
          <p14:tracePt t="41960" x="2106613" y="2362200"/>
          <p14:tracePt t="41968" x="2106613" y="2325688"/>
          <p14:tracePt t="41977" x="2106613" y="2298700"/>
          <p14:tracePt t="41984" x="2106613" y="2279650"/>
          <p14:tracePt t="41994" x="2106613" y="2243138"/>
          <p14:tracePt t="42000" x="2106613" y="2216150"/>
          <p14:tracePt t="42011" x="2106613" y="2197100"/>
          <p14:tracePt t="42016" x="2106613" y="2160588"/>
          <p14:tracePt t="42032" x="2106613" y="2143125"/>
          <p14:tracePt t="42043" x="2106613" y="2116138"/>
          <p14:tracePt t="42048" x="2106613" y="2097088"/>
          <p14:tracePt t="42055" x="2106613" y="2060575"/>
          <p14:tracePt t="42064" x="2106613" y="2043113"/>
          <p14:tracePt t="42072" x="2124075" y="2006600"/>
          <p14:tracePt t="42080" x="2133600" y="1970088"/>
          <p14:tracePt t="42088" x="2133600" y="1960563"/>
          <p14:tracePt t="42095" x="2143125" y="1951038"/>
          <p14:tracePt t="42104" x="2151063" y="1914525"/>
          <p14:tracePt t="42111" x="2179638" y="1878013"/>
          <p14:tracePt t="42119" x="2197100" y="1841500"/>
          <p14:tracePt t="42127" x="2206625" y="1824038"/>
          <p14:tracePt t="42136" x="2224088" y="1804988"/>
          <p14:tracePt t="42145" x="2233613" y="1797050"/>
          <p14:tracePt t="42151" x="2260600" y="1768475"/>
          <p14:tracePt t="42161" x="2279650" y="1760538"/>
          <p14:tracePt t="42167" x="2324100" y="1741488"/>
          <p14:tracePt t="42175" x="2352675" y="1714500"/>
          <p14:tracePt t="42184" x="2370138" y="1704975"/>
          <p14:tracePt t="42192" x="2379663" y="1704975"/>
          <p14:tracePt t="42200" x="2389188" y="1704975"/>
          <p14:tracePt t="42208" x="2416175" y="1697038"/>
          <p14:tracePt t="42215" x="2425700" y="1697038"/>
          <p14:tracePt t="42225" x="2433638" y="1697038"/>
          <p14:tracePt t="42232" x="2462213" y="1697038"/>
          <p14:tracePt t="42242" x="2470150" y="1697038"/>
          <p14:tracePt t="42247" x="2506663" y="1697038"/>
          <p14:tracePt t="42255" x="2533650" y="1697038"/>
          <p14:tracePt t="42263" x="2616200" y="1697038"/>
          <p14:tracePt t="42271" x="2689225" y="1697038"/>
          <p14:tracePt t="42279" x="2798763" y="1697038"/>
          <p14:tracePt t="42288" x="2917825" y="1751013"/>
          <p14:tracePt t="42295" x="3044825" y="1778000"/>
          <p14:tracePt t="42303" x="3108325" y="1804988"/>
          <p14:tracePt t="42312" x="3171825" y="1824038"/>
          <p14:tracePt t="42319" x="3181350" y="1833563"/>
          <p14:tracePt t="42327" x="3190875" y="1841500"/>
          <p14:tracePt t="42392" x="3190875" y="1851025"/>
          <p14:tracePt t="42416" x="3190875" y="1860550"/>
          <p14:tracePt t="42425" x="3171825" y="1878013"/>
          <p14:tracePt t="42440" x="3163888" y="1897063"/>
          <p14:tracePt t="42448" x="3154363" y="1906588"/>
          <p14:tracePt t="42456" x="3144838" y="1914525"/>
          <p14:tracePt t="42465" x="3136900" y="1924050"/>
          <p14:tracePt t="42472" x="3117850" y="1933575"/>
          <p14:tracePt t="42488" x="3090863" y="1951038"/>
          <p14:tracePt t="42496" x="3081338" y="1951038"/>
          <p14:tracePt t="42504" x="3071813" y="1960563"/>
          <p14:tracePt t="42512" x="3063875" y="1970088"/>
          <p14:tracePt t="42520" x="3054350" y="1979613"/>
          <p14:tracePt t="42529" x="3044825" y="1979613"/>
          <p14:tracePt t="42568" x="3035300" y="1979613"/>
          <p14:tracePt t="42576" x="3027363" y="1979613"/>
          <p14:tracePt t="42584" x="2998788" y="1979613"/>
          <p14:tracePt t="42593" x="2990850" y="1979613"/>
          <p14:tracePt t="42600" x="2962275" y="1979613"/>
          <p14:tracePt t="42610" x="2944813" y="1979613"/>
          <p14:tracePt t="42616" x="2935288" y="1979613"/>
          <p14:tracePt t="42632" x="2925763" y="1979613"/>
          <p14:tracePt t="42642" x="2917825" y="1979613"/>
          <p14:tracePt t="42824" x="2908300" y="1987550"/>
          <p14:tracePt t="42832" x="2908300" y="2006600"/>
          <p14:tracePt t="42841" x="2908300" y="2016125"/>
          <p14:tracePt t="42855" x="2908300" y="2052638"/>
          <p14:tracePt t="42863" x="2908300" y="2097088"/>
          <p14:tracePt t="42871" x="2908300" y="2116138"/>
          <p14:tracePt t="42893" x="2908300" y="2225675"/>
          <p14:tracePt t="42895" x="2908300" y="2279650"/>
          <p14:tracePt t="42903" x="2908300" y="2335213"/>
          <p14:tracePt t="42911" x="2908300" y="2389188"/>
          <p14:tracePt t="42919" x="2908300" y="2471738"/>
          <p14:tracePt t="42927" x="2908300" y="2562225"/>
          <p14:tracePt t="42935" x="2908300" y="2654300"/>
          <p14:tracePt t="42943" x="2908300" y="2744788"/>
          <p14:tracePt t="42951" x="2908300" y="2854325"/>
          <p14:tracePt t="42959" x="2908300" y="2963863"/>
          <p14:tracePt t="42967" x="2908300" y="3054350"/>
          <p14:tracePt t="42975" x="2908300" y="3163888"/>
          <p14:tracePt t="42983" x="2908300" y="3273425"/>
          <p14:tracePt t="42991" x="2908300" y="3382963"/>
          <p14:tracePt t="42999" x="2908300" y="3455988"/>
          <p14:tracePt t="43008" x="2917825" y="3584575"/>
          <p14:tracePt t="43015" x="2925763" y="3665538"/>
          <p14:tracePt t="43024" x="2935288" y="3757613"/>
          <p14:tracePt t="43031" x="2954338" y="3848100"/>
          <p14:tracePt t="43040" x="2981325" y="3948113"/>
          <p14:tracePt t="43047" x="2990850" y="4057650"/>
          <p14:tracePt t="43055" x="2990850" y="4130675"/>
          <p14:tracePt t="43063" x="3008313" y="4195763"/>
          <p14:tracePt t="43071" x="3008313" y="4232275"/>
          <p14:tracePt t="43079" x="3008313" y="4286250"/>
          <p14:tracePt t="43087" x="3008313" y="4332288"/>
          <p14:tracePt t="43095" x="3017838" y="4359275"/>
          <p14:tracePt t="43103" x="3017838" y="4405313"/>
          <p14:tracePt t="43111" x="3017838" y="4432300"/>
          <p14:tracePt t="43119" x="3027363" y="4449763"/>
          <p14:tracePt t="43127" x="3035300" y="4459288"/>
          <p14:tracePt t="43135" x="3035300" y="4486275"/>
          <p14:tracePt t="43152" x="3035300" y="4514850"/>
          <p14:tracePt t="43161" x="3035300" y="4522788"/>
          <p14:tracePt t="43168" x="3035300" y="4541838"/>
          <p14:tracePt t="43176" x="3035300" y="4559300"/>
          <p14:tracePt t="43184" x="3035300" y="4578350"/>
          <p14:tracePt t="43376" x="3035300" y="4568825"/>
          <p14:tracePt t="43384" x="3035300" y="4559300"/>
          <p14:tracePt t="43400" x="3035300" y="4551363"/>
          <p14:tracePt t="43408" x="3035300" y="4532313"/>
          <p14:tracePt t="43416" x="3035300" y="4522788"/>
          <p14:tracePt t="43426" x="3035300" y="4505325"/>
          <p14:tracePt t="43432" x="3035300" y="4486275"/>
          <p14:tracePt t="43442" x="3035300" y="4459288"/>
          <p14:tracePt t="43448" x="3035300" y="4441825"/>
          <p14:tracePt t="43456" x="3035300" y="4413250"/>
          <p14:tracePt t="43465" x="3035300" y="4395788"/>
          <p14:tracePt t="43471" x="3035300" y="4368800"/>
          <p14:tracePt t="43479" x="3035300" y="4359275"/>
          <p14:tracePt t="43487" x="3035300" y="4303713"/>
          <p14:tracePt t="43495" x="3035300" y="4268788"/>
          <p14:tracePt t="43503" x="3035300" y="4240213"/>
          <p14:tracePt t="43511" x="3035300" y="4186238"/>
          <p14:tracePt t="43519" x="3035300" y="4130675"/>
          <p14:tracePt t="43527" x="3035300" y="4067175"/>
          <p14:tracePt t="43535" x="3035300" y="3976688"/>
          <p14:tracePt t="43543" x="3035300" y="3903663"/>
          <p14:tracePt t="43552" x="3044825" y="3830638"/>
          <p14:tracePt t="43560" x="3063875" y="3721100"/>
          <p14:tracePt t="43567" x="3071813" y="3621088"/>
          <p14:tracePt t="43575" x="3071813" y="3511550"/>
          <p14:tracePt t="43584" x="3071813" y="3419475"/>
          <p14:tracePt t="43592" x="3071813" y="3309938"/>
          <p14:tracePt t="43599" x="3071813" y="3219450"/>
          <p14:tracePt t="43608" x="3071813" y="3127375"/>
          <p14:tracePt t="43615" x="3071813" y="3054350"/>
          <p14:tracePt t="43625" x="3071813" y="2963863"/>
          <p14:tracePt t="43632" x="3071813" y="2890838"/>
          <p14:tracePt t="43641" x="3071813" y="2790825"/>
          <p14:tracePt t="43648" x="3071813" y="2717800"/>
          <p14:tracePt t="43656" x="3071813" y="2662238"/>
          <p14:tracePt t="43662" x="3071813" y="2589213"/>
          <p14:tracePt t="43671" x="3071813" y="2544763"/>
          <p14:tracePt t="43679" x="3071813" y="2481263"/>
          <p14:tracePt t="43687" x="3071813" y="2435225"/>
          <p14:tracePt t="43695" x="3071813" y="2398713"/>
          <p14:tracePt t="43703" x="3071813" y="2371725"/>
          <p14:tracePt t="43711" x="3071813" y="2352675"/>
          <p14:tracePt t="43719" x="3071813" y="2325688"/>
          <p14:tracePt t="43727" x="3071813" y="2306638"/>
          <p14:tracePt t="43735" x="3071813" y="2289175"/>
          <p14:tracePt t="43743" x="3071813" y="2252663"/>
          <p14:tracePt t="43751" x="3054350" y="2225675"/>
          <p14:tracePt t="43767" x="3054350" y="2197100"/>
          <p14:tracePt t="43776" x="3044825" y="2189163"/>
          <p14:tracePt t="43783" x="3044825" y="2179638"/>
          <p14:tracePt t="43791" x="3044825" y="2160588"/>
          <p14:tracePt t="43928" x="3044825" y="2197100"/>
          <p14:tracePt t="43936" x="3044825" y="2243138"/>
          <p14:tracePt t="43944" x="3035300" y="2298700"/>
          <p14:tracePt t="43952" x="3035300" y="2352675"/>
          <p14:tracePt t="43960" x="3035300" y="2408238"/>
          <p14:tracePt t="43968" x="3035300" y="2462213"/>
          <p14:tracePt t="43977" x="3035300" y="2554288"/>
          <p14:tracePt t="43984" x="3035300" y="2598738"/>
          <p14:tracePt t="43993" x="3035300" y="2654300"/>
          <p14:tracePt t="44000" x="3035300" y="2781300"/>
          <p14:tracePt t="44010" x="3035300" y="2873375"/>
          <p14:tracePt t="44016" x="3035300" y="2982913"/>
          <p14:tracePt t="44026" x="3035300" y="3073400"/>
          <p14:tracePt t="44032" x="3035300" y="3163888"/>
          <p14:tracePt t="44042" x="3035300" y="3255963"/>
          <p14:tracePt t="44048" x="3035300" y="3365500"/>
          <p14:tracePt t="44057" x="3035300" y="3455988"/>
          <p14:tracePt t="44064" x="3035300" y="3519488"/>
          <p14:tracePt t="44073" x="3035300" y="3629025"/>
          <p14:tracePt t="44080" x="3054350" y="3702050"/>
          <p14:tracePt t="44088" x="3063875" y="3784600"/>
          <p14:tracePt t="44096" x="3063875" y="3857625"/>
          <p14:tracePt t="44104" x="3071813" y="3948113"/>
          <p14:tracePt t="44113" x="3071813" y="4021138"/>
          <p14:tracePt t="44120" x="3071813" y="4094163"/>
          <p14:tracePt t="44128" x="3071813" y="4176713"/>
          <p14:tracePt t="44136" x="3071813" y="4232275"/>
          <p14:tracePt t="44144" x="3071813" y="4286250"/>
          <p14:tracePt t="44151" x="3071813" y="4313238"/>
          <p14:tracePt t="44159" x="3071813" y="4332288"/>
          <p14:tracePt t="44168" x="3071813" y="4349750"/>
          <p14:tracePt t="44175" x="3071813" y="4359275"/>
          <p14:tracePt t="44183" x="3071813" y="4368800"/>
          <p14:tracePt t="44736" x="3071813" y="4376738"/>
          <p14:tracePt t="44744" x="3063875" y="4376738"/>
          <p14:tracePt t="44752" x="3008313" y="4376738"/>
          <p14:tracePt t="44760" x="2954338" y="4376738"/>
          <p14:tracePt t="44768" x="2908300" y="4376738"/>
          <p14:tracePt t="44778" x="2871788" y="4376738"/>
          <p14:tracePt t="44784" x="2862263" y="4376738"/>
          <p14:tracePt t="44793" x="2844800" y="4376738"/>
          <p14:tracePt t="44936" x="2835275" y="4376738"/>
          <p14:tracePt t="44942" x="2835275" y="4368800"/>
          <p14:tracePt t="44951" x="2835275" y="4349750"/>
          <p14:tracePt t="44959" x="2817813" y="4276725"/>
          <p14:tracePt t="44967" x="2817813" y="4249738"/>
          <p14:tracePt t="44975" x="2798763" y="4195763"/>
          <p14:tracePt t="44983" x="2789238" y="4113213"/>
          <p14:tracePt t="44992" x="2771775" y="4021138"/>
          <p14:tracePt t="44999" x="2744788" y="3921125"/>
          <p14:tracePt t="45008" x="2735263" y="3884613"/>
          <p14:tracePt t="45016" x="2725738" y="3794125"/>
          <p14:tracePt t="45026" x="2708275" y="3694113"/>
          <p14:tracePt t="45032" x="2698750" y="3602038"/>
          <p14:tracePt t="45041" x="2671763" y="3538538"/>
          <p14:tracePt t="45047" x="2671763" y="3482975"/>
          <p14:tracePt t="45055" x="2662238" y="3402013"/>
          <p14:tracePt t="45063" x="2662238" y="3346450"/>
          <p14:tracePt t="45071" x="2662238" y="3236913"/>
          <p14:tracePt t="45079" x="2662238" y="3182938"/>
          <p14:tracePt t="45087" x="2662238" y="3109913"/>
          <p14:tracePt t="45095" x="2662238" y="3036888"/>
          <p14:tracePt t="45103" x="2662238" y="2946400"/>
          <p14:tracePt t="45111" x="2662238" y="2873375"/>
          <p14:tracePt t="45119" x="2662238" y="2790825"/>
          <p14:tracePt t="45127" x="2662238" y="2717800"/>
          <p14:tracePt t="45135" x="2662238" y="2662238"/>
          <p14:tracePt t="45143" x="2662238" y="2608263"/>
          <p14:tracePt t="45151" x="2679700" y="2525713"/>
          <p14:tracePt t="45159" x="2679700" y="2498725"/>
          <p14:tracePt t="45167" x="2679700" y="2462213"/>
          <p14:tracePt t="45175" x="2679700" y="2416175"/>
          <p14:tracePt t="45183" x="2679700" y="2389188"/>
          <p14:tracePt t="45191" x="2679700" y="2362200"/>
          <p14:tracePt t="45199" x="2679700" y="2352675"/>
          <p14:tracePt t="45208" x="2689225" y="2325688"/>
          <p14:tracePt t="45215" x="2689225" y="2316163"/>
          <p14:tracePt t="45225" x="2698750" y="2289175"/>
          <p14:tracePt t="45231" x="2698750" y="2279650"/>
          <p14:tracePt t="45241" x="2698750" y="2252663"/>
          <p14:tracePt t="45247" x="2698750" y="2225675"/>
          <p14:tracePt t="45256" x="2708275" y="2206625"/>
          <p14:tracePt t="45264" x="2708275" y="2170113"/>
          <p14:tracePt t="45272" x="2708275" y="2125663"/>
          <p14:tracePt t="45280" x="2708275" y="2106613"/>
          <p14:tracePt t="45288" x="2708275" y="2070100"/>
          <p14:tracePt t="45296" x="2708275" y="2043113"/>
          <p14:tracePt t="45304" x="2708275" y="2024063"/>
          <p14:tracePt t="45312" x="2708275" y="2016125"/>
          <p14:tracePt t="45320" x="2708275" y="1997075"/>
          <p14:tracePt t="45327" x="2708275" y="1987550"/>
          <p14:tracePt t="45335" x="2708275" y="1979613"/>
          <p14:tracePt t="45343" x="2708275" y="1970088"/>
          <p14:tracePt t="45936" x="2708275" y="1979613"/>
          <p14:tracePt t="45944" x="2725738" y="2024063"/>
          <p14:tracePt t="45952" x="2725738" y="2052638"/>
          <p14:tracePt t="45961" x="2735263" y="2070100"/>
          <p14:tracePt t="45968" x="2735263" y="2089150"/>
          <p14:tracePt t="45976" x="2735263" y="2133600"/>
          <p14:tracePt t="45984" x="2744788" y="2152650"/>
          <p14:tracePt t="46000" x="2744788" y="2170113"/>
          <p14:tracePt t="46104" x="2744788" y="2189163"/>
          <p14:tracePt t="46111" x="2744788" y="2206625"/>
          <p14:tracePt t="46119" x="2744788" y="2216150"/>
          <p14:tracePt t="46127" x="2744788" y="2252663"/>
          <p14:tracePt t="46135" x="2744788" y="2270125"/>
          <p14:tracePt t="46143" x="2744788" y="2325688"/>
          <p14:tracePt t="46151" x="2744788" y="2362200"/>
          <p14:tracePt t="46159" x="2744788" y="2416175"/>
          <p14:tracePt t="46167" x="2744788" y="2481263"/>
          <p14:tracePt t="46175" x="2752725" y="2571750"/>
          <p14:tracePt t="46183" x="2771775" y="2625725"/>
          <p14:tracePt t="46191" x="2781300" y="2690813"/>
          <p14:tracePt t="46199" x="2781300" y="2781300"/>
          <p14:tracePt t="46208" x="2798763" y="2873375"/>
          <p14:tracePt t="46215" x="2808288" y="2954338"/>
          <p14:tracePt t="46225" x="2808288" y="3046413"/>
          <p14:tracePt t="46231" x="2817813" y="3155950"/>
          <p14:tracePt t="46241" x="2817813" y="3246438"/>
          <p14:tracePt t="46247" x="2852738" y="3346450"/>
          <p14:tracePt t="46257" x="2852738" y="3419475"/>
          <p14:tracePt t="46263" x="2852738" y="3529013"/>
          <p14:tracePt t="46271" x="2852738" y="3602038"/>
          <p14:tracePt t="46279" x="2852738" y="3657600"/>
          <p14:tracePt t="46287" x="2852738" y="3730625"/>
          <p14:tracePt t="46295" x="2852738" y="3821113"/>
          <p14:tracePt t="46303" x="2852738" y="3867150"/>
          <p14:tracePt t="46312" x="2852738" y="3940175"/>
          <p14:tracePt t="46319" x="2852738" y="3967163"/>
          <p14:tracePt t="46327" x="2852738" y="4003675"/>
          <p14:tracePt t="46335" x="2862263" y="4049713"/>
          <p14:tracePt t="46343" x="2862263" y="4067175"/>
          <p14:tracePt t="46351" x="2862263" y="4094163"/>
          <p14:tracePt t="46359" x="2871788" y="4122738"/>
          <p14:tracePt t="46367" x="2871788" y="4140200"/>
          <p14:tracePt t="46376" x="2871788" y="4149725"/>
          <p14:tracePt t="46383" x="2871788" y="4176713"/>
          <p14:tracePt t="46391" x="2871788" y="4186238"/>
          <p14:tracePt t="46399" x="2881313" y="4213225"/>
          <p14:tracePt t="46408" x="2881313" y="4240213"/>
          <p14:tracePt t="46415" x="2881313" y="4268788"/>
          <p14:tracePt t="46425" x="2881313" y="4286250"/>
          <p14:tracePt t="46431" x="2881313" y="4322763"/>
          <p14:tracePt t="46441" x="2881313" y="4340225"/>
          <p14:tracePt t="46447" x="2881313" y="4376738"/>
          <p14:tracePt t="46464" x="2881313" y="4405313"/>
          <p14:tracePt t="46471" x="2881313" y="4422775"/>
          <p14:tracePt t="46479" x="2881313" y="4449763"/>
          <p14:tracePt t="46487" x="2881313" y="4468813"/>
          <p14:tracePt t="46495" x="2881313" y="4505325"/>
          <p14:tracePt t="46503" x="2881313" y="4522788"/>
          <p14:tracePt t="46519" x="2881313" y="4551363"/>
          <p14:tracePt t="46527" x="2881313" y="4559300"/>
          <p14:tracePt t="46535" x="2881313" y="4568825"/>
          <p14:tracePt t="46752" x="2881313" y="4587875"/>
          <p14:tracePt t="46760" x="2889250" y="4595813"/>
          <p14:tracePt t="46856" x="2908300" y="4595813"/>
          <p14:tracePt t="46864" x="2925763" y="4595813"/>
          <p14:tracePt t="46872" x="2944813" y="4595813"/>
          <p14:tracePt t="46896" x="2981325" y="4605338"/>
          <p14:tracePt t="46904" x="2998788" y="4614863"/>
          <p14:tracePt t="46920" x="3027363" y="4624388"/>
          <p14:tracePt t="46935" x="3054350" y="4641850"/>
          <p14:tracePt t="46952" x="3054350" y="4651375"/>
          <p14:tracePt t="46959" x="3063875" y="4651375"/>
          <p14:tracePt t="46976" x="3071813" y="4660900"/>
          <p14:tracePt t="47288" x="3108325" y="4660900"/>
          <p14:tracePt t="47296" x="3254375" y="4660900"/>
          <p14:tracePt t="47304" x="3500438" y="4660900"/>
          <p14:tracePt t="47312" x="3765550" y="4660900"/>
          <p14:tracePt t="47320" x="4065588" y="4660900"/>
          <p14:tracePt t="47328" x="4394200" y="4660900"/>
          <p14:tracePt t="47336" x="4730750" y="4660900"/>
          <p14:tracePt t="47344" x="5032375" y="4660900"/>
          <p14:tracePt t="47351" x="5232400" y="4660900"/>
          <p14:tracePt t="47359" x="5397500" y="4660900"/>
          <p14:tracePt t="47367" x="5487988" y="4660900"/>
          <p14:tracePt t="47375" x="5524500" y="4660900"/>
          <p14:tracePt t="47383" x="5534025" y="4660900"/>
          <p14:tracePt t="47875" x="5543550" y="4660900"/>
          <p14:tracePt t="47878" x="5543550" y="4641850"/>
          <p14:tracePt t="47887" x="5543550" y="4614863"/>
          <p14:tracePt t="47895" x="5543550" y="4605338"/>
          <p14:tracePt t="47911" x="5543550" y="4578350"/>
          <p14:tracePt t="47919" x="5514975" y="4541838"/>
          <p14:tracePt t="47927" x="5507038" y="4522788"/>
          <p14:tracePt t="47935" x="5487988" y="4495800"/>
          <p14:tracePt t="47943" x="5470525" y="4478338"/>
          <p14:tracePt t="47951" x="5461000" y="4459288"/>
          <p14:tracePt t="47967" x="5451475" y="4441825"/>
          <p14:tracePt t="47984" x="5441950" y="4432300"/>
          <p14:tracePt t="48152" x="5434013" y="4432300"/>
          <p14:tracePt t="48160" x="5405438" y="4459288"/>
          <p14:tracePt t="48168" x="5397500" y="4468813"/>
          <p14:tracePt t="48175" x="5368925" y="4514850"/>
          <p14:tracePt t="48184" x="5334000" y="4559300"/>
          <p14:tracePt t="48192" x="5305425" y="4587875"/>
          <p14:tracePt t="48200" x="5297488" y="4605338"/>
          <p14:tracePt t="48208" x="5260975" y="4632325"/>
          <p14:tracePt t="48216" x="5241925" y="4660900"/>
          <p14:tracePt t="48225" x="5232400" y="4678363"/>
          <p14:tracePt t="48232" x="5214938" y="4687888"/>
          <p14:tracePt t="48241" x="5214938" y="4697413"/>
          <p14:tracePt t="48456" x="5205413" y="4668838"/>
          <p14:tracePt t="48464" x="5195888" y="4660900"/>
          <p14:tracePt t="48471" x="5195888" y="4651375"/>
          <p14:tracePt t="48479" x="5195888" y="4632325"/>
          <p14:tracePt t="48495" x="5195888" y="4624388"/>
          <p14:tracePt t="48503" x="5195888" y="4614863"/>
          <p14:tracePt t="48511" x="5187950" y="4587875"/>
          <p14:tracePt t="48519" x="5178425" y="4578350"/>
          <p14:tracePt t="48535" x="5178425" y="4551363"/>
          <p14:tracePt t="48543" x="5178425" y="4541838"/>
          <p14:tracePt t="48551" x="5168900" y="4522788"/>
          <p14:tracePt t="48559" x="5168900" y="4514850"/>
          <p14:tracePt t="48567" x="5159375" y="4495800"/>
          <p14:tracePt t="48575" x="5159375" y="4459288"/>
          <p14:tracePt t="48583" x="5132388" y="4441825"/>
          <p14:tracePt t="48592" x="5132388" y="4432300"/>
          <p14:tracePt t="48599" x="5132388" y="4422775"/>
          <p14:tracePt t="48607" x="5122863" y="4395788"/>
          <p14:tracePt t="48615" x="5114925" y="4368800"/>
          <p14:tracePt t="48624" x="5105400" y="4340225"/>
          <p14:tracePt t="48640" x="5086350" y="4295775"/>
          <p14:tracePt t="48647" x="5078413" y="4286250"/>
          <p14:tracePt t="48655" x="5078413" y="4268788"/>
          <p14:tracePt t="48664" x="5068888" y="4240213"/>
          <p14:tracePt t="48672" x="5059363" y="4213225"/>
          <p14:tracePt t="48680" x="5059363" y="4203700"/>
          <p14:tracePt t="48687" x="5049838" y="4167188"/>
          <p14:tracePt t="48695" x="5041900" y="4149725"/>
          <p14:tracePt t="48703" x="5032375" y="4122738"/>
          <p14:tracePt t="48711" x="5032375" y="4113213"/>
          <p14:tracePt t="48727" x="5032375" y="4067175"/>
          <p14:tracePt t="48735" x="5032375" y="4049713"/>
          <p14:tracePt t="48743" x="5014913" y="3976688"/>
          <p14:tracePt t="48751" x="5014913" y="3948113"/>
          <p14:tracePt t="48759" x="5005388" y="3884613"/>
          <p14:tracePt t="48768" x="4995863" y="3811588"/>
          <p14:tracePt t="48775" x="4986338" y="3767138"/>
          <p14:tracePt t="48783" x="4968875" y="3711575"/>
          <p14:tracePt t="48792" x="4968875" y="3657600"/>
          <p14:tracePt t="48799" x="4968875" y="3602038"/>
          <p14:tracePt t="48806" x="4959350" y="3538538"/>
          <p14:tracePt t="48814" x="4949825" y="3482975"/>
          <p14:tracePt t="48826" x="4949825" y="3438525"/>
          <p14:tracePt t="48832" x="4949825" y="3382963"/>
          <p14:tracePt t="48842" x="4949825" y="3346450"/>
          <p14:tracePt t="48848" x="4949825" y="3292475"/>
          <p14:tracePt t="48858" x="4949825" y="3228975"/>
          <p14:tracePt t="48864" x="4949825" y="3155950"/>
          <p14:tracePt t="48872" x="4949825" y="3119438"/>
          <p14:tracePt t="48880" x="4949825" y="3063875"/>
          <p14:tracePt t="48888" x="4949825" y="2990850"/>
          <p14:tracePt t="48896" x="4949825" y="2927350"/>
          <p14:tracePt t="48904" x="4949825" y="2854325"/>
          <p14:tracePt t="48912" x="4949825" y="2827338"/>
          <p14:tracePt t="48920" x="4986338" y="2763838"/>
          <p14:tracePt t="48928" x="5005388" y="2717800"/>
          <p14:tracePt t="48936" x="5049838" y="2654300"/>
          <p14:tracePt t="48945" x="5095875" y="2608263"/>
          <p14:tracePt t="48952" x="5114925" y="2562225"/>
          <p14:tracePt t="48960" x="5168900" y="2498725"/>
          <p14:tracePt t="48968" x="5251450" y="2425700"/>
          <p14:tracePt t="48975" x="5314950" y="2389188"/>
          <p14:tracePt t="48984" x="5397500" y="2362200"/>
          <p14:tracePt t="48992" x="5534025" y="2306638"/>
          <p14:tracePt t="49000" x="5643563" y="2289175"/>
          <p14:tracePt t="49008" x="5789613" y="2243138"/>
          <p14:tracePt t="49016" x="5907088" y="2216150"/>
          <p14:tracePt t="49025" x="6099175" y="2152650"/>
          <p14:tracePt t="49032" x="6254750" y="2152650"/>
          <p14:tracePt t="49042" x="6427788" y="2133600"/>
          <p14:tracePt t="49048" x="6637338" y="2089150"/>
          <p14:tracePt t="49058" x="6800850" y="2079625"/>
          <p14:tracePt t="49064" x="6946900" y="2060575"/>
          <p14:tracePt t="49072" x="7019925" y="2052638"/>
          <p14:tracePt t="49080" x="7119938" y="2016125"/>
          <p14:tracePt t="49088" x="7175500" y="2016125"/>
          <p14:tracePt t="49096" x="7183438" y="2016125"/>
          <p14:tracePt t="49168" x="7202488" y="2016125"/>
          <p14:tracePt t="49176" x="7202488" y="2024063"/>
          <p14:tracePt t="49184" x="7202488" y="2060575"/>
          <p14:tracePt t="49193" x="7202488" y="2089150"/>
          <p14:tracePt t="49200" x="7202488" y="2125663"/>
          <p14:tracePt t="49209" x="7202488" y="2160588"/>
          <p14:tracePt t="49216" x="7202488" y="2189163"/>
          <p14:tracePt t="49225" x="7202488" y="2225675"/>
          <p14:tracePt t="49232" x="7175500" y="2279650"/>
          <p14:tracePt t="49242" x="7165975" y="2325688"/>
          <p14:tracePt t="49248" x="7165975" y="2362200"/>
          <p14:tracePt t="49258" x="7129463" y="2408238"/>
          <p14:tracePt t="49264" x="7119938" y="2435225"/>
          <p14:tracePt t="49272" x="7092950" y="2498725"/>
          <p14:tracePt t="49280" x="7073900" y="2544763"/>
          <p14:tracePt t="49288" x="7065963" y="2581275"/>
          <p14:tracePt t="49296" x="7046913" y="2644775"/>
          <p14:tracePt t="49304" x="7037388" y="2681288"/>
          <p14:tracePt t="49312" x="7019925" y="2727325"/>
          <p14:tracePt t="49320" x="7010400" y="2771775"/>
          <p14:tracePt t="49329" x="6983413" y="2817813"/>
          <p14:tracePt t="49336" x="6946900" y="2881313"/>
          <p14:tracePt t="49345" x="6919913" y="2927350"/>
          <p14:tracePt t="49352" x="6892925" y="2954338"/>
          <p14:tracePt t="49360" x="6864350" y="3000375"/>
          <p14:tracePt t="49367" x="6827838" y="3063875"/>
          <p14:tracePt t="49376" x="6810375" y="3109913"/>
          <p14:tracePt t="49383" x="6773863" y="3173413"/>
          <p14:tracePt t="49391" x="6754813" y="3209925"/>
          <p14:tracePt t="49399" x="6710363" y="3282950"/>
          <p14:tracePt t="49408" x="6691313" y="3328988"/>
          <p14:tracePt t="49415" x="6654800" y="3375025"/>
          <p14:tracePt t="49424" x="6627813" y="3419475"/>
          <p14:tracePt t="49431" x="6591300" y="3482975"/>
          <p14:tracePt t="49441" x="6564313" y="3556000"/>
          <p14:tracePt t="49447" x="6527800" y="3611563"/>
          <p14:tracePt t="49456" x="6500813" y="3665538"/>
          <p14:tracePt t="49463" x="6464300" y="3730625"/>
          <p14:tracePt t="49472" x="6427788" y="3794125"/>
          <p14:tracePt t="49478" x="6408738" y="3840163"/>
          <p14:tracePt t="49487" x="6381750" y="3884613"/>
          <p14:tracePt t="49495" x="6299200" y="3911600"/>
          <p14:tracePt t="49503" x="6272213" y="3948113"/>
          <p14:tracePt t="49511" x="6262688" y="3967163"/>
          <p14:tracePt t="49519" x="6235700" y="4021138"/>
          <p14:tracePt t="49527" x="6226175" y="4049713"/>
          <p14:tracePt t="49535" x="6208713" y="4076700"/>
          <p14:tracePt t="49543" x="6189663" y="4130675"/>
          <p14:tracePt t="49551" x="6172200" y="4149725"/>
          <p14:tracePt t="49561" x="6145213" y="4176713"/>
          <p14:tracePt t="49567" x="6116638" y="4213225"/>
          <p14:tracePt t="49576" x="6080125" y="4240213"/>
          <p14:tracePt t="49583" x="6062663" y="4259263"/>
          <p14:tracePt t="49591" x="6035675" y="4295775"/>
          <p14:tracePt t="49599" x="6016625" y="4313238"/>
          <p14:tracePt t="49608" x="5989638" y="4332288"/>
          <p14:tracePt t="49615" x="5989638" y="4340225"/>
          <p14:tracePt t="49625" x="5972175" y="4359275"/>
          <p14:tracePt t="49631" x="5962650" y="4368800"/>
          <p14:tracePt t="49642" x="5943600" y="4368800"/>
          <p14:tracePt t="49648" x="5935663" y="4368800"/>
          <p14:tracePt t="49658" x="5926138" y="4368800"/>
          <p14:tracePt t="49664" x="5916613" y="4376738"/>
          <p14:tracePt t="49945" x="5916613" y="4386263"/>
          <p14:tracePt t="49976" x="5916613" y="4395788"/>
          <p14:tracePt t="49992" x="5916613" y="4405313"/>
          <p14:tracePt t="50016" x="5916613" y="4413250"/>
          <p14:tracePt t="50024" x="5916613" y="4432300"/>
          <p14:tracePt t="50032" x="5916613" y="4441825"/>
          <p14:tracePt t="50048" x="5907088" y="4441825"/>
          <p14:tracePt t="50064" x="5899150" y="4449763"/>
          <p14:tracePt t="50168" x="5880100" y="4449763"/>
          <p14:tracePt t="50176" x="5853113" y="4441825"/>
          <p14:tracePt t="50184" x="5843588" y="4441825"/>
          <p14:tracePt t="50192" x="5807075" y="4441825"/>
          <p14:tracePt t="50200" x="5780088" y="4432300"/>
          <p14:tracePt t="50209" x="5761038" y="4432300"/>
          <p14:tracePt t="50216" x="5734050" y="4432300"/>
          <p14:tracePt t="50225" x="5716588" y="4422775"/>
          <p14:tracePt t="50232" x="5670550" y="4422775"/>
          <p14:tracePt t="50242" x="5661025" y="4422775"/>
          <p14:tracePt t="50248" x="5643563" y="4413250"/>
          <p14:tracePt t="50258" x="5634038" y="4413250"/>
          <p14:tracePt t="50312" x="5634038" y="4405313"/>
          <p14:tracePt t="50320" x="5624513" y="4386263"/>
          <p14:tracePt t="50535" x="5570538" y="4386263"/>
          <p14:tracePt t="50543" x="5461000" y="4386263"/>
          <p14:tracePt t="50551" x="5397500" y="4386263"/>
          <p14:tracePt t="50559" x="5324475" y="4386263"/>
          <p14:tracePt t="50567" x="5268913" y="4386263"/>
          <p14:tracePt t="50575" x="5214938" y="4386263"/>
          <p14:tracePt t="50583" x="5159375" y="4386263"/>
          <p14:tracePt t="50591" x="5114925" y="4386263"/>
          <p14:tracePt t="50599" x="5095875" y="4386263"/>
          <p14:tracePt t="50607" x="5068888" y="4386263"/>
          <p14:tracePt t="50615" x="5059363" y="4386263"/>
          <p14:tracePt t="50696" x="5049838" y="4376738"/>
          <p14:tracePt t="50800" x="5068888" y="4376738"/>
          <p14:tracePt t="50808" x="5105400" y="4376738"/>
          <p14:tracePt t="50824" x="5122863" y="4395788"/>
          <p14:tracePt t="50832" x="5151438" y="4413250"/>
          <p14:tracePt t="50848" x="5151438" y="4432300"/>
          <p14:tracePt t="50857" x="5151438" y="4441825"/>
          <p14:tracePt t="50878" x="5151438" y="4449763"/>
          <p14:tracePt t="50881" x="5151438" y="4459288"/>
          <p14:tracePt t="50888" x="5151438" y="4468813"/>
          <p14:tracePt t="50896" x="5159375" y="4478338"/>
          <p14:tracePt t="50904" x="5159375" y="4486275"/>
          <p14:tracePt t="50912" x="5159375" y="4495800"/>
          <p14:tracePt t="50920" x="5159375" y="4514850"/>
          <p14:tracePt t="50936" x="5159375" y="4522788"/>
          <p14:tracePt t="51280" x="5168900" y="4532313"/>
          <p14:tracePt t="51352" x="5187950" y="4532313"/>
          <p14:tracePt t="51359" x="5241925" y="4522788"/>
          <p14:tracePt t="51367" x="5324475" y="4505325"/>
          <p14:tracePt t="51374" x="5414963" y="4478338"/>
          <p14:tracePt t="51383" x="5534025" y="4441825"/>
          <p14:tracePt t="51391" x="5624513" y="4413250"/>
          <p14:tracePt t="51399" x="5724525" y="4368800"/>
          <p14:tracePt t="51407" x="5826125" y="4340225"/>
          <p14:tracePt t="51415" x="5935663" y="4313238"/>
          <p14:tracePt t="51424" x="5999163" y="4303713"/>
          <p14:tracePt t="51431" x="6016625" y="4295775"/>
          <p14:tracePt t="51442" x="6043613" y="4295775"/>
          <p14:tracePt t="52032" x="6053138" y="4276725"/>
          <p14:tracePt t="52041" x="6053138" y="4259263"/>
          <p14:tracePt t="52048" x="6062663" y="4240213"/>
          <p14:tracePt t="52057" x="6062663" y="4222750"/>
          <p14:tracePt t="52064" x="6062663" y="4176713"/>
          <p14:tracePt t="52072" x="6072188" y="4167188"/>
          <p14:tracePt t="52079" x="6072188" y="4159250"/>
          <p14:tracePt t="52087" x="6089650" y="4140200"/>
          <p14:tracePt t="52095" x="6089650" y="4130675"/>
          <p14:tracePt t="52103" x="6089650" y="4122738"/>
          <p14:tracePt t="52119" x="6099175" y="4103688"/>
          <p14:tracePt t="52304" x="6099175" y="4113213"/>
          <p14:tracePt t="52311" x="6108700" y="4122738"/>
          <p14:tracePt t="52319" x="6108700" y="4130675"/>
          <p14:tracePt t="52343" x="6108700" y="4149725"/>
          <p14:tracePt t="52448" x="6108700" y="4159250"/>
          <p14:tracePt t="52457" x="6108700" y="4167188"/>
          <p14:tracePt t="52479" x="6108700" y="4176713"/>
          <p14:tracePt t="52495" x="6108700" y="4195763"/>
          <p14:tracePt t="53768" x="6108700" y="4203700"/>
          <p14:tracePt t="53775" x="6108700" y="4213225"/>
          <p14:tracePt t="53784" x="6108700" y="4232275"/>
          <p14:tracePt t="53791" x="6108700" y="4240213"/>
          <p14:tracePt t="53807" x="6108700" y="4249738"/>
          <p14:tracePt t="53832" x="6108700" y="4259263"/>
          <p14:tracePt t="63952" x="6108700" y="4276725"/>
          <p14:tracePt t="63968" x="6135688" y="4313238"/>
          <p14:tracePt t="63976" x="6208713" y="4349750"/>
          <p14:tracePt t="63984" x="6262688" y="4376738"/>
          <p14:tracePt t="63992" x="6318250" y="4422775"/>
          <p14:tracePt t="64000" x="6335713" y="4432300"/>
          <p14:tracePt t="64008" x="6381750" y="4449763"/>
          <p14:tracePt t="64016" x="6399213" y="4468813"/>
          <p14:tracePt t="64024" x="6435725" y="4486275"/>
          <p14:tracePt t="64032" x="6481763" y="4486275"/>
          <p14:tracePt t="64041" x="6537325" y="4486275"/>
          <p14:tracePt t="64048" x="6591300" y="4486275"/>
          <p14:tracePt t="64057" x="6664325" y="4486275"/>
          <p14:tracePt t="64064" x="6718300" y="4486275"/>
          <p14:tracePt t="64074" x="6827838" y="4486275"/>
          <p14:tracePt t="64080" x="6919913" y="4486275"/>
          <p14:tracePt t="64090" x="7029450" y="4486275"/>
          <p14:tracePt t="64096" x="7138988" y="4486275"/>
          <p14:tracePt t="64104" x="7239000" y="4486275"/>
          <p14:tracePt t="64112" x="7312025" y="4486275"/>
          <p14:tracePt t="64120" x="7385050" y="4486275"/>
          <p14:tracePt t="64128" x="7475538" y="4486275"/>
          <p14:tracePt t="64136" x="7531100" y="4486275"/>
          <p14:tracePt t="64144" x="7612063" y="4478338"/>
          <p14:tracePt t="64152" x="7667625" y="4478338"/>
          <p14:tracePt t="64160" x="7758113" y="4449763"/>
          <p14:tracePt t="64168" x="7877175" y="4441825"/>
          <p14:tracePt t="64176" x="7967663" y="4441825"/>
          <p14:tracePt t="64184" x="8113713" y="4405313"/>
          <p14:tracePt t="64193" x="8259763" y="4376738"/>
          <p14:tracePt t="64200" x="8459788" y="4359275"/>
          <p14:tracePt t="64208" x="8624888" y="4349750"/>
          <p14:tracePt t="64216" x="8807450" y="4303713"/>
          <p14:tracePt t="64223" x="8988425" y="42862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533401" y="190500"/>
            <a:ext cx="8229600" cy="1143000"/>
          </a:xfrm>
        </p:spPr>
        <p:txBody>
          <a:bodyPr/>
          <a:lstStyle/>
          <a:p>
            <a:pPr eaLnBrk="1" hangingPunct="1"/>
            <a:r>
              <a:rPr lang="ja-JP" altLang="en-US" dirty="0"/>
              <a:t>クロスバスイッチ</a:t>
            </a:r>
            <a:endParaRPr lang="en-US" altLang="ja-JP" dirty="0"/>
          </a:p>
        </p:txBody>
      </p:sp>
      <p:sp>
        <p:nvSpPr>
          <p:cNvPr id="44035" name="Rectangle 3"/>
          <p:cNvSpPr>
            <a:spLocks noChangeArrowheads="1"/>
          </p:cNvSpPr>
          <p:nvPr/>
        </p:nvSpPr>
        <p:spPr bwMode="auto">
          <a:xfrm>
            <a:off x="3124200" y="1981200"/>
            <a:ext cx="2743200" cy="26670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4036" name="Group 4"/>
          <p:cNvGrpSpPr>
            <a:grpSpLocks/>
          </p:cNvGrpSpPr>
          <p:nvPr/>
        </p:nvGrpSpPr>
        <p:grpSpPr bwMode="auto">
          <a:xfrm>
            <a:off x="2667000" y="2362200"/>
            <a:ext cx="3429000" cy="1828800"/>
            <a:chOff x="1440" y="1488"/>
            <a:chExt cx="2400" cy="1152"/>
          </a:xfrm>
        </p:grpSpPr>
        <p:sp>
          <p:nvSpPr>
            <p:cNvPr id="44060" name="Line 5"/>
            <p:cNvSpPr>
              <a:spLocks noChangeShapeType="1"/>
            </p:cNvSpPr>
            <p:nvPr/>
          </p:nvSpPr>
          <p:spPr bwMode="auto">
            <a:xfrm>
              <a:off x="1440" y="1488"/>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61" name="Line 6"/>
            <p:cNvSpPr>
              <a:spLocks noChangeShapeType="1"/>
            </p:cNvSpPr>
            <p:nvPr/>
          </p:nvSpPr>
          <p:spPr bwMode="auto">
            <a:xfrm>
              <a:off x="1440" y="1776"/>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62" name="Line 7"/>
            <p:cNvSpPr>
              <a:spLocks noChangeShapeType="1"/>
            </p:cNvSpPr>
            <p:nvPr/>
          </p:nvSpPr>
          <p:spPr bwMode="auto">
            <a:xfrm>
              <a:off x="1440" y="2064"/>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63" name="Line 8"/>
            <p:cNvSpPr>
              <a:spLocks noChangeShapeType="1"/>
            </p:cNvSpPr>
            <p:nvPr/>
          </p:nvSpPr>
          <p:spPr bwMode="auto">
            <a:xfrm>
              <a:off x="1440" y="2352"/>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64" name="Line 9"/>
            <p:cNvSpPr>
              <a:spLocks noChangeShapeType="1"/>
            </p:cNvSpPr>
            <p:nvPr/>
          </p:nvSpPr>
          <p:spPr bwMode="auto">
            <a:xfrm>
              <a:off x="1440" y="2640"/>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4037" name="Group 10"/>
          <p:cNvGrpSpPr>
            <a:grpSpLocks/>
          </p:cNvGrpSpPr>
          <p:nvPr/>
        </p:nvGrpSpPr>
        <p:grpSpPr bwMode="auto">
          <a:xfrm rot="-5400000">
            <a:off x="2781300" y="2552700"/>
            <a:ext cx="3429000" cy="1828800"/>
            <a:chOff x="1440" y="1488"/>
            <a:chExt cx="2400" cy="1152"/>
          </a:xfrm>
        </p:grpSpPr>
        <p:sp>
          <p:nvSpPr>
            <p:cNvPr id="44055" name="Line 11"/>
            <p:cNvSpPr>
              <a:spLocks noChangeShapeType="1"/>
            </p:cNvSpPr>
            <p:nvPr/>
          </p:nvSpPr>
          <p:spPr bwMode="auto">
            <a:xfrm>
              <a:off x="1440" y="1488"/>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56" name="Line 12"/>
            <p:cNvSpPr>
              <a:spLocks noChangeShapeType="1"/>
            </p:cNvSpPr>
            <p:nvPr/>
          </p:nvSpPr>
          <p:spPr bwMode="auto">
            <a:xfrm>
              <a:off x="1440" y="1776"/>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57" name="Line 13"/>
            <p:cNvSpPr>
              <a:spLocks noChangeShapeType="1"/>
            </p:cNvSpPr>
            <p:nvPr/>
          </p:nvSpPr>
          <p:spPr bwMode="auto">
            <a:xfrm>
              <a:off x="1440" y="2064"/>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58" name="Line 14"/>
            <p:cNvSpPr>
              <a:spLocks noChangeShapeType="1"/>
            </p:cNvSpPr>
            <p:nvPr/>
          </p:nvSpPr>
          <p:spPr bwMode="auto">
            <a:xfrm>
              <a:off x="1440" y="2352"/>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59" name="Line 15"/>
            <p:cNvSpPr>
              <a:spLocks noChangeShapeType="1"/>
            </p:cNvSpPr>
            <p:nvPr/>
          </p:nvSpPr>
          <p:spPr bwMode="auto">
            <a:xfrm>
              <a:off x="1440" y="2640"/>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4038" name="Oval 16"/>
          <p:cNvSpPr>
            <a:spLocks noChangeArrowheads="1"/>
          </p:cNvSpPr>
          <p:nvPr/>
        </p:nvSpPr>
        <p:spPr bwMode="auto">
          <a:xfrm>
            <a:off x="2362200" y="22098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39" name="Oval 17"/>
          <p:cNvSpPr>
            <a:spLocks noChangeArrowheads="1"/>
          </p:cNvSpPr>
          <p:nvPr/>
        </p:nvSpPr>
        <p:spPr bwMode="auto">
          <a:xfrm>
            <a:off x="2362200" y="26670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0" name="Oval 18"/>
          <p:cNvSpPr>
            <a:spLocks noChangeArrowheads="1"/>
          </p:cNvSpPr>
          <p:nvPr/>
        </p:nvSpPr>
        <p:spPr bwMode="auto">
          <a:xfrm>
            <a:off x="2362200" y="31242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1" name="Oval 19"/>
          <p:cNvSpPr>
            <a:spLocks noChangeArrowheads="1"/>
          </p:cNvSpPr>
          <p:nvPr/>
        </p:nvSpPr>
        <p:spPr bwMode="auto">
          <a:xfrm>
            <a:off x="2362200" y="35814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2" name="Oval 20"/>
          <p:cNvSpPr>
            <a:spLocks noChangeArrowheads="1"/>
          </p:cNvSpPr>
          <p:nvPr/>
        </p:nvSpPr>
        <p:spPr bwMode="auto">
          <a:xfrm>
            <a:off x="2362200" y="40386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3" name="Rectangle 21"/>
          <p:cNvSpPr>
            <a:spLocks noChangeArrowheads="1"/>
          </p:cNvSpPr>
          <p:nvPr/>
        </p:nvSpPr>
        <p:spPr bwMode="auto">
          <a:xfrm>
            <a:off x="34290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4" name="Rectangle 22"/>
          <p:cNvSpPr>
            <a:spLocks noChangeArrowheads="1"/>
          </p:cNvSpPr>
          <p:nvPr/>
        </p:nvSpPr>
        <p:spPr bwMode="auto">
          <a:xfrm>
            <a:off x="38862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5" name="Rectangle 23"/>
          <p:cNvSpPr>
            <a:spLocks noChangeArrowheads="1"/>
          </p:cNvSpPr>
          <p:nvPr/>
        </p:nvSpPr>
        <p:spPr bwMode="auto">
          <a:xfrm>
            <a:off x="48006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6" name="Rectangle 24"/>
          <p:cNvSpPr>
            <a:spLocks noChangeArrowheads="1"/>
          </p:cNvSpPr>
          <p:nvPr/>
        </p:nvSpPr>
        <p:spPr bwMode="auto">
          <a:xfrm>
            <a:off x="52578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7" name="Rectangle 25"/>
          <p:cNvSpPr>
            <a:spLocks noChangeArrowheads="1"/>
          </p:cNvSpPr>
          <p:nvPr/>
        </p:nvSpPr>
        <p:spPr bwMode="auto">
          <a:xfrm>
            <a:off x="43434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8" name="Text Box 26"/>
          <p:cNvSpPr txBox="1">
            <a:spLocks noChangeArrowheads="1"/>
          </p:cNvSpPr>
          <p:nvPr/>
        </p:nvSpPr>
        <p:spPr bwMode="auto">
          <a:xfrm>
            <a:off x="2041525" y="1544638"/>
            <a:ext cx="373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ｎ</a:t>
            </a:r>
          </a:p>
        </p:txBody>
      </p:sp>
      <p:sp>
        <p:nvSpPr>
          <p:cNvPr id="44049" name="Text Box 27"/>
          <p:cNvSpPr txBox="1">
            <a:spLocks noChangeArrowheads="1"/>
          </p:cNvSpPr>
          <p:nvPr/>
        </p:nvSpPr>
        <p:spPr bwMode="auto">
          <a:xfrm>
            <a:off x="6232525" y="4973638"/>
            <a:ext cx="469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ｍ</a:t>
            </a:r>
          </a:p>
        </p:txBody>
      </p:sp>
      <p:sp>
        <p:nvSpPr>
          <p:cNvPr id="44050" name="Text Box 28"/>
          <p:cNvSpPr txBox="1">
            <a:spLocks noChangeArrowheads="1"/>
          </p:cNvSpPr>
          <p:nvPr/>
        </p:nvSpPr>
        <p:spPr bwMode="auto">
          <a:xfrm>
            <a:off x="6080125" y="1031875"/>
            <a:ext cx="19832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latin typeface="Times New Roman" panose="02020603050405020304" pitchFamily="18" charset="0"/>
              </a:rPr>
              <a:t>バスの交点に</a:t>
            </a:r>
            <a:endParaRPr lang="en-US" altLang="ja-JP" sz="2400" dirty="0">
              <a:latin typeface="Times New Roman" panose="02020603050405020304" pitchFamily="18" charset="0"/>
            </a:endParaRPr>
          </a:p>
          <a:p>
            <a:pPr eaLnBrk="1" hangingPunct="1"/>
            <a:r>
              <a:rPr lang="ja-JP" altLang="en-US" sz="2400" dirty="0">
                <a:latin typeface="Times New Roman" panose="02020603050405020304" pitchFamily="18" charset="0"/>
              </a:rPr>
              <a:t>スイッチを置く</a:t>
            </a:r>
            <a:endParaRPr lang="en-US" altLang="ja-JP" sz="2400" dirty="0">
              <a:latin typeface="Times New Roman" panose="02020603050405020304" pitchFamily="18" charset="0"/>
            </a:endParaRPr>
          </a:p>
        </p:txBody>
      </p:sp>
      <p:sp>
        <p:nvSpPr>
          <p:cNvPr id="44051" name="Line 29"/>
          <p:cNvSpPr>
            <a:spLocks noChangeShapeType="1"/>
          </p:cNvSpPr>
          <p:nvPr/>
        </p:nvSpPr>
        <p:spPr bwMode="auto">
          <a:xfrm>
            <a:off x="3581400" y="21336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52" name="Line 30"/>
          <p:cNvSpPr>
            <a:spLocks noChangeShapeType="1"/>
          </p:cNvSpPr>
          <p:nvPr/>
        </p:nvSpPr>
        <p:spPr bwMode="auto">
          <a:xfrm flipH="1">
            <a:off x="3733800" y="1295400"/>
            <a:ext cx="22860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53" name="Text Box 31"/>
          <p:cNvSpPr txBox="1">
            <a:spLocks noChangeArrowheads="1"/>
          </p:cNvSpPr>
          <p:nvPr/>
        </p:nvSpPr>
        <p:spPr bwMode="auto">
          <a:xfrm>
            <a:off x="6257925" y="2225675"/>
            <a:ext cx="229742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latin typeface="Times New Roman" panose="02020603050405020304" pitchFamily="18" charset="0"/>
              </a:rPr>
              <a:t>クロスポイント数</a:t>
            </a:r>
            <a:endParaRPr lang="en-US" altLang="ja-JP" sz="2400" dirty="0">
              <a:latin typeface="Times New Roman" panose="02020603050405020304" pitchFamily="18" charset="0"/>
            </a:endParaRPr>
          </a:p>
          <a:p>
            <a:pPr eaLnBrk="1" hangingPunct="1"/>
            <a:r>
              <a:rPr lang="ja-JP" altLang="en-US" sz="2400" dirty="0">
                <a:latin typeface="Times New Roman" panose="02020603050405020304" pitchFamily="18" charset="0"/>
              </a:rPr>
              <a:t>ｎｘｍ</a:t>
            </a:r>
          </a:p>
        </p:txBody>
      </p:sp>
      <p:sp>
        <p:nvSpPr>
          <p:cNvPr id="44054" name="Text Box 32"/>
          <p:cNvSpPr txBox="1">
            <a:spLocks noChangeArrowheads="1"/>
          </p:cNvSpPr>
          <p:nvPr/>
        </p:nvSpPr>
        <p:spPr bwMode="auto">
          <a:xfrm>
            <a:off x="316992" y="4749871"/>
            <a:ext cx="257153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バスの拡張として考える</a:t>
            </a:r>
            <a:endParaRPr lang="en-US" altLang="ja-JP" dirty="0"/>
          </a:p>
          <a:p>
            <a:pPr eaLnBrk="1" hangingPunct="1"/>
            <a:r>
              <a:rPr lang="ja-JP" altLang="en-US" dirty="0"/>
              <a:t>ことができる</a:t>
            </a:r>
            <a:endParaRPr lang="en-US" altLang="ja-JP" dirty="0"/>
          </a:p>
          <a:p>
            <a:pPr eaLnBrk="1" hangingPunct="1"/>
            <a:endParaRPr lang="en-US" altLang="ja-JP" dirty="0"/>
          </a:p>
          <a:p>
            <a:pPr eaLnBrk="1" hangingPunct="1"/>
            <a:r>
              <a:rPr lang="ja-JP" altLang="en-US" dirty="0"/>
              <a:t>同時に複数のプロセッサ</a:t>
            </a:r>
            <a:endParaRPr lang="en-US" altLang="ja-JP" dirty="0"/>
          </a:p>
          <a:p>
            <a:pPr eaLnBrk="1" hangingPunct="1"/>
            <a:r>
              <a:rPr lang="ja-JP" altLang="en-US" dirty="0"/>
              <a:t>メモリ間が交信できる</a:t>
            </a:r>
            <a:endParaRPr lang="en-US" altLang="ja-JP" dirty="0"/>
          </a:p>
        </p:txBody>
      </p:sp>
      <p:pic>
        <p:nvPicPr>
          <p:cNvPr id="2" name="オーディオ 1">
            <a:hlinkClick r:id="" action="ppaction://media"/>
            <a:extLst>
              <a:ext uri="{FF2B5EF4-FFF2-40B4-BE49-F238E27FC236}">
                <a16:creationId xmlns:a16="http://schemas.microsoft.com/office/drawing/2014/main" id="{85B07FDB-155A-4855-828E-517AC0183B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71083048"/>
      </p:ext>
    </p:extLst>
  </p:cSld>
  <p:clrMapOvr>
    <a:masterClrMapping/>
  </p:clrMapOvr>
  <mc:AlternateContent xmlns:mc="http://schemas.openxmlformats.org/markup-compatibility/2006" xmlns:p14="http://schemas.microsoft.com/office/powerpoint/2010/main">
    <mc:Choice Requires="p14">
      <p:transition spd="slow" p14:dur="2000" advTm="43286"/>
    </mc:Choice>
    <mc:Fallback xmlns="">
      <p:transition spd="slow" advTm="43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134" x="8961438" y="3821113"/>
          <p14:tracePt t="10141" x="8778875" y="3840163"/>
          <p14:tracePt t="10148" x="8615363" y="3848100"/>
          <p14:tracePt t="10158" x="8496300" y="3894138"/>
          <p14:tracePt t="10164" x="8442325" y="3903663"/>
          <p14:tracePt t="10172" x="8359775" y="3903663"/>
          <p14:tracePt t="10180" x="8305800" y="3921125"/>
          <p14:tracePt t="10188" x="8204200" y="3948113"/>
          <p14:tracePt t="10196" x="8177213" y="3957638"/>
          <p14:tracePt t="10204" x="8140700" y="3957638"/>
          <p14:tracePt t="10220" x="8096250" y="3967163"/>
          <p14:tracePt t="10228" x="8023225" y="3976688"/>
          <p14:tracePt t="10236" x="7940675" y="4003675"/>
          <p14:tracePt t="10244" x="7813675" y="4021138"/>
          <p14:tracePt t="10252" x="7667625" y="4030663"/>
          <p14:tracePt t="10260" x="7502525" y="4049713"/>
          <p14:tracePt t="10268" x="7339013" y="4049713"/>
          <p14:tracePt t="10276" x="7175500" y="4049713"/>
          <p14:tracePt t="10284" x="7010400" y="4049713"/>
          <p14:tracePt t="10292" x="6864350" y="4049713"/>
          <p14:tracePt t="10300" x="6737350" y="4049713"/>
          <p14:tracePt t="10308" x="6610350" y="4049713"/>
          <p14:tracePt t="10316" x="6537325" y="4049713"/>
          <p14:tracePt t="10323" x="6481763" y="4049713"/>
          <p14:tracePt t="10331" x="6435725" y="4049713"/>
          <p14:tracePt t="10340" x="6427788" y="4049713"/>
          <p14:tracePt t="10347" x="6399213" y="4067175"/>
          <p14:tracePt t="10356" x="6381750" y="4076700"/>
          <p14:tracePt t="10363" x="6354763" y="4086225"/>
          <p14:tracePt t="10372" x="6326188" y="4094163"/>
          <p14:tracePt t="10380" x="6281738" y="4122738"/>
          <p14:tracePt t="10388" x="6226175" y="4130675"/>
          <p14:tracePt t="10396" x="6181725" y="4140200"/>
          <p14:tracePt t="10404" x="6099175" y="4159250"/>
          <p14:tracePt t="10412" x="5989638" y="4159250"/>
          <p14:tracePt t="10420" x="5899150" y="4186238"/>
          <p14:tracePt t="10428" x="5770563" y="4186238"/>
          <p14:tracePt t="10436" x="5643563" y="4186238"/>
          <p14:tracePt t="10444" x="5551488" y="4186238"/>
          <p14:tracePt t="10452" x="5424488" y="4186238"/>
          <p14:tracePt t="10460" x="5351463" y="4186238"/>
          <p14:tracePt t="10468" x="5241925" y="4186238"/>
          <p14:tracePt t="10476" x="5168900" y="4186238"/>
          <p14:tracePt t="10484" x="5068888" y="4186238"/>
          <p14:tracePt t="10492" x="5032375" y="4195763"/>
          <p14:tracePt t="10499" x="4941888" y="4203700"/>
          <p14:tracePt t="10508" x="4859338" y="4222750"/>
          <p14:tracePt t="10515" x="4776788" y="4259263"/>
          <p14:tracePt t="10523" x="4686300" y="4259263"/>
          <p14:tracePt t="10531" x="4613275" y="4268788"/>
          <p14:tracePt t="10539" x="4549775" y="4313238"/>
          <p14:tracePt t="10547" x="4467225" y="4322763"/>
          <p14:tracePt t="10556" x="4413250" y="4332288"/>
          <p14:tracePt t="10563" x="4321175" y="4332288"/>
          <p14:tracePt t="10572" x="4184650" y="4376738"/>
          <p14:tracePt t="10580" x="4057650" y="4376738"/>
          <p14:tracePt t="10588" x="3911600" y="4395788"/>
          <p14:tracePt t="10596" x="3783013" y="4405313"/>
          <p14:tracePt t="10604" x="3656013" y="4422775"/>
          <p14:tracePt t="10612" x="3490913" y="4422775"/>
          <p14:tracePt t="10620" x="3363913" y="4422775"/>
          <p14:tracePt t="10628" x="3236913" y="4422775"/>
          <p14:tracePt t="10636" x="3108325" y="4422775"/>
          <p14:tracePt t="10644" x="3035300" y="4422775"/>
          <p14:tracePt t="10652" x="2981325" y="4422775"/>
          <p14:tracePt t="10660" x="2935288" y="4422775"/>
          <p14:tracePt t="10668" x="2908300" y="4422775"/>
          <p14:tracePt t="10901" x="2898775" y="4432300"/>
          <p14:tracePt t="10908" x="2898775" y="4441825"/>
          <p14:tracePt t="10924" x="2881313" y="4468813"/>
          <p14:tracePt t="10932" x="2862263" y="4486275"/>
          <p14:tracePt t="10940" x="2835275" y="4505325"/>
          <p14:tracePt t="10948" x="2789238" y="4541838"/>
          <p14:tracePt t="10957" x="2781300" y="4551363"/>
          <p14:tracePt t="10963" x="2744788" y="4568825"/>
          <p14:tracePt t="10971" x="2708275" y="4595813"/>
          <p14:tracePt t="10979" x="2679700" y="4605338"/>
          <p14:tracePt t="10987" x="2652713" y="4614863"/>
          <p14:tracePt t="10995" x="2625725" y="4632325"/>
          <p14:tracePt t="11069" x="2606675" y="4632325"/>
          <p14:tracePt t="11076" x="2543175" y="4660900"/>
          <p14:tracePt t="11084" x="2462213" y="4660900"/>
          <p14:tracePt t="11092" x="2389188" y="4660900"/>
          <p14:tracePt t="11100" x="2333625" y="4660900"/>
          <p14:tracePt t="11110" x="2243138" y="4660900"/>
          <p14:tracePt t="11116" x="2214563" y="4660900"/>
          <p14:tracePt t="11125" x="2187575" y="4660900"/>
          <p14:tracePt t="11132" x="2170113" y="4660900"/>
          <p14:tracePt t="11157" x="2133600" y="4641850"/>
          <p14:tracePt t="11173" x="2133600" y="4605338"/>
          <p14:tracePt t="11180" x="2133600" y="4578350"/>
          <p14:tracePt t="11189" x="2133600" y="4541838"/>
          <p14:tracePt t="11196" x="2133600" y="4495800"/>
          <p14:tracePt t="11204" x="2133600" y="4468813"/>
          <p14:tracePt t="11212" x="2124075" y="4441825"/>
          <p14:tracePt t="11220" x="2124075" y="4395788"/>
          <p14:tracePt t="11228" x="2114550" y="4359275"/>
          <p14:tracePt t="11236" x="2078038" y="4295775"/>
          <p14:tracePt t="11244" x="2078038" y="4276725"/>
          <p14:tracePt t="11252" x="2070100" y="4240213"/>
          <p14:tracePt t="11260" x="2070100" y="4232275"/>
          <p14:tracePt t="11268" x="2060575" y="4186238"/>
          <p14:tracePt t="11276" x="2060575" y="4176713"/>
          <p14:tracePt t="11284" x="2060575" y="4140200"/>
          <p14:tracePt t="11293" x="2060575" y="4103688"/>
          <p14:tracePt t="11300" x="2060575" y="4067175"/>
          <p14:tracePt t="11308" x="2060575" y="4030663"/>
          <p14:tracePt t="11317" x="2060575" y="3984625"/>
          <p14:tracePt t="11325" x="2060575" y="3948113"/>
          <p14:tracePt t="11332" x="2060575" y="3921125"/>
          <p14:tracePt t="11341" x="2060575" y="3867150"/>
          <p14:tracePt t="11348" x="2060575" y="3821113"/>
          <p14:tracePt t="11358" x="2060575" y="3767138"/>
          <p14:tracePt t="11364" x="2060575" y="3711575"/>
          <p14:tracePt t="11374" x="2060575" y="3657600"/>
          <p14:tracePt t="11380" x="2060575" y="3602038"/>
          <p14:tracePt t="11388" x="2060575" y="3556000"/>
          <p14:tracePt t="11396" x="2070100" y="3502025"/>
          <p14:tracePt t="11404" x="2087563" y="3429000"/>
          <p14:tracePt t="11412" x="2087563" y="3382963"/>
          <p14:tracePt t="11420" x="2087563" y="3346450"/>
          <p14:tracePt t="11428" x="2087563" y="3309938"/>
          <p14:tracePt t="11436" x="2097088" y="3255963"/>
          <p14:tracePt t="11445" x="2097088" y="3228975"/>
          <p14:tracePt t="11452" x="2097088" y="3182938"/>
          <p14:tracePt t="11460" x="2097088" y="3173413"/>
          <p14:tracePt t="11468" x="2097088" y="3127375"/>
          <p14:tracePt t="11476" x="2097088" y="3073400"/>
          <p14:tracePt t="11484" x="2097088" y="3017838"/>
          <p14:tracePt t="11492" x="2097088" y="2963863"/>
          <p14:tracePt t="11500" x="2097088" y="2909888"/>
          <p14:tracePt t="11508" x="2097088" y="2844800"/>
          <p14:tracePt t="11516" x="2097088" y="2771775"/>
          <p14:tracePt t="11524" x="2097088" y="2717800"/>
          <p14:tracePt t="11532" x="2097088" y="2644775"/>
          <p14:tracePt t="11541" x="2097088" y="2571750"/>
          <p14:tracePt t="11548" x="2097088" y="2517775"/>
          <p14:tracePt t="11559" x="2097088" y="2435225"/>
          <p14:tracePt t="11564" x="2097088" y="2379663"/>
          <p14:tracePt t="11574" x="2097088" y="2352675"/>
          <p14:tracePt t="11580" x="2097088" y="2316163"/>
          <p14:tracePt t="11589" x="2097088" y="2270125"/>
          <p14:tracePt t="11596" x="2097088" y="2252663"/>
          <p14:tracePt t="11604" x="2097088" y="2225675"/>
          <p14:tracePt t="11612" x="2097088" y="2216150"/>
          <p14:tracePt t="11620" x="2097088" y="2206625"/>
          <p14:tracePt t="11628" x="2097088" y="2179638"/>
          <p14:tracePt t="11636" x="2097088" y="2143125"/>
          <p14:tracePt t="11644" x="2097088" y="2125663"/>
          <p14:tracePt t="11652" x="2097088" y="2079625"/>
          <p14:tracePt t="11660" x="2097088" y="2043113"/>
          <p14:tracePt t="11668" x="2106613" y="1997075"/>
          <p14:tracePt t="11676" x="2106613" y="1979613"/>
          <p14:tracePt t="11684" x="2114550" y="1951038"/>
          <p14:tracePt t="11692" x="2133600" y="1924050"/>
          <p14:tracePt t="11701" x="2133600" y="1906588"/>
          <p14:tracePt t="11708" x="2133600" y="1887538"/>
          <p14:tracePt t="11716" x="2143125" y="1878013"/>
          <p14:tracePt t="11724" x="2143125" y="1851025"/>
          <p14:tracePt t="11732" x="2143125" y="1841500"/>
          <p14:tracePt t="11748" x="2143125" y="1833563"/>
          <p14:tracePt t="11758" x="2143125" y="1824038"/>
          <p14:tracePt t="11764" x="2143125" y="1814513"/>
          <p14:tracePt t="11774" x="2151063" y="1804988"/>
          <p14:tracePt t="11820" x="2151063" y="1797050"/>
          <p14:tracePt t="11925" x="2170113" y="1804988"/>
          <p14:tracePt t="11948" x="2179638" y="1814513"/>
          <p14:tracePt t="11957" x="2179638" y="1833563"/>
          <p14:tracePt t="11965" x="2187575" y="1841500"/>
          <p14:tracePt t="11980" x="2197100" y="1841500"/>
          <p14:tracePt t="11989" x="2206625" y="1841500"/>
          <p14:tracePt t="11996" x="2233613" y="1841500"/>
          <p14:tracePt t="12004" x="2251075" y="1841500"/>
          <p14:tracePt t="12012" x="2260600" y="1841500"/>
          <p14:tracePt t="12020" x="2270125" y="1841500"/>
          <p14:tracePt t="12084" x="2287588" y="1841500"/>
          <p14:tracePt t="12100" x="2316163" y="1841500"/>
          <p14:tracePt t="12108" x="2352675" y="1841500"/>
          <p14:tracePt t="12116" x="2397125" y="1841500"/>
          <p14:tracePt t="12125" x="2406650" y="1841500"/>
          <p14:tracePt t="12132" x="2416175" y="1851025"/>
          <p14:tracePt t="12142" x="2425700" y="1851025"/>
          <p14:tracePt t="12148" x="2433638" y="1851025"/>
          <p14:tracePt t="12276" x="2452688" y="1851025"/>
          <p14:tracePt t="12284" x="2489200" y="1851025"/>
          <p14:tracePt t="12291" x="2525713" y="1851025"/>
          <p14:tracePt t="12299" x="2543175" y="1851025"/>
          <p14:tracePt t="12315" x="2562225" y="1851025"/>
          <p14:tracePt t="12324" x="2570163" y="1851025"/>
          <p14:tracePt t="12355" x="2579688" y="1851025"/>
          <p14:tracePt t="12372" x="2589213" y="1851025"/>
          <p14:tracePt t="12389" x="2606675" y="1851025"/>
          <p14:tracePt t="12765" x="2616200" y="1851025"/>
          <p14:tracePt t="13205" x="2643188" y="1851025"/>
          <p14:tracePt t="13373" x="2652713" y="1851025"/>
          <p14:tracePt t="13381" x="2671763" y="1851025"/>
          <p14:tracePt t="13389" x="2708275" y="1851025"/>
          <p14:tracePt t="13395" x="2762250" y="1851025"/>
          <p14:tracePt t="13403" x="2825750" y="1870075"/>
          <p14:tracePt t="13411" x="2852738" y="1870075"/>
          <p14:tracePt t="13419" x="2881313" y="1878013"/>
          <p14:tracePt t="13427" x="2898775" y="1887538"/>
          <p14:tracePt t="13435" x="2917825" y="1897063"/>
          <p14:tracePt t="13443" x="2925763" y="1897063"/>
          <p14:tracePt t="13788" x="2935288" y="1906588"/>
          <p14:tracePt t="13804" x="2935288" y="1943100"/>
          <p14:tracePt t="13812" x="2935288" y="1970088"/>
          <p14:tracePt t="13820" x="2935288" y="1997075"/>
          <p14:tracePt t="13828" x="2935288" y="2016125"/>
          <p14:tracePt t="13836" x="2962275" y="2070100"/>
          <p14:tracePt t="13844" x="2962275" y="2125663"/>
          <p14:tracePt t="13852" x="2962275" y="2160588"/>
          <p14:tracePt t="13860" x="2962275" y="2189163"/>
          <p14:tracePt t="13868" x="2962275" y="2243138"/>
          <p14:tracePt t="13876" x="2962275" y="2298700"/>
          <p14:tracePt t="13895" x="2971800" y="2398713"/>
          <p14:tracePt t="13900" x="2981325" y="2425700"/>
          <p14:tracePt t="13908" x="2981325" y="2481263"/>
          <p14:tracePt t="13916" x="2981325" y="2517775"/>
          <p14:tracePt t="13924" x="2981325" y="2562225"/>
          <p14:tracePt t="13932" x="2981325" y="2598738"/>
          <p14:tracePt t="13941" x="2981325" y="2635250"/>
          <p14:tracePt t="13948" x="2981325" y="2671763"/>
          <p14:tracePt t="13958" x="2981325" y="2744788"/>
          <p14:tracePt t="13964" x="2981325" y="2800350"/>
          <p14:tracePt t="13974" x="2981325" y="2836863"/>
          <p14:tracePt t="13980" x="2981325" y="2909888"/>
          <p14:tracePt t="13988" x="2981325" y="2963863"/>
          <p14:tracePt t="13996" x="2981325" y="3054350"/>
          <p14:tracePt t="14004" x="2981325" y="3082925"/>
          <p14:tracePt t="14012" x="2981325" y="3136900"/>
          <p14:tracePt t="14020" x="2981325" y="3200400"/>
          <p14:tracePt t="14028" x="2981325" y="3255963"/>
          <p14:tracePt t="14036" x="2981325" y="3309938"/>
          <p14:tracePt t="14044" x="2981325" y="3365500"/>
          <p14:tracePt t="14052" x="2981325" y="3411538"/>
          <p14:tracePt t="14060" x="2981325" y="3446463"/>
          <p14:tracePt t="14068" x="2981325" y="3492500"/>
          <p14:tracePt t="14076" x="2981325" y="3519488"/>
          <p14:tracePt t="14084" x="2981325" y="3556000"/>
          <p14:tracePt t="14092" x="2981325" y="3602038"/>
          <p14:tracePt t="14100" x="2981325" y="3638550"/>
          <p14:tracePt t="14108" x="2981325" y="3675063"/>
          <p14:tracePt t="14116" x="2981325" y="3757613"/>
          <p14:tracePt t="14125" x="2981325" y="3830638"/>
          <p14:tracePt t="14132" x="2981325" y="3884613"/>
          <p14:tracePt t="14141" x="2981325" y="3957638"/>
          <p14:tracePt t="14148" x="2981325" y="4030663"/>
          <p14:tracePt t="14158" x="2962275" y="4130675"/>
          <p14:tracePt t="14164" x="2962275" y="4203700"/>
          <p14:tracePt t="14174" x="2954338" y="4276725"/>
          <p14:tracePt t="14180" x="2954338" y="4322763"/>
          <p14:tracePt t="14188" x="2954338" y="4376738"/>
          <p14:tracePt t="14196" x="2935288" y="4422775"/>
          <p14:tracePt t="14204" x="2935288" y="4449763"/>
          <p14:tracePt t="14212" x="2935288" y="4478338"/>
          <p14:tracePt t="14220" x="2935288" y="4495800"/>
          <p14:tracePt t="14228" x="2935288" y="4514850"/>
          <p14:tracePt t="14236" x="2935288" y="4522788"/>
          <p14:tracePt t="14268" x="2935288" y="4541838"/>
          <p14:tracePt t="14276" x="2935288" y="4559300"/>
          <p14:tracePt t="14284" x="2908300" y="4578350"/>
          <p14:tracePt t="14293" x="2908300" y="4595813"/>
          <p14:tracePt t="14300" x="2908300" y="4605338"/>
          <p14:tracePt t="14308" x="2908300" y="4624388"/>
          <p14:tracePt t="14317" x="2898775" y="4632325"/>
          <p14:tracePt t="14325" x="2898775" y="4651375"/>
          <p14:tracePt t="14332" x="2889250" y="4668838"/>
          <p14:tracePt t="14356" x="2889250" y="4687888"/>
          <p14:tracePt t="14372" x="2881313" y="4687888"/>
          <p14:tracePt t="14388" x="2871788" y="4697413"/>
          <p14:tracePt t="14637" x="2881313" y="4714875"/>
          <p14:tracePt t="14643" x="2954338" y="4778375"/>
          <p14:tracePt t="14651" x="3090863" y="4851400"/>
          <p14:tracePt t="14659" x="3227388" y="4924425"/>
          <p14:tracePt t="14667" x="3327400" y="4987925"/>
          <p14:tracePt t="14676" x="3427413" y="5060950"/>
          <p14:tracePt t="14684" x="3490913" y="5106988"/>
          <p14:tracePt t="14693" x="3573463" y="5180013"/>
          <p14:tracePt t="14700" x="3619500" y="5216525"/>
          <p14:tracePt t="14708" x="3656013" y="5280025"/>
          <p14:tracePt t="14716" x="3692525" y="5307013"/>
          <p14:tracePt t="14725" x="3702050" y="5343525"/>
          <p14:tracePt t="14732" x="3702050" y="5362575"/>
          <p14:tracePt t="14748" x="3702050" y="5372100"/>
          <p14:tracePt t="14758" x="3702050" y="5380038"/>
          <p14:tracePt t="14789" x="3692525" y="5399088"/>
          <p14:tracePt t="14797" x="3683000" y="5408613"/>
          <p14:tracePt t="14805" x="3673475" y="5426075"/>
          <p14:tracePt t="14813" x="3646488" y="5453063"/>
          <p14:tracePt t="14821" x="3629025" y="5489575"/>
          <p14:tracePt t="14829" x="3619500" y="5499100"/>
          <p14:tracePt t="14837" x="3592513" y="5526088"/>
          <p14:tracePt t="14847" x="3573463" y="5545138"/>
          <p14:tracePt t="14853" x="3536950" y="5572125"/>
          <p14:tracePt t="14862" x="3527425" y="5581650"/>
          <p14:tracePt t="14876" x="3519488" y="5589588"/>
          <p14:tracePt t="14909" x="3519488" y="5608638"/>
          <p14:tracePt t="14932" x="3519488" y="5618163"/>
          <p14:tracePt t="15091" x="3509963" y="5618163"/>
          <p14:tracePt t="15107" x="3509963" y="5608638"/>
          <p14:tracePt t="15124" x="3509963" y="5589588"/>
          <p14:tracePt t="15140" x="3509963" y="5581650"/>
          <p14:tracePt t="15148" x="3509963" y="5572125"/>
          <p14:tracePt t="15173" x="3509963" y="5554663"/>
          <p14:tracePt t="15180" x="3500438" y="5545138"/>
          <p14:tracePt t="15189" x="3500438" y="5526088"/>
          <p14:tracePt t="15196" x="3490913" y="5481638"/>
          <p14:tracePt t="15204" x="3490913" y="5445125"/>
          <p14:tracePt t="15212" x="3490913" y="5389563"/>
          <p14:tracePt t="15220" x="3490913" y="5335588"/>
          <p14:tracePt t="15228" x="3490913" y="5262563"/>
          <p14:tracePt t="15236" x="3490913" y="5197475"/>
          <p14:tracePt t="15244" x="3490913" y="5143500"/>
          <p14:tracePt t="15252" x="3490913" y="5089525"/>
          <p14:tracePt t="15260" x="3490913" y="5033963"/>
          <p14:tracePt t="15268" x="3490913" y="5006975"/>
          <p14:tracePt t="15276" x="3490913" y="4987925"/>
          <p14:tracePt t="15284" x="3490913" y="4979988"/>
          <p14:tracePt t="15292" x="3490913" y="4960938"/>
          <p14:tracePt t="15300" x="3490913" y="4951413"/>
          <p14:tracePt t="15308" x="3490913" y="4933950"/>
          <p14:tracePt t="15525" x="3500438" y="4933950"/>
          <p14:tracePt t="15556" x="3509963" y="4933950"/>
          <p14:tracePt t="15565" x="3536950" y="4933950"/>
          <p14:tracePt t="15573" x="3556000" y="4933950"/>
          <p14:tracePt t="15580" x="3582988" y="4933950"/>
          <p14:tracePt t="15589" x="3636963" y="4933950"/>
          <p14:tracePt t="15596" x="3719513" y="4951413"/>
          <p14:tracePt t="15604" x="3865563" y="4970463"/>
          <p14:tracePt t="15612" x="4048125" y="4970463"/>
          <p14:tracePt t="15621" x="4267200" y="4970463"/>
          <p14:tracePt t="15628" x="4530725" y="4970463"/>
          <p14:tracePt t="15636" x="4795838" y="4970463"/>
          <p14:tracePt t="15644" x="5095875" y="4987925"/>
          <p14:tracePt t="15652" x="5441950" y="5006975"/>
          <p14:tracePt t="15661" x="5670550" y="5006975"/>
          <p14:tracePt t="15668" x="5853113" y="5006975"/>
          <p14:tracePt t="15677" x="5980113" y="5006975"/>
          <p14:tracePt t="15684" x="6089650" y="5006975"/>
          <p14:tracePt t="15693" x="6162675" y="5006975"/>
          <p14:tracePt t="15700" x="6218238" y="5006975"/>
          <p14:tracePt t="15708" x="6235700" y="5006975"/>
          <p14:tracePt t="15716" x="6262688" y="5006975"/>
          <p14:tracePt t="16093" x="6272213" y="5024438"/>
          <p14:tracePt t="16100" x="6272213" y="5043488"/>
          <p14:tracePt t="16108" x="6272213" y="5089525"/>
          <p14:tracePt t="16116" x="6272213" y="5116513"/>
          <p14:tracePt t="16125" x="6262688" y="5143500"/>
          <p14:tracePt t="16132" x="6254750" y="5197475"/>
          <p14:tracePt t="16141" x="6254750" y="5262563"/>
          <p14:tracePt t="16148" x="6218238" y="5289550"/>
          <p14:tracePt t="16158" x="6208713" y="5353050"/>
          <p14:tracePt t="16174" x="6172200" y="5435600"/>
          <p14:tracePt t="16180" x="6172200" y="5472113"/>
          <p14:tracePt t="16190" x="6153150" y="5562600"/>
          <p14:tracePt t="16196" x="6135688" y="5618163"/>
          <p14:tracePt t="16205" x="6116638" y="5654675"/>
          <p14:tracePt t="16212" x="6108700" y="5681663"/>
          <p14:tracePt t="16220" x="6099175" y="5708650"/>
          <p14:tracePt t="16236" x="6089650" y="5718175"/>
          <p14:tracePt t="16301" x="6080125" y="5735638"/>
          <p14:tracePt t="16317" x="6072188" y="5745163"/>
          <p14:tracePt t="16332" x="6062663" y="5745163"/>
          <p14:tracePt t="16508" x="6035675" y="5745163"/>
          <p14:tracePt t="16516" x="6026150" y="5745163"/>
          <p14:tracePt t="16523" x="5989638" y="5745163"/>
          <p14:tracePt t="16532" x="5962650" y="5745163"/>
          <p14:tracePt t="16541" x="5916613" y="5745163"/>
          <p14:tracePt t="16548" x="5862638" y="5745163"/>
          <p14:tracePt t="16559" x="5807075" y="5745163"/>
          <p14:tracePt t="16564" x="5716588" y="5745163"/>
          <p14:tracePt t="16575" x="5624513" y="5745163"/>
          <p14:tracePt t="16580" x="5497513" y="5745163"/>
          <p14:tracePt t="16590" x="5405438" y="5745163"/>
          <p14:tracePt t="16596" x="5260975" y="5745163"/>
          <p14:tracePt t="16605" x="5114925" y="5745163"/>
          <p14:tracePt t="16612" x="4986338" y="5745163"/>
          <p14:tracePt t="16621" x="4840288" y="5745163"/>
          <p14:tracePt t="16628" x="4676775" y="5745163"/>
          <p14:tracePt t="16637" x="4494213" y="5745163"/>
          <p14:tracePt t="16644" x="4348163" y="5745163"/>
          <p14:tracePt t="16652" x="4202113" y="5745163"/>
          <p14:tracePt t="16660" x="4048125" y="5745163"/>
          <p14:tracePt t="16668" x="3865563" y="5745163"/>
          <p14:tracePt t="16676" x="3738563" y="5745163"/>
          <p14:tracePt t="16684" x="3592513" y="5745163"/>
          <p14:tracePt t="16693" x="3482975" y="5745163"/>
          <p14:tracePt t="16700" x="3400425" y="5754688"/>
          <p14:tracePt t="16710" x="3346450" y="5772150"/>
          <p14:tracePt t="16716" x="3327400" y="5781675"/>
          <p14:tracePt t="16725" x="3300413" y="5781675"/>
          <p14:tracePt t="16964" x="3290888" y="5781675"/>
          <p14:tracePt t="16988" x="3281363" y="5781675"/>
          <p14:tracePt t="17028" x="3273425" y="5772150"/>
          <p14:tracePt t="17052" x="3273425" y="5754688"/>
          <p14:tracePt t="17060" x="3273425" y="5735638"/>
          <p14:tracePt t="17068" x="3273425" y="5718175"/>
          <p14:tracePt t="17076" x="3273425" y="5691188"/>
          <p14:tracePt t="17084" x="3273425" y="5645150"/>
          <p14:tracePt t="17093" x="3273425" y="5618163"/>
          <p14:tracePt t="17100" x="3273425" y="5581650"/>
          <p14:tracePt t="17109" x="3290888" y="5508625"/>
          <p14:tracePt t="17116" x="3327400" y="5426075"/>
          <p14:tracePt t="17124" x="3363913" y="5343525"/>
          <p14:tracePt t="17132" x="3382963" y="5289550"/>
          <p14:tracePt t="17141" x="3390900" y="5243513"/>
          <p14:tracePt t="17148" x="3400425" y="5226050"/>
          <p14:tracePt t="17158" x="3400425" y="5197475"/>
          <p14:tracePt t="17164" x="3400425" y="5189538"/>
          <p14:tracePt t="17177" x="3400425" y="5180013"/>
          <p14:tracePt t="17180" x="3400425" y="5170488"/>
          <p14:tracePt t="17190" x="3400425" y="5153025"/>
          <p14:tracePt t="17205" x="3400425" y="5143500"/>
          <p14:tracePt t="17212" x="3400425" y="5133975"/>
          <p14:tracePt t="17221" x="3400425" y="5116513"/>
          <p14:tracePt t="17228" x="3400425" y="5097463"/>
          <p14:tracePt t="17237" x="3409950" y="5080000"/>
          <p14:tracePt t="17244" x="3419475" y="5060950"/>
          <p14:tracePt t="17252" x="3419475" y="5053013"/>
          <p14:tracePt t="17260" x="3427413" y="5043488"/>
          <p14:tracePt t="17277" x="3427413" y="5033963"/>
          <p14:tracePt t="17284" x="3436938" y="5024438"/>
          <p14:tracePt t="17292" x="3436938" y="5016500"/>
          <p14:tracePt t="17300" x="3436938" y="5006975"/>
          <p14:tracePt t="17308" x="3436938" y="4987925"/>
          <p14:tracePt t="17316" x="3436938" y="4970463"/>
          <p14:tracePt t="17326" x="3436938" y="4933950"/>
          <p14:tracePt t="17332" x="3436938" y="4878388"/>
          <p14:tracePt t="17341" x="3436938" y="4833938"/>
          <p14:tracePt t="17348" x="3436938" y="4768850"/>
          <p14:tracePt t="17357" x="3436938" y="4705350"/>
          <p14:tracePt t="17364" x="3400425" y="4614863"/>
          <p14:tracePt t="17373" x="3400425" y="4522788"/>
          <p14:tracePt t="17380" x="3390900" y="4422775"/>
          <p14:tracePt t="17389" x="3373438" y="4313238"/>
          <p14:tracePt t="17396" x="3373438" y="4222750"/>
          <p14:tracePt t="17404" x="3346450" y="4140200"/>
          <p14:tracePt t="17412" x="3336925" y="4067175"/>
          <p14:tracePt t="17420" x="3309938" y="4003675"/>
          <p14:tracePt t="17428" x="3309938" y="3967163"/>
          <p14:tracePt t="17436" x="3273425" y="3875088"/>
          <p14:tracePt t="17444" x="3263900" y="3803650"/>
          <p14:tracePt t="17452" x="3217863" y="3702050"/>
          <p14:tracePt t="17460" x="3200400" y="3675063"/>
          <p14:tracePt t="17468" x="3163888" y="3602038"/>
          <p14:tracePt t="17476" x="3136900" y="3538538"/>
          <p14:tracePt t="17484" x="3127375" y="3475038"/>
          <p14:tracePt t="17492" x="3127375" y="3365500"/>
          <p14:tracePt t="17500" x="3081338" y="3282950"/>
          <p14:tracePt t="17508" x="3081338" y="3209925"/>
          <p14:tracePt t="17516" x="3081338" y="3136900"/>
          <p14:tracePt t="17523" x="3081338" y="3046413"/>
          <p14:tracePt t="17532" x="3081338" y="2973388"/>
          <p14:tracePt t="17540" x="3081338" y="2927350"/>
          <p14:tracePt t="17548" x="3081338" y="2917825"/>
          <p14:tracePt t="17556" x="3081338" y="2873375"/>
          <p14:tracePt t="17564" x="3081338" y="2854325"/>
          <p14:tracePt t="17573" x="3081338" y="2827338"/>
          <p14:tracePt t="17580" x="3081338" y="2808288"/>
          <p14:tracePt t="17588" x="3081338" y="2771775"/>
          <p14:tracePt t="17596" x="3081338" y="2735263"/>
          <p14:tracePt t="17604" x="3081338" y="2717800"/>
          <p14:tracePt t="17612" x="3071813" y="2690813"/>
          <p14:tracePt t="17620" x="3063875" y="2671763"/>
          <p14:tracePt t="17628" x="3027363" y="2625725"/>
          <p14:tracePt t="17636" x="3027363" y="2617788"/>
          <p14:tracePt t="17644" x="3027363" y="2589213"/>
          <p14:tracePt t="17652" x="3017838" y="2581275"/>
          <p14:tracePt t="17660" x="2998788" y="2571750"/>
          <p14:tracePt t="17668" x="2990850" y="2562225"/>
          <p14:tracePt t="17676" x="2981325" y="2554288"/>
          <p14:tracePt t="17757" x="2981325" y="2544763"/>
          <p14:tracePt t="17764" x="2971800" y="2535238"/>
          <p14:tracePt t="17780" x="2962275" y="2517775"/>
          <p14:tracePt t="17789" x="2944813" y="2498725"/>
          <p14:tracePt t="17796" x="2935288" y="2489200"/>
          <p14:tracePt t="17806" x="2908300" y="2471738"/>
          <p14:tracePt t="17812" x="2898775" y="2452688"/>
          <p14:tracePt t="17821" x="2881313" y="2425700"/>
          <p14:tracePt t="17828" x="2862263" y="2408238"/>
          <p14:tracePt t="17837" x="2844800" y="2398713"/>
          <p14:tracePt t="17844" x="2798763" y="2389188"/>
          <p14:tracePt t="17853" x="2735263" y="2343150"/>
          <p14:tracePt t="17860" x="2708275" y="2343150"/>
          <p14:tracePt t="17869" x="2689225" y="2335213"/>
          <p14:tracePt t="17877" x="2679700" y="2335213"/>
          <p14:tracePt t="18133" x="2735263" y="2335213"/>
          <p14:tracePt t="18140" x="2825750" y="2335213"/>
          <p14:tracePt t="18149" x="2971800" y="2335213"/>
          <p14:tracePt t="18157" x="3154363" y="2335213"/>
          <p14:tracePt t="18165" x="3346450" y="2335213"/>
          <p14:tracePt t="18174" x="3629025" y="2335213"/>
          <p14:tracePt t="18179" x="3883025" y="2335213"/>
          <p14:tracePt t="18187" x="4257675" y="2335213"/>
          <p14:tracePt t="18195" x="4594225" y="2335213"/>
          <p14:tracePt t="18204" x="5005388" y="2335213"/>
          <p14:tracePt t="18211" x="5305425" y="2335213"/>
          <p14:tracePt t="18220" x="5570538" y="2335213"/>
          <p14:tracePt t="18227" x="5789613" y="2335213"/>
          <p14:tracePt t="18236" x="5953125" y="2335213"/>
          <p14:tracePt t="18244" x="6099175" y="2335213"/>
          <p14:tracePt t="18252" x="6208713" y="2335213"/>
          <p14:tracePt t="18260" x="6262688" y="2335213"/>
          <p14:tracePt t="18269" x="6281738" y="2335213"/>
          <p14:tracePt t="18276" x="6326188" y="2335213"/>
          <p14:tracePt t="18284" x="6335713" y="2335213"/>
          <p14:tracePt t="18292" x="6362700" y="2335213"/>
          <p14:tracePt t="18300" x="6391275" y="2325688"/>
          <p14:tracePt t="18309" x="6427788" y="2325688"/>
          <p14:tracePt t="18317" x="6481763" y="2325688"/>
          <p14:tracePt t="18324" x="6600825" y="2316163"/>
          <p14:tracePt t="18332" x="6673850" y="2316163"/>
          <p14:tracePt t="18340" x="6783388" y="2316163"/>
          <p14:tracePt t="18347" x="6873875" y="2289175"/>
          <p14:tracePt t="18355" x="6956425" y="2270125"/>
          <p14:tracePt t="18363" x="7010400" y="2270125"/>
          <p14:tracePt t="18372" x="7065963" y="2270125"/>
          <p14:tracePt t="18379" x="7092950" y="2270125"/>
          <p14:tracePt t="18387" x="7110413" y="2270125"/>
          <p14:tracePt t="18395" x="7129463" y="2270125"/>
          <p14:tracePt t="18525" x="7092950" y="2279650"/>
          <p14:tracePt t="18531" x="7037388" y="2289175"/>
          <p14:tracePt t="18539" x="6956425" y="2306638"/>
          <p14:tracePt t="18547" x="6864350" y="2343150"/>
          <p14:tracePt t="18555" x="6764338" y="2362200"/>
          <p14:tracePt t="18563" x="6618288" y="2408238"/>
          <p14:tracePt t="18572" x="6464300" y="2452688"/>
          <p14:tracePt t="18580" x="6245225" y="2535238"/>
          <p14:tracePt t="18591" x="5999163" y="2671763"/>
          <p14:tracePt t="18596" x="5816600" y="2717800"/>
          <p14:tracePt t="18604" x="5643563" y="2790825"/>
          <p14:tracePt t="18612" x="5424488" y="2881313"/>
          <p14:tracePt t="18620" x="5260975" y="2927350"/>
          <p14:tracePt t="18628" x="5105400" y="2954338"/>
          <p14:tracePt t="18636" x="4995863" y="3000375"/>
          <p14:tracePt t="18644" x="4905375" y="3009900"/>
          <p14:tracePt t="18652" x="4822825" y="3017838"/>
          <p14:tracePt t="18660" x="4776788" y="3046413"/>
          <p14:tracePt t="18668" x="4759325" y="3054350"/>
          <p14:tracePt t="18677" x="4730750" y="3054350"/>
          <p14:tracePt t="18684" x="4713288" y="3054350"/>
          <p14:tracePt t="18693" x="4676775" y="3054350"/>
          <p14:tracePt t="18700" x="4659313" y="3054350"/>
          <p14:tracePt t="18708" x="4622800" y="3054350"/>
          <p14:tracePt t="18716" x="4586288" y="3054350"/>
          <p14:tracePt t="18724" x="4503738" y="3054350"/>
          <p14:tracePt t="18732" x="4394200" y="3054350"/>
          <p14:tracePt t="18741" x="4284663" y="3054350"/>
          <p14:tracePt t="18748" x="4138613" y="3054350"/>
          <p14:tracePt t="18757" x="3992563" y="3054350"/>
          <p14:tracePt t="18764" x="3829050" y="3054350"/>
          <p14:tracePt t="18774" x="3665538" y="3054350"/>
          <p14:tracePt t="18780" x="3519488" y="3054350"/>
          <p14:tracePt t="18790" x="3409950" y="3054350"/>
          <p14:tracePt t="18796" x="3281363" y="3063875"/>
          <p14:tracePt t="18804" x="3217863" y="3082925"/>
          <p14:tracePt t="18812" x="3190875" y="3082925"/>
          <p14:tracePt t="18819" x="3181350" y="3082925"/>
          <p14:tracePt t="18843" x="3171825" y="3090863"/>
          <p14:tracePt t="18923" x="3136900" y="3090863"/>
          <p14:tracePt t="18931" x="3090863" y="3090863"/>
          <p14:tracePt t="18939" x="3044825" y="3082925"/>
          <p14:tracePt t="18947" x="3017838" y="3082925"/>
          <p14:tracePt t="18955" x="2962275" y="3073400"/>
          <p14:tracePt t="18963" x="2898775" y="3046413"/>
          <p14:tracePt t="18972" x="2871788" y="3036888"/>
          <p14:tracePt t="18980" x="2852738" y="3027363"/>
          <p14:tracePt t="18989" x="2825750" y="3017838"/>
          <p14:tracePt t="18996" x="2808288" y="3000375"/>
          <p14:tracePt t="19077" x="2808288" y="2990850"/>
          <p14:tracePt t="19084" x="2825750" y="2973388"/>
          <p14:tracePt t="19092" x="2898775" y="2963863"/>
          <p14:tracePt t="19100" x="3027363" y="2946400"/>
          <p14:tracePt t="19108" x="3236913" y="2917825"/>
          <p14:tracePt t="19116" x="3500438" y="2917825"/>
          <p14:tracePt t="19124" x="3902075" y="2917825"/>
          <p14:tracePt t="19132" x="4503738" y="2917825"/>
          <p14:tracePt t="19141" x="5059363" y="2917825"/>
          <p14:tracePt t="19148" x="5653088" y="2917825"/>
          <p14:tracePt t="19158" x="6208713" y="2917825"/>
          <p14:tracePt t="19164" x="6727825" y="2917825"/>
          <p14:tracePt t="19174" x="7102475" y="2917825"/>
          <p14:tracePt t="19180" x="7466013" y="2917825"/>
          <p14:tracePt t="19191" x="7648575" y="2917825"/>
          <p14:tracePt t="19196" x="7813675" y="2917825"/>
          <p14:tracePt t="19205" x="7904163" y="2900363"/>
          <p14:tracePt t="19212" x="7931150" y="2881313"/>
          <p14:tracePt t="19397" x="7894638" y="2900363"/>
          <p14:tracePt t="19405" x="7740650" y="2973388"/>
          <p14:tracePt t="19412" x="7594600" y="3036888"/>
          <p14:tracePt t="19421" x="7348538" y="3119438"/>
          <p14:tracePt t="19429" x="7083425" y="3192463"/>
          <p14:tracePt t="19437" x="6827838" y="3246438"/>
          <p14:tracePt t="19445" x="6427788" y="3338513"/>
          <p14:tracePt t="19453" x="6172200" y="3392488"/>
          <p14:tracePt t="19460" x="6007100" y="3419475"/>
          <p14:tracePt t="19469" x="5780088" y="3438525"/>
          <p14:tracePt t="19478" x="5597525" y="3475038"/>
          <p14:tracePt t="19485" x="5368925" y="3502025"/>
          <p14:tracePt t="19493" x="5132388" y="3519488"/>
          <p14:tracePt t="19500" x="4968875" y="3565525"/>
          <p14:tracePt t="19508" x="4813300" y="3584575"/>
          <p14:tracePt t="19515" x="4676775" y="3584575"/>
          <p14:tracePt t="19524" x="4594225" y="3584575"/>
          <p14:tracePt t="19532" x="4503738" y="3592513"/>
          <p14:tracePt t="19540" x="4413250" y="3592513"/>
          <p14:tracePt t="19547" x="4284663" y="3592513"/>
          <p14:tracePt t="19556" x="4175125" y="3592513"/>
          <p14:tracePt t="19563" x="4048125" y="3592513"/>
          <p14:tracePt t="19572" x="3919538" y="3592513"/>
          <p14:tracePt t="19579" x="3846513" y="3592513"/>
          <p14:tracePt t="19589" x="3756025" y="3592513"/>
          <p14:tracePt t="19596" x="3702050" y="3592513"/>
          <p14:tracePt t="19604" x="3636963" y="3592513"/>
          <p14:tracePt t="19612" x="3609975" y="3592513"/>
          <p14:tracePt t="19620" x="3573463" y="3592513"/>
          <p14:tracePt t="19628" x="3536950" y="3592513"/>
          <p14:tracePt t="19660" x="3519488" y="3592513"/>
          <p14:tracePt t="19668" x="3500438" y="3592513"/>
          <p14:tracePt t="19683" x="3490913" y="3592513"/>
          <p14:tracePt t="19691" x="3482975" y="3592513"/>
          <p14:tracePt t="19829" x="3473450" y="3592513"/>
          <p14:tracePt t="19837" x="3490913" y="3575050"/>
          <p14:tracePt t="19845" x="3592513" y="3575050"/>
          <p14:tracePt t="19853" x="3738563" y="3575050"/>
          <p14:tracePt t="19861" x="3938588" y="3575050"/>
          <p14:tracePt t="19869" x="4211638" y="3575050"/>
          <p14:tracePt t="19876" x="4549775" y="3575050"/>
          <p14:tracePt t="19885" x="4813300" y="3575050"/>
          <p14:tracePt t="19910" x="5497513" y="3575050"/>
          <p14:tracePt t="19917" x="5697538" y="3575050"/>
          <p14:tracePt t="19926" x="5843588" y="3575050"/>
          <p14:tracePt t="19933" x="5972175" y="3575050"/>
          <p14:tracePt t="19941" x="6026150" y="3575050"/>
          <p14:tracePt t="19949" x="6035675" y="3575050"/>
          <p14:tracePt t="20061" x="5980113" y="3592513"/>
          <p14:tracePt t="20067" x="5870575" y="3602038"/>
          <p14:tracePt t="20075" x="5697538" y="3648075"/>
          <p14:tracePt t="20083" x="5497513" y="3684588"/>
          <p14:tracePt t="20091" x="5287963" y="3711575"/>
          <p14:tracePt t="20099" x="5005388" y="3748088"/>
          <p14:tracePt t="20107" x="4803775" y="3767138"/>
          <p14:tracePt t="20116" x="4540250" y="3821113"/>
          <p14:tracePt t="20123" x="4202113" y="3840163"/>
          <p14:tracePt t="20132" x="3965575" y="3857625"/>
          <p14:tracePt t="20141" x="3783013" y="3884613"/>
          <p14:tracePt t="20148" x="3592513" y="3911600"/>
          <p14:tracePt t="20157" x="3446463" y="3930650"/>
          <p14:tracePt t="20164" x="3336925" y="3957638"/>
          <p14:tracePt t="20174" x="3244850" y="3976688"/>
          <p14:tracePt t="20180" x="3208338" y="3984625"/>
          <p14:tracePt t="20188" x="3171825" y="3984625"/>
          <p14:tracePt t="20195" x="3163888" y="3994150"/>
          <p14:tracePt t="20203" x="3144838" y="3994150"/>
          <p14:tracePt t="20211" x="3136900" y="3994150"/>
          <p14:tracePt t="20219" x="3127375" y="3994150"/>
          <p14:tracePt t="20235" x="3100388" y="3994150"/>
          <p14:tracePt t="20245" x="3044825" y="3994150"/>
          <p14:tracePt t="20251" x="2990850" y="3994150"/>
          <p14:tracePt t="20259" x="2925763" y="3994150"/>
          <p14:tracePt t="20267" x="2852738" y="3994150"/>
          <p14:tracePt t="20275" x="2781300" y="3994150"/>
          <p14:tracePt t="20283" x="2725738" y="3994150"/>
          <p14:tracePt t="20291" x="2652713" y="3994150"/>
          <p14:tracePt t="20299" x="2606675" y="3994150"/>
          <p14:tracePt t="20307" x="2570163" y="3994150"/>
          <p14:tracePt t="20315" x="2525713" y="3994150"/>
          <p14:tracePt t="20323" x="2516188" y="3994150"/>
          <p14:tracePt t="20467" x="2543175" y="3994150"/>
          <p14:tracePt t="20475" x="2679700" y="3994150"/>
          <p14:tracePt t="20483" x="2862263" y="3994150"/>
          <p14:tracePt t="20491" x="3081338" y="3994150"/>
          <p14:tracePt t="20499" x="3382963" y="3994150"/>
          <p14:tracePt t="20507" x="3719513" y="3994150"/>
          <p14:tracePt t="20515" x="4202113" y="3994150"/>
          <p14:tracePt t="20524" x="4722813" y="3994150"/>
          <p14:tracePt t="20531" x="5205413" y="3994150"/>
          <p14:tracePt t="20540" x="5653088" y="3994150"/>
          <p14:tracePt t="20548" x="6108700" y="3976688"/>
          <p14:tracePt t="20556" x="6418263" y="3940175"/>
          <p14:tracePt t="20564" x="6791325" y="3940175"/>
          <p14:tracePt t="20573" x="6919913" y="3940175"/>
          <p14:tracePt t="20580" x="7010400" y="3940175"/>
          <p14:tracePt t="20589" x="7037388" y="3940175"/>
          <p14:tracePt t="20733" x="7019925" y="3940175"/>
          <p14:tracePt t="20740" x="7000875" y="3948113"/>
          <p14:tracePt t="20748" x="6956425" y="3976688"/>
          <p14:tracePt t="20756" x="6910388" y="3984625"/>
          <p14:tracePt t="20764" x="6819900" y="3984625"/>
          <p14:tracePt t="20775" x="6783388" y="3984625"/>
          <p14:tracePt t="20780" x="6727825" y="3994150"/>
          <p14:tracePt t="20788" x="6664325" y="3994150"/>
          <p14:tracePt t="20795" x="6610350" y="4021138"/>
          <p14:tracePt t="20803" x="6545263" y="4049713"/>
          <p14:tracePt t="20811" x="6481763" y="4057650"/>
          <p14:tracePt t="20819" x="6408738" y="4067175"/>
          <p14:tracePt t="20827" x="6308725" y="4094163"/>
          <p14:tracePt t="20835" x="6199188" y="4094163"/>
          <p14:tracePt t="20843" x="6072188" y="4130675"/>
          <p14:tracePt t="20851" x="5926138" y="4140200"/>
          <p14:tracePt t="20859" x="5743575" y="4176713"/>
          <p14:tracePt t="20867" x="5597525" y="4186238"/>
          <p14:tracePt t="20875" x="5414963" y="4222750"/>
          <p14:tracePt t="20883" x="5232400" y="4222750"/>
          <p14:tracePt t="20891" x="5049838" y="4222750"/>
          <p14:tracePt t="20909" x="4740275" y="4222750"/>
          <p14:tracePt t="20916" x="4613275" y="4222750"/>
          <p14:tracePt t="20923" x="4484688" y="4222750"/>
          <p14:tracePt t="20932" x="4357688" y="4222750"/>
          <p14:tracePt t="20940" x="4248150" y="4222750"/>
          <p14:tracePt t="20948" x="4175125" y="4222750"/>
          <p14:tracePt t="20956" x="4084638" y="4222750"/>
          <p14:tracePt t="20964" x="3992563" y="4222750"/>
          <p14:tracePt t="20972" x="3911600" y="4240213"/>
          <p14:tracePt t="20979" x="3856038" y="4240213"/>
          <p14:tracePt t="20988" x="3792538" y="4259263"/>
          <p14:tracePt t="20995" x="3738563" y="4259263"/>
          <p14:tracePt t="21003" x="3683000" y="4259263"/>
          <p14:tracePt t="21011" x="3646488" y="4259263"/>
          <p14:tracePt t="21019" x="3592513" y="4259263"/>
          <p14:tracePt t="21028" x="3573463" y="4259263"/>
          <p14:tracePt t="21036" x="3546475" y="4259263"/>
          <p14:tracePt t="21044" x="3527425" y="4259263"/>
          <p14:tracePt t="21052" x="3490913" y="4259263"/>
          <p14:tracePt t="21060" x="3455988" y="4259263"/>
          <p14:tracePt t="21068" x="3427413" y="4259263"/>
          <p14:tracePt t="21076" x="3336925" y="4259263"/>
          <p14:tracePt t="21084" x="3281363" y="4259263"/>
          <p14:tracePt t="21092" x="3244850" y="4259263"/>
          <p14:tracePt t="21100" x="3200400" y="4259263"/>
          <p14:tracePt t="21108" x="3163888" y="4268788"/>
          <p14:tracePt t="21116" x="3154363" y="4268788"/>
          <p14:tracePt t="21195" x="3171825" y="4268788"/>
          <p14:tracePt t="21203" x="3300413" y="4268788"/>
          <p14:tracePt t="21211" x="3519488" y="4268788"/>
          <p14:tracePt t="21219" x="3856038" y="4268788"/>
          <p14:tracePt t="21227" x="4194175" y="4268788"/>
          <p14:tracePt t="21236" x="4622800" y="4332288"/>
          <p14:tracePt t="21244" x="4968875" y="4359275"/>
          <p14:tracePt t="21252" x="5278438" y="4376738"/>
          <p14:tracePt t="21260" x="5543550" y="4395788"/>
          <p14:tracePt t="21268" x="5843588" y="4395788"/>
          <p14:tracePt t="21277" x="6043613" y="4395788"/>
          <p14:tracePt t="21284" x="6135688" y="4395788"/>
          <p14:tracePt t="21292" x="6189663" y="4395788"/>
          <p14:tracePt t="21300" x="6235700" y="4386263"/>
          <p14:tracePt t="21309" x="6245225" y="4386263"/>
          <p14:tracePt t="21317" x="6245225" y="4376738"/>
          <p14:tracePt t="21323" x="6254750" y="4359275"/>
          <p14:tracePt t="21331" x="6254750" y="4340225"/>
          <p14:tracePt t="21340" x="6254750" y="4332288"/>
          <p14:tracePt t="21347" x="6254750" y="4322763"/>
          <p14:tracePt t="21372" x="6254750" y="4313238"/>
          <p14:tracePt t="21380" x="6245225" y="4313238"/>
          <p14:tracePt t="21388" x="6218238" y="4303713"/>
          <p14:tracePt t="21396" x="6189663" y="4286250"/>
          <p14:tracePt t="21404" x="6135688" y="4276725"/>
          <p14:tracePt t="21412" x="6053138" y="4249738"/>
          <p14:tracePt t="21420" x="5972175" y="4222750"/>
          <p14:tracePt t="21428" x="5907088" y="4203700"/>
          <p14:tracePt t="21436" x="5816600" y="4149725"/>
          <p14:tracePt t="21444" x="5716588" y="4103688"/>
          <p14:tracePt t="21452" x="5653088" y="4049713"/>
          <p14:tracePt t="21460" x="5580063" y="3994150"/>
          <p14:tracePt t="21468" x="5497513" y="3940175"/>
          <p14:tracePt t="21476" x="5434013" y="3875088"/>
          <p14:tracePt t="21484" x="5397500" y="3830638"/>
          <p14:tracePt t="21492" x="5360988" y="3748088"/>
          <p14:tracePt t="21500" x="5324475" y="3702050"/>
          <p14:tracePt t="21509" x="5297488" y="3638550"/>
          <p14:tracePt t="21516" x="5268913" y="3575050"/>
          <p14:tracePt t="21524" x="5241925" y="3502025"/>
          <p14:tracePt t="21532" x="5205413" y="3438525"/>
          <p14:tracePt t="21540" x="5195888" y="3402013"/>
          <p14:tracePt t="21548" x="5187950" y="3375025"/>
          <p14:tracePt t="21556" x="5168900" y="3328988"/>
          <p14:tracePt t="21564" x="5141913" y="3302000"/>
          <p14:tracePt t="21574" x="5122863" y="3265488"/>
          <p14:tracePt t="21580" x="5105400" y="3236913"/>
          <p14:tracePt t="21590" x="5086350" y="3209925"/>
          <p14:tracePt t="21596" x="5078413" y="3163888"/>
          <p14:tracePt t="21604" x="5049838" y="3119438"/>
          <p14:tracePt t="21612" x="5032375" y="3073400"/>
          <p14:tracePt t="21620" x="5022850" y="3046413"/>
          <p14:tracePt t="21628" x="4995863" y="3017838"/>
          <p14:tracePt t="21636" x="4986338" y="2982913"/>
          <p14:tracePt t="21644" x="4941888" y="2963863"/>
          <p14:tracePt t="21652" x="4941888" y="2954338"/>
          <p14:tracePt t="21660" x="4932363" y="2954338"/>
          <p14:tracePt t="21668" x="4905375" y="2946400"/>
          <p14:tracePt t="21676" x="4895850" y="2936875"/>
          <p14:tracePt t="21684" x="4886325" y="2927350"/>
          <p14:tracePt t="21692" x="4868863" y="2917825"/>
          <p14:tracePt t="21700" x="4859338" y="2917825"/>
          <p14:tracePt t="21709" x="4832350" y="2873375"/>
          <p14:tracePt t="21716" x="4786313" y="2863850"/>
          <p14:tracePt t="21724" x="4759325" y="2854325"/>
          <p14:tracePt t="21732" x="4703763" y="2827338"/>
          <p14:tracePt t="21740" x="4640263" y="2808288"/>
          <p14:tracePt t="21748" x="4549775" y="2790825"/>
          <p14:tracePt t="21756" x="4430713" y="2763838"/>
          <p14:tracePt t="21764" x="4357688" y="2754313"/>
          <p14:tracePt t="22085" x="4357688" y="2744788"/>
          <p14:tracePt t="22347" x="4340225" y="2735263"/>
          <p14:tracePt t="22355" x="4311650" y="2727325"/>
          <p14:tracePt t="22372" x="4303713" y="2717800"/>
          <p14:tracePt t="22389" x="4303713" y="2708275"/>
          <p14:tracePt t="22396" x="4303713" y="2698750"/>
          <p14:tracePt t="22421" x="4294188" y="2671763"/>
          <p14:tracePt t="22428" x="4284663" y="2671763"/>
          <p14:tracePt t="22437" x="4267200" y="2671763"/>
          <p14:tracePt t="22444" x="4238625" y="2671763"/>
          <p14:tracePt t="22452" x="4221163" y="2654300"/>
          <p14:tracePt t="22460" x="4194175" y="2644775"/>
          <p14:tracePt t="22468" x="4184650" y="2644775"/>
          <p14:tracePt t="22476" x="4129088" y="2625725"/>
          <p14:tracePt t="22485" x="4121150" y="2617788"/>
          <p14:tracePt t="22493" x="4084638" y="2608263"/>
          <p14:tracePt t="22508" x="4084638" y="2598738"/>
          <p14:tracePt t="22516" x="4075113" y="2598738"/>
          <p14:tracePt t="22532" x="4075113" y="2589213"/>
          <p14:tracePt t="22548" x="4075113" y="2571750"/>
          <p14:tracePt t="22557" x="4075113" y="2544763"/>
          <p14:tracePt t="22564" x="4065588" y="2525713"/>
          <p14:tracePt t="22574" x="4065588" y="2489200"/>
          <p14:tracePt t="22580" x="4048125" y="2471738"/>
          <p14:tracePt t="22590" x="4038600" y="2452688"/>
          <p14:tracePt t="22596" x="4029075" y="2444750"/>
          <p14:tracePt t="22606" x="4002088" y="2425700"/>
          <p14:tracePt t="22612" x="3984625" y="2416175"/>
          <p14:tracePt t="22621" x="3965575" y="2416175"/>
          <p14:tracePt t="22628" x="3929063" y="2389188"/>
          <p14:tracePt t="22893" x="3919538" y="2379663"/>
          <p14:tracePt t="23101" x="3911600" y="2379663"/>
          <p14:tracePt t="23108" x="3902075" y="2389188"/>
          <p14:tracePt t="23117" x="3892550" y="2398713"/>
          <p14:tracePt t="23124" x="3883025" y="2416175"/>
          <p14:tracePt t="23131" x="3883025" y="2425700"/>
          <p14:tracePt t="23140" x="3875088" y="2435225"/>
          <p14:tracePt t="23245" x="3856038" y="2435225"/>
          <p14:tracePt t="23252" x="3829050" y="2435225"/>
          <p14:tracePt t="23260" x="3810000" y="2435225"/>
          <p14:tracePt t="23268" x="3756025" y="2435225"/>
          <p14:tracePt t="23276" x="3729038" y="2435225"/>
          <p14:tracePt t="23284" x="3702050" y="2435225"/>
          <p14:tracePt t="23292" x="3665538" y="2435225"/>
          <p14:tracePt t="23299" x="3646488" y="2425700"/>
          <p14:tracePt t="23307" x="3629025" y="2425700"/>
          <p14:tracePt t="23315" x="3629025" y="2416175"/>
          <p14:tracePt t="23396" x="3629025" y="2408238"/>
          <p14:tracePt t="23419" x="3629025" y="2398713"/>
          <p14:tracePt t="23427" x="3629025" y="2389188"/>
          <p14:tracePt t="23443" x="3629025" y="2362200"/>
          <p14:tracePt t="23451" x="3609975" y="2343150"/>
          <p14:tracePt t="23459" x="3609975" y="2316163"/>
          <p14:tracePt t="23467" x="3609975" y="2298700"/>
          <p14:tracePt t="23475" x="3609975" y="2262188"/>
          <p14:tracePt t="23483" x="3609975" y="2252663"/>
          <p14:tracePt t="23491" x="3609975" y="2216150"/>
          <p14:tracePt t="23499" x="3609975" y="2197100"/>
          <p14:tracePt t="23507" x="3629025" y="2160588"/>
          <p14:tracePt t="23515" x="3636963" y="2143125"/>
          <p14:tracePt t="23523" x="3646488" y="2143125"/>
          <p14:tracePt t="23531" x="3665538" y="2097088"/>
          <p14:tracePt t="23539" x="3673475" y="2097088"/>
          <p14:tracePt t="23548" x="3673475" y="2089150"/>
          <p14:tracePt t="23556" x="3692525" y="2079625"/>
          <p14:tracePt t="23564" x="3709988" y="2070100"/>
          <p14:tracePt t="23572" x="3746500" y="2060575"/>
          <p14:tracePt t="23580" x="3775075" y="2060575"/>
          <p14:tracePt t="23589" x="3810000" y="2060575"/>
          <p14:tracePt t="23596" x="3856038" y="2043113"/>
          <p14:tracePt t="23604" x="3911600" y="2043113"/>
          <p14:tracePt t="23612" x="3956050" y="2024063"/>
          <p14:tracePt t="23620" x="4002088" y="2024063"/>
          <p14:tracePt t="23628" x="4029075" y="2024063"/>
          <p14:tracePt t="23636" x="4065588" y="2024063"/>
          <p14:tracePt t="23644" x="4111625" y="2024063"/>
          <p14:tracePt t="23652" x="4129088" y="2024063"/>
          <p14:tracePt t="23668" x="4148138" y="2024063"/>
          <p14:tracePt t="23709" x="4157663" y="2024063"/>
          <p14:tracePt t="23724" x="4157663" y="2052638"/>
          <p14:tracePt t="23733" x="4157663" y="2070100"/>
          <p14:tracePt t="23740" x="4148138" y="2079625"/>
          <p14:tracePt t="23749" x="4138613" y="2106613"/>
          <p14:tracePt t="23758" x="4129088" y="2125663"/>
          <p14:tracePt t="23763" x="4111625" y="2143125"/>
          <p14:tracePt t="23771" x="4102100" y="2170113"/>
          <p14:tracePt t="23779" x="4094163" y="2179638"/>
          <p14:tracePt t="23788" x="4094163" y="2189163"/>
          <p14:tracePt t="23795" x="4094163" y="2206625"/>
          <p14:tracePt t="23803" x="4084638" y="2225675"/>
          <p14:tracePt t="23811" x="4065588" y="2243138"/>
          <p14:tracePt t="23828" x="4057650" y="2252663"/>
          <p14:tracePt t="23861" x="4048125" y="2262188"/>
          <p14:tracePt t="23869" x="4038600" y="2289175"/>
          <p14:tracePt t="23878" x="4021138" y="2306638"/>
          <p14:tracePt t="23885" x="4011613" y="2316163"/>
          <p14:tracePt t="23896" x="3984625" y="2343150"/>
          <p14:tracePt t="23900" x="3965575" y="2362200"/>
          <p14:tracePt t="23908" x="3938588" y="2389188"/>
          <p14:tracePt t="23916" x="3911600" y="2408238"/>
          <p14:tracePt t="23924" x="3875088" y="2416175"/>
          <p14:tracePt t="23932" x="3856038" y="2444750"/>
          <p14:tracePt t="23939" x="3846513" y="2444750"/>
          <p14:tracePt t="23948" x="3829050" y="2452688"/>
          <p14:tracePt t="24157" x="3819525" y="2452688"/>
          <p14:tracePt t="24164" x="3810000" y="2444750"/>
          <p14:tracePt t="24172" x="3792538" y="2444750"/>
          <p14:tracePt t="24180" x="3783013" y="2435225"/>
          <p14:tracePt t="24190" x="3765550" y="2435225"/>
          <p14:tracePt t="24196" x="3746500" y="2435225"/>
          <p14:tracePt t="24206" x="3738563" y="2435225"/>
          <p14:tracePt t="24213" x="3709988" y="2435225"/>
          <p14:tracePt t="24221" x="3692525" y="2435225"/>
          <p14:tracePt t="24228" x="3673475" y="2435225"/>
          <p14:tracePt t="24236" x="3665538" y="2435225"/>
          <p14:tracePt t="24244" x="3656013" y="2435225"/>
          <p14:tracePt t="24260" x="3636963" y="2435225"/>
          <p14:tracePt t="24325" x="3629025" y="2435225"/>
          <p14:tracePt t="24333" x="3619500" y="2435225"/>
          <p14:tracePt t="24341" x="3592513" y="2435225"/>
          <p14:tracePt t="24349" x="3582988" y="2435225"/>
          <p14:tracePt t="24358" x="3563938" y="2435225"/>
          <p14:tracePt t="24365" x="3556000" y="2435225"/>
          <p14:tracePt t="24375" x="3536950" y="2435225"/>
          <p14:tracePt t="24381" x="3500438" y="2435225"/>
          <p14:tracePt t="24421" x="3490913" y="2435225"/>
          <p14:tracePt t="24428" x="3482975" y="2425700"/>
          <p14:tracePt t="24445" x="3482975" y="2408238"/>
          <p14:tracePt t="24453" x="3482975" y="2398713"/>
          <p14:tracePt t="24461" x="3482975" y="2389188"/>
          <p14:tracePt t="24469" x="3482975" y="2362200"/>
          <p14:tracePt t="24477" x="3482975" y="2352675"/>
          <p14:tracePt t="24485" x="3482975" y="2316163"/>
          <p14:tracePt t="24492" x="3482975" y="2298700"/>
          <p14:tracePt t="24508" x="3482975" y="2279650"/>
          <p14:tracePt t="24517" x="3482975" y="2270125"/>
          <p14:tracePt t="24533" x="3482975" y="2262188"/>
          <p14:tracePt t="24541" x="3482975" y="2252663"/>
          <p14:tracePt t="24558" x="3482975" y="2233613"/>
          <p14:tracePt t="24575" x="3482975" y="2225675"/>
          <p14:tracePt t="24581" x="3482975" y="2216150"/>
          <p14:tracePt t="24591" x="3482975" y="2197100"/>
          <p14:tracePt t="24597" x="3482975" y="2189163"/>
          <p14:tracePt t="24608" x="3490913" y="2179638"/>
          <p14:tracePt t="24613" x="3490913" y="2170113"/>
          <p14:tracePt t="24621" x="3500438" y="2170113"/>
          <p14:tracePt t="24628" x="3527425" y="2143125"/>
          <p14:tracePt t="24637" x="3536950" y="2133600"/>
          <p14:tracePt t="24645" x="3573463" y="2125663"/>
          <p14:tracePt t="24652" x="3619500" y="2097088"/>
          <p14:tracePt t="24660" x="3646488" y="2089150"/>
          <p14:tracePt t="24668" x="3702050" y="2089150"/>
          <p14:tracePt t="24676" x="3738563" y="2079625"/>
          <p14:tracePt t="24684" x="3756025" y="2079625"/>
          <p14:tracePt t="24692" x="3783013" y="2079625"/>
          <p14:tracePt t="24708" x="3792538" y="2079625"/>
          <p14:tracePt t="24773" x="3810000" y="2079625"/>
          <p14:tracePt t="24789" x="3829050" y="2097088"/>
          <p14:tracePt t="24796" x="3838575" y="2106613"/>
          <p14:tracePt t="24806" x="3838575" y="2133600"/>
          <p14:tracePt t="24812" x="3838575" y="2143125"/>
          <p14:tracePt t="24821" x="3838575" y="2170113"/>
          <p14:tracePt t="24829" x="3838575" y="2189163"/>
          <p14:tracePt t="24837" x="3838575" y="2216150"/>
          <p14:tracePt t="24845" x="3838575" y="2233613"/>
          <p14:tracePt t="24853" x="3838575" y="2262188"/>
          <p14:tracePt t="24861" x="3838575" y="2270125"/>
          <p14:tracePt t="24869" x="3838575" y="2279650"/>
          <p14:tracePt t="24904" x="3838575" y="2298700"/>
          <p14:tracePt t="24949" x="3829050" y="2316163"/>
          <p14:tracePt t="24965" x="3819525" y="2325688"/>
          <p14:tracePt t="24972" x="3802063" y="2352675"/>
          <p14:tracePt t="24981" x="3783013" y="2362200"/>
          <p14:tracePt t="24991" x="3765550" y="2379663"/>
          <p14:tracePt t="24997" x="3746500" y="2398713"/>
          <p14:tracePt t="25007" x="3719513" y="2425700"/>
          <p14:tracePt t="25013" x="3673475" y="2444750"/>
          <p14:tracePt t="25021" x="3665538" y="2452688"/>
          <p14:tracePt t="25030" x="3656013" y="2462213"/>
          <p14:tracePt t="25037" x="3646488" y="2471738"/>
          <p14:tracePt t="25045" x="3646488" y="2481263"/>
          <p14:tracePt t="25173" x="3656013" y="2471738"/>
          <p14:tracePt t="25181" x="3673475" y="2452688"/>
          <p14:tracePt t="25190" x="3683000" y="2444750"/>
          <p14:tracePt t="25245" x="3683000" y="2425700"/>
          <p14:tracePt t="25253" x="3683000" y="2416175"/>
          <p14:tracePt t="25269" x="3683000" y="2408238"/>
          <p14:tracePt t="25300" x="3683000" y="2389188"/>
          <p14:tracePt t="25308" x="3683000" y="2379663"/>
          <p14:tracePt t="25317" x="3683000" y="2371725"/>
          <p14:tracePt t="25332" x="3683000" y="2362200"/>
          <p14:tracePt t="25339" x="3673475" y="2352675"/>
          <p14:tracePt t="25364" x="3673475" y="2343150"/>
          <p14:tracePt t="25380" x="3665538" y="2325688"/>
          <p14:tracePt t="25404" x="3646488" y="2316163"/>
          <p14:tracePt t="25436" x="3619500" y="2306638"/>
          <p14:tracePt t="25468" x="3609975" y="2298700"/>
          <p14:tracePt t="25829" x="3609975" y="2289175"/>
          <p14:tracePt t="25845" x="3609975" y="2279650"/>
          <p14:tracePt t="25869" x="3609975" y="2262188"/>
          <p14:tracePt t="25875" x="3609975" y="2252663"/>
          <p14:tracePt t="25890" x="3609975" y="2243138"/>
          <p14:tracePt t="25891" x="3609975" y="2225675"/>
          <p14:tracePt t="25907" x="3609975" y="2206625"/>
          <p14:tracePt t="25923" x="3619500" y="2160588"/>
          <p14:tracePt t="26117" x="3629025" y="2160588"/>
          <p14:tracePt t="26123" x="3636963" y="2170113"/>
          <p14:tracePt t="26139" x="3636963" y="2189163"/>
          <p14:tracePt t="26155" x="3656013" y="2206625"/>
          <p14:tracePt t="26164" x="3665538" y="2216150"/>
          <p14:tracePt t="26172" x="3692525" y="2243138"/>
          <p14:tracePt t="26180" x="3702050" y="2252663"/>
          <p14:tracePt t="26189" x="3719513" y="2279650"/>
          <p14:tracePt t="26196" x="3729038" y="2289175"/>
          <p14:tracePt t="26205" x="3729038" y="2306638"/>
          <p14:tracePt t="26212" x="3729038" y="2316163"/>
          <p14:tracePt t="26220" x="3729038" y="2362200"/>
          <p14:tracePt t="26325" x="3738563" y="2371725"/>
          <p14:tracePt t="26411" x="3738563" y="2362200"/>
          <p14:tracePt t="26419" x="3756025" y="2335213"/>
          <p14:tracePt t="26427" x="3765550" y="2325688"/>
          <p14:tracePt t="26435" x="3775075" y="2316163"/>
          <p14:tracePt t="26443" x="3802063" y="2306638"/>
          <p14:tracePt t="26452" x="3810000" y="2279650"/>
          <p14:tracePt t="26525" x="3810000" y="2289175"/>
          <p14:tracePt t="26532" x="3810000" y="2298700"/>
          <p14:tracePt t="26541" x="3810000" y="2316163"/>
          <p14:tracePt t="26549" x="3792538" y="2335213"/>
          <p14:tracePt t="26557" x="3775075" y="2343150"/>
          <p14:tracePt t="26564" x="3765550" y="2352675"/>
          <p14:tracePt t="26573" x="3746500" y="2352675"/>
          <p14:tracePt t="26580" x="3738563" y="2362200"/>
          <p14:tracePt t="27205" x="3729038" y="2362200"/>
          <p14:tracePt t="27229" x="3729038" y="2335213"/>
          <p14:tracePt t="27237" x="3729038" y="2325688"/>
          <p14:tracePt t="27243" x="3719513" y="2306638"/>
          <p14:tracePt t="27251" x="3709988" y="2289175"/>
          <p14:tracePt t="27259" x="3709988" y="2279650"/>
          <p14:tracePt t="27267" x="3709988" y="2252663"/>
          <p14:tracePt t="27275" x="3702050" y="2233613"/>
          <p14:tracePt t="27291" x="3692525" y="2216150"/>
          <p14:tracePt t="27307" x="3683000" y="2216150"/>
          <p14:tracePt t="27379" x="3673475" y="2216150"/>
          <p14:tracePt t="27388" x="3656013" y="2216150"/>
          <p14:tracePt t="27396" x="3636963" y="2225675"/>
          <p14:tracePt t="27405" x="3629025" y="2243138"/>
          <p14:tracePt t="27412" x="3619500" y="2262188"/>
          <p14:tracePt t="27421" x="3619500" y="2270125"/>
          <p14:tracePt t="27429" x="3619500" y="2279650"/>
          <p14:tracePt t="27436" x="3619500" y="2298700"/>
          <p14:tracePt t="27444" x="3619500" y="2316163"/>
          <p14:tracePt t="27476" x="3619500" y="2325688"/>
          <p14:tracePt t="27933" x="3619500" y="2352675"/>
          <p14:tracePt t="27940" x="3619500" y="2371725"/>
          <p14:tracePt t="27948" x="3619500" y="2379663"/>
          <p14:tracePt t="27956" x="3619500" y="2408238"/>
          <p14:tracePt t="27964" x="3619500" y="2416175"/>
          <p14:tracePt t="27973" x="3619500" y="2425700"/>
          <p14:tracePt t="27980" x="3619500" y="2435225"/>
          <p14:tracePt t="27990" x="3619500" y="2444750"/>
          <p14:tracePt t="28006" x="3619500" y="2452688"/>
          <p14:tracePt t="28021" x="3619500" y="2462213"/>
          <p14:tracePt t="28028" x="3619500" y="2481263"/>
          <p14:tracePt t="28037" x="3619500" y="2489200"/>
          <p14:tracePt t="28044" x="3619500" y="2508250"/>
          <p14:tracePt t="28060" x="3619500" y="2517775"/>
          <p14:tracePt t="28813" x="3629025" y="2508250"/>
          <p14:tracePt t="28829" x="3629025" y="2498725"/>
          <p14:tracePt t="28837" x="3636963" y="2489200"/>
          <p14:tracePt t="28861" x="3636963" y="2481263"/>
          <p14:tracePt t="28869" x="3646488" y="2462213"/>
          <p14:tracePt t="28888" x="3646488" y="2452688"/>
          <p14:tracePt t="28901" x="3646488" y="2444750"/>
          <p14:tracePt t="28908" x="3646488" y="2425700"/>
          <p14:tracePt t="28917" x="3646488" y="2416175"/>
          <p14:tracePt t="28924" x="3646488" y="2408238"/>
          <p14:tracePt t="28933" x="3656013" y="2398713"/>
          <p14:tracePt t="28941" x="3656013" y="2379663"/>
          <p14:tracePt t="28957" x="3656013" y="2371725"/>
          <p14:tracePt t="28965" x="3656013" y="2352675"/>
          <p14:tracePt t="28973" x="3665538" y="2343150"/>
          <p14:tracePt t="28981" x="3673475" y="2335213"/>
          <p14:tracePt t="28990" x="3673475" y="2325688"/>
          <p14:tracePt t="28997" x="3673475" y="2316163"/>
          <p14:tracePt t="29007" x="3683000" y="2306638"/>
          <p14:tracePt t="29021" x="3692525" y="2289175"/>
          <p14:tracePt t="29101" x="3692525" y="2279650"/>
          <p14:tracePt t="29339" x="3692525" y="2252663"/>
          <p14:tracePt t="29347" x="3692525" y="2243138"/>
          <p14:tracePt t="29355" x="3692525" y="2233613"/>
          <p14:tracePt t="29363" x="3692525" y="2216150"/>
          <p14:tracePt t="29371" x="3692525" y="2206625"/>
          <p14:tracePt t="29390" x="3692525" y="2197100"/>
          <p14:tracePt t="29397" x="3692525" y="2179638"/>
          <p14:tracePt t="29419" x="3692525" y="2170113"/>
          <p14:tracePt t="29500" x="3692525" y="2216150"/>
          <p14:tracePt t="29508" x="3692525" y="2262188"/>
          <p14:tracePt t="29516" x="3692525" y="2316163"/>
          <p14:tracePt t="29524" x="3692525" y="2335213"/>
          <p14:tracePt t="29532" x="3692525" y="2362200"/>
          <p14:tracePt t="29540" x="3692525" y="2379663"/>
          <p14:tracePt t="29557" x="3692525" y="2398713"/>
          <p14:tracePt t="29652" x="3692525" y="2408238"/>
          <p14:tracePt t="29661" x="3692525" y="2435225"/>
          <p14:tracePt t="29668" x="3692525" y="2452688"/>
          <p14:tracePt t="29676" x="3692525" y="2498725"/>
          <p14:tracePt t="29684" x="3692525" y="2535238"/>
          <p14:tracePt t="29692" x="3692525" y="2562225"/>
          <p14:tracePt t="29700" x="3692525" y="2617788"/>
          <p14:tracePt t="29709" x="3692525" y="2662238"/>
          <p14:tracePt t="29716" x="3692525" y="2690813"/>
          <p14:tracePt t="29725" x="3692525" y="2717800"/>
          <p14:tracePt t="29733" x="3692525" y="2735263"/>
          <p14:tracePt t="29740" x="3692525" y="2754313"/>
          <p14:tracePt t="29748" x="3692525" y="2763838"/>
          <p14:tracePt t="29757" x="3692525" y="2771775"/>
          <p14:tracePt t="29764" x="3692525" y="2781300"/>
          <p14:tracePt t="30037" x="3692525" y="2763838"/>
          <p14:tracePt t="30130" x="3692525" y="2771775"/>
          <p14:tracePt t="30133" x="3692525" y="2790825"/>
          <p14:tracePt t="30139" x="3692525" y="2827338"/>
          <p14:tracePt t="30147" x="3692525" y="2844800"/>
          <p14:tracePt t="30155" x="3692525" y="2890838"/>
          <p14:tracePt t="30163" x="3692525" y="2909888"/>
          <p14:tracePt t="30171" x="3692525" y="2917825"/>
          <p14:tracePt t="30179" x="3692525" y="2927350"/>
          <p14:tracePt t="30189" x="3692525" y="2936875"/>
          <p14:tracePt t="30196" x="3692525" y="2946400"/>
          <p14:tracePt t="30259" x="3709988" y="2963863"/>
          <p14:tracePt t="30267" x="3719513" y="2973388"/>
          <p14:tracePt t="30299" x="3738563" y="2982913"/>
          <p14:tracePt t="30332" x="3738563" y="2990850"/>
          <p14:tracePt t="30348" x="3738563" y="3000375"/>
          <p14:tracePt t="30356" x="3738563" y="3009900"/>
          <p14:tracePt t="30372" x="3738563" y="3017838"/>
          <p14:tracePt t="30395" x="3738563" y="3027363"/>
          <p14:tracePt t="30411" x="3738563" y="3046413"/>
          <p14:tracePt t="30419" x="3738563" y="3054350"/>
          <p14:tracePt t="30427" x="3709988" y="3082925"/>
          <p14:tracePt t="30436" x="3709988" y="3100388"/>
          <p14:tracePt t="30444" x="3692525" y="3119438"/>
          <p14:tracePt t="30452" x="3692525" y="3146425"/>
          <p14:tracePt t="30460" x="3656013" y="3173413"/>
          <p14:tracePt t="30468" x="3646488" y="3192463"/>
          <p14:tracePt t="30476" x="3646488" y="3200400"/>
          <p14:tracePt t="30484" x="3636963" y="3209925"/>
          <p14:tracePt t="30492" x="3636963" y="3228975"/>
          <p14:tracePt t="30508" x="3636963" y="3236913"/>
          <p14:tracePt t="30653" x="3636963" y="3246438"/>
          <p14:tracePt t="30676" x="3629025" y="3255963"/>
          <p14:tracePt t="30684" x="3629025" y="3273425"/>
          <p14:tracePt t="30692" x="3629025" y="3319463"/>
          <p14:tracePt t="30700" x="3629025" y="3355975"/>
          <p14:tracePt t="30708" x="3646488" y="3402013"/>
          <p14:tracePt t="30716" x="3646488" y="3438525"/>
          <p14:tracePt t="30725" x="3646488" y="3455988"/>
          <p14:tracePt t="30732" x="3646488" y="3482975"/>
          <p14:tracePt t="30740" x="3673475" y="3511550"/>
          <p14:tracePt t="30748" x="3673475" y="3519488"/>
          <p14:tracePt t="30757" x="3683000" y="3538538"/>
          <p14:tracePt t="30764" x="3683000" y="3548063"/>
          <p14:tracePt t="30773" x="3692525" y="3556000"/>
          <p14:tracePt t="30795" x="3692525" y="3565525"/>
          <p14:tracePt t="30932" x="3692525" y="3575050"/>
          <p14:tracePt t="30940" x="3709988" y="3592513"/>
          <p14:tracePt t="30948" x="3709988" y="3611563"/>
          <p14:tracePt t="30956" x="3709988" y="3629025"/>
          <p14:tracePt t="30965" x="3719513" y="3657600"/>
          <p14:tracePt t="30973" x="3746500" y="3721100"/>
          <p14:tracePt t="30980" x="3746500" y="3757613"/>
          <p14:tracePt t="30990" x="3746500" y="3811588"/>
          <p14:tracePt t="30997" x="3765550" y="3875088"/>
          <p14:tracePt t="31006" x="3783013" y="3903663"/>
          <p14:tracePt t="31013" x="3783013" y="3948113"/>
          <p14:tracePt t="31028" x="3783013" y="3976688"/>
          <p14:tracePt t="31036" x="3783013" y="3984625"/>
          <p14:tracePt t="31109" x="3783013" y="3994150"/>
          <p14:tracePt t="31116" x="3783013" y="4013200"/>
          <p14:tracePt t="31132" x="3783013" y="4021138"/>
          <p14:tracePt t="31140" x="3783013" y="4030663"/>
          <p14:tracePt t="31156" x="3783013" y="4057650"/>
          <p14:tracePt t="31172" x="3783013" y="4067175"/>
          <p14:tracePt t="31180" x="3783013" y="4076700"/>
          <p14:tracePt t="31190" x="3783013" y="4094163"/>
          <p14:tracePt t="31207" x="3783013" y="4103688"/>
          <p14:tracePt t="31212" x="3783013" y="4113213"/>
          <p14:tracePt t="31228" x="3783013" y="4149725"/>
          <p14:tracePt t="31244" x="3783013" y="4176713"/>
          <p14:tracePt t="31252" x="3783013" y="4186238"/>
          <p14:tracePt t="31260" x="3783013" y="4222750"/>
          <p14:tracePt t="31268" x="3783013" y="4240213"/>
          <p14:tracePt t="31276" x="3783013" y="4249738"/>
          <p14:tracePt t="31284" x="3783013" y="4276725"/>
          <p14:tracePt t="31292" x="3783013" y="4295775"/>
          <p14:tracePt t="31300" x="3783013" y="4313238"/>
          <p14:tracePt t="31308" x="3783013" y="4322763"/>
          <p14:tracePt t="31477" x="3783013" y="4332288"/>
          <p14:tracePt t="31485" x="3756025" y="4340225"/>
          <p14:tracePt t="31492" x="3746500" y="4359275"/>
          <p14:tracePt t="31500" x="3746500" y="4376738"/>
          <p14:tracePt t="31508" x="3729038" y="4413250"/>
          <p14:tracePt t="31516" x="3729038" y="4432300"/>
          <p14:tracePt t="31525" x="3719513" y="4459288"/>
          <p14:tracePt t="31532" x="3719513" y="4468813"/>
          <p14:tracePt t="31540" x="3719513" y="4478338"/>
          <p14:tracePt t="31548" x="3719513" y="4486275"/>
          <p14:tracePt t="31557" x="3719513" y="4505325"/>
          <p14:tracePt t="31565" x="3719513" y="4514850"/>
          <p14:tracePt t="31573" x="3719513" y="4551363"/>
          <p14:tracePt t="31580" x="3719513" y="4578350"/>
          <p14:tracePt t="31590" x="3719513" y="4614863"/>
          <p14:tracePt t="31596" x="3719513" y="4651375"/>
          <p14:tracePt t="31606" x="3719513" y="4697413"/>
          <p14:tracePt t="31612" x="3709988" y="4714875"/>
          <p14:tracePt t="31622" x="3709988" y="4724400"/>
          <p14:tracePt t="31628" x="3709988" y="4732338"/>
          <p14:tracePt t="31637" x="3709988" y="4741863"/>
          <p14:tracePt t="31660" x="3709988" y="4751388"/>
          <p14:tracePt t="31861" x="3709988" y="4778375"/>
          <p14:tracePt t="31868" x="3709988" y="4797425"/>
          <p14:tracePt t="31877" x="3702050" y="4833938"/>
          <p14:tracePt t="31893" x="3702050" y="4870450"/>
          <p14:tracePt t="31909" x="3702050" y="4878388"/>
          <p14:tracePt t="32021" x="3702050" y="4851400"/>
          <p14:tracePt t="32027" x="3702050" y="4841875"/>
          <p14:tracePt t="32035" x="3702050" y="4824413"/>
          <p14:tracePt t="32043" x="3702050" y="4805363"/>
          <p14:tracePt t="32051" x="3702050" y="4787900"/>
          <p14:tracePt t="32060" x="3702050" y="4778375"/>
          <p14:tracePt t="32068" x="3702050" y="4768850"/>
          <p14:tracePt t="32076" x="3702050" y="4760913"/>
          <p14:tracePt t="32084" x="3702050" y="4741863"/>
          <p14:tracePt t="32092" x="3702050" y="4714875"/>
          <p14:tracePt t="32100" x="3702050" y="4697413"/>
          <p14:tracePt t="32108" x="3702050" y="4651375"/>
          <p14:tracePt t="32116" x="3702050" y="4614863"/>
          <p14:tracePt t="32124" x="3709988" y="4559300"/>
          <p14:tracePt t="32132" x="3738563" y="4514850"/>
          <p14:tracePt t="32140" x="3746500" y="4478338"/>
          <p14:tracePt t="32148" x="3756025" y="4422775"/>
          <p14:tracePt t="32155" x="3783013" y="4359275"/>
          <p14:tracePt t="32164" x="3783013" y="4322763"/>
          <p14:tracePt t="32172" x="3792538" y="4295775"/>
          <p14:tracePt t="32180" x="3792538" y="4259263"/>
          <p14:tracePt t="32188" x="3792538" y="4240213"/>
          <p14:tracePt t="32196" x="3802063" y="4240213"/>
          <p14:tracePt t="32445" x="3802063" y="4268788"/>
          <p14:tracePt t="32453" x="3802063" y="4313238"/>
          <p14:tracePt t="32460" x="3802063" y="4349750"/>
          <p14:tracePt t="32468" x="3802063" y="4395788"/>
          <p14:tracePt t="32476" x="3802063" y="4422775"/>
          <p14:tracePt t="32484" x="3802063" y="4441825"/>
          <p14:tracePt t="32492" x="3802063" y="4459288"/>
          <p14:tracePt t="32628" x="3802063" y="4432300"/>
          <p14:tracePt t="32645" x="3802063" y="4413250"/>
          <p14:tracePt t="32653" x="3802063" y="4386263"/>
          <p14:tracePt t="32661" x="3802063" y="4376738"/>
          <p14:tracePt t="32669" x="3802063" y="4349750"/>
          <p14:tracePt t="32677" x="3802063" y="4322763"/>
          <p14:tracePt t="32685" x="3802063" y="4303713"/>
          <p14:tracePt t="32693" x="3802063" y="4286250"/>
          <p14:tracePt t="32701" x="3802063" y="4259263"/>
          <p14:tracePt t="32709" x="3802063" y="4240213"/>
          <p14:tracePt t="32717" x="3802063" y="4232275"/>
          <p14:tracePt t="32725" x="3802063" y="4213225"/>
          <p14:tracePt t="32773" x="3802063" y="4203700"/>
          <p14:tracePt t="32789" x="3802063" y="4195763"/>
          <p14:tracePt t="32813" x="3792538" y="4176713"/>
          <p14:tracePt t="32829" x="3783013" y="4159250"/>
          <p14:tracePt t="32837" x="3783013" y="4149725"/>
          <p14:tracePt t="32845" x="3783013" y="4130675"/>
          <p14:tracePt t="32853" x="3775075" y="4113213"/>
          <p14:tracePt t="32860" x="3775075" y="4103688"/>
          <p14:tracePt t="32868" x="3775075" y="4076700"/>
          <p14:tracePt t="32876" x="3765550" y="4057650"/>
          <p14:tracePt t="32884" x="3765550" y="4040188"/>
          <p14:tracePt t="32893" x="3746500" y="4013200"/>
          <p14:tracePt t="33005" x="3746500" y="3994150"/>
          <p14:tracePt t="33029" x="3746500" y="3984625"/>
          <p14:tracePt t="33045" x="3746500" y="3976688"/>
          <p14:tracePt t="33069" x="3746500" y="3957638"/>
          <p14:tracePt t="33371" x="3746500" y="3948113"/>
          <p14:tracePt t="33380" x="3738563" y="3911600"/>
          <p14:tracePt t="33388" x="3729038" y="3884613"/>
          <p14:tracePt t="33396" x="3709988" y="3840163"/>
          <p14:tracePt t="33405" x="3692525" y="3811588"/>
          <p14:tracePt t="33412" x="3692525" y="3794125"/>
          <p14:tracePt t="33422" x="3683000" y="3748088"/>
          <p14:tracePt t="33428" x="3665538" y="3730625"/>
          <p14:tracePt t="33437" x="3656013" y="3702050"/>
          <p14:tracePt t="33444" x="3636963" y="3684588"/>
          <p14:tracePt t="33452" x="3629025" y="3675063"/>
          <p14:tracePt t="33460" x="3619500" y="3657600"/>
          <p14:tracePt t="33468" x="3582988" y="3621088"/>
          <p14:tracePt t="33476" x="3573463" y="3602038"/>
          <p14:tracePt t="33484" x="3556000" y="3575050"/>
          <p14:tracePt t="33492" x="3536950" y="3529013"/>
          <p14:tracePt t="33500" x="3527425" y="3492500"/>
          <p14:tracePt t="33508" x="3527425" y="3446463"/>
          <p14:tracePt t="33516" x="3527425" y="3411538"/>
          <p14:tracePt t="33524" x="3527425" y="3375025"/>
          <p14:tracePt t="33532" x="3527425" y="3338513"/>
          <p14:tracePt t="33540" x="3527425" y="3292475"/>
          <p14:tracePt t="33548" x="3527425" y="3255963"/>
          <p14:tracePt t="33556" x="3527425" y="3228975"/>
          <p14:tracePt t="33564" x="3527425" y="3209925"/>
          <p14:tracePt t="33572" x="3527425" y="3192463"/>
          <p14:tracePt t="33580" x="3527425" y="3182938"/>
          <p14:tracePt t="33588" x="3527425" y="3146425"/>
          <p14:tracePt t="33596" x="3536950" y="3136900"/>
          <p14:tracePt t="33605" x="3536950" y="3119438"/>
          <p14:tracePt t="33612" x="3546475" y="3090863"/>
          <p14:tracePt t="33622" x="3546475" y="3054350"/>
          <p14:tracePt t="33628" x="3546475" y="3017838"/>
          <p14:tracePt t="33636" x="3546475" y="3000375"/>
          <p14:tracePt t="33644" x="3546475" y="2973388"/>
          <p14:tracePt t="33652" x="3546475" y="2954338"/>
          <p14:tracePt t="33660" x="3546475" y="2927350"/>
          <p14:tracePt t="33668" x="3546475" y="2909888"/>
          <p14:tracePt t="33676" x="3546475" y="2881313"/>
          <p14:tracePt t="33684" x="3556000" y="2854325"/>
          <p14:tracePt t="33692" x="3556000" y="2827338"/>
          <p14:tracePt t="33700" x="3556000" y="2781300"/>
          <p14:tracePt t="33708" x="3556000" y="2763838"/>
          <p14:tracePt t="33716" x="3563938" y="2727325"/>
          <p14:tracePt t="33724" x="3563938" y="2717800"/>
          <p14:tracePt t="33732" x="3563938" y="2690813"/>
          <p14:tracePt t="33741" x="3600450" y="2625725"/>
          <p14:tracePt t="33748" x="3600450" y="2598738"/>
          <p14:tracePt t="33755" x="3609975" y="2562225"/>
          <p14:tracePt t="33764" x="3619500" y="2525713"/>
          <p14:tracePt t="33772" x="3636963" y="2498725"/>
          <p14:tracePt t="33780" x="3636963" y="2481263"/>
          <p14:tracePt t="33789" x="3646488" y="2462213"/>
          <p14:tracePt t="33796" x="3646488" y="2452688"/>
          <p14:tracePt t="33806" x="3656013" y="2425700"/>
          <p14:tracePt t="33812" x="3656013" y="2416175"/>
          <p14:tracePt t="33822" x="3656013" y="2408238"/>
          <p14:tracePt t="33828" x="3656013" y="2389188"/>
          <p14:tracePt t="33836" x="3665538" y="2379663"/>
          <p14:tracePt t="33844" x="3665538" y="2371725"/>
          <p14:tracePt t="33852" x="3673475" y="2343150"/>
          <p14:tracePt t="33860" x="3683000" y="2335213"/>
          <p14:tracePt t="33868" x="3683000" y="2325688"/>
          <p14:tracePt t="33876" x="3692525" y="2298700"/>
          <p14:tracePt t="33893" x="3702050" y="2279650"/>
          <p14:tracePt t="33900" x="3719513" y="2225675"/>
          <p14:tracePt t="33908" x="3729038" y="2216150"/>
          <p14:tracePt t="33916" x="3756025" y="2189163"/>
          <p14:tracePt t="33925" x="3775075" y="2179638"/>
          <p14:tracePt t="33932" x="3792538" y="2160588"/>
          <p14:tracePt t="33940" x="3829050" y="2143125"/>
          <p14:tracePt t="33948" x="3838575" y="2133600"/>
          <p14:tracePt t="33956" x="3846513" y="2125663"/>
          <p14:tracePt t="34021" x="3846513" y="2116138"/>
          <p14:tracePt t="34117" x="3846513" y="2152650"/>
          <p14:tracePt t="34124" x="3846513" y="2206625"/>
          <p14:tracePt t="34132" x="3829050" y="2270125"/>
          <p14:tracePt t="34140" x="3819525" y="2316163"/>
          <p14:tracePt t="34147" x="3819525" y="2352675"/>
          <p14:tracePt t="34155" x="3810000" y="2371725"/>
          <p14:tracePt t="34163" x="3810000" y="2379663"/>
          <p14:tracePt t="34171" x="3810000" y="2398713"/>
          <p14:tracePt t="34380" x="3810000" y="2389188"/>
          <p14:tracePt t="34387" x="3810000" y="2379663"/>
          <p14:tracePt t="34765" x="3802063" y="2379663"/>
          <p14:tracePt t="35037" x="3802063" y="2398713"/>
          <p14:tracePt t="35051" x="3802063" y="2408238"/>
          <p14:tracePt t="35059" x="3802063" y="2416175"/>
          <p14:tracePt t="35067" x="3792538" y="2425700"/>
          <p14:tracePt t="35075" x="3783013" y="2435225"/>
          <p14:tracePt t="35300" x="3783013" y="2425700"/>
          <p14:tracePt t="35308" x="3783013" y="2416175"/>
          <p14:tracePt t="35316" x="3783013" y="2408238"/>
          <p14:tracePt t="35323" x="3783013" y="2398713"/>
          <p14:tracePt t="35347" x="3783013" y="2379663"/>
          <p14:tracePt t="36284" x="3775075" y="2371725"/>
          <p14:tracePt t="37708" x="3775075" y="2362200"/>
          <p14:tracePt t="40532" x="3775075" y="2352675"/>
          <p14:tracePt t="40819" x="3783013" y="2325688"/>
          <p14:tracePt t="40827" x="3819525" y="2279650"/>
          <p14:tracePt t="40835" x="3865563" y="2262188"/>
          <p14:tracePt t="40843" x="3883025" y="2252663"/>
          <p14:tracePt t="40851" x="3892550" y="2243138"/>
          <p14:tracePt t="40867" x="3902075" y="2233613"/>
          <p14:tracePt t="41156" x="3965575" y="2270125"/>
          <p14:tracePt t="41164" x="4148138" y="2289175"/>
          <p14:tracePt t="41172" x="4403725" y="2325688"/>
          <p14:tracePt t="41180" x="4586288" y="2371725"/>
          <p14:tracePt t="41189" x="4876800" y="2408238"/>
          <p14:tracePt t="41196" x="5159375" y="2462213"/>
          <p14:tracePt t="41205" x="5470525" y="2481263"/>
          <p14:tracePt t="41212" x="5826125" y="2544763"/>
          <p14:tracePt t="41222" x="6108700" y="2581275"/>
          <p14:tracePt t="41228" x="6435725" y="2644775"/>
          <p14:tracePt t="41239" x="6681788" y="2681288"/>
          <p14:tracePt t="41244" x="6846888" y="2690813"/>
          <p14:tracePt t="41252" x="6992938" y="2690813"/>
          <p14:tracePt t="41259" x="7102475" y="2727325"/>
          <p14:tracePt t="41267" x="7156450" y="2735263"/>
          <p14:tracePt t="41275" x="7202488" y="2735263"/>
          <p14:tracePt t="41283" x="7219950" y="2744788"/>
          <p14:tracePt t="41291" x="7239000" y="2754313"/>
          <p14:tracePt t="41299" x="7256463" y="2763838"/>
          <p14:tracePt t="41307" x="7265988" y="2771775"/>
          <p14:tracePt t="41315" x="7275513" y="2781300"/>
          <p14:tracePt t="41323" x="7283450" y="2790825"/>
          <p14:tracePt t="41331" x="7302500" y="2800350"/>
          <p14:tracePt t="41339" x="7312025" y="2827338"/>
          <p14:tracePt t="41355" x="7319963" y="2844800"/>
          <p14:tracePt t="41363" x="7356475" y="2881313"/>
          <p14:tracePt t="41371" x="7366000" y="2890838"/>
          <p14:tracePt t="41387" x="7392988" y="2909888"/>
          <p14:tracePt t="41396" x="7412038" y="2917825"/>
          <p14:tracePt t="41404" x="7429500" y="2927350"/>
          <p14:tracePt t="41412" x="7448550" y="2936875"/>
          <p14:tracePt t="41421" x="7466013" y="2954338"/>
          <p14:tracePt t="41428" x="7494588" y="2973388"/>
          <p14:tracePt t="41438" x="7548563" y="2982913"/>
          <p14:tracePt t="41444" x="7612063" y="3017838"/>
          <p14:tracePt t="41452" x="7675563" y="3046413"/>
          <p14:tracePt t="41460" x="7777163" y="3090863"/>
          <p14:tracePt t="41468" x="7894638" y="3146425"/>
          <p14:tracePt t="41476" x="7986713" y="3192463"/>
          <p14:tracePt t="41484" x="8104188" y="3228975"/>
          <p14:tracePt t="41492" x="8223250" y="3292475"/>
          <p14:tracePt t="41500" x="8332788" y="3319463"/>
          <p14:tracePt t="41508" x="8396288" y="3328988"/>
          <p14:tracePt t="41516" x="8505825" y="3375025"/>
          <p14:tracePt t="41524" x="8569325" y="3382963"/>
          <p14:tracePt t="41532" x="8661400" y="3402013"/>
          <p14:tracePt t="41540" x="8724900" y="3438525"/>
          <p14:tracePt t="41548" x="8824913" y="3446463"/>
          <p14:tracePt t="41557" x="8934450" y="3492500"/>
          <p14:tracePt t="41564" x="8997950" y="3502025"/>
          <p14:tracePt t="41573" x="9070975" y="351948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ja-JP" altLang="en-US" dirty="0"/>
              <a:t>ノンブロッキング</a:t>
            </a:r>
            <a:endParaRPr lang="en-US" altLang="ja-JP" dirty="0"/>
          </a:p>
        </p:txBody>
      </p:sp>
      <p:sp>
        <p:nvSpPr>
          <p:cNvPr id="45059" name="Rectangle 3"/>
          <p:cNvSpPr>
            <a:spLocks noChangeArrowheads="1"/>
          </p:cNvSpPr>
          <p:nvPr/>
        </p:nvSpPr>
        <p:spPr bwMode="auto">
          <a:xfrm>
            <a:off x="3124200" y="1981200"/>
            <a:ext cx="2743200" cy="26670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60" name="Line 4"/>
          <p:cNvSpPr>
            <a:spLocks noChangeShapeType="1"/>
          </p:cNvSpPr>
          <p:nvPr/>
        </p:nvSpPr>
        <p:spPr bwMode="auto">
          <a:xfrm>
            <a:off x="2743200" y="23622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1" name="Line 5"/>
          <p:cNvSpPr>
            <a:spLocks noChangeShapeType="1"/>
          </p:cNvSpPr>
          <p:nvPr/>
        </p:nvSpPr>
        <p:spPr bwMode="auto">
          <a:xfrm>
            <a:off x="2743200" y="28194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2" name="Line 6"/>
          <p:cNvSpPr>
            <a:spLocks noChangeShapeType="1"/>
          </p:cNvSpPr>
          <p:nvPr/>
        </p:nvSpPr>
        <p:spPr bwMode="auto">
          <a:xfrm>
            <a:off x="2743200" y="32766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3" name="Line 7"/>
          <p:cNvSpPr>
            <a:spLocks noChangeShapeType="1"/>
          </p:cNvSpPr>
          <p:nvPr/>
        </p:nvSpPr>
        <p:spPr bwMode="auto">
          <a:xfrm>
            <a:off x="2743200" y="37338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4" name="Line 8"/>
          <p:cNvSpPr>
            <a:spLocks noChangeShapeType="1"/>
          </p:cNvSpPr>
          <p:nvPr/>
        </p:nvSpPr>
        <p:spPr bwMode="auto">
          <a:xfrm>
            <a:off x="2743200" y="41910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5" name="Line 9"/>
          <p:cNvSpPr>
            <a:spLocks noChangeShapeType="1"/>
          </p:cNvSpPr>
          <p:nvPr/>
        </p:nvSpPr>
        <p:spPr bwMode="auto">
          <a:xfrm rot="-5400000">
            <a:off x="1865313" y="3465513"/>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6" name="Line 10"/>
          <p:cNvSpPr>
            <a:spLocks noChangeShapeType="1"/>
          </p:cNvSpPr>
          <p:nvPr/>
        </p:nvSpPr>
        <p:spPr bwMode="auto">
          <a:xfrm rot="-5400000">
            <a:off x="2322513" y="3465513"/>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7" name="Line 11"/>
          <p:cNvSpPr>
            <a:spLocks noChangeShapeType="1"/>
          </p:cNvSpPr>
          <p:nvPr/>
        </p:nvSpPr>
        <p:spPr bwMode="auto">
          <a:xfrm rot="-5400000">
            <a:off x="2781300" y="34671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8" name="Line 12"/>
          <p:cNvSpPr>
            <a:spLocks noChangeShapeType="1"/>
          </p:cNvSpPr>
          <p:nvPr/>
        </p:nvSpPr>
        <p:spPr bwMode="auto">
          <a:xfrm rot="-5400000">
            <a:off x="3236913" y="3465513"/>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9" name="Line 13"/>
          <p:cNvSpPr>
            <a:spLocks noChangeShapeType="1"/>
          </p:cNvSpPr>
          <p:nvPr/>
        </p:nvSpPr>
        <p:spPr bwMode="auto">
          <a:xfrm rot="-5400000">
            <a:off x="3694113" y="3465513"/>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5070" name="Group 14"/>
          <p:cNvGrpSpPr>
            <a:grpSpLocks/>
          </p:cNvGrpSpPr>
          <p:nvPr/>
        </p:nvGrpSpPr>
        <p:grpSpPr bwMode="auto">
          <a:xfrm>
            <a:off x="2438400" y="2209800"/>
            <a:ext cx="304800" cy="2133600"/>
            <a:chOff x="1488" y="1392"/>
            <a:chExt cx="192" cy="1344"/>
          </a:xfrm>
        </p:grpSpPr>
        <p:sp>
          <p:nvSpPr>
            <p:cNvPr id="45098" name="Oval 15"/>
            <p:cNvSpPr>
              <a:spLocks noChangeArrowheads="1"/>
            </p:cNvSpPr>
            <p:nvPr/>
          </p:nvSpPr>
          <p:spPr bwMode="auto">
            <a:xfrm>
              <a:off x="1488" y="1392"/>
              <a:ext cx="192" cy="19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99" name="Oval 16"/>
            <p:cNvSpPr>
              <a:spLocks noChangeArrowheads="1"/>
            </p:cNvSpPr>
            <p:nvPr/>
          </p:nvSpPr>
          <p:spPr bwMode="auto">
            <a:xfrm>
              <a:off x="1488" y="1680"/>
              <a:ext cx="192" cy="19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100" name="Oval 17"/>
            <p:cNvSpPr>
              <a:spLocks noChangeArrowheads="1"/>
            </p:cNvSpPr>
            <p:nvPr/>
          </p:nvSpPr>
          <p:spPr bwMode="auto">
            <a:xfrm>
              <a:off x="1488" y="1968"/>
              <a:ext cx="192" cy="19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101" name="Oval 18"/>
            <p:cNvSpPr>
              <a:spLocks noChangeArrowheads="1"/>
            </p:cNvSpPr>
            <p:nvPr/>
          </p:nvSpPr>
          <p:spPr bwMode="auto">
            <a:xfrm>
              <a:off x="1488" y="2256"/>
              <a:ext cx="192" cy="19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102" name="Oval 19"/>
            <p:cNvSpPr>
              <a:spLocks noChangeArrowheads="1"/>
            </p:cNvSpPr>
            <p:nvPr/>
          </p:nvSpPr>
          <p:spPr bwMode="auto">
            <a:xfrm>
              <a:off x="1488" y="2544"/>
              <a:ext cx="192" cy="19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45071" name="Rectangle 20"/>
          <p:cNvSpPr>
            <a:spLocks noChangeArrowheads="1"/>
          </p:cNvSpPr>
          <p:nvPr/>
        </p:nvSpPr>
        <p:spPr bwMode="auto">
          <a:xfrm>
            <a:off x="34290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72" name="Rectangle 21"/>
          <p:cNvSpPr>
            <a:spLocks noChangeArrowheads="1"/>
          </p:cNvSpPr>
          <p:nvPr/>
        </p:nvSpPr>
        <p:spPr bwMode="auto">
          <a:xfrm>
            <a:off x="38862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73" name="Rectangle 22"/>
          <p:cNvSpPr>
            <a:spLocks noChangeArrowheads="1"/>
          </p:cNvSpPr>
          <p:nvPr/>
        </p:nvSpPr>
        <p:spPr bwMode="auto">
          <a:xfrm>
            <a:off x="48006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74" name="Rectangle 23"/>
          <p:cNvSpPr>
            <a:spLocks noChangeArrowheads="1"/>
          </p:cNvSpPr>
          <p:nvPr/>
        </p:nvSpPr>
        <p:spPr bwMode="auto">
          <a:xfrm>
            <a:off x="52578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75" name="Rectangle 24"/>
          <p:cNvSpPr>
            <a:spLocks noChangeArrowheads="1"/>
          </p:cNvSpPr>
          <p:nvPr/>
        </p:nvSpPr>
        <p:spPr bwMode="auto">
          <a:xfrm>
            <a:off x="43434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76" name="Text Box 25"/>
          <p:cNvSpPr txBox="1">
            <a:spLocks noChangeArrowheads="1"/>
          </p:cNvSpPr>
          <p:nvPr/>
        </p:nvSpPr>
        <p:spPr bwMode="auto">
          <a:xfrm>
            <a:off x="2041525" y="1544638"/>
            <a:ext cx="373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ｎ</a:t>
            </a:r>
          </a:p>
        </p:txBody>
      </p:sp>
      <p:sp>
        <p:nvSpPr>
          <p:cNvPr id="45077" name="Text Box 26"/>
          <p:cNvSpPr txBox="1">
            <a:spLocks noChangeArrowheads="1"/>
          </p:cNvSpPr>
          <p:nvPr/>
        </p:nvSpPr>
        <p:spPr bwMode="auto">
          <a:xfrm>
            <a:off x="6232525" y="4973638"/>
            <a:ext cx="469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ｍ</a:t>
            </a:r>
          </a:p>
        </p:txBody>
      </p:sp>
      <p:grpSp>
        <p:nvGrpSpPr>
          <p:cNvPr id="170011" name="Group 27"/>
          <p:cNvGrpSpPr>
            <a:grpSpLocks/>
          </p:cNvGrpSpPr>
          <p:nvPr/>
        </p:nvGrpSpPr>
        <p:grpSpPr bwMode="auto">
          <a:xfrm>
            <a:off x="2743200" y="2133600"/>
            <a:ext cx="2667000" cy="3048000"/>
            <a:chOff x="1728" y="1344"/>
            <a:chExt cx="1680" cy="1920"/>
          </a:xfrm>
        </p:grpSpPr>
        <p:sp>
          <p:nvSpPr>
            <p:cNvPr id="45080" name="Line 28"/>
            <p:cNvSpPr>
              <a:spLocks noChangeShapeType="1"/>
            </p:cNvSpPr>
            <p:nvPr/>
          </p:nvSpPr>
          <p:spPr bwMode="auto">
            <a:xfrm flipV="1">
              <a:off x="2400" y="1344"/>
              <a:ext cx="144" cy="144"/>
            </a:xfrm>
            <a:prstGeom prst="line">
              <a:avLst/>
            </a:prstGeom>
            <a:noFill/>
            <a:ln w="1905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81" name="Line 29"/>
            <p:cNvSpPr>
              <a:spLocks noChangeShapeType="1"/>
            </p:cNvSpPr>
            <p:nvPr/>
          </p:nvSpPr>
          <p:spPr bwMode="auto">
            <a:xfrm flipV="1">
              <a:off x="2976" y="1920"/>
              <a:ext cx="144" cy="14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82" name="Line 30"/>
            <p:cNvSpPr>
              <a:spLocks noChangeShapeType="1"/>
            </p:cNvSpPr>
            <p:nvPr/>
          </p:nvSpPr>
          <p:spPr bwMode="auto">
            <a:xfrm flipV="1">
              <a:off x="2688" y="2496"/>
              <a:ext cx="144" cy="14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5083" name="Group 31"/>
            <p:cNvGrpSpPr>
              <a:grpSpLocks/>
            </p:cNvGrpSpPr>
            <p:nvPr/>
          </p:nvGrpSpPr>
          <p:grpSpPr bwMode="auto">
            <a:xfrm>
              <a:off x="1728" y="1344"/>
              <a:ext cx="816" cy="1920"/>
              <a:chOff x="1728" y="1344"/>
              <a:chExt cx="816" cy="1920"/>
            </a:xfrm>
          </p:grpSpPr>
          <p:sp>
            <p:nvSpPr>
              <p:cNvPr id="45096" name="Line 32"/>
              <p:cNvSpPr>
                <a:spLocks noChangeShapeType="1"/>
              </p:cNvSpPr>
              <p:nvPr/>
            </p:nvSpPr>
            <p:spPr bwMode="auto">
              <a:xfrm>
                <a:off x="1728" y="1488"/>
                <a:ext cx="672" cy="0"/>
              </a:xfrm>
              <a:prstGeom prst="line">
                <a:avLst/>
              </a:prstGeom>
              <a:noFill/>
              <a:ln w="1905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97" name="Line 33"/>
              <p:cNvSpPr>
                <a:spLocks noChangeShapeType="1"/>
              </p:cNvSpPr>
              <p:nvPr/>
            </p:nvSpPr>
            <p:spPr bwMode="auto">
              <a:xfrm>
                <a:off x="2544" y="1344"/>
                <a:ext cx="0" cy="1920"/>
              </a:xfrm>
              <a:prstGeom prst="line">
                <a:avLst/>
              </a:prstGeom>
              <a:noFill/>
              <a:ln w="1905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5084" name="Group 34"/>
            <p:cNvGrpSpPr>
              <a:grpSpLocks/>
            </p:cNvGrpSpPr>
            <p:nvPr/>
          </p:nvGrpSpPr>
          <p:grpSpPr bwMode="auto">
            <a:xfrm>
              <a:off x="1728" y="1632"/>
              <a:ext cx="528" cy="1632"/>
              <a:chOff x="1728" y="1632"/>
              <a:chExt cx="528" cy="1632"/>
            </a:xfrm>
          </p:grpSpPr>
          <p:sp>
            <p:nvSpPr>
              <p:cNvPr id="45093" name="Line 35"/>
              <p:cNvSpPr>
                <a:spLocks noChangeShapeType="1"/>
              </p:cNvSpPr>
              <p:nvPr/>
            </p:nvSpPr>
            <p:spPr bwMode="auto">
              <a:xfrm flipV="1">
                <a:off x="2112" y="1632"/>
                <a:ext cx="144" cy="14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94" name="Line 36"/>
              <p:cNvSpPr>
                <a:spLocks noChangeShapeType="1"/>
              </p:cNvSpPr>
              <p:nvPr/>
            </p:nvSpPr>
            <p:spPr bwMode="auto">
              <a:xfrm>
                <a:off x="1728" y="1776"/>
                <a:ext cx="384"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95" name="Line 37"/>
              <p:cNvSpPr>
                <a:spLocks noChangeShapeType="1"/>
              </p:cNvSpPr>
              <p:nvPr/>
            </p:nvSpPr>
            <p:spPr bwMode="auto">
              <a:xfrm>
                <a:off x="2256" y="1632"/>
                <a:ext cx="0" cy="1632"/>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5085" name="Line 38"/>
            <p:cNvSpPr>
              <a:spLocks noChangeShapeType="1"/>
            </p:cNvSpPr>
            <p:nvPr/>
          </p:nvSpPr>
          <p:spPr bwMode="auto">
            <a:xfrm>
              <a:off x="1728" y="2064"/>
              <a:ext cx="1248"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86" name="Line 39"/>
            <p:cNvSpPr>
              <a:spLocks noChangeShapeType="1"/>
            </p:cNvSpPr>
            <p:nvPr/>
          </p:nvSpPr>
          <p:spPr bwMode="auto">
            <a:xfrm>
              <a:off x="3120" y="1920"/>
              <a:ext cx="0" cy="134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5087" name="Group 40"/>
            <p:cNvGrpSpPr>
              <a:grpSpLocks/>
            </p:cNvGrpSpPr>
            <p:nvPr/>
          </p:nvGrpSpPr>
          <p:grpSpPr bwMode="auto">
            <a:xfrm>
              <a:off x="1728" y="2208"/>
              <a:ext cx="1680" cy="1056"/>
              <a:chOff x="1728" y="2208"/>
              <a:chExt cx="1680" cy="1056"/>
            </a:xfrm>
          </p:grpSpPr>
          <p:sp>
            <p:nvSpPr>
              <p:cNvPr id="45090" name="Line 41"/>
              <p:cNvSpPr>
                <a:spLocks noChangeShapeType="1"/>
              </p:cNvSpPr>
              <p:nvPr/>
            </p:nvSpPr>
            <p:spPr bwMode="auto">
              <a:xfrm flipV="1">
                <a:off x="3264" y="2208"/>
                <a:ext cx="144" cy="14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91" name="Line 42"/>
              <p:cNvSpPr>
                <a:spLocks noChangeShapeType="1"/>
              </p:cNvSpPr>
              <p:nvPr/>
            </p:nvSpPr>
            <p:spPr bwMode="auto">
              <a:xfrm>
                <a:off x="3408" y="2208"/>
                <a:ext cx="0" cy="1056"/>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92" name="Line 43"/>
              <p:cNvSpPr>
                <a:spLocks noChangeShapeType="1"/>
              </p:cNvSpPr>
              <p:nvPr/>
            </p:nvSpPr>
            <p:spPr bwMode="auto">
              <a:xfrm>
                <a:off x="1728" y="2352"/>
                <a:ext cx="1536"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5088" name="Line 44"/>
            <p:cNvSpPr>
              <a:spLocks noChangeShapeType="1"/>
            </p:cNvSpPr>
            <p:nvPr/>
          </p:nvSpPr>
          <p:spPr bwMode="auto">
            <a:xfrm>
              <a:off x="1728" y="2640"/>
              <a:ext cx="960"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89" name="Line 45"/>
            <p:cNvSpPr>
              <a:spLocks noChangeShapeType="1"/>
            </p:cNvSpPr>
            <p:nvPr/>
          </p:nvSpPr>
          <p:spPr bwMode="auto">
            <a:xfrm>
              <a:off x="2832" y="2544"/>
              <a:ext cx="0" cy="72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5079" name="Text Box 46"/>
          <p:cNvSpPr txBox="1">
            <a:spLocks noChangeArrowheads="1"/>
          </p:cNvSpPr>
          <p:nvPr/>
        </p:nvSpPr>
        <p:spPr bwMode="auto">
          <a:xfrm>
            <a:off x="6613525" y="1336675"/>
            <a:ext cx="20008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latin typeface="Times New Roman" panose="02020603050405020304" pitchFamily="18" charset="0"/>
              </a:rPr>
              <a:t>宛先が違えば</a:t>
            </a:r>
            <a:endParaRPr lang="en-US" altLang="ja-JP" sz="2400" dirty="0">
              <a:latin typeface="Times New Roman" panose="02020603050405020304" pitchFamily="18" charset="0"/>
            </a:endParaRPr>
          </a:p>
          <a:p>
            <a:pPr eaLnBrk="1" hangingPunct="1"/>
            <a:r>
              <a:rPr lang="ja-JP" altLang="en-US" sz="2400" dirty="0">
                <a:latin typeface="Times New Roman" panose="02020603050405020304" pitchFamily="18" charset="0"/>
              </a:rPr>
              <a:t>ぶつからない</a:t>
            </a:r>
            <a:endParaRPr lang="en-US" altLang="ja-JP" sz="2400" dirty="0">
              <a:latin typeface="Times New Roman" panose="02020603050405020304" pitchFamily="18" charset="0"/>
            </a:endParaRPr>
          </a:p>
        </p:txBody>
      </p:sp>
      <p:pic>
        <p:nvPicPr>
          <p:cNvPr id="2" name="オーディオ 1">
            <a:hlinkClick r:id="" action="ppaction://media"/>
            <a:extLst>
              <a:ext uri="{FF2B5EF4-FFF2-40B4-BE49-F238E27FC236}">
                <a16:creationId xmlns:a16="http://schemas.microsoft.com/office/drawing/2014/main" id="{2DD62462-2E8F-4D67-B826-333DA5BC2A9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606"/>
    </mc:Choice>
    <mc:Fallback xmlns="">
      <p:transition spd="slow" advTm="3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0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733" x="7921625" y="3475038"/>
          <p14:tracePt t="12743" x="7138988" y="3529013"/>
          <p14:tracePt t="12751" x="6464300" y="3556000"/>
          <p14:tracePt t="12757" x="5761038" y="3556000"/>
          <p14:tracePt t="12765" x="5314950" y="3556000"/>
          <p14:tracePt t="12773" x="4859338" y="3584575"/>
          <p14:tracePt t="12781" x="4630738" y="3584575"/>
          <p14:tracePt t="12789" x="4484688" y="3584575"/>
          <p14:tracePt t="12797" x="4357688" y="3584575"/>
          <p14:tracePt t="12805" x="4330700" y="3584575"/>
          <p14:tracePt t="12813" x="4311650" y="3584575"/>
          <p14:tracePt t="12821" x="4284663" y="3592513"/>
          <p14:tracePt t="12829" x="4238625" y="3611563"/>
          <p14:tracePt t="12837" x="4165600" y="3629025"/>
          <p14:tracePt t="12845" x="4057650" y="3629025"/>
          <p14:tracePt t="12853" x="3875088" y="3629025"/>
          <p14:tracePt t="12861" x="3692525" y="3629025"/>
          <p14:tracePt t="12869" x="3473450" y="3629025"/>
          <p14:tracePt t="12877" x="3208338" y="3629025"/>
          <p14:tracePt t="12885" x="2944813" y="3629025"/>
          <p14:tracePt t="12893" x="2652713" y="3629025"/>
          <p14:tracePt t="12902" x="2389188" y="3629025"/>
          <p14:tracePt t="12909" x="2160588" y="3629025"/>
          <p14:tracePt t="12918" x="1997075" y="3629025"/>
          <p14:tracePt t="12925" x="1831975" y="3629025"/>
          <p14:tracePt t="12935" x="1722438" y="3621088"/>
          <p14:tracePt t="12941" x="1658938" y="3611563"/>
          <p14:tracePt t="12951" x="1622425" y="3602038"/>
          <p14:tracePt t="12957" x="1604963" y="3592513"/>
          <p14:tracePt t="12981" x="1595438" y="3584575"/>
          <p14:tracePt t="12997" x="1595438" y="3575050"/>
          <p14:tracePt t="13013" x="1595438" y="3556000"/>
          <p14:tracePt t="13021" x="1595438" y="3538538"/>
          <p14:tracePt t="13029" x="1595438" y="3519488"/>
          <p14:tracePt t="13037" x="1595438" y="3482975"/>
          <p14:tracePt t="13045" x="1595438" y="3446463"/>
          <p14:tracePt t="13053" x="1612900" y="3419475"/>
          <p14:tracePt t="13061" x="1649413" y="3346450"/>
          <p14:tracePt t="13071" x="1704975" y="3282950"/>
          <p14:tracePt t="13077" x="1722438" y="3236913"/>
          <p14:tracePt t="13087" x="1751013" y="3173413"/>
          <p14:tracePt t="13092" x="1758950" y="3127375"/>
          <p14:tracePt t="13101" x="1787525" y="3082925"/>
          <p14:tracePt t="13110" x="1787525" y="3046413"/>
          <p14:tracePt t="13118" x="1787525" y="3000375"/>
          <p14:tracePt t="13126" x="1787525" y="2963863"/>
          <p14:tracePt t="13136" x="1787525" y="2936875"/>
          <p14:tracePt t="13142" x="1787525" y="2909888"/>
          <p14:tracePt t="13152" x="1787525" y="2890838"/>
          <p14:tracePt t="13158" x="1787525" y="2873375"/>
          <p14:tracePt t="13166" x="1787525" y="2844800"/>
          <p14:tracePt t="13174" x="1795463" y="2827338"/>
          <p14:tracePt t="13190" x="1804988" y="2800350"/>
          <p14:tracePt t="13198" x="1814513" y="2771775"/>
          <p14:tracePt t="13206" x="1824038" y="2763838"/>
          <p14:tracePt t="13214" x="1841500" y="2754313"/>
          <p14:tracePt t="13222" x="1851025" y="2754313"/>
          <p14:tracePt t="13238" x="1851025" y="2744788"/>
          <p14:tracePt t="13246" x="1860550" y="2735263"/>
          <p14:tracePt t="13262" x="1868488" y="2735263"/>
          <p14:tracePt t="13271" x="1887538" y="2735263"/>
          <p14:tracePt t="13278" x="1914525" y="2735263"/>
          <p14:tracePt t="13286" x="1960563" y="2735263"/>
          <p14:tracePt t="13294" x="1987550" y="2735263"/>
          <p14:tracePt t="13303" x="2014538" y="2735263"/>
          <p14:tracePt t="13310" x="2060575" y="2735263"/>
          <p14:tracePt t="13319" x="2087563" y="2727325"/>
          <p14:tracePt t="13326" x="2124075" y="2727325"/>
          <p14:tracePt t="13336" x="2170113" y="2717800"/>
          <p14:tracePt t="13341" x="2206625" y="2717800"/>
          <p14:tracePt t="13351" x="2251075" y="2698750"/>
          <p14:tracePt t="13358" x="2279650" y="2690813"/>
          <p14:tracePt t="13366" x="2316163" y="2681288"/>
          <p14:tracePt t="13373" x="2343150" y="2681288"/>
          <p14:tracePt t="13382" x="2370138" y="2671763"/>
          <p14:tracePt t="13389" x="2389188" y="2671763"/>
          <p14:tracePt t="13397" x="2416175" y="2662238"/>
          <p14:tracePt t="13405" x="2433638" y="2662238"/>
          <p14:tracePt t="13413" x="2479675" y="2662238"/>
          <p14:tracePt t="13421" x="2533650" y="2662238"/>
          <p14:tracePt t="13429" x="2606675" y="2662238"/>
          <p14:tracePt t="13437" x="2735263" y="2662238"/>
          <p14:tracePt t="13445" x="2862263" y="2662238"/>
          <p14:tracePt t="13453" x="3027363" y="2635250"/>
          <p14:tracePt t="13461" x="3190875" y="2635250"/>
          <p14:tracePt t="13470" x="3354388" y="2635250"/>
          <p14:tracePt t="13477" x="3519488" y="2598738"/>
          <p14:tracePt t="13485" x="3665538" y="2589213"/>
          <p14:tracePt t="13493" x="3765550" y="2562225"/>
          <p14:tracePt t="13502" x="3819525" y="2535238"/>
          <p14:tracePt t="13518" x="3829050" y="2525713"/>
          <p14:tracePt t="13541" x="3829050" y="2517775"/>
          <p14:tracePt t="13557" x="3819525" y="2508250"/>
          <p14:tracePt t="13566" x="3738563" y="2508250"/>
          <p14:tracePt t="13573" x="3592513" y="2508250"/>
          <p14:tracePt t="13581" x="3446463" y="2508250"/>
          <p14:tracePt t="13589" x="3300413" y="2508250"/>
          <p14:tracePt t="13597" x="3171825" y="2508250"/>
          <p14:tracePt t="13605" x="3063875" y="2508250"/>
          <p14:tracePt t="13613" x="2971800" y="2508250"/>
          <p14:tracePt t="13621" x="2935288" y="2508250"/>
          <p14:tracePt t="13629" x="2917825" y="2498725"/>
          <p14:tracePt t="13637" x="2898775" y="2498725"/>
          <p14:tracePt t="13686" x="2889250" y="2498725"/>
          <p14:tracePt t="13878" x="2944813" y="2481263"/>
          <p14:tracePt t="13884" x="3090863" y="2481263"/>
          <p14:tracePt t="13892" x="3236913" y="2481263"/>
          <p14:tracePt t="13900" x="3390900" y="2481263"/>
          <p14:tracePt t="13908" x="3546475" y="2435225"/>
          <p14:tracePt t="13917" x="3673475" y="2425700"/>
          <p14:tracePt t="13925" x="3783013" y="2425700"/>
          <p14:tracePt t="13934" x="3902075" y="2379663"/>
          <p14:tracePt t="13941" x="4011613" y="2371725"/>
          <p14:tracePt t="13951" x="4048125" y="2371725"/>
          <p14:tracePt t="13957" x="4065588" y="2362200"/>
          <p14:tracePt t="13966" x="4084638" y="2352675"/>
          <p14:tracePt t="13982" x="4084638" y="2343150"/>
          <p14:tracePt t="14005" x="4084638" y="2335213"/>
          <p14:tracePt t="14254" x="4102100" y="2306638"/>
          <p14:tracePt t="14262" x="4111625" y="2289175"/>
          <p14:tracePt t="14269" x="4111625" y="2279650"/>
          <p14:tracePt t="14278" x="4111625" y="2270125"/>
          <p14:tracePt t="14286" x="4111625" y="2243138"/>
          <p14:tracePt t="14294" x="4121150" y="2225675"/>
          <p14:tracePt t="14302" x="4138613" y="2206625"/>
          <p14:tracePt t="14310" x="4138613" y="2197100"/>
          <p14:tracePt t="14526" x="4138613" y="2270125"/>
          <p14:tracePt t="14534" x="4138613" y="2306638"/>
          <p14:tracePt t="14542" x="4138613" y="2379663"/>
          <p14:tracePt t="14549" x="4138613" y="2435225"/>
          <p14:tracePt t="14556" x="4138613" y="2489200"/>
          <p14:tracePt t="14564" x="4138613" y="2554288"/>
          <p14:tracePt t="14572" x="4138613" y="2662238"/>
          <p14:tracePt t="14581" x="4138613" y="2735263"/>
          <p14:tracePt t="14589" x="4138613" y="2808288"/>
          <p14:tracePt t="14597" x="4138613" y="2844800"/>
          <p14:tracePt t="14605" x="4138613" y="2917825"/>
          <p14:tracePt t="14614" x="4138613" y="2973388"/>
          <p14:tracePt t="14622" x="4138613" y="3082925"/>
          <p14:tracePt t="14630" x="4138613" y="3136900"/>
          <p14:tracePt t="14638" x="4138613" y="3219450"/>
          <p14:tracePt t="14646" x="4138613" y="3328988"/>
          <p14:tracePt t="14654" x="4138613" y="3402013"/>
          <p14:tracePt t="14662" x="4138613" y="3475038"/>
          <p14:tracePt t="14670" x="4138613" y="3548063"/>
          <p14:tracePt t="14677" x="4138613" y="3602038"/>
          <p14:tracePt t="14685" x="4138613" y="3694113"/>
          <p14:tracePt t="14693" x="4138613" y="3748088"/>
          <p14:tracePt t="14701" x="4138613" y="3830638"/>
          <p14:tracePt t="14709" x="4138613" y="3884613"/>
          <p14:tracePt t="14717" x="4138613" y="3940175"/>
          <p14:tracePt t="14725" x="4138613" y="4013200"/>
          <p14:tracePt t="14734" x="4138613" y="4057650"/>
          <p14:tracePt t="14741" x="4138613" y="4113213"/>
          <p14:tracePt t="14751" x="4138613" y="4167188"/>
          <p14:tracePt t="14757" x="4138613" y="4222750"/>
          <p14:tracePt t="14765" x="4138613" y="4276725"/>
          <p14:tracePt t="14773" x="4138613" y="4322763"/>
          <p14:tracePt t="14781" x="4138613" y="4332288"/>
          <p14:tracePt t="14789" x="4138613" y="4368800"/>
          <p14:tracePt t="14797" x="4138613" y="4395788"/>
          <p14:tracePt t="14805" x="4138613" y="4432300"/>
          <p14:tracePt t="14813" x="4138613" y="4478338"/>
          <p14:tracePt t="14821" x="4129088" y="4532313"/>
          <p14:tracePt t="14829" x="4129088" y="4578350"/>
          <p14:tracePt t="14837" x="4129088" y="4632325"/>
          <p14:tracePt t="14845" x="4129088" y="4660900"/>
          <p14:tracePt t="14853" x="4129088" y="4714875"/>
          <p14:tracePt t="14861" x="4111625" y="4768850"/>
          <p14:tracePt t="14869" x="4111625" y="4814888"/>
          <p14:tracePt t="14877" x="4111625" y="4851400"/>
          <p14:tracePt t="14885" x="4102100" y="4878388"/>
          <p14:tracePt t="14893" x="4102100" y="4914900"/>
          <p14:tracePt t="14901" x="4084638" y="4943475"/>
          <p14:tracePt t="14909" x="4084638" y="4960938"/>
          <p14:tracePt t="14917" x="4075113" y="4997450"/>
          <p14:tracePt t="14925" x="4075113" y="5006975"/>
          <p14:tracePt t="14934" x="4057650" y="5033963"/>
          <p14:tracePt t="14941" x="4057650" y="5043488"/>
          <p14:tracePt t="14951" x="4048125" y="5053013"/>
          <p14:tracePt t="14965" x="4048125" y="5080000"/>
          <p14:tracePt t="14973" x="4038600" y="5089525"/>
          <p14:tracePt t="14981" x="4038600" y="5106988"/>
          <p14:tracePt t="14989" x="4038600" y="5133975"/>
          <p14:tracePt t="14996" x="4038600" y="5180013"/>
          <p14:tracePt t="15004" x="4011613" y="5207000"/>
          <p14:tracePt t="15012" x="4002088" y="5253038"/>
          <p14:tracePt t="15020" x="4002088" y="5270500"/>
          <p14:tracePt t="15037" x="4002088" y="5299075"/>
          <p14:tracePt t="15134" x="4002088" y="5289550"/>
          <p14:tracePt t="15142" x="4002088" y="5280025"/>
          <p14:tracePt t="15151" x="3992563" y="5233988"/>
          <p14:tracePt t="15158" x="3984625" y="5170488"/>
          <p14:tracePt t="15168" x="3965575" y="5080000"/>
          <p14:tracePt t="15174" x="3875088" y="4943475"/>
          <p14:tracePt t="15182" x="3775075" y="4787900"/>
          <p14:tracePt t="15190" x="3665538" y="4632325"/>
          <p14:tracePt t="15198" x="3563938" y="4551363"/>
          <p14:tracePt t="15208" x="3455988" y="4413250"/>
          <p14:tracePt t="15214" x="3327400" y="4259263"/>
          <p14:tracePt t="15223" x="3227388" y="4149725"/>
          <p14:tracePt t="15230" x="3154363" y="4049713"/>
          <p14:tracePt t="15239" x="3081338" y="3930650"/>
          <p14:tracePt t="15246" x="3035300" y="3857625"/>
          <p14:tracePt t="15254" x="3027363" y="3794125"/>
          <p14:tracePt t="15261" x="3017838" y="3721100"/>
          <p14:tracePt t="15270" x="3017838" y="3657600"/>
          <p14:tracePt t="15277" x="3017838" y="3621088"/>
          <p14:tracePt t="15286" x="3017838" y="3584575"/>
          <p14:tracePt t="15293" x="3017838" y="3548063"/>
          <p14:tracePt t="15301" x="2990850" y="3492500"/>
          <p14:tracePt t="15309" x="2981325" y="3446463"/>
          <p14:tracePt t="15318" x="2981325" y="3419475"/>
          <p14:tracePt t="15325" x="2962275" y="3375025"/>
          <p14:tracePt t="15334" x="2935288" y="3328988"/>
          <p14:tracePt t="15341" x="2917825" y="3282950"/>
          <p14:tracePt t="15351" x="2908300" y="3255963"/>
          <p14:tracePt t="15357" x="2871788" y="3209925"/>
          <p14:tracePt t="15365" x="2862263" y="3173413"/>
          <p14:tracePt t="15373" x="2852738" y="3155950"/>
          <p14:tracePt t="15381" x="2852738" y="3136900"/>
          <p14:tracePt t="15389" x="2825750" y="3100388"/>
          <p14:tracePt t="15397" x="2817813" y="3082925"/>
          <p14:tracePt t="15405" x="2817813" y="3073400"/>
          <p14:tracePt t="15413" x="2817813" y="3063875"/>
          <p14:tracePt t="15421" x="2817813" y="3046413"/>
          <p14:tracePt t="15429" x="2817813" y="3036888"/>
          <p14:tracePt t="15445" x="2808288" y="3009900"/>
          <p14:tracePt t="15461" x="2798763" y="3000375"/>
          <p14:tracePt t="15469" x="2789238" y="3000375"/>
          <p14:tracePt t="15486" x="2781300" y="3000375"/>
          <p14:tracePt t="15493" x="2771775" y="2990850"/>
          <p14:tracePt t="15622" x="2825750" y="2963863"/>
          <p14:tracePt t="15630" x="2962275" y="2927350"/>
          <p14:tracePt t="15638" x="3108325" y="2890838"/>
          <p14:tracePt t="15646" x="3236913" y="2854325"/>
          <p14:tracePt t="15655" x="3390900" y="2781300"/>
          <p14:tracePt t="15662" x="3536950" y="2754313"/>
          <p14:tracePt t="15669" x="3656013" y="2690813"/>
          <p14:tracePt t="15678" x="3738563" y="2654300"/>
          <p14:tracePt t="15686" x="3802063" y="2625725"/>
          <p14:tracePt t="15693" x="3819525" y="2608263"/>
          <p14:tracePt t="15701" x="3829050" y="2598738"/>
          <p14:tracePt t="15709" x="3829050" y="2589213"/>
          <p14:tracePt t="15926" x="3829050" y="2608263"/>
          <p14:tracePt t="15934" x="3819525" y="2654300"/>
          <p14:tracePt t="15942" x="3783013" y="2735263"/>
          <p14:tracePt t="15951" x="3765550" y="2781300"/>
          <p14:tracePt t="15958" x="3756025" y="2873375"/>
          <p14:tracePt t="15968" x="3756025" y="2963863"/>
          <p14:tracePt t="15974" x="3756025" y="3036888"/>
          <p14:tracePt t="15982" x="3756025" y="3109913"/>
          <p14:tracePt t="15990" x="3756025" y="3219450"/>
          <p14:tracePt t="15999" x="3738563" y="3338513"/>
          <p14:tracePt t="16007" x="3738563" y="3429000"/>
          <p14:tracePt t="16013" x="3738563" y="3519488"/>
          <p14:tracePt t="16021" x="3746500" y="3629025"/>
          <p14:tracePt t="16036" x="3775075" y="3694113"/>
          <p14:tracePt t="16037" x="3783013" y="3748088"/>
          <p14:tracePt t="16045" x="3783013" y="3840163"/>
          <p14:tracePt t="16053" x="3792538" y="3903663"/>
          <p14:tracePt t="16061" x="3810000" y="4013200"/>
          <p14:tracePt t="16068" x="3810000" y="4086225"/>
          <p14:tracePt t="16077" x="3810000" y="4159250"/>
          <p14:tracePt t="16085" x="3810000" y="4232275"/>
          <p14:tracePt t="16093" x="3810000" y="4295775"/>
          <p14:tracePt t="16101" x="3810000" y="4386263"/>
          <p14:tracePt t="16109" x="3810000" y="4441825"/>
          <p14:tracePt t="16118" x="3810000" y="4495800"/>
          <p14:tracePt t="16125" x="3810000" y="4551363"/>
          <p14:tracePt t="16134" x="3810000" y="4587875"/>
          <p14:tracePt t="16141" x="3810000" y="4624388"/>
          <p14:tracePt t="16151" x="3810000" y="4632325"/>
          <p14:tracePt t="16157" x="3810000" y="4660900"/>
          <p14:tracePt t="16165" x="3810000" y="4668838"/>
          <p14:tracePt t="16181" x="3810000" y="4687888"/>
          <p14:tracePt t="16340" x="3810000" y="4660900"/>
          <p14:tracePt t="16349" x="3810000" y="4578350"/>
          <p14:tracePt t="16357" x="3802063" y="4459288"/>
          <p14:tracePt t="16365" x="3729038" y="4332288"/>
          <p14:tracePt t="16373" x="3656013" y="4213225"/>
          <p14:tracePt t="16381" x="3546475" y="4057650"/>
          <p14:tracePt t="16389" x="3455988" y="3940175"/>
          <p14:tracePt t="16397" x="3390900" y="3840163"/>
          <p14:tracePt t="16405" x="3317875" y="3757613"/>
          <p14:tracePt t="16414" x="3281363" y="3694113"/>
          <p14:tracePt t="16421" x="3244850" y="3638550"/>
          <p14:tracePt t="16429" x="3236913" y="3638550"/>
          <p14:tracePt t="16437" x="3217863" y="3592513"/>
          <p14:tracePt t="16445" x="3208338" y="3575050"/>
          <p14:tracePt t="16454" x="3200400" y="3565525"/>
          <p14:tracePt t="16461" x="3190875" y="3565525"/>
          <p14:tracePt t="16477" x="3171825" y="3548063"/>
          <p14:tracePt t="16598" x="3236913" y="3548063"/>
          <p14:tracePt t="16606" x="3400425" y="3548063"/>
          <p14:tracePt t="16614" x="3619500" y="3548063"/>
          <p14:tracePt t="16622" x="3883025" y="3548063"/>
          <p14:tracePt t="16630" x="4184650" y="3548063"/>
          <p14:tracePt t="16638" x="4549775" y="3548063"/>
          <p14:tracePt t="16646" x="4703763" y="3502025"/>
          <p14:tracePt t="16653" x="4913313" y="3429000"/>
          <p14:tracePt t="16662" x="5049838" y="3402013"/>
          <p14:tracePt t="16669" x="5159375" y="3365500"/>
          <p14:tracePt t="16678" x="5260975" y="3319463"/>
          <p14:tracePt t="16685" x="5297488" y="3292475"/>
          <p14:tracePt t="16694" x="5297488" y="3282950"/>
          <p14:tracePt t="16702" x="5305425" y="3265488"/>
          <p14:tracePt t="16710" x="5314950" y="3246438"/>
          <p14:tracePt t="16726" x="5314950" y="3219450"/>
          <p14:tracePt t="16736" x="5314950" y="3209925"/>
          <p14:tracePt t="16742" x="5314950" y="3200400"/>
          <p14:tracePt t="16756" x="5314950" y="3192463"/>
          <p14:tracePt t="16829" x="5314950" y="3173413"/>
          <p14:tracePt t="16846" x="5314950" y="3163888"/>
          <p14:tracePt t="16862" x="5314950" y="3155950"/>
          <p14:tracePt t="16878" x="5314950" y="3136900"/>
          <p14:tracePt t="16886" x="5314950" y="3127375"/>
          <p14:tracePt t="16894" x="5314950" y="3119438"/>
          <p14:tracePt t="16910" x="5314950" y="3109913"/>
          <p14:tracePt t="16989" x="5314950" y="3136900"/>
          <p14:tracePt t="16997" x="5314950" y="3163888"/>
          <p14:tracePt t="17005" x="5314950" y="3192463"/>
          <p14:tracePt t="17013" x="5297488" y="3236913"/>
          <p14:tracePt t="17037" x="5260975" y="3392488"/>
          <p14:tracePt t="17045" x="5232400" y="3455988"/>
          <p14:tracePt t="17053" x="5205413" y="3538538"/>
          <p14:tracePt t="17061" x="5195888" y="3629025"/>
          <p14:tracePt t="17070" x="5168900" y="3694113"/>
          <p14:tracePt t="17077" x="5159375" y="3721100"/>
          <p14:tracePt t="17085" x="5151438" y="3767138"/>
          <p14:tracePt t="17093" x="5141913" y="3784600"/>
          <p14:tracePt t="17101" x="5141913" y="3803650"/>
          <p14:tracePt t="17118" x="5141913" y="3811588"/>
          <p14:tracePt t="17174" x="5132388" y="3821113"/>
          <p14:tracePt t="17191" x="5059363" y="3848100"/>
          <p14:tracePt t="17198" x="4932363" y="3867150"/>
          <p14:tracePt t="17205" x="4767263" y="3875088"/>
          <p14:tracePt t="17213" x="4521200" y="3875088"/>
          <p14:tracePt t="17221" x="4294188" y="3875088"/>
          <p14:tracePt t="17229" x="3992563" y="3875088"/>
          <p14:tracePt t="17237" x="3729038" y="3875088"/>
          <p14:tracePt t="17245" x="3509963" y="3875088"/>
          <p14:tracePt t="17253" x="3327400" y="3875088"/>
          <p14:tracePt t="17261" x="3181350" y="3875088"/>
          <p14:tracePt t="17269" x="3071813" y="3875088"/>
          <p14:tracePt t="17277" x="2998788" y="3875088"/>
          <p14:tracePt t="17285" x="2981325" y="3875088"/>
          <p14:tracePt t="17509" x="2971800" y="3894138"/>
          <p14:tracePt t="17532" x="3044825" y="3894138"/>
          <p14:tracePt t="17540" x="3208338" y="3875088"/>
          <p14:tracePt t="17549" x="3419475" y="3830638"/>
          <p14:tracePt t="17556" x="3756025" y="3830638"/>
          <p14:tracePt t="17564" x="4102100" y="3811588"/>
          <p14:tracePt t="17572" x="4457700" y="3748088"/>
          <p14:tracePt t="17581" x="4776788" y="3702050"/>
          <p14:tracePt t="17589" x="5068888" y="3648075"/>
          <p14:tracePt t="17597" x="5251450" y="3629025"/>
          <p14:tracePt t="17605" x="5441950" y="3621088"/>
          <p14:tracePt t="17612" x="5597525" y="3575050"/>
          <p14:tracePt t="17620" x="5670550" y="3556000"/>
          <p14:tracePt t="17628" x="5734050" y="3548063"/>
          <p14:tracePt t="17636" x="5761038" y="3548063"/>
          <p14:tracePt t="17644" x="5770563" y="3538538"/>
          <p14:tracePt t="17766" x="5770563" y="3529013"/>
          <p14:tracePt t="17774" x="5780088" y="3529013"/>
          <p14:tracePt t="17782" x="5797550" y="3511550"/>
          <p14:tracePt t="17790" x="5826125" y="3482975"/>
          <p14:tracePt t="17798" x="5843588" y="3465513"/>
          <p14:tracePt t="17806" x="5862638" y="3446463"/>
          <p14:tracePt t="17814" x="5870575" y="3438525"/>
          <p14:tracePt t="17822" x="5880100" y="3429000"/>
          <p14:tracePt t="17838" x="5889625" y="3429000"/>
          <p14:tracePt t="17926" x="5870575" y="3438525"/>
          <p14:tracePt t="17934" x="5862638" y="3438525"/>
          <p14:tracePt t="17941" x="5862638" y="3455988"/>
          <p14:tracePt t="17950" x="5862638" y="3465513"/>
          <p14:tracePt t="17958" x="5862638" y="3502025"/>
          <p14:tracePt t="17968" x="5862638" y="3519488"/>
          <p14:tracePt t="17974" x="5862638" y="3548063"/>
          <p14:tracePt t="17982" x="5862638" y="3565525"/>
          <p14:tracePt t="17990" x="5853113" y="3611563"/>
          <p14:tracePt t="17999" x="5853113" y="3621088"/>
          <p14:tracePt t="18006" x="5843588" y="3657600"/>
          <p14:tracePt t="18013" x="5843588" y="3711575"/>
          <p14:tracePt t="18021" x="5843588" y="3748088"/>
          <p14:tracePt t="18029" x="5843588" y="3821113"/>
          <p14:tracePt t="18037" x="5843588" y="3875088"/>
          <p14:tracePt t="18045" x="5843588" y="3948113"/>
          <p14:tracePt t="18053" x="5843588" y="4057650"/>
          <p14:tracePt t="18060" x="5797550" y="4159250"/>
          <p14:tracePt t="18069" x="5797550" y="4268788"/>
          <p14:tracePt t="18077" x="5797550" y="4359275"/>
          <p14:tracePt t="18085" x="5797550" y="4468813"/>
          <p14:tracePt t="18093" x="5797550" y="4541838"/>
          <p14:tracePt t="18101" x="5797550" y="4595813"/>
          <p14:tracePt t="18109" x="5797550" y="4678363"/>
          <p14:tracePt t="18117" x="5797550" y="4751388"/>
          <p14:tracePt t="18125" x="5797550" y="4841875"/>
          <p14:tracePt t="18135" x="5797550" y="4897438"/>
          <p14:tracePt t="18142" x="5797550" y="4951413"/>
          <p14:tracePt t="18151" x="5789613" y="5016500"/>
          <p14:tracePt t="18157" x="5780088" y="5070475"/>
          <p14:tracePt t="18167" x="5780088" y="5143500"/>
          <p14:tracePt t="18173" x="5753100" y="5180013"/>
          <p14:tracePt t="18181" x="5753100" y="5216525"/>
          <p14:tracePt t="18189" x="5743575" y="5262563"/>
          <p14:tracePt t="18197" x="5743575" y="5299075"/>
          <p14:tracePt t="18205" x="5734050" y="5335588"/>
          <p14:tracePt t="18213" x="5734050" y="5343525"/>
          <p14:tracePt t="18229" x="5734050" y="5353050"/>
          <p14:tracePt t="18342" x="5707063" y="5362575"/>
          <p14:tracePt t="18351" x="5661025" y="5353050"/>
          <p14:tracePt t="18358" x="5588000" y="5326063"/>
          <p14:tracePt t="18367" x="5507038" y="5299075"/>
          <p14:tracePt t="18374" x="5360988" y="5243513"/>
          <p14:tracePt t="18382" x="5187950" y="5180013"/>
          <p14:tracePt t="18390" x="4876800" y="5126038"/>
          <p14:tracePt t="18398" x="4494213" y="4987925"/>
          <p14:tracePt t="18406" x="4129088" y="4906963"/>
          <p14:tracePt t="18414" x="3911600" y="4851400"/>
          <p14:tracePt t="18422" x="3683000" y="4778375"/>
          <p14:tracePt t="18430" x="3519488" y="4732338"/>
          <p14:tracePt t="18439" x="3382963" y="4705350"/>
          <p14:tracePt t="18446" x="3273425" y="4660900"/>
          <p14:tracePt t="18455" x="3208338" y="4651375"/>
          <p14:tracePt t="18461" x="3163888" y="4632325"/>
          <p14:tracePt t="18470" x="3127375" y="4632325"/>
          <p14:tracePt t="18477" x="3108325" y="4632325"/>
          <p14:tracePt t="18493" x="3090863" y="4632325"/>
          <p14:tracePt t="18501" x="3081338" y="4632325"/>
          <p14:tracePt t="18509" x="3071813" y="4632325"/>
          <p14:tracePt t="18518" x="3035300" y="4624388"/>
          <p14:tracePt t="18525" x="3027363" y="4614863"/>
          <p14:tracePt t="18541" x="2990850" y="4605338"/>
          <p14:tracePt t="18550" x="2954338" y="4595813"/>
          <p14:tracePt t="18557" x="2925763" y="4587875"/>
          <p14:tracePt t="18567" x="2889250" y="4568825"/>
          <p14:tracePt t="18573" x="2871788" y="4559300"/>
          <p14:tracePt t="18581" x="2844800" y="4551363"/>
          <p14:tracePt t="18589" x="2825750" y="4551363"/>
          <p14:tracePt t="18597" x="2781300" y="4541838"/>
          <p14:tracePt t="18605" x="2735263" y="4532313"/>
          <p14:tracePt t="18613" x="2708275" y="4514850"/>
          <p14:tracePt t="18621" x="2662238" y="4505325"/>
          <p14:tracePt t="18629" x="2606675" y="4486275"/>
          <p14:tracePt t="18637" x="2543175" y="4478338"/>
          <p14:tracePt t="18645" x="2498725" y="4459288"/>
          <p14:tracePt t="18653" x="2479675" y="4449763"/>
          <p14:tracePt t="18669" x="2462213" y="4441825"/>
          <p14:tracePt t="18758" x="2470150" y="4441825"/>
          <p14:tracePt t="18766" x="2516188" y="4441825"/>
          <p14:tracePt t="18774" x="2579688" y="4441825"/>
          <p14:tracePt t="18782" x="2689225" y="4441825"/>
          <p14:tracePt t="18790" x="2835275" y="4441825"/>
          <p14:tracePt t="18798" x="3017838" y="4441825"/>
          <p14:tracePt t="18806" x="3263900" y="4441825"/>
          <p14:tracePt t="18814" x="3563938" y="4441825"/>
          <p14:tracePt t="18822" x="3902075" y="4441825"/>
          <p14:tracePt t="18830" x="4238625" y="4441825"/>
          <p14:tracePt t="18838" x="4613275" y="4441825"/>
          <p14:tracePt t="18846" x="4876800" y="4441825"/>
          <p14:tracePt t="18854" x="5068888" y="4441825"/>
          <p14:tracePt t="18862" x="5260975" y="4376738"/>
          <p14:tracePt t="18873" x="5360988" y="4349750"/>
          <p14:tracePt t="18878" x="5424488" y="4322763"/>
          <p14:tracePt t="18966" x="5397500" y="4322763"/>
          <p14:tracePt t="18974" x="5360988" y="4322763"/>
          <p14:tracePt t="18982" x="5314950" y="4322763"/>
          <p14:tracePt t="18988" x="5287963" y="4322763"/>
          <p14:tracePt t="18996" x="5251450" y="4322763"/>
          <p14:tracePt t="19004" x="5195888" y="4322763"/>
          <p14:tracePt t="19012" x="5151438" y="4322763"/>
          <p14:tracePt t="19020" x="5095875" y="4322763"/>
          <p14:tracePt t="19036" x="4986338" y="4322763"/>
          <p14:tracePt t="19045" x="4932363" y="4322763"/>
          <p14:tracePt t="19053" x="4868863" y="4322763"/>
          <p14:tracePt t="19061" x="4813300" y="4332288"/>
          <p14:tracePt t="19069" x="4759325" y="4332288"/>
          <p14:tracePt t="19077" x="4676775" y="4349750"/>
          <p14:tracePt t="19085" x="4622800" y="4349750"/>
          <p14:tracePt t="19093" x="4576763" y="4368800"/>
          <p14:tracePt t="19101" x="4540250" y="4368800"/>
          <p14:tracePt t="19109" x="4503738" y="4376738"/>
          <p14:tracePt t="19118" x="4476750" y="4386263"/>
          <p14:tracePt t="19125" x="4457700" y="4386263"/>
          <p14:tracePt t="19134" x="4430713" y="4386263"/>
          <p14:tracePt t="19141" x="4413250" y="4386263"/>
          <p14:tracePt t="19151" x="4384675" y="4386263"/>
          <p14:tracePt t="19157" x="4376738" y="4386263"/>
          <p14:tracePt t="19167" x="4357688" y="4386263"/>
          <p14:tracePt t="19173" x="4348163" y="4386263"/>
          <p14:tracePt t="19189" x="4340225" y="4376738"/>
          <p14:tracePt t="19197" x="4330700" y="4376738"/>
          <p14:tracePt t="19205" x="4330700" y="4368800"/>
          <p14:tracePt t="19278" x="4311650" y="4359275"/>
          <p14:tracePt t="19286" x="4303713" y="4349750"/>
          <p14:tracePt t="19302" x="4303713" y="4340225"/>
          <p14:tracePt t="19309" x="4303713" y="4332288"/>
          <p14:tracePt t="19318" x="4303713" y="4295775"/>
          <p14:tracePt t="19326" x="4303713" y="4276725"/>
          <p14:tracePt t="19335" x="4311650" y="4240213"/>
          <p14:tracePt t="19342" x="4367213" y="4186238"/>
          <p14:tracePt t="19351" x="4384675" y="4167188"/>
          <p14:tracePt t="19358" x="4430713" y="4130675"/>
          <p14:tracePt t="19368" x="4448175" y="4113213"/>
          <p14:tracePt t="19374" x="4457700" y="4103688"/>
          <p14:tracePt t="19382" x="4476750" y="4086225"/>
          <p14:tracePt t="19391" x="4484688" y="4067175"/>
          <p14:tracePt t="19406" x="4503738" y="4057650"/>
          <p14:tracePt t="19718" x="4503738" y="4067175"/>
          <p14:tracePt t="19726" x="4503738" y="4076700"/>
          <p14:tracePt t="19734" x="4503738" y="4094163"/>
          <p14:tracePt t="19740" x="4503738" y="4130675"/>
          <p14:tracePt t="19749" x="4503738" y="4176713"/>
          <p14:tracePt t="19756" x="4503738" y="4213225"/>
          <p14:tracePt t="19764" x="4513263" y="4276725"/>
          <p14:tracePt t="19772" x="4521200" y="4349750"/>
          <p14:tracePt t="19780" x="4521200" y="4405313"/>
          <p14:tracePt t="19789" x="4540250" y="4486275"/>
          <p14:tracePt t="19797" x="4557713" y="4541838"/>
          <p14:tracePt t="19805" x="4576763" y="4605338"/>
          <p14:tracePt t="19813" x="4576763" y="4641850"/>
          <p14:tracePt t="19822" x="4586288" y="4705350"/>
          <p14:tracePt t="19829" x="4594225" y="4760913"/>
          <p14:tracePt t="19837" x="4640263" y="4824413"/>
          <p14:tracePt t="19845" x="4649788" y="4906963"/>
          <p14:tracePt t="19855" x="4659313" y="4960938"/>
          <p14:tracePt t="19861" x="4703763" y="5043488"/>
          <p14:tracePt t="19870" x="4703763" y="5097463"/>
          <p14:tracePt t="19877" x="4713288" y="5160963"/>
          <p14:tracePt t="19886" x="4713288" y="5189538"/>
          <p14:tracePt t="19893" x="4713288" y="5197475"/>
          <p14:tracePt t="20350" x="4722813" y="5207000"/>
          <p14:tracePt t="20358" x="4740275" y="5207000"/>
          <p14:tracePt t="20374" x="4795838" y="5233988"/>
          <p14:tracePt t="20382" x="4813300" y="5243513"/>
          <p14:tracePt t="20390" x="4859338" y="5243513"/>
          <p14:tracePt t="20398" x="4913313" y="5253038"/>
          <p14:tracePt t="20405" x="4968875" y="5253038"/>
          <p14:tracePt t="20414" x="5059363" y="5253038"/>
          <p14:tracePt t="20422" x="5086350" y="5253038"/>
          <p14:tracePt t="20430" x="5114925" y="5253038"/>
          <p14:tracePt t="20438" x="5205413" y="5253038"/>
          <p14:tracePt t="20446" x="5297488" y="5233988"/>
          <p14:tracePt t="20453" x="5334000" y="5216525"/>
          <p14:tracePt t="20462" x="5387975" y="5180013"/>
          <p14:tracePt t="20471" x="5414963" y="5170488"/>
          <p14:tracePt t="20478" x="5461000" y="5143500"/>
          <p14:tracePt t="20488" x="5497513" y="5116513"/>
          <p14:tracePt t="20493" x="5497513" y="5106988"/>
          <p14:tracePt t="20501" x="5543550" y="5080000"/>
          <p14:tracePt t="20508" x="5551488" y="5070475"/>
          <p14:tracePt t="20518" x="5551488" y="5060950"/>
          <p14:tracePt t="20524" x="5561013" y="5053013"/>
          <p14:tracePt t="20532" x="5570538" y="5043488"/>
          <p14:tracePt t="20589" x="5580063" y="5033963"/>
          <p14:tracePt t="20654" x="5580063" y="5043488"/>
          <p14:tracePt t="20670" x="5580063" y="5060950"/>
          <p14:tracePt t="20678" x="5580063" y="5070475"/>
          <p14:tracePt t="20766" x="5661025" y="5070475"/>
          <p14:tracePt t="20774" x="5789613" y="5070475"/>
          <p14:tracePt t="20783" x="5899150" y="5070475"/>
          <p14:tracePt t="20790" x="5999163" y="5070475"/>
          <p14:tracePt t="20798" x="6108700" y="5070475"/>
          <p14:tracePt t="20806" x="6218238" y="5070475"/>
          <p14:tracePt t="20814" x="6308725" y="5070475"/>
          <p14:tracePt t="20822" x="6335713" y="5070475"/>
          <p14:tracePt t="20830" x="6391275" y="5053013"/>
          <p14:tracePt t="20838" x="6408738" y="5053013"/>
          <p14:tracePt t="20918" x="6381750" y="5053013"/>
          <p14:tracePt t="20926" x="6345238" y="5053013"/>
          <p14:tracePt t="20934" x="6299200" y="5070475"/>
          <p14:tracePt t="20942" x="6262688" y="5070475"/>
          <p14:tracePt t="20952" x="6226175" y="5080000"/>
          <p14:tracePt t="20958" x="6172200" y="5080000"/>
          <p14:tracePt t="20968" x="6135688" y="5080000"/>
          <p14:tracePt t="20974" x="6089650" y="5080000"/>
          <p14:tracePt t="20983" x="6035675" y="5080000"/>
          <p14:tracePt t="20990" x="5980113" y="5080000"/>
          <p14:tracePt t="20998" x="5907088" y="5080000"/>
          <p14:tracePt t="21006" x="5797550" y="5080000"/>
          <p14:tracePt t="21013" x="5707063" y="5080000"/>
          <p14:tracePt t="21034" x="5487988" y="5080000"/>
          <p14:tracePt t="21036" x="5341938" y="5080000"/>
          <p14:tracePt t="21044" x="5214938" y="5080000"/>
          <p14:tracePt t="21053" x="5068888" y="5080000"/>
          <p14:tracePt t="21061" x="4922838" y="5080000"/>
          <p14:tracePt t="21069" x="4759325" y="5070475"/>
          <p14:tracePt t="21077" x="4649788" y="5043488"/>
          <p14:tracePt t="21084" x="4513263" y="5024438"/>
          <p14:tracePt t="21093" x="4421188" y="4997450"/>
          <p14:tracePt t="21101" x="4357688" y="4987925"/>
          <p14:tracePt t="21109" x="4303713" y="4979988"/>
          <p14:tracePt t="21117" x="4257675" y="4970463"/>
          <p14:tracePt t="21125" x="4211638" y="4933950"/>
          <p14:tracePt t="21133" x="4184650" y="4897438"/>
          <p14:tracePt t="21141" x="4148138" y="4870450"/>
          <p14:tracePt t="21150" x="4138613" y="4851400"/>
          <p14:tracePt t="21157" x="4129088" y="4797425"/>
          <p14:tracePt t="21166" x="4075113" y="4741863"/>
          <p14:tracePt t="21173" x="4029075" y="4697413"/>
          <p14:tracePt t="21181" x="3965575" y="4624388"/>
          <p14:tracePt t="21189" x="3929063" y="4578350"/>
          <p14:tracePt t="21197" x="3902075" y="4514850"/>
          <p14:tracePt t="21205" x="3846513" y="4449763"/>
          <p14:tracePt t="21213" x="3810000" y="4386263"/>
          <p14:tracePt t="21221" x="3775075" y="4303713"/>
          <p14:tracePt t="21229" x="3756025" y="4268788"/>
          <p14:tracePt t="21237" x="3738563" y="4186238"/>
          <p14:tracePt t="21245" x="3692525" y="4122738"/>
          <p14:tracePt t="21253" x="3683000" y="4057650"/>
          <p14:tracePt t="21261" x="3673475" y="4003675"/>
          <p14:tracePt t="21270" x="3646488" y="3940175"/>
          <p14:tracePt t="21277" x="3636963" y="3867150"/>
          <p14:tracePt t="21285" x="3619500" y="3784600"/>
          <p14:tracePt t="21293" x="3609975" y="3757613"/>
          <p14:tracePt t="21301" x="3609975" y="3702050"/>
          <p14:tracePt t="21309" x="3609975" y="3665538"/>
          <p14:tracePt t="21317" x="3609975" y="3592513"/>
          <p14:tracePt t="21325" x="3609975" y="3538538"/>
          <p14:tracePt t="21333" x="3629025" y="3475038"/>
          <p14:tracePt t="21341" x="3665538" y="3375025"/>
          <p14:tracePt t="21350" x="3719513" y="3292475"/>
          <p14:tracePt t="21357" x="3765550" y="3209925"/>
          <p14:tracePt t="21366" x="3819525" y="3119438"/>
          <p14:tracePt t="21373" x="3875088" y="3027363"/>
          <p14:tracePt t="21382" x="3948113" y="2946400"/>
          <p14:tracePt t="21389" x="4002088" y="2881313"/>
          <p14:tracePt t="21397" x="4075113" y="2844800"/>
          <p14:tracePt t="21405" x="4129088" y="2808288"/>
          <p14:tracePt t="21413" x="4175125" y="2744788"/>
          <p14:tracePt t="21421" x="4275138" y="2681288"/>
          <p14:tracePt t="21429" x="4340225" y="2662238"/>
          <p14:tracePt t="21437" x="4403725" y="2635250"/>
          <p14:tracePt t="21445" x="4494213" y="2608263"/>
          <p14:tracePt t="21453" x="4576763" y="2598738"/>
          <p14:tracePt t="21461" x="4649788" y="2581275"/>
          <p14:tracePt t="21469" x="4767263" y="2554288"/>
          <p14:tracePt t="21477" x="4840288" y="2544763"/>
          <p14:tracePt t="21486" x="4932363" y="2525713"/>
          <p14:tracePt t="21493" x="5041900" y="2525713"/>
          <p14:tracePt t="21500" x="5122863" y="2517775"/>
          <p14:tracePt t="21508" x="5232400" y="2517775"/>
          <p14:tracePt t="21517" x="5305425" y="2517775"/>
          <p14:tracePt t="21524" x="5378450" y="2517775"/>
          <p14:tracePt t="21532" x="5451475" y="2517775"/>
          <p14:tracePt t="21540" x="5514975" y="2517775"/>
          <p14:tracePt t="21549" x="5597525" y="2571750"/>
          <p14:tracePt t="21557" x="5624513" y="2589213"/>
          <p14:tracePt t="21566" x="5643563" y="2625725"/>
          <p14:tracePt t="21573" x="5670550" y="2662238"/>
          <p14:tracePt t="21582" x="5688013" y="2708275"/>
          <p14:tracePt t="21589" x="5743575" y="2781300"/>
          <p14:tracePt t="21598" x="5770563" y="2836863"/>
          <p14:tracePt t="21605" x="5807075" y="2936875"/>
          <p14:tracePt t="21614" x="5816600" y="2963863"/>
          <p14:tracePt t="21621" x="5834063" y="3027363"/>
          <p14:tracePt t="21629" x="5870575" y="3090863"/>
          <p14:tracePt t="21637" x="5870575" y="3146425"/>
          <p14:tracePt t="21645" x="5899150" y="3209925"/>
          <p14:tracePt t="21653" x="5899150" y="3265488"/>
          <p14:tracePt t="21661" x="5916613" y="3309938"/>
          <p14:tracePt t="21670" x="5926138" y="3338513"/>
          <p14:tracePt t="21678" x="5935663" y="3392488"/>
          <p14:tracePt t="21686" x="5935663" y="3438525"/>
          <p14:tracePt t="21694" x="5935663" y="3492500"/>
          <p14:tracePt t="21701" x="5935663" y="3529013"/>
          <p14:tracePt t="21709" x="5935663" y="3584575"/>
          <p14:tracePt t="21718" x="5935663" y="3638550"/>
          <p14:tracePt t="21725" x="5935663" y="3694113"/>
          <p14:tracePt t="21735" x="5926138" y="3757613"/>
          <p14:tracePt t="21741" x="5899150" y="3840163"/>
          <p14:tracePt t="21751" x="5889625" y="3884613"/>
          <p14:tracePt t="21758" x="5853113" y="3930650"/>
          <p14:tracePt t="21767" x="5843588" y="3948113"/>
          <p14:tracePt t="21774" x="5789613" y="4003675"/>
          <p14:tracePt t="21781" x="5789613" y="4013200"/>
          <p14:tracePt t="21790" x="5780088" y="4030663"/>
          <p14:tracePt t="21798" x="5770563" y="4049713"/>
          <p14:tracePt t="21806" x="5753100" y="4057650"/>
          <p14:tracePt t="21821" x="5724525" y="4094163"/>
          <p14:tracePt t="21829" x="5716588" y="4113213"/>
          <p14:tracePt t="21846" x="5707063" y="4113213"/>
          <p14:tracePt t="21853" x="5688013" y="4130675"/>
          <p14:tracePt t="21869" x="5688013" y="4140200"/>
          <p14:tracePt t="21878" x="5680075" y="4149725"/>
          <p14:tracePt t="21894" x="5670550" y="4159250"/>
          <p14:tracePt t="22036" x="5661025" y="4159250"/>
          <p14:tracePt t="22045" x="5661025" y="4140200"/>
          <p14:tracePt t="22053" x="5653088" y="4122738"/>
          <p14:tracePt t="22061" x="5643563" y="4067175"/>
          <p14:tracePt t="22069" x="5616575" y="4021138"/>
          <p14:tracePt t="22078" x="5607050" y="3967163"/>
          <p14:tracePt t="22086" x="5607050" y="3884613"/>
          <p14:tracePt t="22094" x="5607050" y="3811588"/>
          <p14:tracePt t="22101" x="5597525" y="3738563"/>
          <p14:tracePt t="22109" x="5580063" y="3648075"/>
          <p14:tracePt t="22118" x="5580063" y="3602038"/>
          <p14:tracePt t="22125" x="5543550" y="3548063"/>
          <p14:tracePt t="22135" x="5534025" y="3465513"/>
          <p14:tracePt t="22141" x="5524500" y="3438525"/>
          <p14:tracePt t="22152" x="5507038" y="3411538"/>
          <p14:tracePt t="22158" x="5470525" y="3365500"/>
          <p14:tracePt t="22168" x="5434013" y="3328988"/>
          <p14:tracePt t="22173" x="5387975" y="3292475"/>
          <p14:tracePt t="22182" x="5341938" y="3255963"/>
          <p14:tracePt t="22189" x="5278438" y="3219450"/>
          <p14:tracePt t="22198" x="5195888" y="3163888"/>
          <p14:tracePt t="22206" x="5114925" y="3127375"/>
          <p14:tracePt t="22214" x="5068888" y="3090863"/>
          <p14:tracePt t="22221" x="5041900" y="3027363"/>
          <p14:tracePt t="22229" x="4959350" y="2990850"/>
          <p14:tracePt t="22239" x="4868863" y="2963863"/>
          <p14:tracePt t="22245" x="4767263" y="2936875"/>
          <p14:tracePt t="22255" x="4713288" y="2917825"/>
          <p14:tracePt t="22261" x="4649788" y="2909888"/>
          <p14:tracePt t="22269" x="4576763" y="2890838"/>
          <p14:tracePt t="22277" x="4494213" y="2873375"/>
          <p14:tracePt t="22285" x="4421188" y="2854325"/>
          <p14:tracePt t="22293" x="4340225" y="2844800"/>
          <p14:tracePt t="22301" x="4284663" y="2836863"/>
          <p14:tracePt t="22309" x="4257675" y="2836863"/>
          <p14:tracePt t="22318" x="4211638" y="2808288"/>
          <p14:tracePt t="22325" x="4184650" y="2800350"/>
          <p14:tracePt t="22335" x="4138613" y="2781300"/>
          <p14:tracePt t="22341" x="4102100" y="2754313"/>
          <p14:tracePt t="22350" x="4084638" y="2744788"/>
          <p14:tracePt t="22357" x="4065588" y="2735263"/>
          <p14:tracePt t="22367" x="4048125" y="2735263"/>
          <p14:tracePt t="22373" x="4048125" y="2727325"/>
          <p14:tracePt t="22384" x="4038600" y="2727325"/>
          <p14:tracePt t="22390" x="4029075" y="2727325"/>
          <p14:tracePt t="22462" x="4021138" y="2717800"/>
          <p14:tracePt t="22478" x="4011613" y="2717800"/>
          <p14:tracePt t="22486" x="4002088" y="2717800"/>
          <p14:tracePt t="22494" x="3965575" y="2708275"/>
          <p14:tracePt t="22502" x="3948113" y="2708275"/>
          <p14:tracePt t="22510" x="3929063" y="2698750"/>
          <p14:tracePt t="22519" x="3911600" y="2690813"/>
          <p14:tracePt t="22526" x="3892550" y="2690813"/>
          <p14:tracePt t="22535" x="3865563" y="2662238"/>
          <p14:tracePt t="22542" x="3846513" y="2662238"/>
          <p14:tracePt t="22552" x="3802063" y="2654300"/>
          <p14:tracePt t="22582" x="3802063" y="2644775"/>
          <p14:tracePt t="22598" x="3802063" y="2635250"/>
          <p14:tracePt t="22606" x="3802063" y="2625725"/>
          <p14:tracePt t="22614" x="3802063" y="2617788"/>
          <p14:tracePt t="22622" x="3802063" y="2608263"/>
          <p14:tracePt t="22630" x="3802063" y="2581275"/>
          <p14:tracePt t="22638" x="3802063" y="2571750"/>
          <p14:tracePt t="22646" x="3792538" y="2535238"/>
          <p14:tracePt t="22654" x="3783013" y="2525713"/>
          <p14:tracePt t="22661" x="3775075" y="2525713"/>
          <p14:tracePt t="22669" x="3765550" y="2517775"/>
          <p14:tracePt t="22677" x="3756025" y="2498725"/>
          <p14:tracePt t="22701" x="3746500" y="2481263"/>
          <p14:tracePt t="22822" x="3746500" y="2452688"/>
          <p14:tracePt t="22830" x="3746500" y="2444750"/>
          <p14:tracePt t="22838" x="3746500" y="2435225"/>
          <p14:tracePt t="22853" x="3746500" y="2425700"/>
          <p14:tracePt t="22862" x="3746500" y="2416175"/>
          <p14:tracePt t="22870" x="3746500" y="2408238"/>
          <p14:tracePt t="22910" x="3738563" y="2398713"/>
          <p14:tracePt t="22917" x="3719513" y="2398713"/>
          <p14:tracePt t="22926" x="3692525" y="2398713"/>
          <p14:tracePt t="22934" x="3665538" y="2398713"/>
          <p14:tracePt t="22942" x="3636963" y="2398713"/>
          <p14:tracePt t="22951" x="3629025" y="2398713"/>
          <p14:tracePt t="22958" x="3619500" y="2398713"/>
          <p14:tracePt t="22968" x="3592513" y="2398713"/>
          <p14:tracePt t="22974" x="3582988" y="2398713"/>
          <p14:tracePt t="22984" x="3573463" y="2398713"/>
          <p14:tracePt t="22990" x="3563938" y="2408238"/>
          <p14:tracePt t="23030" x="3556000" y="2408238"/>
          <p14:tracePt t="23046" x="3556000" y="2398713"/>
          <p14:tracePt t="23062" x="3556000" y="2379663"/>
          <p14:tracePt t="23069" x="3556000" y="2371725"/>
          <p14:tracePt t="23094" x="3556000" y="2362200"/>
          <p14:tracePt t="23110" x="3556000" y="2335213"/>
          <p14:tracePt t="23118" x="3563938" y="2325688"/>
          <p14:tracePt t="23133" x="3582988" y="2316163"/>
          <p14:tracePt t="23150" x="3600450" y="2316163"/>
          <p14:tracePt t="23158" x="3609975" y="2316163"/>
          <p14:tracePt t="23167" x="3619500" y="2316163"/>
          <p14:tracePt t="23174" x="3629025" y="2316163"/>
          <p14:tracePt t="23190" x="3646488" y="2306638"/>
          <p14:tracePt t="23422" x="3646488" y="2298700"/>
          <p14:tracePt t="23614" x="3656013" y="2306638"/>
          <p14:tracePt t="23622" x="3673475" y="2343150"/>
          <p14:tracePt t="23638" x="3683000" y="2371725"/>
          <p14:tracePt t="23646" x="3692525" y="2379663"/>
          <p14:tracePt t="23662" x="3719513" y="2379663"/>
          <p14:tracePt t="23670" x="3756025" y="2379663"/>
          <p14:tracePt t="23678" x="3775075" y="2389188"/>
          <p14:tracePt t="23686" x="3819525" y="2389188"/>
          <p14:tracePt t="23694" x="3838575" y="2389188"/>
          <p14:tracePt t="23702" x="3865563" y="2398713"/>
          <p14:tracePt t="23718" x="3875088" y="2398713"/>
          <p14:tracePt t="23726" x="3902075" y="2398713"/>
          <p14:tracePt t="23735" x="3919538" y="2416175"/>
          <p14:tracePt t="23751" x="3929063" y="2416175"/>
          <p14:tracePt t="23758" x="3938588" y="2416175"/>
          <p14:tracePt t="23767" x="3948113" y="2425700"/>
          <p14:tracePt t="23774" x="3956050" y="2425700"/>
          <p14:tracePt t="23782" x="3965575" y="2425700"/>
          <p14:tracePt t="23798" x="3984625" y="2425700"/>
          <p14:tracePt t="23871" x="4002088" y="2425700"/>
          <p14:tracePt t="23918" x="4011613" y="2416175"/>
          <p14:tracePt t="23940" x="4011613" y="2408238"/>
          <p14:tracePt t="23965" x="4021138" y="2379663"/>
          <p14:tracePt t="24004" x="4021138" y="2371725"/>
          <p14:tracePt t="24198" x="4038600" y="2389188"/>
          <p14:tracePt t="24206" x="4065588" y="2425700"/>
          <p14:tracePt t="24214" x="4084638" y="2435225"/>
          <p14:tracePt t="24222" x="4111625" y="2444750"/>
          <p14:tracePt t="24230" x="4148138" y="2452688"/>
          <p14:tracePt t="24246" x="4175125" y="2481263"/>
          <p14:tracePt t="24262" x="4184650" y="2481263"/>
          <p14:tracePt t="24270" x="4194175" y="2489200"/>
          <p14:tracePt t="24278" x="4211638" y="2489200"/>
          <p14:tracePt t="24542" x="4221163" y="2498725"/>
          <p14:tracePt t="24550" x="4221163" y="2517775"/>
          <p14:tracePt t="24558" x="4238625" y="2544763"/>
          <p14:tracePt t="24567" x="4248150" y="2571750"/>
          <p14:tracePt t="24574" x="4275138" y="2635250"/>
          <p14:tracePt t="24584" x="4284663" y="2662238"/>
          <p14:tracePt t="24590" x="4294188" y="2681288"/>
          <p14:tracePt t="24598" x="4330700" y="2735263"/>
          <p14:tracePt t="24606" x="4340225" y="2744788"/>
          <p14:tracePt t="24614" x="4348163" y="2763838"/>
          <p14:tracePt t="24622" x="4357688" y="2790825"/>
          <p14:tracePt t="24637" x="4376738" y="2836863"/>
          <p14:tracePt t="24654" x="4376738" y="2844800"/>
          <p14:tracePt t="24662" x="4384675" y="2863850"/>
          <p14:tracePt t="24678" x="4384675" y="2873375"/>
          <p14:tracePt t="24686" x="4384675" y="2881313"/>
          <p14:tracePt t="24701" x="4384675" y="2909888"/>
          <p14:tracePt t="24814" x="4384675" y="2927350"/>
          <p14:tracePt t="24830" x="4384675" y="2954338"/>
          <p14:tracePt t="24838" x="4403725" y="2990850"/>
          <p14:tracePt t="24846" x="4413250" y="3017838"/>
          <p14:tracePt t="24855" x="4440238" y="3046413"/>
          <p14:tracePt t="24862" x="4484688" y="3090863"/>
          <p14:tracePt t="24870" x="4484688" y="3127375"/>
          <p14:tracePt t="24878" x="4494213" y="3155950"/>
          <p14:tracePt t="24886" x="4503738" y="3173413"/>
          <p14:tracePt t="24894" x="4503738" y="3182938"/>
          <p14:tracePt t="24901" x="4513263" y="3219450"/>
          <p14:tracePt t="24910" x="4513263" y="3228975"/>
          <p14:tracePt t="24918" x="4513263" y="3246438"/>
          <p14:tracePt t="24990" x="4521200" y="3255963"/>
          <p14:tracePt t="25038" x="4530725" y="3255963"/>
          <p14:tracePt t="25046" x="4567238" y="3255963"/>
          <p14:tracePt t="25053" x="4586288" y="3255963"/>
          <p14:tracePt t="25062" x="4603750" y="3255963"/>
          <p14:tracePt t="25069" x="4622800" y="3246438"/>
          <p14:tracePt t="25078" x="4640263" y="3246438"/>
          <p14:tracePt t="25086" x="4667250" y="3236913"/>
          <p14:tracePt t="25093" x="4686300" y="3228975"/>
          <p14:tracePt t="25102" x="4713288" y="3228975"/>
          <p14:tracePt t="25109" x="4740275" y="3219450"/>
          <p14:tracePt t="25117" x="4776788" y="3209925"/>
          <p14:tracePt t="25125" x="4803775" y="3200400"/>
          <p14:tracePt t="25134" x="4822825" y="3200400"/>
          <p14:tracePt t="25141" x="4849813" y="3192463"/>
          <p14:tracePt t="25150" x="4868863" y="3192463"/>
          <p14:tracePt t="25157" x="4895850" y="3192463"/>
          <p14:tracePt t="25166" x="4905375" y="3192463"/>
          <p14:tracePt t="25173" x="4913313" y="3192463"/>
          <p14:tracePt t="25181" x="4922838" y="3192463"/>
          <p14:tracePt t="25189" x="4941888" y="3192463"/>
          <p14:tracePt t="25278" x="4949825" y="3192463"/>
          <p14:tracePt t="25294" x="4949825" y="3200400"/>
          <p14:tracePt t="25302" x="4949825" y="3228975"/>
          <p14:tracePt t="25310" x="4949825" y="3246438"/>
          <p14:tracePt t="25318" x="4959350" y="3292475"/>
          <p14:tracePt t="25326" x="4959350" y="3309938"/>
          <p14:tracePt t="25335" x="4959350" y="3346450"/>
          <p14:tracePt t="25342" x="4968875" y="3392488"/>
          <p14:tracePt t="25351" x="4968875" y="3429000"/>
          <p14:tracePt t="25358" x="4978400" y="3455988"/>
          <p14:tracePt t="25368" x="4995863" y="3502025"/>
          <p14:tracePt t="25374" x="5005388" y="3538538"/>
          <p14:tracePt t="25384" x="5032375" y="3556000"/>
          <p14:tracePt t="25389" x="5078413" y="3602038"/>
          <p14:tracePt t="25397" x="5078413" y="3611563"/>
          <p14:tracePt t="25405" x="5086350" y="3611563"/>
          <p14:tracePt t="25413" x="5105400" y="3621088"/>
          <p14:tracePt t="25486" x="5105400" y="3629025"/>
          <p14:tracePt t="25494" x="5105400" y="3638550"/>
          <p14:tracePt t="25510" x="5105400" y="3648075"/>
          <p14:tracePt t="25518" x="5105400" y="3657600"/>
          <p14:tracePt t="25526" x="5114925" y="3665538"/>
          <p14:tracePt t="25534" x="5122863" y="3684588"/>
          <p14:tracePt t="25542" x="5132388" y="3684588"/>
          <p14:tracePt t="25551" x="5141913" y="3684588"/>
          <p14:tracePt t="25558" x="5151438" y="3684588"/>
          <p14:tracePt t="25567" x="5168900" y="3684588"/>
          <p14:tracePt t="25574" x="5205413" y="3684588"/>
          <p14:tracePt t="25584" x="5241925" y="3684588"/>
          <p14:tracePt t="25590" x="5287963" y="3684588"/>
          <p14:tracePt t="25598" x="5324475" y="3684588"/>
          <p14:tracePt t="25606" x="5378450" y="3684588"/>
          <p14:tracePt t="25614" x="5434013" y="3684588"/>
          <p14:tracePt t="25622" x="5461000" y="3684588"/>
          <p14:tracePt t="25629" x="5507038" y="3684588"/>
          <p14:tracePt t="25638" x="5551488" y="3684588"/>
          <p14:tracePt t="25646" x="5570538" y="3675063"/>
          <p14:tracePt t="25653" x="5588000" y="3675063"/>
          <p14:tracePt t="25734" x="5597525" y="3675063"/>
          <p14:tracePt t="25742" x="5607050" y="3675063"/>
          <p14:tracePt t="25750" x="5616575" y="3684588"/>
          <p14:tracePt t="25767" x="5616575" y="3694113"/>
          <p14:tracePt t="25774" x="5616575" y="3711575"/>
          <p14:tracePt t="26284" x="5597525" y="3730625"/>
          <p14:tracePt t="26292" x="5570538" y="3738563"/>
          <p14:tracePt t="26300" x="5543550" y="3767138"/>
          <p14:tracePt t="26309" x="5507038" y="3775075"/>
          <p14:tracePt t="26317" x="5478463" y="3794125"/>
          <p14:tracePt t="26325" x="5434013" y="3811588"/>
          <p14:tracePt t="26333" x="5424488" y="3811588"/>
          <p14:tracePt t="26341" x="5405438" y="3811588"/>
          <p14:tracePt t="26350" x="5378450" y="3830638"/>
          <p14:tracePt t="26886" x="5368925" y="3830638"/>
          <p14:tracePt t="26902" x="5368925" y="3821113"/>
          <p14:tracePt t="26917" x="5368925" y="3811588"/>
          <p14:tracePt t="28381" x="5368925" y="3794125"/>
          <p14:tracePt t="28621" x="5360988" y="3784600"/>
          <p14:tracePt t="28725" x="5351463" y="3784600"/>
          <p14:tracePt t="28733" x="5297488" y="3784600"/>
          <p14:tracePt t="28741" x="5214938" y="3784600"/>
          <p14:tracePt t="28749" x="5178425" y="3784600"/>
          <p14:tracePt t="28757" x="5132388" y="3784600"/>
          <p14:tracePt t="28767" x="5095875" y="3784600"/>
          <p14:tracePt t="28773" x="5049838" y="3775075"/>
          <p14:tracePt t="28783" x="4978400" y="3775075"/>
          <p14:tracePt t="28789" x="4905375" y="3775075"/>
          <p14:tracePt t="28797" x="4832350" y="3775075"/>
          <p14:tracePt t="28805" x="4759325" y="3775075"/>
          <p14:tracePt t="28813" x="4686300" y="3775075"/>
          <p14:tracePt t="28821" x="4613275" y="3775075"/>
          <p14:tracePt t="28829" x="4530725" y="3775075"/>
          <p14:tracePt t="28837" x="4403725" y="3775075"/>
          <p14:tracePt t="28845" x="4330700" y="3775075"/>
          <p14:tracePt t="28853" x="4275138" y="3775075"/>
          <p14:tracePt t="28861" x="4202113" y="3775075"/>
          <p14:tracePt t="28869" x="4165600" y="3775075"/>
          <p14:tracePt t="28877" x="4121150" y="3775075"/>
          <p14:tracePt t="28885" x="4094163" y="3775075"/>
          <p14:tracePt t="28893" x="4065588" y="3775075"/>
          <p14:tracePt t="28901" x="4057650" y="3775075"/>
          <p14:tracePt t="28909" x="4029075" y="3784600"/>
          <p14:tracePt t="29102" x="4021138" y="3784600"/>
          <p14:tracePt t="29117" x="4021138" y="3757613"/>
          <p14:tracePt t="29126" x="4021138" y="3721100"/>
          <p14:tracePt t="29133" x="4021138" y="3684588"/>
          <p14:tracePt t="29140" x="4021138" y="3657600"/>
          <p14:tracePt t="29149" x="4002088" y="3638550"/>
          <p14:tracePt t="29156" x="3992563" y="3621088"/>
          <p14:tracePt t="29165" x="3965575" y="3584575"/>
          <p14:tracePt t="29172" x="3965575" y="3575050"/>
          <p14:tracePt t="29181" x="3948113" y="3556000"/>
          <p14:tracePt t="29188" x="3929063" y="3538538"/>
          <p14:tracePt t="29196" x="3911600" y="3529013"/>
          <p14:tracePt t="29204" x="3865563" y="3519488"/>
          <p14:tracePt t="29213" x="3838575" y="3519488"/>
          <p14:tracePt t="29221" x="3792538" y="3502025"/>
          <p14:tracePt t="29229" x="3775075" y="3502025"/>
          <p14:tracePt t="29237" x="3738563" y="3502025"/>
          <p14:tracePt t="29245" x="3729038" y="3502025"/>
          <p14:tracePt t="29253" x="3692525" y="3502025"/>
          <p14:tracePt t="29261" x="3673475" y="3502025"/>
          <p14:tracePt t="29269" x="3629025" y="3492500"/>
          <p14:tracePt t="29277" x="3619500" y="3492500"/>
          <p14:tracePt t="29285" x="3592513" y="3492500"/>
          <p14:tracePt t="29509" x="3582988" y="3492500"/>
          <p14:tracePt t="29517" x="3546475" y="3492500"/>
          <p14:tracePt t="29526" x="3473450" y="3475038"/>
          <p14:tracePt t="29533" x="3419475" y="3465513"/>
          <p14:tracePt t="29541" x="3354388" y="3438525"/>
          <p14:tracePt t="29550" x="3290888" y="3429000"/>
          <p14:tracePt t="29557" x="3263900" y="3411538"/>
          <p14:tracePt t="29566" x="3217863" y="3382963"/>
          <p14:tracePt t="29573" x="3200400" y="3375025"/>
          <p14:tracePt t="29583" x="3190875" y="3375025"/>
          <p14:tracePt t="29589" x="3181350" y="3375025"/>
          <p14:tracePt t="29598" x="3171825" y="3375025"/>
          <p14:tracePt t="29765" x="3200400" y="3375025"/>
          <p14:tracePt t="29773" x="3254375" y="3375025"/>
          <p14:tracePt t="29781" x="3290888" y="3375025"/>
          <p14:tracePt t="29789" x="3327400" y="3375025"/>
          <p14:tracePt t="29798" x="3382963" y="3365500"/>
          <p14:tracePt t="29805" x="3427413" y="3355975"/>
          <p14:tracePt t="29813" x="3482975" y="3328988"/>
          <p14:tracePt t="29821" x="3536950" y="3328988"/>
          <p14:tracePt t="29829" x="3600450" y="3319463"/>
          <p14:tracePt t="29837" x="3636963" y="3319463"/>
          <p14:tracePt t="29845" x="3683000" y="3309938"/>
          <p14:tracePt t="29853" x="3709988" y="3309938"/>
          <p14:tracePt t="29861" x="3756025" y="3309938"/>
          <p14:tracePt t="29869" x="3783013" y="3302000"/>
          <p14:tracePt t="29877" x="3802063" y="3302000"/>
          <p14:tracePt t="29893" x="3829050" y="3273425"/>
          <p14:tracePt t="29902" x="3838575" y="3273425"/>
          <p14:tracePt t="29909" x="3856038" y="3265488"/>
          <p14:tracePt t="29926" x="3875088" y="3265488"/>
          <p14:tracePt t="29998" x="3883025" y="3265488"/>
          <p14:tracePt t="30008" x="3892550" y="3265488"/>
          <p14:tracePt t="30020" x="3902075" y="3265488"/>
          <p14:tracePt t="30022" x="3911600" y="3265488"/>
          <p14:tracePt t="30037" x="3919538" y="3265488"/>
          <p14:tracePt t="30061" x="3929063" y="3265488"/>
          <p14:tracePt t="30182" x="3938588" y="3265488"/>
          <p14:tracePt t="30189" x="3956050" y="3265488"/>
          <p14:tracePt t="30198" x="3965575" y="3265488"/>
          <p14:tracePt t="30238" x="3975100" y="3265488"/>
          <p14:tracePt t="30974" x="4021138" y="3228975"/>
          <p14:tracePt t="30983" x="4038600" y="3200400"/>
          <p14:tracePt t="30990" x="4057650" y="3173413"/>
          <p14:tracePt t="30999" x="4075113" y="3155950"/>
          <p14:tracePt t="31007" x="4084638" y="3127375"/>
          <p14:tracePt t="31023" x="4129088" y="3090863"/>
          <p14:tracePt t="31029" x="4138613" y="3073400"/>
          <p14:tracePt t="31037" x="4157663" y="3063875"/>
          <p14:tracePt t="31629" x="4211638" y="3054350"/>
          <p14:tracePt t="31637" x="4303713" y="3027363"/>
          <p14:tracePt t="31645" x="4413250" y="3027363"/>
          <p14:tracePt t="31653" x="4576763" y="3009900"/>
          <p14:tracePt t="31661" x="4722813" y="3000375"/>
          <p14:tracePt t="31669" x="4922838" y="2982913"/>
          <p14:tracePt t="31677" x="5068888" y="2982913"/>
          <p14:tracePt t="31686" x="5214938" y="2982913"/>
          <p14:tracePt t="31693" x="5305425" y="2982913"/>
          <p14:tracePt t="31702" x="5434013" y="2982913"/>
          <p14:tracePt t="31709" x="5507038" y="2982913"/>
          <p14:tracePt t="31718" x="5570538" y="2982913"/>
          <p14:tracePt t="31725" x="5597525" y="2982913"/>
          <p14:tracePt t="31733" x="5607050" y="2982913"/>
          <p14:tracePt t="31741" x="5616575" y="2982913"/>
          <p14:tracePt t="31909" x="5634038" y="2954338"/>
          <p14:tracePt t="31933" x="5634038" y="2946400"/>
          <p14:tracePt t="32036" x="5643563" y="2936875"/>
          <p14:tracePt t="32044" x="5653088" y="2936875"/>
          <p14:tracePt t="32052" x="5661025" y="2936875"/>
          <p14:tracePt t="32061" x="5707063" y="2936875"/>
          <p14:tracePt t="32069" x="5753100" y="2936875"/>
          <p14:tracePt t="32077" x="5807075" y="2936875"/>
          <p14:tracePt t="32085" x="5843588" y="2936875"/>
          <p14:tracePt t="32093" x="5916613" y="2936875"/>
          <p14:tracePt t="32101" x="5962650" y="2917825"/>
          <p14:tracePt t="32109" x="6007100" y="2909888"/>
          <p14:tracePt t="32118" x="6026150" y="2900363"/>
          <p14:tracePt t="32126" x="6053138" y="2900363"/>
          <p14:tracePt t="32133" x="6062663" y="2890838"/>
          <p14:tracePt t="32198" x="6072188" y="2890838"/>
          <p14:tracePt t="32214" x="6099175" y="2873375"/>
          <p14:tracePt t="32221" x="6126163" y="2873375"/>
          <p14:tracePt t="32230" x="6172200" y="2873375"/>
          <p14:tracePt t="32238" x="6226175" y="2873375"/>
          <p14:tracePt t="32246" x="6262688" y="2873375"/>
          <p14:tracePt t="32254" x="6318250" y="2873375"/>
          <p14:tracePt t="32261" x="6354763" y="2873375"/>
          <p14:tracePt t="32269" x="6408738" y="2873375"/>
          <p14:tracePt t="32278" x="6464300" y="2873375"/>
          <p14:tracePt t="32285" x="6491288" y="2881313"/>
          <p14:tracePt t="32294" x="6537325" y="2890838"/>
          <p14:tracePt t="32302" x="6581775" y="2900363"/>
          <p14:tracePt t="32309" x="6581775" y="2909888"/>
          <p14:tracePt t="32319" x="6591300" y="2917825"/>
          <p14:tracePt t="32326" x="6610350" y="2917825"/>
          <p14:tracePt t="32334" x="6618288" y="2917825"/>
          <p14:tracePt t="32350" x="6627813" y="2917825"/>
          <p14:tracePt t="32358" x="6654800" y="2917825"/>
          <p14:tracePt t="32367" x="6681788" y="2917825"/>
          <p14:tracePt t="32373" x="6737350" y="2917825"/>
          <p14:tracePt t="32384" x="6810375" y="2917825"/>
          <p14:tracePt t="32389" x="6837363" y="2917825"/>
          <p14:tracePt t="32400" x="6937375" y="2917825"/>
          <p14:tracePt t="32405" x="7046913" y="2917825"/>
          <p14:tracePt t="32414" x="7175500" y="2917825"/>
          <p14:tracePt t="32422" x="7319963" y="2917825"/>
          <p14:tracePt t="32429" x="7466013" y="2917825"/>
          <p14:tracePt t="32438" x="7631113" y="2917825"/>
          <p14:tracePt t="32446" x="7758113" y="2917825"/>
          <p14:tracePt t="32454" x="7904163" y="2917825"/>
          <p14:tracePt t="32461" x="8031163" y="2917825"/>
          <p14:tracePt t="32469" x="8123238" y="2917825"/>
          <p14:tracePt t="32477" x="8232775" y="2936875"/>
          <p14:tracePt t="32485" x="8342313" y="2946400"/>
          <p14:tracePt t="32493" x="8442325" y="2973388"/>
          <p14:tracePt t="32503" x="8515350" y="2990850"/>
          <p14:tracePt t="32509" x="8588375" y="2990850"/>
          <p14:tracePt t="32517" x="8688388" y="3000375"/>
          <p14:tracePt t="32525" x="8742363" y="3009900"/>
          <p14:tracePt t="32534" x="8815388" y="3009900"/>
          <p14:tracePt t="32541" x="8897938" y="3036888"/>
          <p14:tracePt t="32550" x="8951913" y="3036888"/>
          <p14:tracePt t="32557" x="9034463" y="3054350"/>
          <p14:tracePt t="32566" x="9090025" y="30543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a:xfrm>
            <a:off x="450241" y="116632"/>
            <a:ext cx="8229600" cy="1143000"/>
          </a:xfrm>
        </p:spPr>
        <p:txBody>
          <a:bodyPr/>
          <a:lstStyle/>
          <a:p>
            <a:pPr eaLnBrk="1" hangingPunct="1"/>
            <a:r>
              <a:rPr lang="ja-JP" altLang="en-US" dirty="0"/>
              <a:t>共有メモリ型計算機</a:t>
            </a:r>
          </a:p>
        </p:txBody>
      </p:sp>
      <p:sp>
        <p:nvSpPr>
          <p:cNvPr id="15363" name="コンテンツ プレースホルダー 2"/>
          <p:cNvSpPr>
            <a:spLocks noGrp="1"/>
          </p:cNvSpPr>
          <p:nvPr>
            <p:ph idx="1"/>
          </p:nvPr>
        </p:nvSpPr>
        <p:spPr>
          <a:xfrm>
            <a:off x="450241" y="1124744"/>
            <a:ext cx="8229600" cy="5328592"/>
          </a:xfrm>
        </p:spPr>
        <p:txBody>
          <a:bodyPr/>
          <a:lstStyle/>
          <a:p>
            <a:pPr eaLnBrk="1" hangingPunct="1"/>
            <a:r>
              <a:rPr lang="ja-JP" altLang="en-US" dirty="0"/>
              <a:t>共有するメモリに対する読み書きでデータ交換を行う</a:t>
            </a:r>
            <a:endParaRPr lang="en-US" altLang="ja-JP" dirty="0"/>
          </a:p>
          <a:p>
            <a:pPr eaLnBrk="1" hangingPunct="1"/>
            <a:r>
              <a:rPr lang="ja-JP" altLang="en-US" dirty="0"/>
              <a:t>並列</a:t>
            </a:r>
            <a:r>
              <a:rPr lang="en-US" altLang="ja-JP" dirty="0"/>
              <a:t>OS</a:t>
            </a:r>
            <a:r>
              <a:rPr lang="ja-JP" altLang="en-US" dirty="0"/>
              <a:t>が動作する→従来のコンピュータと同じに見える</a:t>
            </a:r>
            <a:endParaRPr lang="en-US" altLang="ja-JP" dirty="0"/>
          </a:p>
          <a:p>
            <a:pPr lvl="1" eaLnBrk="1" hangingPunct="1"/>
            <a:r>
              <a:rPr lang="ja-JP" altLang="en-US" dirty="0"/>
              <a:t>プログラムを高速化するには並列化が必要</a:t>
            </a:r>
            <a:endParaRPr lang="en-US" altLang="ja-JP" dirty="0"/>
          </a:p>
          <a:p>
            <a:pPr lvl="2" eaLnBrk="1" hangingPunct="1"/>
            <a:r>
              <a:rPr lang="ja-JP" altLang="en-US" dirty="0"/>
              <a:t>プログラマによる明示的並列化（</a:t>
            </a:r>
            <a:r>
              <a:rPr lang="en-US" altLang="ja-JP" dirty="0" err="1"/>
              <a:t>OpenMP</a:t>
            </a:r>
            <a:r>
              <a:rPr lang="ja-JP" altLang="en-US" dirty="0"/>
              <a:t>など）</a:t>
            </a:r>
            <a:endParaRPr lang="en-US" altLang="ja-JP" dirty="0"/>
          </a:p>
          <a:p>
            <a:pPr lvl="2" eaLnBrk="1" hangingPunct="1"/>
            <a:r>
              <a:rPr lang="ja-JP" altLang="en-US" dirty="0"/>
              <a:t>並列化コンパイラ</a:t>
            </a:r>
            <a:endParaRPr lang="en-US" altLang="ja-JP" dirty="0"/>
          </a:p>
          <a:p>
            <a:pPr eaLnBrk="1" hangingPunct="1"/>
            <a:r>
              <a:rPr lang="ja-JP" altLang="en-US" dirty="0"/>
              <a:t>理解のポイント</a:t>
            </a:r>
            <a:endParaRPr lang="en-US" altLang="ja-JP" dirty="0"/>
          </a:p>
          <a:p>
            <a:pPr lvl="1" eaLnBrk="1" hangingPunct="1"/>
            <a:r>
              <a:rPr lang="ja-JP" altLang="en-US" dirty="0"/>
              <a:t>メモリの構造をどうするか？</a:t>
            </a:r>
            <a:endParaRPr lang="en-US" altLang="ja-JP" dirty="0"/>
          </a:p>
          <a:p>
            <a:pPr lvl="1" eaLnBrk="1" hangingPunct="1"/>
            <a:r>
              <a:rPr lang="ja-JP" altLang="en-US" dirty="0"/>
              <a:t>同期をどうするか？</a:t>
            </a:r>
            <a:endParaRPr lang="en-US" altLang="ja-JP" dirty="0"/>
          </a:p>
          <a:p>
            <a:pPr lvl="1" eaLnBrk="1" hangingPunct="1"/>
            <a:r>
              <a:rPr lang="ja-JP" altLang="en-US" dirty="0"/>
              <a:t>キャッシュの一貫性をどうするか？</a:t>
            </a:r>
            <a:endParaRPr lang="en-US" altLang="ja-JP" dirty="0"/>
          </a:p>
          <a:p>
            <a:pPr marL="0" indent="0" eaLnBrk="1" hangingPunct="1">
              <a:buNone/>
            </a:pPr>
            <a:endParaRPr lang="en-US" altLang="ja-JP" dirty="0"/>
          </a:p>
        </p:txBody>
      </p:sp>
      <p:pic>
        <p:nvPicPr>
          <p:cNvPr id="2" name="オーディオ 1">
            <a:hlinkClick r:id="" action="ppaction://media"/>
            <a:extLst>
              <a:ext uri="{FF2B5EF4-FFF2-40B4-BE49-F238E27FC236}">
                <a16:creationId xmlns:a16="http://schemas.microsoft.com/office/drawing/2014/main" id="{0EEA3577-CE24-4825-BF82-BA2776D570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213"/>
    </mc:Choice>
    <mc:Fallback xmlns="">
      <p:transition spd="slow" advTm="122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66" x="1057275" y="4760913"/>
          <p14:tracePt t="4420" x="1039813" y="4760913"/>
          <p14:tracePt t="4427" x="974725" y="4760913"/>
          <p14:tracePt t="4435" x="884238" y="4760913"/>
          <p14:tracePt t="4443" x="774700" y="4760913"/>
          <p14:tracePt t="4451" x="684213" y="4760913"/>
          <p14:tracePt t="4459" x="584200" y="4732338"/>
          <p14:tracePt t="4468" x="438150" y="4724400"/>
          <p14:tracePt t="4475" x="309563" y="4705350"/>
          <p14:tracePt t="4483" x="182563" y="4678363"/>
          <p14:tracePt t="4491" x="26988" y="4668838"/>
          <p14:tracePt t="120788" x="328613" y="6602413"/>
          <p14:tracePt t="120796" x="647700" y="6638925"/>
          <p14:tracePt t="120804" x="966788" y="6702425"/>
          <p14:tracePt t="120812" x="1358900" y="6748463"/>
          <p14:tracePt t="120821" x="1860550" y="6821488"/>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69057"/>
            <a:ext cx="8229600" cy="1143000"/>
          </a:xfrm>
        </p:spPr>
        <p:txBody>
          <a:bodyPr/>
          <a:lstStyle/>
          <a:p>
            <a:pPr eaLnBrk="1" hangingPunct="1"/>
            <a:r>
              <a:rPr lang="ja-JP" altLang="en-US" sz="3200" dirty="0"/>
              <a:t>宛先が同じだとぶつかる</a:t>
            </a:r>
            <a:br>
              <a:rPr lang="en-US" altLang="ja-JP" sz="3200" dirty="0"/>
            </a:br>
            <a:r>
              <a:rPr lang="en-US" altLang="ja-JP" sz="3200" dirty="0"/>
              <a:t>Head Of Line (HOL) conflict</a:t>
            </a:r>
          </a:p>
        </p:txBody>
      </p:sp>
      <p:sp>
        <p:nvSpPr>
          <p:cNvPr id="46083" name="Rectangle 3"/>
          <p:cNvSpPr>
            <a:spLocks noChangeArrowheads="1"/>
          </p:cNvSpPr>
          <p:nvPr/>
        </p:nvSpPr>
        <p:spPr bwMode="auto">
          <a:xfrm>
            <a:off x="3124200" y="1981200"/>
            <a:ext cx="2743200" cy="26670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84" name="Line 4"/>
          <p:cNvSpPr>
            <a:spLocks noChangeShapeType="1"/>
          </p:cNvSpPr>
          <p:nvPr/>
        </p:nvSpPr>
        <p:spPr bwMode="auto">
          <a:xfrm>
            <a:off x="2667000" y="23622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5" name="Line 5"/>
          <p:cNvSpPr>
            <a:spLocks noChangeShapeType="1"/>
          </p:cNvSpPr>
          <p:nvPr/>
        </p:nvSpPr>
        <p:spPr bwMode="auto">
          <a:xfrm>
            <a:off x="2667000" y="28194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6" name="Line 6"/>
          <p:cNvSpPr>
            <a:spLocks noChangeShapeType="1"/>
          </p:cNvSpPr>
          <p:nvPr/>
        </p:nvSpPr>
        <p:spPr bwMode="auto">
          <a:xfrm>
            <a:off x="2667000" y="32766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7" name="Line 7"/>
          <p:cNvSpPr>
            <a:spLocks noChangeShapeType="1"/>
          </p:cNvSpPr>
          <p:nvPr/>
        </p:nvSpPr>
        <p:spPr bwMode="auto">
          <a:xfrm>
            <a:off x="2667000" y="37338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8" name="Line 8"/>
          <p:cNvSpPr>
            <a:spLocks noChangeShapeType="1"/>
          </p:cNvSpPr>
          <p:nvPr/>
        </p:nvSpPr>
        <p:spPr bwMode="auto">
          <a:xfrm>
            <a:off x="2667000" y="41910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6089" name="Group 9"/>
          <p:cNvGrpSpPr>
            <a:grpSpLocks/>
          </p:cNvGrpSpPr>
          <p:nvPr/>
        </p:nvGrpSpPr>
        <p:grpSpPr bwMode="auto">
          <a:xfrm rot="-5400000">
            <a:off x="2781300" y="2552700"/>
            <a:ext cx="3429000" cy="1828800"/>
            <a:chOff x="1440" y="1488"/>
            <a:chExt cx="2400" cy="1152"/>
          </a:xfrm>
        </p:grpSpPr>
        <p:sp>
          <p:nvSpPr>
            <p:cNvPr id="46117" name="Line 10"/>
            <p:cNvSpPr>
              <a:spLocks noChangeShapeType="1"/>
            </p:cNvSpPr>
            <p:nvPr/>
          </p:nvSpPr>
          <p:spPr bwMode="auto">
            <a:xfrm>
              <a:off x="1440" y="1488"/>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8" name="Line 11"/>
            <p:cNvSpPr>
              <a:spLocks noChangeShapeType="1"/>
            </p:cNvSpPr>
            <p:nvPr/>
          </p:nvSpPr>
          <p:spPr bwMode="auto">
            <a:xfrm>
              <a:off x="1440" y="1776"/>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9" name="Line 12"/>
            <p:cNvSpPr>
              <a:spLocks noChangeShapeType="1"/>
            </p:cNvSpPr>
            <p:nvPr/>
          </p:nvSpPr>
          <p:spPr bwMode="auto">
            <a:xfrm>
              <a:off x="1440" y="2064"/>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20" name="Line 13"/>
            <p:cNvSpPr>
              <a:spLocks noChangeShapeType="1"/>
            </p:cNvSpPr>
            <p:nvPr/>
          </p:nvSpPr>
          <p:spPr bwMode="auto">
            <a:xfrm>
              <a:off x="1440" y="2352"/>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21" name="Line 14"/>
            <p:cNvSpPr>
              <a:spLocks noChangeShapeType="1"/>
            </p:cNvSpPr>
            <p:nvPr/>
          </p:nvSpPr>
          <p:spPr bwMode="auto">
            <a:xfrm>
              <a:off x="1440" y="2640"/>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6090" name="Oval 15"/>
          <p:cNvSpPr>
            <a:spLocks noChangeArrowheads="1"/>
          </p:cNvSpPr>
          <p:nvPr/>
        </p:nvSpPr>
        <p:spPr bwMode="auto">
          <a:xfrm>
            <a:off x="2362200" y="22098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1" name="Oval 16"/>
          <p:cNvSpPr>
            <a:spLocks noChangeArrowheads="1"/>
          </p:cNvSpPr>
          <p:nvPr/>
        </p:nvSpPr>
        <p:spPr bwMode="auto">
          <a:xfrm>
            <a:off x="2362200" y="26670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2" name="Oval 17"/>
          <p:cNvSpPr>
            <a:spLocks noChangeArrowheads="1"/>
          </p:cNvSpPr>
          <p:nvPr/>
        </p:nvSpPr>
        <p:spPr bwMode="auto">
          <a:xfrm>
            <a:off x="2362200" y="31242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3" name="Oval 18"/>
          <p:cNvSpPr>
            <a:spLocks noChangeArrowheads="1"/>
          </p:cNvSpPr>
          <p:nvPr/>
        </p:nvSpPr>
        <p:spPr bwMode="auto">
          <a:xfrm>
            <a:off x="2362200" y="35814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4" name="Oval 19"/>
          <p:cNvSpPr>
            <a:spLocks noChangeArrowheads="1"/>
          </p:cNvSpPr>
          <p:nvPr/>
        </p:nvSpPr>
        <p:spPr bwMode="auto">
          <a:xfrm>
            <a:off x="2362200" y="40386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5" name="Rectangle 20"/>
          <p:cNvSpPr>
            <a:spLocks noChangeArrowheads="1"/>
          </p:cNvSpPr>
          <p:nvPr/>
        </p:nvSpPr>
        <p:spPr bwMode="auto">
          <a:xfrm>
            <a:off x="34290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6" name="Rectangle 21"/>
          <p:cNvSpPr>
            <a:spLocks noChangeArrowheads="1"/>
          </p:cNvSpPr>
          <p:nvPr/>
        </p:nvSpPr>
        <p:spPr bwMode="auto">
          <a:xfrm>
            <a:off x="38862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7" name="Rectangle 22"/>
          <p:cNvSpPr>
            <a:spLocks noChangeArrowheads="1"/>
          </p:cNvSpPr>
          <p:nvPr/>
        </p:nvSpPr>
        <p:spPr bwMode="auto">
          <a:xfrm>
            <a:off x="48006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8" name="Rectangle 23"/>
          <p:cNvSpPr>
            <a:spLocks noChangeArrowheads="1"/>
          </p:cNvSpPr>
          <p:nvPr/>
        </p:nvSpPr>
        <p:spPr bwMode="auto">
          <a:xfrm>
            <a:off x="52578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9" name="Rectangle 24"/>
          <p:cNvSpPr>
            <a:spLocks noChangeArrowheads="1"/>
          </p:cNvSpPr>
          <p:nvPr/>
        </p:nvSpPr>
        <p:spPr bwMode="auto">
          <a:xfrm>
            <a:off x="43434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100" name="Text Box 25"/>
          <p:cNvSpPr txBox="1">
            <a:spLocks noChangeArrowheads="1"/>
          </p:cNvSpPr>
          <p:nvPr/>
        </p:nvSpPr>
        <p:spPr bwMode="auto">
          <a:xfrm>
            <a:off x="2041525" y="1544638"/>
            <a:ext cx="373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ｎ</a:t>
            </a:r>
          </a:p>
        </p:txBody>
      </p:sp>
      <p:sp>
        <p:nvSpPr>
          <p:cNvPr id="46101" name="Text Box 26"/>
          <p:cNvSpPr txBox="1">
            <a:spLocks noChangeArrowheads="1"/>
          </p:cNvSpPr>
          <p:nvPr/>
        </p:nvSpPr>
        <p:spPr bwMode="auto">
          <a:xfrm>
            <a:off x="6232525" y="4973638"/>
            <a:ext cx="469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ｍ</a:t>
            </a:r>
          </a:p>
        </p:txBody>
      </p:sp>
      <p:grpSp>
        <p:nvGrpSpPr>
          <p:cNvPr id="46102" name="Group 27"/>
          <p:cNvGrpSpPr>
            <a:grpSpLocks/>
          </p:cNvGrpSpPr>
          <p:nvPr/>
        </p:nvGrpSpPr>
        <p:grpSpPr bwMode="auto">
          <a:xfrm>
            <a:off x="2667000" y="2133600"/>
            <a:ext cx="914400" cy="3048000"/>
            <a:chOff x="1680" y="1344"/>
            <a:chExt cx="576" cy="1920"/>
          </a:xfrm>
        </p:grpSpPr>
        <p:sp>
          <p:nvSpPr>
            <p:cNvPr id="46114" name="Line 28"/>
            <p:cNvSpPr>
              <a:spLocks noChangeShapeType="1"/>
            </p:cNvSpPr>
            <p:nvPr/>
          </p:nvSpPr>
          <p:spPr bwMode="auto">
            <a:xfrm flipV="1">
              <a:off x="2112" y="1344"/>
              <a:ext cx="144" cy="14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5" name="Line 29"/>
            <p:cNvSpPr>
              <a:spLocks noChangeShapeType="1"/>
            </p:cNvSpPr>
            <p:nvPr/>
          </p:nvSpPr>
          <p:spPr bwMode="auto">
            <a:xfrm>
              <a:off x="1680" y="1488"/>
              <a:ext cx="432"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6" name="Line 30"/>
            <p:cNvSpPr>
              <a:spLocks noChangeShapeType="1"/>
            </p:cNvSpPr>
            <p:nvPr/>
          </p:nvSpPr>
          <p:spPr bwMode="auto">
            <a:xfrm>
              <a:off x="2256" y="1344"/>
              <a:ext cx="0" cy="192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1039" name="Group 31"/>
          <p:cNvGrpSpPr>
            <a:grpSpLocks/>
          </p:cNvGrpSpPr>
          <p:nvPr/>
        </p:nvGrpSpPr>
        <p:grpSpPr bwMode="auto">
          <a:xfrm>
            <a:off x="2667000" y="3013075"/>
            <a:ext cx="914400" cy="457200"/>
            <a:chOff x="1680" y="1898"/>
            <a:chExt cx="576" cy="288"/>
          </a:xfrm>
        </p:grpSpPr>
        <p:grpSp>
          <p:nvGrpSpPr>
            <p:cNvPr id="46110" name="Group 32"/>
            <p:cNvGrpSpPr>
              <a:grpSpLocks/>
            </p:cNvGrpSpPr>
            <p:nvPr/>
          </p:nvGrpSpPr>
          <p:grpSpPr bwMode="auto">
            <a:xfrm>
              <a:off x="1680" y="1920"/>
              <a:ext cx="576" cy="144"/>
              <a:chOff x="1680" y="1920"/>
              <a:chExt cx="576" cy="144"/>
            </a:xfrm>
          </p:grpSpPr>
          <p:sp>
            <p:nvSpPr>
              <p:cNvPr id="46112" name="Line 33"/>
              <p:cNvSpPr>
                <a:spLocks noChangeShapeType="1"/>
              </p:cNvSpPr>
              <p:nvPr/>
            </p:nvSpPr>
            <p:spPr bwMode="auto">
              <a:xfrm flipV="1">
                <a:off x="2112" y="1920"/>
                <a:ext cx="144" cy="144"/>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3" name="Line 34"/>
              <p:cNvSpPr>
                <a:spLocks noChangeShapeType="1"/>
              </p:cNvSpPr>
              <p:nvPr/>
            </p:nvSpPr>
            <p:spPr bwMode="auto">
              <a:xfrm>
                <a:off x="1680" y="2064"/>
                <a:ext cx="432"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6111" name="Text Box 35"/>
            <p:cNvSpPr txBox="1">
              <a:spLocks noChangeArrowheads="1"/>
            </p:cNvSpPr>
            <p:nvPr/>
          </p:nvSpPr>
          <p:spPr bwMode="auto">
            <a:xfrm>
              <a:off x="1718" y="1898"/>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X</a:t>
              </a:r>
            </a:p>
          </p:txBody>
        </p:sp>
      </p:grpSp>
      <p:sp>
        <p:nvSpPr>
          <p:cNvPr id="46104" name="Text Box 36"/>
          <p:cNvSpPr txBox="1">
            <a:spLocks noChangeArrowheads="1"/>
          </p:cNvSpPr>
          <p:nvPr/>
        </p:nvSpPr>
        <p:spPr bwMode="auto">
          <a:xfrm>
            <a:off x="4251325" y="1031875"/>
            <a:ext cx="33666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latin typeface="Times New Roman" panose="02020603050405020304" pitchFamily="18" charset="0"/>
              </a:rPr>
              <a:t>各バスにアービタが必要</a:t>
            </a:r>
            <a:endParaRPr lang="en-US" altLang="ja-JP" sz="2400" dirty="0">
              <a:latin typeface="Times New Roman" panose="02020603050405020304" pitchFamily="18" charset="0"/>
            </a:endParaRPr>
          </a:p>
        </p:txBody>
      </p:sp>
      <p:sp>
        <p:nvSpPr>
          <p:cNvPr id="46105" name="Line 37"/>
          <p:cNvSpPr>
            <a:spLocks noChangeShapeType="1"/>
          </p:cNvSpPr>
          <p:nvPr/>
        </p:nvSpPr>
        <p:spPr bwMode="auto">
          <a:xfrm flipH="1">
            <a:off x="3657600" y="1447800"/>
            <a:ext cx="533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06" name="Text Box 38"/>
          <p:cNvSpPr txBox="1">
            <a:spLocks noChangeArrowheads="1"/>
          </p:cNvSpPr>
          <p:nvPr/>
        </p:nvSpPr>
        <p:spPr bwMode="auto">
          <a:xfrm>
            <a:off x="6702425" y="2238375"/>
            <a:ext cx="20649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latin typeface="Times New Roman" panose="02020603050405020304" pitchFamily="18" charset="0"/>
              </a:rPr>
              <a:t>バッファも必要</a:t>
            </a:r>
            <a:endParaRPr lang="en-US" altLang="ja-JP" sz="2400" dirty="0">
              <a:latin typeface="Times New Roman" panose="02020603050405020304" pitchFamily="18" charset="0"/>
            </a:endParaRPr>
          </a:p>
        </p:txBody>
      </p:sp>
      <p:grpSp>
        <p:nvGrpSpPr>
          <p:cNvPr id="171047" name="Group 39"/>
          <p:cNvGrpSpPr>
            <a:grpSpLocks/>
          </p:cNvGrpSpPr>
          <p:nvPr/>
        </p:nvGrpSpPr>
        <p:grpSpPr bwMode="auto">
          <a:xfrm>
            <a:off x="5962653" y="2895602"/>
            <a:ext cx="2727327" cy="1168401"/>
            <a:chOff x="3756" y="1824"/>
            <a:chExt cx="1718" cy="736"/>
          </a:xfrm>
        </p:grpSpPr>
        <p:sp>
          <p:nvSpPr>
            <p:cNvPr id="46108" name="AutoShape 40"/>
            <p:cNvSpPr>
              <a:spLocks noChangeArrowheads="1"/>
            </p:cNvSpPr>
            <p:nvPr/>
          </p:nvSpPr>
          <p:spPr bwMode="auto">
            <a:xfrm>
              <a:off x="4656" y="1824"/>
              <a:ext cx="240" cy="24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109" name="Text Box 41"/>
            <p:cNvSpPr txBox="1">
              <a:spLocks noChangeArrowheads="1"/>
            </p:cNvSpPr>
            <p:nvPr/>
          </p:nvSpPr>
          <p:spPr bwMode="auto">
            <a:xfrm>
              <a:off x="3756" y="2269"/>
              <a:ext cx="171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latin typeface="Times New Roman" panose="02020603050405020304" pitchFamily="18" charset="0"/>
                </a:rPr>
                <a:t>ハードウェアの増加</a:t>
              </a:r>
              <a:endParaRPr lang="en-US" altLang="ja-JP" sz="2400" dirty="0">
                <a:latin typeface="Times New Roman" panose="02020603050405020304" pitchFamily="18" charset="0"/>
              </a:endParaRPr>
            </a:p>
          </p:txBody>
        </p:sp>
      </p:grpSp>
      <p:pic>
        <p:nvPicPr>
          <p:cNvPr id="2" name="オーディオ 1">
            <a:hlinkClick r:id="" action="ppaction://media"/>
            <a:extLst>
              <a:ext uri="{FF2B5EF4-FFF2-40B4-BE49-F238E27FC236}">
                <a16:creationId xmlns:a16="http://schemas.microsoft.com/office/drawing/2014/main" id="{458D0738-F72F-4ABE-A889-4D17D271C90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0052"/>
    </mc:Choice>
    <mc:Fallback xmlns="">
      <p:transition spd="slow" advTm="90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10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71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354" x="8788400" y="3721100"/>
          <p14:tracePt t="7364" x="8624888" y="3721100"/>
          <p14:tracePt t="7369" x="8442325" y="3721100"/>
          <p14:tracePt t="7378" x="8113713" y="3721100"/>
          <p14:tracePt t="7385" x="7594600" y="3721100"/>
          <p14:tracePt t="7393" x="7256463" y="3721100"/>
          <p14:tracePt t="7401" x="6864350" y="3665538"/>
          <p14:tracePt t="7409" x="6591300" y="3648075"/>
          <p14:tracePt t="7417" x="6408738" y="3648075"/>
          <p14:tracePt t="7425" x="6189663" y="3629025"/>
          <p14:tracePt t="7433" x="5916613" y="3611563"/>
          <p14:tracePt t="7441" x="5634038" y="3575050"/>
          <p14:tracePt t="7449" x="5368925" y="3575050"/>
          <p14:tracePt t="7457" x="5141913" y="3575050"/>
          <p14:tracePt t="7465" x="4886325" y="3575050"/>
          <p14:tracePt t="7473" x="4722813" y="3575050"/>
          <p14:tracePt t="7481" x="4557713" y="3556000"/>
          <p14:tracePt t="7489" x="4440238" y="3548063"/>
          <p14:tracePt t="7498" x="4403725" y="3529013"/>
          <p14:tracePt t="7505" x="4384675" y="3519488"/>
          <p14:tracePt t="7521" x="4384675" y="3502025"/>
          <p14:tracePt t="7529" x="4384675" y="3475038"/>
          <p14:tracePt t="7537" x="4384675" y="3438525"/>
          <p14:tracePt t="7546" x="4384675" y="3411538"/>
          <p14:tracePt t="7553" x="4403725" y="3382963"/>
          <p14:tracePt t="7564" x="4403725" y="3365500"/>
          <p14:tracePt t="7570" x="4403725" y="3309938"/>
          <p14:tracePt t="7581" x="4403725" y="3282950"/>
          <p14:tracePt t="7586" x="4403725" y="3273425"/>
          <p14:tracePt t="7594" x="4403725" y="3255963"/>
          <p14:tracePt t="7602" x="4403725" y="3228975"/>
          <p14:tracePt t="7610" x="4394200" y="3209925"/>
          <p14:tracePt t="7618" x="4367213" y="3173413"/>
          <p14:tracePt t="7626" x="4321175" y="3163888"/>
          <p14:tracePt t="7634" x="4303713" y="3163888"/>
          <p14:tracePt t="7642" x="4221163" y="3136900"/>
          <p14:tracePt t="7650" x="4138613" y="3109913"/>
          <p14:tracePt t="7658" x="4038600" y="3082925"/>
          <p14:tracePt t="7666" x="3965575" y="3082925"/>
          <p14:tracePt t="7674" x="3911600" y="3073400"/>
          <p14:tracePt t="7683" x="3875088" y="3054350"/>
          <p14:tracePt t="7690" x="3846513" y="3046413"/>
          <p14:tracePt t="7698" x="3819525" y="3036888"/>
          <p14:tracePt t="7722" x="3802063" y="3027363"/>
          <p14:tracePt t="7730" x="3756025" y="3000375"/>
          <p14:tracePt t="7738" x="3709988" y="2982913"/>
          <p14:tracePt t="7746" x="3609975" y="2936875"/>
          <p14:tracePt t="7754" x="3519488" y="2900363"/>
          <p14:tracePt t="7763" x="3400425" y="2854325"/>
          <p14:tracePt t="7769" x="3263900" y="2790825"/>
          <p14:tracePt t="7779" x="3100388" y="2717800"/>
          <p14:tracePt t="7785" x="2998788" y="2662238"/>
          <p14:tracePt t="7793" x="2862263" y="2617788"/>
          <p14:tracePt t="7801" x="2735263" y="2554288"/>
          <p14:tracePt t="7809" x="2652713" y="2544763"/>
          <p14:tracePt t="7817" x="2606675" y="2508250"/>
          <p14:tracePt t="7850" x="2598738" y="2498725"/>
          <p14:tracePt t="7914" x="2589213" y="2498725"/>
          <p14:tracePt t="8002" x="2589213" y="2508250"/>
          <p14:tracePt t="8010" x="2616200" y="2508250"/>
          <p14:tracePt t="8018" x="2708275" y="2508250"/>
          <p14:tracePt t="8026" x="2798763" y="2489200"/>
          <p14:tracePt t="8034" x="2908300" y="2481263"/>
          <p14:tracePt t="8042" x="3027363" y="2444750"/>
          <p14:tracePt t="8050" x="3100388" y="2425700"/>
          <p14:tracePt t="8058" x="3154363" y="2425700"/>
          <p14:tracePt t="8067" x="3217863" y="2425700"/>
          <p14:tracePt t="8074" x="3244850" y="2408238"/>
          <p14:tracePt t="8083" x="3263900" y="2398713"/>
          <p14:tracePt t="8090" x="3281363" y="2398713"/>
          <p14:tracePt t="8098" x="3290888" y="2398713"/>
          <p14:tracePt t="8122" x="3300413" y="2389188"/>
          <p14:tracePt t="8146" x="3300413" y="2379663"/>
          <p14:tracePt t="8154" x="3309938" y="2371725"/>
          <p14:tracePt t="8164" x="3336925" y="2362200"/>
          <p14:tracePt t="8170" x="3373438" y="2343150"/>
          <p14:tracePt t="8180" x="3382963" y="2343150"/>
          <p14:tracePt t="8186" x="3419475" y="2335213"/>
          <p14:tracePt t="8194" x="3446463" y="2325688"/>
          <p14:tracePt t="8202" x="3473450" y="2316163"/>
          <p14:tracePt t="8210" x="3509963" y="2289175"/>
          <p14:tracePt t="8234" x="3527425" y="2279650"/>
          <p14:tracePt t="8466" x="3527425" y="2306638"/>
          <p14:tracePt t="8474" x="3500438" y="2408238"/>
          <p14:tracePt t="8482" x="3473450" y="2481263"/>
          <p14:tracePt t="8490" x="3455988" y="2608263"/>
          <p14:tracePt t="8498" x="3463925" y="2708275"/>
          <p14:tracePt t="8506" x="3509963" y="2873375"/>
          <p14:tracePt t="8513" x="3536950" y="3000375"/>
          <p14:tracePt t="8522" x="3556000" y="3155950"/>
          <p14:tracePt t="8530" x="3556000" y="3228975"/>
          <p14:tracePt t="8538" x="3563938" y="3319463"/>
          <p14:tracePt t="8546" x="3563938" y="3411538"/>
          <p14:tracePt t="8554" x="3563938" y="3502025"/>
          <p14:tracePt t="8564" x="3582988" y="3584575"/>
          <p14:tracePt t="8570" x="3582988" y="3657600"/>
          <p14:tracePt t="8579" x="3609975" y="3767138"/>
          <p14:tracePt t="8585" x="3619500" y="3857625"/>
          <p14:tracePt t="8594" x="3619500" y="3940175"/>
          <p14:tracePt t="8602" x="3619500" y="4067175"/>
          <p14:tracePt t="8610" x="3619500" y="4195763"/>
          <p14:tracePt t="8618" x="3619500" y="4286250"/>
          <p14:tracePt t="8626" x="3619500" y="4395788"/>
          <p14:tracePt t="8635" x="3619500" y="4486275"/>
          <p14:tracePt t="8641" x="3619500" y="4578350"/>
          <p14:tracePt t="8650" x="3592513" y="4624388"/>
          <p14:tracePt t="8658" x="3592513" y="4668838"/>
          <p14:tracePt t="8666" x="3556000" y="4714875"/>
          <p14:tracePt t="8706" x="3556000" y="4724400"/>
          <p14:tracePt t="8730" x="3556000" y="4732338"/>
          <p14:tracePt t="8738" x="3556000" y="4741863"/>
          <p14:tracePt t="8746" x="3556000" y="4751388"/>
          <p14:tracePt t="8754" x="3556000" y="4760913"/>
          <p14:tracePt t="8764" x="3556000" y="4768850"/>
          <p14:tracePt t="8770" x="3556000" y="4778375"/>
          <p14:tracePt t="8786" x="3556000" y="4787900"/>
          <p14:tracePt t="8794" x="3556000" y="4797425"/>
          <p14:tracePt t="8802" x="3546475" y="4814888"/>
          <p14:tracePt t="8810" x="3546475" y="4824413"/>
          <p14:tracePt t="8818" x="3546475" y="4833938"/>
          <p14:tracePt t="8834" x="3546475" y="4851400"/>
          <p14:tracePt t="8842" x="3536950" y="4870450"/>
          <p14:tracePt t="8858" x="3536950" y="4878388"/>
          <p14:tracePt t="8866" x="3536950" y="4897438"/>
          <p14:tracePt t="8874" x="3536950" y="4914900"/>
          <p14:tracePt t="8883" x="3509963" y="4943475"/>
          <p14:tracePt t="8890" x="3509963" y="4951413"/>
          <p14:tracePt t="8898" x="3500438" y="4970463"/>
          <p14:tracePt t="8906" x="3500438" y="4997450"/>
          <p14:tracePt t="8913" x="3500438" y="5006975"/>
          <p14:tracePt t="8922" x="3500438" y="5033963"/>
          <p14:tracePt t="8931" x="3500438" y="5043488"/>
          <p14:tracePt t="8938" x="3500438" y="5053013"/>
          <p14:tracePt t="8946" x="3500438" y="5080000"/>
          <p14:tracePt t="8964" x="3500438" y="5089525"/>
          <p14:tracePt t="8970" x="3500438" y="5097463"/>
          <p14:tracePt t="8980" x="3500438" y="5116513"/>
          <p14:tracePt t="8986" x="3500438" y="5133975"/>
          <p14:tracePt t="8994" x="3500438" y="5160963"/>
          <p14:tracePt t="9002" x="3500438" y="5180013"/>
          <p14:tracePt t="9010" x="3500438" y="5207000"/>
          <p14:tracePt t="9018" x="3500438" y="5226050"/>
          <p14:tracePt t="9026" x="3500438" y="5253038"/>
          <p14:tracePt t="9034" x="3500438" y="5270500"/>
          <p14:tracePt t="9042" x="3500438" y="5280025"/>
          <p14:tracePt t="9050" x="3500438" y="5299075"/>
          <p14:tracePt t="9058" x="3490913" y="5307013"/>
          <p14:tracePt t="9410" x="3482975" y="5307013"/>
          <p14:tracePt t="9426" x="3473450" y="5307013"/>
          <p14:tracePt t="9458" x="3463925" y="5307013"/>
          <p14:tracePt t="9522" x="3455988" y="5307013"/>
          <p14:tracePt t="9562" x="3455988" y="5299075"/>
          <p14:tracePt t="9579" x="3455988" y="5280025"/>
          <p14:tracePt t="9586" x="3455988" y="5270500"/>
          <p14:tracePt t="9595" x="3455988" y="5262563"/>
          <p14:tracePt t="9609" x="3427413" y="5216525"/>
          <p14:tracePt t="9626" x="3427413" y="5197475"/>
          <p14:tracePt t="9635" x="3427413" y="5180013"/>
          <p14:tracePt t="9644" x="3427413" y="5170488"/>
          <p14:tracePt t="9649" x="3427413" y="5143500"/>
          <p14:tracePt t="9665" x="3427413" y="5133975"/>
          <p14:tracePt t="9673" x="3427413" y="5126038"/>
          <p14:tracePt t="9697" x="3427413" y="5116513"/>
          <p14:tracePt t="9705" x="3427413" y="5097463"/>
          <p14:tracePt t="9715" x="3436938" y="5089525"/>
          <p14:tracePt t="9729" x="3455988" y="5080000"/>
          <p14:tracePt t="9737" x="3463925" y="5080000"/>
          <p14:tracePt t="9745" x="3482975" y="5070475"/>
          <p14:tracePt t="9753" x="3500438" y="5053013"/>
          <p14:tracePt t="9762" x="3527425" y="5053013"/>
          <p14:tracePt t="9769" x="3582988" y="5033963"/>
          <p14:tracePt t="9778" x="3665538" y="5024438"/>
          <p14:tracePt t="9784" x="3738563" y="5024438"/>
          <p14:tracePt t="9793" x="3792538" y="5024438"/>
          <p14:tracePt t="9801" x="3838575" y="5024438"/>
          <p14:tracePt t="9808" x="3875088" y="5006975"/>
          <p14:tracePt t="9816" x="3892550" y="5006975"/>
          <p14:tracePt t="9833" x="3902075" y="5006975"/>
          <p14:tracePt t="9841" x="3911600" y="5006975"/>
          <p14:tracePt t="9857" x="3911600" y="5033963"/>
          <p14:tracePt t="9866" x="3911600" y="5043488"/>
          <p14:tracePt t="9873" x="3911600" y="5053013"/>
          <p14:tracePt t="9881" x="3911600" y="5060950"/>
          <p14:tracePt t="9898" x="3911600" y="5080000"/>
          <p14:tracePt t="9905" x="3911600" y="5089525"/>
          <p14:tracePt t="9913" x="3911600" y="5106988"/>
          <p14:tracePt t="9921" x="3911600" y="5116513"/>
          <p14:tracePt t="9929" x="3911600" y="5126038"/>
          <p14:tracePt t="9937" x="3911600" y="5133975"/>
          <p14:tracePt t="9945" x="3911600" y="5143500"/>
          <p14:tracePt t="9953" x="3911600" y="5153025"/>
          <p14:tracePt t="9963" x="3911600" y="5160963"/>
          <p14:tracePt t="9969" x="3911600" y="5170488"/>
          <p14:tracePt t="9978" x="3911600" y="5189538"/>
          <p14:tracePt t="9985" x="3911600" y="5197475"/>
          <p14:tracePt t="9993" x="3911600" y="5216525"/>
          <p14:tracePt t="10001" x="3911600" y="5226050"/>
          <p14:tracePt t="10009" x="3911600" y="5243513"/>
          <p14:tracePt t="10017" x="3911600" y="5280025"/>
          <p14:tracePt t="10033" x="3902075" y="5289550"/>
          <p14:tracePt t="10041" x="3892550" y="5299075"/>
          <p14:tracePt t="10049" x="3892550" y="5316538"/>
          <p14:tracePt t="10057" x="3856038" y="5335588"/>
          <p14:tracePt t="10065" x="3846513" y="5343525"/>
          <p14:tracePt t="10073" x="3810000" y="5362575"/>
          <p14:tracePt t="10081" x="3792538" y="5380038"/>
          <p14:tracePt t="10089" x="3765550" y="5408613"/>
          <p14:tracePt t="10097" x="3729038" y="5435600"/>
          <p14:tracePt t="10105" x="3702050" y="5453063"/>
          <p14:tracePt t="10113" x="3656013" y="5489575"/>
          <p14:tracePt t="10121" x="3592513" y="5545138"/>
          <p14:tracePt t="10129" x="3573463" y="5562600"/>
          <p14:tracePt t="10137" x="3556000" y="5572125"/>
          <p14:tracePt t="10145" x="3519488" y="5599113"/>
          <p14:tracePt t="10166" x="3509963" y="5599113"/>
          <p14:tracePt t="10249" x="3500438" y="5599113"/>
          <p14:tracePt t="10264" x="3482975" y="5589588"/>
          <p14:tracePt t="10273" x="3446463" y="5545138"/>
          <p14:tracePt t="10281" x="3427413" y="5508625"/>
          <p14:tracePt t="10289" x="3427413" y="5499100"/>
          <p14:tracePt t="10297" x="3409950" y="5472113"/>
          <p14:tracePt t="10305" x="3390900" y="5453063"/>
          <p14:tracePt t="10313" x="3390900" y="5435600"/>
          <p14:tracePt t="10321" x="3390900" y="5416550"/>
          <p14:tracePt t="10329" x="3382963" y="5399088"/>
          <p14:tracePt t="10345" x="3382963" y="5372100"/>
          <p14:tracePt t="10353" x="3382963" y="5353050"/>
          <p14:tracePt t="10362" x="3382963" y="5326063"/>
          <p14:tracePt t="10369" x="3382963" y="5307013"/>
          <p14:tracePt t="10379" x="3354388" y="5270500"/>
          <p14:tracePt t="10384" x="3354388" y="5233988"/>
          <p14:tracePt t="10392" x="3354388" y="5207000"/>
          <p14:tracePt t="10400" x="3354388" y="5160963"/>
          <p14:tracePt t="10408" x="3373438" y="5133975"/>
          <p14:tracePt t="10417" x="3390900" y="5089525"/>
          <p14:tracePt t="10425" x="3400425" y="5070475"/>
          <p14:tracePt t="10432" x="3409950" y="5060950"/>
          <p14:tracePt t="10440" x="3419475" y="5043488"/>
          <p14:tracePt t="10457" x="3419475" y="5033963"/>
          <p14:tracePt t="10545" x="3400425" y="5006975"/>
          <p14:tracePt t="10552" x="3327400" y="4943475"/>
          <p14:tracePt t="10561" x="3263900" y="4878388"/>
          <p14:tracePt t="10569" x="3190875" y="4787900"/>
          <p14:tracePt t="10578" x="3127375" y="4724400"/>
          <p14:tracePt t="10585" x="2971800" y="4595813"/>
          <p14:tracePt t="10593" x="2735263" y="4395788"/>
          <p14:tracePt t="10601" x="2598738" y="4295775"/>
          <p14:tracePt t="10610" x="2470150" y="4159250"/>
          <p14:tracePt t="10617" x="2425700" y="4040188"/>
          <p14:tracePt t="10625" x="2397125" y="3948113"/>
          <p14:tracePt t="10633" x="2389188" y="3848100"/>
          <p14:tracePt t="10641" x="2389188" y="3757613"/>
          <p14:tracePt t="10649" x="2389188" y="3684588"/>
          <p14:tracePt t="10657" x="2389188" y="3629025"/>
          <p14:tracePt t="10665" x="2389188" y="3584575"/>
          <p14:tracePt t="10673" x="2389188" y="3548063"/>
          <p14:tracePt t="10681" x="2389188" y="3529013"/>
          <p14:tracePt t="10689" x="2397125" y="3511550"/>
          <p14:tracePt t="10697" x="2397125" y="3502025"/>
          <p14:tracePt t="10705" x="2397125" y="3492500"/>
          <p14:tracePt t="10721" x="2397125" y="3482975"/>
          <p14:tracePt t="10737" x="2397125" y="3465513"/>
          <p14:tracePt t="10769" x="2397125" y="3455988"/>
          <p14:tracePt t="10779" x="2397125" y="3446463"/>
          <p14:tracePt t="10785" x="2397125" y="3429000"/>
          <p14:tracePt t="10794" x="2397125" y="3419475"/>
          <p14:tracePt t="10801" x="2397125" y="3411538"/>
          <p14:tracePt t="10809" x="2397125" y="3402013"/>
          <p14:tracePt t="10818" x="2397125" y="3392488"/>
          <p14:tracePt t="10833" x="2406650" y="3375025"/>
          <p14:tracePt t="10841" x="2416175" y="3365500"/>
          <p14:tracePt t="10858" x="2433638" y="3355975"/>
          <p14:tracePt t="10881" x="2506663" y="3328988"/>
          <p14:tracePt t="10890" x="2543175" y="3328988"/>
          <p14:tracePt t="10897" x="2598738" y="3328988"/>
          <p14:tracePt t="10905" x="2652713" y="3328988"/>
          <p14:tracePt t="10914" x="2689225" y="3328988"/>
          <p14:tracePt t="10921" x="2708275" y="3328988"/>
          <p14:tracePt t="10930" x="2762250" y="3338513"/>
          <p14:tracePt t="10938" x="2771775" y="3346450"/>
          <p14:tracePt t="10947" x="2798763" y="3355975"/>
          <p14:tracePt t="10953" x="2808288" y="3375025"/>
          <p14:tracePt t="11049" x="2835275" y="3375025"/>
          <p14:tracePt t="11057" x="2852738" y="3375025"/>
          <p14:tracePt t="11321" x="2881313" y="3375025"/>
          <p14:tracePt t="11329" x="2944813" y="3365500"/>
          <p14:tracePt t="11337" x="3035300" y="3338513"/>
          <p14:tracePt t="11345" x="3171825" y="3292475"/>
          <p14:tracePt t="11353" x="3227388" y="3282950"/>
          <p14:tracePt t="11363" x="3346450" y="3228975"/>
          <p14:tracePt t="11369" x="3419475" y="3209925"/>
          <p14:tracePt t="11378" x="3500438" y="3200400"/>
          <p14:tracePt t="11385" x="3556000" y="3173413"/>
          <p14:tracePt t="11393" x="3600450" y="3163888"/>
          <p14:tracePt t="11401" x="3619500" y="3155950"/>
          <p14:tracePt t="11409" x="3636963" y="3155950"/>
          <p14:tracePt t="11425" x="3646488" y="3146425"/>
          <p14:tracePt t="11841" x="3646488" y="3163888"/>
          <p14:tracePt t="11849" x="3629025" y="3219450"/>
          <p14:tracePt t="11857" x="3629025" y="3282950"/>
          <p14:tracePt t="11865" x="3592513" y="3328988"/>
          <p14:tracePt t="11873" x="3582988" y="3382963"/>
          <p14:tracePt t="11881" x="3573463" y="3446463"/>
          <p14:tracePt t="11898" x="3573463" y="3665538"/>
          <p14:tracePt t="11905" x="3573463" y="3757613"/>
          <p14:tracePt t="11913" x="3573463" y="3884613"/>
          <p14:tracePt t="11921" x="3592513" y="3984625"/>
          <p14:tracePt t="11930" x="3592513" y="4076700"/>
          <p14:tracePt t="11937" x="3600450" y="4149725"/>
          <p14:tracePt t="11946" x="3619500" y="4213225"/>
          <p14:tracePt t="11953" x="3619500" y="4268788"/>
          <p14:tracePt t="11962" x="3619500" y="4295775"/>
          <p14:tracePt t="11969" x="3619500" y="4313238"/>
          <p14:tracePt t="11978" x="3619500" y="4340225"/>
          <p14:tracePt t="11985" x="3619500" y="4359275"/>
          <p14:tracePt t="11993" x="3619500" y="4368800"/>
          <p14:tracePt t="12001" x="3619500" y="4386263"/>
          <p14:tracePt t="12009" x="3619500" y="4405313"/>
          <p14:tracePt t="12017" x="3619500" y="4441825"/>
          <p14:tracePt t="12025" x="3619500" y="4486275"/>
          <p14:tracePt t="12033" x="3619500" y="4541838"/>
          <p14:tracePt t="12041" x="3619500" y="4595813"/>
          <p14:tracePt t="12049" x="3600450" y="4641850"/>
          <p14:tracePt t="12057" x="3600450" y="4678363"/>
          <p14:tracePt t="12065" x="3600450" y="4732338"/>
          <p14:tracePt t="12073" x="3600450" y="4787900"/>
          <p14:tracePt t="12081" x="3600450" y="4833938"/>
          <p14:tracePt t="12089" x="3592513" y="4887913"/>
          <p14:tracePt t="12097" x="3592513" y="4924425"/>
          <p14:tracePt t="12105" x="3582988" y="4970463"/>
          <p14:tracePt t="12113" x="3582988" y="4987925"/>
          <p14:tracePt t="12130" x="3582988" y="4997450"/>
          <p14:tracePt t="12146" x="3582988" y="5016500"/>
          <p14:tracePt t="12289" x="3573463" y="5024438"/>
          <p14:tracePt t="12297" x="3563938" y="5024438"/>
          <p14:tracePt t="12305" x="3527425" y="5033963"/>
          <p14:tracePt t="12312" x="3509963" y="5053013"/>
          <p14:tracePt t="12321" x="3463925" y="5080000"/>
          <p14:tracePt t="12329" x="3446463" y="5097463"/>
          <p14:tracePt t="12337" x="3400425" y="5133975"/>
          <p14:tracePt t="12346" x="3390900" y="5143500"/>
          <p14:tracePt t="12353" x="3382963" y="5153025"/>
          <p14:tracePt t="12361" x="3382963" y="5160963"/>
          <p14:tracePt t="12393" x="3373438" y="5170488"/>
          <p14:tracePt t="12498" x="3373438" y="5160963"/>
          <p14:tracePt t="12505" x="3373438" y="5143500"/>
          <p14:tracePt t="12514" x="3373438" y="5126038"/>
          <p14:tracePt t="12601" x="3373438" y="5116513"/>
          <p14:tracePt t="12625" x="3373438" y="5126038"/>
          <p14:tracePt t="12633" x="3373438" y="5133975"/>
          <p14:tracePt t="12641" x="3382963" y="5153025"/>
          <p14:tracePt t="12649" x="3427413" y="5170488"/>
          <p14:tracePt t="12657" x="3463925" y="5180013"/>
          <p14:tracePt t="12665" x="3527425" y="5197475"/>
          <p14:tracePt t="12673" x="3582988" y="5197475"/>
          <p14:tracePt t="12681" x="3629025" y="5207000"/>
          <p14:tracePt t="12689" x="3665538" y="5207000"/>
          <p14:tracePt t="12697" x="3709988" y="5226050"/>
          <p14:tracePt t="12705" x="3729038" y="5233988"/>
          <p14:tracePt t="12714" x="3746500" y="5253038"/>
          <p14:tracePt t="12721" x="3746500" y="5262563"/>
          <p14:tracePt t="12729" x="3765550" y="5280025"/>
          <p14:tracePt t="12737" x="3765550" y="5289550"/>
          <p14:tracePt t="12753" x="3765550" y="5316538"/>
          <p14:tracePt t="12762" x="3765550" y="5335588"/>
          <p14:tracePt t="12769" x="3756025" y="5362575"/>
          <p14:tracePt t="12779" x="3746500" y="5372100"/>
          <p14:tracePt t="12785" x="3729038" y="5380038"/>
          <p14:tracePt t="12795" x="3729038" y="5399088"/>
          <p14:tracePt t="12801" x="3719513" y="5416550"/>
          <p14:tracePt t="12825" x="3719513" y="5426075"/>
          <p14:tracePt t="12873" x="3709988" y="5462588"/>
          <p14:tracePt t="12889" x="3702050" y="5472113"/>
          <p14:tracePt t="12897" x="3702050" y="5481638"/>
          <p14:tracePt t="12905" x="3673475" y="5508625"/>
          <p14:tracePt t="12921" x="3656013" y="5518150"/>
          <p14:tracePt t="12930" x="3619500" y="5526088"/>
          <p14:tracePt t="12937" x="3600450" y="5526088"/>
          <p14:tracePt t="12946" x="3582988" y="5545138"/>
          <p14:tracePt t="12953" x="3546475" y="5545138"/>
          <p14:tracePt t="12962" x="3500438" y="5554663"/>
          <p14:tracePt t="12969" x="3473450" y="5554663"/>
          <p14:tracePt t="12979" x="3427413" y="5554663"/>
          <p14:tracePt t="12985" x="3400425" y="5554663"/>
          <p14:tracePt t="12995" x="3382963" y="5554663"/>
          <p14:tracePt t="13001" x="3354388" y="5554663"/>
          <p14:tracePt t="13009" x="3346450" y="5554663"/>
          <p14:tracePt t="13017" x="3336925" y="5554663"/>
          <p14:tracePt t="13025" x="3327400" y="5554663"/>
          <p14:tracePt t="13033" x="3327400" y="5535613"/>
          <p14:tracePt t="13041" x="3327400" y="5508625"/>
          <p14:tracePt t="13049" x="3327400" y="5462588"/>
          <p14:tracePt t="13057" x="3300413" y="5408613"/>
          <p14:tracePt t="13065" x="3300413" y="5380038"/>
          <p14:tracePt t="13073" x="3300413" y="5326063"/>
          <p14:tracePt t="13081" x="3300413" y="5280025"/>
          <p14:tracePt t="13089" x="3300413" y="5243513"/>
          <p14:tracePt t="13097" x="3300413" y="5226050"/>
          <p14:tracePt t="13105" x="3300413" y="5180013"/>
          <p14:tracePt t="13113" x="3309938" y="5143500"/>
          <p14:tracePt t="13121" x="3336925" y="5106988"/>
          <p14:tracePt t="13129" x="3382963" y="5060950"/>
          <p14:tracePt t="13137" x="3419475" y="4997450"/>
          <p14:tracePt t="13145" x="3463925" y="4951413"/>
          <p14:tracePt t="13153" x="3527425" y="4897438"/>
          <p14:tracePt t="13162" x="3563938" y="4851400"/>
          <p14:tracePt t="13169" x="3609975" y="4787900"/>
          <p14:tracePt t="13179" x="3619500" y="4724400"/>
          <p14:tracePt t="13185" x="3629025" y="4651375"/>
          <p14:tracePt t="13193" x="3629025" y="4578350"/>
          <p14:tracePt t="13201" x="3629025" y="4505325"/>
          <p14:tracePt t="13209" x="3582988" y="4349750"/>
          <p14:tracePt t="13217" x="3473450" y="4232275"/>
          <p14:tracePt t="13225" x="3419475" y="4094163"/>
          <p14:tracePt t="13233" x="3327400" y="3967163"/>
          <p14:tracePt t="13241" x="3236913" y="3830638"/>
          <p14:tracePt t="13249" x="3127375" y="3711575"/>
          <p14:tracePt t="13257" x="3027363" y="3602038"/>
          <p14:tracePt t="13265" x="2908300" y="3519488"/>
          <p14:tracePt t="13273" x="2789238" y="3411538"/>
          <p14:tracePt t="13282" x="2689225" y="3338513"/>
          <p14:tracePt t="13291" x="2625725" y="3273425"/>
          <p14:tracePt t="13296" x="2598738" y="3236913"/>
          <p14:tracePt t="13305" x="2579688" y="3200400"/>
          <p14:tracePt t="13312" x="2579688" y="3163888"/>
          <p14:tracePt t="13321" x="2579688" y="3127375"/>
          <p14:tracePt t="13329" x="2579688" y="3109913"/>
          <p14:tracePt t="13337" x="2579688" y="3054350"/>
          <p14:tracePt t="13345" x="2579688" y="3046413"/>
          <p14:tracePt t="13353" x="2589213" y="3017838"/>
          <p14:tracePt t="13361" x="2589213" y="3009900"/>
          <p14:tracePt t="13369" x="2589213" y="3000375"/>
          <p14:tracePt t="13378" x="2589213" y="2963863"/>
          <p14:tracePt t="13385" x="2589213" y="2936875"/>
          <p14:tracePt t="13395" x="2579688" y="2909888"/>
          <p14:tracePt t="13417" x="2562225" y="2890838"/>
          <p14:tracePt t="13425" x="2552700" y="2873375"/>
          <p14:tracePt t="13433" x="2516188" y="2827338"/>
          <p14:tracePt t="13441" x="2516188" y="2808288"/>
          <p14:tracePt t="13449" x="2516188" y="2790825"/>
          <p14:tracePt t="13457" x="2516188" y="2771775"/>
          <p14:tracePt t="13465" x="2516188" y="2763838"/>
          <p14:tracePt t="13473" x="2516188" y="2744788"/>
          <p14:tracePt t="13497" x="2516188" y="2735263"/>
          <p14:tracePt t="13505" x="2525713" y="2735263"/>
          <p14:tracePt t="13513" x="2552700" y="2735263"/>
          <p14:tracePt t="13521" x="2579688" y="2735263"/>
          <p14:tracePt t="13529" x="2662238" y="2754313"/>
          <p14:tracePt t="13537" x="2689225" y="2754313"/>
          <p14:tracePt t="13546" x="2744788" y="2754313"/>
          <p14:tracePt t="13553" x="2808288" y="2754313"/>
          <p14:tracePt t="13562" x="2898775" y="2754313"/>
          <p14:tracePt t="13569" x="2954338" y="2754313"/>
          <p14:tracePt t="13578" x="3027363" y="2754313"/>
          <p14:tracePt t="13585" x="3117850" y="2754313"/>
          <p14:tracePt t="13593" x="3227388" y="2754313"/>
          <p14:tracePt t="13601" x="3327400" y="2727325"/>
          <p14:tracePt t="13609" x="3382963" y="2708275"/>
          <p14:tracePt t="13617" x="3463925" y="2654300"/>
          <p14:tracePt t="13625" x="3500438" y="2635250"/>
          <p14:tracePt t="13633" x="3546475" y="2598738"/>
          <p14:tracePt t="13641" x="3609975" y="2581275"/>
          <p14:tracePt t="13649" x="3636963" y="2544763"/>
          <p14:tracePt t="13657" x="3702050" y="2489200"/>
          <p14:tracePt t="13665" x="3775075" y="2425700"/>
          <p14:tracePt t="13673" x="3819525" y="2389188"/>
          <p14:tracePt t="13681" x="3883025" y="2352675"/>
          <p14:tracePt t="13689" x="3911600" y="2335213"/>
          <p14:tracePt t="13697" x="3956050" y="2298700"/>
          <p14:tracePt t="13705" x="3984625" y="2279650"/>
          <p14:tracePt t="13713" x="4021138" y="2243138"/>
          <p14:tracePt t="13729" x="4029075" y="2233613"/>
          <p14:tracePt t="13737" x="4038600" y="2197100"/>
          <p14:tracePt t="13913" x="4038600" y="2206625"/>
          <p14:tracePt t="13921" x="4011613" y="2270125"/>
          <p14:tracePt t="13929" x="4002088" y="2325688"/>
          <p14:tracePt t="13937" x="3956050" y="2408238"/>
          <p14:tracePt t="13945" x="3911600" y="2525713"/>
          <p14:tracePt t="13953" x="3902075" y="2617788"/>
          <p14:tracePt t="13961" x="3865563" y="2698750"/>
          <p14:tracePt t="13969" x="3846513" y="2790825"/>
          <p14:tracePt t="13978" x="3819525" y="2854325"/>
          <p14:tracePt t="13985" x="3819525" y="2909888"/>
          <p14:tracePt t="13994" x="3810000" y="2973388"/>
          <p14:tracePt t="14001" x="3810000" y="3027363"/>
          <p14:tracePt t="14009" x="3810000" y="3046413"/>
          <p14:tracePt t="14017" x="3810000" y="3082925"/>
          <p14:tracePt t="14025" x="3810000" y="3109913"/>
          <p14:tracePt t="14033" x="3810000" y="3119438"/>
          <p14:tracePt t="14041" x="3810000" y="3127375"/>
          <p14:tracePt t="14049" x="3810000" y="3155950"/>
          <p14:tracePt t="14057" x="3810000" y="3163888"/>
          <p14:tracePt t="14065" x="3802063" y="3182938"/>
          <p14:tracePt t="14073" x="3802063" y="3209925"/>
          <p14:tracePt t="14081" x="3783013" y="3219450"/>
          <p14:tracePt t="14089" x="3756025" y="3236913"/>
          <p14:tracePt t="14097" x="3719513" y="3273425"/>
          <p14:tracePt t="14105" x="3702050" y="3292475"/>
          <p14:tracePt t="14115" x="3656013" y="3328988"/>
          <p14:tracePt t="14121" x="3582988" y="3346450"/>
          <p14:tracePt t="14130" x="3527425" y="3382963"/>
          <p14:tracePt t="14137" x="3473450" y="3402013"/>
          <p14:tracePt t="14145" x="3446463" y="3411538"/>
          <p14:tracePt t="14153" x="3427413" y="3411538"/>
          <p14:tracePt t="14162" x="3382963" y="3411538"/>
          <p14:tracePt t="14169" x="3363913" y="3411538"/>
          <p14:tracePt t="14179" x="3346450" y="3411538"/>
          <p14:tracePt t="14201" x="3336925" y="3411538"/>
          <p14:tracePt t="14209" x="3336925" y="3392488"/>
          <p14:tracePt t="14217" x="3336925" y="3382963"/>
          <p14:tracePt t="14225" x="3336925" y="3375025"/>
          <p14:tracePt t="14233" x="3327400" y="3346450"/>
          <p14:tracePt t="14241" x="3317875" y="3346450"/>
          <p14:tracePt t="14249" x="3290888" y="3328988"/>
          <p14:tracePt t="14257" x="3281363" y="3319463"/>
          <p14:tracePt t="14265" x="3263900" y="3302000"/>
          <p14:tracePt t="14273" x="3236913" y="3282950"/>
          <p14:tracePt t="14281" x="3227388" y="3273425"/>
          <p14:tracePt t="14289" x="3208338" y="3265488"/>
          <p14:tracePt t="14297" x="3200400" y="3255963"/>
          <p14:tracePt t="14305" x="3190875" y="3246438"/>
          <p14:tracePt t="15034" x="3181350" y="3236913"/>
          <p14:tracePt t="15041" x="3181350" y="3228975"/>
          <p14:tracePt t="15210" x="3181350" y="3255963"/>
          <p14:tracePt t="15218" x="3181350" y="3265488"/>
          <p14:tracePt t="15226" x="3181350" y="3302000"/>
          <p14:tracePt t="15242" x="3181350" y="3309938"/>
          <p14:tracePt t="15393" x="3181350" y="3302000"/>
          <p14:tracePt t="15401" x="3181350" y="3265488"/>
          <p14:tracePt t="15409" x="3181350" y="3228975"/>
          <p14:tracePt t="15417" x="3181350" y="3200400"/>
          <p14:tracePt t="15425" x="3181350" y="3173413"/>
          <p14:tracePt t="15433" x="3181350" y="3155950"/>
          <p14:tracePt t="15441" x="3163888" y="3136900"/>
          <p14:tracePt t="15449" x="3163888" y="3127375"/>
          <p14:tracePt t="15457" x="3163888" y="3119438"/>
          <p14:tracePt t="15465" x="3154363" y="3109913"/>
          <p14:tracePt t="15850" x="3171825" y="3109913"/>
          <p14:tracePt t="15858" x="3200400" y="3109913"/>
          <p14:tracePt t="15865" x="3208338" y="3109913"/>
          <p14:tracePt t="15873" x="3217863" y="3109913"/>
          <p14:tracePt t="15897" x="3236913" y="3119438"/>
          <p14:tracePt t="16274" x="3244850" y="3119438"/>
          <p14:tracePt t="18786" x="3244850" y="3109913"/>
          <p14:tracePt t="19194" x="3244850" y="3082925"/>
          <p14:tracePt t="24554" x="3244850" y="3073400"/>
          <p14:tracePt t="25761" x="3244850" y="3082925"/>
          <p14:tracePt t="25817" x="3244850" y="3100388"/>
          <p14:tracePt t="25850" x="3244850" y="3109913"/>
          <p14:tracePt t="25866" x="3244850" y="3119438"/>
          <p14:tracePt t="25892" x="3244850" y="3127375"/>
          <p14:tracePt t="25906" x="3244850" y="3136900"/>
          <p14:tracePt t="25938" x="3244850" y="3146425"/>
          <p14:tracePt t="27122" x="3244850" y="3155950"/>
          <p14:tracePt t="27138" x="3244850" y="3163888"/>
          <p14:tracePt t="30521" x="3281363" y="3173413"/>
          <p14:tracePt t="30530" x="3354388" y="3119438"/>
          <p14:tracePt t="30537" x="3373438" y="3082925"/>
          <p14:tracePt t="30547" x="3419475" y="3027363"/>
          <p14:tracePt t="30554" x="3500438" y="2954338"/>
          <p14:tracePt t="30561" x="3592513" y="2881313"/>
          <p14:tracePt t="30569" x="3673475" y="2800350"/>
          <p14:tracePt t="30578" x="3756025" y="2727325"/>
          <p14:tracePt t="30585" x="3856038" y="2690813"/>
          <p14:tracePt t="30594" x="3919538" y="2654300"/>
          <p14:tracePt t="30601" x="3984625" y="2608263"/>
          <p14:tracePt t="30611" x="4002088" y="2598738"/>
          <p14:tracePt t="30617" x="4011613" y="2598738"/>
          <p14:tracePt t="30898" x="4021138" y="2581275"/>
          <p14:tracePt t="30906" x="4021138" y="2571750"/>
          <p14:tracePt t="30914" x="4021138" y="2562225"/>
          <p14:tracePt t="30922" x="4021138" y="2535238"/>
          <p14:tracePt t="30930" x="4021138" y="2517775"/>
          <p14:tracePt t="30938" x="3992563" y="2489200"/>
          <p14:tracePt t="30946" x="3992563" y="2481263"/>
          <p14:tracePt t="30954" x="3975100" y="2452688"/>
          <p14:tracePt t="30962" x="3965575" y="2444750"/>
          <p14:tracePt t="30970" x="3965575" y="2425700"/>
          <p14:tracePt t="30979" x="3956050" y="2408238"/>
          <p14:tracePt t="30986" x="3956050" y="2389188"/>
          <p14:tracePt t="30995" x="3956050" y="2379663"/>
          <p14:tracePt t="31013" x="3956050" y="2362200"/>
          <p14:tracePt t="31018" x="3956050" y="2352675"/>
          <p14:tracePt t="31029" x="3956050" y="2343150"/>
          <p14:tracePt t="31034" x="3956050" y="2335213"/>
          <p14:tracePt t="31042" x="3956050" y="2325688"/>
          <p14:tracePt t="31050" x="3956050" y="2306638"/>
          <p14:tracePt t="31066" x="3956050" y="2298700"/>
          <p14:tracePt t="31082" x="3956050" y="2262188"/>
          <p14:tracePt t="31090" x="3956050" y="2252663"/>
          <p14:tracePt t="31106" x="3956050" y="2233613"/>
          <p14:tracePt t="31114" x="3956050" y="2216150"/>
          <p14:tracePt t="31146" x="3956050" y="2206625"/>
          <p14:tracePt t="31154" x="3948113" y="2189163"/>
          <p14:tracePt t="31170" x="3938588" y="2179638"/>
          <p14:tracePt t="31186" x="3929063" y="2179638"/>
          <p14:tracePt t="31194" x="3911600" y="2179638"/>
          <p14:tracePt t="31202" x="3892550" y="2179638"/>
          <p14:tracePt t="31212" x="3865563" y="2179638"/>
          <p14:tracePt t="31218" x="3829050" y="2179638"/>
          <p14:tracePt t="31228" x="3802063" y="2179638"/>
          <p14:tracePt t="31234" x="3765550" y="2179638"/>
          <p14:tracePt t="31242" x="3729038" y="2179638"/>
          <p14:tracePt t="31250" x="3692525" y="2197100"/>
          <p14:tracePt t="31257" x="3665538" y="2206625"/>
          <p14:tracePt t="31522" x="3656013" y="2206625"/>
          <p14:tracePt t="31530" x="3656013" y="2197100"/>
          <p14:tracePt t="31545" x="3656013" y="2189163"/>
          <p14:tracePt t="31554" x="3656013" y="2179638"/>
          <p14:tracePt t="31562" x="3656013" y="2170113"/>
          <p14:tracePt t="31569" x="3656013" y="2160588"/>
          <p14:tracePt t="31586" x="3673475" y="2133600"/>
          <p14:tracePt t="31602" x="3692525" y="2116138"/>
          <p14:tracePt t="31611" x="3692525" y="2106613"/>
          <p14:tracePt t="31618" x="3702050" y="2106613"/>
          <p14:tracePt t="31627" x="3709988" y="2097088"/>
          <p14:tracePt t="31633" x="3729038" y="2089150"/>
          <p14:tracePt t="31642" x="3738563" y="2079625"/>
          <p14:tracePt t="31650" x="3775075" y="2070100"/>
          <p14:tracePt t="31658" x="3783013" y="2060575"/>
          <p14:tracePt t="31666" x="3792538" y="2052638"/>
          <p14:tracePt t="31698" x="3802063" y="2052638"/>
          <p14:tracePt t="31786" x="3819525" y="2060575"/>
          <p14:tracePt t="31794" x="3829050" y="2070100"/>
          <p14:tracePt t="31802" x="3838575" y="2097088"/>
          <p14:tracePt t="31810" x="3846513" y="2106613"/>
          <p14:tracePt t="31818" x="3846513" y="2116138"/>
          <p14:tracePt t="31827" x="3856038" y="2133600"/>
          <p14:tracePt t="31858" x="3865563" y="2143125"/>
          <p14:tracePt t="31879" x="3865563" y="2152650"/>
          <p14:tracePt t="31890" x="3875088" y="2170113"/>
          <p14:tracePt t="31914" x="3875088" y="2179638"/>
          <p14:tracePt t="31945" x="3875088" y="2189163"/>
          <p14:tracePt t="32138" x="3875088" y="2197100"/>
          <p14:tracePt t="32146" x="3892550" y="2225675"/>
          <p14:tracePt t="32154" x="3911600" y="2243138"/>
          <p14:tracePt t="32162" x="3919538" y="2243138"/>
          <p14:tracePt t="32170" x="3929063" y="2252663"/>
          <p14:tracePt t="32179" x="3956050" y="2279650"/>
          <p14:tracePt t="32482" x="3975100" y="2289175"/>
          <p14:tracePt t="32490" x="3984625" y="2289175"/>
          <p14:tracePt t="32498" x="4002088" y="2289175"/>
          <p14:tracePt t="32506" x="4021138" y="2262188"/>
          <p14:tracePt t="32514" x="4057650" y="2243138"/>
          <p14:tracePt t="32522" x="4065588" y="2243138"/>
          <p14:tracePt t="32532" x="4111625" y="2225675"/>
          <p14:tracePt t="32538" x="4138613" y="2225675"/>
          <p14:tracePt t="32546" x="4184650" y="2225675"/>
          <p14:tracePt t="32553" x="4230688" y="2216150"/>
          <p14:tracePt t="32562" x="4238625" y="2216150"/>
          <p14:tracePt t="32569" x="4284663" y="2216150"/>
          <p14:tracePt t="32578" x="4321175" y="2216150"/>
          <p14:tracePt t="32585" x="4330700" y="2216150"/>
          <p14:tracePt t="32594" x="4340225" y="2216150"/>
          <p14:tracePt t="32673" x="4367213" y="2216150"/>
          <p14:tracePt t="32681" x="4376738" y="2216150"/>
          <p14:tracePt t="32689" x="4403725" y="2216150"/>
          <p14:tracePt t="32697" x="4413250" y="2216150"/>
          <p14:tracePt t="32713" x="4413250" y="2225675"/>
          <p14:tracePt t="32721" x="4413250" y="2243138"/>
          <p14:tracePt t="32729" x="4413250" y="2252663"/>
          <p14:tracePt t="32736" x="4413250" y="2270125"/>
          <p14:tracePt t="32753" x="4413250" y="2298700"/>
          <p14:tracePt t="32994" x="4421188" y="2306638"/>
          <p14:tracePt t="33011" x="4440238" y="2298700"/>
          <p14:tracePt t="33018" x="4448175" y="2289175"/>
          <p14:tracePt t="33028" x="4476750" y="2262188"/>
          <p14:tracePt t="33034" x="4494213" y="2252663"/>
          <p14:tracePt t="33044" x="4503738" y="2243138"/>
          <p14:tracePt t="33050" x="4521200" y="2233613"/>
          <p14:tracePt t="33058" x="4530725" y="2233613"/>
          <p14:tracePt t="33066" x="4549775" y="2216150"/>
          <p14:tracePt t="33082" x="4557713" y="2206625"/>
          <p14:tracePt t="33090" x="4567238" y="2197100"/>
          <p14:tracePt t="33098" x="4586288" y="2189163"/>
          <p14:tracePt t="33116" x="4594225" y="2189163"/>
          <p14:tracePt t="33122" x="4603750" y="2179638"/>
          <p14:tracePt t="33242" x="4613275" y="2179638"/>
          <p14:tracePt t="33250" x="4630738" y="2179638"/>
          <p14:tracePt t="33258" x="4640263" y="2179638"/>
          <p14:tracePt t="33266" x="4649788" y="2179638"/>
          <p14:tracePt t="33290" x="4659313" y="2179638"/>
          <p14:tracePt t="33298" x="4667250" y="2179638"/>
          <p14:tracePt t="33306" x="4676775" y="2179638"/>
          <p14:tracePt t="33314" x="4695825" y="2189163"/>
          <p14:tracePt t="33322" x="4713288" y="2197100"/>
          <p14:tracePt t="33338" x="4722813" y="2216150"/>
          <p14:tracePt t="33354" x="4730750" y="2225675"/>
          <p14:tracePt t="33666" x="4832350" y="2225675"/>
          <p14:tracePt t="33674" x="4922838" y="2225675"/>
          <p14:tracePt t="33682" x="5014913" y="2225675"/>
          <p14:tracePt t="33690" x="5086350" y="2225675"/>
          <p14:tracePt t="33698" x="5151438" y="2197100"/>
          <p14:tracePt t="33706" x="5195888" y="2189163"/>
          <p14:tracePt t="33715" x="5232400" y="2179638"/>
          <p14:tracePt t="33722" x="5241925" y="2179638"/>
          <p14:tracePt t="33834" x="5251450" y="2179638"/>
          <p14:tracePt t="33842" x="5278438" y="2179638"/>
          <p14:tracePt t="33850" x="5287963" y="2179638"/>
          <p14:tracePt t="33859" x="5297488" y="2179638"/>
          <p14:tracePt t="33953" x="5297488" y="2189163"/>
          <p14:tracePt t="34002" x="5287963" y="2197100"/>
          <p14:tracePt t="34010" x="5214938" y="2197100"/>
          <p14:tracePt t="34018" x="5122863" y="2197100"/>
          <p14:tracePt t="34027" x="5014913" y="2197100"/>
          <p14:tracePt t="34034" x="4886325" y="2197100"/>
          <p14:tracePt t="34044" x="4740275" y="2197100"/>
          <p14:tracePt t="34050" x="4594225" y="2197100"/>
          <p14:tracePt t="34058" x="4430713" y="2197100"/>
          <p14:tracePt t="34066" x="4321175" y="2197100"/>
          <p14:tracePt t="34074" x="4211638" y="2216150"/>
          <p14:tracePt t="34082" x="4048125" y="2216150"/>
          <p14:tracePt t="34090" x="3938588" y="2216150"/>
          <p14:tracePt t="34098" x="3883025" y="2216150"/>
          <p14:tracePt t="34106" x="3829050" y="2216150"/>
          <p14:tracePt t="34114" x="3783013" y="2216150"/>
          <p14:tracePt t="34122" x="3765550" y="2216150"/>
          <p14:tracePt t="34130" x="3756025" y="2216150"/>
          <p14:tracePt t="34138" x="3746500" y="2216150"/>
          <p14:tracePt t="34154" x="3719513" y="2206625"/>
          <p14:tracePt t="34162" x="3702050" y="2197100"/>
          <p14:tracePt t="34178" x="3673475" y="2170113"/>
          <p14:tracePt t="34186" x="3646488" y="2152650"/>
          <p14:tracePt t="34195" x="3629025" y="2133600"/>
          <p14:tracePt t="34202" x="3619500" y="2125663"/>
          <p14:tracePt t="34211" x="3592513" y="2106613"/>
          <p14:tracePt t="34228" x="3582988" y="2097088"/>
          <p14:tracePt t="34306" x="3582988" y="2079625"/>
          <p14:tracePt t="34314" x="3582988" y="2070100"/>
          <p14:tracePt t="34322" x="3582988" y="2060575"/>
          <p14:tracePt t="34330" x="3573463" y="2043113"/>
          <p14:tracePt t="34338" x="3573463" y="2033588"/>
          <p14:tracePt t="34347" x="3573463" y="2024063"/>
          <p14:tracePt t="34363" x="3573463" y="1997075"/>
          <p14:tracePt t="34369" x="3573463" y="1987550"/>
          <p14:tracePt t="34377" x="3573463" y="1979613"/>
          <p14:tracePt t="34385" x="3573463" y="1951038"/>
          <p14:tracePt t="34393" x="3573463" y="1943100"/>
          <p14:tracePt t="34401" x="3573463" y="1924050"/>
          <p14:tracePt t="34409" x="3573463" y="1906588"/>
          <p14:tracePt t="34426" x="3582988" y="1897063"/>
          <p14:tracePt t="34433" x="3592513" y="1887538"/>
          <p14:tracePt t="34642" x="3592513" y="1906588"/>
          <p14:tracePt t="34650" x="3573463" y="1960563"/>
          <p14:tracePt t="34658" x="3563938" y="2033588"/>
          <p14:tracePt t="34666" x="3519488" y="2133600"/>
          <p14:tracePt t="34674" x="3509963" y="2225675"/>
          <p14:tracePt t="34682" x="3500438" y="2306638"/>
          <p14:tracePt t="34690" x="3473450" y="2398713"/>
          <p14:tracePt t="34699" x="3455988" y="2498725"/>
          <p14:tracePt t="34706" x="3446463" y="2554288"/>
          <p14:tracePt t="34715" x="3427413" y="2635250"/>
          <p14:tracePt t="34722" x="3427413" y="2727325"/>
          <p14:tracePt t="34730" x="3400425" y="2800350"/>
          <p14:tracePt t="34738" x="3390900" y="2900363"/>
          <p14:tracePt t="34745" x="3390900" y="2954338"/>
          <p14:tracePt t="34754" x="3390900" y="3046413"/>
          <p14:tracePt t="34762" x="3390900" y="3119438"/>
          <p14:tracePt t="34770" x="3390900" y="3173413"/>
          <p14:tracePt t="34779" x="3390900" y="3228975"/>
          <p14:tracePt t="34786" x="3390900" y="3273425"/>
          <p14:tracePt t="34795" x="3390900" y="3328988"/>
          <p14:tracePt t="34802" x="3390900" y="3355975"/>
          <p14:tracePt t="34812" x="3382963" y="3446463"/>
          <p14:tracePt t="34818" x="3363913" y="3519488"/>
          <p14:tracePt t="34828" x="3336925" y="3611563"/>
          <p14:tracePt t="34834" x="3327400" y="3730625"/>
          <p14:tracePt t="34845" x="3309938" y="3821113"/>
          <p14:tracePt t="34850" x="3309938" y="3930650"/>
          <p14:tracePt t="34858" x="3309938" y="4003675"/>
          <p14:tracePt t="34866" x="3300413" y="4113213"/>
          <p14:tracePt t="34874" x="3300413" y="4195763"/>
          <p14:tracePt t="34882" x="3300413" y="4286250"/>
          <p14:tracePt t="34901" x="3273425" y="4432300"/>
          <p14:tracePt t="34906" x="3273425" y="4514850"/>
          <p14:tracePt t="34914" x="3263900" y="4551363"/>
          <p14:tracePt t="34922" x="3244850" y="4632325"/>
          <p14:tracePt t="34931" x="3244850" y="4668838"/>
          <p14:tracePt t="34938" x="3244850" y="4751388"/>
          <p14:tracePt t="34947" x="3244850" y="4814888"/>
          <p14:tracePt t="34954" x="3244850" y="4887913"/>
          <p14:tracePt t="34962" x="3244850" y="4997450"/>
          <p14:tracePt t="34970" x="3244850" y="5070475"/>
          <p14:tracePt t="34979" x="3244850" y="5143500"/>
          <p14:tracePt t="34986" x="3281363" y="5262563"/>
          <p14:tracePt t="34995" x="3336925" y="5326063"/>
          <p14:tracePt t="35002" x="3336925" y="5416550"/>
          <p14:tracePt t="35011" x="3336925" y="5472113"/>
          <p14:tracePt t="35018" x="3346450" y="5535613"/>
          <p14:tracePt t="35028" x="3354388" y="5572125"/>
          <p14:tracePt t="35034" x="3363913" y="5635625"/>
          <p14:tracePt t="35044" x="3390900" y="5662613"/>
          <p14:tracePt t="35050" x="3390900" y="5691188"/>
          <p14:tracePt t="35058" x="3400425" y="5708650"/>
          <p14:tracePt t="35066" x="3400425" y="5718175"/>
          <p14:tracePt t="35074" x="3400425" y="5735638"/>
          <p14:tracePt t="35082" x="3409950" y="5745163"/>
          <p14:tracePt t="35170" x="3455988" y="5718175"/>
          <p14:tracePt t="35178" x="3519488" y="5589588"/>
          <p14:tracePt t="35186" x="3609975" y="5472113"/>
          <p14:tracePt t="35195" x="3683000" y="5299075"/>
          <p14:tracePt t="35202" x="3756025" y="5133975"/>
          <p14:tracePt t="35211" x="3856038" y="4933950"/>
          <p14:tracePt t="35218" x="3919538" y="4741863"/>
          <p14:tracePt t="35228" x="3984625" y="4551363"/>
          <p14:tracePt t="35234" x="4075113" y="4340225"/>
          <p14:tracePt t="35245" x="4102100" y="4159250"/>
          <p14:tracePt t="35250" x="4148138" y="3994150"/>
          <p14:tracePt t="35258" x="4211638" y="3840163"/>
          <p14:tracePt t="35268" x="4257675" y="3675063"/>
          <p14:tracePt t="35275" x="4284663" y="3529013"/>
          <p14:tracePt t="35283" x="4311650" y="3382963"/>
          <p14:tracePt t="35290" x="4311650" y="3273425"/>
          <p14:tracePt t="35298" x="4330700" y="3155950"/>
          <p14:tracePt t="35306" x="4330700" y="3027363"/>
          <p14:tracePt t="35314" x="4330700" y="2900363"/>
          <p14:tracePt t="35322" x="4330700" y="2808288"/>
          <p14:tracePt t="35330" x="4357688" y="2698750"/>
          <p14:tracePt t="35338" x="4367213" y="2598738"/>
          <p14:tracePt t="35347" x="4367213" y="2544763"/>
          <p14:tracePt t="35354" x="4367213" y="2435225"/>
          <p14:tracePt t="35362" x="4367213" y="2362200"/>
          <p14:tracePt t="35370" x="4367213" y="2306638"/>
          <p14:tracePt t="35377" x="4367213" y="2262188"/>
          <p14:tracePt t="35385" x="4367213" y="2197100"/>
          <p14:tracePt t="35393" x="4367213" y="2133600"/>
          <p14:tracePt t="35401" x="4357688" y="2060575"/>
          <p14:tracePt t="35409" x="4357688" y="2016125"/>
          <p14:tracePt t="35417" x="4340225" y="1960563"/>
          <p14:tracePt t="35426" x="4340225" y="1924050"/>
          <p14:tracePt t="35433" x="4294188" y="1851025"/>
          <p14:tracePt t="35442" x="4294188" y="1804988"/>
          <p14:tracePt t="35449" x="4294188" y="1787525"/>
          <p14:tracePt t="35457" x="4294188" y="1760538"/>
          <p14:tracePt t="35465" x="4294188" y="1741488"/>
          <p14:tracePt t="35473" x="4294188" y="1714500"/>
          <p14:tracePt t="35481" x="4294188" y="1704975"/>
          <p14:tracePt t="35489" x="4294188" y="1697038"/>
          <p14:tracePt t="35505" x="4284663" y="1687513"/>
          <p14:tracePt t="35617" x="4275138" y="1724025"/>
          <p14:tracePt t="35625" x="4248150" y="1824038"/>
          <p14:tracePt t="35633" x="4248150" y="1897063"/>
          <p14:tracePt t="35642" x="4248150" y="1970088"/>
          <p14:tracePt t="35649" x="4248150" y="2024063"/>
          <p14:tracePt t="35657" x="4248150" y="2152650"/>
          <p14:tracePt t="35665" x="4248150" y="2262188"/>
          <p14:tracePt t="35673" x="4248150" y="2389188"/>
          <p14:tracePt t="35681" x="4248150" y="2498725"/>
          <p14:tracePt t="35689" x="4248150" y="2608263"/>
          <p14:tracePt t="35697" x="4248150" y="2735263"/>
          <p14:tracePt t="35705" x="4230688" y="2854325"/>
          <p14:tracePt t="35713" x="4230688" y="2982913"/>
          <p14:tracePt t="35721" x="4221163" y="3073400"/>
          <p14:tracePt t="35729" x="4221163" y="3200400"/>
          <p14:tracePt t="35737" x="4202113" y="3328988"/>
          <p14:tracePt t="35745" x="4202113" y="3419475"/>
          <p14:tracePt t="35753" x="4202113" y="3548063"/>
          <p14:tracePt t="35761" x="4202113" y="3638550"/>
          <p14:tracePt t="35769" x="4194175" y="3748088"/>
          <p14:tracePt t="35778" x="4175125" y="3830638"/>
          <p14:tracePt t="35785" x="4175125" y="3884613"/>
          <p14:tracePt t="35793" x="4175125" y="3957638"/>
          <p14:tracePt t="35801" x="4175125" y="4049713"/>
          <p14:tracePt t="35810" x="4175125" y="4140200"/>
          <p14:tracePt t="35817" x="4175125" y="4232275"/>
          <p14:tracePt t="35827" x="4175125" y="4322763"/>
          <p14:tracePt t="35833" x="4175125" y="4386263"/>
          <p14:tracePt t="35843" x="4175125" y="4478338"/>
          <p14:tracePt t="35850" x="4175125" y="4532313"/>
          <p14:tracePt t="35858" x="4175125" y="4624388"/>
          <p14:tracePt t="35866" x="4175125" y="4678363"/>
          <p14:tracePt t="35874" x="4175125" y="4732338"/>
          <p14:tracePt t="35882" x="4175125" y="4797425"/>
          <p14:tracePt t="35898" x="4194175" y="4860925"/>
          <p14:tracePt t="35906" x="4194175" y="4897438"/>
          <p14:tracePt t="35914" x="4202113" y="4914900"/>
          <p14:tracePt t="35922" x="4202113" y="4943475"/>
          <p14:tracePt t="35929" x="4221163" y="4970463"/>
          <p14:tracePt t="35938" x="4221163" y="4987925"/>
          <p14:tracePt t="35946" x="4230688" y="5006975"/>
          <p14:tracePt t="36235" x="4221163" y="4979988"/>
          <p14:tracePt t="36242" x="4211638" y="4979988"/>
          <p14:tracePt t="36250" x="4202113" y="4970463"/>
          <p14:tracePt t="36259" x="4184650" y="4951413"/>
          <p14:tracePt t="36266" x="4184650" y="4943475"/>
          <p14:tracePt t="36282" x="4175125" y="4924425"/>
          <p14:tracePt t="36346" x="4157663" y="4924425"/>
          <p14:tracePt t="36354" x="4138613" y="4924425"/>
          <p14:tracePt t="36362" x="4111625" y="4924425"/>
          <p14:tracePt t="36371" x="4094163" y="4924425"/>
          <p14:tracePt t="36379" x="4057650" y="4924425"/>
          <p14:tracePt t="36393" x="4038600" y="4924425"/>
          <p14:tracePt t="36401" x="4011613" y="4924425"/>
          <p14:tracePt t="36410" x="4002088" y="4924425"/>
          <p14:tracePt t="36417" x="3975100" y="4924425"/>
          <p14:tracePt t="36426" x="3965575" y="4924425"/>
          <p14:tracePt t="36433" x="3956050" y="4924425"/>
          <p14:tracePt t="36466" x="3948113" y="4924425"/>
          <p14:tracePt t="36474" x="3938588" y="4924425"/>
          <p14:tracePt t="36498" x="3929063" y="4943475"/>
          <p14:tracePt t="36506" x="3919538" y="4943475"/>
          <p14:tracePt t="36514" x="3892550" y="4970463"/>
          <p14:tracePt t="36522" x="3875088" y="4987925"/>
          <p14:tracePt t="36533" x="3829050" y="5024438"/>
          <p14:tracePt t="36538" x="3792538" y="5043488"/>
          <p14:tracePt t="36545" x="3719513" y="5080000"/>
          <p14:tracePt t="36553" x="3665538" y="5089525"/>
          <p14:tracePt t="36561" x="3600450" y="5116513"/>
          <p14:tracePt t="36569" x="3536950" y="5126038"/>
          <p14:tracePt t="36578" x="3519488" y="5133975"/>
          <p14:tracePt t="36585" x="3490913" y="5143500"/>
          <p14:tracePt t="36593" x="3473450" y="5143500"/>
          <p14:tracePt t="36650" x="3463925" y="5143500"/>
          <p14:tracePt t="36674" x="3446463" y="5143500"/>
          <p14:tracePt t="36690" x="3427413" y="5143500"/>
          <p14:tracePt t="36698" x="3390900" y="5126038"/>
          <p14:tracePt t="36723" x="3390900" y="5106988"/>
          <p14:tracePt t="36730" x="3390900" y="5097463"/>
          <p14:tracePt t="36738" x="3390900" y="5080000"/>
          <p14:tracePt t="36746" x="3390900" y="5053013"/>
          <p14:tracePt t="36754" x="3390900" y="5043488"/>
          <p14:tracePt t="36762" x="3390900" y="5016500"/>
          <p14:tracePt t="36770" x="3382963" y="4997450"/>
          <p14:tracePt t="36778" x="3382963" y="4970463"/>
          <p14:tracePt t="36786" x="3382963" y="4951413"/>
          <p14:tracePt t="36795" x="3382963" y="4906963"/>
          <p14:tracePt t="36802" x="3400425" y="4887913"/>
          <p14:tracePt t="36811" x="3409950" y="4870450"/>
          <p14:tracePt t="36818" x="3427413" y="4841875"/>
          <p14:tracePt t="36829" x="3436938" y="4833938"/>
          <p14:tracePt t="36834" x="3455988" y="4805363"/>
          <p14:tracePt t="36844" x="3473450" y="4797425"/>
          <p14:tracePt t="36849" x="3490913" y="4787900"/>
          <p14:tracePt t="36858" x="3509963" y="4768850"/>
          <p14:tracePt t="36865" x="3536950" y="4760913"/>
          <p14:tracePt t="36897" x="3546475" y="4760913"/>
          <p14:tracePt t="36946" x="3556000" y="4760913"/>
          <p14:tracePt t="36954" x="3573463" y="4778375"/>
          <p14:tracePt t="36970" x="3573463" y="4787900"/>
          <p14:tracePt t="36978" x="3573463" y="4797425"/>
          <p14:tracePt t="36993" x="3573463" y="4814888"/>
          <p14:tracePt t="37026" x="3563938" y="4841875"/>
          <p14:tracePt t="37043" x="3556000" y="4851400"/>
          <p14:tracePt t="37066" x="3546475" y="4860925"/>
          <p14:tracePt t="37090" x="3536950" y="4860925"/>
          <p14:tracePt t="37218" x="3619500" y="4860925"/>
          <p14:tracePt t="37227" x="3819525" y="4860925"/>
          <p14:tracePt t="37234" x="3984625" y="4924425"/>
          <p14:tracePt t="37242" x="4348163" y="4960938"/>
          <p14:tracePt t="37250" x="4776788" y="5033963"/>
          <p14:tracePt t="37259" x="5086350" y="5053013"/>
          <p14:tracePt t="37266" x="5378450" y="5106988"/>
          <p14:tracePt t="37274" x="5688013" y="5126038"/>
          <p14:tracePt t="37282" x="5816600" y="5143500"/>
          <p14:tracePt t="37290" x="5889625" y="5153025"/>
          <p14:tracePt t="37298" x="5916613" y="5153025"/>
          <p14:tracePt t="37354" x="5870575" y="5153025"/>
          <p14:tracePt t="37363" x="5834063" y="5153025"/>
          <p14:tracePt t="37369" x="5816600" y="5153025"/>
          <p14:tracePt t="37385" x="5807075" y="5153025"/>
          <p14:tracePt t="37401" x="5797550" y="5160963"/>
          <p14:tracePt t="37417" x="5780088" y="5180013"/>
          <p14:tracePt t="37426" x="5761038" y="5180013"/>
          <p14:tracePt t="37433" x="5743575" y="5189538"/>
          <p14:tracePt t="37442" x="5724525" y="5197475"/>
          <p14:tracePt t="37449" x="5697538" y="5197475"/>
          <p14:tracePt t="37457" x="5680075" y="5197475"/>
          <p14:tracePt t="37465" x="5653088" y="5197475"/>
          <p14:tracePt t="37473" x="5624513" y="5216525"/>
          <p14:tracePt t="37489" x="5607050" y="5216525"/>
          <p14:tracePt t="37497" x="5588000" y="5216525"/>
          <p14:tracePt t="37506" x="5561013" y="5216525"/>
          <p14:tracePt t="37514" x="5514975" y="5216525"/>
          <p14:tracePt t="37522" x="5478463" y="5216525"/>
          <p14:tracePt t="37530" x="5378450" y="5207000"/>
          <p14:tracePt t="37538" x="5260975" y="5189538"/>
          <p14:tracePt t="37547" x="5132388" y="5189538"/>
          <p14:tracePt t="37554" x="4932363" y="5160963"/>
          <p14:tracePt t="37561" x="4730750" y="5143500"/>
          <p14:tracePt t="37570" x="4521200" y="5106988"/>
          <p14:tracePt t="37578" x="4348163" y="5106988"/>
          <p14:tracePt t="37586" x="4165600" y="5106988"/>
          <p14:tracePt t="37595" x="3965575" y="5106988"/>
          <p14:tracePt t="37602" x="3856038" y="5106988"/>
          <p14:tracePt t="37611" x="3738563" y="5080000"/>
          <p14:tracePt t="37618" x="3665538" y="5053013"/>
          <p14:tracePt t="37628" x="3636963" y="5053013"/>
          <p14:tracePt t="37634" x="3600450" y="5033963"/>
          <p14:tracePt t="37644" x="3600450" y="5024438"/>
          <p14:tracePt t="37661" x="3600450" y="4997450"/>
          <p14:tracePt t="37666" x="3600450" y="4979988"/>
          <p14:tracePt t="37673" x="3609975" y="4970463"/>
          <p14:tracePt t="37681" x="3629025" y="4933950"/>
          <p14:tracePt t="37689" x="3629025" y="4924425"/>
          <p14:tracePt t="37697" x="3646488" y="4906963"/>
          <p14:tracePt t="37705" x="3646488" y="4897438"/>
          <p14:tracePt t="37713" x="3646488" y="4887913"/>
          <p14:tracePt t="37905" x="3656013" y="4887913"/>
          <p14:tracePt t="37913" x="3692525" y="4897438"/>
          <p14:tracePt t="37921" x="3709988" y="4897438"/>
          <p14:tracePt t="37929" x="3765550" y="4897438"/>
          <p14:tracePt t="37937" x="3819525" y="4897438"/>
          <p14:tracePt t="37945" x="3911600" y="4897438"/>
          <p14:tracePt t="37953" x="3938588" y="4897438"/>
          <p14:tracePt t="37961" x="4029075" y="4897438"/>
          <p14:tracePt t="37969" x="4057650" y="4897438"/>
          <p14:tracePt t="37977" x="4094163" y="4897438"/>
          <p14:tracePt t="37985" x="4102100" y="4897438"/>
          <p14:tracePt t="37993" x="4138613" y="4897438"/>
          <p14:tracePt t="38202" x="4148138" y="4897438"/>
          <p14:tracePt t="38251" x="4148138" y="4887913"/>
          <p14:tracePt t="38259" x="4148138" y="4878388"/>
          <p14:tracePt t="38274" x="4138613" y="4878388"/>
          <p14:tracePt t="38282" x="4138613" y="4870450"/>
          <p14:tracePt t="38298" x="4129088" y="4851400"/>
          <p14:tracePt t="38306" x="4129088" y="4841875"/>
          <p14:tracePt t="38314" x="4129088" y="4824413"/>
          <p14:tracePt t="38322" x="4129088" y="4814888"/>
          <p14:tracePt t="38330" x="4121150" y="4797425"/>
          <p14:tracePt t="38338" x="4121150" y="4778375"/>
          <p14:tracePt t="38347" x="4121150" y="4768850"/>
          <p14:tracePt t="38354" x="4121150" y="4760913"/>
          <p14:tracePt t="38362" x="4121150" y="4741863"/>
          <p14:tracePt t="38369" x="4121150" y="4732338"/>
          <p14:tracePt t="38377" x="4121150" y="4724400"/>
          <p14:tracePt t="38394" x="4121150" y="4697413"/>
          <p14:tracePt t="38417" x="4121150" y="4687888"/>
          <p14:tracePt t="38490" x="4129088" y="4687888"/>
          <p14:tracePt t="38506" x="4129088" y="4697413"/>
          <p14:tracePt t="38514" x="4129088" y="4714875"/>
          <p14:tracePt t="38522" x="4129088" y="4724400"/>
          <p14:tracePt t="38531" x="4129088" y="4732338"/>
          <p14:tracePt t="38539" x="4129088" y="4760913"/>
          <p14:tracePt t="38554" x="4121150" y="4768850"/>
          <p14:tracePt t="38562" x="4121150" y="4778375"/>
          <p14:tracePt t="38578" x="4111625" y="4787900"/>
          <p14:tracePt t="38586" x="4102100" y="4787900"/>
          <p14:tracePt t="38626" x="4094163" y="4787900"/>
          <p14:tracePt t="38714" x="4111625" y="4787900"/>
          <p14:tracePt t="38722" x="4194175" y="4787900"/>
          <p14:tracePt t="38730" x="4221163" y="4787900"/>
          <p14:tracePt t="38738" x="4275138" y="4787900"/>
          <p14:tracePt t="38747" x="4321175" y="4787900"/>
          <p14:tracePt t="38754" x="4357688" y="4787900"/>
          <p14:tracePt t="38762" x="4403725" y="4787900"/>
          <p14:tracePt t="38770" x="4421188" y="4787900"/>
          <p14:tracePt t="38780" x="4430713" y="4787900"/>
          <p14:tracePt t="38796" x="4440238" y="4787900"/>
          <p14:tracePt t="38813" x="4448175" y="4778375"/>
          <p14:tracePt t="39034" x="4448175" y="4768850"/>
          <p14:tracePt t="39049" x="4448175" y="4760913"/>
          <p14:tracePt t="39066" x="4448175" y="4751388"/>
          <p14:tracePt t="39082" x="4448175" y="4741863"/>
          <p14:tracePt t="39097" x="4457700" y="4732338"/>
          <p14:tracePt t="39105" x="4467225" y="4724400"/>
          <p14:tracePt t="39121" x="4476750" y="4724400"/>
          <p14:tracePt t="39129" x="4484688" y="4724400"/>
          <p14:tracePt t="39161" x="4494213" y="4724400"/>
          <p14:tracePt t="39178" x="4494213" y="4732338"/>
          <p14:tracePt t="39202" x="4494213" y="4751388"/>
          <p14:tracePt t="39210" x="4494213" y="4760913"/>
          <p14:tracePt t="39226" x="4494213" y="4768850"/>
          <p14:tracePt t="39243" x="4494213" y="4778375"/>
          <p14:tracePt t="39250" x="4494213" y="4787900"/>
          <p14:tracePt t="39259" x="4484688" y="4797425"/>
          <p14:tracePt t="39266" x="4476750" y="4797425"/>
          <p14:tracePt t="39274" x="4467225" y="4805363"/>
          <p14:tracePt t="39466" x="4494213" y="4805363"/>
          <p14:tracePt t="39474" x="4503738" y="4805363"/>
          <p14:tracePt t="39482" x="4513263" y="4805363"/>
          <p14:tracePt t="39490" x="4530725" y="4797425"/>
          <p14:tracePt t="39714" x="4540250" y="4787900"/>
          <p14:tracePt t="39722" x="4549775" y="4787900"/>
          <p14:tracePt t="39729" x="4576763" y="4787900"/>
          <p14:tracePt t="39737" x="4594225" y="4787900"/>
          <p14:tracePt t="39745" x="4630738" y="4787900"/>
          <p14:tracePt t="39753" x="4676775" y="4787900"/>
          <p14:tracePt t="39760" x="4749800" y="4787900"/>
          <p14:tracePt t="39769" x="4822825" y="4787900"/>
          <p14:tracePt t="39777" x="4932363" y="4787900"/>
          <p14:tracePt t="39785" x="4986338" y="4787900"/>
          <p14:tracePt t="39793" x="5022850" y="4787900"/>
          <p14:tracePt t="39801" x="5041900" y="4787900"/>
          <p14:tracePt t="39810" x="5049838" y="4787900"/>
          <p14:tracePt t="40178" x="5059363" y="4778375"/>
          <p14:tracePt t="40202" x="5059363" y="4768850"/>
          <p14:tracePt t="40385" x="5049838" y="4760913"/>
          <p14:tracePt t="40393" x="5041900" y="4760913"/>
          <p14:tracePt t="40409" x="5032375" y="4760913"/>
          <p14:tracePt t="40417" x="5005388" y="4760913"/>
          <p14:tracePt t="40785" x="5005388" y="4768850"/>
          <p14:tracePt t="40801" x="5005388" y="4778375"/>
          <p14:tracePt t="40825" x="5005388" y="4797425"/>
          <p14:tracePt t="40849" x="5005388" y="4805363"/>
          <p14:tracePt t="40857" x="5005388" y="4814888"/>
          <p14:tracePt t="40865" x="5005388" y="4841875"/>
          <p14:tracePt t="40873" x="5005388" y="4851400"/>
          <p14:tracePt t="40894" x="5005388" y="4878388"/>
          <p14:tracePt t="40905" x="5005388" y="4887913"/>
          <p14:tracePt t="41026" x="4986338" y="4906963"/>
          <p14:tracePt t="41034" x="4959350" y="4906963"/>
          <p14:tracePt t="41043" x="4905375" y="4906963"/>
          <p14:tracePt t="41050" x="4886325" y="4924425"/>
          <p14:tracePt t="41061" x="4840288" y="4943475"/>
          <p14:tracePt t="41066" x="4803775" y="4943475"/>
          <p14:tracePt t="41074" x="4776788" y="4951413"/>
          <p14:tracePt t="41082" x="4740275" y="4951413"/>
          <p14:tracePt t="41090" x="4713288" y="4951413"/>
          <p14:tracePt t="41098" x="4703763" y="4951413"/>
          <p14:tracePt t="41106" x="4695825" y="4951413"/>
          <p14:tracePt t="41114" x="4686300" y="4951413"/>
          <p14:tracePt t="41130" x="4667250" y="4951413"/>
          <p14:tracePt t="41234" x="4667250" y="4943475"/>
          <p14:tracePt t="41243" x="4667250" y="4933950"/>
          <p14:tracePt t="41250" x="4667250" y="4924425"/>
          <p14:tracePt t="41259" x="4667250" y="4906963"/>
          <p14:tracePt t="41266" x="4667250" y="4897438"/>
          <p14:tracePt t="41275" x="4676775" y="4897438"/>
          <p14:tracePt t="41282" x="4686300" y="4897438"/>
          <p14:tracePt t="41290" x="4695825" y="4887913"/>
          <p14:tracePt t="41307" x="4703763" y="4870450"/>
          <p14:tracePt t="41314" x="4713288" y="4860925"/>
          <p14:tracePt t="41338" x="4730750" y="4860925"/>
          <p14:tracePt t="41347" x="4740275" y="4860925"/>
          <p14:tracePt t="41354" x="4749800" y="4860925"/>
          <p14:tracePt t="41363" x="4776788" y="4860925"/>
          <p14:tracePt t="41370" x="4786313" y="4860925"/>
          <p14:tracePt t="41378" x="4795838" y="4860925"/>
          <p14:tracePt t="41570" x="4822825" y="4860925"/>
          <p14:tracePt t="41586" x="4832350" y="4860925"/>
          <p14:tracePt t="41698" x="4840288" y="4870450"/>
          <p14:tracePt t="41746" x="4840288" y="4887913"/>
          <p14:tracePt t="41762" x="4849813" y="4906963"/>
          <p14:tracePt t="41842" x="4849813" y="4924425"/>
          <p14:tracePt t="41883" x="4849813" y="4933950"/>
          <p14:tracePt t="41922" x="4849813" y="4943475"/>
          <p14:tracePt t="41931" x="4849813" y="4951413"/>
          <p14:tracePt t="41946" x="4849813" y="4970463"/>
          <p14:tracePt t="42473" x="4849813" y="4951413"/>
          <p14:tracePt t="42481" x="4849813" y="4933950"/>
          <p14:tracePt t="42489" x="4849813" y="4924425"/>
          <p14:tracePt t="42505" x="4849813" y="4906963"/>
          <p14:tracePt t="42521" x="4849813" y="4897438"/>
          <p14:tracePt t="42529" x="4849813" y="4887913"/>
          <p14:tracePt t="42545" x="4849813" y="4870450"/>
          <p14:tracePt t="42553" x="4849813" y="4860925"/>
          <p14:tracePt t="42561" x="4849813" y="4851400"/>
          <p14:tracePt t="42569" x="4849813" y="4841875"/>
          <p14:tracePt t="42585" x="4859338" y="4833938"/>
          <p14:tracePt t="42601" x="4868863" y="4814888"/>
          <p14:tracePt t="43329" x="4868863" y="4824413"/>
          <p14:tracePt t="43345" x="4895850" y="4824413"/>
          <p14:tracePt t="43353" x="4959350" y="4824413"/>
          <p14:tracePt t="43361" x="4995863" y="4824413"/>
          <p14:tracePt t="43369" x="5049838" y="4814888"/>
          <p14:tracePt t="43377" x="5159375" y="4814888"/>
          <p14:tracePt t="43385" x="5287963" y="4814888"/>
          <p14:tracePt t="43393" x="5397500" y="4814888"/>
          <p14:tracePt t="43401" x="5524500" y="4797425"/>
          <p14:tracePt t="43409" x="5607050" y="4787900"/>
          <p14:tracePt t="43417" x="5716588" y="4768850"/>
          <p14:tracePt t="43425" x="5807075" y="4741863"/>
          <p14:tracePt t="43433" x="5926138" y="4714875"/>
          <p14:tracePt t="43443" x="5962650" y="4714875"/>
          <p14:tracePt t="43449" x="6007100" y="4678363"/>
          <p14:tracePt t="43461" x="6026150" y="4668838"/>
          <p14:tracePt t="43466" x="6072188" y="4660900"/>
          <p14:tracePt t="43475" x="6089650" y="4651375"/>
          <p14:tracePt t="43483" x="6145213" y="4614863"/>
          <p14:tracePt t="43490" x="6189663" y="4605338"/>
          <p14:tracePt t="43500" x="6235700" y="4595813"/>
          <p14:tracePt t="43506" x="6299200" y="4559300"/>
          <p14:tracePt t="43514" x="6391275" y="4541838"/>
          <p14:tracePt t="43522" x="6491288" y="4505325"/>
          <p14:tracePt t="43532" x="6581775" y="4486275"/>
          <p14:tracePt t="43538" x="6673850" y="4459288"/>
          <p14:tracePt t="43548" x="6773863" y="4432300"/>
          <p14:tracePt t="43554" x="6846888" y="4422775"/>
          <p14:tracePt t="43562" x="6929438" y="4405313"/>
          <p14:tracePt t="43569" x="6983413" y="4395788"/>
          <p14:tracePt t="43577" x="7083425" y="4376738"/>
          <p14:tracePt t="43585" x="7110413" y="4349750"/>
          <p14:tracePt t="43593" x="7156450" y="4340225"/>
          <p14:tracePt t="43601" x="7229475" y="4313238"/>
          <p14:tracePt t="43610" x="7292975" y="4286250"/>
          <p14:tracePt t="43617" x="7402513" y="4276725"/>
          <p14:tracePt t="43625" x="7439025" y="4240213"/>
          <p14:tracePt t="43633" x="7548563" y="4213225"/>
          <p14:tracePt t="43642" x="7667625" y="4186238"/>
          <p14:tracePt t="43649" x="7794625" y="4159250"/>
          <p14:tracePt t="43658" x="7931150" y="4113213"/>
          <p14:tracePt t="43665" x="8096250" y="4094163"/>
          <p14:tracePt t="43673" x="8277225" y="4086225"/>
          <p14:tracePt t="43682" x="8459788" y="4040188"/>
          <p14:tracePt t="43690" x="8688388" y="4021138"/>
          <p14:tracePt t="43698" x="8870950" y="3994150"/>
          <p14:tracePt t="43706" x="9053513" y="3957638"/>
          <p14:tracePt t="49498" x="8842375" y="3302000"/>
          <p14:tracePt t="49505" x="8642350" y="3302000"/>
          <p14:tracePt t="49513" x="8396288" y="3302000"/>
          <p14:tracePt t="49521" x="8132763" y="3302000"/>
          <p14:tracePt t="49529" x="7740650" y="3236913"/>
          <p14:tracePt t="49537" x="7429500" y="3219450"/>
          <p14:tracePt t="49545" x="6973888" y="3173413"/>
          <p14:tracePt t="49553" x="6654800" y="3127375"/>
          <p14:tracePt t="49561" x="6391275" y="3127375"/>
          <p14:tracePt t="49569" x="6145213" y="3100388"/>
          <p14:tracePt t="49577" x="5889625" y="3046413"/>
          <p14:tracePt t="49585" x="5580063" y="3000375"/>
          <p14:tracePt t="49594" x="5434013" y="2990850"/>
          <p14:tracePt t="49601" x="5278438" y="2954338"/>
          <p14:tracePt t="49609" x="5132388" y="2927350"/>
          <p14:tracePt t="49617" x="5005388" y="2917825"/>
          <p14:tracePt t="49626" x="4913313" y="2917825"/>
          <p14:tracePt t="49633" x="4832350" y="2890838"/>
          <p14:tracePt t="49643" x="4795838" y="2881313"/>
          <p14:tracePt t="49649" x="4730750" y="2881313"/>
          <p14:tracePt t="49659" x="4695825" y="2881313"/>
          <p14:tracePt t="49665" x="4676775" y="2881313"/>
          <p14:tracePt t="49675" x="4649788" y="2881313"/>
          <p14:tracePt t="49681" x="4630738" y="2881313"/>
          <p14:tracePt t="49690" x="4603750" y="2881313"/>
          <p14:tracePt t="49697" x="4594225" y="2881313"/>
          <p14:tracePt t="49705" x="4567238" y="2881313"/>
          <p14:tracePt t="49721" x="4513263" y="2881313"/>
          <p14:tracePt t="49737" x="4484688" y="2881313"/>
          <p14:tracePt t="49745" x="4467225" y="2881313"/>
          <p14:tracePt t="49753" x="4448175" y="2881313"/>
          <p14:tracePt t="49761" x="4440238" y="2881313"/>
          <p14:tracePt t="49777" x="4421188" y="2881313"/>
          <p14:tracePt t="49785" x="4413250" y="2881313"/>
          <p14:tracePt t="49794" x="4403725" y="2881313"/>
          <p14:tracePt t="49809" x="4384675" y="2881313"/>
          <p14:tracePt t="49817" x="4376738" y="2881313"/>
          <p14:tracePt t="49833" x="4357688" y="2881313"/>
          <p14:tracePt t="49849" x="4330700" y="2881313"/>
          <p14:tracePt t="49859" x="4284663" y="2863850"/>
          <p14:tracePt t="49865" x="4257675" y="2854325"/>
          <p14:tracePt t="49875" x="4175125" y="2836863"/>
          <p14:tracePt t="49881" x="4111625" y="2836863"/>
          <p14:tracePt t="49895" x="4057650" y="2817813"/>
          <p14:tracePt t="49897" x="3984625" y="2817813"/>
          <p14:tracePt t="49905" x="3929063" y="2817813"/>
          <p14:tracePt t="49913" x="3865563" y="2808288"/>
          <p14:tracePt t="49921" x="3819525" y="2800350"/>
          <p14:tracePt t="49929" x="3765550" y="2800350"/>
          <p14:tracePt t="49937" x="3729038" y="2790825"/>
          <p14:tracePt t="49945" x="3709988" y="2781300"/>
          <p14:tracePt t="49953" x="3702050" y="2781300"/>
          <p14:tracePt t="49961" x="3692525" y="2771775"/>
          <p14:tracePt t="49969" x="3673475" y="2763838"/>
          <p14:tracePt t="49977" x="3665538" y="2754313"/>
          <p14:tracePt t="49985" x="3636963" y="2727325"/>
          <p14:tracePt t="49993" x="3636963" y="2717800"/>
          <p14:tracePt t="50001" x="3609975" y="2690813"/>
          <p14:tracePt t="50009" x="3609975" y="2681288"/>
          <p14:tracePt t="50017" x="3592513" y="2654300"/>
          <p14:tracePt t="50026" x="3592513" y="2644775"/>
          <p14:tracePt t="50033" x="3573463" y="2617788"/>
          <p14:tracePt t="50042" x="3556000" y="2598738"/>
          <p14:tracePt t="50049" x="3536950" y="2581275"/>
          <p14:tracePt t="50059" x="3519488" y="2571750"/>
          <p14:tracePt t="50065" x="3482975" y="2544763"/>
          <p14:tracePt t="50075" x="3463925" y="2535238"/>
          <p14:tracePt t="50081" x="3436938" y="2525713"/>
          <p14:tracePt t="50090" x="3419475" y="2498725"/>
          <p14:tracePt t="50097" x="3409950" y="2498725"/>
          <p14:tracePt t="50113" x="3409950" y="2489200"/>
          <p14:tracePt t="50121" x="3409950" y="2471738"/>
          <p14:tracePt t="50137" x="3400425" y="2462213"/>
          <p14:tracePt t="50145" x="3400425" y="2452688"/>
          <p14:tracePt t="50153" x="3400425" y="2444750"/>
          <p14:tracePt t="50161" x="3400425" y="2435225"/>
          <p14:tracePt t="50169" x="3390900" y="2408238"/>
          <p14:tracePt t="50185" x="3382963" y="2408238"/>
          <p14:tracePt t="50201" x="3382963" y="2389188"/>
          <p14:tracePt t="50290" x="3382963" y="2379663"/>
          <p14:tracePt t="50346" x="3382963" y="2371725"/>
          <p14:tracePt t="50378" x="3373438" y="2352675"/>
          <p14:tracePt t="50466" x="3373438" y="2398713"/>
          <p14:tracePt t="50474" x="3373438" y="2452688"/>
          <p14:tracePt t="50482" x="3373438" y="2517775"/>
          <p14:tracePt t="50490" x="3363913" y="2589213"/>
          <p14:tracePt t="50498" x="3363913" y="2662238"/>
          <p14:tracePt t="50506" x="3363913" y="2735263"/>
          <p14:tracePt t="50514" x="3363913" y="2790825"/>
          <p14:tracePt t="50522" x="3363913" y="2873375"/>
          <p14:tracePt t="50530" x="3363913" y="2909888"/>
          <p14:tracePt t="50537" x="3363913" y="2963863"/>
          <p14:tracePt t="50546" x="3382963" y="3027363"/>
          <p14:tracePt t="50553" x="3390900" y="3063875"/>
          <p14:tracePt t="50563" x="3390900" y="3082925"/>
          <p14:tracePt t="50570" x="3400425" y="3127375"/>
          <p14:tracePt t="50578" x="3400425" y="3136900"/>
          <p14:tracePt t="50586" x="3400425" y="3163888"/>
          <p14:tracePt t="50593" x="3400425" y="3173413"/>
          <p14:tracePt t="50618" x="3400425" y="3182938"/>
          <p14:tracePt t="50626" x="3400425" y="3200400"/>
          <p14:tracePt t="50633" x="3400425" y="3219450"/>
          <p14:tracePt t="50643" x="3400425" y="3228975"/>
          <p14:tracePt t="50650" x="3400425" y="3255963"/>
          <p14:tracePt t="50661" x="3400425" y="3273425"/>
          <p14:tracePt t="50666" x="3400425" y="3292475"/>
          <p14:tracePt t="50676" x="3400425" y="3319463"/>
          <p14:tracePt t="50682" x="3400425" y="3338513"/>
          <p14:tracePt t="50698" x="3400425" y="3346450"/>
          <p14:tracePt t="50866" x="3400425" y="3319463"/>
          <p14:tracePt t="50874" x="3390900" y="3282950"/>
          <p14:tracePt t="50881" x="3309938" y="3219450"/>
          <p14:tracePt t="50894" x="3244850" y="3182938"/>
          <p14:tracePt t="50897" x="3227388" y="3163888"/>
          <p14:tracePt t="50906" x="3171825" y="3100388"/>
          <p14:tracePt t="50913" x="3090863" y="3046413"/>
          <p14:tracePt t="50922" x="3017838" y="3000375"/>
          <p14:tracePt t="50930" x="2990850" y="2963863"/>
          <p14:tracePt t="50938" x="2944813" y="2927350"/>
          <p14:tracePt t="50945" x="2917825" y="2900363"/>
          <p14:tracePt t="50953" x="2889250" y="2863850"/>
          <p14:tracePt t="50962" x="2881313" y="2844800"/>
          <p14:tracePt t="50979" x="2881313" y="2827338"/>
          <p14:tracePt t="50994" x="2881313" y="2800350"/>
          <p14:tracePt t="51002" x="2881313" y="2790825"/>
          <p14:tracePt t="51026" x="2881313" y="2781300"/>
          <p14:tracePt t="51353" x="2871788" y="2771775"/>
          <p14:tracePt t="51361" x="2852738" y="2754313"/>
          <p14:tracePt t="51377" x="2852738" y="2744788"/>
          <p14:tracePt t="51385" x="2852738" y="2735263"/>
          <p14:tracePt t="51401" x="2852738" y="2727325"/>
          <p14:tracePt t="51409" x="2852738" y="2717800"/>
          <p14:tracePt t="51425" x="2852738" y="2708275"/>
          <p14:tracePt t="51433" x="2852738" y="2698750"/>
          <p14:tracePt t="51458" x="2852738" y="2681288"/>
          <p14:tracePt t="51514" x="2852738" y="2671763"/>
          <p14:tracePt t="51522" x="2852738" y="2662238"/>
          <p14:tracePt t="51690" x="2844800" y="2662238"/>
          <p14:tracePt t="51698" x="2835275" y="2662238"/>
          <p14:tracePt t="51706" x="2835275" y="2671763"/>
          <p14:tracePt t="51714" x="2825750" y="2671763"/>
          <p14:tracePt t="51722" x="2817813" y="2681288"/>
          <p14:tracePt t="51842" x="2817813" y="2671763"/>
          <p14:tracePt t="51849" x="2817813" y="2662238"/>
          <p14:tracePt t="51865" x="2817813" y="2644775"/>
          <p14:tracePt t="51881" x="2817813" y="2635250"/>
          <p14:tracePt t="51889" x="2817813" y="2625725"/>
          <p14:tracePt t="51906" x="2817813" y="2617788"/>
          <p14:tracePt t="51962" x="2817813" y="2608263"/>
          <p14:tracePt t="51970" x="2817813" y="2598738"/>
          <p14:tracePt t="52010" x="2825750" y="2598738"/>
          <p14:tracePt t="52017" x="2881313" y="2571750"/>
          <p14:tracePt t="52025" x="2935288" y="2571750"/>
          <p14:tracePt t="52033" x="3027363" y="2571750"/>
          <p14:tracePt t="52042" x="3108325" y="2562225"/>
          <p14:tracePt t="52049" x="3171825" y="2535238"/>
          <p14:tracePt t="52057" x="3208338" y="2535238"/>
          <p14:tracePt t="52065" x="3227388" y="2525713"/>
          <p14:tracePt t="52138" x="3227388" y="2535238"/>
          <p14:tracePt t="52145" x="3227388" y="2562225"/>
          <p14:tracePt t="52153" x="3227388" y="2589213"/>
          <p14:tracePt t="52161" x="3227388" y="2617788"/>
          <p14:tracePt t="52169" x="3217863" y="2662238"/>
          <p14:tracePt t="52177" x="3217863" y="2690813"/>
          <p14:tracePt t="52185" x="3208338" y="2735263"/>
          <p14:tracePt t="52193" x="3190875" y="2781300"/>
          <p14:tracePt t="52201" x="3190875" y="2808288"/>
          <p14:tracePt t="52210" x="3171825" y="2836863"/>
          <p14:tracePt t="52217" x="3171825" y="2863850"/>
          <p14:tracePt t="52225" x="3171825" y="2881313"/>
          <p14:tracePt t="52233" x="3171825" y="2917825"/>
          <p14:tracePt t="52242" x="3171825" y="2927350"/>
          <p14:tracePt t="52249" x="3171825" y="2963863"/>
          <p14:tracePt t="52259" x="3171825" y="2982913"/>
          <p14:tracePt t="52265" x="3171825" y="3009900"/>
          <p14:tracePt t="52275" x="3171825" y="3027363"/>
          <p14:tracePt t="52281" x="3171825" y="3063875"/>
          <p14:tracePt t="52290" x="3171825" y="3090863"/>
          <p14:tracePt t="52297" x="3181350" y="3127375"/>
          <p14:tracePt t="52305" x="3190875" y="3155950"/>
          <p14:tracePt t="52313" x="3217863" y="3182938"/>
          <p14:tracePt t="52321" x="3217863" y="3200400"/>
          <p14:tracePt t="52329" x="3227388" y="3236913"/>
          <p14:tracePt t="52337" x="3236913" y="3273425"/>
          <p14:tracePt t="52345" x="3236913" y="3302000"/>
          <p14:tracePt t="52353" x="3236913" y="3319463"/>
          <p14:tracePt t="52362" x="3236913" y="3355975"/>
          <p14:tracePt t="52378" x="3236913" y="3365500"/>
          <p14:tracePt t="52571" x="3236913" y="3375025"/>
          <p14:tracePt t="52577" x="3236913" y="3392488"/>
          <p14:tracePt t="52585" x="3217863" y="3411538"/>
          <p14:tracePt t="52601" x="3171825" y="3438525"/>
          <p14:tracePt t="52609" x="3163888" y="3438525"/>
          <p14:tracePt t="52617" x="3136900" y="3438525"/>
          <p14:tracePt t="52625" x="3127375" y="3438525"/>
          <p14:tracePt t="52633" x="3108325" y="3446463"/>
          <p14:tracePt t="52642" x="3100388" y="3446463"/>
          <p14:tracePt t="52649" x="3090863" y="3446463"/>
          <p14:tracePt t="52660" x="3044825" y="3446463"/>
          <p14:tracePt t="52665" x="3027363" y="3446463"/>
          <p14:tracePt t="52674" x="2990850" y="3446463"/>
          <p14:tracePt t="52681" x="2944813" y="3446463"/>
          <p14:tracePt t="52689" x="2925763" y="3446463"/>
          <p14:tracePt t="52697" x="2917825" y="3446463"/>
          <p14:tracePt t="52705" x="2898775" y="3446463"/>
          <p14:tracePt t="52713" x="2881313" y="3446463"/>
          <p14:tracePt t="52721" x="2862263" y="3446463"/>
          <p14:tracePt t="52729" x="2844800" y="3438525"/>
          <p14:tracePt t="52737" x="2835275" y="3429000"/>
          <p14:tracePt t="52753" x="2825750" y="3429000"/>
          <p14:tracePt t="52761" x="2817813" y="3411538"/>
          <p14:tracePt t="52777" x="2808288" y="3402013"/>
          <p14:tracePt t="52786" x="2798763" y="3392488"/>
          <p14:tracePt t="52794" x="2798763" y="3375025"/>
          <p14:tracePt t="52801" x="2789238" y="3365500"/>
          <p14:tracePt t="52811" x="2789238" y="3355975"/>
          <p14:tracePt t="52817" x="2781300" y="3346450"/>
          <p14:tracePt t="52825" x="2781300" y="3328988"/>
          <p14:tracePt t="52834" x="2752725" y="3292475"/>
          <p14:tracePt t="52842" x="2752725" y="3282950"/>
          <p14:tracePt t="52849" x="2752725" y="3273425"/>
          <p14:tracePt t="52860" x="2752725" y="3255963"/>
          <p14:tracePt t="52865" x="2752725" y="3236913"/>
          <p14:tracePt t="52875" x="2752725" y="3219450"/>
          <p14:tracePt t="52881" x="2752725" y="3200400"/>
          <p14:tracePt t="52896" x="2752725" y="3192463"/>
          <p14:tracePt t="52897" x="2752725" y="3182938"/>
          <p14:tracePt t="52905" x="2752725" y="3163888"/>
          <p14:tracePt t="52913" x="2752725" y="3155950"/>
          <p14:tracePt t="52921" x="2752725" y="3146425"/>
          <p14:tracePt t="52929" x="2762250" y="3136900"/>
          <p14:tracePt t="52937" x="2781300" y="3127375"/>
          <p14:tracePt t="52953" x="2808288" y="3109913"/>
          <p14:tracePt t="52962" x="2862263" y="3090863"/>
          <p14:tracePt t="52969" x="2871788" y="3090863"/>
          <p14:tracePt t="52977" x="2898775" y="3090863"/>
          <p14:tracePt t="52985" x="2917825" y="3090863"/>
          <p14:tracePt t="53082" x="2935288" y="3090863"/>
          <p14:tracePt t="53090" x="2944813" y="3090863"/>
          <p14:tracePt t="53098" x="2954338" y="3090863"/>
          <p14:tracePt t="53107" x="2990850" y="3119438"/>
          <p14:tracePt t="53115" x="2998788" y="3119438"/>
          <p14:tracePt t="53122" x="3008313" y="3127375"/>
          <p14:tracePt t="53130" x="3027363" y="3127375"/>
          <p14:tracePt t="53138" x="3054350" y="3146425"/>
          <p14:tracePt t="53147" x="3081338" y="3173413"/>
          <p14:tracePt t="53154" x="3090863" y="3173413"/>
          <p14:tracePt t="53163" x="3100388" y="3173413"/>
          <p14:tracePt t="53170" x="3127375" y="3192463"/>
          <p14:tracePt t="53722" x="3127375" y="3173413"/>
          <p14:tracePt t="53730" x="3127375" y="3127375"/>
          <p14:tracePt t="53738" x="3117850" y="3082925"/>
          <p14:tracePt t="53746" x="3117850" y="3054350"/>
          <p14:tracePt t="53754" x="3117850" y="3017838"/>
          <p14:tracePt t="53763" x="3117850" y="3000375"/>
          <p14:tracePt t="53770" x="3117850" y="2990850"/>
          <p14:tracePt t="53779" x="3117850" y="2963863"/>
          <p14:tracePt t="53786" x="3117850" y="2946400"/>
          <p14:tracePt t="54033" x="3136900" y="2954338"/>
          <p14:tracePt t="54049" x="3144838" y="2963863"/>
          <p14:tracePt t="54057" x="3154363" y="2963863"/>
          <p14:tracePt t="54065" x="3163888" y="2973388"/>
          <p14:tracePt t="54074" x="3171825" y="2982913"/>
          <p14:tracePt t="54081" x="3181350" y="2990850"/>
          <p14:tracePt t="54092" x="3181350" y="3000375"/>
          <p14:tracePt t="54106" x="3181350" y="3009900"/>
          <p14:tracePt t="54114" x="3190875" y="3027363"/>
          <p14:tracePt t="54122" x="3190875" y="3036888"/>
          <p14:tracePt t="54138" x="3190875" y="3046413"/>
          <p14:tracePt t="54154" x="3190875" y="3073400"/>
          <p14:tracePt t="54162" x="3190875" y="3082925"/>
          <p14:tracePt t="54193" x="3190875" y="3090863"/>
          <p14:tracePt t="54217" x="3190875" y="3109913"/>
          <p14:tracePt t="54225" x="3190875" y="3119438"/>
          <p14:tracePt t="54241" x="3190875" y="3127375"/>
          <p14:tracePt t="54258" x="3190875" y="3136900"/>
          <p14:tracePt t="54275" x="3190875" y="3146425"/>
          <p14:tracePt t="54282" x="3190875" y="3155950"/>
          <p14:tracePt t="54314" x="3181350" y="3163888"/>
          <p14:tracePt t="54322" x="3171825" y="3173413"/>
          <p14:tracePt t="54346" x="3163888" y="3192463"/>
          <p14:tracePt t="54354" x="3163888" y="3200400"/>
          <p14:tracePt t="54362" x="3163888" y="3209925"/>
          <p14:tracePt t="54377" x="3163888" y="3228975"/>
          <p14:tracePt t="54395" x="3163888" y="3236913"/>
          <p14:tracePt t="54426" x="3154363" y="3246438"/>
          <p14:tracePt t="55138" x="3154363" y="3236913"/>
          <p14:tracePt t="55170" x="3154363" y="3219450"/>
          <p14:tracePt t="55178" x="3154363" y="3209925"/>
          <p14:tracePt t="55218" x="3154363" y="3200400"/>
          <p14:tracePt t="55346" x="3136900" y="3192463"/>
          <p14:tracePt t="55354" x="3127375" y="3192463"/>
          <p14:tracePt t="55362" x="3117850" y="3192463"/>
          <p14:tracePt t="55369" x="3071813" y="3192463"/>
          <p14:tracePt t="55377" x="3054350" y="3192463"/>
          <p14:tracePt t="55385" x="3035300" y="3192463"/>
          <p14:tracePt t="55393" x="3027363" y="3192463"/>
          <p14:tracePt t="55810" x="3017838" y="3192463"/>
          <p14:tracePt t="55825" x="3017838" y="3200400"/>
          <p14:tracePt t="56194" x="3017838" y="3192463"/>
          <p14:tracePt t="56970" x="3027363" y="3200400"/>
          <p14:tracePt t="56978" x="3035300" y="3219450"/>
          <p14:tracePt t="56986" x="3044825" y="3236913"/>
          <p14:tracePt t="56994" x="3063875" y="3265488"/>
          <p14:tracePt t="57010" x="3071813" y="3302000"/>
          <p14:tracePt t="57017" x="3071813" y="3309938"/>
          <p14:tracePt t="57025" x="3081338" y="3309938"/>
          <p14:tracePt t="57033" x="3127375" y="3338513"/>
          <p14:tracePt t="57049" x="3127375" y="3346450"/>
          <p14:tracePt t="57058" x="3136900" y="3355975"/>
          <p14:tracePt t="57065" x="3154363" y="3365500"/>
          <p14:tracePt t="57075" x="3163888" y="3365500"/>
          <p14:tracePt t="57081" x="3181350" y="3382963"/>
          <p14:tracePt t="57194" x="3200400" y="3382963"/>
          <p14:tracePt t="57202" x="3208338" y="3382963"/>
          <p14:tracePt t="57209" x="3217863" y="3382963"/>
          <p14:tracePt t="57218" x="3236913" y="3382963"/>
          <p14:tracePt t="57225" x="3244850" y="3382963"/>
          <p14:tracePt t="57233" x="3263900" y="3382963"/>
          <p14:tracePt t="57242" x="3281363" y="3382963"/>
          <p14:tracePt t="57249" x="3300413" y="3382963"/>
          <p14:tracePt t="57258" x="3309938" y="3392488"/>
          <p14:tracePt t="57265" x="3327400" y="3392488"/>
          <p14:tracePt t="57354" x="3336925" y="3392488"/>
          <p14:tracePt t="57362" x="3346450" y="3392488"/>
          <p14:tracePt t="57377" x="3363913" y="3392488"/>
          <p14:tracePt t="57385" x="3373438" y="3382963"/>
          <p14:tracePt t="57393" x="3382963" y="3375025"/>
          <p14:tracePt t="57401" x="3409950" y="3365500"/>
          <p14:tracePt t="57417" x="3436938" y="3346450"/>
          <p14:tracePt t="57449" x="3446463" y="3338513"/>
          <p14:tracePt t="57474" x="3455988" y="3328988"/>
          <p14:tracePt t="57522" x="3463925" y="3328988"/>
          <p14:tracePt t="57538" x="3482975" y="3309938"/>
          <p14:tracePt t="57546" x="3490913" y="3302000"/>
          <p14:tracePt t="57562" x="3500438" y="3292475"/>
          <p14:tracePt t="57578" x="3500438" y="3282950"/>
          <p14:tracePt t="57586" x="3536950" y="3255963"/>
          <p14:tracePt t="57601" x="3536950" y="3246438"/>
          <p14:tracePt t="59281" x="3546475" y="3246438"/>
          <p14:tracePt t="60930" x="3556000" y="3236913"/>
          <p14:tracePt t="60937" x="3938588" y="3173413"/>
          <p14:tracePt t="60946" x="4330700" y="3109913"/>
          <p14:tracePt t="60953" x="4749800" y="3063875"/>
          <p14:tracePt t="60961" x="5187950" y="3000375"/>
          <p14:tracePt t="60969" x="5534025" y="2954338"/>
          <p14:tracePt t="60977" x="5862638" y="2890838"/>
          <p14:tracePt t="60985" x="6162675" y="2890838"/>
          <p14:tracePt t="60993" x="6335713" y="2890838"/>
          <p14:tracePt t="61001" x="6518275" y="2890838"/>
          <p14:tracePt t="61009" x="6627813" y="2890838"/>
          <p14:tracePt t="61017" x="6737350" y="2890838"/>
          <p14:tracePt t="61025" x="6800850" y="2890838"/>
          <p14:tracePt t="61033" x="6810375" y="2890838"/>
          <p14:tracePt t="61417" x="6837363" y="2881313"/>
          <p14:tracePt t="61425" x="6919913" y="2881313"/>
          <p14:tracePt t="61433" x="7083425" y="2881313"/>
          <p14:tracePt t="61441" x="7275513" y="2881313"/>
          <p14:tracePt t="61450" x="7502525" y="2881313"/>
          <p14:tracePt t="61459" x="7794625" y="2881313"/>
          <p14:tracePt t="61465" x="8277225" y="2881313"/>
          <p14:tracePt t="61475" x="8688388" y="2881313"/>
          <p14:tracePt t="65483" x="8213725" y="3565525"/>
          <p14:tracePt t="65491" x="7712075" y="3611563"/>
          <p14:tracePt t="65500" x="7329488" y="3638550"/>
          <p14:tracePt t="65510" x="6937375" y="3702050"/>
          <p14:tracePt t="65514" x="6591300" y="3748088"/>
          <p14:tracePt t="65522" x="6335713" y="3803650"/>
          <p14:tracePt t="65530" x="5980113" y="3840163"/>
          <p14:tracePt t="65538" x="5816600" y="3884613"/>
          <p14:tracePt t="65546" x="5688013" y="3903663"/>
          <p14:tracePt t="65554" x="5524500" y="3911600"/>
          <p14:tracePt t="65562" x="5368925" y="3948113"/>
          <p14:tracePt t="65570" x="5224463" y="3957638"/>
          <p14:tracePt t="65579" x="5041900" y="3976688"/>
          <p14:tracePt t="65586" x="4932363" y="3976688"/>
          <p14:tracePt t="65595" x="4803775" y="3984625"/>
          <p14:tracePt t="65602" x="4640263" y="4021138"/>
          <p14:tracePt t="65611" x="4476750" y="4021138"/>
          <p14:tracePt t="65619" x="4348163" y="4021138"/>
          <p14:tracePt t="65626" x="4202113" y="4021138"/>
          <p14:tracePt t="65634" x="4094163" y="4021138"/>
          <p14:tracePt t="65643" x="4021138" y="4021138"/>
          <p14:tracePt t="65649" x="3965575" y="4021138"/>
          <p14:tracePt t="65658" x="3919538" y="4021138"/>
          <p14:tracePt t="65665" x="3911600" y="4021138"/>
          <p14:tracePt t="65675" x="3902075" y="4021138"/>
          <p14:tracePt t="65738" x="3902075" y="4013200"/>
          <p14:tracePt t="65746" x="3902075" y="3994150"/>
          <p14:tracePt t="65754" x="3902075" y="3984625"/>
          <p14:tracePt t="65762" x="3902075" y="3976688"/>
          <p14:tracePt t="65778" x="3875088" y="3948113"/>
          <p14:tracePt t="65786" x="3838575" y="3930650"/>
          <p14:tracePt t="65795" x="3765550" y="3911600"/>
          <p14:tracePt t="65802" x="3719513" y="3884613"/>
          <p14:tracePt t="65810" x="3665538" y="3884613"/>
          <p14:tracePt t="65818" x="3629025" y="3875088"/>
          <p14:tracePt t="65826" x="3592513" y="3875088"/>
          <p14:tracePt t="65834" x="3563938" y="3867150"/>
          <p14:tracePt t="65842" x="3536950" y="3867150"/>
          <p14:tracePt t="65850" x="3527425" y="3857625"/>
          <p14:tracePt t="65866" x="3527425" y="3848100"/>
          <p14:tracePt t="65882" x="3527425" y="3840163"/>
          <p14:tracePt t="65898" x="3527425" y="3794125"/>
          <p14:tracePt t="65909" x="3527425" y="3767138"/>
          <p14:tracePt t="65914" x="3527425" y="3757613"/>
          <p14:tracePt t="65922" x="3527425" y="3748088"/>
          <p14:tracePt t="65930" x="3527425" y="3738563"/>
          <p14:tracePt t="65938" x="3527425" y="3721100"/>
          <p14:tracePt t="65946" x="3527425" y="3702050"/>
          <p14:tracePt t="65954" x="3519488" y="3702050"/>
          <p14:tracePt t="65962" x="3509963" y="3694113"/>
          <p14:tracePt t="65970" x="3509963" y="3684588"/>
          <p14:tracePt t="65979" x="3500438" y="3675063"/>
          <p14:tracePt t="65995" x="3490913" y="3665538"/>
          <p14:tracePt t="66002" x="3482975" y="3657600"/>
          <p14:tracePt t="66011" x="3473450" y="3648075"/>
          <p14:tracePt t="66058" x="3473450" y="3638550"/>
          <p14:tracePt t="66082" x="3473450" y="3629025"/>
          <p14:tracePt t="66106" x="3463925" y="3621088"/>
          <p14:tracePt t="66114" x="3455988" y="3611563"/>
          <p14:tracePt t="66130" x="3427413" y="3592513"/>
          <p14:tracePt t="66138" x="3373438" y="3592513"/>
          <p14:tracePt t="66146" x="3300413" y="3592513"/>
          <p14:tracePt t="66153" x="3244850" y="3592513"/>
          <p14:tracePt t="66162" x="3190875" y="3592513"/>
          <p14:tracePt t="66170" x="3136900" y="3592513"/>
          <p14:tracePt t="66178" x="3090863" y="3592513"/>
          <p14:tracePt t="66186" x="3054350" y="3592513"/>
          <p14:tracePt t="66193" x="3027363" y="3592513"/>
          <p14:tracePt t="66202" x="2990850" y="3592513"/>
          <p14:tracePt t="66218" x="2981325" y="3584575"/>
          <p14:tracePt t="66266" x="2981325" y="3575050"/>
          <p14:tracePt t="66273" x="2981325" y="3565525"/>
          <p14:tracePt t="66282" x="2981325" y="3556000"/>
          <p14:tracePt t="66290" x="2981325" y="3538538"/>
          <p14:tracePt t="66298" x="2971800" y="3519488"/>
          <p14:tracePt t="66307" x="2971800" y="3502025"/>
          <p14:tracePt t="66313" x="2971800" y="3492500"/>
          <p14:tracePt t="66330" x="2971800" y="3465513"/>
          <p14:tracePt t="66338" x="2971800" y="3455988"/>
          <p14:tracePt t="66354" x="2971800" y="3438525"/>
          <p14:tracePt t="66362" x="2971800" y="3419475"/>
          <p14:tracePt t="66370" x="2971800" y="3392488"/>
          <p14:tracePt t="66378" x="2971800" y="3375025"/>
          <p14:tracePt t="66386" x="2971800" y="3346450"/>
          <p14:tracePt t="66393" x="2971800" y="3319463"/>
          <p14:tracePt t="66402" x="2998788" y="3292475"/>
          <p14:tracePt t="66409" x="3035300" y="3265488"/>
          <p14:tracePt t="66418" x="3054350" y="3255963"/>
          <p14:tracePt t="66426" x="3090863" y="3228975"/>
          <p14:tracePt t="66434" x="3136900" y="3219450"/>
          <p14:tracePt t="66441" x="3163888" y="3209925"/>
          <p14:tracePt t="66450" x="3227388" y="3200400"/>
          <p14:tracePt t="66458" x="3263900" y="3173413"/>
          <p14:tracePt t="66466" x="3309938" y="3163888"/>
          <p14:tracePt t="66475" x="3354388" y="3163888"/>
          <p14:tracePt t="66482" x="3382963" y="3163888"/>
          <p14:tracePt t="66491" x="3400425" y="3155950"/>
          <p14:tracePt t="66498" x="3419475" y="3155950"/>
          <p14:tracePt t="66513" x="3427413" y="3155950"/>
          <p14:tracePt t="66530" x="3436938" y="3155950"/>
          <p14:tracePt t="66554" x="3446463" y="3155950"/>
          <p14:tracePt t="66562" x="3446463" y="3173413"/>
          <p14:tracePt t="66570" x="3446463" y="3200400"/>
          <p14:tracePt t="66578" x="3446463" y="3219450"/>
          <p14:tracePt t="66586" x="3446463" y="3246438"/>
          <p14:tracePt t="66594" x="3446463" y="3265488"/>
          <p14:tracePt t="66602" x="3446463" y="3273425"/>
          <p14:tracePt t="66618" x="3455988" y="3302000"/>
          <p14:tracePt t="66770" x="3455988" y="3309938"/>
          <p14:tracePt t="66778" x="3446463" y="3309938"/>
          <p14:tracePt t="66786" x="3373438" y="3309938"/>
          <p14:tracePt t="66794" x="3300413" y="3309938"/>
          <p14:tracePt t="66802" x="3227388" y="3309938"/>
          <p14:tracePt t="66809" x="3136900" y="3309938"/>
          <p14:tracePt t="66818" x="3044825" y="3309938"/>
          <p14:tracePt t="66826" x="2962275" y="3309938"/>
          <p14:tracePt t="66834" x="2889250" y="3309938"/>
          <p14:tracePt t="66842" x="2852738" y="3309938"/>
          <p14:tracePt t="66850" x="2835275" y="3309938"/>
          <p14:tracePt t="66859" x="2817813" y="3309938"/>
          <p14:tracePt t="67082" x="2798763" y="3319463"/>
          <p14:tracePt t="67090" x="2762250" y="3346450"/>
          <p14:tracePt t="67097" x="2744788" y="3355975"/>
          <p14:tracePt t="67107" x="2744788" y="3365500"/>
          <p14:tracePt t="67114" x="2698750" y="3392488"/>
          <p14:tracePt t="67122" x="2679700" y="3411538"/>
          <p14:tracePt t="67130" x="2652713" y="3419475"/>
          <p14:tracePt t="67138" x="2635250" y="3438525"/>
          <p14:tracePt t="67146" x="2616200" y="3455988"/>
          <p14:tracePt t="67194" x="2606675" y="3455988"/>
          <p14:tracePt t="67258" x="2598738" y="3455988"/>
          <p14:tracePt t="67265" x="2598738" y="3446463"/>
          <p14:tracePt t="67273" x="2598738" y="3438525"/>
          <p14:tracePt t="67282" x="2598738" y="3411538"/>
          <p14:tracePt t="67291" x="2598738" y="3392488"/>
          <p14:tracePt t="67298" x="2598738" y="3375025"/>
          <p14:tracePt t="67308" x="2598738" y="3355975"/>
          <p14:tracePt t="67314" x="2598738" y="3346450"/>
          <p14:tracePt t="67322" x="2598738" y="3328988"/>
          <p14:tracePt t="67330" x="2598738" y="3319463"/>
          <p14:tracePt t="67338" x="2606675" y="3292475"/>
          <p14:tracePt t="67346" x="2606675" y="3282950"/>
          <p14:tracePt t="67362" x="2616200" y="3273425"/>
          <p14:tracePt t="67377" x="2625725" y="3265488"/>
          <p14:tracePt t="67442" x="2652713" y="3255963"/>
          <p14:tracePt t="67458" x="2708275" y="3255963"/>
          <p14:tracePt t="67466" x="2762250" y="3236913"/>
          <p14:tracePt t="67473" x="2808288" y="3236913"/>
          <p14:tracePt t="67482" x="2844800" y="3236913"/>
          <p14:tracePt t="67492" x="2862263" y="3236913"/>
          <p14:tracePt t="67498" x="2908300" y="3236913"/>
          <p14:tracePt t="67508" x="2925763" y="3236913"/>
          <p14:tracePt t="67514" x="2954338" y="3236913"/>
          <p14:tracePt t="67523" x="2962275" y="3236913"/>
          <p14:tracePt t="67530" x="2971800" y="3255963"/>
          <p14:tracePt t="67538" x="2971800" y="3265488"/>
          <p14:tracePt t="67546" x="2971800" y="3273425"/>
          <p14:tracePt t="67562" x="2971800" y="3282950"/>
          <p14:tracePt t="67578" x="2971800" y="3302000"/>
          <p14:tracePt t="67586" x="2971800" y="3309938"/>
          <p14:tracePt t="67658" x="2971800" y="3319463"/>
          <p14:tracePt t="67666" x="2971800" y="3338513"/>
          <p14:tracePt t="67690" x="2962275" y="3355975"/>
          <p14:tracePt t="67706" x="2954338" y="3365500"/>
          <p14:tracePt t="67730" x="2944813" y="3382963"/>
          <p14:tracePt t="68114" x="2944813" y="3355975"/>
          <p14:tracePt t="68122" x="2944813" y="3346450"/>
          <p14:tracePt t="68130" x="2935288" y="3346450"/>
          <p14:tracePt t="68146" x="2935288" y="3328988"/>
          <p14:tracePt t="68154" x="2935288" y="3319463"/>
          <p14:tracePt t="68162" x="2925763" y="3302000"/>
          <p14:tracePt t="68170" x="2917825" y="3292475"/>
          <p14:tracePt t="68178" x="2917825" y="3282950"/>
          <p14:tracePt t="68193" x="2917825" y="3273425"/>
          <p14:tracePt t="68209" x="2908300" y="3273425"/>
          <p14:tracePt t="68562" x="2908300" y="3265488"/>
          <p14:tracePt t="68577" x="2908300" y="3246438"/>
          <p14:tracePt t="69051" x="2908300" y="3265488"/>
          <p14:tracePt t="69226" x="2908300" y="3246438"/>
          <p14:tracePt t="69242" x="2908300" y="3236913"/>
          <p14:tracePt t="69441" x="2908300" y="3228975"/>
          <p14:tracePt t="69449" x="2908300" y="3192463"/>
          <p14:tracePt t="69457" x="2908300" y="3182938"/>
          <p14:tracePt t="69473" x="2908300" y="3173413"/>
          <p14:tracePt t="70690" x="2898775" y="3182938"/>
          <p14:tracePt t="70706" x="2898775" y="3192463"/>
          <p14:tracePt t="70729" x="2898775" y="3200400"/>
          <p14:tracePt t="70738" x="2898775" y="3219450"/>
          <p14:tracePt t="70746" x="2898775" y="3228975"/>
          <p14:tracePt t="70753" x="2898775" y="3236913"/>
          <p14:tracePt t="70770" x="2871788" y="3255963"/>
          <p14:tracePt t="70778" x="2862263" y="3265488"/>
          <p14:tracePt t="70818" x="2852738" y="3273425"/>
          <p14:tracePt t="70834" x="2844800" y="3273425"/>
          <p14:tracePt t="70841" x="2825750" y="3282950"/>
          <p14:tracePt t="70857" x="2798763" y="3292475"/>
          <p14:tracePt t="70865" x="2789238" y="3292475"/>
          <p14:tracePt t="70874" x="2771775" y="3292475"/>
          <p14:tracePt t="70881" x="2752725" y="3292475"/>
          <p14:tracePt t="70894" x="2744788" y="3292475"/>
          <p14:tracePt t="70962" x="2744788" y="3282950"/>
          <p14:tracePt t="70986" x="2744788" y="3273425"/>
          <p14:tracePt t="71194" x="2798763" y="3273425"/>
          <p14:tracePt t="71202" x="2889250" y="3265488"/>
          <p14:tracePt t="71209" x="2971800" y="3255963"/>
          <p14:tracePt t="71217" x="3027363" y="3236913"/>
          <p14:tracePt t="71225" x="3063875" y="3219450"/>
          <p14:tracePt t="71233" x="3100388" y="3209925"/>
          <p14:tracePt t="71242" x="3108325" y="3209925"/>
          <p14:tracePt t="71258" x="3127375" y="3209925"/>
          <p14:tracePt t="71330" x="3136900" y="3200400"/>
          <p14:tracePt t="71538" x="3127375" y="3219450"/>
          <p14:tracePt t="71546" x="3081338" y="3265488"/>
          <p14:tracePt t="71554" x="3054350" y="3309938"/>
          <p14:tracePt t="71562" x="3035300" y="3328988"/>
          <p14:tracePt t="71570" x="3008313" y="3355975"/>
          <p14:tracePt t="71578" x="2990850" y="3382963"/>
          <p14:tracePt t="71586" x="2981325" y="3392488"/>
          <p14:tracePt t="71594" x="2971800" y="3411538"/>
          <p14:tracePt t="71602" x="2962275" y="3429000"/>
          <p14:tracePt t="71611" x="2962275" y="3438525"/>
          <p14:tracePt t="71618" x="2954338" y="3438525"/>
          <p14:tracePt t="71626" x="2944813" y="3446463"/>
          <p14:tracePt t="71633" x="2944813" y="3455988"/>
          <p14:tracePt t="71770" x="2935288" y="3455988"/>
          <p14:tracePt t="71778" x="2908300" y="3446463"/>
          <p14:tracePt t="71786" x="2889250" y="3438525"/>
          <p14:tracePt t="71794" x="2881313" y="3438525"/>
          <p14:tracePt t="71802" x="2862263" y="3419475"/>
          <p14:tracePt t="71818" x="2862263" y="3411538"/>
          <p14:tracePt t="71890" x="2862263" y="3392488"/>
          <p14:tracePt t="71898" x="2852738" y="3375025"/>
          <p14:tracePt t="71914" x="2844800" y="3365500"/>
          <p14:tracePt t="71930" x="2844800" y="3346450"/>
          <p14:tracePt t="72034" x="2835275" y="3338513"/>
          <p14:tracePt t="72043" x="2817813" y="3338513"/>
          <p14:tracePt t="72050" x="2789238" y="3328988"/>
          <p14:tracePt t="72059" x="2781300" y="3328988"/>
          <p14:tracePt t="72075" x="2771775" y="3328988"/>
          <p14:tracePt t="72082" x="2762250" y="3328988"/>
          <p14:tracePt t="72092" x="2752725" y="3319463"/>
          <p14:tracePt t="72258" x="2762250" y="3302000"/>
          <p14:tracePt t="72266" x="2781300" y="3282950"/>
          <p14:tracePt t="72282" x="2789238" y="3273425"/>
          <p14:tracePt t="72458" x="2789238" y="3282950"/>
          <p14:tracePt t="72465" x="2789238" y="3302000"/>
          <p14:tracePt t="72481" x="2789238" y="3319463"/>
          <p14:tracePt t="72489" x="2789238" y="3328988"/>
          <p14:tracePt t="72513" x="2789238" y="3338513"/>
          <p14:tracePt t="72778" x="2789238" y="3328988"/>
          <p14:tracePt t="72786" x="2825750" y="3302000"/>
          <p14:tracePt t="72794" x="2844800" y="3282950"/>
          <p14:tracePt t="72802" x="2871788" y="3265488"/>
          <p14:tracePt t="72810" x="2881313" y="3255963"/>
          <p14:tracePt t="72818" x="2889250" y="3246438"/>
          <p14:tracePt t="72827" x="2898775" y="3246438"/>
          <p14:tracePt t="72834" x="2898775" y="3236913"/>
          <p14:tracePt t="72858" x="2908300" y="3228975"/>
          <p14:tracePt t="72914" x="2908300" y="3209925"/>
          <p14:tracePt t="73826" x="3035300" y="3200400"/>
          <p14:tracePt t="73833" x="3236913" y="3182938"/>
          <p14:tracePt t="73841" x="3382963" y="3163888"/>
          <p14:tracePt t="73849" x="3573463" y="3119438"/>
          <p14:tracePt t="73857" x="3719513" y="3109913"/>
          <p14:tracePt t="73865" x="3792538" y="3090863"/>
          <p14:tracePt t="73873" x="3902075" y="3090863"/>
          <p14:tracePt t="73891" x="4303713" y="3082925"/>
          <p14:tracePt t="73897" x="4630738" y="3082925"/>
          <p14:tracePt t="73906" x="4995863" y="3017838"/>
          <p14:tracePt t="73913" x="5334000" y="3017838"/>
          <p14:tracePt t="73922" x="5670550" y="2990850"/>
          <p14:tracePt t="73929" x="5899150" y="2990850"/>
          <p14:tracePt t="73938" x="6272213" y="2990850"/>
          <p14:tracePt t="73945" x="6573838" y="2990850"/>
          <p14:tracePt t="73953" x="6837363" y="2990850"/>
          <p14:tracePt t="73961" x="7056438" y="2990850"/>
          <p14:tracePt t="73969" x="7219950" y="2990850"/>
          <p14:tracePt t="73978" x="7366000" y="2990850"/>
          <p14:tracePt t="73985" x="7494588" y="2990850"/>
          <p14:tracePt t="73993" x="7575550" y="2982913"/>
          <p14:tracePt t="74001" x="7602538" y="2982913"/>
          <p14:tracePt t="74009" x="7631113" y="2963863"/>
          <p14:tracePt t="74017" x="7675563" y="2963863"/>
          <p14:tracePt t="74025" x="7685088" y="2954338"/>
          <p14:tracePt t="74033" x="7704138" y="2954338"/>
          <p14:tracePt t="74040" x="7721600" y="2954338"/>
          <p14:tracePt t="74049" x="7767638" y="2954338"/>
          <p14:tracePt t="74057" x="7804150" y="2954338"/>
          <p14:tracePt t="74065" x="7850188" y="2954338"/>
          <p14:tracePt t="74074" x="7904163" y="2954338"/>
          <p14:tracePt t="74082" x="7977188" y="2954338"/>
          <p14:tracePt t="74092" x="8050213" y="2954338"/>
          <p14:tracePt t="74099" x="8123238" y="2954338"/>
          <p14:tracePt t="74109" x="8232775" y="2954338"/>
          <p14:tracePt t="74114" x="8323263" y="2954338"/>
          <p14:tracePt t="74126" x="8451850" y="2954338"/>
          <p14:tracePt t="74130" x="8578850" y="2954338"/>
          <p14:tracePt t="74142" x="8705850" y="2954338"/>
          <p14:tracePt t="74145" x="8778875" y="2954338"/>
          <p14:tracePt t="74153" x="8924925" y="2954338"/>
          <p14:tracePt t="74161" x="9090025" y="2954338"/>
          <p14:tracePt t="82793" x="8459788" y="3475038"/>
          <p14:tracePt t="82801" x="7904163" y="3475038"/>
          <p14:tracePt t="82809" x="7421563" y="3475038"/>
          <p14:tracePt t="82817" x="6864350" y="3475038"/>
          <p14:tracePt t="82825" x="6381750" y="3475038"/>
          <p14:tracePt t="82833" x="5853113" y="3455988"/>
          <p14:tracePt t="82841" x="5570538" y="3419475"/>
          <p14:tracePt t="82849" x="5324475" y="3382963"/>
          <p14:tracePt t="82857" x="5260975" y="3346450"/>
          <p14:tracePt t="82865" x="5205413" y="3319463"/>
          <p14:tracePt t="82874" x="5168900" y="3302000"/>
          <p14:tracePt t="82881" x="5159375" y="3282950"/>
          <p14:tracePt t="82891" x="5151438" y="3273425"/>
          <p14:tracePt t="82897" x="5141913" y="3255963"/>
          <p14:tracePt t="82906" x="5122863" y="3236913"/>
          <p14:tracePt t="82913" x="5068888" y="3236913"/>
          <p14:tracePt t="82922" x="5022850" y="3209925"/>
          <p14:tracePt t="82929" x="4932363" y="3182938"/>
          <p14:tracePt t="82939" x="4859338" y="3182938"/>
          <p14:tracePt t="82945" x="4730750" y="3173413"/>
          <p14:tracePt t="82953" x="4613275" y="3155950"/>
          <p14:tracePt t="82961" x="4521200" y="3146425"/>
          <p14:tracePt t="82969" x="4413250" y="3119438"/>
          <p14:tracePt t="82977" x="4311650" y="3100388"/>
          <p14:tracePt t="82985" x="4238625" y="3100388"/>
          <p14:tracePt t="82993" x="4194175" y="3090863"/>
          <p14:tracePt t="83001" x="4157663" y="3090863"/>
          <p14:tracePt t="83009" x="4148138" y="3082925"/>
          <p14:tracePt t="83017" x="4138613" y="3082925"/>
          <p14:tracePt t="83025" x="4129088" y="3073400"/>
          <p14:tracePt t="83041" x="4121150" y="3063875"/>
          <p14:tracePt t="83049" x="4121150" y="3054350"/>
          <p14:tracePt t="83065" x="4084638" y="3000375"/>
          <p14:tracePt t="83074" x="4057650" y="2990850"/>
          <p14:tracePt t="83081" x="3965575" y="2954338"/>
          <p14:tracePt t="83089" x="3838575" y="2927350"/>
          <p14:tracePt t="83097" x="3702050" y="2881313"/>
          <p14:tracePt t="83106" x="3556000" y="2854325"/>
          <p14:tracePt t="83113" x="3346450" y="2800350"/>
          <p14:tracePt t="83122" x="3163888" y="2790825"/>
          <p14:tracePt t="83129" x="2998788" y="2771775"/>
          <p14:tracePt t="83139" x="2871788" y="2744788"/>
          <p14:tracePt t="83145" x="2789238" y="2727325"/>
          <p14:tracePt t="83154" x="2752725" y="2727325"/>
          <p14:tracePt t="83161" x="2744788" y="2717800"/>
          <p14:tracePt t="83218" x="2744788" y="2708275"/>
          <p14:tracePt t="83226" x="2744788" y="2698750"/>
          <p14:tracePt t="83233" x="2744788" y="2690813"/>
          <p14:tracePt t="83241" x="2735263" y="2671763"/>
          <p14:tracePt t="83258" x="2735263" y="2644775"/>
          <p14:tracePt t="83266" x="2735263" y="2617788"/>
          <p14:tracePt t="83274" x="2735263" y="2581275"/>
          <p14:tracePt t="83282" x="2735263" y="2554288"/>
          <p14:tracePt t="83290" x="2735263" y="2535238"/>
          <p14:tracePt t="83298" x="2725738" y="2508250"/>
          <p14:tracePt t="83306" x="2708275" y="2489200"/>
          <p14:tracePt t="83314" x="2708275" y="2471738"/>
          <p14:tracePt t="83323" x="2708275" y="2462213"/>
          <p14:tracePt t="83330" x="2698750" y="2452688"/>
          <p14:tracePt t="83434" x="2698750" y="2444750"/>
          <p14:tracePt t="83442" x="2725738" y="2444750"/>
          <p14:tracePt t="83450" x="2762250" y="2444750"/>
          <p14:tracePt t="83458" x="2817813" y="2444750"/>
          <p14:tracePt t="83466" x="2871788" y="2444750"/>
          <p14:tracePt t="83474" x="2917825" y="2444750"/>
          <p14:tracePt t="83482" x="2935288" y="2444750"/>
          <p14:tracePt t="83491" x="2954338" y="2444750"/>
          <p14:tracePt t="83498" x="2971800" y="2444750"/>
          <p14:tracePt t="83522" x="2981325" y="2444750"/>
          <p14:tracePt t="83530" x="3008313" y="2425700"/>
          <p14:tracePt t="83802" x="3008313" y="2452688"/>
          <p14:tracePt t="83810" x="3008313" y="2525713"/>
          <p14:tracePt t="83818" x="3008313" y="2617788"/>
          <p14:tracePt t="83826" x="3008313" y="2690813"/>
          <p14:tracePt t="83834" x="3027363" y="2790825"/>
          <p14:tracePt t="83843" x="3063875" y="2836863"/>
          <p14:tracePt t="83850" x="3063875" y="2854325"/>
          <p14:tracePt t="83858" x="3071813" y="2909888"/>
          <p14:tracePt t="83866" x="3081338" y="2963863"/>
          <p14:tracePt t="83873" x="3117850" y="3000375"/>
          <p14:tracePt t="83881" x="3117850" y="3036888"/>
          <p14:tracePt t="83891" x="3127375" y="3073400"/>
          <p14:tracePt t="83897" x="3136900" y="3100388"/>
          <p14:tracePt t="83906" x="3144838" y="3155950"/>
          <p14:tracePt t="83913" x="3163888" y="3173413"/>
          <p14:tracePt t="83922" x="3163888" y="3228975"/>
          <p14:tracePt t="83929" x="3163888" y="3273425"/>
          <p14:tracePt t="83938" x="3163888" y="3309938"/>
          <p14:tracePt t="83945" x="3163888" y="3319463"/>
          <p14:tracePt t="83953" x="3163888" y="3355975"/>
          <p14:tracePt t="83961" x="3163888" y="3375025"/>
          <p14:tracePt t="83970" x="3163888" y="3402013"/>
          <p14:tracePt t="83977" x="3163888" y="3411538"/>
          <p14:tracePt t="84002" x="3163888" y="3419475"/>
          <p14:tracePt t="84041" x="3163888" y="3438525"/>
          <p14:tracePt t="84049" x="3163888" y="3455988"/>
          <p14:tracePt t="84057" x="3163888" y="3482975"/>
          <p14:tracePt t="84065" x="3163888" y="3502025"/>
          <p14:tracePt t="84073" x="3163888" y="3529013"/>
          <p14:tracePt t="84081" x="3163888" y="3556000"/>
          <p14:tracePt t="84090" x="3163888" y="3602038"/>
          <p14:tracePt t="84097" x="3163888" y="3629025"/>
          <p14:tracePt t="84106" x="3163888" y="3657600"/>
          <p14:tracePt t="84113" x="3163888" y="3684588"/>
          <p14:tracePt t="84123" x="3163888" y="3730625"/>
          <p14:tracePt t="84129" x="3163888" y="3748088"/>
          <p14:tracePt t="84139" x="3163888" y="3784600"/>
          <p14:tracePt t="84145" x="3163888" y="3803650"/>
          <p14:tracePt t="84154" x="3163888" y="3830638"/>
          <p14:tracePt t="84161" x="3163888" y="3840163"/>
          <p14:tracePt t="84169" x="3163888" y="3867150"/>
          <p14:tracePt t="84177" x="3163888" y="3894138"/>
          <p14:tracePt t="84185" x="3144838" y="3930650"/>
          <p14:tracePt t="84193" x="3127375" y="3948113"/>
          <p14:tracePt t="84201" x="3127375" y="3967163"/>
          <p14:tracePt t="84209" x="3117850" y="3984625"/>
          <p14:tracePt t="84217" x="3117850" y="4021138"/>
          <p14:tracePt t="84225" x="3108325" y="4040188"/>
          <p14:tracePt t="84233" x="3108325" y="4057650"/>
          <p14:tracePt t="84241" x="3100388" y="4086225"/>
          <p14:tracePt t="84249" x="3081338" y="4122738"/>
          <p14:tracePt t="84257" x="3081338" y="4140200"/>
          <p14:tracePt t="84265" x="3054350" y="4167188"/>
          <p14:tracePt t="84275" x="3044825" y="4186238"/>
          <p14:tracePt t="84281" x="3044825" y="4203700"/>
          <p14:tracePt t="84289" x="3035300" y="4222750"/>
          <p14:tracePt t="84297" x="3027363" y="4232275"/>
          <p14:tracePt t="84313" x="3027363" y="4249738"/>
          <p14:tracePt t="84322" x="3017838" y="4268788"/>
          <p14:tracePt t="84340" x="3008313" y="4286250"/>
          <p14:tracePt t="84356" x="2981325" y="4303713"/>
          <p14:tracePt t="84362" x="2981325" y="4313238"/>
          <p14:tracePt t="84378" x="2981325" y="4322763"/>
          <p14:tracePt t="84386" x="2971800" y="4332288"/>
          <p14:tracePt t="84394" x="2962275" y="4340225"/>
          <p14:tracePt t="84410" x="2954338" y="4349750"/>
          <p14:tracePt t="84425" x="2944813" y="4359275"/>
          <p14:tracePt t="84434" x="2935288" y="4368800"/>
          <p14:tracePt t="84450" x="2925763" y="4368800"/>
          <p14:tracePt t="84466" x="2908300" y="4368800"/>
          <p14:tracePt t="84570" x="2908300" y="4359275"/>
          <p14:tracePt t="84579" x="2908300" y="4340225"/>
          <p14:tracePt t="84587" x="2908300" y="4303713"/>
          <p14:tracePt t="84594" x="2908300" y="4295775"/>
          <p14:tracePt t="84601" x="2908300" y="4259263"/>
          <p14:tracePt t="84609" x="2908300" y="4232275"/>
          <p14:tracePt t="84617" x="2908300" y="4186238"/>
          <p14:tracePt t="84625" x="2908300" y="4140200"/>
          <p14:tracePt t="84633" x="2908300" y="4076700"/>
          <p14:tracePt t="84641" x="2908300" y="4021138"/>
          <p14:tracePt t="84649" x="2908300" y="3930650"/>
          <p14:tracePt t="84657" x="2908300" y="3840163"/>
          <p14:tracePt t="84665" x="2908300" y="3784600"/>
          <p14:tracePt t="84673" x="2908300" y="3675063"/>
          <p14:tracePt t="84681" x="2925763" y="3592513"/>
          <p14:tracePt t="84689" x="2935288" y="3519488"/>
          <p14:tracePt t="84697" x="2981325" y="3402013"/>
          <p14:tracePt t="84706" x="2981325" y="3346450"/>
          <p14:tracePt t="84713" x="3008313" y="3265488"/>
          <p14:tracePt t="84722" x="3008313" y="3173413"/>
          <p14:tracePt t="84729" x="3017838" y="3119438"/>
          <p14:tracePt t="84738" x="3027363" y="3054350"/>
          <p14:tracePt t="84745" x="3027363" y="2963863"/>
          <p14:tracePt t="84755" x="3044825" y="2890838"/>
          <p14:tracePt t="84761" x="3044825" y="2827338"/>
          <p14:tracePt t="84770" x="3054350" y="2771775"/>
          <p14:tracePt t="84777" x="3090863" y="2690813"/>
          <p14:tracePt t="84785" x="3090863" y="2635250"/>
          <p14:tracePt t="84793" x="3117850" y="2571750"/>
          <p14:tracePt t="84802" x="3127375" y="2544763"/>
          <p14:tracePt t="84809" x="3144838" y="2508250"/>
          <p14:tracePt t="84817" x="3163888" y="2471738"/>
          <p14:tracePt t="84825" x="3171825" y="2425700"/>
          <p14:tracePt t="84833" x="3171825" y="2416175"/>
          <p14:tracePt t="84841" x="3181350" y="2408238"/>
          <p14:tracePt t="84849" x="3181350" y="2389188"/>
          <p14:tracePt t="84857" x="3200400" y="2352675"/>
          <p14:tracePt t="84874" x="3200400" y="2343150"/>
          <p14:tracePt t="84881" x="3208338" y="2343150"/>
          <p14:tracePt t="84922" x="3227388" y="2316163"/>
          <p14:tracePt t="84930" x="3244850" y="2306638"/>
          <p14:tracePt t="84938" x="3254375" y="2279650"/>
          <p14:tracePt t="84946" x="3281363" y="2270125"/>
          <p14:tracePt t="84956" x="3317875" y="2243138"/>
          <p14:tracePt t="84962" x="3317875" y="2233613"/>
          <p14:tracePt t="84970" x="3346450" y="2225675"/>
          <p14:tracePt t="84978" x="3354388" y="2216150"/>
          <p14:tracePt t="84986" x="3382963" y="2206625"/>
          <p14:tracePt t="84994" x="3390900" y="2197100"/>
          <p14:tracePt t="85050" x="3400425" y="2197100"/>
          <p14:tracePt t="85066" x="3419475" y="2197100"/>
          <p14:tracePt t="85082" x="3436938" y="2197100"/>
          <p14:tracePt t="85089" x="3500438" y="2252663"/>
          <p14:tracePt t="85097" x="3536950" y="2335213"/>
          <p14:tracePt t="85105" x="3582988" y="2398713"/>
          <p14:tracePt t="85113" x="3600450" y="2462213"/>
          <p14:tracePt t="85121" x="3619500" y="2535238"/>
          <p14:tracePt t="85129" x="3629025" y="2625725"/>
          <p14:tracePt t="85138" x="3636963" y="2690813"/>
          <p14:tracePt t="85145" x="3636963" y="2744788"/>
          <p14:tracePt t="85155" x="3636963" y="2800350"/>
          <p14:tracePt t="85161" x="3636963" y="2863850"/>
          <p14:tracePt t="85170" x="3636963" y="2873375"/>
          <p14:tracePt t="85177" x="3636963" y="2917825"/>
          <p14:tracePt t="85185" x="3619500" y="2936875"/>
          <p14:tracePt t="85314" x="3629025" y="2936875"/>
          <p14:tracePt t="85322" x="3629025" y="2927350"/>
          <p14:tracePt t="85330" x="3629025" y="2917825"/>
          <p14:tracePt t="85339" x="3629025" y="2881313"/>
          <p14:tracePt t="85346" x="3629025" y="2844800"/>
          <p14:tracePt t="85356" x="3629025" y="2827338"/>
          <p14:tracePt t="85363" x="3629025" y="2800350"/>
          <p14:tracePt t="85369" x="3629025" y="2771775"/>
          <p14:tracePt t="85377" x="3636963" y="2727325"/>
          <p14:tracePt t="85393" x="3673475" y="2681288"/>
          <p14:tracePt t="85401" x="3683000" y="2662238"/>
          <p14:tracePt t="85409" x="3719513" y="2617788"/>
          <p14:tracePt t="85417" x="3738563" y="2598738"/>
          <p14:tracePt t="85425" x="3775075" y="2571750"/>
          <p14:tracePt t="85433" x="3829050" y="2554288"/>
          <p14:tracePt t="85441" x="3846513" y="2544763"/>
          <p14:tracePt t="85449" x="3892550" y="2508250"/>
          <p14:tracePt t="85459" x="3919538" y="2508250"/>
          <p14:tracePt t="85465" x="3948113" y="2489200"/>
          <p14:tracePt t="85474" x="3992563" y="2481263"/>
          <p14:tracePt t="85481" x="4002088" y="2471738"/>
          <p14:tracePt t="85489" x="4021138" y="2471738"/>
          <p14:tracePt t="85497" x="4038600" y="2462213"/>
          <p14:tracePt t="85650" x="4021138" y="2462213"/>
          <p14:tracePt t="85673" x="4011613" y="2481263"/>
          <p14:tracePt t="85681" x="4011613" y="2498725"/>
          <p14:tracePt t="85697" x="4011613" y="2508250"/>
          <p14:tracePt t="85705" x="4002088" y="2517775"/>
          <p14:tracePt t="85714" x="3992563" y="2544763"/>
          <p14:tracePt t="85730" x="3992563" y="2562225"/>
          <p14:tracePt t="85740" x="3992563" y="2589213"/>
          <p14:tracePt t="85746" x="3992563" y="2608263"/>
          <p14:tracePt t="85756" x="3992563" y="2654300"/>
          <p14:tracePt t="85762" x="3992563" y="2690813"/>
          <p14:tracePt t="85770" x="3992563" y="2717800"/>
          <p14:tracePt t="85778" x="3992563" y="2754313"/>
          <p14:tracePt t="85786" x="4002088" y="2781300"/>
          <p14:tracePt t="85794" x="4011613" y="2800350"/>
          <p14:tracePt t="85802" x="4048125" y="2836863"/>
          <p14:tracePt t="85810" x="4048125" y="2863850"/>
          <p14:tracePt t="85818" x="4065588" y="2909888"/>
          <p14:tracePt t="85826" x="4084638" y="2936875"/>
          <p14:tracePt t="85834" x="4111625" y="2990850"/>
          <p14:tracePt t="85843" x="4121150" y="3027363"/>
          <p14:tracePt t="85850" x="4157663" y="3082925"/>
          <p14:tracePt t="85858" x="4165600" y="3155950"/>
          <p14:tracePt t="85866" x="4194175" y="3236913"/>
          <p14:tracePt t="85873" x="4202113" y="3302000"/>
          <p14:tracePt t="85882" x="4221163" y="3355975"/>
          <p14:tracePt t="85890" x="4238625" y="3382963"/>
          <p14:tracePt t="85908" x="4275138" y="3482975"/>
          <p14:tracePt t="85915" x="4284663" y="3529013"/>
          <p14:tracePt t="85923" x="4294188" y="3592513"/>
          <p14:tracePt t="85930" x="4311650" y="3611563"/>
          <p14:tracePt t="85940" x="4321175" y="3638550"/>
          <p14:tracePt t="85946" x="4321175" y="3675063"/>
          <p14:tracePt t="85956" x="4340225" y="3694113"/>
          <p14:tracePt t="85962" x="4340225" y="3730625"/>
          <p14:tracePt t="85970" x="4348163" y="3748088"/>
          <p14:tracePt t="85978" x="4348163" y="3757613"/>
          <p14:tracePt t="85986" x="4348163" y="3775075"/>
          <p14:tracePt t="85994" x="4348163" y="3784600"/>
          <p14:tracePt t="86002" x="4348163" y="3811588"/>
          <p14:tracePt t="86010" x="4348163" y="3830638"/>
          <p14:tracePt t="86018" x="4348163" y="3875088"/>
          <p14:tracePt t="86026" x="4348163" y="3894138"/>
          <p14:tracePt t="86034" x="4348163" y="3930650"/>
          <p14:tracePt t="86042" x="4348163" y="3957638"/>
          <p14:tracePt t="86050" x="4348163" y="3976688"/>
          <p14:tracePt t="86058" x="4348163" y="4021138"/>
          <p14:tracePt t="86066" x="4348163" y="4057650"/>
          <p14:tracePt t="86074" x="4348163" y="4067175"/>
          <p14:tracePt t="86082" x="4348163" y="4103688"/>
          <p14:tracePt t="86090" x="4348163" y="4122738"/>
          <p14:tracePt t="86098" x="4340225" y="4159250"/>
          <p14:tracePt t="86107" x="4340225" y="4176713"/>
          <p14:tracePt t="86114" x="4321175" y="4222750"/>
          <p14:tracePt t="86123" x="4321175" y="4232275"/>
          <p14:tracePt t="86130" x="4321175" y="4259263"/>
          <p14:tracePt t="86140" x="4321175" y="4268788"/>
          <p14:tracePt t="86146" x="4321175" y="4276725"/>
          <p14:tracePt t="86162" x="4321175" y="4303713"/>
          <p14:tracePt t="86178" x="4330700" y="4303713"/>
          <p14:tracePt t="86186" x="4348163" y="4303713"/>
          <p14:tracePt t="86194" x="4357688" y="4303713"/>
          <p14:tracePt t="86202" x="4367213" y="4313238"/>
          <p14:tracePt t="86210" x="4413250" y="4313238"/>
          <p14:tracePt t="86218" x="4440238" y="4313238"/>
          <p14:tracePt t="86226" x="4467225" y="4313238"/>
          <p14:tracePt t="86234" x="4513263" y="4313238"/>
          <p14:tracePt t="86242" x="4549775" y="4313238"/>
          <p14:tracePt t="86250" x="4594225" y="4313238"/>
          <p14:tracePt t="86258" x="4622800" y="4313238"/>
          <p14:tracePt t="86266" x="4659313" y="4313238"/>
          <p14:tracePt t="86274" x="4695825" y="4313238"/>
          <p14:tracePt t="86290" x="4713288" y="4313238"/>
          <p14:tracePt t="86298" x="4749800" y="4295775"/>
          <p14:tracePt t="86307" x="4759325" y="4286250"/>
          <p14:tracePt t="86314" x="4759325" y="4268788"/>
          <p14:tracePt t="86323" x="4767263" y="4249738"/>
          <p14:tracePt t="86330" x="4767263" y="4240213"/>
          <p14:tracePt t="86340" x="4767263" y="4222750"/>
          <p14:tracePt t="86409" x="4767263" y="4213225"/>
          <p14:tracePt t="86417" x="4759325" y="4213225"/>
          <p14:tracePt t="86425" x="4740275" y="4213225"/>
          <p14:tracePt t="86433" x="4713288" y="4213225"/>
          <p14:tracePt t="86441" x="4703763" y="4213225"/>
          <p14:tracePt t="86449" x="4695825" y="4213225"/>
          <p14:tracePt t="86457" x="4676775" y="4213225"/>
          <p14:tracePt t="86547" x="4659313" y="4213225"/>
          <p14:tracePt t="86562" x="4659313" y="4203700"/>
          <p14:tracePt t="86570" x="4659313" y="4176713"/>
          <p14:tracePt t="86578" x="4659313" y="4159250"/>
          <p14:tracePt t="86587" x="4659313" y="4130675"/>
          <p14:tracePt t="86594" x="4659313" y="4113213"/>
          <p14:tracePt t="86601" x="4659313" y="4094163"/>
          <p14:tracePt t="86609" x="4659313" y="4076700"/>
          <p14:tracePt t="86617" x="4659313" y="4067175"/>
          <p14:tracePt t="86625" x="4659313" y="4057650"/>
          <p14:tracePt t="86641" x="4667250" y="4057650"/>
          <p14:tracePt t="86649" x="4676775" y="4057650"/>
          <p14:tracePt t="86657" x="4686300" y="4057650"/>
          <p14:tracePt t="86665" x="4722813" y="4067175"/>
          <p14:tracePt t="86673" x="4759325" y="4103688"/>
          <p14:tracePt t="86681" x="4786313" y="4130675"/>
          <p14:tracePt t="86690" x="4813300" y="4167188"/>
          <p14:tracePt t="86697" x="4868863" y="4213225"/>
          <p14:tracePt t="86705" x="4905375" y="4259263"/>
          <p14:tracePt t="86713" x="4941888" y="4313238"/>
          <p14:tracePt t="86722" x="4959350" y="4359275"/>
          <p14:tracePt t="86729" x="4995863" y="4386263"/>
          <p14:tracePt t="86739" x="5005388" y="4405313"/>
          <p14:tracePt t="86745" x="5022850" y="4422775"/>
          <p14:tracePt t="86755" x="5041900" y="4432300"/>
          <p14:tracePt t="86761" x="5049838" y="4441825"/>
          <p14:tracePt t="86769" x="5078413" y="4441825"/>
          <p14:tracePt t="86785" x="5105400" y="4441825"/>
          <p14:tracePt t="86793" x="5122863" y="4441825"/>
          <p14:tracePt t="86809" x="5132388" y="4441825"/>
          <p14:tracePt t="86842" x="5141913" y="4441825"/>
          <p14:tracePt t="86883" x="5141913" y="4432300"/>
          <p14:tracePt t="86897" x="5141913" y="4422775"/>
          <p14:tracePt t="86905" x="5141913" y="4413250"/>
          <p14:tracePt t="86921" x="5141913" y="4395788"/>
          <p14:tracePt t="86929" x="5141913" y="4386263"/>
          <p14:tracePt t="87154" x="5132388" y="4386263"/>
          <p14:tracePt t="87162" x="5114925" y="4395788"/>
          <p14:tracePt t="87171" x="5086350" y="4405313"/>
          <p14:tracePt t="87177" x="5041900" y="4441825"/>
          <p14:tracePt t="87185" x="4995863" y="4449763"/>
          <p14:tracePt t="87193" x="4922838" y="4468813"/>
          <p14:tracePt t="87201" x="4840288" y="4495800"/>
          <p14:tracePt t="87209" x="4767263" y="4505325"/>
          <p14:tracePt t="87217" x="4695825" y="4505325"/>
          <p14:tracePt t="87225" x="4594225" y="4505325"/>
          <p14:tracePt t="87233" x="4503738" y="4505325"/>
          <p14:tracePt t="87241" x="4430713" y="4505325"/>
          <p14:tracePt t="87249" x="4357688" y="4505325"/>
          <p14:tracePt t="87257" x="4267200" y="4505325"/>
          <p14:tracePt t="87265" x="4211638" y="4505325"/>
          <p14:tracePt t="87274" x="4157663" y="4505325"/>
          <p14:tracePt t="87282" x="4094163" y="4505325"/>
          <p14:tracePt t="87290" x="4038600" y="4505325"/>
          <p14:tracePt t="87298" x="3965575" y="4505325"/>
          <p14:tracePt t="87307" x="3911600" y="4505325"/>
          <p14:tracePt t="87314" x="3865563" y="4505325"/>
          <p14:tracePt t="87323" x="3802063" y="4505325"/>
          <p14:tracePt t="87330" x="3746500" y="4505325"/>
          <p14:tracePt t="87340" x="3702050" y="4505325"/>
          <p14:tracePt t="87346" x="3683000" y="4505325"/>
          <p14:tracePt t="87357" x="3656013" y="4505325"/>
          <p14:tracePt t="87363" x="3629025" y="4478338"/>
          <p14:tracePt t="87370" x="3619500" y="4459288"/>
          <p14:tracePt t="87377" x="3592513" y="4405313"/>
          <p14:tracePt t="87385" x="3582988" y="4349750"/>
          <p14:tracePt t="87393" x="3563938" y="4286250"/>
          <p14:tracePt t="87401" x="3563938" y="4232275"/>
          <p14:tracePt t="87409" x="3563938" y="4176713"/>
          <p14:tracePt t="87417" x="3556000" y="4094163"/>
          <p14:tracePt t="87425" x="3519488" y="4013200"/>
          <p14:tracePt t="87433" x="3500438" y="3957638"/>
          <p14:tracePt t="87441" x="3500438" y="3903663"/>
          <p14:tracePt t="87449" x="3490913" y="3840163"/>
          <p14:tracePt t="87457" x="3490913" y="3784600"/>
          <p14:tracePt t="87465" x="3463925" y="3721100"/>
          <p14:tracePt t="87473" x="3463925" y="3684588"/>
          <p14:tracePt t="87481" x="3463925" y="3638550"/>
          <p14:tracePt t="87490" x="3482975" y="3565525"/>
          <p14:tracePt t="87497" x="3509963" y="3511550"/>
          <p14:tracePt t="87506" x="3592513" y="3419475"/>
          <p14:tracePt t="87513" x="3673475" y="3338513"/>
          <p14:tracePt t="87522" x="3838575" y="3209925"/>
          <p14:tracePt t="87529" x="3911600" y="3173413"/>
          <p14:tracePt t="87539" x="4230688" y="2990850"/>
          <p14:tracePt t="87545" x="4467225" y="2881313"/>
          <p14:tracePt t="87555" x="4822825" y="2708275"/>
          <p14:tracePt t="87561" x="5287963" y="2481263"/>
          <p14:tracePt t="87570" x="5597525" y="2362200"/>
          <p14:tracePt t="87577" x="5980113" y="2225675"/>
          <p14:tracePt t="87585" x="6189663" y="2125663"/>
          <p14:tracePt t="87592" x="6435725" y="1987550"/>
          <p14:tracePt t="87601" x="6573838" y="1960563"/>
          <p14:tracePt t="87609" x="6664325" y="1943100"/>
          <p14:tracePt t="87617" x="6727825" y="1924050"/>
          <p14:tracePt t="87625" x="6746875" y="1924050"/>
          <p14:tracePt t="87657" x="6754813" y="1924050"/>
          <p14:tracePt t="87666" x="6764338" y="1924050"/>
          <p14:tracePt t="87675" x="6773863" y="1924050"/>
          <p14:tracePt t="87682" x="6810375" y="1924050"/>
          <p14:tracePt t="87689" x="6846888" y="1924050"/>
          <p14:tracePt t="87697" x="6883400" y="1924050"/>
          <p14:tracePt t="87705" x="6956425" y="1933575"/>
          <p14:tracePt t="87713" x="7056438" y="1979613"/>
          <p14:tracePt t="87721" x="7129463" y="2016125"/>
          <p14:tracePt t="87729" x="7229475" y="2070100"/>
          <p14:tracePt t="87737" x="7292975" y="2116138"/>
          <p14:tracePt t="87745" x="7348538" y="2143125"/>
          <p14:tracePt t="87754" x="7392988" y="2216150"/>
          <p14:tracePt t="87761" x="7429500" y="2262188"/>
          <p14:tracePt t="87770" x="7458075" y="2325688"/>
          <p14:tracePt t="87778" x="7466013" y="2379663"/>
          <p14:tracePt t="87786" x="7466013" y="2425700"/>
          <p14:tracePt t="87794" x="7466013" y="2481263"/>
          <p14:tracePt t="87802" x="7466013" y="2554288"/>
          <p14:tracePt t="87810" x="7466013" y="2625725"/>
          <p14:tracePt t="87818" x="7466013" y="2662238"/>
          <p14:tracePt t="87826" x="7466013" y="2698750"/>
          <p14:tracePt t="87834" x="7466013" y="2754313"/>
          <p14:tracePt t="87842" x="7466013" y="2781300"/>
          <p14:tracePt t="87850" x="7466013" y="2808288"/>
          <p14:tracePt t="87858" x="7466013" y="2854325"/>
          <p14:tracePt t="87866" x="7458075" y="2909888"/>
          <p14:tracePt t="87874" x="7458075" y="2946400"/>
          <p14:tracePt t="87894" x="7458075" y="3027363"/>
          <p14:tracePt t="87898" x="7458075" y="3082925"/>
          <p14:tracePt t="87907" x="7458075" y="3127375"/>
          <p14:tracePt t="87914" x="7458075" y="3182938"/>
          <p14:tracePt t="87924" x="7458075" y="3219450"/>
          <p14:tracePt t="87930" x="7458075" y="3273425"/>
          <p14:tracePt t="87941" x="7458075" y="3319463"/>
          <p14:tracePt t="87946" x="7458075" y="3346450"/>
          <p14:tracePt t="87957" x="7458075" y="3392488"/>
          <p14:tracePt t="87962" x="7448550" y="3392488"/>
          <p14:tracePt t="87971" x="7448550" y="3411538"/>
          <p14:tracePt t="87978" x="7448550" y="3419475"/>
          <p14:tracePt t="88002" x="7448550" y="3429000"/>
          <p14:tracePt t="88018" x="7448550" y="3438525"/>
          <p14:tracePt t="88042" x="7448550" y="3455988"/>
          <p14:tracePt t="88066" x="7448550" y="3465513"/>
          <p14:tracePt t="88074" x="7475538" y="3465513"/>
          <p14:tracePt t="88082" x="7531100" y="3475038"/>
          <p14:tracePt t="88091" x="7639050" y="3492500"/>
          <p14:tracePt t="88098" x="7758113" y="3519488"/>
          <p14:tracePt t="88108" x="7867650" y="3519488"/>
          <p14:tracePt t="88114" x="8013700" y="3519488"/>
          <p14:tracePt t="88124" x="8159750" y="3519488"/>
          <p14:tracePt t="88130" x="8296275" y="3519488"/>
          <p14:tracePt t="88142" x="8423275" y="3519488"/>
          <p14:tracePt t="88146" x="8569325" y="3519488"/>
          <p14:tracePt t="88154" x="8661400" y="3519488"/>
          <p14:tracePt t="88161" x="8761413" y="3519488"/>
          <p14:tracePt t="88169" x="8815388" y="3519488"/>
          <p14:tracePt t="88177" x="8834438" y="3519488"/>
          <p14:tracePt t="88185" x="8842375" y="3519488"/>
          <p14:tracePt t="88193" x="8851900" y="3519488"/>
          <p14:tracePt t="88234" x="8861425" y="3519488"/>
          <p14:tracePt t="88242" x="8870950" y="3519488"/>
          <p14:tracePt t="88250" x="8878888" y="3519488"/>
          <p14:tracePt t="88259" x="8907463" y="3519488"/>
          <p14:tracePt t="88266" x="8924925" y="3519488"/>
          <p14:tracePt t="88274" x="8961438" y="3529013"/>
          <p14:tracePt t="88282" x="9024938" y="3548063"/>
          <p14:tracePt t="88291" x="9080500" y="3556000"/>
          <p14:tracePt t="88298" x="9126538" y="35560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ja-JP" altLang="en-US" dirty="0"/>
              <a:t>入力バッファ方式</a:t>
            </a:r>
            <a:endParaRPr lang="en-US" altLang="ja-JP" dirty="0"/>
          </a:p>
        </p:txBody>
      </p:sp>
      <p:sp>
        <p:nvSpPr>
          <p:cNvPr id="47107" name="Rectangle 3"/>
          <p:cNvSpPr>
            <a:spLocks noChangeArrowheads="1"/>
          </p:cNvSpPr>
          <p:nvPr/>
        </p:nvSpPr>
        <p:spPr bwMode="auto">
          <a:xfrm>
            <a:off x="4427538" y="1844675"/>
            <a:ext cx="2592387" cy="2663825"/>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Crossbar</a:t>
            </a:r>
          </a:p>
        </p:txBody>
      </p:sp>
      <p:sp>
        <p:nvSpPr>
          <p:cNvPr id="47108" name="Rectangle 4"/>
          <p:cNvSpPr>
            <a:spLocks noChangeArrowheads="1"/>
          </p:cNvSpPr>
          <p:nvPr/>
        </p:nvSpPr>
        <p:spPr bwMode="auto">
          <a:xfrm>
            <a:off x="2411413" y="19161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09" name="Rectangle 5"/>
          <p:cNvSpPr>
            <a:spLocks noChangeArrowheads="1"/>
          </p:cNvSpPr>
          <p:nvPr/>
        </p:nvSpPr>
        <p:spPr bwMode="auto">
          <a:xfrm>
            <a:off x="2555875" y="191611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10" name="Rectangle 6"/>
          <p:cNvSpPr>
            <a:spLocks noChangeArrowheads="1"/>
          </p:cNvSpPr>
          <p:nvPr/>
        </p:nvSpPr>
        <p:spPr bwMode="auto">
          <a:xfrm>
            <a:off x="2700338" y="19161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11" name="Rectangle 7"/>
          <p:cNvSpPr>
            <a:spLocks noChangeArrowheads="1"/>
          </p:cNvSpPr>
          <p:nvPr/>
        </p:nvSpPr>
        <p:spPr bwMode="auto">
          <a:xfrm>
            <a:off x="2844800" y="191611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12" name="Rectangle 8"/>
          <p:cNvSpPr>
            <a:spLocks noChangeArrowheads="1"/>
          </p:cNvSpPr>
          <p:nvPr/>
        </p:nvSpPr>
        <p:spPr bwMode="auto">
          <a:xfrm>
            <a:off x="2989263" y="19161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13" name="Rectangle 9"/>
          <p:cNvSpPr>
            <a:spLocks noChangeArrowheads="1"/>
          </p:cNvSpPr>
          <p:nvPr/>
        </p:nvSpPr>
        <p:spPr bwMode="auto">
          <a:xfrm>
            <a:off x="3133725" y="191611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14" name="Rectangle 10"/>
          <p:cNvSpPr>
            <a:spLocks noChangeArrowheads="1"/>
          </p:cNvSpPr>
          <p:nvPr/>
        </p:nvSpPr>
        <p:spPr bwMode="auto">
          <a:xfrm>
            <a:off x="3278188" y="19161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15" name="Line 11"/>
          <p:cNvSpPr>
            <a:spLocks noChangeShapeType="1"/>
          </p:cNvSpPr>
          <p:nvPr/>
        </p:nvSpPr>
        <p:spPr bwMode="auto">
          <a:xfrm>
            <a:off x="1692275" y="2060575"/>
            <a:ext cx="719138"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16" name="Line 12"/>
          <p:cNvSpPr>
            <a:spLocks noChangeShapeType="1"/>
          </p:cNvSpPr>
          <p:nvPr/>
        </p:nvSpPr>
        <p:spPr bwMode="auto">
          <a:xfrm>
            <a:off x="3419475" y="2060575"/>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17" name="Line 13"/>
          <p:cNvSpPr>
            <a:spLocks noChangeShapeType="1"/>
          </p:cNvSpPr>
          <p:nvPr/>
        </p:nvSpPr>
        <p:spPr bwMode="auto">
          <a:xfrm>
            <a:off x="7019925" y="2060575"/>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18" name="Text Box 14"/>
          <p:cNvSpPr txBox="1">
            <a:spLocks noChangeArrowheads="1"/>
          </p:cNvSpPr>
          <p:nvPr/>
        </p:nvSpPr>
        <p:spPr bwMode="auto">
          <a:xfrm>
            <a:off x="2339975" y="1549400"/>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Input buffer</a:t>
            </a:r>
          </a:p>
        </p:txBody>
      </p:sp>
      <p:sp>
        <p:nvSpPr>
          <p:cNvPr id="47119" name="Rectangle 15"/>
          <p:cNvSpPr>
            <a:spLocks noChangeArrowheads="1"/>
          </p:cNvSpPr>
          <p:nvPr/>
        </p:nvSpPr>
        <p:spPr bwMode="auto">
          <a:xfrm>
            <a:off x="2411413" y="25638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20" name="Rectangle 16"/>
          <p:cNvSpPr>
            <a:spLocks noChangeArrowheads="1"/>
          </p:cNvSpPr>
          <p:nvPr/>
        </p:nvSpPr>
        <p:spPr bwMode="auto">
          <a:xfrm>
            <a:off x="2555875" y="256381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21" name="Rectangle 17"/>
          <p:cNvSpPr>
            <a:spLocks noChangeArrowheads="1"/>
          </p:cNvSpPr>
          <p:nvPr/>
        </p:nvSpPr>
        <p:spPr bwMode="auto">
          <a:xfrm>
            <a:off x="2700338" y="25638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22" name="Rectangle 18"/>
          <p:cNvSpPr>
            <a:spLocks noChangeArrowheads="1"/>
          </p:cNvSpPr>
          <p:nvPr/>
        </p:nvSpPr>
        <p:spPr bwMode="auto">
          <a:xfrm>
            <a:off x="2844800" y="256381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23" name="Rectangle 19"/>
          <p:cNvSpPr>
            <a:spLocks noChangeArrowheads="1"/>
          </p:cNvSpPr>
          <p:nvPr/>
        </p:nvSpPr>
        <p:spPr bwMode="auto">
          <a:xfrm>
            <a:off x="2989263" y="25638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24" name="Rectangle 20"/>
          <p:cNvSpPr>
            <a:spLocks noChangeArrowheads="1"/>
          </p:cNvSpPr>
          <p:nvPr/>
        </p:nvSpPr>
        <p:spPr bwMode="auto">
          <a:xfrm>
            <a:off x="3133725" y="256381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25" name="Rectangle 21"/>
          <p:cNvSpPr>
            <a:spLocks noChangeArrowheads="1"/>
          </p:cNvSpPr>
          <p:nvPr/>
        </p:nvSpPr>
        <p:spPr bwMode="auto">
          <a:xfrm>
            <a:off x="3278188" y="25638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26" name="Line 22"/>
          <p:cNvSpPr>
            <a:spLocks noChangeShapeType="1"/>
          </p:cNvSpPr>
          <p:nvPr/>
        </p:nvSpPr>
        <p:spPr bwMode="auto">
          <a:xfrm>
            <a:off x="1692275" y="2708275"/>
            <a:ext cx="719138"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27" name="Line 23"/>
          <p:cNvSpPr>
            <a:spLocks noChangeShapeType="1"/>
          </p:cNvSpPr>
          <p:nvPr/>
        </p:nvSpPr>
        <p:spPr bwMode="auto">
          <a:xfrm>
            <a:off x="3419475" y="2708275"/>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28" name="Line 24"/>
          <p:cNvSpPr>
            <a:spLocks noChangeShapeType="1"/>
          </p:cNvSpPr>
          <p:nvPr/>
        </p:nvSpPr>
        <p:spPr bwMode="auto">
          <a:xfrm>
            <a:off x="7019925" y="2708275"/>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29" name="Rectangle 25"/>
          <p:cNvSpPr>
            <a:spLocks noChangeArrowheads="1"/>
          </p:cNvSpPr>
          <p:nvPr/>
        </p:nvSpPr>
        <p:spPr bwMode="auto">
          <a:xfrm>
            <a:off x="2411413" y="3284538"/>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30" name="Rectangle 26"/>
          <p:cNvSpPr>
            <a:spLocks noChangeArrowheads="1"/>
          </p:cNvSpPr>
          <p:nvPr/>
        </p:nvSpPr>
        <p:spPr bwMode="auto">
          <a:xfrm>
            <a:off x="2555875" y="3284538"/>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31" name="Rectangle 27"/>
          <p:cNvSpPr>
            <a:spLocks noChangeArrowheads="1"/>
          </p:cNvSpPr>
          <p:nvPr/>
        </p:nvSpPr>
        <p:spPr bwMode="auto">
          <a:xfrm>
            <a:off x="2700338" y="3284538"/>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32" name="Rectangle 28"/>
          <p:cNvSpPr>
            <a:spLocks noChangeArrowheads="1"/>
          </p:cNvSpPr>
          <p:nvPr/>
        </p:nvSpPr>
        <p:spPr bwMode="auto">
          <a:xfrm>
            <a:off x="2844800" y="3284538"/>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33" name="Rectangle 29"/>
          <p:cNvSpPr>
            <a:spLocks noChangeArrowheads="1"/>
          </p:cNvSpPr>
          <p:nvPr/>
        </p:nvSpPr>
        <p:spPr bwMode="auto">
          <a:xfrm>
            <a:off x="2989263" y="3284538"/>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34" name="Rectangle 30"/>
          <p:cNvSpPr>
            <a:spLocks noChangeArrowheads="1"/>
          </p:cNvSpPr>
          <p:nvPr/>
        </p:nvSpPr>
        <p:spPr bwMode="auto">
          <a:xfrm>
            <a:off x="3133725" y="3284538"/>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35" name="Rectangle 31"/>
          <p:cNvSpPr>
            <a:spLocks noChangeArrowheads="1"/>
          </p:cNvSpPr>
          <p:nvPr/>
        </p:nvSpPr>
        <p:spPr bwMode="auto">
          <a:xfrm>
            <a:off x="3278188" y="3284538"/>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36" name="Line 32"/>
          <p:cNvSpPr>
            <a:spLocks noChangeShapeType="1"/>
          </p:cNvSpPr>
          <p:nvPr/>
        </p:nvSpPr>
        <p:spPr bwMode="auto">
          <a:xfrm>
            <a:off x="1692275" y="3429000"/>
            <a:ext cx="719138"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37" name="Line 33"/>
          <p:cNvSpPr>
            <a:spLocks noChangeShapeType="1"/>
          </p:cNvSpPr>
          <p:nvPr/>
        </p:nvSpPr>
        <p:spPr bwMode="auto">
          <a:xfrm>
            <a:off x="3419475" y="3429000"/>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38" name="Line 34"/>
          <p:cNvSpPr>
            <a:spLocks noChangeShapeType="1"/>
          </p:cNvSpPr>
          <p:nvPr/>
        </p:nvSpPr>
        <p:spPr bwMode="auto">
          <a:xfrm>
            <a:off x="7019925" y="3429000"/>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39" name="Rectangle 35"/>
          <p:cNvSpPr>
            <a:spLocks noChangeArrowheads="1"/>
          </p:cNvSpPr>
          <p:nvPr/>
        </p:nvSpPr>
        <p:spPr bwMode="auto">
          <a:xfrm>
            <a:off x="2411413" y="400526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40" name="Rectangle 36"/>
          <p:cNvSpPr>
            <a:spLocks noChangeArrowheads="1"/>
          </p:cNvSpPr>
          <p:nvPr/>
        </p:nvSpPr>
        <p:spPr bwMode="auto">
          <a:xfrm>
            <a:off x="2555875" y="400526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41" name="Rectangle 37"/>
          <p:cNvSpPr>
            <a:spLocks noChangeArrowheads="1"/>
          </p:cNvSpPr>
          <p:nvPr/>
        </p:nvSpPr>
        <p:spPr bwMode="auto">
          <a:xfrm>
            <a:off x="2700338" y="400526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42" name="Rectangle 38"/>
          <p:cNvSpPr>
            <a:spLocks noChangeArrowheads="1"/>
          </p:cNvSpPr>
          <p:nvPr/>
        </p:nvSpPr>
        <p:spPr bwMode="auto">
          <a:xfrm>
            <a:off x="2844800" y="400526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43" name="Rectangle 39"/>
          <p:cNvSpPr>
            <a:spLocks noChangeArrowheads="1"/>
          </p:cNvSpPr>
          <p:nvPr/>
        </p:nvSpPr>
        <p:spPr bwMode="auto">
          <a:xfrm>
            <a:off x="2989263" y="400526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44" name="Rectangle 40"/>
          <p:cNvSpPr>
            <a:spLocks noChangeArrowheads="1"/>
          </p:cNvSpPr>
          <p:nvPr/>
        </p:nvSpPr>
        <p:spPr bwMode="auto">
          <a:xfrm>
            <a:off x="3133725" y="400526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45" name="Rectangle 41"/>
          <p:cNvSpPr>
            <a:spLocks noChangeArrowheads="1"/>
          </p:cNvSpPr>
          <p:nvPr/>
        </p:nvSpPr>
        <p:spPr bwMode="auto">
          <a:xfrm>
            <a:off x="3278188" y="400526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46" name="Line 42"/>
          <p:cNvSpPr>
            <a:spLocks noChangeShapeType="1"/>
          </p:cNvSpPr>
          <p:nvPr/>
        </p:nvSpPr>
        <p:spPr bwMode="auto">
          <a:xfrm>
            <a:off x="1692275" y="4149725"/>
            <a:ext cx="719138"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47" name="Line 43"/>
          <p:cNvSpPr>
            <a:spLocks noChangeShapeType="1"/>
          </p:cNvSpPr>
          <p:nvPr/>
        </p:nvSpPr>
        <p:spPr bwMode="auto">
          <a:xfrm>
            <a:off x="3419475" y="4149725"/>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48" name="Line 44"/>
          <p:cNvSpPr>
            <a:spLocks noChangeShapeType="1"/>
          </p:cNvSpPr>
          <p:nvPr/>
        </p:nvSpPr>
        <p:spPr bwMode="auto">
          <a:xfrm>
            <a:off x="7019925" y="4149725"/>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72077" name="Line 45"/>
          <p:cNvSpPr>
            <a:spLocks noChangeShapeType="1"/>
          </p:cNvSpPr>
          <p:nvPr/>
        </p:nvSpPr>
        <p:spPr bwMode="auto">
          <a:xfrm>
            <a:off x="4500563" y="2060575"/>
            <a:ext cx="2447925" cy="576263"/>
          </a:xfrm>
          <a:prstGeom prst="line">
            <a:avLst/>
          </a:prstGeom>
          <a:noFill/>
          <a:ln w="28575">
            <a:solidFill>
              <a:srgbClr val="FF505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72078" name="Line 46"/>
          <p:cNvSpPr>
            <a:spLocks noChangeShapeType="1"/>
          </p:cNvSpPr>
          <p:nvPr/>
        </p:nvSpPr>
        <p:spPr bwMode="auto">
          <a:xfrm flipV="1">
            <a:off x="4427538" y="2708275"/>
            <a:ext cx="2449512" cy="720725"/>
          </a:xfrm>
          <a:prstGeom prst="line">
            <a:avLst/>
          </a:prstGeom>
          <a:noFill/>
          <a:ln w="28575">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72079" name="AutoShape 47"/>
          <p:cNvSpPr>
            <a:spLocks noChangeArrowheads="1"/>
          </p:cNvSpPr>
          <p:nvPr/>
        </p:nvSpPr>
        <p:spPr bwMode="auto">
          <a:xfrm>
            <a:off x="6516688" y="2492375"/>
            <a:ext cx="647700" cy="360363"/>
          </a:xfrm>
          <a:prstGeom prst="irregularSeal2">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2080" name="Oval 48"/>
          <p:cNvSpPr>
            <a:spLocks noChangeArrowheads="1"/>
          </p:cNvSpPr>
          <p:nvPr/>
        </p:nvSpPr>
        <p:spPr bwMode="auto">
          <a:xfrm>
            <a:off x="3276600" y="1989138"/>
            <a:ext cx="142875" cy="144462"/>
          </a:xfrm>
          <a:prstGeom prst="ellipse">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2081" name="Line 49"/>
          <p:cNvSpPr>
            <a:spLocks noChangeShapeType="1"/>
          </p:cNvSpPr>
          <p:nvPr/>
        </p:nvSpPr>
        <p:spPr bwMode="auto">
          <a:xfrm>
            <a:off x="7019925" y="2708275"/>
            <a:ext cx="936625" cy="0"/>
          </a:xfrm>
          <a:prstGeom prst="line">
            <a:avLst/>
          </a:prstGeom>
          <a:noFill/>
          <a:ln w="28575">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54" name="Text Box 50"/>
          <p:cNvSpPr txBox="1">
            <a:spLocks noChangeArrowheads="1"/>
          </p:cNvSpPr>
          <p:nvPr/>
        </p:nvSpPr>
        <p:spPr bwMode="auto">
          <a:xfrm>
            <a:off x="1887538" y="5105400"/>
            <a:ext cx="53896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アービタにより一つを選んで出力→最も一般的な方法</a:t>
            </a:r>
            <a:endParaRPr lang="en-US" altLang="ja-JP" b="1" dirty="0"/>
          </a:p>
        </p:txBody>
      </p:sp>
      <p:pic>
        <p:nvPicPr>
          <p:cNvPr id="2" name="オーディオ 1">
            <a:hlinkClick r:id="" action="ppaction://media"/>
            <a:extLst>
              <a:ext uri="{FF2B5EF4-FFF2-40B4-BE49-F238E27FC236}">
                <a16:creationId xmlns:a16="http://schemas.microsoft.com/office/drawing/2014/main" id="{C20573CD-2092-4FB5-BC85-32299F97680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8519"/>
    </mc:Choice>
    <mc:Fallback xmlns="">
      <p:transition spd="slow" advTm="38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0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207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2079"/>
                                        </p:tgtEl>
                                        <p:attrNameLst>
                                          <p:attrName>style.visibility</p:attrName>
                                        </p:attrNameLst>
                                      </p:cBhvr>
                                      <p:to>
                                        <p:strVal val="visible"/>
                                      </p:to>
                                    </p:set>
                                    <p:animEffect transition="in" filter="checkerboard(across)">
                                      <p:cBhvr>
                                        <p:cTn id="17" dur="500"/>
                                        <p:tgtEl>
                                          <p:spTgt spid="17207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72077"/>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72079"/>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7208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72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172077" grpId="0" animBg="1"/>
      <p:bldP spid="172077" grpId="1" animBg="1"/>
      <p:bldP spid="172078" grpId="0" animBg="1"/>
      <p:bldP spid="172079" grpId="0" animBg="1"/>
      <p:bldP spid="172079" grpId="1" animBg="1"/>
      <p:bldP spid="172080" grpId="0" animBg="1"/>
      <p:bldP spid="172081" grpId="0" animBg="1"/>
    </p:bldLst>
  </p:timing>
  <p:extLst>
    <p:ext uri="{3A86A75C-4F4B-4683-9AE1-C65F6400EC91}">
      <p14:laserTraceLst xmlns:p14="http://schemas.microsoft.com/office/powerpoint/2010/main">
        <p14:tracePtLst>
          <p14:tracePt t="15262" x="8451850" y="3455988"/>
          <p14:tracePt t="15271" x="7877175" y="3411538"/>
          <p14:tracePt t="15278" x="7375525" y="3309938"/>
          <p14:tracePt t="15285" x="6910388" y="3265488"/>
          <p14:tracePt t="15294" x="6435725" y="3173413"/>
          <p14:tracePt t="15301" x="6043613" y="3109913"/>
          <p14:tracePt t="15313" x="5770563" y="3090863"/>
          <p14:tracePt t="15318" x="5624513" y="3054350"/>
          <p14:tracePt t="15326" x="5534025" y="3027363"/>
          <p14:tracePt t="15335" x="5470525" y="3009900"/>
          <p14:tracePt t="15352" x="5461000" y="3000375"/>
          <p14:tracePt t="15366" x="5461000" y="2990850"/>
          <p14:tracePt t="15381" x="5461000" y="2973388"/>
          <p14:tracePt t="15397" x="5461000" y="2946400"/>
          <p14:tracePt t="15405" x="5441950" y="2917825"/>
          <p14:tracePt t="15413" x="5378450" y="2890838"/>
          <p14:tracePt t="15421" x="5324475" y="2863850"/>
          <p14:tracePt t="15430" x="5168900" y="2836863"/>
          <p14:tracePt t="15437" x="5068888" y="2781300"/>
          <p14:tracePt t="15445" x="4986338" y="2708275"/>
          <p14:tracePt t="15453" x="4795838" y="2644775"/>
          <p14:tracePt t="15462" x="4586288" y="2617788"/>
          <p14:tracePt t="15469" x="4367213" y="2562225"/>
          <p14:tracePt t="15478" x="4202113" y="2535238"/>
          <p14:tracePt t="15485" x="4075113" y="2471738"/>
          <p14:tracePt t="15495" x="3919538" y="2425700"/>
          <p14:tracePt t="15501" x="3865563" y="2416175"/>
          <p14:tracePt t="15511" x="3783013" y="2389188"/>
          <p14:tracePt t="15525" x="3775075" y="2379663"/>
          <p14:tracePt t="15758" x="3756025" y="2371725"/>
          <p14:tracePt t="15765" x="3719513" y="2371725"/>
          <p14:tracePt t="15773" x="3646488" y="2389188"/>
          <p14:tracePt t="15781" x="3573463" y="2408238"/>
          <p14:tracePt t="15789" x="3527425" y="2425700"/>
          <p14:tracePt t="15799" x="3463925" y="2452688"/>
          <p14:tracePt t="15805" x="3419475" y="2462213"/>
          <p14:tracePt t="15814" x="3382963" y="2471738"/>
          <p14:tracePt t="15821" x="3354388" y="2481263"/>
          <p14:tracePt t="15901" x="3346450" y="2481263"/>
          <p14:tracePt t="15910" x="3346450" y="2452688"/>
          <p14:tracePt t="15917" x="3336925" y="2425700"/>
          <p14:tracePt t="15925" x="3336925" y="2398713"/>
          <p14:tracePt t="15933" x="3336925" y="2352675"/>
          <p14:tracePt t="15941" x="3309938" y="2325688"/>
          <p14:tracePt t="15949" x="3309938" y="2298700"/>
          <p14:tracePt t="15957" x="3300413" y="2252663"/>
          <p14:tracePt t="15965" x="3300413" y="2225675"/>
          <p14:tracePt t="15973" x="3300413" y="2197100"/>
          <p14:tracePt t="15981" x="3300413" y="2152650"/>
          <p14:tracePt t="15989" x="3300413" y="2133600"/>
          <p14:tracePt t="15997" x="3300413" y="2106613"/>
          <p14:tracePt t="16005" x="3300413" y="2079625"/>
          <p14:tracePt t="16013" x="3300413" y="2052638"/>
          <p14:tracePt t="16021" x="3300413" y="2006600"/>
          <p14:tracePt t="16030" x="3300413" y="1987550"/>
          <p14:tracePt t="16037" x="3300413" y="1960563"/>
          <p14:tracePt t="16046" x="3300413" y="1943100"/>
          <p14:tracePt t="16053" x="3300413" y="1933575"/>
          <p14:tracePt t="16062" x="3300413" y="1897063"/>
          <p14:tracePt t="16078" x="3300413" y="1887538"/>
          <p14:tracePt t="16085" x="3300413" y="1878013"/>
          <p14:tracePt t="16101" x="3300413" y="1870075"/>
          <p14:tracePt t="16111" x="3300413" y="1860550"/>
          <p14:tracePt t="16214" x="3300413" y="1870075"/>
          <p14:tracePt t="16229" x="3309938" y="1914525"/>
          <p14:tracePt t="16237" x="3336925" y="1960563"/>
          <p14:tracePt t="16245" x="3354388" y="1997075"/>
          <p14:tracePt t="16254" x="3354388" y="2016125"/>
          <p14:tracePt t="16262" x="3354388" y="2033588"/>
          <p14:tracePt t="16270" x="3354388" y="2070100"/>
          <p14:tracePt t="16285" x="3354388" y="2079625"/>
          <p14:tracePt t="16296" x="3354388" y="2097088"/>
          <p14:tracePt t="16301" x="3363913" y="2106613"/>
          <p14:tracePt t="16312" x="3363913" y="2116138"/>
          <p14:tracePt t="16325" x="3363913" y="2125663"/>
          <p14:tracePt t="16333" x="3363913" y="2133600"/>
          <p14:tracePt t="16341" x="3373438" y="2143125"/>
          <p14:tracePt t="16357" x="3373438" y="2152650"/>
          <p14:tracePt t="16381" x="3373438" y="2170113"/>
          <p14:tracePt t="16389" x="3373438" y="2189163"/>
          <p14:tracePt t="16397" x="3336925" y="2225675"/>
          <p14:tracePt t="16405" x="3254375" y="2243138"/>
          <p14:tracePt t="16414" x="3227388" y="2262188"/>
          <p14:tracePt t="16422" x="3181350" y="2270125"/>
          <p14:tracePt t="16429" x="3154363" y="2279650"/>
          <p14:tracePt t="16437" x="3127375" y="2298700"/>
          <p14:tracePt t="16446" x="3100388" y="2298700"/>
          <p14:tracePt t="16453" x="3081338" y="2306638"/>
          <p14:tracePt t="16518" x="3081338" y="2270125"/>
          <p14:tracePt t="16526" x="3081338" y="2243138"/>
          <p14:tracePt t="16534" x="3081338" y="2206625"/>
          <p14:tracePt t="16541" x="3081338" y="2170113"/>
          <p14:tracePt t="16549" x="3081338" y="2143125"/>
          <p14:tracePt t="16557" x="3081338" y="2116138"/>
          <p14:tracePt t="16566" x="3081338" y="2089150"/>
          <p14:tracePt t="16574" x="3081338" y="2070100"/>
          <p14:tracePt t="16581" x="3081338" y="2024063"/>
          <p14:tracePt t="16589" x="3081338" y="2016125"/>
          <p14:tracePt t="16597" x="3081338" y="2006600"/>
          <p14:tracePt t="16605" x="3081338" y="1987550"/>
          <p14:tracePt t="16613" x="3081338" y="1979613"/>
          <p14:tracePt t="16622" x="3081338" y="1970088"/>
          <p14:tracePt t="16637" x="3081338" y="1951038"/>
          <p14:tracePt t="16646" x="3090863" y="1933575"/>
          <p14:tracePt t="16653" x="3090863" y="1924050"/>
          <p14:tracePt t="16662" x="3117850" y="1906588"/>
          <p14:tracePt t="16670" x="3171825" y="1897063"/>
          <p14:tracePt t="16679" x="3217863" y="1878013"/>
          <p14:tracePt t="16685" x="3281363" y="1851025"/>
          <p14:tracePt t="16696" x="3363913" y="1824038"/>
          <p14:tracePt t="16701" x="3382963" y="1814513"/>
          <p14:tracePt t="16712" x="3427413" y="1804988"/>
          <p14:tracePt t="16717" x="3500438" y="1760538"/>
          <p14:tracePt t="16726" x="3519488" y="1760538"/>
          <p14:tracePt t="16733" x="3536950" y="1751013"/>
          <p14:tracePt t="16781" x="3546475" y="1751013"/>
          <p14:tracePt t="16805" x="3563938" y="1751013"/>
          <p14:tracePt t="16812" x="3573463" y="1751013"/>
          <p14:tracePt t="16820" x="3582988" y="1751013"/>
          <p14:tracePt t="16828" x="3592513" y="1768475"/>
          <p14:tracePt t="16836" x="3592513" y="1797050"/>
          <p14:tracePt t="16844" x="3592513" y="1814513"/>
          <p14:tracePt t="16852" x="3592513" y="1841500"/>
          <p14:tracePt t="16861" x="3592513" y="1851025"/>
          <p14:tracePt t="16868" x="3592513" y="1860550"/>
          <p14:tracePt t="16877" x="3592513" y="1878013"/>
          <p14:tracePt t="16901" x="3592513" y="1887538"/>
          <p14:tracePt t="16917" x="3592513" y="1897063"/>
          <p14:tracePt t="16950" x="3592513" y="1924050"/>
          <p14:tracePt t="16958" x="3592513" y="1943100"/>
          <p14:tracePt t="16966" x="3573463" y="1987550"/>
          <p14:tracePt t="16974" x="3556000" y="2006600"/>
          <p14:tracePt t="16983" x="3527425" y="2043113"/>
          <p14:tracePt t="16990" x="3509963" y="2060575"/>
          <p14:tracePt t="16997" x="3463925" y="2089150"/>
          <p14:tracePt t="17005" x="3427413" y="2143125"/>
          <p14:tracePt t="17013" x="3409950" y="2152650"/>
          <p14:tracePt t="17021" x="3390900" y="2170113"/>
          <p14:tracePt t="17029" x="3363913" y="2179638"/>
          <p14:tracePt t="17037" x="3363913" y="2189163"/>
          <p14:tracePt t="17046" x="3354388" y="2197100"/>
          <p14:tracePt t="17053" x="3346450" y="2197100"/>
          <p14:tracePt t="17060" x="3327400" y="2206625"/>
          <p14:tracePt t="17085" x="3317875" y="2206625"/>
          <p14:tracePt t="17095" x="3309938" y="2216150"/>
          <p14:tracePt t="17117" x="3290888" y="2233613"/>
          <p14:tracePt t="17126" x="3273425" y="2243138"/>
          <p14:tracePt t="17133" x="3263900" y="2243138"/>
          <p14:tracePt t="17141" x="3254375" y="2252663"/>
          <p14:tracePt t="17157" x="3236913" y="2252663"/>
          <p14:tracePt t="17165" x="3227388" y="2252663"/>
          <p14:tracePt t="17181" x="3208338" y="2252663"/>
          <p14:tracePt t="17197" x="3200400" y="2252663"/>
          <p14:tracePt t="17246" x="3190875" y="2252663"/>
          <p14:tracePt t="17254" x="3190875" y="2233613"/>
          <p14:tracePt t="17261" x="3181350" y="2216150"/>
          <p14:tracePt t="17271" x="3181350" y="2189163"/>
          <p14:tracePt t="17279" x="3181350" y="2170113"/>
          <p14:tracePt t="17285" x="3171825" y="2143125"/>
          <p14:tracePt t="17294" x="3171825" y="2133600"/>
          <p14:tracePt t="17300" x="3171825" y="2125663"/>
          <p14:tracePt t="17309" x="3171825" y="2097088"/>
          <p14:tracePt t="17332" x="3171825" y="2070100"/>
          <p14:tracePt t="17341" x="3171825" y="2052638"/>
          <p14:tracePt t="17349" x="3171825" y="2024063"/>
          <p14:tracePt t="17357" x="3171825" y="2016125"/>
          <p14:tracePt t="17365" x="3171825" y="1997075"/>
          <p14:tracePt t="17374" x="3171825" y="1979613"/>
          <p14:tracePt t="17381" x="3171825" y="1960563"/>
          <p14:tracePt t="17390" x="3171825" y="1951038"/>
          <p14:tracePt t="17397" x="3181350" y="1924050"/>
          <p14:tracePt t="17406" x="3200400" y="1906588"/>
          <p14:tracePt t="17415" x="3227388" y="1878013"/>
          <p14:tracePt t="17421" x="3244850" y="1870075"/>
          <p14:tracePt t="17429" x="3263900" y="1860550"/>
          <p14:tracePt t="17438" x="3290888" y="1841500"/>
          <p14:tracePt t="17446" x="3317875" y="1824038"/>
          <p14:tracePt t="17454" x="3336925" y="1814513"/>
          <p14:tracePt t="17462" x="3354388" y="1814513"/>
          <p14:tracePt t="17470" x="3390900" y="1804988"/>
          <p14:tracePt t="17486" x="3419475" y="1804988"/>
          <p14:tracePt t="17496" x="3427413" y="1804988"/>
          <p14:tracePt t="17501" x="3436938" y="1804988"/>
          <p14:tracePt t="17517" x="3446463" y="1804988"/>
          <p14:tracePt t="17526" x="3463925" y="1804988"/>
          <p14:tracePt t="17534" x="3482975" y="1804988"/>
          <p14:tracePt t="17541" x="3500438" y="1824038"/>
          <p14:tracePt t="17550" x="3509963" y="1833563"/>
          <p14:tracePt t="17558" x="3519488" y="1841500"/>
          <p14:tracePt t="17565" x="3527425" y="1860550"/>
          <p14:tracePt t="17574" x="3536950" y="1878013"/>
          <p14:tracePt t="17583" x="3536950" y="1897063"/>
          <p14:tracePt t="17590" x="3536950" y="1906588"/>
          <p14:tracePt t="17598" x="3536950" y="1914525"/>
          <p14:tracePt t="17606" x="3546475" y="1924050"/>
          <p14:tracePt t="17622" x="3556000" y="1943100"/>
          <p14:tracePt t="17629" x="3556000" y="1951038"/>
          <p14:tracePt t="17638" x="3556000" y="1960563"/>
          <p14:tracePt t="17646" x="3556000" y="1987550"/>
          <p14:tracePt t="17654" x="3556000" y="2006600"/>
          <p14:tracePt t="17663" x="3556000" y="2033588"/>
          <p14:tracePt t="17670" x="3556000" y="2052638"/>
          <p14:tracePt t="17679" x="3556000" y="2070100"/>
          <p14:tracePt t="17686" x="3556000" y="2089150"/>
          <p14:tracePt t="17696" x="3546475" y="2106613"/>
          <p14:tracePt t="17701" x="3546475" y="2116138"/>
          <p14:tracePt t="17712" x="3527425" y="2143125"/>
          <p14:tracePt t="17718" x="3519488" y="2152650"/>
          <p14:tracePt t="17726" x="3509963" y="2179638"/>
          <p14:tracePt t="17733" x="3509963" y="2189163"/>
          <p14:tracePt t="17741" x="3490913" y="2189163"/>
          <p14:tracePt t="17750" x="3473450" y="2216150"/>
          <p14:tracePt t="17758" x="3463925" y="2216150"/>
          <p14:tracePt t="17774" x="3455988" y="2225675"/>
          <p14:tracePt t="17806" x="3446463" y="2225675"/>
          <p14:tracePt t="18942" x="3436938" y="2225675"/>
          <p14:tracePt t="20301" x="3436938" y="2216150"/>
          <p14:tracePt t="20310" x="3446463" y="2216150"/>
          <p14:tracePt t="20317" x="3463925" y="2216150"/>
          <p14:tracePt t="20341" x="3482975" y="2216150"/>
          <p14:tracePt t="20365" x="3500438" y="2216150"/>
          <p14:tracePt t="20373" x="3509963" y="2216150"/>
          <p14:tracePt t="20381" x="3519488" y="2216150"/>
          <p14:tracePt t="20389" x="3546475" y="2216150"/>
          <p14:tracePt t="20397" x="3563938" y="2216150"/>
          <p14:tracePt t="20405" x="3592513" y="2216150"/>
          <p14:tracePt t="20413" x="3619500" y="2216150"/>
          <p14:tracePt t="20421" x="3646488" y="2216150"/>
          <p14:tracePt t="20429" x="3692525" y="2216150"/>
          <p14:tracePt t="20437" x="3719513" y="2216150"/>
          <p14:tracePt t="20445" x="3792538" y="2216150"/>
          <p14:tracePt t="20453" x="3902075" y="2233613"/>
          <p14:tracePt t="20462" x="4111625" y="2262188"/>
          <p14:tracePt t="20469" x="4321175" y="2298700"/>
          <p14:tracePt t="20478" x="4549775" y="2306638"/>
          <p14:tracePt t="20485" x="4832350" y="2352675"/>
          <p14:tracePt t="20495" x="5297488" y="2416175"/>
          <p14:tracePt t="20501" x="5543550" y="2452688"/>
          <p14:tracePt t="20512" x="5826125" y="2489200"/>
          <p14:tracePt t="20517" x="6181725" y="2535238"/>
          <p14:tracePt t="20528" x="6362700" y="2544763"/>
          <p14:tracePt t="20533" x="6545263" y="2581275"/>
          <p14:tracePt t="20541" x="6710363" y="2589213"/>
          <p14:tracePt t="20549" x="6783388" y="2589213"/>
          <p14:tracePt t="20557" x="6810375" y="2598738"/>
          <p14:tracePt t="20917" x="6819900" y="2608263"/>
          <p14:tracePt t="20933" x="6810375" y="2617788"/>
          <p14:tracePt t="20949" x="6810375" y="2625725"/>
          <p14:tracePt t="20957" x="6810375" y="2635250"/>
          <p14:tracePt t="20965" x="6810375" y="2644775"/>
          <p14:tracePt t="20973" x="6810375" y="2662238"/>
          <p14:tracePt t="20997" x="6810375" y="2671763"/>
          <p14:tracePt t="21005" x="6810375" y="2681288"/>
          <p14:tracePt t="21013" x="6810375" y="2698750"/>
          <p14:tracePt t="21021" x="6810375" y="2708275"/>
          <p14:tracePt t="21029" x="6810375" y="2717800"/>
          <p14:tracePt t="21037" x="6810375" y="2727325"/>
          <p14:tracePt t="21053" x="6810375" y="2735263"/>
          <p14:tracePt t="21077" x="6810375" y="2744788"/>
          <p14:tracePt t="21110" x="6810375" y="2754313"/>
          <p14:tracePt t="21134" x="6810375" y="2763838"/>
          <p14:tracePt t="21158" x="6810375" y="2781300"/>
          <p14:tracePt t="21173" x="6800850" y="2800350"/>
          <p14:tracePt t="21181" x="6791325" y="2800350"/>
          <p14:tracePt t="21189" x="6746875" y="2808288"/>
          <p14:tracePt t="21197" x="6710363" y="2817813"/>
          <p14:tracePt t="21205" x="6645275" y="2817813"/>
          <p14:tracePt t="21214" x="6564313" y="2844800"/>
          <p14:tracePt t="21221" x="6454775" y="2854325"/>
          <p14:tracePt t="21230" x="6354763" y="2873375"/>
          <p14:tracePt t="21237" x="6245225" y="2873375"/>
          <p14:tracePt t="21245" x="6153150" y="2881313"/>
          <p14:tracePt t="21253" x="6062663" y="2881313"/>
          <p14:tracePt t="21262" x="5972175" y="2909888"/>
          <p14:tracePt t="21269" x="5935663" y="2909888"/>
          <p14:tracePt t="21276" x="5880100" y="2909888"/>
          <p14:tracePt t="21284" x="5853113" y="2909888"/>
          <p14:tracePt t="21293" x="5816600" y="2909888"/>
          <p14:tracePt t="21300" x="5807075" y="2909888"/>
          <p14:tracePt t="21309" x="5753100" y="2917825"/>
          <p14:tracePt t="21316" x="5734050" y="2917825"/>
          <p14:tracePt t="21325" x="5724525" y="2917825"/>
          <p14:tracePt t="21333" x="5688013" y="2927350"/>
          <p14:tracePt t="21341" x="5670550" y="2936875"/>
          <p14:tracePt t="21349" x="5624513" y="2973388"/>
          <p14:tracePt t="21357" x="5597525" y="2990850"/>
          <p14:tracePt t="21365" x="5570538" y="3009900"/>
          <p14:tracePt t="21373" x="5561013" y="3009900"/>
          <p14:tracePt t="21381" x="5534025" y="3036888"/>
          <p14:tracePt t="21389" x="5514975" y="3063875"/>
          <p14:tracePt t="21397" x="5507038" y="3063875"/>
          <p14:tracePt t="21405" x="5487988" y="3082925"/>
          <p14:tracePt t="21413" x="5451475" y="3109913"/>
          <p14:tracePt t="21421" x="5414963" y="3127375"/>
          <p14:tracePt t="21430" x="5397500" y="3136900"/>
          <p14:tracePt t="21437" x="5360988" y="3163888"/>
          <p14:tracePt t="21446" x="5334000" y="3192463"/>
          <p14:tracePt t="21453" x="5287963" y="3236913"/>
          <p14:tracePt t="21461" x="5241925" y="3273425"/>
          <p14:tracePt t="21469" x="5178425" y="3309938"/>
          <p14:tracePt t="21478" x="5114925" y="3346450"/>
          <p14:tracePt t="21485" x="5068888" y="3375025"/>
          <p14:tracePt t="21494" x="4949825" y="3411538"/>
          <p14:tracePt t="21501" x="4922838" y="3429000"/>
          <p14:tracePt t="21511" x="4859338" y="3455988"/>
          <p14:tracePt t="21517" x="4840288" y="3465513"/>
          <p14:tracePt t="21526" x="4803775" y="3475038"/>
          <p14:tracePt t="21533" x="4786313" y="3482975"/>
          <p14:tracePt t="21541" x="4749800" y="3502025"/>
          <p14:tracePt t="21549" x="4730750" y="3511550"/>
          <p14:tracePt t="21557" x="4722813" y="3519488"/>
          <p14:tracePt t="21565" x="4703763" y="3519488"/>
          <p14:tracePt t="21573" x="4703763" y="3529013"/>
          <p14:tracePt t="21581" x="4695825" y="3529013"/>
          <p14:tracePt t="21589" x="4686300" y="3529013"/>
          <p14:tracePt t="21597" x="4649788" y="3529013"/>
          <p14:tracePt t="21605" x="4622800" y="3548063"/>
          <p14:tracePt t="21613" x="4586288" y="3565525"/>
          <p14:tracePt t="21621" x="4549775" y="3575050"/>
          <p14:tracePt t="21630" x="4503738" y="3584575"/>
          <p14:tracePt t="21637" x="4421188" y="3611563"/>
          <p14:tracePt t="21645" x="4394200" y="3621088"/>
          <p14:tracePt t="21653" x="4376738" y="3621088"/>
          <p14:tracePt t="21661" x="4340225" y="3629025"/>
          <p14:tracePt t="21669" x="4330700" y="3629025"/>
          <p14:tracePt t="21678" x="4311650" y="3638550"/>
          <p14:tracePt t="21685" x="4303713" y="3638550"/>
          <p14:tracePt t="21701" x="4294188" y="3638550"/>
          <p14:tracePt t="21711" x="4284663" y="3648075"/>
          <p14:tracePt t="21900" x="4284663" y="3629025"/>
          <p14:tracePt t="21909" x="4284663" y="3621088"/>
          <p14:tracePt t="21924" x="4284663" y="3611563"/>
          <p14:tracePt t="21949" x="4284663" y="3592513"/>
          <p14:tracePt t="21974" x="4284663" y="3584575"/>
          <p14:tracePt t="21982" x="4284663" y="3575050"/>
          <p14:tracePt t="21998" x="4284663" y="3565525"/>
          <p14:tracePt t="22013" x="4284663" y="3548063"/>
          <p14:tracePt t="22030" x="4284663" y="3538538"/>
          <p14:tracePt t="22038" x="4275138" y="3538538"/>
          <p14:tracePt t="22102" x="4267200" y="3529013"/>
          <p14:tracePt t="22110" x="4257675" y="3529013"/>
          <p14:tracePt t="22118" x="4248150" y="3529013"/>
          <p14:tracePt t="22134" x="4238625" y="3529013"/>
          <p14:tracePt t="22150" x="4230688" y="3519488"/>
          <p14:tracePt t="22189" x="4230688" y="3511550"/>
          <p14:tracePt t="22206" x="4230688" y="3502025"/>
          <p14:tracePt t="22214" x="4230688" y="3492500"/>
          <p14:tracePt t="22221" x="4230688" y="3482975"/>
          <p14:tracePt t="22230" x="4230688" y="3475038"/>
          <p14:tracePt t="22238" x="4238625" y="3446463"/>
          <p14:tracePt t="22245" x="4257675" y="3429000"/>
          <p14:tracePt t="22254" x="4267200" y="3419475"/>
          <p14:tracePt t="22262" x="4275138" y="3419475"/>
          <p14:tracePt t="22271" x="4275138" y="3402013"/>
          <p14:tracePt t="22286" x="4275138" y="3382963"/>
          <p14:tracePt t="22310" x="4275138" y="3375025"/>
          <p14:tracePt t="22317" x="4275138" y="3365500"/>
          <p14:tracePt t="22328" x="4275138" y="3355975"/>
          <p14:tracePt t="22333" x="4275138" y="3328988"/>
          <p14:tracePt t="22341" x="4275138" y="3309938"/>
          <p14:tracePt t="22349" x="4248150" y="3282950"/>
          <p14:tracePt t="22358" x="4221163" y="3236913"/>
          <p14:tracePt t="22366" x="4202113" y="3209925"/>
          <p14:tracePt t="22374" x="4194175" y="3146425"/>
          <p14:tracePt t="22383" x="4184650" y="3109913"/>
          <p14:tracePt t="22389" x="4157663" y="3027363"/>
          <p14:tracePt t="22399" x="4129088" y="2982913"/>
          <p14:tracePt t="22405" x="4129088" y="2946400"/>
          <p14:tracePt t="22415" x="4121150" y="2890838"/>
          <p14:tracePt t="22421" x="4121150" y="2873375"/>
          <p14:tracePt t="22430" x="4111625" y="2827338"/>
          <p14:tracePt t="22437" x="4111625" y="2800350"/>
          <p14:tracePt t="22445" x="4111625" y="2781300"/>
          <p14:tracePt t="22454" x="4111625" y="2754313"/>
          <p14:tracePt t="22462" x="4094163" y="2717800"/>
          <p14:tracePt t="22469" x="4084638" y="2717800"/>
          <p14:tracePt t="22478" x="4075113" y="2708275"/>
          <p14:tracePt t="22484" x="4075113" y="2698750"/>
          <p14:tracePt t="22493" x="4075113" y="2681288"/>
          <p14:tracePt t="22500" x="4065588" y="2662238"/>
          <p14:tracePt t="22509" x="4065588" y="2654300"/>
          <p14:tracePt t="22516" x="4057650" y="2635250"/>
          <p14:tracePt t="22524" x="4048125" y="2625725"/>
          <p14:tracePt t="22533" x="4038600" y="2625725"/>
          <p14:tracePt t="22541" x="4029075" y="2617788"/>
          <p14:tracePt t="22548" x="4029075" y="2608263"/>
          <p14:tracePt t="22557" x="4029075" y="2598738"/>
          <p14:tracePt t="22565" x="4029075" y="2581275"/>
          <p14:tracePt t="22573" x="4002088" y="2562225"/>
          <p14:tracePt t="22581" x="4002088" y="2554288"/>
          <p14:tracePt t="22589" x="3992563" y="2544763"/>
          <p14:tracePt t="22597" x="3984625" y="2525713"/>
          <p14:tracePt t="22605" x="3965575" y="2508250"/>
          <p14:tracePt t="22638" x="3956050" y="2498725"/>
          <p14:tracePt t="22662" x="3948113" y="2498725"/>
          <p14:tracePt t="22670" x="3929063" y="2489200"/>
          <p14:tracePt t="22677" x="3919538" y="2489200"/>
          <p14:tracePt t="22686" x="3902075" y="2471738"/>
          <p14:tracePt t="22695" x="3892550" y="2462213"/>
          <p14:tracePt t="22702" x="3883025" y="2444750"/>
          <p14:tracePt t="22718" x="3875088" y="2435225"/>
          <p14:tracePt t="22728" x="3865563" y="2425700"/>
          <p14:tracePt t="22734" x="3846513" y="2425700"/>
          <p14:tracePt t="22741" x="3829050" y="2416175"/>
          <p14:tracePt t="22758" x="3802063" y="2398713"/>
          <p14:tracePt t="22766" x="3792538" y="2389188"/>
          <p14:tracePt t="22773" x="3783013" y="2389188"/>
          <p14:tracePt t="22781" x="3775075" y="2389188"/>
          <p14:tracePt t="22790" x="3746500" y="2379663"/>
          <p14:tracePt t="22797" x="3738563" y="2379663"/>
          <p14:tracePt t="22806" x="3729038" y="2379663"/>
          <p14:tracePt t="22813" x="3709988" y="2371725"/>
          <p14:tracePt t="22822" x="3692525" y="2371725"/>
          <p14:tracePt t="22829" x="3646488" y="2371725"/>
          <p14:tracePt t="22837" x="3619500" y="2371725"/>
          <p14:tracePt t="22845" x="3592513" y="2371725"/>
          <p14:tracePt t="22854" x="3546475" y="2371725"/>
          <p14:tracePt t="22863" x="3519488" y="2371725"/>
          <p14:tracePt t="22869" x="3490913" y="2371725"/>
          <p14:tracePt t="22879" x="3463925" y="2371725"/>
          <p14:tracePt t="22886" x="3446463" y="2371725"/>
          <p14:tracePt t="22899" x="3409950" y="2371725"/>
          <p14:tracePt t="22901" x="3400425" y="2371725"/>
          <p14:tracePt t="22913" x="3382963" y="2371725"/>
          <p14:tracePt t="22917" x="3373438" y="2371725"/>
          <p14:tracePt t="22934" x="3363913" y="2371725"/>
          <p14:tracePt t="22950" x="3354388" y="2371725"/>
          <p14:tracePt t="22982" x="3336925" y="2371725"/>
          <p14:tracePt t="22990" x="3327400" y="2371725"/>
          <p14:tracePt t="23014" x="3300413" y="2371725"/>
          <p14:tracePt t="23021" x="3290888" y="2371725"/>
          <p14:tracePt t="23030" x="3263900" y="2352675"/>
          <p14:tracePt t="23038" x="3244850" y="2352675"/>
          <p14:tracePt t="23046" x="3227388" y="2343150"/>
          <p14:tracePt t="23053" x="3208338" y="2343150"/>
          <p14:tracePt t="23062" x="3200400" y="2335213"/>
          <p14:tracePt t="23069" x="3190875" y="2325688"/>
          <p14:tracePt t="23078" x="3181350" y="2325688"/>
          <p14:tracePt t="23086" x="3181350" y="2316163"/>
          <p14:tracePt t="23095" x="3181350" y="2298700"/>
          <p14:tracePt t="23102" x="3171825" y="2289175"/>
          <p14:tracePt t="23112" x="3163888" y="2279650"/>
          <p14:tracePt t="23117" x="3163888" y="2262188"/>
          <p14:tracePt t="23128" x="3154363" y="2233613"/>
          <p14:tracePt t="23133" x="3154363" y="2216150"/>
          <p14:tracePt t="23142" x="3154363" y="2179638"/>
          <p14:tracePt t="23149" x="3154363" y="2160588"/>
          <p14:tracePt t="23158" x="3154363" y="2116138"/>
          <p14:tracePt t="23165" x="3154363" y="2089150"/>
          <p14:tracePt t="23174" x="3154363" y="2060575"/>
          <p14:tracePt t="23181" x="3163888" y="2024063"/>
          <p14:tracePt t="23189" x="3181350" y="1997075"/>
          <p14:tracePt t="23197" x="3208338" y="1951038"/>
          <p14:tracePt t="23206" x="3227388" y="1943100"/>
          <p14:tracePt t="23213" x="3244850" y="1924050"/>
          <p14:tracePt t="23221" x="3273425" y="1914525"/>
          <p14:tracePt t="23229" x="3300413" y="1906588"/>
          <p14:tracePt t="23237" x="3317875" y="1897063"/>
          <p14:tracePt t="23245" x="3363913" y="1897063"/>
          <p14:tracePt t="23253" x="3390900" y="1878013"/>
          <p14:tracePt t="23262" x="3409950" y="1878013"/>
          <p14:tracePt t="23269" x="3463925" y="1878013"/>
          <p14:tracePt t="23280" x="3509963" y="1878013"/>
          <p14:tracePt t="23285" x="3563938" y="1878013"/>
          <p14:tracePt t="23293" x="3582988" y="1878013"/>
          <p14:tracePt t="23301" x="3619500" y="1878013"/>
          <p14:tracePt t="23310" x="3665538" y="1878013"/>
          <p14:tracePt t="23316" x="3702050" y="1878013"/>
          <p14:tracePt t="23325" x="3729038" y="1878013"/>
          <p14:tracePt t="23333" x="3775075" y="1878013"/>
          <p14:tracePt t="23341" x="3802063" y="1878013"/>
          <p14:tracePt t="23349" x="3810000" y="1878013"/>
          <p14:tracePt t="23381" x="3819525" y="1878013"/>
          <p14:tracePt t="23398" x="3819525" y="1897063"/>
          <p14:tracePt t="23406" x="3819525" y="1924050"/>
          <p14:tracePt t="23415" x="3819525" y="1960563"/>
          <p14:tracePt t="23422" x="3819525" y="1997075"/>
          <p14:tracePt t="23430" x="3819525" y="2016125"/>
          <p14:tracePt t="23438" x="3819525" y="2060575"/>
          <p14:tracePt t="23448" x="3792538" y="2089150"/>
          <p14:tracePt t="23454" x="3792538" y="2106613"/>
          <p14:tracePt t="23463" x="3783013" y="2125663"/>
          <p14:tracePt t="23470" x="3765550" y="2152650"/>
          <p14:tracePt t="23479" x="3765550" y="2170113"/>
          <p14:tracePt t="23486" x="3756025" y="2189163"/>
          <p14:tracePt t="23517" x="3756025" y="2197100"/>
          <p14:tracePt t="23589" x="3746500" y="2206625"/>
          <p14:tracePt t="23606" x="3719513" y="2206625"/>
          <p14:tracePt t="23614" x="3709988" y="2206625"/>
          <p14:tracePt t="23622" x="3673475" y="2216150"/>
          <p14:tracePt t="23630" x="3656013" y="2225675"/>
          <p14:tracePt t="23638" x="3629025" y="2225675"/>
          <p14:tracePt t="23646" x="3600450" y="2233613"/>
          <p14:tracePt t="23654" x="3582988" y="2243138"/>
          <p14:tracePt t="23663" x="3573463" y="2243138"/>
          <p14:tracePt t="23710" x="3563938" y="2243138"/>
          <p14:tracePt t="23758" x="3546475" y="2243138"/>
          <p14:tracePt t="23766" x="3536950" y="2243138"/>
          <p14:tracePt t="23782" x="3509963" y="2243138"/>
          <p14:tracePt t="23790" x="3473450" y="2243138"/>
          <p14:tracePt t="23797" x="3419475" y="2243138"/>
          <p14:tracePt t="23806" x="3382963" y="2243138"/>
          <p14:tracePt t="23813" x="3327400" y="2243138"/>
          <p14:tracePt t="23822" x="3290888" y="2243138"/>
          <p14:tracePt t="23830" x="3273425" y="2243138"/>
          <p14:tracePt t="23838" x="3227388" y="2243138"/>
          <p14:tracePt t="23934" x="3217863" y="2243138"/>
          <p14:tracePt t="23948" x="3217863" y="2233613"/>
          <p14:tracePt t="23957" x="3217863" y="2225675"/>
          <p14:tracePt t="23964" x="3217863" y="2216150"/>
          <p14:tracePt t="23980" x="3217863" y="2206625"/>
          <p14:tracePt t="24102" x="3208338" y="2189163"/>
          <p14:tracePt t="24134" x="3200400" y="2189163"/>
          <p14:tracePt t="24148" x="3181350" y="2160588"/>
          <p14:tracePt t="24164" x="3171825" y="2160588"/>
          <p14:tracePt t="24173" x="3154363" y="2160588"/>
          <p14:tracePt t="24181" x="3144838" y="2152650"/>
          <p14:tracePt t="24198" x="3136900" y="2143125"/>
          <p14:tracePt t="24430" x="3136900" y="2133600"/>
          <p14:tracePt t="24446" x="3144838" y="2106613"/>
          <p14:tracePt t="24461" x="3154363" y="2106613"/>
          <p14:tracePt t="24494" x="3163888" y="2097088"/>
          <p14:tracePt t="25102" x="3171825" y="2089150"/>
          <p14:tracePt t="25110" x="3190875" y="2089150"/>
          <p14:tracePt t="25118" x="3227388" y="2089150"/>
          <p14:tracePt t="25129" x="3273425" y="2089150"/>
          <p14:tracePt t="25134" x="3309938" y="2089150"/>
          <p14:tracePt t="25142" x="3373438" y="2097088"/>
          <p14:tracePt t="25149" x="3409950" y="2097088"/>
          <p14:tracePt t="25158" x="3446463" y="2097088"/>
          <p14:tracePt t="25166" x="3463925" y="2097088"/>
          <p14:tracePt t="25174" x="3500438" y="2097088"/>
          <p14:tracePt t="25182" x="3519488" y="2097088"/>
          <p14:tracePt t="25190" x="3527425" y="2097088"/>
          <p14:tracePt t="25197" x="3546475" y="2097088"/>
          <p14:tracePt t="25206" x="3563938" y="2097088"/>
          <p14:tracePt t="25214" x="3582988" y="2097088"/>
          <p14:tracePt t="25221" x="3592513" y="2097088"/>
          <p14:tracePt t="25230" x="3619500" y="2097088"/>
          <p14:tracePt t="25238" x="3636963" y="2097088"/>
          <p14:tracePt t="25245" x="3646488" y="2097088"/>
          <p14:tracePt t="25254" x="3665538" y="2097088"/>
          <p14:tracePt t="25278" x="3673475" y="2097088"/>
          <p14:tracePt t="25293" x="3683000" y="2097088"/>
          <p14:tracePt t="25301" x="3702050" y="2097088"/>
          <p14:tracePt t="25311" x="3709988" y="2106613"/>
          <p14:tracePt t="25317" x="3729038" y="2116138"/>
          <p14:tracePt t="25327" x="3746500" y="2125663"/>
          <p14:tracePt t="25333" x="3765550" y="2133600"/>
          <p14:tracePt t="25341" x="3783013" y="2143125"/>
          <p14:tracePt t="25349" x="3802063" y="2143125"/>
          <p14:tracePt t="25357" x="3819525" y="2143125"/>
          <p14:tracePt t="25365" x="3838575" y="2143125"/>
          <p14:tracePt t="25373" x="3846513" y="2143125"/>
          <p14:tracePt t="25381" x="3856038" y="2143125"/>
          <p14:tracePt t="25389" x="3883025" y="2143125"/>
          <p14:tracePt t="25397" x="3911600" y="2143125"/>
          <p14:tracePt t="25405" x="3956050" y="2143125"/>
          <p14:tracePt t="25413" x="3984625" y="2143125"/>
          <p14:tracePt t="25421" x="4057650" y="2143125"/>
          <p14:tracePt t="25429" x="4111625" y="2143125"/>
          <p14:tracePt t="25437" x="4184650" y="2143125"/>
          <p14:tracePt t="25445" x="4211638" y="2143125"/>
          <p14:tracePt t="25453" x="4284663" y="2143125"/>
          <p14:tracePt t="25461" x="4340225" y="2143125"/>
          <p14:tracePt t="25469" x="4367213" y="2143125"/>
          <p14:tracePt t="25478" x="4384675" y="2143125"/>
          <p14:tracePt t="26166" x="4394200" y="2143125"/>
          <p14:tracePt t="26172" x="4394200" y="2133600"/>
          <p14:tracePt t="26188" x="4394200" y="2125663"/>
          <p14:tracePt t="26205" x="4403725" y="2116138"/>
          <p14:tracePt t="26213" x="4403725" y="2106613"/>
          <p14:tracePt t="26798" x="4413250" y="2097088"/>
          <p14:tracePt t="26805" x="4421188" y="2097088"/>
          <p14:tracePt t="26813" x="4421188" y="2133600"/>
          <p14:tracePt t="26821" x="4421188" y="2170113"/>
          <p14:tracePt t="26829" x="4421188" y="2225675"/>
          <p14:tracePt t="26837" x="4384675" y="2325688"/>
          <p14:tracePt t="26846" x="4348163" y="2408238"/>
          <p14:tracePt t="26853" x="4284663" y="2508250"/>
          <p14:tracePt t="26861" x="4257675" y="2581275"/>
          <p14:tracePt t="26869" x="4238625" y="2644775"/>
          <p14:tracePt t="26878" x="4211638" y="2690813"/>
          <p14:tracePt t="26885" x="4211638" y="2708275"/>
          <p14:tracePt t="26897" x="4202113" y="2754313"/>
          <p14:tracePt t="26901" x="4202113" y="2790825"/>
          <p14:tracePt t="26912" x="4202113" y="2808288"/>
          <p14:tracePt t="26917" x="4202113" y="2817813"/>
          <p14:tracePt t="26927" x="4211638" y="2873375"/>
          <p14:tracePt t="26941" x="4238625" y="2927350"/>
          <p14:tracePt t="26949" x="4248150" y="2946400"/>
          <p14:tracePt t="26957" x="4284663" y="3017838"/>
          <p14:tracePt t="26965" x="4294188" y="3100388"/>
          <p14:tracePt t="26973" x="4340225" y="3182938"/>
          <p14:tracePt t="26981" x="4348163" y="3273425"/>
          <p14:tracePt t="26989" x="4376738" y="3355975"/>
          <p14:tracePt t="26997" x="4421188" y="3429000"/>
          <p14:tracePt t="27005" x="4440238" y="3475038"/>
          <p14:tracePt t="27013" x="4476750" y="3538538"/>
          <p14:tracePt t="27021" x="4503738" y="3575050"/>
          <p14:tracePt t="27030" x="4549775" y="3621088"/>
          <p14:tracePt t="27037" x="4576763" y="3648075"/>
          <p14:tracePt t="27045" x="4603750" y="3675063"/>
          <p14:tracePt t="27053" x="4622800" y="3675063"/>
          <p14:tracePt t="27069" x="4630738" y="3675063"/>
          <p14:tracePt t="27093" x="4640263" y="3675063"/>
          <p14:tracePt t="27109" x="4676775" y="3657600"/>
          <p14:tracePt t="27126" x="4695825" y="3629025"/>
          <p14:tracePt t="27133" x="4695825" y="3611563"/>
          <p14:tracePt t="27141" x="4713288" y="3592513"/>
          <p14:tracePt t="27149" x="4722813" y="3584575"/>
          <p14:tracePt t="27157" x="4722813" y="3575050"/>
          <p14:tracePt t="27165" x="4722813" y="3565525"/>
          <p14:tracePt t="27214" x="4722813" y="3556000"/>
          <p14:tracePt t="27262" x="4730750" y="3548063"/>
          <p14:tracePt t="27270" x="4759325" y="3548063"/>
          <p14:tracePt t="27277" x="4832350" y="3548063"/>
          <p14:tracePt t="27285" x="4959350" y="3492500"/>
          <p14:tracePt t="27293" x="5114925" y="3419475"/>
          <p14:tracePt t="27301" x="5305425" y="3338513"/>
          <p14:tracePt t="27310" x="5588000" y="3219450"/>
          <p14:tracePt t="27317" x="5935663" y="3063875"/>
          <p14:tracePt t="27327" x="6291263" y="2909888"/>
          <p14:tracePt t="27333" x="6600825" y="2781300"/>
          <p14:tracePt t="27341" x="7037388" y="2671763"/>
          <p14:tracePt t="27349" x="7339013" y="2589213"/>
          <p14:tracePt t="27357" x="7602538" y="2489200"/>
          <p14:tracePt t="27365" x="7867650" y="2416175"/>
          <p14:tracePt t="27373" x="8031163" y="2389188"/>
          <p14:tracePt t="27381" x="8150225" y="2343150"/>
          <p14:tracePt t="27389" x="8177213" y="2335213"/>
          <p14:tracePt t="27397" x="8223250" y="2325688"/>
          <p14:tracePt t="27454" x="8213725" y="2325688"/>
          <p14:tracePt t="27461" x="8113713" y="2325688"/>
          <p14:tracePt t="27469" x="7958138" y="2362200"/>
          <p14:tracePt t="27478" x="7794625" y="2389188"/>
          <p14:tracePt t="27485" x="7612063" y="2435225"/>
          <p14:tracePt t="27494" x="7448550" y="2452688"/>
          <p14:tracePt t="27501" x="7265988" y="2481263"/>
          <p14:tracePt t="27511" x="7083425" y="2481263"/>
          <p14:tracePt t="27517" x="6900863" y="2481263"/>
          <p14:tracePt t="27527" x="6754813" y="2481263"/>
          <p14:tracePt t="27533" x="6645275" y="2481263"/>
          <p14:tracePt t="27541" x="6481763" y="2471738"/>
          <p14:tracePt t="27549" x="6354763" y="2462213"/>
          <p14:tracePt t="27558" x="6245225" y="2444750"/>
          <p14:tracePt t="27566" x="6145213" y="2435225"/>
          <p14:tracePt t="27573" x="6016625" y="2416175"/>
          <p14:tracePt t="27581" x="5870575" y="2408238"/>
          <p14:tracePt t="27589" x="5807075" y="2362200"/>
          <p14:tracePt t="27597" x="5661025" y="2352675"/>
          <p14:tracePt t="27605" x="5534025" y="2335213"/>
          <p14:tracePt t="27614" x="5387975" y="2306638"/>
          <p14:tracePt t="27621" x="5224463" y="2289175"/>
          <p14:tracePt t="27631" x="5068888" y="2279650"/>
          <p14:tracePt t="27637" x="4922838" y="2262188"/>
          <p14:tracePt t="27645" x="4832350" y="2262188"/>
          <p14:tracePt t="27653" x="4759325" y="2252663"/>
          <p14:tracePt t="27661" x="4686300" y="2252663"/>
          <p14:tracePt t="27669" x="4667250" y="2243138"/>
          <p14:tracePt t="27709" x="4667250" y="2225675"/>
          <p14:tracePt t="27717" x="4695825" y="2216150"/>
          <p14:tracePt t="27726" x="4713288" y="2189163"/>
          <p14:tracePt t="27733" x="4740275" y="2170113"/>
          <p14:tracePt t="27742" x="4786313" y="2160588"/>
          <p14:tracePt t="27749" x="4795838" y="2160588"/>
          <p14:tracePt t="27758" x="4822825" y="2143125"/>
          <p14:tracePt t="27765" x="4840288" y="2133600"/>
          <p14:tracePt t="27773" x="4859338" y="2125663"/>
          <p14:tracePt t="27781" x="4868863" y="2116138"/>
          <p14:tracePt t="27870" x="4859338" y="2116138"/>
          <p14:tracePt t="27880" x="4840288" y="2116138"/>
          <p14:tracePt t="27885" x="4832350" y="2116138"/>
          <p14:tracePt t="27902" x="4822825" y="2116138"/>
          <p14:tracePt t="27912" x="4803775" y="2116138"/>
          <p14:tracePt t="27958" x="4795838" y="2116138"/>
          <p14:tracePt t="27974" x="4776788" y="2106613"/>
          <p14:tracePt t="27982" x="4759325" y="2097088"/>
          <p14:tracePt t="27990" x="4740275" y="2089150"/>
          <p14:tracePt t="27997" x="4730750" y="2089150"/>
          <p14:tracePt t="28006" x="4695825" y="2070100"/>
          <p14:tracePt t="28013" x="4667250" y="2070100"/>
          <p14:tracePt t="28022" x="4649788" y="2052638"/>
          <p14:tracePt t="28031" x="4640263" y="2052638"/>
          <p14:tracePt t="28038" x="4613275" y="2043113"/>
          <p14:tracePt t="28070" x="4603750" y="2033588"/>
          <p14:tracePt t="28166" x="4613275" y="2033588"/>
          <p14:tracePt t="28174" x="4622800" y="2033588"/>
          <p14:tracePt t="28182" x="4659313" y="2060575"/>
          <p14:tracePt t="28190" x="4686300" y="2097088"/>
          <p14:tracePt t="28197" x="4749800" y="2133600"/>
          <p14:tracePt t="28206" x="4849813" y="2189163"/>
          <p14:tracePt t="28215" x="4986338" y="2252663"/>
          <p14:tracePt t="28222" x="5068888" y="2306638"/>
          <p14:tracePt t="28230" x="5260975" y="2389188"/>
          <p14:tracePt t="28237" x="5551488" y="2444750"/>
          <p14:tracePt t="28245" x="5962650" y="2554288"/>
          <p14:tracePt t="28253" x="6318250" y="2617788"/>
          <p14:tracePt t="28261" x="6737350" y="2644775"/>
          <p14:tracePt t="28270" x="7129463" y="2708275"/>
          <p14:tracePt t="28278" x="7439025" y="2727325"/>
          <p14:tracePt t="28286" x="7639050" y="2727325"/>
          <p14:tracePt t="28293" x="7821613" y="2727325"/>
          <p14:tracePt t="28300" x="7950200" y="2727325"/>
          <p14:tracePt t="28309" x="8023225" y="2727325"/>
          <p14:tracePt t="28317" x="8031163" y="2727325"/>
          <p14:tracePt t="28534" x="8013700" y="2727325"/>
          <p14:tracePt t="28542" x="7958138" y="2727325"/>
          <p14:tracePt t="28550" x="7913688" y="2727325"/>
          <p14:tracePt t="28558" x="7894638" y="2717800"/>
          <p14:tracePt t="28565" x="7840663" y="2708275"/>
          <p14:tracePt t="28574" x="7821613" y="2708275"/>
          <p14:tracePt t="28582" x="7813675" y="2708275"/>
          <p14:tracePt t="28589" x="7804150" y="2698750"/>
          <p14:tracePt t="28670" x="7821613" y="2698750"/>
          <p14:tracePt t="28677" x="7921625" y="2681288"/>
          <p14:tracePt t="28686" x="8023225" y="2654300"/>
          <p14:tracePt t="28695" x="8113713" y="2654300"/>
          <p14:tracePt t="28702" x="8186738" y="2644775"/>
          <p14:tracePt t="28711" x="8232775" y="2644775"/>
          <p14:tracePt t="28718" x="8250238" y="2644775"/>
          <p14:tracePt t="28830" x="8223250" y="2644775"/>
          <p14:tracePt t="28838" x="8186738" y="2644775"/>
          <p14:tracePt t="28846" x="8132763" y="2654300"/>
          <p14:tracePt t="28854" x="8086725" y="2671763"/>
          <p14:tracePt t="28861" x="8031163" y="2671763"/>
          <p14:tracePt t="28870" x="7967663" y="2681288"/>
          <p14:tracePt t="28883" x="7894638" y="2681288"/>
          <p14:tracePt t="28886" x="7821613" y="2690813"/>
          <p14:tracePt t="28895" x="7721600" y="2717800"/>
          <p14:tracePt t="28902" x="7631113" y="2735263"/>
          <p14:tracePt t="28911" x="7539038" y="2744788"/>
          <p14:tracePt t="28918" x="7421563" y="2790825"/>
          <p14:tracePt t="28928" x="7339013" y="2817813"/>
          <p14:tracePt t="28934" x="7248525" y="2827338"/>
          <p14:tracePt t="28944" x="7146925" y="2873375"/>
          <p14:tracePt t="28950" x="7083425" y="2900363"/>
          <p14:tracePt t="28958" x="7010400" y="2936875"/>
          <p14:tracePt t="28967" x="6929438" y="2973388"/>
          <p14:tracePt t="28990" x="6883400" y="2990850"/>
          <p14:tracePt t="28998" x="6819900" y="3027363"/>
          <p14:tracePt t="29005" x="6773863" y="3063875"/>
          <p14:tracePt t="29014" x="6746875" y="3073400"/>
          <p14:tracePt t="29022" x="6710363" y="3100388"/>
          <p14:tracePt t="29031" x="6664325" y="3127375"/>
          <p14:tracePt t="29037" x="6664325" y="3155950"/>
          <p14:tracePt t="29046" x="6654800" y="3173413"/>
          <p14:tracePt t="29054" x="6645275" y="3182938"/>
          <p14:tracePt t="29062" x="6645275" y="3192463"/>
          <p14:tracePt t="29069" x="6637338" y="3209925"/>
          <p14:tracePt t="29262" x="6591300" y="3246438"/>
          <p14:tracePt t="29269" x="6472238" y="3292475"/>
          <p14:tracePt t="29276" x="6226175" y="3375025"/>
          <p14:tracePt t="29284" x="5853113" y="3482975"/>
          <p14:tracePt t="29293" x="5387975" y="3584575"/>
          <p14:tracePt t="29300" x="5022850" y="3648075"/>
          <p14:tracePt t="29309" x="4667250" y="3702050"/>
          <p14:tracePt t="29316" x="4340225" y="3767138"/>
          <p14:tracePt t="29326" x="4157663" y="3784600"/>
          <p14:tracePt t="29333" x="3992563" y="3811588"/>
          <p14:tracePt t="29344" x="3865563" y="3840163"/>
          <p14:tracePt t="29350" x="3810000" y="3840163"/>
          <p14:tracePt t="29358" x="3765550" y="3840163"/>
          <p14:tracePt t="29470" x="3756025" y="3840163"/>
          <p14:tracePt t="29494" x="3756025" y="3830638"/>
          <p14:tracePt t="29508" x="3756025" y="3811588"/>
          <p14:tracePt t="29540" x="3756025" y="3803650"/>
          <p14:tracePt t="29557" x="3756025" y="3794125"/>
          <p14:tracePt t="29566" x="3738563" y="3775075"/>
          <p14:tracePt t="29590" x="3738563" y="3767138"/>
          <p14:tracePt t="29654" x="3746500" y="3757613"/>
          <p14:tracePt t="29661" x="3775075" y="3738563"/>
          <p14:tracePt t="29668" x="3819525" y="3738563"/>
          <p14:tracePt t="29676" x="3865563" y="3730625"/>
          <p14:tracePt t="29684" x="3902075" y="3730625"/>
          <p14:tracePt t="29693" x="3948113" y="3711575"/>
          <p14:tracePt t="29700" x="3975100" y="3702050"/>
          <p14:tracePt t="29709" x="4021138" y="3694113"/>
          <p14:tracePt t="29716" x="4048125" y="3684588"/>
          <p14:tracePt t="29725" x="4065588" y="3675063"/>
          <p14:tracePt t="29733" x="4075113" y="3665538"/>
          <p14:tracePt t="29749" x="4084638" y="3648075"/>
          <p14:tracePt t="29758" x="4084638" y="3621088"/>
          <p14:tracePt t="29766" x="4102100" y="3584575"/>
          <p14:tracePt t="29774" x="4102100" y="3556000"/>
          <p14:tracePt t="29781" x="4102100" y="3529013"/>
          <p14:tracePt t="29790" x="4102100" y="3502025"/>
          <p14:tracePt t="29798" x="4102100" y="3455988"/>
          <p14:tracePt t="29806" x="4102100" y="3419475"/>
          <p14:tracePt t="29814" x="4102100" y="3411538"/>
          <p14:tracePt t="29821" x="4102100" y="3375025"/>
          <p14:tracePt t="29829" x="4094163" y="3355975"/>
          <p14:tracePt t="29837" x="4084638" y="3319463"/>
          <p14:tracePt t="29847" x="4065588" y="3292475"/>
          <p14:tracePt t="29854" x="4057650" y="3273425"/>
          <p14:tracePt t="29861" x="4038600" y="3255963"/>
          <p14:tracePt t="29870" x="4011613" y="3236913"/>
          <p14:tracePt t="29878" x="4002088" y="3219450"/>
          <p14:tracePt t="29899" x="3992563" y="3182938"/>
          <p14:tracePt t="29901" x="3965575" y="3155950"/>
          <p14:tracePt t="29911" x="3965575" y="3146425"/>
          <p14:tracePt t="29918" x="3965575" y="3119438"/>
          <p14:tracePt t="29928" x="3965575" y="3100388"/>
          <p14:tracePt t="29934" x="3965575" y="3082925"/>
          <p14:tracePt t="29944" x="3965575" y="3073400"/>
          <p14:tracePt t="29949" x="3965575" y="3046413"/>
          <p14:tracePt t="29958" x="3965575" y="3036888"/>
          <p14:tracePt t="29966" x="3965575" y="3027363"/>
          <p14:tracePt t="29974" x="3965575" y="3009900"/>
          <p14:tracePt t="29982" x="3975100" y="2982913"/>
          <p14:tracePt t="29990" x="4011613" y="2973388"/>
          <p14:tracePt t="29998" x="4057650" y="2946400"/>
          <p14:tracePt t="30006" x="4129088" y="2927350"/>
          <p14:tracePt t="30015" x="4221163" y="2917825"/>
          <p14:tracePt t="30022" x="4340225" y="2890838"/>
          <p14:tracePt t="30031" x="4467225" y="2873375"/>
          <p14:tracePt t="30038" x="4576763" y="2873375"/>
          <p14:tracePt t="30046" x="4722813" y="2844800"/>
          <p14:tracePt t="30054" x="4813300" y="2844800"/>
          <p14:tracePt t="30062" x="4895850" y="2817813"/>
          <p14:tracePt t="30070" x="4941888" y="2808288"/>
          <p14:tracePt t="30079" x="4959350" y="2808288"/>
          <p14:tracePt t="30198" x="4949825" y="2808288"/>
          <p14:tracePt t="30204" x="4895850" y="2808288"/>
          <p14:tracePt t="30213" x="4868863" y="2808288"/>
          <p14:tracePt t="30221" x="4832350" y="2808288"/>
          <p14:tracePt t="30229" x="4803775" y="2808288"/>
          <p14:tracePt t="30237" x="4786313" y="2808288"/>
          <p14:tracePt t="30245" x="4767263" y="2808288"/>
          <p14:tracePt t="30253" x="4759325" y="2808288"/>
          <p14:tracePt t="30270" x="4730750" y="2808288"/>
          <p14:tracePt t="30285" x="4713288" y="2800350"/>
          <p14:tracePt t="30301" x="4695825" y="2790825"/>
          <p14:tracePt t="30310" x="4686300" y="2790825"/>
          <p14:tracePt t="30317" x="4667250" y="2771775"/>
          <p14:tracePt t="30333" x="4659313" y="2763838"/>
          <p14:tracePt t="30349" x="4659313" y="2754313"/>
          <p14:tracePt t="30357" x="4649788" y="2754313"/>
          <p14:tracePt t="30373" x="4640263" y="2754313"/>
          <p14:tracePt t="30381" x="4630738" y="2744788"/>
          <p14:tracePt t="30389" x="4630738" y="2735263"/>
          <p14:tracePt t="30535" x="4603750" y="2727325"/>
          <p14:tracePt t="30540" x="4586288" y="2727325"/>
          <p14:tracePt t="30548" x="4557713" y="2727325"/>
          <p14:tracePt t="30556" x="4540250" y="2727325"/>
          <p14:tracePt t="30564" x="4530725" y="2727325"/>
          <p14:tracePt t="30573" x="4513263" y="2727325"/>
          <p14:tracePt t="30806" x="4603750" y="2727325"/>
          <p14:tracePt t="30812" x="4767263" y="2727325"/>
          <p14:tracePt t="30820" x="4949825" y="2727325"/>
          <p14:tracePt t="30828" x="5168900" y="2727325"/>
          <p14:tracePt t="30836" x="5434013" y="2727325"/>
          <p14:tracePt t="30845" x="5724525" y="2727325"/>
          <p14:tracePt t="30853" x="6062663" y="2727325"/>
          <p14:tracePt t="30861" x="6399213" y="2727325"/>
          <p14:tracePt t="30869" x="6700838" y="2727325"/>
          <p14:tracePt t="30877" x="7000875" y="2727325"/>
          <p14:tracePt t="30885" x="7183438" y="2727325"/>
          <p14:tracePt t="30897" x="7339013" y="2727325"/>
          <p14:tracePt t="30901" x="7466013" y="2727325"/>
          <p14:tracePt t="30911" x="7548563" y="2727325"/>
          <p14:tracePt t="30917" x="7585075" y="2727325"/>
          <p14:tracePt t="31182" x="7575550" y="2727325"/>
          <p14:tracePt t="31190" x="7539038" y="2727325"/>
          <p14:tracePt t="31197" x="7531100" y="2727325"/>
          <p14:tracePt t="31204" x="7521575" y="2727325"/>
          <p14:tracePt t="31212" x="7512050" y="2727325"/>
          <p14:tracePt t="31220" x="7502525" y="2727325"/>
          <p14:tracePt t="31438" x="7475538" y="2727325"/>
          <p14:tracePt t="31454" x="7466013" y="2727325"/>
          <p14:tracePt t="31460" x="7458075" y="2727325"/>
          <p14:tracePt t="31468" x="7429500" y="2717800"/>
          <p14:tracePt t="31476" x="7412038" y="2708275"/>
          <p14:tracePt t="31493" x="7375525" y="2708275"/>
          <p14:tracePt t="31500" x="7339013" y="2690813"/>
          <p14:tracePt t="31509" x="7312025" y="2671763"/>
          <p14:tracePt t="31516" x="7265988" y="2671763"/>
          <p14:tracePt t="31525" x="7229475" y="2662238"/>
          <p14:tracePt t="31533" x="7212013" y="2662238"/>
          <p14:tracePt t="31542" x="7183438" y="2654300"/>
          <p14:tracePt t="31549" x="7165975" y="2654300"/>
          <p14:tracePt t="31557" x="7146925" y="2654300"/>
          <p14:tracePt t="31565" x="7138988" y="2654300"/>
          <p14:tracePt t="31573" x="7119938" y="2644775"/>
          <p14:tracePt t="31581" x="7110413" y="2635250"/>
          <p14:tracePt t="31589" x="7092950" y="2635250"/>
          <p14:tracePt t="31646" x="7065963" y="2635250"/>
          <p14:tracePt t="31654" x="7056438" y="2635250"/>
          <p14:tracePt t="31670" x="7046913" y="2625725"/>
          <p14:tracePt t="31686" x="7037388" y="2617788"/>
          <p14:tracePt t="31693" x="7029450" y="2608263"/>
          <p14:tracePt t="31702" x="7019925" y="2598738"/>
          <p14:tracePt t="31750" x="7010400" y="2598738"/>
          <p14:tracePt t="31766" x="7000875" y="2598738"/>
          <p14:tracePt t="31774" x="6983413" y="2598738"/>
          <p14:tracePt t="31781" x="6973888" y="2598738"/>
          <p14:tracePt t="31798" x="6964363" y="2598738"/>
          <p14:tracePt t="32126" x="6983413" y="2598738"/>
          <p14:tracePt t="32134" x="7000875" y="2608263"/>
          <p14:tracePt t="32150" x="7010400" y="2617788"/>
          <p14:tracePt t="32292" x="7010400" y="2625725"/>
          <p14:tracePt t="32309" x="7010400" y="2635250"/>
          <p14:tracePt t="32317" x="6992938" y="2644775"/>
          <p14:tracePt t="32325" x="6983413" y="2644775"/>
          <p14:tracePt t="32333" x="6964363" y="2654300"/>
          <p14:tracePt t="32349" x="6956425" y="2671763"/>
          <p14:tracePt t="32382" x="6946900" y="2681288"/>
          <p14:tracePt t="32398" x="6937375" y="2690813"/>
          <p14:tracePt t="32542" x="6929438" y="2690813"/>
          <p14:tracePt t="32549" x="6919913" y="2698750"/>
          <p14:tracePt t="33302" x="6900863" y="2698750"/>
          <p14:tracePt t="33310" x="6864350" y="2681288"/>
          <p14:tracePt t="33316" x="6800850" y="2662238"/>
          <p14:tracePt t="33325" x="6783388" y="2654300"/>
          <p14:tracePt t="33333" x="6754813" y="2635250"/>
          <p14:tracePt t="33341" x="6645275" y="2589213"/>
          <p14:tracePt t="33349" x="6573838" y="2544763"/>
          <p14:tracePt t="33357" x="6472238" y="2517775"/>
          <p14:tracePt t="33365" x="6354763" y="2462213"/>
          <p14:tracePt t="33373" x="6262688" y="2416175"/>
          <p14:tracePt t="33381" x="6162675" y="2379663"/>
          <p14:tracePt t="33389" x="6080125" y="2335213"/>
          <p14:tracePt t="33397" x="5999163" y="2306638"/>
          <p14:tracePt t="33405" x="5972175" y="2289175"/>
          <p14:tracePt t="33413" x="5943600" y="2279650"/>
          <p14:tracePt t="33421" x="5907088" y="2270125"/>
          <p14:tracePt t="33431" x="5880100" y="2262188"/>
          <p14:tracePt t="33437" x="5870575" y="2262188"/>
          <p14:tracePt t="33446" x="5862638" y="2252663"/>
          <p14:tracePt t="33461" x="5853113" y="2243138"/>
          <p14:tracePt t="33493" x="5843588" y="2243138"/>
          <p14:tracePt t="33502" x="5807075" y="2243138"/>
          <p14:tracePt t="33511" x="5780088" y="2262188"/>
          <p14:tracePt t="33517" x="5724525" y="2298700"/>
          <p14:tracePt t="33528" x="5680075" y="2325688"/>
          <p14:tracePt t="33533" x="5616575" y="2362200"/>
          <p14:tracePt t="33544" x="5551488" y="2389188"/>
          <p14:tracePt t="33549" x="5487988" y="2425700"/>
          <p14:tracePt t="33557" x="5470525" y="2435225"/>
          <p14:tracePt t="33565" x="5434013" y="2444750"/>
          <p14:tracePt t="33573" x="5405438" y="2462213"/>
          <p14:tracePt t="33581" x="5397500" y="2462213"/>
          <p14:tracePt t="33589" x="5387975" y="2462213"/>
          <p14:tracePt t="33605" x="5378450" y="2471738"/>
          <p14:tracePt t="33613" x="5341938" y="2481263"/>
          <p14:tracePt t="33621" x="5334000" y="2481263"/>
          <p14:tracePt t="33629" x="5305425" y="2481263"/>
          <p14:tracePt t="33637" x="5251450" y="2481263"/>
          <p14:tracePt t="33645" x="5232400" y="2481263"/>
          <p14:tracePt t="33653" x="5178425" y="2481263"/>
          <p14:tracePt t="33662" x="5122863" y="2481263"/>
          <p14:tracePt t="33669" x="5078413" y="2481263"/>
          <p14:tracePt t="33678" x="5049838" y="2481263"/>
          <p14:tracePt t="33685" x="5032375" y="2481263"/>
          <p14:tracePt t="33694" x="5022850" y="2481263"/>
          <p14:tracePt t="33701" x="4995863" y="2481263"/>
          <p14:tracePt t="33711" x="4995863" y="2471738"/>
          <p14:tracePt t="33728" x="4995863" y="2462213"/>
          <p14:tracePt t="33734" x="4995863" y="2452688"/>
          <p14:tracePt t="33744" x="4995863" y="2444750"/>
          <p14:tracePt t="33749" x="4995863" y="2435225"/>
          <p14:tracePt t="33758" x="4995863" y="2425700"/>
          <p14:tracePt t="33765" x="4986338" y="2389188"/>
          <p14:tracePt t="33789" x="4978400" y="2379663"/>
          <p14:tracePt t="33797" x="4978400" y="2371725"/>
          <p14:tracePt t="33813" x="4959350" y="2352675"/>
          <p14:tracePt t="33821" x="4949825" y="2343150"/>
          <p14:tracePt t="33902" x="4941888" y="2335213"/>
          <p14:tracePt t="33918" x="4941888" y="2316163"/>
          <p14:tracePt t="33926" x="4941888" y="2306638"/>
          <p14:tracePt t="33934" x="4941888" y="2298700"/>
          <p14:tracePt t="33945" x="4941888" y="2289175"/>
          <p14:tracePt t="33949" x="4941888" y="2279650"/>
          <p14:tracePt t="33957" x="4941888" y="2270125"/>
          <p14:tracePt t="33965" x="4941888" y="2262188"/>
          <p14:tracePt t="33973" x="4941888" y="2252663"/>
          <p14:tracePt t="33989" x="4941888" y="2233613"/>
          <p14:tracePt t="34028" x="4941888" y="2225675"/>
          <p14:tracePt t="34093" x="4913313" y="2216150"/>
          <p14:tracePt t="34101" x="4840288" y="2225675"/>
          <p14:tracePt t="34108" x="4730750" y="2233613"/>
          <p14:tracePt t="34116" x="4640263" y="2233613"/>
          <p14:tracePt t="34125" x="4513263" y="2233613"/>
          <p14:tracePt t="34132" x="4384675" y="2233613"/>
          <p14:tracePt t="34142" x="4275138" y="2233613"/>
          <p14:tracePt t="34148" x="4148138" y="2233613"/>
          <p14:tracePt t="34156" x="4057650" y="2233613"/>
          <p14:tracePt t="34164" x="3984625" y="2233613"/>
          <p14:tracePt t="34172" x="3929063" y="2233613"/>
          <p14:tracePt t="34180" x="3883025" y="2233613"/>
          <p14:tracePt t="34188" x="3875088" y="2233613"/>
          <p14:tracePt t="34196" x="3865563" y="2233613"/>
          <p14:tracePt t="34284" x="3856038" y="2243138"/>
          <p14:tracePt t="34300" x="3819525" y="2243138"/>
          <p14:tracePt t="34308" x="3783013" y="2252663"/>
          <p14:tracePt t="34316" x="3756025" y="2252663"/>
          <p14:tracePt t="34324" x="3719513" y="2252663"/>
          <p14:tracePt t="34333" x="3702050" y="2252663"/>
          <p14:tracePt t="34342" x="3665538" y="2252663"/>
          <p14:tracePt t="34349" x="3656013" y="2252663"/>
          <p14:tracePt t="34357" x="3619500" y="2252663"/>
          <p14:tracePt t="34365" x="3582988" y="2252663"/>
          <p14:tracePt t="34374" x="3556000" y="2252663"/>
          <p14:tracePt t="34381" x="3519488" y="2252663"/>
          <p14:tracePt t="34390" x="3463925" y="2252663"/>
          <p14:tracePt t="34398" x="3427413" y="2252663"/>
          <p14:tracePt t="34406" x="3409950" y="2252663"/>
          <p14:tracePt t="34414" x="3390900" y="2252663"/>
          <p14:tracePt t="34422" x="3354388" y="2233613"/>
          <p14:tracePt t="34438" x="3346450" y="2233613"/>
          <p14:tracePt t="34454" x="3336925" y="2233613"/>
          <p14:tracePt t="34461" x="3317875" y="2233613"/>
          <p14:tracePt t="34470" x="3290888" y="2233613"/>
          <p14:tracePt t="34479" x="3244850" y="2233613"/>
          <p14:tracePt t="34486" x="3227388" y="2233613"/>
          <p14:tracePt t="34495" x="3217863" y="2225675"/>
          <p14:tracePt t="34502" x="3200400" y="2225675"/>
          <p14:tracePt t="34511" x="3190875" y="2216150"/>
          <p14:tracePt t="34529" x="3181350" y="2206625"/>
          <p14:tracePt t="34558" x="3181350" y="2197100"/>
          <p14:tracePt t="34581" x="3181350" y="2189163"/>
          <p14:tracePt t="34597" x="3181350" y="2179638"/>
          <p14:tracePt t="34678" x="3181350" y="2160588"/>
          <p14:tracePt t="35230" x="3163888" y="2152650"/>
          <p14:tracePt t="35236" x="3090863" y="2152650"/>
          <p14:tracePt t="35244" x="2998788" y="2152650"/>
          <p14:tracePt t="35252" x="2889250" y="2152650"/>
          <p14:tracePt t="35260" x="2798763" y="2152650"/>
          <p14:tracePt t="35268" x="2708275" y="2152650"/>
          <p14:tracePt t="35276" x="2616200" y="2160588"/>
          <p14:tracePt t="35285" x="2533650" y="2170113"/>
          <p14:tracePt t="35293" x="2462213" y="2170113"/>
          <p14:tracePt t="35300" x="2433638" y="2179638"/>
          <p14:tracePt t="35308" x="2406650" y="2179638"/>
          <p14:tracePt t="35341" x="2397125" y="2179638"/>
          <p14:tracePt t="36006" x="2425700" y="2179638"/>
          <p14:tracePt t="36014" x="2452688" y="2179638"/>
          <p14:tracePt t="36021" x="2498725" y="2160588"/>
          <p14:tracePt t="36028" x="2516188" y="2152650"/>
          <p14:tracePt t="36036" x="2543175" y="2143125"/>
          <p14:tracePt t="36044" x="2552700" y="2133600"/>
          <p14:tracePt t="36166" x="2579688" y="2133600"/>
          <p14:tracePt t="36174" x="2606675" y="2133600"/>
          <p14:tracePt t="36182" x="2662238" y="2133600"/>
          <p14:tracePt t="36191" x="2698750" y="2133600"/>
          <p14:tracePt t="36197" x="2752725" y="2133600"/>
          <p14:tracePt t="36205" x="2789238" y="2133600"/>
          <p14:tracePt t="36213" x="2808288" y="2133600"/>
          <p14:tracePt t="36221" x="2835275" y="2133600"/>
          <p14:tracePt t="36229" x="2844800" y="2133600"/>
          <p14:tracePt t="36534" x="2852738" y="2133600"/>
          <p14:tracePt t="36548" x="2852738" y="2143125"/>
          <p14:tracePt t="36556" x="2852738" y="2152650"/>
          <p14:tracePt t="36564" x="2862263" y="2170113"/>
          <p14:tracePt t="36572" x="2898775" y="2197100"/>
          <p14:tracePt t="36581" x="2917825" y="2206625"/>
          <p14:tracePt t="36588" x="2935288" y="2216150"/>
          <p14:tracePt t="36597" x="2944813" y="2216150"/>
          <p14:tracePt t="36605" x="2954338" y="2216150"/>
          <p14:tracePt t="36950" x="2962275" y="2216150"/>
          <p14:tracePt t="36958" x="2981325" y="2216150"/>
          <p14:tracePt t="36964" x="3008313" y="2216150"/>
          <p14:tracePt t="36973" x="3027363" y="2216150"/>
          <p14:tracePt t="36980" x="3071813" y="2197100"/>
          <p14:tracePt t="36989" x="3090863" y="2197100"/>
          <p14:tracePt t="36996" x="3117850" y="2189163"/>
          <p14:tracePt t="37004" x="3154363" y="2179638"/>
          <p14:tracePt t="37013" x="3217863" y="2170113"/>
          <p14:tracePt t="37021" x="3263900" y="2170113"/>
          <p14:tracePt t="37029" x="3290888" y="2152650"/>
          <p14:tracePt t="37037" x="3346450" y="2143125"/>
          <p14:tracePt t="37045" x="3409950" y="2133600"/>
          <p14:tracePt t="37053" x="3463925" y="2133600"/>
          <p14:tracePt t="37061" x="3556000" y="2116138"/>
          <p14:tracePt t="37069" x="3636963" y="2106613"/>
          <p14:tracePt t="37078" x="3729038" y="2106613"/>
          <p14:tracePt t="37085" x="3819525" y="2079625"/>
          <p14:tracePt t="37094" x="3902075" y="2070100"/>
          <p14:tracePt t="37101" x="3956050" y="2070100"/>
          <p14:tracePt t="37109" x="4021138" y="2052638"/>
          <p14:tracePt t="37117" x="4057650" y="2043113"/>
          <p14:tracePt t="37126" x="4065588" y="2043113"/>
          <p14:tracePt t="37133" x="4084638" y="2033588"/>
          <p14:tracePt t="37238" x="4102100" y="2024063"/>
          <p14:tracePt t="37244" x="4157663" y="2024063"/>
          <p14:tracePt t="37252" x="4303713" y="2024063"/>
          <p14:tracePt t="37260" x="4448175" y="2043113"/>
          <p14:tracePt t="37269" x="4630738" y="2060575"/>
          <p14:tracePt t="37276" x="4868863" y="2116138"/>
          <p14:tracePt t="37284" x="5187950" y="2152650"/>
          <p14:tracePt t="37294" x="5534025" y="2197100"/>
          <p14:tracePt t="37300" x="5926138" y="2233613"/>
          <p14:tracePt t="37309" x="6354763" y="2306638"/>
          <p14:tracePt t="37317" x="6746875" y="2343150"/>
          <p14:tracePt t="37325" x="7156450" y="2371725"/>
          <p14:tracePt t="37332" x="7412038" y="2425700"/>
          <p14:tracePt t="37341" x="7675563" y="2425700"/>
          <p14:tracePt t="37349" x="7940675" y="2425700"/>
          <p14:tracePt t="37357" x="8169275" y="2425700"/>
          <p14:tracePt t="37365" x="8323263" y="2425700"/>
          <p14:tracePt t="37374" x="8469313" y="2425700"/>
          <p14:tracePt t="37382" x="8632825" y="2425700"/>
          <p14:tracePt t="37390" x="8761413" y="2425700"/>
          <p14:tracePt t="37398" x="8870950" y="2425700"/>
          <p14:tracePt t="37406" x="8943975" y="2425700"/>
          <p14:tracePt t="37414" x="9007475" y="2425700"/>
          <p14:tracePt t="37422" x="9043988" y="2425700"/>
          <p14:tracePt t="37429" x="9070975" y="2425700"/>
          <p14:tracePt t="37438" x="9117013" y="24257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50940"/>
            <a:ext cx="8229600" cy="1143000"/>
          </a:xfrm>
        </p:spPr>
        <p:txBody>
          <a:bodyPr/>
          <a:lstStyle/>
          <a:p>
            <a:pPr eaLnBrk="1" hangingPunct="1"/>
            <a:r>
              <a:rPr lang="ja-JP" altLang="en-US" dirty="0"/>
              <a:t>出力バッファ方式</a:t>
            </a:r>
            <a:endParaRPr lang="en-US" altLang="ja-JP" dirty="0"/>
          </a:p>
        </p:txBody>
      </p:sp>
      <p:sp>
        <p:nvSpPr>
          <p:cNvPr id="48131" name="Rectangle 3"/>
          <p:cNvSpPr>
            <a:spLocks noChangeArrowheads="1"/>
          </p:cNvSpPr>
          <p:nvPr/>
        </p:nvSpPr>
        <p:spPr bwMode="auto">
          <a:xfrm>
            <a:off x="3059113" y="1844675"/>
            <a:ext cx="2592387" cy="2663825"/>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Crossbar</a:t>
            </a:r>
          </a:p>
        </p:txBody>
      </p:sp>
      <p:sp>
        <p:nvSpPr>
          <p:cNvPr id="48132" name="Line 12"/>
          <p:cNvSpPr>
            <a:spLocks noChangeShapeType="1"/>
          </p:cNvSpPr>
          <p:nvPr/>
        </p:nvSpPr>
        <p:spPr bwMode="auto">
          <a:xfrm>
            <a:off x="2051050" y="2060575"/>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33" name="Line 13"/>
          <p:cNvSpPr>
            <a:spLocks noChangeShapeType="1"/>
          </p:cNvSpPr>
          <p:nvPr/>
        </p:nvSpPr>
        <p:spPr bwMode="auto">
          <a:xfrm>
            <a:off x="5651500" y="2060575"/>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34" name="Line 23"/>
          <p:cNvSpPr>
            <a:spLocks noChangeShapeType="1"/>
          </p:cNvSpPr>
          <p:nvPr/>
        </p:nvSpPr>
        <p:spPr bwMode="auto">
          <a:xfrm>
            <a:off x="2051050" y="2708275"/>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35" name="Line 24"/>
          <p:cNvSpPr>
            <a:spLocks noChangeShapeType="1"/>
          </p:cNvSpPr>
          <p:nvPr/>
        </p:nvSpPr>
        <p:spPr bwMode="auto">
          <a:xfrm>
            <a:off x="5651500" y="2708275"/>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36" name="Line 33"/>
          <p:cNvSpPr>
            <a:spLocks noChangeShapeType="1"/>
          </p:cNvSpPr>
          <p:nvPr/>
        </p:nvSpPr>
        <p:spPr bwMode="auto">
          <a:xfrm>
            <a:off x="2051050" y="3429000"/>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37" name="Line 34"/>
          <p:cNvSpPr>
            <a:spLocks noChangeShapeType="1"/>
          </p:cNvSpPr>
          <p:nvPr/>
        </p:nvSpPr>
        <p:spPr bwMode="auto">
          <a:xfrm>
            <a:off x="5651500" y="3429000"/>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38" name="Line 43"/>
          <p:cNvSpPr>
            <a:spLocks noChangeShapeType="1"/>
          </p:cNvSpPr>
          <p:nvPr/>
        </p:nvSpPr>
        <p:spPr bwMode="auto">
          <a:xfrm>
            <a:off x="2051050" y="4149725"/>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39" name="Line 44"/>
          <p:cNvSpPr>
            <a:spLocks noChangeShapeType="1"/>
          </p:cNvSpPr>
          <p:nvPr/>
        </p:nvSpPr>
        <p:spPr bwMode="auto">
          <a:xfrm>
            <a:off x="5651500" y="4149725"/>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80269" name="Line 45"/>
          <p:cNvSpPr>
            <a:spLocks noChangeShapeType="1"/>
          </p:cNvSpPr>
          <p:nvPr/>
        </p:nvSpPr>
        <p:spPr bwMode="auto">
          <a:xfrm>
            <a:off x="3132138" y="2060575"/>
            <a:ext cx="2447925" cy="576263"/>
          </a:xfrm>
          <a:prstGeom prst="line">
            <a:avLst/>
          </a:prstGeom>
          <a:noFill/>
          <a:ln w="28575">
            <a:solidFill>
              <a:srgbClr val="FF505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80270" name="Line 46"/>
          <p:cNvSpPr>
            <a:spLocks noChangeShapeType="1"/>
          </p:cNvSpPr>
          <p:nvPr/>
        </p:nvSpPr>
        <p:spPr bwMode="auto">
          <a:xfrm flipV="1">
            <a:off x="3059113" y="2708275"/>
            <a:ext cx="2449512" cy="720725"/>
          </a:xfrm>
          <a:prstGeom prst="line">
            <a:avLst/>
          </a:prstGeom>
          <a:noFill/>
          <a:ln w="28575">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80273" name="Line 49"/>
          <p:cNvSpPr>
            <a:spLocks noChangeShapeType="1"/>
          </p:cNvSpPr>
          <p:nvPr/>
        </p:nvSpPr>
        <p:spPr bwMode="auto">
          <a:xfrm>
            <a:off x="5651500" y="2708275"/>
            <a:ext cx="936625" cy="0"/>
          </a:xfrm>
          <a:prstGeom prst="line">
            <a:avLst/>
          </a:prstGeom>
          <a:noFill/>
          <a:ln w="28575">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43" name="Text Box 50"/>
          <p:cNvSpPr txBox="1">
            <a:spLocks noChangeArrowheads="1"/>
          </p:cNvSpPr>
          <p:nvPr/>
        </p:nvSpPr>
        <p:spPr bwMode="auto">
          <a:xfrm>
            <a:off x="1187450" y="5013325"/>
            <a:ext cx="57246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動作速度を</a:t>
            </a:r>
            <a:r>
              <a:rPr lang="en-US" altLang="ja-JP" b="1" dirty="0"/>
              <a:t>n</a:t>
            </a:r>
            <a:r>
              <a:rPr lang="ja-JP" altLang="en-US" b="1" dirty="0"/>
              <a:t>倍にしなければならないため、実装は難しい</a:t>
            </a:r>
            <a:endParaRPr lang="en-US" altLang="ja-JP" b="1" dirty="0"/>
          </a:p>
        </p:txBody>
      </p:sp>
      <p:sp>
        <p:nvSpPr>
          <p:cNvPr id="48144" name="Rectangle 51"/>
          <p:cNvSpPr>
            <a:spLocks noChangeArrowheads="1"/>
          </p:cNvSpPr>
          <p:nvPr/>
        </p:nvSpPr>
        <p:spPr bwMode="auto">
          <a:xfrm>
            <a:off x="6573838" y="249237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45" name="Rectangle 52"/>
          <p:cNvSpPr>
            <a:spLocks noChangeArrowheads="1"/>
          </p:cNvSpPr>
          <p:nvPr/>
        </p:nvSpPr>
        <p:spPr bwMode="auto">
          <a:xfrm>
            <a:off x="6718300" y="249237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46" name="Rectangle 53"/>
          <p:cNvSpPr>
            <a:spLocks noChangeArrowheads="1"/>
          </p:cNvSpPr>
          <p:nvPr/>
        </p:nvSpPr>
        <p:spPr bwMode="auto">
          <a:xfrm>
            <a:off x="6862763" y="249237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47" name="Rectangle 54"/>
          <p:cNvSpPr>
            <a:spLocks noChangeArrowheads="1"/>
          </p:cNvSpPr>
          <p:nvPr/>
        </p:nvSpPr>
        <p:spPr bwMode="auto">
          <a:xfrm>
            <a:off x="7007225" y="249237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48" name="Rectangle 55"/>
          <p:cNvSpPr>
            <a:spLocks noChangeArrowheads="1"/>
          </p:cNvSpPr>
          <p:nvPr/>
        </p:nvSpPr>
        <p:spPr bwMode="auto">
          <a:xfrm>
            <a:off x="7151688" y="249237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49" name="Rectangle 56"/>
          <p:cNvSpPr>
            <a:spLocks noChangeArrowheads="1"/>
          </p:cNvSpPr>
          <p:nvPr/>
        </p:nvSpPr>
        <p:spPr bwMode="auto">
          <a:xfrm>
            <a:off x="7296150" y="249237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0" name="Rectangle 57"/>
          <p:cNvSpPr>
            <a:spLocks noChangeArrowheads="1"/>
          </p:cNvSpPr>
          <p:nvPr/>
        </p:nvSpPr>
        <p:spPr bwMode="auto">
          <a:xfrm>
            <a:off x="7440613" y="249237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1" name="Text Box 58"/>
          <p:cNvSpPr txBox="1">
            <a:spLocks noChangeArrowheads="1"/>
          </p:cNvSpPr>
          <p:nvPr/>
        </p:nvSpPr>
        <p:spPr bwMode="auto">
          <a:xfrm>
            <a:off x="6296697" y="841019"/>
            <a:ext cx="245451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n</a:t>
            </a:r>
            <a:r>
              <a:rPr lang="ja-JP" altLang="en-US" b="1" dirty="0"/>
              <a:t>倍の速度で動作する</a:t>
            </a:r>
            <a:endParaRPr lang="en-US" altLang="ja-JP" b="1" dirty="0"/>
          </a:p>
          <a:p>
            <a:pPr eaLnBrk="1" hangingPunct="1"/>
            <a:r>
              <a:rPr lang="ja-JP" altLang="en-US" b="1" dirty="0"/>
              <a:t>出力バッファにデータを</a:t>
            </a:r>
            <a:endParaRPr lang="en-US" altLang="ja-JP" b="1" dirty="0"/>
          </a:p>
          <a:p>
            <a:pPr eaLnBrk="1" hangingPunct="1"/>
            <a:r>
              <a:rPr lang="ja-JP" altLang="en-US" b="1" dirty="0"/>
              <a:t>格納</a:t>
            </a:r>
            <a:r>
              <a:rPr lang="en-US" altLang="ja-JP" b="1" dirty="0"/>
              <a:t> </a:t>
            </a:r>
          </a:p>
        </p:txBody>
      </p:sp>
      <p:sp>
        <p:nvSpPr>
          <p:cNvPr id="180283" name="Oval 59"/>
          <p:cNvSpPr>
            <a:spLocks noChangeArrowheads="1"/>
          </p:cNvSpPr>
          <p:nvPr/>
        </p:nvSpPr>
        <p:spPr bwMode="auto">
          <a:xfrm>
            <a:off x="7439025" y="2565400"/>
            <a:ext cx="142875" cy="144463"/>
          </a:xfrm>
          <a:prstGeom prst="ellipse">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3" name="Rectangle 60"/>
          <p:cNvSpPr>
            <a:spLocks noChangeArrowheads="1"/>
          </p:cNvSpPr>
          <p:nvPr/>
        </p:nvSpPr>
        <p:spPr bwMode="auto">
          <a:xfrm>
            <a:off x="6584950" y="3213100"/>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4" name="Rectangle 61"/>
          <p:cNvSpPr>
            <a:spLocks noChangeArrowheads="1"/>
          </p:cNvSpPr>
          <p:nvPr/>
        </p:nvSpPr>
        <p:spPr bwMode="auto">
          <a:xfrm>
            <a:off x="6729413" y="3213100"/>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5" name="Rectangle 62"/>
          <p:cNvSpPr>
            <a:spLocks noChangeArrowheads="1"/>
          </p:cNvSpPr>
          <p:nvPr/>
        </p:nvSpPr>
        <p:spPr bwMode="auto">
          <a:xfrm>
            <a:off x="6873875" y="3213100"/>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6" name="Rectangle 63"/>
          <p:cNvSpPr>
            <a:spLocks noChangeArrowheads="1"/>
          </p:cNvSpPr>
          <p:nvPr/>
        </p:nvSpPr>
        <p:spPr bwMode="auto">
          <a:xfrm>
            <a:off x="7018338" y="3213100"/>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7" name="Rectangle 64"/>
          <p:cNvSpPr>
            <a:spLocks noChangeArrowheads="1"/>
          </p:cNvSpPr>
          <p:nvPr/>
        </p:nvSpPr>
        <p:spPr bwMode="auto">
          <a:xfrm>
            <a:off x="7162800" y="3213100"/>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8" name="Rectangle 65"/>
          <p:cNvSpPr>
            <a:spLocks noChangeArrowheads="1"/>
          </p:cNvSpPr>
          <p:nvPr/>
        </p:nvSpPr>
        <p:spPr bwMode="auto">
          <a:xfrm>
            <a:off x="7307263" y="3213100"/>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9" name="Rectangle 66"/>
          <p:cNvSpPr>
            <a:spLocks noChangeArrowheads="1"/>
          </p:cNvSpPr>
          <p:nvPr/>
        </p:nvSpPr>
        <p:spPr bwMode="auto">
          <a:xfrm>
            <a:off x="7451725" y="3213100"/>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0" name="Rectangle 67"/>
          <p:cNvSpPr>
            <a:spLocks noChangeArrowheads="1"/>
          </p:cNvSpPr>
          <p:nvPr/>
        </p:nvSpPr>
        <p:spPr bwMode="auto">
          <a:xfrm>
            <a:off x="6584950" y="393382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1" name="Rectangle 68"/>
          <p:cNvSpPr>
            <a:spLocks noChangeArrowheads="1"/>
          </p:cNvSpPr>
          <p:nvPr/>
        </p:nvSpPr>
        <p:spPr bwMode="auto">
          <a:xfrm>
            <a:off x="6729413" y="393382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2" name="Rectangle 69"/>
          <p:cNvSpPr>
            <a:spLocks noChangeArrowheads="1"/>
          </p:cNvSpPr>
          <p:nvPr/>
        </p:nvSpPr>
        <p:spPr bwMode="auto">
          <a:xfrm>
            <a:off x="6873875" y="393382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3" name="Rectangle 70"/>
          <p:cNvSpPr>
            <a:spLocks noChangeArrowheads="1"/>
          </p:cNvSpPr>
          <p:nvPr/>
        </p:nvSpPr>
        <p:spPr bwMode="auto">
          <a:xfrm>
            <a:off x="7018338" y="393382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4" name="Rectangle 71"/>
          <p:cNvSpPr>
            <a:spLocks noChangeArrowheads="1"/>
          </p:cNvSpPr>
          <p:nvPr/>
        </p:nvSpPr>
        <p:spPr bwMode="auto">
          <a:xfrm>
            <a:off x="7162800" y="393382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5" name="Rectangle 72"/>
          <p:cNvSpPr>
            <a:spLocks noChangeArrowheads="1"/>
          </p:cNvSpPr>
          <p:nvPr/>
        </p:nvSpPr>
        <p:spPr bwMode="auto">
          <a:xfrm>
            <a:off x="7307263" y="393382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6" name="Rectangle 73"/>
          <p:cNvSpPr>
            <a:spLocks noChangeArrowheads="1"/>
          </p:cNvSpPr>
          <p:nvPr/>
        </p:nvSpPr>
        <p:spPr bwMode="auto">
          <a:xfrm>
            <a:off x="7451725" y="393382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7" name="Rectangle 74"/>
          <p:cNvSpPr>
            <a:spLocks noChangeArrowheads="1"/>
          </p:cNvSpPr>
          <p:nvPr/>
        </p:nvSpPr>
        <p:spPr bwMode="auto">
          <a:xfrm>
            <a:off x="6584950" y="184467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8" name="Rectangle 75"/>
          <p:cNvSpPr>
            <a:spLocks noChangeArrowheads="1"/>
          </p:cNvSpPr>
          <p:nvPr/>
        </p:nvSpPr>
        <p:spPr bwMode="auto">
          <a:xfrm>
            <a:off x="6729413" y="184467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9" name="Rectangle 76"/>
          <p:cNvSpPr>
            <a:spLocks noChangeArrowheads="1"/>
          </p:cNvSpPr>
          <p:nvPr/>
        </p:nvSpPr>
        <p:spPr bwMode="auto">
          <a:xfrm>
            <a:off x="6873875" y="184467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70" name="Rectangle 77"/>
          <p:cNvSpPr>
            <a:spLocks noChangeArrowheads="1"/>
          </p:cNvSpPr>
          <p:nvPr/>
        </p:nvSpPr>
        <p:spPr bwMode="auto">
          <a:xfrm>
            <a:off x="7018338" y="184467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71" name="Rectangle 78"/>
          <p:cNvSpPr>
            <a:spLocks noChangeArrowheads="1"/>
          </p:cNvSpPr>
          <p:nvPr/>
        </p:nvSpPr>
        <p:spPr bwMode="auto">
          <a:xfrm>
            <a:off x="7162800" y="184467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72" name="Rectangle 79"/>
          <p:cNvSpPr>
            <a:spLocks noChangeArrowheads="1"/>
          </p:cNvSpPr>
          <p:nvPr/>
        </p:nvSpPr>
        <p:spPr bwMode="auto">
          <a:xfrm>
            <a:off x="7307263" y="184467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73" name="Rectangle 80"/>
          <p:cNvSpPr>
            <a:spLocks noChangeArrowheads="1"/>
          </p:cNvSpPr>
          <p:nvPr/>
        </p:nvSpPr>
        <p:spPr bwMode="auto">
          <a:xfrm>
            <a:off x="7451725" y="184467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0305" name="Oval 81"/>
          <p:cNvSpPr>
            <a:spLocks noChangeArrowheads="1"/>
          </p:cNvSpPr>
          <p:nvPr/>
        </p:nvSpPr>
        <p:spPr bwMode="auto">
          <a:xfrm>
            <a:off x="7235825" y="2565400"/>
            <a:ext cx="142875" cy="144463"/>
          </a:xfrm>
          <a:prstGeom prst="ellipse">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2" name="オーディオ 1">
            <a:hlinkClick r:id="" action="ppaction://media"/>
            <a:extLst>
              <a:ext uri="{FF2B5EF4-FFF2-40B4-BE49-F238E27FC236}">
                <a16:creationId xmlns:a16="http://schemas.microsoft.com/office/drawing/2014/main" id="{C7016625-6C91-4FD0-8C3B-F6B518AD874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8117"/>
    </mc:Choice>
    <mc:Fallback xmlns="">
      <p:transition spd="slow" advTm="48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2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2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02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02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0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80269" grpId="0" animBg="1"/>
      <p:bldP spid="180270" grpId="0" animBg="1"/>
      <p:bldP spid="180273" grpId="0" animBg="1"/>
      <p:bldP spid="180283" grpId="0" animBg="1"/>
      <p:bldP spid="180305" grpId="0" animBg="1"/>
    </p:bldLst>
  </p:timing>
  <p:extLst>
    <p:ext uri="{3A86A75C-4F4B-4683-9AE1-C65F6400EC91}">
      <p14:laserTraceLst xmlns:p14="http://schemas.microsoft.com/office/powerpoint/2010/main">
        <p14:tracePtLst>
          <p14:tracePt t="14107" x="8624888" y="3465513"/>
          <p14:tracePt t="14115" x="8177213" y="3465513"/>
          <p14:tracePt t="14123" x="7585075" y="3465513"/>
          <p14:tracePt t="14131" x="7156450" y="3429000"/>
          <p14:tracePt t="14139" x="6810375" y="3392488"/>
          <p14:tracePt t="14147" x="6408738" y="3319463"/>
          <p14:tracePt t="14155" x="6245225" y="3273425"/>
          <p14:tracePt t="14165" x="6080125" y="3246438"/>
          <p14:tracePt t="14171" x="5880100" y="3228975"/>
          <p14:tracePt t="14179" x="5789613" y="3219450"/>
          <p14:tracePt t="14187" x="5688013" y="3173413"/>
          <p14:tracePt t="14196" x="5616575" y="3173413"/>
          <p14:tracePt t="14203" x="5514975" y="3163888"/>
          <p14:tracePt t="14213" x="5424488" y="3146425"/>
          <p14:tracePt t="14219" x="5314950" y="3136900"/>
          <p14:tracePt t="14229" x="5187950" y="3109913"/>
          <p14:tracePt t="14235" x="5068888" y="3090863"/>
          <p14:tracePt t="14243" x="4978400" y="3082925"/>
          <p14:tracePt t="14251" x="4849813" y="3046413"/>
          <p14:tracePt t="14259" x="4803775" y="3027363"/>
          <p14:tracePt t="14267" x="4759325" y="3000375"/>
          <p14:tracePt t="14276" x="4722813" y="2990850"/>
          <p14:tracePt t="14283" x="4722813" y="2982913"/>
          <p14:tracePt t="14291" x="4713288" y="2982913"/>
          <p14:tracePt t="14299" x="4695825" y="2963863"/>
          <p14:tracePt t="14308" x="4695825" y="2954338"/>
          <p14:tracePt t="14315" x="4686300" y="2936875"/>
          <p14:tracePt t="14323" x="4686300" y="2927350"/>
          <p14:tracePt t="14331" x="4686300" y="2900363"/>
          <p14:tracePt t="14339" x="4676775" y="2881313"/>
          <p14:tracePt t="14347" x="4667250" y="2863850"/>
          <p14:tracePt t="14355" x="4649788" y="2844800"/>
          <p14:tracePt t="14363" x="4630738" y="2827338"/>
          <p14:tracePt t="14371" x="4594225" y="2790825"/>
          <p14:tracePt t="14379" x="4586288" y="2790825"/>
          <p14:tracePt t="14387" x="4557713" y="2781300"/>
          <p14:tracePt t="14396" x="4530725" y="2744788"/>
          <p14:tracePt t="14403" x="4484688" y="2727325"/>
          <p14:tracePt t="14413" x="4440238" y="2727325"/>
          <p14:tracePt t="14419" x="4384675" y="2690813"/>
          <p14:tracePt t="14430" x="4376738" y="2690813"/>
          <p14:tracePt t="14436" x="4330700" y="2681288"/>
          <p14:tracePt t="14444" x="4267200" y="2662238"/>
          <p14:tracePt t="14452" x="4202113" y="2644775"/>
          <p14:tracePt t="14459" x="4129088" y="2625725"/>
          <p14:tracePt t="14468" x="4065588" y="2617788"/>
          <p14:tracePt t="14475" x="4029075" y="2608263"/>
          <p14:tracePt t="14484" x="3965575" y="2581275"/>
          <p14:tracePt t="14492" x="3938588" y="2571750"/>
          <p14:tracePt t="14499" x="3929063" y="2571750"/>
          <p14:tracePt t="14507" x="3911600" y="2554288"/>
          <p14:tracePt t="14515" x="3892550" y="2554288"/>
          <p14:tracePt t="14523" x="3883025" y="2544763"/>
          <p14:tracePt t="14532" x="3875088" y="2535238"/>
          <p14:tracePt t="14556" x="3865563" y="2525713"/>
          <p14:tracePt t="14563" x="3846513" y="2525713"/>
          <p14:tracePt t="14572" x="3838575" y="2525713"/>
          <p14:tracePt t="14580" x="3802063" y="2525713"/>
          <p14:tracePt t="14588" x="3775075" y="2517775"/>
          <p14:tracePt t="14596" x="3729038" y="2517775"/>
          <p14:tracePt t="14604" x="3683000" y="2489200"/>
          <p14:tracePt t="14613" x="3629025" y="2489200"/>
          <p14:tracePt t="14620" x="3573463" y="2481263"/>
          <p14:tracePt t="14629" x="3519488" y="2481263"/>
          <p14:tracePt t="14636" x="3482975" y="2481263"/>
          <p14:tracePt t="14644" x="3427413" y="2452688"/>
          <p14:tracePt t="14652" x="3400425" y="2452688"/>
          <p14:tracePt t="14660" x="3354388" y="2435225"/>
          <p14:tracePt t="14668" x="3346450" y="2425700"/>
          <p14:tracePt t="14676" x="3317875" y="2416175"/>
          <p14:tracePt t="14684" x="3300413" y="2416175"/>
          <p14:tracePt t="14692" x="3281363" y="2408238"/>
          <p14:tracePt t="14708" x="3273425" y="2408238"/>
          <p14:tracePt t="14724" x="3263900" y="2389188"/>
          <p14:tracePt t="14764" x="3263900" y="2371725"/>
          <p14:tracePt t="14772" x="3263900" y="2352675"/>
          <p14:tracePt t="14788" x="3263900" y="2335213"/>
          <p14:tracePt t="14796" x="3263900" y="2316163"/>
          <p14:tracePt t="14804" x="3244850" y="2279650"/>
          <p14:tracePt t="14815" x="3244850" y="2270125"/>
          <p14:tracePt t="14820" x="3227388" y="2243138"/>
          <p14:tracePt t="14852" x="3227388" y="2225675"/>
          <p14:tracePt t="14972" x="3263900" y="2262188"/>
          <p14:tracePt t="14979" x="3382963" y="2289175"/>
          <p14:tracePt t="14988" x="3573463" y="2371725"/>
          <p14:tracePt t="14997" x="3729038" y="2416175"/>
          <p14:tracePt t="15004" x="3892550" y="2425700"/>
          <p14:tracePt t="15014" x="4121150" y="2462213"/>
          <p14:tracePt t="15020" x="4321175" y="2462213"/>
          <p14:tracePt t="15030" x="4521200" y="2462213"/>
          <p14:tracePt t="15036" x="4676775" y="2462213"/>
          <p14:tracePt t="15044" x="4786313" y="2462213"/>
          <p14:tracePt t="15052" x="4868863" y="2462213"/>
          <p14:tracePt t="15220" x="4876800" y="2462213"/>
          <p14:tracePt t="15267" x="4886325" y="2481263"/>
          <p14:tracePt t="15275" x="4886325" y="2489200"/>
          <p14:tracePt t="15283" x="4886325" y="2498725"/>
          <p14:tracePt t="15291" x="4886325" y="2535238"/>
          <p14:tracePt t="15299" x="4886325" y="2562225"/>
          <p14:tracePt t="15307" x="4840288" y="2617788"/>
          <p14:tracePt t="15315" x="4776788" y="2690813"/>
          <p14:tracePt t="15324" x="4676775" y="2744788"/>
          <p14:tracePt t="15333" x="4586288" y="2817813"/>
          <p14:tracePt t="15340" x="4503738" y="2873375"/>
          <p14:tracePt t="15348" x="4413250" y="2927350"/>
          <p14:tracePt t="15356" x="4330700" y="2982913"/>
          <p14:tracePt t="15364" x="4230688" y="3017838"/>
          <p14:tracePt t="15372" x="4165600" y="3063875"/>
          <p14:tracePt t="15380" x="4121150" y="3082925"/>
          <p14:tracePt t="15388" x="4084638" y="3119438"/>
          <p14:tracePt t="15396" x="4057650" y="3136900"/>
          <p14:tracePt t="15404" x="4011613" y="3173413"/>
          <p14:tracePt t="15414" x="3965575" y="3219450"/>
          <p14:tracePt t="15420" x="3919538" y="3246438"/>
          <p14:tracePt t="15430" x="3875088" y="3265488"/>
          <p14:tracePt t="15436" x="3838575" y="3282950"/>
          <p14:tracePt t="15444" x="3783013" y="3309938"/>
          <p14:tracePt t="15451" x="3765550" y="3328988"/>
          <p14:tracePt t="15459" x="3746500" y="3338513"/>
          <p14:tracePt t="15467" x="3729038" y="3346450"/>
          <p14:tracePt t="15475" x="3719513" y="3355975"/>
          <p14:tracePt t="15660" x="3775075" y="3319463"/>
          <p14:tracePt t="15668" x="3856038" y="3265488"/>
          <p14:tracePt t="15676" x="3948113" y="3228975"/>
          <p14:tracePt t="15684" x="4048125" y="3182938"/>
          <p14:tracePt t="15692" x="4129088" y="3155950"/>
          <p14:tracePt t="15700" x="4211638" y="3119438"/>
          <p14:tracePt t="15708" x="4267200" y="3090863"/>
          <p14:tracePt t="15717" x="4311650" y="3073400"/>
          <p14:tracePt t="15724" x="4376738" y="3046413"/>
          <p14:tracePt t="15733" x="4440238" y="3027363"/>
          <p14:tracePt t="15740" x="4494213" y="3009900"/>
          <p14:tracePt t="15748" x="4576763" y="2990850"/>
          <p14:tracePt t="15756" x="4686300" y="2982913"/>
          <p14:tracePt t="15764" x="4795838" y="2963863"/>
          <p14:tracePt t="15772" x="4922838" y="2963863"/>
          <p14:tracePt t="15780" x="5078413" y="2917825"/>
          <p14:tracePt t="15788" x="5187950" y="2909888"/>
          <p14:tracePt t="15797" x="5314950" y="2890838"/>
          <p14:tracePt t="15804" x="5461000" y="2863850"/>
          <p14:tracePt t="15814" x="5588000" y="2844800"/>
          <p14:tracePt t="15820" x="5761038" y="2836863"/>
          <p14:tracePt t="15830" x="5907088" y="2817813"/>
          <p14:tracePt t="15836" x="6080125" y="2817813"/>
          <p14:tracePt t="15844" x="6162675" y="2790825"/>
          <p14:tracePt t="15852" x="6291263" y="2790825"/>
          <p14:tracePt t="15860" x="6381750" y="2781300"/>
          <p14:tracePt t="15868" x="6472238" y="2781300"/>
          <p14:tracePt t="15876" x="6508750" y="2781300"/>
          <p14:tracePt t="15900" x="6518275" y="2771775"/>
          <p14:tracePt t="16044" x="6573838" y="2771775"/>
          <p14:tracePt t="16052" x="6737350" y="2771775"/>
          <p14:tracePt t="16060" x="6900863" y="2771775"/>
          <p14:tracePt t="16068" x="7119938" y="2771775"/>
          <p14:tracePt t="16076" x="7348538" y="2771775"/>
          <p14:tracePt t="16084" x="7531100" y="2771775"/>
          <p14:tracePt t="16092" x="7694613" y="2771775"/>
          <p14:tracePt t="16100" x="7840663" y="2771775"/>
          <p14:tracePt t="16108" x="7950200" y="2754313"/>
          <p14:tracePt t="16116" x="7994650" y="2735263"/>
          <p14:tracePt t="16172" x="8004175" y="2727325"/>
          <p14:tracePt t="16220" x="7994650" y="2727325"/>
          <p14:tracePt t="16229" x="7950200" y="2727325"/>
          <p14:tracePt t="16236" x="7913688" y="2727325"/>
          <p14:tracePt t="16245" x="7894638" y="2735263"/>
          <p14:tracePt t="16252" x="7840663" y="2754313"/>
          <p14:tracePt t="16260" x="7777163" y="2790825"/>
          <p14:tracePt t="16268" x="7740650" y="2800350"/>
          <p14:tracePt t="16276" x="7704138" y="2808288"/>
          <p14:tracePt t="16284" x="7667625" y="2817813"/>
          <p14:tracePt t="16292" x="7612063" y="2827338"/>
          <p14:tracePt t="16301" x="7594600" y="2836863"/>
          <p14:tracePt t="16308" x="7575550" y="2836863"/>
          <p14:tracePt t="16317" x="7567613" y="2836863"/>
          <p14:tracePt t="16324" x="7558088" y="2836863"/>
          <p14:tracePt t="16412" x="7548563" y="2836863"/>
          <p14:tracePt t="16420" x="7512050" y="2836863"/>
          <p14:tracePt t="16452" x="7494588" y="2836863"/>
          <p14:tracePt t="16460" x="7485063" y="2827338"/>
          <p14:tracePt t="16468" x="7475538" y="2827338"/>
          <p14:tracePt t="16476" x="7458075" y="2808288"/>
          <p14:tracePt t="16484" x="7458075" y="2800350"/>
          <p14:tracePt t="16492" x="7458075" y="2790825"/>
          <p14:tracePt t="16500" x="7458075" y="2763838"/>
          <p14:tracePt t="16508" x="7458075" y="2735263"/>
          <p14:tracePt t="16516" x="7448550" y="2708275"/>
          <p14:tracePt t="16524" x="7439025" y="2662238"/>
          <p14:tracePt t="16533" x="7439025" y="2635250"/>
          <p14:tracePt t="16540" x="7439025" y="2608263"/>
          <p14:tracePt t="16547" x="7439025" y="2562225"/>
          <p14:tracePt t="16556" x="7439025" y="2544763"/>
          <p14:tracePt t="16564" x="7439025" y="2517775"/>
          <p14:tracePt t="16572" x="7448550" y="2498725"/>
          <p14:tracePt t="16581" x="7458075" y="2489200"/>
          <p14:tracePt t="16588" x="7458075" y="2471738"/>
          <p14:tracePt t="16597" x="7466013" y="2462213"/>
          <p14:tracePt t="16652" x="7475538" y="2452688"/>
          <p14:tracePt t="16668" x="7494588" y="2452688"/>
          <p14:tracePt t="16676" x="7512050" y="2444750"/>
          <p14:tracePt t="16684" x="7585075" y="2444750"/>
          <p14:tracePt t="16692" x="7675563" y="2444750"/>
          <p14:tracePt t="16700" x="7748588" y="2444750"/>
          <p14:tracePt t="16708" x="7858125" y="2444750"/>
          <p14:tracePt t="16716" x="7931150" y="2444750"/>
          <p14:tracePt t="16723" x="8004175" y="2444750"/>
          <p14:tracePt t="16731" x="8113713" y="2444750"/>
          <p14:tracePt t="16739" x="8177213" y="2444750"/>
          <p14:tracePt t="16747" x="8213725" y="2444750"/>
          <p14:tracePt t="16755" x="8232775" y="2444750"/>
          <p14:tracePt t="16771" x="8240713" y="2444750"/>
          <p14:tracePt t="16787" x="8240713" y="2452688"/>
          <p14:tracePt t="16796" x="8240713" y="2471738"/>
          <p14:tracePt t="16803" x="8240713" y="2498725"/>
          <p14:tracePt t="16813" x="8213725" y="2535238"/>
          <p14:tracePt t="16830" x="8204200" y="2535238"/>
          <p14:tracePt t="16836" x="8186738" y="2562225"/>
          <p14:tracePt t="16846" x="8169275" y="2571750"/>
          <p14:tracePt t="16852" x="8159750" y="2581275"/>
          <p14:tracePt t="16860" x="8140700" y="2598738"/>
          <p14:tracePt t="16868" x="8123238" y="2617788"/>
          <p14:tracePt t="16876" x="8123238" y="2635250"/>
          <p14:tracePt t="16899" x="8086725" y="2654300"/>
          <p14:tracePt t="16908" x="8077200" y="2654300"/>
          <p14:tracePt t="16916" x="8059738" y="2662238"/>
          <p14:tracePt t="16924" x="8050213" y="2671763"/>
          <p14:tracePt t="16940" x="8031163" y="2690813"/>
          <p14:tracePt t="16949" x="8004175" y="2698750"/>
          <p14:tracePt t="16956" x="7977188" y="2708275"/>
          <p14:tracePt t="16964" x="7931150" y="2717800"/>
          <p14:tracePt t="16972" x="7885113" y="2744788"/>
          <p14:tracePt t="16981" x="7831138" y="2754313"/>
          <p14:tracePt t="16988" x="7785100" y="2763838"/>
          <p14:tracePt t="16997" x="7731125" y="2763838"/>
          <p14:tracePt t="17004" x="7685088" y="2781300"/>
          <p14:tracePt t="17014" x="7631113" y="2781300"/>
          <p14:tracePt t="17020" x="7602538" y="2781300"/>
          <p14:tracePt t="17030" x="7539038" y="2800350"/>
          <p14:tracePt t="17036" x="7502525" y="2800350"/>
          <p14:tracePt t="17044" x="7448550" y="2800350"/>
          <p14:tracePt t="17052" x="7402513" y="2800350"/>
          <p14:tracePt t="17060" x="7348538" y="2800350"/>
          <p14:tracePt t="17068" x="7292975" y="2800350"/>
          <p14:tracePt t="17076" x="7275513" y="2800350"/>
          <p14:tracePt t="17084" x="7219950" y="2800350"/>
          <p14:tracePt t="17092" x="7183438" y="2800350"/>
          <p14:tracePt t="17100" x="7146925" y="2790825"/>
          <p14:tracePt t="17108" x="7138988" y="2790825"/>
          <p14:tracePt t="17116" x="7129463" y="2781300"/>
          <p14:tracePt t="17124" x="7110413" y="2781300"/>
          <p14:tracePt t="17132" x="7092950" y="2763838"/>
          <p14:tracePt t="17140" x="7083425" y="2754313"/>
          <p14:tracePt t="17149" x="7073900" y="2744788"/>
          <p14:tracePt t="17156" x="7056438" y="2735263"/>
          <p14:tracePt t="17164" x="7046913" y="2727325"/>
          <p14:tracePt t="17172" x="7037388" y="2708275"/>
          <p14:tracePt t="17180" x="7037388" y="2681288"/>
          <p14:tracePt t="17188" x="7029450" y="2662238"/>
          <p14:tracePt t="17197" x="7029450" y="2654300"/>
          <p14:tracePt t="17204" x="7010400" y="2608263"/>
          <p14:tracePt t="17213" x="7010400" y="2589213"/>
          <p14:tracePt t="17220" x="7010400" y="2562225"/>
          <p14:tracePt t="17230" x="7010400" y="2517775"/>
          <p14:tracePt t="17236" x="7010400" y="2489200"/>
          <p14:tracePt t="17244" x="7010400" y="2462213"/>
          <p14:tracePt t="17252" x="7010400" y="2435225"/>
          <p14:tracePt t="17260" x="7029450" y="2398713"/>
          <p14:tracePt t="17268" x="7056438" y="2371725"/>
          <p14:tracePt t="17276" x="7073900" y="2362200"/>
          <p14:tracePt t="17284" x="7129463" y="2362200"/>
          <p14:tracePt t="17292" x="7156450" y="2352675"/>
          <p14:tracePt t="17300" x="7175500" y="2352675"/>
          <p14:tracePt t="17308" x="7202488" y="2352675"/>
          <p14:tracePt t="17316" x="7256463" y="2352675"/>
          <p14:tracePt t="17324" x="7302500" y="2352675"/>
          <p14:tracePt t="17332" x="7356475" y="2352675"/>
          <p14:tracePt t="17340" x="7412038" y="2352675"/>
          <p14:tracePt t="17348" x="7521575" y="2379663"/>
          <p14:tracePt t="17356" x="7558088" y="2389188"/>
          <p14:tracePt t="17363" x="7612063" y="2408238"/>
          <p14:tracePt t="17372" x="7648575" y="2416175"/>
          <p14:tracePt t="17380" x="7694613" y="2435225"/>
          <p14:tracePt t="17388" x="7731125" y="2444750"/>
          <p14:tracePt t="17397" x="7740650" y="2444750"/>
          <p14:tracePt t="17404" x="7767638" y="2452688"/>
          <p14:tracePt t="17436" x="7767638" y="2462213"/>
          <p14:tracePt t="17997" x="7777163" y="2489200"/>
          <p14:tracePt t="18004" x="7777163" y="2498725"/>
          <p14:tracePt t="18012" x="7777163" y="2517775"/>
          <p14:tracePt t="18020" x="7777163" y="2535238"/>
          <p14:tracePt t="18032" x="7777163" y="2562225"/>
          <p14:tracePt t="18036" x="7777163" y="2581275"/>
          <p14:tracePt t="18043" x="7777163" y="2608263"/>
          <p14:tracePt t="18051" x="7777163" y="2625725"/>
          <p14:tracePt t="18059" x="7777163" y="2644775"/>
          <p14:tracePt t="18067" x="7777163" y="2671763"/>
          <p14:tracePt t="18075" x="7777163" y="2690813"/>
          <p14:tracePt t="18083" x="7758113" y="2727325"/>
          <p14:tracePt t="18091" x="7748588" y="2727325"/>
          <p14:tracePt t="18099" x="7740650" y="2744788"/>
          <p14:tracePt t="18107" x="7740650" y="2763838"/>
          <p14:tracePt t="18115" x="7712075" y="2808288"/>
          <p14:tracePt t="18123" x="7675563" y="2844800"/>
          <p14:tracePt t="18131" x="7658100" y="2863850"/>
          <p14:tracePt t="18139" x="7631113" y="2881313"/>
          <p14:tracePt t="18147" x="7585075" y="2917825"/>
          <p14:tracePt t="18155" x="7548563" y="2927350"/>
          <p14:tracePt t="18165" x="7521575" y="2936875"/>
          <p14:tracePt t="18171" x="7502525" y="2946400"/>
          <p14:tracePt t="18180" x="7475538" y="2946400"/>
          <p14:tracePt t="18188" x="7458075" y="2963863"/>
          <p14:tracePt t="18197" x="7439025" y="2973388"/>
          <p14:tracePt t="18204" x="7402513" y="2973388"/>
          <p14:tracePt t="18214" x="7366000" y="2982913"/>
          <p14:tracePt t="18220" x="7319963" y="2982913"/>
          <p14:tracePt t="18230" x="7265988" y="3000375"/>
          <p14:tracePt t="18236" x="7212013" y="3000375"/>
          <p14:tracePt t="18247" x="7146925" y="3017838"/>
          <p14:tracePt t="18252" x="7073900" y="3017838"/>
          <p14:tracePt t="18260" x="6983413" y="3017838"/>
          <p14:tracePt t="18268" x="6856413" y="3017838"/>
          <p14:tracePt t="18277" x="6746875" y="3017838"/>
          <p14:tracePt t="18284" x="6637338" y="3017838"/>
          <p14:tracePt t="18292" x="6545263" y="3017838"/>
          <p14:tracePt t="18300" x="6472238" y="3017838"/>
          <p14:tracePt t="18308" x="6399213" y="3017838"/>
          <p14:tracePt t="18316" x="6335713" y="3017838"/>
          <p14:tracePt t="18324" x="6326188" y="3017838"/>
          <p14:tracePt t="18332" x="6291263" y="3009900"/>
          <p14:tracePt t="18340" x="6262688" y="3000375"/>
          <p14:tracePt t="18349" x="6235700" y="2982913"/>
          <p14:tracePt t="18356" x="6226175" y="2973388"/>
          <p14:tracePt t="18364" x="6208713" y="2963863"/>
          <p14:tracePt t="18372" x="6199188" y="2954338"/>
          <p14:tracePt t="18381" x="6162675" y="2927350"/>
          <p14:tracePt t="18388" x="6153150" y="2917825"/>
          <p14:tracePt t="18398" x="6135688" y="2900363"/>
          <p14:tracePt t="18404" x="6099175" y="2881313"/>
          <p14:tracePt t="18414" x="6062663" y="2854325"/>
          <p14:tracePt t="18420" x="6026150" y="2836863"/>
          <p14:tracePt t="18430" x="5999163" y="2827338"/>
          <p14:tracePt t="18436" x="5972175" y="2817813"/>
          <p14:tracePt t="18447" x="5926138" y="2781300"/>
          <p14:tracePt t="18452" x="5907088" y="2771775"/>
          <p14:tracePt t="18460" x="5889625" y="2763838"/>
          <p14:tracePt t="18468" x="5870575" y="2754313"/>
          <p14:tracePt t="18476" x="5834063" y="2727325"/>
          <p14:tracePt t="18500" x="5834063" y="2690813"/>
          <p14:tracePt t="18508" x="5826125" y="2671763"/>
          <p14:tracePt t="18524" x="5826125" y="2644775"/>
          <p14:tracePt t="18533" x="5826125" y="2635250"/>
          <p14:tracePt t="18540" x="5826125" y="2608263"/>
          <p14:tracePt t="18548" x="5826125" y="2589213"/>
          <p14:tracePt t="18556" x="5826125" y="2581275"/>
          <p14:tracePt t="18565" x="5826125" y="2554288"/>
          <p14:tracePt t="18572" x="5826125" y="2535238"/>
          <p14:tracePt t="18582" x="5862638" y="2508250"/>
          <p14:tracePt t="18588" x="5862638" y="2498725"/>
          <p14:tracePt t="18597" x="5907088" y="2481263"/>
          <p14:tracePt t="18604" x="5972175" y="2444750"/>
          <p14:tracePt t="18615" x="5989638" y="2435225"/>
          <p14:tracePt t="18620" x="6035675" y="2398713"/>
          <p14:tracePt t="18630" x="6126163" y="2371725"/>
          <p14:tracePt t="18636" x="6208713" y="2352675"/>
          <p14:tracePt t="18647" x="6335713" y="2352675"/>
          <p14:tracePt t="18652" x="6464300" y="2325688"/>
          <p14:tracePt t="18660" x="6573838" y="2316163"/>
          <p14:tracePt t="18668" x="6718300" y="2316163"/>
          <p14:tracePt t="18676" x="6864350" y="2316163"/>
          <p14:tracePt t="18684" x="6992938" y="2316163"/>
          <p14:tracePt t="18692" x="7083425" y="2316163"/>
          <p14:tracePt t="18700" x="7138988" y="2316163"/>
          <p14:tracePt t="18709" x="7229475" y="2316163"/>
          <p14:tracePt t="18715" x="7265988" y="2316163"/>
          <p14:tracePt t="18723" x="7283450" y="2316163"/>
          <p14:tracePt t="18747" x="7292975" y="2316163"/>
          <p14:tracePt t="18755" x="7302500" y="2316163"/>
          <p14:tracePt t="18771" x="7319963" y="2325688"/>
          <p14:tracePt t="18780" x="7348538" y="2362200"/>
          <p14:tracePt t="18787" x="7366000" y="2371725"/>
          <p14:tracePt t="18796" x="7402513" y="2379663"/>
          <p14:tracePt t="18803" x="7439025" y="2389188"/>
          <p14:tracePt t="18812" x="7485063" y="2416175"/>
          <p14:tracePt t="18819" x="7502525" y="2425700"/>
          <p14:tracePt t="18829" x="7548563" y="2435225"/>
          <p14:tracePt t="18835" x="7575550" y="2444750"/>
          <p14:tracePt t="18843" x="7594600" y="2462213"/>
          <p14:tracePt t="18851" x="7621588" y="2481263"/>
          <p14:tracePt t="18867" x="7621588" y="2489200"/>
          <p14:tracePt t="18875" x="7631113" y="2498725"/>
          <p14:tracePt t="18883" x="7639050" y="2517775"/>
          <p14:tracePt t="18899" x="7648575" y="2525713"/>
          <p14:tracePt t="18907" x="7648575" y="2544763"/>
          <p14:tracePt t="18915" x="7648575" y="2554288"/>
          <p14:tracePt t="18923" x="7648575" y="2562225"/>
          <p14:tracePt t="18931" x="7648575" y="2589213"/>
          <p14:tracePt t="18939" x="7648575" y="2608263"/>
          <p14:tracePt t="18947" x="7648575" y="2635250"/>
          <p14:tracePt t="18955" x="7648575" y="2654300"/>
          <p14:tracePt t="18963" x="7639050" y="2698750"/>
          <p14:tracePt t="18971" x="7639050" y="2727325"/>
          <p14:tracePt t="18979" x="7639050" y="2735263"/>
          <p14:tracePt t="18987" x="7631113" y="2754313"/>
          <p14:tracePt t="18996" x="7621588" y="2781300"/>
          <p14:tracePt t="19003" x="7612063" y="2800350"/>
          <p14:tracePt t="19011" x="7612063" y="2817813"/>
          <p14:tracePt t="19019" x="7585075" y="2836863"/>
          <p14:tracePt t="19028" x="7558088" y="2844800"/>
          <p14:tracePt t="19035" x="7548563" y="2854325"/>
          <p14:tracePt t="19043" x="7521575" y="2873375"/>
          <p14:tracePt t="19051" x="7494588" y="2890838"/>
          <p14:tracePt t="19062" x="7475538" y="2900363"/>
          <p14:tracePt t="19066" x="7429500" y="2927350"/>
          <p14:tracePt t="19075" x="7392988" y="2927350"/>
          <p14:tracePt t="19083" x="7329488" y="2936875"/>
          <p14:tracePt t="19091" x="7239000" y="2946400"/>
          <p14:tracePt t="19099" x="7165975" y="2946400"/>
          <p14:tracePt t="19107" x="7056438" y="2946400"/>
          <p14:tracePt t="19115" x="6964363" y="2946400"/>
          <p14:tracePt t="19124" x="6856413" y="2946400"/>
          <p14:tracePt t="19132" x="6727825" y="2946400"/>
          <p14:tracePt t="19140" x="6618288" y="2946400"/>
          <p14:tracePt t="19148" x="6508750" y="2946400"/>
          <p14:tracePt t="19156" x="6435725" y="2946400"/>
          <p14:tracePt t="19164" x="6372225" y="2946400"/>
          <p14:tracePt t="19172" x="6335713" y="2946400"/>
          <p14:tracePt t="19181" x="6291263" y="2936875"/>
          <p14:tracePt t="19188" x="6272213" y="2936875"/>
          <p14:tracePt t="19197" x="6235700" y="2927350"/>
          <p14:tracePt t="19204" x="6199188" y="2917825"/>
          <p14:tracePt t="19214" x="6172200" y="2900363"/>
          <p14:tracePt t="19220" x="6153150" y="2890838"/>
          <p14:tracePt t="19230" x="6135688" y="2881313"/>
          <p14:tracePt t="19236" x="6108700" y="2863850"/>
          <p14:tracePt t="19246" x="6089650" y="2854325"/>
          <p14:tracePt t="19252" x="6053138" y="2836863"/>
          <p14:tracePt t="19260" x="6026150" y="2827338"/>
          <p14:tracePt t="19268" x="5999163" y="2817813"/>
          <p14:tracePt t="19276" x="5980113" y="2808288"/>
          <p14:tracePt t="19292" x="5943600" y="2790825"/>
          <p14:tracePt t="19300" x="5935663" y="2781300"/>
          <p14:tracePt t="19324" x="5926138" y="2771775"/>
          <p14:tracePt t="19340" x="5926138" y="2763838"/>
          <p14:tracePt t="19396" x="5926138" y="2754313"/>
          <p14:tracePt t="19429" x="5926138" y="2744788"/>
          <p14:tracePt t="19436" x="5916613" y="2744788"/>
          <p14:tracePt t="19476" x="5907088" y="2735263"/>
          <p14:tracePt t="19629" x="5907088" y="2744788"/>
          <p14:tracePt t="19635" x="5843588" y="2800350"/>
          <p14:tracePt t="19643" x="5716588" y="2844800"/>
          <p14:tracePt t="19651" x="5561013" y="2881313"/>
          <p14:tracePt t="19659" x="5397500" y="2917825"/>
          <p14:tracePt t="19667" x="5232400" y="2946400"/>
          <p14:tracePt t="19675" x="5086350" y="2973388"/>
          <p14:tracePt t="19683" x="4978400" y="2973388"/>
          <p14:tracePt t="19691" x="4868863" y="2990850"/>
          <p14:tracePt t="19699" x="4803775" y="3017838"/>
          <p14:tracePt t="19707" x="4776788" y="3017838"/>
          <p14:tracePt t="19715" x="4767263" y="3017838"/>
          <p14:tracePt t="19723" x="4759325" y="3017838"/>
          <p14:tracePt t="19756" x="4749800" y="3017838"/>
          <p14:tracePt t="19764" x="4749800" y="3009900"/>
          <p14:tracePt t="19772" x="4749800" y="2990850"/>
          <p14:tracePt t="19782" x="4749800" y="2973388"/>
          <p14:tracePt t="19788" x="4749800" y="2963863"/>
          <p14:tracePt t="19799" x="4749800" y="2946400"/>
          <p14:tracePt t="19804" x="4749800" y="2936875"/>
          <p14:tracePt t="19815" x="4749800" y="2900363"/>
          <p14:tracePt t="19820" x="4767263" y="2881313"/>
          <p14:tracePt t="19837" x="4776788" y="2854325"/>
          <p14:tracePt t="19847" x="4786313" y="2836863"/>
          <p14:tracePt t="19852" x="4795838" y="2827338"/>
          <p14:tracePt t="19861" x="4813300" y="2808288"/>
          <p14:tracePt t="19870" x="4832350" y="2781300"/>
          <p14:tracePt t="19877" x="4840288" y="2771775"/>
          <p14:tracePt t="19885" x="4868863" y="2754313"/>
          <p14:tracePt t="19900" x="4932363" y="2698750"/>
          <p14:tracePt t="19908" x="4968875" y="2681288"/>
          <p14:tracePt t="19916" x="5022850" y="2681288"/>
          <p14:tracePt t="19923" x="5086350" y="2635250"/>
          <p14:tracePt t="19933" x="5159375" y="2625725"/>
          <p14:tracePt t="19940" x="5224463" y="2617788"/>
          <p14:tracePt t="19949" x="5297488" y="2589213"/>
          <p14:tracePt t="19956" x="5341938" y="2562225"/>
          <p14:tracePt t="19964" x="5405438" y="2554288"/>
          <p14:tracePt t="19980" x="5434013" y="2554288"/>
          <p14:tracePt t="19988" x="5441950" y="2544763"/>
          <p14:tracePt t="20044" x="5451475" y="2544763"/>
          <p14:tracePt t="20052" x="5470525" y="2544763"/>
          <p14:tracePt t="20060" x="5478463" y="2544763"/>
          <p14:tracePt t="20068" x="5487988" y="2554288"/>
          <p14:tracePt t="20084" x="5497513" y="2562225"/>
          <p14:tracePt t="20100" x="5507038" y="2581275"/>
          <p14:tracePt t="20117" x="5514975" y="2589213"/>
          <p14:tracePt t="20124" x="5524500" y="2589213"/>
          <p14:tracePt t="20148" x="5534025" y="2598738"/>
          <p14:tracePt t="20755" x="5534025" y="2608263"/>
          <p14:tracePt t="20763" x="5534025" y="2617788"/>
          <p14:tracePt t="20780" x="5534025" y="2635250"/>
          <p14:tracePt t="20788" x="5534025" y="2644775"/>
          <p14:tracePt t="20836" x="5534025" y="2654300"/>
          <p14:tracePt t="20852" x="5534025" y="2671763"/>
          <p14:tracePt t="20900" x="5534025" y="2681288"/>
          <p14:tracePt t="20932" x="5534025" y="2690813"/>
          <p14:tracePt t="20940" x="5534025" y="2698750"/>
          <p14:tracePt t="20964" x="5543550" y="2727325"/>
          <p14:tracePt t="20996" x="5551488" y="2735263"/>
          <p14:tracePt t="21005" x="5561013" y="2744788"/>
          <p14:tracePt t="21013" x="5580063" y="2763838"/>
          <p14:tracePt t="21020" x="5597525" y="2763838"/>
          <p14:tracePt t="21031" x="5607050" y="2763838"/>
          <p14:tracePt t="21157" x="5643563" y="2771775"/>
          <p14:tracePt t="21164" x="5670550" y="2781300"/>
          <p14:tracePt t="21172" x="5716588" y="2790825"/>
          <p14:tracePt t="21182" x="5789613" y="2817813"/>
          <p14:tracePt t="21188" x="5826125" y="2827338"/>
          <p14:tracePt t="21198" x="5880100" y="2827338"/>
          <p14:tracePt t="21204" x="5889625" y="2827338"/>
          <p14:tracePt t="21215" x="5926138" y="2836863"/>
          <p14:tracePt t="21460" x="5935663" y="2836863"/>
          <p14:tracePt t="21476" x="5935663" y="2827338"/>
          <p14:tracePt t="21492" x="5935663" y="2817813"/>
          <p14:tracePt t="21508" x="5935663" y="2800350"/>
          <p14:tracePt t="21523" x="5935663" y="2790825"/>
          <p14:tracePt t="21547" x="5935663" y="2781300"/>
          <p14:tracePt t="21579" x="5935663" y="2763838"/>
          <p14:tracePt t="21652" x="5935663" y="2754313"/>
          <p14:tracePt t="21780" x="5935663" y="2744788"/>
          <p14:tracePt t="21804" x="5953125" y="2708275"/>
          <p14:tracePt t="21812" x="5989638" y="2662238"/>
          <p14:tracePt t="21820" x="6007100" y="2625725"/>
          <p14:tracePt t="21829" x="6035675" y="2598738"/>
          <p14:tracePt t="21836" x="6043613" y="2581275"/>
          <p14:tracePt t="21846" x="6053138" y="2562225"/>
          <p14:tracePt t="21852" x="6080125" y="2544763"/>
          <p14:tracePt t="21868" x="6080125" y="2535238"/>
          <p14:tracePt t="21900" x="6080125" y="2508250"/>
          <p14:tracePt t="21908" x="6080125" y="2489200"/>
          <p14:tracePt t="21916" x="6080125" y="2471738"/>
          <p14:tracePt t="21932" x="6080125" y="2462213"/>
          <p14:tracePt t="21948" x="6080125" y="2452688"/>
          <p14:tracePt t="21956" x="6080125" y="2435225"/>
          <p14:tracePt t="21965" x="6080125" y="2425700"/>
          <p14:tracePt t="21972" x="6080125" y="2416175"/>
          <p14:tracePt t="21988" x="6080125" y="2398713"/>
          <p14:tracePt t="21997" x="6089650" y="2389188"/>
          <p14:tracePt t="22004" x="6089650" y="2371725"/>
          <p14:tracePt t="22014" x="6089650" y="2352675"/>
          <p14:tracePt t="22020" x="6089650" y="2335213"/>
          <p14:tracePt t="22031" x="6099175" y="2306638"/>
          <p14:tracePt t="22036" x="6108700" y="2289175"/>
          <p14:tracePt t="22046" x="6126163" y="2270125"/>
          <p14:tracePt t="22052" x="6145213" y="2233613"/>
          <p14:tracePt t="22068" x="6153150" y="2216150"/>
          <p14:tracePt t="22076" x="6172200" y="2197100"/>
          <p14:tracePt t="22100" x="6172200" y="2189163"/>
          <p14:tracePt t="22140" x="6172200" y="2170113"/>
          <p14:tracePt t="22148" x="6172200" y="2160588"/>
          <p14:tracePt t="22156" x="6172200" y="2152650"/>
          <p14:tracePt t="22165" x="6181725" y="2133600"/>
          <p14:tracePt t="22172" x="6181725" y="2125663"/>
          <p14:tracePt t="22181" x="6189663" y="2116138"/>
          <p14:tracePt t="22212" x="6199188" y="2106613"/>
          <p14:tracePt t="22460" x="6199188" y="2079625"/>
          <p14:tracePt t="22476" x="6189663" y="2070100"/>
          <p14:tracePt t="22483" x="6172200" y="2052638"/>
          <p14:tracePt t="22491" x="6172200" y="2043113"/>
          <p14:tracePt t="22499" x="6162675" y="2024063"/>
          <p14:tracePt t="22507" x="6153150" y="2016125"/>
          <p14:tracePt t="22523" x="6135688" y="1997075"/>
          <p14:tracePt t="22539" x="6126163" y="1987550"/>
          <p14:tracePt t="22547" x="6116638" y="1979613"/>
          <p14:tracePt t="22563" x="6108700" y="1960563"/>
          <p14:tracePt t="22571" x="6089650" y="1943100"/>
          <p14:tracePt t="22588" x="6080125" y="1933575"/>
          <p14:tracePt t="22668" x="6072188" y="1924050"/>
          <p14:tracePt t="22684" x="6062663" y="1914525"/>
          <p14:tracePt t="22709" x="6062663" y="1906588"/>
          <p14:tracePt t="22747" x="6053138" y="1897063"/>
          <p14:tracePt t="22885" x="6053138" y="1878013"/>
          <p14:tracePt t="22891" x="6053138" y="1860550"/>
          <p14:tracePt t="22899" x="6053138" y="1851025"/>
          <p14:tracePt t="22907" x="6053138" y="1833563"/>
          <p14:tracePt t="22923" x="6053138" y="1824038"/>
          <p14:tracePt t="22931" x="6053138" y="1814513"/>
          <p14:tracePt t="22939" x="6053138" y="1797050"/>
          <p14:tracePt t="22947" x="6053138" y="1787525"/>
          <p14:tracePt t="22963" x="6053138" y="1778000"/>
          <p14:tracePt t="22980" x="6053138" y="1768475"/>
          <p14:tracePt t="22988" x="6053138" y="1760538"/>
          <p14:tracePt t="22997" x="6062663" y="1751013"/>
          <p14:tracePt t="23004" x="6062663" y="1741488"/>
          <p14:tracePt t="23013" x="6062663" y="1731963"/>
          <p14:tracePt t="23031" x="6062663" y="1714500"/>
          <p14:tracePt t="23036" x="6062663" y="1697038"/>
          <p14:tracePt t="23046" x="6072188" y="1687513"/>
          <p14:tracePt t="23052" x="6080125" y="1687513"/>
          <p14:tracePt t="23060" x="6080125" y="1677988"/>
          <p14:tracePt t="23068" x="6080125" y="1668463"/>
          <p14:tracePt t="23084" x="6080125" y="1660525"/>
          <p14:tracePt t="23100" x="6080125" y="1651000"/>
          <p14:tracePt t="23116" x="6080125" y="1631950"/>
          <p14:tracePt t="23164" x="6080125" y="1624013"/>
          <p14:tracePt t="23325" x="6080125" y="1614488"/>
          <p14:tracePt t="23339" x="6080125" y="1595438"/>
          <p14:tracePt t="23347" x="6080125" y="1587500"/>
          <p14:tracePt t="23355" x="6080125" y="1577975"/>
          <p14:tracePt t="23371" x="6080125" y="1568450"/>
          <p14:tracePt t="23387" x="6080125" y="1558925"/>
          <p14:tracePt t="23397" x="6089650" y="1550988"/>
          <p14:tracePt t="23413" x="6089650" y="1541463"/>
          <p14:tracePt t="23430" x="6089650" y="1531938"/>
          <p14:tracePt t="23436" x="6089650" y="1514475"/>
          <p14:tracePt t="23447" x="6099175" y="1504950"/>
          <p14:tracePt t="23452" x="6108700" y="1504950"/>
          <p14:tracePt t="23468" x="6116638" y="1485900"/>
          <p14:tracePt t="23476" x="6116638" y="1477963"/>
          <p14:tracePt t="23484" x="6116638" y="1468438"/>
          <p14:tracePt t="23492" x="6116638" y="1458913"/>
          <p14:tracePt t="23500" x="6126163" y="1449388"/>
          <p14:tracePt t="23524" x="6135688" y="1431925"/>
          <p14:tracePt t="23556" x="6145213" y="1412875"/>
          <p14:tracePt t="23645" x="6162675" y="1404938"/>
          <p14:tracePt t="23653" x="6172200" y="1404938"/>
          <p14:tracePt t="23661" x="6181725" y="1395413"/>
          <p14:tracePt t="23676" x="6189663" y="1385888"/>
          <p14:tracePt t="23684" x="6208713" y="1385888"/>
          <p14:tracePt t="23693" x="6208713" y="1376363"/>
          <p14:tracePt t="24195" x="6218238" y="1368425"/>
          <p14:tracePt t="24211" x="6226175" y="1358900"/>
          <p14:tracePt t="24868" x="6226175" y="1368425"/>
          <p14:tracePt t="24876" x="6226175" y="1376363"/>
          <p14:tracePt t="24883" x="6226175" y="1385888"/>
          <p14:tracePt t="24892" x="6226175" y="1395413"/>
          <p14:tracePt t="25189" x="6226175" y="1404938"/>
          <p14:tracePt t="25452" x="6226175" y="1412875"/>
          <p14:tracePt t="25491" x="6235700" y="1422400"/>
          <p14:tracePt t="25499" x="6245225" y="1431925"/>
          <p14:tracePt t="25515" x="6262688" y="1441450"/>
          <p14:tracePt t="30579" x="6281738" y="1441450"/>
          <p14:tracePt t="30588" x="6299200" y="1458913"/>
          <p14:tracePt t="31516" x="6299200" y="1477963"/>
          <p14:tracePt t="31644" x="6299200" y="1495425"/>
          <p14:tracePt t="31661" x="6299200" y="1504950"/>
          <p14:tracePt t="31668" x="6299200" y="1522413"/>
          <p14:tracePt t="31676" x="6299200" y="1531938"/>
          <p14:tracePt t="31683" x="6299200" y="1541463"/>
          <p14:tracePt t="31691" x="6299200" y="1550988"/>
          <p14:tracePt t="31772" x="6308725" y="1558925"/>
          <p14:tracePt t="31916" x="6318250" y="1558925"/>
          <p14:tracePt t="31923" x="6326188" y="1558925"/>
          <p14:tracePt t="31931" x="6335713" y="1558925"/>
          <p14:tracePt t="32060" x="6354763" y="1577975"/>
          <p14:tracePt t="32068" x="6362700" y="1604963"/>
          <p14:tracePt t="32077" x="6399213" y="1641475"/>
          <p14:tracePt t="32084" x="6445250" y="1660525"/>
          <p14:tracePt t="32092" x="6508750" y="1697038"/>
          <p14:tracePt t="32099" x="6554788" y="1724025"/>
          <p14:tracePt t="32107" x="6645275" y="1760538"/>
          <p14:tracePt t="32115" x="6727825" y="1787525"/>
          <p14:tracePt t="32123" x="6791325" y="1833563"/>
          <p14:tracePt t="32131" x="6837363" y="1841500"/>
          <p14:tracePt t="32139" x="6892925" y="1851025"/>
          <p14:tracePt t="32147" x="6919913" y="1851025"/>
          <p14:tracePt t="32155" x="6937375" y="1860550"/>
          <p14:tracePt t="32284" x="6956425" y="1878013"/>
          <p14:tracePt t="32292" x="6964363" y="1887538"/>
          <p14:tracePt t="32299" x="6973888" y="1897063"/>
          <p14:tracePt t="32308" x="6983413" y="1906588"/>
          <p14:tracePt t="32315" x="6983413" y="1914525"/>
          <p14:tracePt t="32323" x="6992938" y="1914525"/>
          <p14:tracePt t="32331" x="7000875" y="1933575"/>
          <p14:tracePt t="32339" x="7019925" y="1951038"/>
          <p14:tracePt t="32355" x="7019925" y="1960563"/>
          <p14:tracePt t="32363" x="7019925" y="1970088"/>
          <p14:tracePt t="32379" x="7019925" y="1979613"/>
          <p14:tracePt t="32387" x="7019925" y="1997075"/>
          <p14:tracePt t="32395" x="7029450" y="2006600"/>
          <p14:tracePt t="32516" x="7037388" y="2016125"/>
          <p14:tracePt t="32540" x="7046913" y="2024063"/>
          <p14:tracePt t="32548" x="7065963" y="2052638"/>
          <p14:tracePt t="32588" x="7073900" y="2052638"/>
          <p14:tracePt t="32595" x="7083425" y="2060575"/>
          <p14:tracePt t="32604" x="7092950" y="2060575"/>
          <p14:tracePt t="32611" x="7129463" y="2070100"/>
          <p14:tracePt t="32620" x="7165975" y="2097088"/>
          <p14:tracePt t="32628" x="7192963" y="2106613"/>
          <p14:tracePt t="32636" x="7239000" y="2116138"/>
          <p14:tracePt t="32645" x="7302500" y="2152650"/>
          <p14:tracePt t="32652" x="7375525" y="2160588"/>
          <p14:tracePt t="32661" x="7421563" y="2179638"/>
          <p14:tracePt t="32667" x="7475538" y="2189163"/>
          <p14:tracePt t="32676" x="7539038" y="2216150"/>
          <p14:tracePt t="32684" x="7567613" y="2216150"/>
          <p14:tracePt t="32692" x="7612063" y="2225675"/>
          <p14:tracePt t="32699" x="7648575" y="2233613"/>
          <p14:tracePt t="32708" x="7658100" y="2233613"/>
          <p14:tracePt t="32715" x="7667625" y="2233613"/>
          <p14:tracePt t="32796" x="7675563" y="2243138"/>
          <p14:tracePt t="32820" x="7685088" y="2243138"/>
          <p14:tracePt t="33076" x="7694613" y="2243138"/>
          <p14:tracePt t="33084" x="7704138" y="2243138"/>
          <p14:tracePt t="33092" x="7767638" y="2279650"/>
          <p14:tracePt t="33100" x="7777163" y="2279650"/>
          <p14:tracePt t="33108" x="7794625" y="2289175"/>
          <p14:tracePt t="33116" x="7821613" y="2325688"/>
          <p14:tracePt t="33124" x="7840663" y="2335213"/>
          <p14:tracePt t="33132" x="7877175" y="2362200"/>
          <p14:tracePt t="33140" x="7877175" y="2371725"/>
          <p14:tracePt t="33149" x="7894638" y="2379663"/>
          <p14:tracePt t="33156" x="7904163" y="2389188"/>
          <p14:tracePt t="33166" x="7913688" y="2398713"/>
          <p14:tracePt t="33172" x="7913688" y="2408238"/>
          <p14:tracePt t="33179" x="7921625" y="2425700"/>
          <p14:tracePt t="33188" x="7940675" y="2444750"/>
          <p14:tracePt t="33196" x="7940675" y="2462213"/>
          <p14:tracePt t="33204" x="7958138" y="2481263"/>
          <p14:tracePt t="33211" x="7986713" y="2525713"/>
          <p14:tracePt t="33219" x="7994650" y="2544763"/>
          <p14:tracePt t="33228" x="8004175" y="2562225"/>
          <p14:tracePt t="33235" x="8013700" y="2589213"/>
          <p14:tracePt t="33245" x="8013700" y="2598738"/>
          <p14:tracePt t="33252" x="8023225" y="2608263"/>
          <p14:tracePt t="33316" x="8023225" y="2625725"/>
          <p14:tracePt t="33324" x="8023225" y="2644775"/>
          <p14:tracePt t="33332" x="8023225" y="2671763"/>
          <p14:tracePt t="33340" x="8023225" y="2708275"/>
          <p14:tracePt t="33348" x="8013700" y="2727325"/>
          <p14:tracePt t="33356" x="8004175" y="2754313"/>
          <p14:tracePt t="33365" x="7977188" y="2800350"/>
          <p14:tracePt t="33372" x="7950200" y="2844800"/>
          <p14:tracePt t="33380" x="7921625" y="2873375"/>
          <p14:tracePt t="33387" x="7904163" y="2909888"/>
          <p14:tracePt t="33396" x="7894638" y="2936875"/>
          <p14:tracePt t="33404" x="7877175" y="2963863"/>
          <p14:tracePt t="33411" x="7867650" y="3000375"/>
          <p14:tracePt t="33420" x="7858125" y="3017838"/>
          <p14:tracePt t="33428" x="7850188" y="3046413"/>
          <p14:tracePt t="33436" x="7850188" y="3054350"/>
          <p14:tracePt t="33468" x="7840663" y="3063875"/>
          <p14:tracePt t="33580" x="7831138" y="3073400"/>
          <p14:tracePt t="33597" x="7813675" y="3090863"/>
          <p14:tracePt t="33604" x="7785100" y="3100388"/>
          <p14:tracePt t="33612" x="7731125" y="3100388"/>
          <p14:tracePt t="33620" x="7712075" y="3109913"/>
          <p14:tracePt t="33630" x="7667625" y="3127375"/>
          <p14:tracePt t="33646" x="7648575" y="3136900"/>
          <p14:tracePt t="33652" x="7639050" y="3136900"/>
          <p14:tracePt t="33668" x="7631113" y="3136900"/>
          <p14:tracePt t="33679" x="7621588" y="3136900"/>
          <p14:tracePt t="33684" x="7594600" y="3136900"/>
          <p14:tracePt t="33692" x="7585075" y="3136900"/>
          <p14:tracePt t="33709" x="7548563" y="3136900"/>
          <p14:tracePt t="33716" x="7531100" y="3136900"/>
          <p14:tracePt t="33724" x="7521575" y="3136900"/>
          <p14:tracePt t="33732" x="7485063" y="3136900"/>
          <p14:tracePt t="33740" x="7458075" y="3127375"/>
          <p14:tracePt t="33748" x="7439025" y="3127375"/>
          <p14:tracePt t="33756" x="7402513" y="3127375"/>
          <p14:tracePt t="33765" x="7366000" y="3127375"/>
          <p14:tracePt t="33772" x="7339013" y="3127375"/>
          <p14:tracePt t="33780" x="7312025" y="3127375"/>
          <p14:tracePt t="33788" x="7302500" y="3127375"/>
          <p14:tracePt t="33796" x="7292975" y="3127375"/>
          <p14:tracePt t="33964" x="7256463" y="3127375"/>
          <p14:tracePt t="33972" x="7229475" y="3127375"/>
          <p14:tracePt t="33981" x="7202488" y="3127375"/>
          <p14:tracePt t="33989" x="7156450" y="3136900"/>
          <p14:tracePt t="33996" x="7146925" y="3136900"/>
          <p14:tracePt t="34003" x="7119938" y="3136900"/>
          <p14:tracePt t="34051" x="7110413" y="3136900"/>
          <p14:tracePt t="34109" x="7083425" y="3155950"/>
          <p14:tracePt t="34115" x="7019925" y="3192463"/>
          <p14:tracePt t="34123" x="6983413" y="3200400"/>
          <p14:tracePt t="34131" x="6937375" y="3228975"/>
          <p14:tracePt t="34139" x="6892925" y="3246438"/>
          <p14:tracePt t="34147" x="6846888" y="3265488"/>
          <p14:tracePt t="34155" x="6837363" y="3265488"/>
          <p14:tracePt t="34163" x="6800850" y="3292475"/>
          <p14:tracePt t="34244" x="6800850" y="3265488"/>
          <p14:tracePt t="34252" x="6800850" y="3255963"/>
          <p14:tracePt t="34262" x="6800850" y="3246438"/>
          <p14:tracePt t="34556" x="6791325" y="3236913"/>
          <p14:tracePt t="34580" x="6791325" y="3246438"/>
          <p14:tracePt t="34588" x="6783388" y="3255963"/>
          <p14:tracePt t="34595" x="6783388" y="3265488"/>
          <p14:tracePt t="35148" x="6783388" y="3273425"/>
          <p14:tracePt t="35156" x="6773863" y="3273425"/>
          <p14:tracePt t="35172" x="6764338" y="3273425"/>
          <p14:tracePt t="35196" x="6754813" y="3273425"/>
          <p14:tracePt t="35204" x="6746875" y="3282950"/>
          <p14:tracePt t="35236" x="6737350" y="3292475"/>
          <p14:tracePt t="35260" x="6727825" y="3292475"/>
          <p14:tracePt t="35268" x="6727825" y="3302000"/>
          <p14:tracePt t="35284" x="6718300" y="3302000"/>
          <p14:tracePt t="35292" x="6710363" y="3309938"/>
          <p14:tracePt t="35300" x="6700838" y="3309938"/>
          <p14:tracePt t="35308" x="6691313" y="3309938"/>
          <p14:tracePt t="35324" x="6673850" y="3328988"/>
          <p14:tracePt t="35348" x="6654800" y="3328988"/>
          <p14:tracePt t="35372" x="6645275" y="3328988"/>
          <p14:tracePt t="35420" x="6637338" y="3328988"/>
          <p14:tracePt t="35427" x="6618288" y="3328988"/>
          <p14:tracePt t="35436" x="6610350" y="3328988"/>
          <p14:tracePt t="35444" x="6591300" y="3328988"/>
          <p14:tracePt t="35460" x="6573838" y="3328988"/>
          <p14:tracePt t="35477" x="6564313" y="3328988"/>
          <p14:tracePt t="35507" x="6554788" y="3319463"/>
          <p14:tracePt t="35547" x="6545263" y="3302000"/>
          <p14:tracePt t="35563" x="6527800" y="3282950"/>
          <p14:tracePt t="35579" x="6518275" y="3273425"/>
          <p14:tracePt t="35596" x="6508750" y="3273425"/>
          <p14:tracePt t="35604" x="6491288" y="3265488"/>
          <p14:tracePt t="35612" x="6472238" y="3255963"/>
          <p14:tracePt t="35620" x="6464300" y="3246438"/>
          <p14:tracePt t="35629" x="6435725" y="3236913"/>
          <p14:tracePt t="35645" x="6427788" y="3236913"/>
          <p14:tracePt t="35652" x="6427788" y="3228975"/>
          <p14:tracePt t="35662" x="6408738" y="3209925"/>
          <p14:tracePt t="35668" x="6391275" y="3182938"/>
          <p14:tracePt t="35678" x="6362700" y="3146425"/>
          <p14:tracePt t="35684" x="6362700" y="3109913"/>
          <p14:tracePt t="35692" x="6345238" y="3073400"/>
          <p14:tracePt t="35700" x="6345238" y="3036888"/>
          <p14:tracePt t="35708" x="6335713" y="3000375"/>
          <p14:tracePt t="35716" x="6335713" y="2954338"/>
          <p14:tracePt t="35724" x="6318250" y="2927350"/>
          <p14:tracePt t="35732" x="6318250" y="2900363"/>
          <p14:tracePt t="35740" x="6318250" y="2881313"/>
          <p14:tracePt t="35748" x="6318250" y="2863850"/>
          <p14:tracePt t="35756" x="6318250" y="2854325"/>
          <p14:tracePt t="35764" x="6318250" y="2844800"/>
          <p14:tracePt t="35780" x="6318250" y="2836863"/>
          <p14:tracePt t="35788" x="6318250" y="2827338"/>
          <p14:tracePt t="35796" x="6318250" y="2817813"/>
          <p14:tracePt t="35804" x="6318250" y="2800350"/>
          <p14:tracePt t="35812" x="6318250" y="2781300"/>
          <p14:tracePt t="35820" x="6318250" y="2771775"/>
          <p14:tracePt t="35829" x="6318250" y="2754313"/>
          <p14:tracePt t="35836" x="6318250" y="2727325"/>
          <p14:tracePt t="35845" x="6318250" y="2717800"/>
          <p14:tracePt t="35852" x="6318250" y="2708275"/>
          <p14:tracePt t="35862" x="6318250" y="2698750"/>
          <p14:tracePt t="35868" x="6318250" y="2690813"/>
          <p14:tracePt t="35900" x="6318250" y="2681288"/>
          <p14:tracePt t="35924" x="6318250" y="2671763"/>
          <p14:tracePt t="35940" x="6326188" y="2662238"/>
          <p14:tracePt t="35964" x="6335713" y="2662238"/>
          <p14:tracePt t="35972" x="6372225" y="2654300"/>
          <p14:tracePt t="35980" x="6381750" y="2644775"/>
          <p14:tracePt t="35988" x="6399213" y="2625725"/>
          <p14:tracePt t="35996" x="6445250" y="2598738"/>
          <p14:tracePt t="36003" x="6472238" y="2571750"/>
          <p14:tracePt t="36011" x="6518275" y="2562225"/>
          <p14:tracePt t="36019" x="6564313" y="2544763"/>
          <p14:tracePt t="36028" x="6600825" y="2535238"/>
          <p14:tracePt t="36036" x="6664325" y="2508250"/>
          <p14:tracePt t="36044" x="6727825" y="2481263"/>
          <p14:tracePt t="36051" x="6764338" y="2471738"/>
          <p14:tracePt t="36061" x="6846888" y="2462213"/>
          <p14:tracePt t="36067" x="6900863" y="2444750"/>
          <p14:tracePt t="36077" x="6964363" y="2408238"/>
          <p14:tracePt t="36083" x="7010400" y="2408238"/>
          <p14:tracePt t="36092" x="7046913" y="2398713"/>
          <p14:tracePt t="36099" x="7065963" y="2389188"/>
          <p14:tracePt t="36107" x="7110413" y="2371725"/>
          <p14:tracePt t="36115" x="7119938" y="2371725"/>
          <p14:tracePt t="36124" x="7146925" y="2362200"/>
          <p14:tracePt t="36132" x="7165975" y="2362200"/>
          <p14:tracePt t="36139" x="7183438" y="2352675"/>
          <p14:tracePt t="36147" x="7192963" y="2352675"/>
          <p14:tracePt t="36155" x="7212013" y="2352675"/>
          <p14:tracePt t="36164" x="7229475" y="2352675"/>
          <p14:tracePt t="36171" x="7229475" y="2343150"/>
          <p14:tracePt t="36179" x="7239000" y="2343150"/>
          <p14:tracePt t="36187" x="7248525" y="2343150"/>
          <p14:tracePt t="36195" x="7265988" y="2343150"/>
          <p14:tracePt t="36203" x="7283450" y="2343150"/>
          <p14:tracePt t="36212" x="7312025" y="2316163"/>
          <p14:tracePt t="36219" x="7329488" y="2316163"/>
          <p14:tracePt t="36227" x="7356475" y="2316163"/>
          <p14:tracePt t="36235" x="7375525" y="2316163"/>
          <p14:tracePt t="36244" x="7412038" y="2316163"/>
          <p14:tracePt t="36251" x="7421563" y="2316163"/>
          <p14:tracePt t="36261" x="7458075" y="2316163"/>
          <p14:tracePt t="36267" x="7485063" y="2325688"/>
          <p14:tracePt t="36277" x="7502525" y="2325688"/>
          <p14:tracePt t="36283" x="7531100" y="2335213"/>
          <p14:tracePt t="36292" x="7548563" y="2343150"/>
          <p14:tracePt t="36299" x="7567613" y="2343150"/>
          <p14:tracePt t="36315" x="7594600" y="2343150"/>
          <p14:tracePt t="36323" x="7612063" y="2362200"/>
          <p14:tracePt t="36339" x="7648575" y="2362200"/>
          <p14:tracePt t="36347" x="7658100" y="2371725"/>
          <p14:tracePt t="36372" x="7667625" y="2371725"/>
          <p14:tracePt t="36380" x="7694613" y="2379663"/>
          <p14:tracePt t="36404" x="7704138" y="2379663"/>
          <p14:tracePt t="36411" x="7712075" y="2379663"/>
          <p14:tracePt t="36420" x="7731125" y="2389188"/>
          <p14:tracePt t="36429" x="7740650" y="2389188"/>
          <p14:tracePt t="36445" x="7748588" y="2389188"/>
          <p14:tracePt t="36452" x="7758113" y="2389188"/>
          <p14:tracePt t="36462" x="7767638" y="2398713"/>
          <p14:tracePt t="36468" x="7777163" y="2398713"/>
          <p14:tracePt t="36478" x="7785100" y="2408238"/>
          <p14:tracePt t="36548" x="7794625" y="2408238"/>
          <p14:tracePt t="36556" x="7804150" y="2408238"/>
          <p14:tracePt t="36580" x="7821613" y="2416175"/>
          <p14:tracePt t="36604" x="7831138" y="2425700"/>
          <p14:tracePt t="36612" x="7840663" y="2435225"/>
          <p14:tracePt t="36644" x="7858125" y="2462213"/>
          <p14:tracePt t="36677" x="7867650" y="2471738"/>
          <p14:tracePt t="36709" x="7867650" y="2481263"/>
          <p14:tracePt t="36731" x="7877175" y="2481263"/>
          <p14:tracePt t="36747" x="7877175" y="2489200"/>
          <p14:tracePt t="36763" x="7877175" y="2498725"/>
          <p14:tracePt t="36771" x="7877175" y="2517775"/>
          <p14:tracePt t="36787" x="7877175" y="2535238"/>
          <p14:tracePt t="36811" x="7885113" y="2544763"/>
          <p14:tracePt t="36868" x="7885113" y="2562225"/>
          <p14:tracePt t="36875" x="7894638" y="2562225"/>
          <p14:tracePt t="37397" x="7913688" y="2562225"/>
          <p14:tracePt t="37404" x="7967663" y="2581275"/>
          <p14:tracePt t="37412" x="8031163" y="2589213"/>
          <p14:tracePt t="37420" x="8077200" y="2598738"/>
          <p14:tracePt t="37429" x="8132763" y="2625725"/>
          <p14:tracePt t="37436" x="8196263" y="2635250"/>
          <p14:tracePt t="37446" x="8250238" y="2644775"/>
          <p14:tracePt t="37453" x="8313738" y="2662238"/>
          <p14:tracePt t="37463" x="8342313" y="2662238"/>
          <p14:tracePt t="37468" x="8369300" y="2662238"/>
          <p14:tracePt t="37479" x="8386763" y="2662238"/>
          <p14:tracePt t="37484" x="8405813" y="2662238"/>
          <p14:tracePt t="37540" x="8415338" y="2662238"/>
          <p14:tracePt t="37556" x="8451850" y="2662238"/>
          <p14:tracePt t="37564" x="8488363" y="2662238"/>
          <p14:tracePt t="37573" x="8542338" y="2662238"/>
          <p14:tracePt t="37581" x="8588375" y="2662238"/>
          <p14:tracePt t="37588" x="8669338" y="2662238"/>
          <p14:tracePt t="37596" x="8742363" y="2662238"/>
          <p14:tracePt t="37604" x="8815388" y="2662238"/>
          <p14:tracePt t="37614" x="8934450" y="2690813"/>
          <p14:tracePt t="37620" x="9007475" y="2698750"/>
          <p14:tracePt t="37629" x="9134475" y="269875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61517"/>
            <a:ext cx="8229600" cy="1143000"/>
          </a:xfrm>
        </p:spPr>
        <p:txBody>
          <a:bodyPr/>
          <a:lstStyle/>
          <a:p>
            <a:pPr eaLnBrk="1" hangingPunct="1"/>
            <a:r>
              <a:rPr lang="ja-JP" altLang="en-US" dirty="0"/>
              <a:t>クロスポイントバッファ方式</a:t>
            </a:r>
            <a:endParaRPr lang="en-US" altLang="ja-JP" dirty="0"/>
          </a:p>
        </p:txBody>
      </p:sp>
      <p:sp>
        <p:nvSpPr>
          <p:cNvPr id="49155" name="Rectangle 3"/>
          <p:cNvSpPr>
            <a:spLocks noChangeArrowheads="1"/>
          </p:cNvSpPr>
          <p:nvPr/>
        </p:nvSpPr>
        <p:spPr bwMode="auto">
          <a:xfrm>
            <a:off x="3124200" y="1489298"/>
            <a:ext cx="2743200" cy="26670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56" name="Line 4"/>
          <p:cNvSpPr>
            <a:spLocks noChangeShapeType="1"/>
          </p:cNvSpPr>
          <p:nvPr/>
        </p:nvSpPr>
        <p:spPr bwMode="auto">
          <a:xfrm>
            <a:off x="2667000" y="1870298"/>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57" name="Line 5"/>
          <p:cNvSpPr>
            <a:spLocks noChangeShapeType="1"/>
          </p:cNvSpPr>
          <p:nvPr/>
        </p:nvSpPr>
        <p:spPr bwMode="auto">
          <a:xfrm>
            <a:off x="2667000" y="2327498"/>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58" name="Line 6"/>
          <p:cNvSpPr>
            <a:spLocks noChangeShapeType="1"/>
          </p:cNvSpPr>
          <p:nvPr/>
        </p:nvSpPr>
        <p:spPr bwMode="auto">
          <a:xfrm>
            <a:off x="2667000" y="2784698"/>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59" name="Line 7"/>
          <p:cNvSpPr>
            <a:spLocks noChangeShapeType="1"/>
          </p:cNvSpPr>
          <p:nvPr/>
        </p:nvSpPr>
        <p:spPr bwMode="auto">
          <a:xfrm>
            <a:off x="2667000" y="3241898"/>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60" name="Line 8"/>
          <p:cNvSpPr>
            <a:spLocks noChangeShapeType="1"/>
          </p:cNvSpPr>
          <p:nvPr/>
        </p:nvSpPr>
        <p:spPr bwMode="auto">
          <a:xfrm>
            <a:off x="2667000" y="3699098"/>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9161" name="Group 9"/>
          <p:cNvGrpSpPr>
            <a:grpSpLocks/>
          </p:cNvGrpSpPr>
          <p:nvPr/>
        </p:nvGrpSpPr>
        <p:grpSpPr bwMode="auto">
          <a:xfrm rot="-5400000">
            <a:off x="2781300" y="2060798"/>
            <a:ext cx="3429000" cy="1828800"/>
            <a:chOff x="1440" y="1488"/>
            <a:chExt cx="2400" cy="1152"/>
          </a:xfrm>
        </p:grpSpPr>
        <p:sp>
          <p:nvSpPr>
            <p:cNvPr id="49210" name="Line 10"/>
            <p:cNvSpPr>
              <a:spLocks noChangeShapeType="1"/>
            </p:cNvSpPr>
            <p:nvPr/>
          </p:nvSpPr>
          <p:spPr bwMode="auto">
            <a:xfrm>
              <a:off x="1440" y="1488"/>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11" name="Line 11"/>
            <p:cNvSpPr>
              <a:spLocks noChangeShapeType="1"/>
            </p:cNvSpPr>
            <p:nvPr/>
          </p:nvSpPr>
          <p:spPr bwMode="auto">
            <a:xfrm>
              <a:off x="1440" y="1776"/>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12" name="Line 12"/>
            <p:cNvSpPr>
              <a:spLocks noChangeShapeType="1"/>
            </p:cNvSpPr>
            <p:nvPr/>
          </p:nvSpPr>
          <p:spPr bwMode="auto">
            <a:xfrm>
              <a:off x="1440" y="2064"/>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13" name="Line 13"/>
            <p:cNvSpPr>
              <a:spLocks noChangeShapeType="1"/>
            </p:cNvSpPr>
            <p:nvPr/>
          </p:nvSpPr>
          <p:spPr bwMode="auto">
            <a:xfrm>
              <a:off x="1440" y="2352"/>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14" name="Line 14"/>
            <p:cNvSpPr>
              <a:spLocks noChangeShapeType="1"/>
            </p:cNvSpPr>
            <p:nvPr/>
          </p:nvSpPr>
          <p:spPr bwMode="auto">
            <a:xfrm>
              <a:off x="1440" y="2640"/>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9162" name="Oval 15"/>
          <p:cNvSpPr>
            <a:spLocks noChangeArrowheads="1"/>
          </p:cNvSpPr>
          <p:nvPr/>
        </p:nvSpPr>
        <p:spPr bwMode="auto">
          <a:xfrm>
            <a:off x="2362200" y="1717898"/>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63" name="Oval 16"/>
          <p:cNvSpPr>
            <a:spLocks noChangeArrowheads="1"/>
          </p:cNvSpPr>
          <p:nvPr/>
        </p:nvSpPr>
        <p:spPr bwMode="auto">
          <a:xfrm>
            <a:off x="2362200" y="2175098"/>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64" name="Oval 17"/>
          <p:cNvSpPr>
            <a:spLocks noChangeArrowheads="1"/>
          </p:cNvSpPr>
          <p:nvPr/>
        </p:nvSpPr>
        <p:spPr bwMode="auto">
          <a:xfrm>
            <a:off x="2362200" y="2632298"/>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65" name="Oval 18"/>
          <p:cNvSpPr>
            <a:spLocks noChangeArrowheads="1"/>
          </p:cNvSpPr>
          <p:nvPr/>
        </p:nvSpPr>
        <p:spPr bwMode="auto">
          <a:xfrm>
            <a:off x="2362200" y="3089498"/>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66" name="Oval 19"/>
          <p:cNvSpPr>
            <a:spLocks noChangeArrowheads="1"/>
          </p:cNvSpPr>
          <p:nvPr/>
        </p:nvSpPr>
        <p:spPr bwMode="auto">
          <a:xfrm>
            <a:off x="2362200" y="3546698"/>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67" name="Rectangle 20"/>
          <p:cNvSpPr>
            <a:spLocks noChangeArrowheads="1"/>
          </p:cNvSpPr>
          <p:nvPr/>
        </p:nvSpPr>
        <p:spPr bwMode="auto">
          <a:xfrm>
            <a:off x="3429000" y="4689698"/>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68" name="Rectangle 21"/>
          <p:cNvSpPr>
            <a:spLocks noChangeArrowheads="1"/>
          </p:cNvSpPr>
          <p:nvPr/>
        </p:nvSpPr>
        <p:spPr bwMode="auto">
          <a:xfrm>
            <a:off x="3886200" y="4689698"/>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69" name="Rectangle 22"/>
          <p:cNvSpPr>
            <a:spLocks noChangeArrowheads="1"/>
          </p:cNvSpPr>
          <p:nvPr/>
        </p:nvSpPr>
        <p:spPr bwMode="auto">
          <a:xfrm>
            <a:off x="4800600" y="4689698"/>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70" name="Rectangle 23"/>
          <p:cNvSpPr>
            <a:spLocks noChangeArrowheads="1"/>
          </p:cNvSpPr>
          <p:nvPr/>
        </p:nvSpPr>
        <p:spPr bwMode="auto">
          <a:xfrm>
            <a:off x="5257800" y="4689698"/>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71" name="Rectangle 24"/>
          <p:cNvSpPr>
            <a:spLocks noChangeArrowheads="1"/>
          </p:cNvSpPr>
          <p:nvPr/>
        </p:nvSpPr>
        <p:spPr bwMode="auto">
          <a:xfrm>
            <a:off x="4343400" y="4689698"/>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72" name="Text Box 25"/>
          <p:cNvSpPr txBox="1">
            <a:spLocks noChangeArrowheads="1"/>
          </p:cNvSpPr>
          <p:nvPr/>
        </p:nvSpPr>
        <p:spPr bwMode="auto">
          <a:xfrm>
            <a:off x="2041525" y="1052736"/>
            <a:ext cx="373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ｎ</a:t>
            </a:r>
          </a:p>
        </p:txBody>
      </p:sp>
      <p:sp>
        <p:nvSpPr>
          <p:cNvPr id="49173" name="Text Box 26"/>
          <p:cNvSpPr txBox="1">
            <a:spLocks noChangeArrowheads="1"/>
          </p:cNvSpPr>
          <p:nvPr/>
        </p:nvSpPr>
        <p:spPr bwMode="auto">
          <a:xfrm>
            <a:off x="6232525" y="4481736"/>
            <a:ext cx="469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ｍ</a:t>
            </a:r>
          </a:p>
        </p:txBody>
      </p:sp>
      <p:grpSp>
        <p:nvGrpSpPr>
          <p:cNvPr id="49174" name="Group 27"/>
          <p:cNvGrpSpPr>
            <a:grpSpLocks/>
          </p:cNvGrpSpPr>
          <p:nvPr/>
        </p:nvGrpSpPr>
        <p:grpSpPr bwMode="auto">
          <a:xfrm>
            <a:off x="2667000" y="1641698"/>
            <a:ext cx="914400" cy="3048000"/>
            <a:chOff x="1680" y="1344"/>
            <a:chExt cx="576" cy="1920"/>
          </a:xfrm>
        </p:grpSpPr>
        <p:sp>
          <p:nvSpPr>
            <p:cNvPr id="49207" name="Line 28"/>
            <p:cNvSpPr>
              <a:spLocks noChangeShapeType="1"/>
            </p:cNvSpPr>
            <p:nvPr/>
          </p:nvSpPr>
          <p:spPr bwMode="auto">
            <a:xfrm flipV="1">
              <a:off x="2112" y="1344"/>
              <a:ext cx="144" cy="14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08" name="Line 29"/>
            <p:cNvSpPr>
              <a:spLocks noChangeShapeType="1"/>
            </p:cNvSpPr>
            <p:nvPr/>
          </p:nvSpPr>
          <p:spPr bwMode="auto">
            <a:xfrm>
              <a:off x="1680" y="1488"/>
              <a:ext cx="432"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09" name="Line 30"/>
            <p:cNvSpPr>
              <a:spLocks noChangeShapeType="1"/>
            </p:cNvSpPr>
            <p:nvPr/>
          </p:nvSpPr>
          <p:spPr bwMode="auto">
            <a:xfrm>
              <a:off x="2256" y="1344"/>
              <a:ext cx="0" cy="192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81279" name="Group 31"/>
          <p:cNvGrpSpPr>
            <a:grpSpLocks/>
          </p:cNvGrpSpPr>
          <p:nvPr/>
        </p:nvGrpSpPr>
        <p:grpSpPr bwMode="auto">
          <a:xfrm>
            <a:off x="2667000" y="2500536"/>
            <a:ext cx="914400" cy="457200"/>
            <a:chOff x="1680" y="1885"/>
            <a:chExt cx="576" cy="288"/>
          </a:xfrm>
        </p:grpSpPr>
        <p:grpSp>
          <p:nvGrpSpPr>
            <p:cNvPr id="49203" name="Group 32"/>
            <p:cNvGrpSpPr>
              <a:grpSpLocks/>
            </p:cNvGrpSpPr>
            <p:nvPr/>
          </p:nvGrpSpPr>
          <p:grpSpPr bwMode="auto">
            <a:xfrm>
              <a:off x="1680" y="1920"/>
              <a:ext cx="576" cy="144"/>
              <a:chOff x="1680" y="1920"/>
              <a:chExt cx="576" cy="144"/>
            </a:xfrm>
          </p:grpSpPr>
          <p:sp>
            <p:nvSpPr>
              <p:cNvPr id="49205" name="Line 33"/>
              <p:cNvSpPr>
                <a:spLocks noChangeShapeType="1"/>
              </p:cNvSpPr>
              <p:nvPr/>
            </p:nvSpPr>
            <p:spPr bwMode="auto">
              <a:xfrm flipV="1">
                <a:off x="2112" y="1920"/>
                <a:ext cx="144" cy="144"/>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06" name="Line 34"/>
              <p:cNvSpPr>
                <a:spLocks noChangeShapeType="1"/>
              </p:cNvSpPr>
              <p:nvPr/>
            </p:nvSpPr>
            <p:spPr bwMode="auto">
              <a:xfrm>
                <a:off x="1680" y="2064"/>
                <a:ext cx="432"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9204" name="Text Box 35"/>
            <p:cNvSpPr txBox="1">
              <a:spLocks noChangeArrowheads="1"/>
            </p:cNvSpPr>
            <p:nvPr/>
          </p:nvSpPr>
          <p:spPr bwMode="auto">
            <a:xfrm>
              <a:off x="1718" y="1885"/>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400">
                <a:latin typeface="Times New Roman" panose="02020603050405020304" pitchFamily="18" charset="0"/>
              </a:endParaRPr>
            </a:p>
          </p:txBody>
        </p:sp>
      </p:grpSp>
      <p:sp>
        <p:nvSpPr>
          <p:cNvPr id="49176" name="Text Box 38"/>
          <p:cNvSpPr txBox="1">
            <a:spLocks noChangeArrowheads="1"/>
          </p:cNvSpPr>
          <p:nvPr/>
        </p:nvSpPr>
        <p:spPr bwMode="auto">
          <a:xfrm>
            <a:off x="4381500" y="5277088"/>
            <a:ext cx="460220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dirty="0">
                <a:latin typeface="Times New Roman" panose="02020603050405020304" pitchFamily="18" charset="0"/>
              </a:rPr>
              <a:t>バッファをクロスポイント</a:t>
            </a:r>
            <a:endParaRPr lang="en-US" altLang="ja-JP" sz="2400" dirty="0">
              <a:latin typeface="Times New Roman" panose="02020603050405020304" pitchFamily="18" charset="0"/>
            </a:endParaRPr>
          </a:p>
          <a:p>
            <a:pPr eaLnBrk="1" hangingPunct="1"/>
            <a:r>
              <a:rPr lang="ja-JP" altLang="en-US" sz="2400" dirty="0">
                <a:latin typeface="Times New Roman" panose="02020603050405020304" pitchFamily="18" charset="0"/>
              </a:rPr>
              <a:t>に置く方式。</a:t>
            </a:r>
            <a:endParaRPr lang="en-US" altLang="ja-JP" sz="2400" dirty="0">
              <a:latin typeface="Times New Roman" panose="02020603050405020304" pitchFamily="18" charset="0"/>
            </a:endParaRPr>
          </a:p>
          <a:p>
            <a:pPr eaLnBrk="1" hangingPunct="1"/>
            <a:r>
              <a:rPr lang="ja-JP" altLang="en-US" sz="2400" dirty="0">
                <a:latin typeface="Times New Roman" panose="02020603050405020304" pitchFamily="18" charset="0"/>
              </a:rPr>
              <a:t>性能は良いがハードウェア</a:t>
            </a:r>
            <a:endParaRPr lang="en-US" altLang="ja-JP" sz="2400" dirty="0">
              <a:latin typeface="Times New Roman" panose="02020603050405020304" pitchFamily="18" charset="0"/>
            </a:endParaRPr>
          </a:p>
          <a:p>
            <a:pPr eaLnBrk="1" hangingPunct="1"/>
            <a:r>
              <a:rPr lang="ja-JP" altLang="en-US" sz="2400" dirty="0">
                <a:latin typeface="Times New Roman" panose="02020603050405020304" pitchFamily="18" charset="0"/>
              </a:rPr>
              <a:t>量が大きい</a:t>
            </a:r>
            <a:endParaRPr lang="en-US" altLang="ja-JP" sz="2400" dirty="0">
              <a:latin typeface="Times New Roman" panose="02020603050405020304" pitchFamily="18" charset="0"/>
            </a:endParaRPr>
          </a:p>
        </p:txBody>
      </p:sp>
      <p:sp>
        <p:nvSpPr>
          <p:cNvPr id="49177" name="Rectangle 42"/>
          <p:cNvSpPr>
            <a:spLocks noChangeArrowheads="1"/>
          </p:cNvSpPr>
          <p:nvPr/>
        </p:nvSpPr>
        <p:spPr bwMode="auto">
          <a:xfrm>
            <a:off x="3348038" y="1713136"/>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78" name="Rectangle 43"/>
          <p:cNvSpPr>
            <a:spLocks noChangeArrowheads="1"/>
          </p:cNvSpPr>
          <p:nvPr/>
        </p:nvSpPr>
        <p:spPr bwMode="auto">
          <a:xfrm>
            <a:off x="3851275" y="1713136"/>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79" name="Rectangle 44"/>
          <p:cNvSpPr>
            <a:spLocks noChangeArrowheads="1"/>
          </p:cNvSpPr>
          <p:nvPr/>
        </p:nvSpPr>
        <p:spPr bwMode="auto">
          <a:xfrm>
            <a:off x="4354513" y="1713136"/>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0" name="Rectangle 45"/>
          <p:cNvSpPr>
            <a:spLocks noChangeArrowheads="1"/>
          </p:cNvSpPr>
          <p:nvPr/>
        </p:nvSpPr>
        <p:spPr bwMode="auto">
          <a:xfrm>
            <a:off x="4786313" y="1713136"/>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1" name="Rectangle 46"/>
          <p:cNvSpPr>
            <a:spLocks noChangeArrowheads="1"/>
          </p:cNvSpPr>
          <p:nvPr/>
        </p:nvSpPr>
        <p:spPr bwMode="auto">
          <a:xfrm>
            <a:off x="5291138" y="1713136"/>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2" name="Rectangle 47"/>
          <p:cNvSpPr>
            <a:spLocks noChangeArrowheads="1"/>
          </p:cNvSpPr>
          <p:nvPr/>
        </p:nvSpPr>
        <p:spPr bwMode="auto">
          <a:xfrm>
            <a:off x="3349625" y="2143348"/>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3" name="Rectangle 48"/>
          <p:cNvSpPr>
            <a:spLocks noChangeArrowheads="1"/>
          </p:cNvSpPr>
          <p:nvPr/>
        </p:nvSpPr>
        <p:spPr bwMode="auto">
          <a:xfrm>
            <a:off x="3852863" y="2143348"/>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4" name="Rectangle 49"/>
          <p:cNvSpPr>
            <a:spLocks noChangeArrowheads="1"/>
          </p:cNvSpPr>
          <p:nvPr/>
        </p:nvSpPr>
        <p:spPr bwMode="auto">
          <a:xfrm>
            <a:off x="4356100" y="2143348"/>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5" name="Rectangle 50"/>
          <p:cNvSpPr>
            <a:spLocks noChangeArrowheads="1"/>
          </p:cNvSpPr>
          <p:nvPr/>
        </p:nvSpPr>
        <p:spPr bwMode="auto">
          <a:xfrm>
            <a:off x="4787900" y="2143348"/>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6" name="Rectangle 51"/>
          <p:cNvSpPr>
            <a:spLocks noChangeArrowheads="1"/>
          </p:cNvSpPr>
          <p:nvPr/>
        </p:nvSpPr>
        <p:spPr bwMode="auto">
          <a:xfrm>
            <a:off x="5292725" y="2143348"/>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7" name="Rectangle 52"/>
          <p:cNvSpPr>
            <a:spLocks noChangeArrowheads="1"/>
          </p:cNvSpPr>
          <p:nvPr/>
        </p:nvSpPr>
        <p:spPr bwMode="auto">
          <a:xfrm>
            <a:off x="3348038" y="2648173"/>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8" name="Rectangle 53"/>
          <p:cNvSpPr>
            <a:spLocks noChangeArrowheads="1"/>
          </p:cNvSpPr>
          <p:nvPr/>
        </p:nvSpPr>
        <p:spPr bwMode="auto">
          <a:xfrm>
            <a:off x="3851275" y="2648173"/>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9" name="Rectangle 54"/>
          <p:cNvSpPr>
            <a:spLocks noChangeArrowheads="1"/>
          </p:cNvSpPr>
          <p:nvPr/>
        </p:nvSpPr>
        <p:spPr bwMode="auto">
          <a:xfrm>
            <a:off x="4354513" y="2648173"/>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0" name="Rectangle 55"/>
          <p:cNvSpPr>
            <a:spLocks noChangeArrowheads="1"/>
          </p:cNvSpPr>
          <p:nvPr/>
        </p:nvSpPr>
        <p:spPr bwMode="auto">
          <a:xfrm>
            <a:off x="4786313" y="2648173"/>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1" name="Rectangle 56"/>
          <p:cNvSpPr>
            <a:spLocks noChangeArrowheads="1"/>
          </p:cNvSpPr>
          <p:nvPr/>
        </p:nvSpPr>
        <p:spPr bwMode="auto">
          <a:xfrm>
            <a:off x="5291138" y="2648173"/>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2" name="Rectangle 57"/>
          <p:cNvSpPr>
            <a:spLocks noChangeArrowheads="1"/>
          </p:cNvSpPr>
          <p:nvPr/>
        </p:nvSpPr>
        <p:spPr bwMode="auto">
          <a:xfrm>
            <a:off x="3348038" y="3081561"/>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3" name="Rectangle 58"/>
          <p:cNvSpPr>
            <a:spLocks noChangeArrowheads="1"/>
          </p:cNvSpPr>
          <p:nvPr/>
        </p:nvSpPr>
        <p:spPr bwMode="auto">
          <a:xfrm>
            <a:off x="3851275" y="3081561"/>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4" name="Rectangle 59"/>
          <p:cNvSpPr>
            <a:spLocks noChangeArrowheads="1"/>
          </p:cNvSpPr>
          <p:nvPr/>
        </p:nvSpPr>
        <p:spPr bwMode="auto">
          <a:xfrm>
            <a:off x="4354513" y="3081561"/>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5" name="Rectangle 60"/>
          <p:cNvSpPr>
            <a:spLocks noChangeArrowheads="1"/>
          </p:cNvSpPr>
          <p:nvPr/>
        </p:nvSpPr>
        <p:spPr bwMode="auto">
          <a:xfrm>
            <a:off x="4786313" y="3081561"/>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6" name="Rectangle 61"/>
          <p:cNvSpPr>
            <a:spLocks noChangeArrowheads="1"/>
          </p:cNvSpPr>
          <p:nvPr/>
        </p:nvSpPr>
        <p:spPr bwMode="auto">
          <a:xfrm>
            <a:off x="5291138" y="3081561"/>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7" name="Rectangle 62"/>
          <p:cNvSpPr>
            <a:spLocks noChangeArrowheads="1"/>
          </p:cNvSpPr>
          <p:nvPr/>
        </p:nvSpPr>
        <p:spPr bwMode="auto">
          <a:xfrm>
            <a:off x="3349625" y="3514948"/>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8" name="Rectangle 63"/>
          <p:cNvSpPr>
            <a:spLocks noChangeArrowheads="1"/>
          </p:cNvSpPr>
          <p:nvPr/>
        </p:nvSpPr>
        <p:spPr bwMode="auto">
          <a:xfrm>
            <a:off x="3852863" y="3514948"/>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9" name="Rectangle 64"/>
          <p:cNvSpPr>
            <a:spLocks noChangeArrowheads="1"/>
          </p:cNvSpPr>
          <p:nvPr/>
        </p:nvSpPr>
        <p:spPr bwMode="auto">
          <a:xfrm>
            <a:off x="4356100" y="3514948"/>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200" name="Rectangle 65"/>
          <p:cNvSpPr>
            <a:spLocks noChangeArrowheads="1"/>
          </p:cNvSpPr>
          <p:nvPr/>
        </p:nvSpPr>
        <p:spPr bwMode="auto">
          <a:xfrm>
            <a:off x="4787900" y="3514948"/>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201" name="Rectangle 66"/>
          <p:cNvSpPr>
            <a:spLocks noChangeArrowheads="1"/>
          </p:cNvSpPr>
          <p:nvPr/>
        </p:nvSpPr>
        <p:spPr bwMode="auto">
          <a:xfrm>
            <a:off x="5292725" y="3514948"/>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1315" name="Oval 67"/>
          <p:cNvSpPr>
            <a:spLocks noChangeArrowheads="1"/>
          </p:cNvSpPr>
          <p:nvPr/>
        </p:nvSpPr>
        <p:spPr bwMode="auto">
          <a:xfrm>
            <a:off x="3419475" y="2721198"/>
            <a:ext cx="144463" cy="14446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2" name="オーディオ 1">
            <a:hlinkClick r:id="" action="ppaction://media"/>
            <a:extLst>
              <a:ext uri="{FF2B5EF4-FFF2-40B4-BE49-F238E27FC236}">
                <a16:creationId xmlns:a16="http://schemas.microsoft.com/office/drawing/2014/main" id="{BA04F10E-E430-492F-98F4-67698D9DD6C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721"/>
    </mc:Choice>
    <mc:Fallback xmlns="">
      <p:transition spd="slow" advTm="15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812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813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nchor="t"/>
          <a:lstStyle/>
          <a:p>
            <a:pPr eaLnBrk="1" hangingPunct="1"/>
            <a:r>
              <a:rPr lang="ja-JP" altLang="en-US" dirty="0"/>
              <a:t>キャッシュの一貫性問題</a:t>
            </a:r>
          </a:p>
        </p:txBody>
      </p:sp>
      <p:sp>
        <p:nvSpPr>
          <p:cNvPr id="18435"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latin typeface="Times New Roman" panose="02020603050405020304" pitchFamily="18" charset="0"/>
              </a:rPr>
              <a:t>P</a:t>
            </a:r>
          </a:p>
        </p:txBody>
      </p:sp>
      <p:sp>
        <p:nvSpPr>
          <p:cNvPr id="18436"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latin typeface="Times New Roman" panose="02020603050405020304" pitchFamily="18" charset="0"/>
            </a:endParaRPr>
          </a:p>
        </p:txBody>
      </p:sp>
      <p:sp>
        <p:nvSpPr>
          <p:cNvPr id="18437"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38"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39"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FFC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latin typeface="Times New Roman" panose="02020603050405020304" pitchFamily="18" charset="0"/>
            </a:endParaRPr>
          </a:p>
        </p:txBody>
      </p:sp>
      <p:grpSp>
        <p:nvGrpSpPr>
          <p:cNvPr id="18440" name="Group 8"/>
          <p:cNvGrpSpPr>
            <a:grpSpLocks/>
          </p:cNvGrpSpPr>
          <p:nvPr/>
        </p:nvGrpSpPr>
        <p:grpSpPr bwMode="auto">
          <a:xfrm>
            <a:off x="4876800" y="3048000"/>
            <a:ext cx="762000" cy="2514600"/>
            <a:chOff x="672" y="2208"/>
            <a:chExt cx="480" cy="1584"/>
          </a:xfrm>
        </p:grpSpPr>
        <p:sp>
          <p:nvSpPr>
            <p:cNvPr id="18466"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latin typeface="Times New Roman" panose="02020603050405020304" pitchFamily="18" charset="0"/>
                </a:rPr>
                <a:t>P</a:t>
              </a:r>
            </a:p>
          </p:txBody>
        </p:sp>
        <p:sp>
          <p:nvSpPr>
            <p:cNvPr id="18467"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latin typeface="Times New Roman" panose="02020603050405020304" pitchFamily="18" charset="0"/>
              </a:endParaRPr>
            </a:p>
          </p:txBody>
        </p:sp>
        <p:sp>
          <p:nvSpPr>
            <p:cNvPr id="18468"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69"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8441" name="Group 13"/>
          <p:cNvGrpSpPr>
            <a:grpSpLocks/>
          </p:cNvGrpSpPr>
          <p:nvPr/>
        </p:nvGrpSpPr>
        <p:grpSpPr bwMode="auto">
          <a:xfrm>
            <a:off x="3429000" y="3048000"/>
            <a:ext cx="762000" cy="2514600"/>
            <a:chOff x="672" y="2208"/>
            <a:chExt cx="480" cy="1584"/>
          </a:xfrm>
        </p:grpSpPr>
        <p:sp>
          <p:nvSpPr>
            <p:cNvPr id="18462"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latin typeface="Times New Roman" panose="02020603050405020304" pitchFamily="18" charset="0"/>
                </a:rPr>
                <a:t>P</a:t>
              </a:r>
            </a:p>
          </p:txBody>
        </p:sp>
        <p:sp>
          <p:nvSpPr>
            <p:cNvPr id="18463"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latin typeface="Times New Roman" panose="02020603050405020304" pitchFamily="18" charset="0"/>
              </a:endParaRPr>
            </a:p>
          </p:txBody>
        </p:sp>
        <p:sp>
          <p:nvSpPr>
            <p:cNvPr id="18464"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65"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8442" name="Group 18"/>
          <p:cNvGrpSpPr>
            <a:grpSpLocks/>
          </p:cNvGrpSpPr>
          <p:nvPr/>
        </p:nvGrpSpPr>
        <p:grpSpPr bwMode="auto">
          <a:xfrm>
            <a:off x="6324600" y="3048000"/>
            <a:ext cx="762000" cy="2514600"/>
            <a:chOff x="672" y="2208"/>
            <a:chExt cx="480" cy="1584"/>
          </a:xfrm>
        </p:grpSpPr>
        <p:sp>
          <p:nvSpPr>
            <p:cNvPr id="18458"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latin typeface="Times New Roman" panose="02020603050405020304" pitchFamily="18" charset="0"/>
                </a:rPr>
                <a:t>P</a:t>
              </a:r>
            </a:p>
          </p:txBody>
        </p:sp>
        <p:sp>
          <p:nvSpPr>
            <p:cNvPr id="18459"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800">
                <a:latin typeface="Times New Roman" panose="02020603050405020304" pitchFamily="18" charset="0"/>
              </a:endParaRPr>
            </a:p>
          </p:txBody>
        </p:sp>
        <p:sp>
          <p:nvSpPr>
            <p:cNvPr id="18460"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461"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8443"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18444" name="Text Box 24"/>
          <p:cNvSpPr txBox="1">
            <a:spLocks noChangeArrowheads="1"/>
          </p:cNvSpPr>
          <p:nvPr/>
        </p:nvSpPr>
        <p:spPr bwMode="auto">
          <a:xfrm>
            <a:off x="4313238" y="2556668"/>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latin typeface="Times New Roman" panose="02020603050405020304" pitchFamily="18" charset="0"/>
              </a:rPr>
              <a:t>Interconnection</a:t>
            </a:r>
          </a:p>
        </p:txBody>
      </p:sp>
      <p:sp>
        <p:nvSpPr>
          <p:cNvPr id="18445"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18446" name="Group 26"/>
          <p:cNvGrpSpPr>
            <a:grpSpLocks/>
          </p:cNvGrpSpPr>
          <p:nvPr/>
        </p:nvGrpSpPr>
        <p:grpSpPr bwMode="auto">
          <a:xfrm>
            <a:off x="1219200" y="3336925"/>
            <a:ext cx="962025" cy="633413"/>
            <a:chOff x="806" y="2078"/>
            <a:chExt cx="606" cy="399"/>
          </a:xfrm>
        </p:grpSpPr>
        <p:sp>
          <p:nvSpPr>
            <p:cNvPr id="18456"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CC"/>
                </a:solidFill>
                <a:latin typeface="Times New Roman" panose="02020603050405020304" pitchFamily="18" charset="0"/>
              </a:endParaRPr>
            </a:p>
          </p:txBody>
        </p:sp>
        <p:sp>
          <p:nvSpPr>
            <p:cNvPr id="18457"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CC"/>
                </a:solidFill>
                <a:latin typeface="Times New Roman" panose="02020603050405020304" pitchFamily="18" charset="0"/>
              </a:endParaRPr>
            </a:p>
          </p:txBody>
        </p:sp>
      </p:grpSp>
      <p:sp>
        <p:nvSpPr>
          <p:cNvPr id="302109" name="Line 29"/>
          <p:cNvSpPr>
            <a:spLocks noChangeShapeType="1"/>
          </p:cNvSpPr>
          <p:nvPr/>
        </p:nvSpPr>
        <p:spPr bwMode="auto">
          <a:xfrm>
            <a:off x="3886200" y="2057400"/>
            <a:ext cx="1295400" cy="18288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2110" name="Line 30"/>
          <p:cNvSpPr>
            <a:spLocks noChangeShapeType="1"/>
          </p:cNvSpPr>
          <p:nvPr/>
        </p:nvSpPr>
        <p:spPr bwMode="auto">
          <a:xfrm flipV="1">
            <a:off x="5334000" y="4191000"/>
            <a:ext cx="0" cy="6096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2111" name="Text Box 31"/>
          <p:cNvSpPr txBox="1">
            <a:spLocks noChangeArrowheads="1"/>
          </p:cNvSpPr>
          <p:nvPr/>
        </p:nvSpPr>
        <p:spPr bwMode="auto">
          <a:xfrm>
            <a:off x="1193157" y="5867400"/>
            <a:ext cx="71737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Times New Roman" panose="02020603050405020304" pitchFamily="18" charset="0"/>
              </a:rPr>
              <a:t>キャッシュを分散すれば、当然それぞれのキャッシュで</a:t>
            </a:r>
            <a:endParaRPr lang="en-US" altLang="ja-JP" sz="2400" dirty="0">
              <a:latin typeface="Times New Roman" panose="02020603050405020304" pitchFamily="18" charset="0"/>
            </a:endParaRPr>
          </a:p>
          <a:p>
            <a:pPr eaLnBrk="1" hangingPunct="1">
              <a:spcBef>
                <a:spcPct val="0"/>
              </a:spcBef>
              <a:buFontTx/>
              <a:buNone/>
            </a:pPr>
            <a:r>
              <a:rPr lang="ja-JP" altLang="en-US" sz="2400" dirty="0">
                <a:latin typeface="Times New Roman" panose="02020603050405020304" pitchFamily="18" charset="0"/>
              </a:rPr>
              <a:t>データの不一致が生じる</a:t>
            </a:r>
          </a:p>
        </p:txBody>
      </p:sp>
      <p:sp>
        <p:nvSpPr>
          <p:cNvPr id="302112" name="Text Box 32"/>
          <p:cNvSpPr txBox="1">
            <a:spLocks noChangeArrowheads="1"/>
          </p:cNvSpPr>
          <p:nvPr/>
        </p:nvSpPr>
        <p:spPr bwMode="auto">
          <a:xfrm>
            <a:off x="5076825" y="3789363"/>
            <a:ext cx="334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a:latin typeface="HGP創英角ｺﾞｼｯｸUB" panose="020B0900000000000000" pitchFamily="50" charset="-128"/>
                <a:ea typeface="HGP創英角ｺﾞｼｯｸUB" panose="020B0900000000000000" pitchFamily="50" charset="-128"/>
              </a:rPr>
              <a:t>A</a:t>
            </a:r>
          </a:p>
        </p:txBody>
      </p:sp>
      <p:sp>
        <p:nvSpPr>
          <p:cNvPr id="302113" name="Line 33"/>
          <p:cNvSpPr>
            <a:spLocks noChangeShapeType="1"/>
          </p:cNvSpPr>
          <p:nvPr/>
        </p:nvSpPr>
        <p:spPr bwMode="auto">
          <a:xfrm flipH="1">
            <a:off x="2484438" y="2060575"/>
            <a:ext cx="1371600" cy="16764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2114" name="Text Box 34"/>
          <p:cNvSpPr txBox="1">
            <a:spLocks noChangeArrowheads="1"/>
          </p:cNvSpPr>
          <p:nvPr/>
        </p:nvSpPr>
        <p:spPr bwMode="auto">
          <a:xfrm>
            <a:off x="2124075" y="3716338"/>
            <a:ext cx="334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a:latin typeface="HGP創英角ｺﾞｼｯｸUB" panose="020B0900000000000000" pitchFamily="50" charset="-128"/>
                <a:ea typeface="HGP創英角ｺﾞｼｯｸUB" panose="020B0900000000000000" pitchFamily="50" charset="-128"/>
              </a:rPr>
              <a:t>A</a:t>
            </a:r>
          </a:p>
        </p:txBody>
      </p:sp>
      <p:sp>
        <p:nvSpPr>
          <p:cNvPr id="302115" name="Line 35"/>
          <p:cNvSpPr>
            <a:spLocks noChangeShapeType="1"/>
          </p:cNvSpPr>
          <p:nvPr/>
        </p:nvSpPr>
        <p:spPr bwMode="auto">
          <a:xfrm>
            <a:off x="2195513" y="4437063"/>
            <a:ext cx="0" cy="360362"/>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02116" name="Line 36"/>
          <p:cNvSpPr>
            <a:spLocks noChangeShapeType="1"/>
          </p:cNvSpPr>
          <p:nvPr/>
        </p:nvSpPr>
        <p:spPr bwMode="auto">
          <a:xfrm>
            <a:off x="5076825" y="4437063"/>
            <a:ext cx="0" cy="287337"/>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02117" name="Text Box 37"/>
          <p:cNvSpPr txBox="1">
            <a:spLocks noChangeArrowheads="1"/>
          </p:cNvSpPr>
          <p:nvPr/>
        </p:nvSpPr>
        <p:spPr bwMode="auto">
          <a:xfrm>
            <a:off x="5228907" y="3789362"/>
            <a:ext cx="504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a:solidFill>
                  <a:srgbClr val="CC0000"/>
                </a:solidFill>
                <a:latin typeface="HGP創英角ｺﾞｼｯｸUB" panose="020B0900000000000000" pitchFamily="50" charset="-128"/>
                <a:ea typeface="HGP創英角ｺﾞｼｯｸUB" panose="020B0900000000000000" pitchFamily="50" charset="-128"/>
              </a:rPr>
              <a:t>A’</a:t>
            </a:r>
          </a:p>
        </p:txBody>
      </p:sp>
      <p:pic>
        <p:nvPicPr>
          <p:cNvPr id="3" name="オーディオ 2">
            <a:hlinkClick r:id="" action="ppaction://media"/>
            <a:extLst>
              <a:ext uri="{FF2B5EF4-FFF2-40B4-BE49-F238E27FC236}">
                <a16:creationId xmlns:a16="http://schemas.microsoft.com/office/drawing/2014/main" id="{A4913AB1-A638-4B3E-9191-BF99B4EA535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6521"/>
    </mc:Choice>
    <mc:Fallback xmlns="">
      <p:transition spd="slow" advTm="9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21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21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21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0211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21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210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21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0210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211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02112"/>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211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2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bldLst>
      <p:bldP spid="302109" grpId="0" animBg="1"/>
      <p:bldP spid="302109" grpId="1" animBg="1"/>
      <p:bldP spid="302110" grpId="0" animBg="1"/>
      <p:bldP spid="302111" grpId="0"/>
      <p:bldP spid="302112" grpId="0"/>
      <p:bldP spid="302112" grpId="1"/>
      <p:bldP spid="302113" grpId="0" animBg="1"/>
      <p:bldP spid="302113" grpId="1" animBg="1"/>
      <p:bldP spid="302114" grpId="0"/>
      <p:bldP spid="302115" grpId="0" animBg="1"/>
      <p:bldP spid="302116" grpId="0" animBg="1"/>
      <p:bldP spid="302117" grpId="0"/>
    </p:bldLst>
  </p:timing>
  <p:extLst>
    <p:ext uri="{3A86A75C-4F4B-4683-9AE1-C65F6400EC91}">
      <p14:laserTraceLst xmlns:p14="http://schemas.microsoft.com/office/powerpoint/2010/main">
        <p14:tracePtLst>
          <p14:tracePt t="67195" x="2771775" y="5399088"/>
          <p14:tracePt t="67326" x="2817813" y="5343525"/>
          <p14:tracePt t="67334" x="2898775" y="5262563"/>
          <p14:tracePt t="67342" x="3017838" y="5170488"/>
          <p14:tracePt t="67350" x="3136900" y="5097463"/>
          <p14:tracePt t="67359" x="3254375" y="5006975"/>
          <p14:tracePt t="67366" x="3373438" y="4924425"/>
          <p14:tracePt t="67375" x="3427413" y="4851400"/>
          <p14:tracePt t="67382" x="3546475" y="4768850"/>
          <p14:tracePt t="67390" x="3646488" y="4678363"/>
          <p14:tracePt t="67398" x="3719513" y="4578350"/>
          <p14:tracePt t="67406" x="3738563" y="4559300"/>
          <p14:tracePt t="67414" x="3802063" y="4468813"/>
          <p14:tracePt t="67422" x="3838575" y="4422775"/>
          <p14:tracePt t="67430" x="3856038" y="4395788"/>
          <p14:tracePt t="67438" x="3883025" y="4349750"/>
          <p14:tracePt t="67446" x="3902075" y="4332288"/>
          <p14:tracePt t="67454" x="3911600" y="4313238"/>
          <p14:tracePt t="67462" x="3929063" y="4276725"/>
          <p14:tracePt t="67470" x="3948113" y="4259263"/>
          <p14:tracePt t="67478" x="3956050" y="4249738"/>
          <p14:tracePt t="67486" x="3975100" y="4232275"/>
          <p14:tracePt t="67494" x="3992563" y="4213225"/>
          <p14:tracePt t="67502" x="4002088" y="4203700"/>
          <p14:tracePt t="67510" x="4011613" y="4203700"/>
          <p14:tracePt t="67518" x="4021138" y="4195763"/>
          <p14:tracePt t="67528" x="4021138" y="4186238"/>
          <p14:tracePt t="67544" x="4029075" y="4186238"/>
          <p14:tracePt t="67561" x="4038600" y="4176713"/>
          <p14:tracePt t="67623" x="4048125" y="4167188"/>
          <p14:tracePt t="67631" x="4084638" y="4167188"/>
          <p14:tracePt t="67639" x="4138613" y="4167188"/>
          <p14:tracePt t="67647" x="4230688" y="4167188"/>
          <p14:tracePt t="67655" x="4311650" y="4140200"/>
          <p14:tracePt t="67662" x="4403725" y="4103688"/>
          <p14:tracePt t="67671" x="4521200" y="4076700"/>
          <p14:tracePt t="67679" x="4640263" y="4013200"/>
          <p14:tracePt t="67687" x="4730750" y="3984625"/>
          <p14:tracePt t="67695" x="4849813" y="3940175"/>
          <p14:tracePt t="67703" x="4959350" y="3884613"/>
          <p14:tracePt t="67711" x="5022850" y="3857625"/>
          <p14:tracePt t="67719" x="5086350" y="3848100"/>
          <p14:tracePt t="67728" x="5151438" y="3821113"/>
          <p14:tracePt t="67735" x="5187950" y="3803650"/>
          <p14:tracePt t="67745" x="5251450" y="3803650"/>
          <p14:tracePt t="67751" x="5305425" y="3794125"/>
          <p14:tracePt t="67760" x="5378450" y="3794125"/>
          <p14:tracePt t="67767" x="5478463" y="3767138"/>
          <p14:tracePt t="67774" x="5570538" y="3738563"/>
          <p14:tracePt t="67783" x="5634038" y="3721100"/>
          <p14:tracePt t="67791" x="5688013" y="3721100"/>
          <p14:tracePt t="67799" x="5743575" y="3721100"/>
          <p14:tracePt t="67807" x="5807075" y="3684588"/>
          <p14:tracePt t="67815" x="5853113" y="3675063"/>
          <p14:tracePt t="67823" x="5862638" y="3675063"/>
          <p14:tracePt t="67831" x="5870575" y="3665538"/>
          <p14:tracePt t="67839" x="5880100" y="3665538"/>
          <p14:tracePt t="68063" x="5862638" y="3665538"/>
          <p14:tracePt t="68071" x="5834063" y="3665538"/>
          <p14:tracePt t="68078" x="5734050" y="3665538"/>
          <p14:tracePt t="68086" x="5670550" y="3711575"/>
          <p14:tracePt t="68094" x="5597525" y="3721100"/>
          <p14:tracePt t="68102" x="5497513" y="3767138"/>
          <p14:tracePt t="68110" x="5451475" y="3775075"/>
          <p14:tracePt t="68118" x="5414963" y="3784600"/>
          <p14:tracePt t="68126" x="5378450" y="3794125"/>
          <p14:tracePt t="68326" x="5378450" y="3775075"/>
          <p14:tracePt t="68334" x="5378450" y="3757613"/>
          <p14:tracePt t="68342" x="5378450" y="3730625"/>
          <p14:tracePt t="68350" x="5378450" y="3721100"/>
          <p14:tracePt t="68359" x="5378450" y="3711575"/>
          <p14:tracePt t="68366" x="5378450" y="3694113"/>
          <p14:tracePt t="68375" x="5378450" y="3684588"/>
          <p14:tracePt t="68382" x="5378450" y="3675063"/>
          <p14:tracePt t="68390" x="5378450" y="3657600"/>
          <p14:tracePt t="68398" x="5378450" y="3648075"/>
          <p14:tracePt t="68407" x="5378450" y="3638550"/>
          <p14:tracePt t="68414" x="5387975" y="3638550"/>
          <p14:tracePt t="68631" x="5378450" y="3638550"/>
          <p14:tracePt t="68639" x="5368925" y="3648075"/>
          <p14:tracePt t="68656" x="5305425" y="3694113"/>
          <p14:tracePt t="68664" x="5287963" y="3711575"/>
          <p14:tracePt t="68672" x="5232400" y="3738563"/>
          <p14:tracePt t="68681" x="5187950" y="3757613"/>
          <p14:tracePt t="68687" x="5086350" y="3784600"/>
          <p14:tracePt t="68695" x="5014913" y="3811588"/>
          <p14:tracePt t="68703" x="4932363" y="3821113"/>
          <p14:tracePt t="68710" x="4822825" y="3840163"/>
          <p14:tracePt t="68718" x="4713288" y="3857625"/>
          <p14:tracePt t="68726" x="4576763" y="3884613"/>
          <p14:tracePt t="68734" x="4448175" y="3894138"/>
          <p14:tracePt t="68743" x="4303713" y="3911600"/>
          <p14:tracePt t="68750" x="4202113" y="3948113"/>
          <p14:tracePt t="68759" x="4094163" y="3967163"/>
          <p14:tracePt t="68766" x="4002088" y="3976688"/>
          <p14:tracePt t="68775" x="3892550" y="3994150"/>
          <p14:tracePt t="68782" x="3810000" y="4030663"/>
          <p14:tracePt t="68790" x="3729038" y="4057650"/>
          <p14:tracePt t="68798" x="3646488" y="4103688"/>
          <p14:tracePt t="68806" x="3556000" y="4113213"/>
          <p14:tracePt t="68814" x="3473450" y="4159250"/>
          <p14:tracePt t="68822" x="3427413" y="4176713"/>
          <p14:tracePt t="68830" x="3390900" y="4186238"/>
          <p14:tracePt t="68839" x="3354388" y="4213225"/>
          <p14:tracePt t="68846" x="3300413" y="4232275"/>
          <p14:tracePt t="68854" x="3236913" y="4259263"/>
          <p14:tracePt t="68862" x="3190875" y="4276725"/>
          <p14:tracePt t="68870" x="3127375" y="4303713"/>
          <p14:tracePt t="68878" x="3081338" y="4340225"/>
          <p14:tracePt t="68886" x="3063875" y="4368800"/>
          <p14:tracePt t="68894" x="3017838" y="4405313"/>
          <p14:tracePt t="68902" x="2971800" y="4449763"/>
          <p14:tracePt t="68910" x="2944813" y="4459288"/>
          <p14:tracePt t="68918" x="2908300" y="4495800"/>
          <p14:tracePt t="68926" x="2898775" y="4495800"/>
          <p14:tracePt t="68944" x="2835275" y="4559300"/>
          <p14:tracePt t="68950" x="2825750" y="4559300"/>
          <p14:tracePt t="68959" x="2808288" y="4568825"/>
          <p14:tracePt t="68975" x="2789238" y="4568825"/>
          <p14:tracePt t="68982" x="2752725" y="4595813"/>
          <p14:tracePt t="68998" x="2716213" y="4605338"/>
          <p14:tracePt t="69007" x="2652713" y="4651375"/>
          <p14:tracePt t="69014" x="2616200" y="4660900"/>
          <p14:tracePt t="69022" x="2570163" y="4678363"/>
          <p14:tracePt t="69030" x="2543175" y="4714875"/>
          <p14:tracePt t="69038" x="2462213" y="4768850"/>
          <p14:tracePt t="69046" x="2443163" y="4778375"/>
          <p14:tracePt t="69054" x="2425700" y="4797425"/>
          <p14:tracePt t="69062" x="2379663" y="4833938"/>
          <p14:tracePt t="69070" x="2333625" y="4851400"/>
          <p14:tracePt t="69078" x="2316163" y="4870450"/>
          <p14:tracePt t="69086" x="2297113" y="4878388"/>
          <p14:tracePt t="69094" x="2279650" y="4897438"/>
          <p14:tracePt t="69102" x="2243138" y="4933950"/>
          <p14:tracePt t="69135" x="2233613" y="4943475"/>
          <p14:tracePt t="69142" x="2224088" y="4943475"/>
          <p14:tracePt t="69352" x="2214563" y="4906963"/>
          <p14:tracePt t="69358" x="2214563" y="4851400"/>
          <p14:tracePt t="69366" x="2214563" y="4797425"/>
          <p14:tracePt t="69376" x="2214563" y="4732338"/>
          <p14:tracePt t="69382" x="2214563" y="4660900"/>
          <p14:tracePt t="69391" x="2214563" y="4568825"/>
          <p14:tracePt t="69399" x="2233613" y="4478338"/>
          <p14:tracePt t="69408" x="2233613" y="4386263"/>
          <p14:tracePt t="69414" x="2233613" y="4322763"/>
          <p14:tracePt t="69423" x="2233613" y="4249738"/>
          <p14:tracePt t="69431" x="2251075" y="4213225"/>
          <p14:tracePt t="69439" x="2251075" y="4176713"/>
          <p14:tracePt t="69447" x="2260600" y="4149725"/>
          <p14:tracePt t="69455" x="2270125" y="4130675"/>
          <p14:tracePt t="69462" x="2270125" y="4103688"/>
          <p14:tracePt t="69471" x="2270125" y="4094163"/>
          <p14:tracePt t="69478" x="2270125" y="4086225"/>
          <p14:tracePt t="69487" x="2287588" y="4067175"/>
          <p14:tracePt t="69632" x="2297113" y="4094163"/>
          <p14:tracePt t="69639" x="2352675" y="4130675"/>
          <p14:tracePt t="69648" x="2452688" y="4176713"/>
          <p14:tracePt t="69656" x="2543175" y="4186238"/>
          <p14:tracePt t="69664" x="2616200" y="4195763"/>
          <p14:tracePt t="69671" x="2698750" y="4240213"/>
          <p14:tracePt t="69679" x="2835275" y="4268788"/>
          <p14:tracePt t="69687" x="2962275" y="4268788"/>
          <p14:tracePt t="69695" x="3090863" y="4295775"/>
          <p14:tracePt t="69703" x="3254375" y="4313238"/>
          <p14:tracePt t="69712" x="3436938" y="4340225"/>
          <p14:tracePt t="69719" x="3619500" y="4376738"/>
          <p14:tracePt t="69728" x="3802063" y="4405313"/>
          <p14:tracePt t="69735" x="4021138" y="4468813"/>
          <p14:tracePt t="69745" x="4202113" y="4505325"/>
          <p14:tracePt t="69751" x="4357688" y="4559300"/>
          <p14:tracePt t="69760" x="4484688" y="4605338"/>
          <p14:tracePt t="69767" x="4613275" y="4632325"/>
          <p14:tracePt t="69775" x="4713288" y="4678363"/>
          <p14:tracePt t="69783" x="4795838" y="4687888"/>
          <p14:tracePt t="69792" x="4849813" y="4697413"/>
          <p14:tracePt t="69799" x="4876800" y="4714875"/>
          <p14:tracePt t="69808" x="4886325" y="4714875"/>
          <p14:tracePt t="69815" x="4905375" y="4724400"/>
          <p14:tracePt t="69823" x="4913313" y="4724400"/>
          <p14:tracePt t="69871" x="4922838" y="4732338"/>
          <p14:tracePt t="69879" x="4941888" y="4732338"/>
          <p14:tracePt t="69887" x="4968875" y="4741863"/>
          <p14:tracePt t="69896" x="5014913" y="4760913"/>
          <p14:tracePt t="69903" x="5041900" y="4778375"/>
          <p14:tracePt t="69913" x="5059363" y="4778375"/>
          <p14:tracePt t="69919" x="5078413" y="4787900"/>
          <p14:tracePt t="70112" x="5086350" y="4824413"/>
          <p14:tracePt t="70119" x="5095875" y="4851400"/>
          <p14:tracePt t="70128" x="5105400" y="4887913"/>
          <p14:tracePt t="70136" x="5122863" y="4914900"/>
          <p14:tracePt t="70148" x="5132388" y="4943475"/>
          <p14:tracePt t="70151" x="5187950" y="4987925"/>
          <p14:tracePt t="70167" x="5187950" y="5043488"/>
          <p14:tracePt t="70175" x="5205413" y="5060950"/>
          <p14:tracePt t="70183" x="5214938" y="5070475"/>
          <p14:tracePt t="70199" x="5224463" y="5089525"/>
          <p14:tracePt t="70319" x="5251450" y="5080000"/>
          <p14:tracePt t="70327" x="5251450" y="5006975"/>
          <p14:tracePt t="70335" x="5251450" y="4933950"/>
          <p14:tracePt t="70347" x="5268913" y="4870450"/>
          <p14:tracePt t="70351" x="5268913" y="4778375"/>
          <p14:tracePt t="70362" x="5287963" y="4714875"/>
          <p14:tracePt t="70367" x="5297488" y="4660900"/>
          <p14:tracePt t="70375" x="5305425" y="4614863"/>
          <p14:tracePt t="70383" x="5305425" y="4559300"/>
          <p14:tracePt t="70393" x="5341938" y="4495800"/>
          <p14:tracePt t="70399" x="5341938" y="4468813"/>
          <p14:tracePt t="70407" x="5351463" y="4413250"/>
          <p14:tracePt t="70414" x="5351463" y="4368800"/>
          <p14:tracePt t="70422" x="5351463" y="4340225"/>
          <p14:tracePt t="70430" x="5368925" y="4322763"/>
          <p14:tracePt t="70438" x="5368925" y="4303713"/>
          <p14:tracePt t="70454" x="5368925" y="4295775"/>
          <p14:tracePt t="70462" x="5368925" y="4286250"/>
          <p14:tracePt t="70534" x="5368925" y="4276725"/>
          <p14:tracePt t="70542" x="5378450" y="4268788"/>
          <p14:tracePt t="70550" x="5378450" y="4259263"/>
          <p14:tracePt t="70558" x="5387975" y="4240213"/>
          <p14:tracePt t="70583" x="5387975" y="4222750"/>
          <p14:tracePt t="70743" x="5387975" y="4213225"/>
          <p14:tracePt t="70751" x="5387975" y="4203700"/>
          <p14:tracePt t="70759" x="5387975" y="4186238"/>
          <p14:tracePt t="70775" x="5387975" y="4167188"/>
          <p14:tracePt t="70792" x="5387975" y="4159250"/>
          <p14:tracePt t="70799" x="5387975" y="4140200"/>
          <p14:tracePt t="70839" x="5387975" y="4130675"/>
          <p14:tracePt t="71119" x="5387975" y="4094163"/>
          <p14:tracePt t="71127" x="5387975" y="4076700"/>
          <p14:tracePt t="71134" x="5387975" y="4067175"/>
          <p14:tracePt t="71142" x="5387975" y="4049713"/>
          <p14:tracePt t="71158" x="5387975" y="4040188"/>
          <p14:tracePt t="71408" x="5368925" y="4057650"/>
          <p14:tracePt t="71415" x="5351463" y="4067175"/>
          <p14:tracePt t="71422" x="5341938" y="4067175"/>
          <p14:tracePt t="71438" x="5324475" y="4067175"/>
          <p14:tracePt t="71446" x="5305425" y="4086225"/>
          <p14:tracePt t="71454" x="5297488" y="4086225"/>
          <p14:tracePt t="71520" x="5287963" y="4086225"/>
          <p14:tracePt t="71527" x="5260975" y="4086225"/>
          <p14:tracePt t="71534" x="5178425" y="4086225"/>
          <p14:tracePt t="71542" x="5049838" y="4086225"/>
          <p14:tracePt t="71550" x="4905375" y="4086225"/>
          <p14:tracePt t="71558" x="4740275" y="4086225"/>
          <p14:tracePt t="71566" x="4521200" y="4086225"/>
          <p14:tracePt t="71575" x="4357688" y="4086225"/>
          <p14:tracePt t="71582" x="4129088" y="4086225"/>
          <p14:tracePt t="71591" x="3956050" y="4086225"/>
          <p14:tracePt t="71598" x="3775075" y="4086225"/>
          <p14:tracePt t="71607" x="3609975" y="4086225"/>
          <p14:tracePt t="71614" x="3463925" y="4086225"/>
          <p14:tracePt t="71622" x="3336925" y="4086225"/>
          <p14:tracePt t="71630" x="3208338" y="4086225"/>
          <p14:tracePt t="71638" x="3100388" y="4086225"/>
          <p14:tracePt t="71646" x="3008313" y="4086225"/>
          <p14:tracePt t="71654" x="2917825" y="4086225"/>
          <p14:tracePt t="71662" x="2862263" y="4086225"/>
          <p14:tracePt t="71670" x="2781300" y="4086225"/>
          <p14:tracePt t="71678" x="2725738" y="4094163"/>
          <p14:tracePt t="71687" x="2679700" y="4094163"/>
          <p14:tracePt t="71694" x="2625725" y="4094163"/>
          <p14:tracePt t="71702" x="2570163" y="4094163"/>
          <p14:tracePt t="71710" x="2516188" y="4094163"/>
          <p14:tracePt t="71718" x="2462213" y="4094163"/>
          <p14:tracePt t="71726" x="2389188" y="4094163"/>
          <p14:tracePt t="71734" x="2297113" y="4094163"/>
          <p14:tracePt t="71742" x="2224088" y="4094163"/>
          <p14:tracePt t="71750" x="2179638" y="4094163"/>
          <p14:tracePt t="71758" x="2078038" y="4094163"/>
          <p14:tracePt t="71766" x="2024063" y="4103688"/>
          <p14:tracePt t="71775" x="1931988" y="4103688"/>
          <p14:tracePt t="71782" x="1868488" y="4103688"/>
          <p14:tracePt t="71790" x="1814513" y="4103688"/>
          <p14:tracePt t="71798" x="1787525" y="4103688"/>
          <p14:tracePt t="71807" x="1758950" y="4103688"/>
          <p14:tracePt t="71814" x="1741488" y="4103688"/>
          <p14:tracePt t="71823" x="1722438" y="4103688"/>
          <p14:tracePt t="71831" x="1714500" y="4103688"/>
          <p14:tracePt t="71855" x="1704975" y="4103688"/>
          <p14:tracePt t="72192" x="1741488" y="4103688"/>
          <p14:tracePt t="72198" x="1768475" y="4103688"/>
          <p14:tracePt t="72207" x="1804988" y="4086225"/>
          <p14:tracePt t="72214" x="1824038" y="4076700"/>
          <p14:tracePt t="72222" x="1851025" y="4067175"/>
          <p14:tracePt t="72230" x="1868488" y="4049713"/>
          <p14:tracePt t="72246" x="1895475" y="4049713"/>
          <p14:tracePt t="72262" x="1905000" y="4049713"/>
          <p14:tracePt t="72270" x="1914525" y="4040188"/>
          <p14:tracePt t="72303" x="1931988" y="4040188"/>
          <p14:tracePt t="72311" x="1941513" y="4030663"/>
          <p14:tracePt t="72664" x="1951038" y="4030663"/>
          <p14:tracePt t="72670" x="2005013" y="4030663"/>
          <p14:tracePt t="72678" x="2124075" y="4021138"/>
          <p14:tracePt t="72686" x="2197100" y="3994150"/>
          <p14:tracePt t="72694" x="2306638" y="3994150"/>
          <p14:tracePt t="72702" x="2416175" y="3976688"/>
          <p14:tracePt t="72710" x="2516188" y="3976688"/>
          <p14:tracePt t="72718" x="2662238" y="3976688"/>
          <p14:tracePt t="72726" x="2798763" y="3976688"/>
          <p14:tracePt t="72734" x="2944813" y="3976688"/>
          <p14:tracePt t="72743" x="3035300" y="3976688"/>
          <p14:tracePt t="72750" x="3154363" y="3976688"/>
          <p14:tracePt t="72760" x="3227388" y="3976688"/>
          <p14:tracePt t="72767" x="3300413" y="3976688"/>
          <p14:tracePt t="72777" x="3354388" y="3976688"/>
          <p14:tracePt t="72783" x="3409950" y="3976688"/>
          <p14:tracePt t="72791" x="3463925" y="3976688"/>
          <p14:tracePt t="72799" x="3527425" y="3976688"/>
          <p14:tracePt t="72807" x="3563938" y="3976688"/>
          <p14:tracePt t="72815" x="3619500" y="3976688"/>
          <p14:tracePt t="72823" x="3673475" y="3976688"/>
          <p14:tracePt t="72831" x="3746500" y="3976688"/>
          <p14:tracePt t="72839" x="3819525" y="3976688"/>
          <p14:tracePt t="72847" x="3919538" y="3976688"/>
          <p14:tracePt t="72855" x="4029075" y="3976688"/>
          <p14:tracePt t="72862" x="4138613" y="3976688"/>
          <p14:tracePt t="72871" x="4230688" y="3976688"/>
          <p14:tracePt t="72878" x="4376738" y="3976688"/>
          <p14:tracePt t="72887" x="4484688" y="3976688"/>
          <p14:tracePt t="72894" x="4557713" y="3976688"/>
          <p14:tracePt t="72903" x="4649788" y="3976688"/>
          <p14:tracePt t="72911" x="4740275" y="3976688"/>
          <p14:tracePt t="72919" x="4832350" y="3976688"/>
          <p14:tracePt t="72927" x="4941888" y="3976688"/>
          <p14:tracePt t="72935" x="5032375" y="3976688"/>
          <p14:tracePt t="72945" x="5122863" y="3976688"/>
          <p14:tracePt t="72951" x="5195888" y="3976688"/>
          <p14:tracePt t="72961" x="5278438" y="3976688"/>
          <p14:tracePt t="72967" x="5314950" y="3976688"/>
          <p14:tracePt t="72977" x="5387975" y="3976688"/>
          <p14:tracePt t="72983" x="5441950" y="3976688"/>
          <p14:tracePt t="72991" x="5514975" y="3976688"/>
          <p14:tracePt t="72999" x="5570538" y="3976688"/>
          <p14:tracePt t="73007" x="5661025" y="3976688"/>
          <p14:tracePt t="73014" x="5716588" y="3976688"/>
          <p14:tracePt t="73023" x="5761038" y="3976688"/>
          <p14:tracePt t="73031" x="5834063" y="3976688"/>
          <p14:tracePt t="73039" x="5862638" y="3976688"/>
          <p14:tracePt t="73047" x="5899150" y="3976688"/>
          <p14:tracePt t="73055" x="5943600" y="3976688"/>
          <p14:tracePt t="73062" x="5962650" y="3976688"/>
          <p14:tracePt t="73071" x="5989638" y="3976688"/>
          <p14:tracePt t="73078" x="6007100" y="3976688"/>
          <p14:tracePt t="73087" x="6035675" y="3976688"/>
          <p14:tracePt t="73094" x="6053138" y="3976688"/>
          <p14:tracePt t="73103" x="6080125" y="3976688"/>
          <p14:tracePt t="73110" x="6108700" y="3967163"/>
          <p14:tracePt t="73119" x="6126163" y="3967163"/>
          <p14:tracePt t="73127" x="6145213" y="3967163"/>
          <p14:tracePt t="73135" x="6162675" y="3967163"/>
          <p14:tracePt t="73256" x="6172200" y="3957638"/>
          <p14:tracePt t="73336" x="6135688" y="3957638"/>
          <p14:tracePt t="73342" x="6099175" y="3957638"/>
          <p14:tracePt t="73350" x="6043613" y="3957638"/>
          <p14:tracePt t="73358" x="5980113" y="3984625"/>
          <p14:tracePt t="73366" x="5907088" y="3984625"/>
          <p14:tracePt t="73375" x="5816600" y="3984625"/>
          <p14:tracePt t="73382" x="5707063" y="3984625"/>
          <p14:tracePt t="73391" x="5616575" y="3984625"/>
          <p14:tracePt t="73398" x="5497513" y="3984625"/>
          <p14:tracePt t="73406" x="5368925" y="3984625"/>
          <p14:tracePt t="73414" x="5260975" y="3984625"/>
          <p14:tracePt t="73423" x="5151438" y="3984625"/>
          <p14:tracePt t="73430" x="4995863" y="3984625"/>
          <p14:tracePt t="73438" x="4849813" y="3984625"/>
          <p14:tracePt t="73446" x="4703763" y="3984625"/>
          <p14:tracePt t="73454" x="4521200" y="3984625"/>
          <p14:tracePt t="73462" x="4340225" y="3984625"/>
          <p14:tracePt t="73470" x="4211638" y="3984625"/>
          <p14:tracePt t="73479" x="4029075" y="3984625"/>
          <p14:tracePt t="73486" x="3865563" y="3984625"/>
          <p14:tracePt t="73494" x="3702050" y="3984625"/>
          <p14:tracePt t="73502" x="3556000" y="3984625"/>
          <p14:tracePt t="73510" x="3446463" y="3984625"/>
          <p14:tracePt t="73518" x="3290888" y="3984625"/>
          <p14:tracePt t="73526" x="3127375" y="3984625"/>
          <p14:tracePt t="73534" x="2962275" y="3984625"/>
          <p14:tracePt t="73542" x="2798763" y="3984625"/>
          <p14:tracePt t="73550" x="2689225" y="3984625"/>
          <p14:tracePt t="73559" x="2579688" y="3984625"/>
          <p14:tracePt t="73566" x="2506663" y="3984625"/>
          <p14:tracePt t="73574" x="2397125" y="3984625"/>
          <p14:tracePt t="73582" x="2316163" y="3984625"/>
          <p14:tracePt t="73591" x="2243138" y="3984625"/>
          <p14:tracePt t="73598" x="2187575" y="3984625"/>
          <p14:tracePt t="73606" x="2151063" y="3984625"/>
          <p14:tracePt t="73614" x="2114550" y="3984625"/>
          <p14:tracePt t="73623" x="2106613" y="3984625"/>
          <p14:tracePt t="73630" x="2070100" y="3984625"/>
          <p14:tracePt t="73638" x="2060575" y="3984625"/>
          <p14:tracePt t="73654" x="2041525" y="3994150"/>
          <p14:tracePt t="73662" x="2033588" y="3994150"/>
          <p14:tracePt t="73670" x="2024063" y="3994150"/>
          <p14:tracePt t="73678" x="2014538" y="3994150"/>
          <p14:tracePt t="73686" x="2005013" y="3994150"/>
          <p14:tracePt t="73694" x="1978025" y="4003675"/>
          <p14:tracePt t="74046" x="2097088" y="4003675"/>
          <p14:tracePt t="74054" x="2260600" y="4003675"/>
          <p14:tracePt t="74063" x="2489200" y="4003675"/>
          <p14:tracePt t="74071" x="2662238" y="4003675"/>
          <p14:tracePt t="74078" x="2917825" y="4003675"/>
          <p14:tracePt t="74087" x="3136900" y="4003675"/>
          <p14:tracePt t="74095" x="3400425" y="4003675"/>
          <p14:tracePt t="74103" x="3665538" y="4003675"/>
          <p14:tracePt t="74111" x="3829050" y="4003675"/>
          <p14:tracePt t="74119" x="3992563" y="4021138"/>
          <p14:tracePt t="74127" x="4138613" y="4049713"/>
          <p14:tracePt t="74135" x="4248150" y="4049713"/>
          <p14:tracePt t="74144" x="4321175" y="4049713"/>
          <p14:tracePt t="74151" x="4384675" y="4049713"/>
          <p14:tracePt t="74161" x="4421188" y="4049713"/>
          <p14:tracePt t="74167" x="4448175" y="4049713"/>
          <p14:tracePt t="74177" x="4457700" y="4049713"/>
          <p14:tracePt t="74183" x="4467225" y="4049713"/>
          <p14:tracePt t="74191" x="4476750" y="4049713"/>
          <p14:tracePt t="74199" x="4503738" y="4049713"/>
          <p14:tracePt t="74207" x="4521200" y="4049713"/>
          <p14:tracePt t="74215" x="4557713" y="4049713"/>
          <p14:tracePt t="74224" x="4603750" y="4049713"/>
          <p14:tracePt t="74231" x="4640263" y="4049713"/>
          <p14:tracePt t="74239" x="4695825" y="4049713"/>
          <p14:tracePt t="74247" x="4740275" y="4049713"/>
          <p14:tracePt t="74255" x="4776788" y="4049713"/>
          <p14:tracePt t="74263" x="4803775" y="4049713"/>
          <p14:tracePt t="74271" x="4849813" y="4049713"/>
          <p14:tracePt t="74278" x="4859338" y="4049713"/>
          <p14:tracePt t="74294" x="4876800" y="4049713"/>
          <p14:tracePt t="74303" x="4895850" y="4049713"/>
          <p14:tracePt t="74311" x="4905375" y="4049713"/>
          <p14:tracePt t="74319" x="4913313" y="4049713"/>
          <p14:tracePt t="74327" x="4932363" y="4049713"/>
          <p14:tracePt t="74335" x="4941888" y="4049713"/>
          <p14:tracePt t="74351" x="4949825" y="4049713"/>
          <p14:tracePt t="74576" x="4978400" y="4049713"/>
          <p14:tracePt t="74582" x="5022850" y="4049713"/>
          <p14:tracePt t="74591" x="5049838" y="4049713"/>
          <p14:tracePt t="74598" x="5078413" y="4049713"/>
          <p14:tracePt t="74606" x="5095875" y="4049713"/>
          <p14:tracePt t="74614" x="5151438" y="4049713"/>
          <p14:tracePt t="74622" x="5187950" y="4049713"/>
          <p14:tracePt t="74630" x="5232400" y="4049713"/>
          <p14:tracePt t="74638" x="5268913" y="4049713"/>
          <p14:tracePt t="74646" x="5287963" y="4049713"/>
          <p14:tracePt t="74654" x="5334000" y="4049713"/>
          <p14:tracePt t="74662" x="5351463" y="4049713"/>
          <p14:tracePt t="75335" x="5241925" y="4049713"/>
          <p14:tracePt t="75343" x="5078413" y="4049713"/>
          <p14:tracePt t="75351" x="4886325" y="4049713"/>
          <p14:tracePt t="75362" x="4703763" y="4049713"/>
          <p14:tracePt t="75368" x="4476750" y="4049713"/>
          <p14:tracePt t="75378" x="4184650" y="4049713"/>
          <p14:tracePt t="75383" x="3956050" y="4049713"/>
          <p14:tracePt t="75391" x="3619500" y="4049713"/>
          <p14:tracePt t="75399" x="3317875" y="4049713"/>
          <p14:tracePt t="75408" x="3227388" y="4057650"/>
          <p14:tracePt t="75415" x="3081338" y="4057650"/>
          <p14:tracePt t="75424" x="2954338" y="4040188"/>
          <p14:tracePt t="75430" x="2889250" y="4040188"/>
          <p14:tracePt t="75438" x="2852738" y="4040188"/>
          <p14:tracePt t="75446" x="2835275" y="4040188"/>
          <p14:tracePt t="75454" x="2817813" y="4040188"/>
          <p14:tracePt t="75462" x="2808288" y="4040188"/>
          <p14:tracePt t="75486" x="2798763" y="4040188"/>
          <p14:tracePt t="75543" x="2771775" y="4040188"/>
          <p14:tracePt t="75551" x="2752725" y="4040188"/>
          <p14:tracePt t="75559" x="2725738" y="4040188"/>
          <p14:tracePt t="75567" x="2679700" y="4040188"/>
          <p14:tracePt t="75577" x="2662238" y="4040188"/>
          <p14:tracePt t="75583" x="2635250" y="4040188"/>
          <p14:tracePt t="75591" x="2616200" y="4040188"/>
          <p14:tracePt t="75599" x="2579688" y="4040188"/>
          <p14:tracePt t="75608" x="2533650" y="4040188"/>
          <p14:tracePt t="75615" x="2506663" y="4040188"/>
          <p14:tracePt t="75625" x="2452688" y="4040188"/>
          <p14:tracePt t="75631" x="2406650" y="4040188"/>
          <p14:tracePt t="75639" x="2389188" y="4040188"/>
          <p14:tracePt t="75647" x="2379663" y="4040188"/>
          <p14:tracePt t="75655" x="2360613" y="4040188"/>
          <p14:tracePt t="75663" x="2343150" y="4040188"/>
          <p14:tracePt t="75679" x="2333625" y="4040188"/>
          <p14:tracePt t="77398" x="2333625" y="4021138"/>
          <p14:tracePt t="77406" x="2333625" y="4013200"/>
          <p14:tracePt t="77415" x="2343150" y="4003675"/>
          <p14:tracePt t="77423" x="2352675" y="3976688"/>
          <p14:tracePt t="77430" x="2370138" y="3967163"/>
          <p14:tracePt t="77438" x="2379663" y="3967163"/>
          <p14:tracePt t="77447" x="2379663" y="3957638"/>
          <p14:tracePt t="77455" x="2379663" y="3948113"/>
          <p14:tracePt t="77486" x="2379663" y="3930650"/>
          <p14:tracePt t="77510" x="2389188" y="3921125"/>
          <p14:tracePt t="80791" x="2389188" y="3884613"/>
          <p14:tracePt t="80798" x="2389188" y="3867150"/>
          <p14:tracePt t="80807" x="2425700" y="3821113"/>
          <p14:tracePt t="80822" x="2433638" y="3784600"/>
          <p14:tracePt t="80830" x="2443163" y="3775075"/>
          <p14:tracePt t="80839" x="2443163" y="3767138"/>
          <p14:tracePt t="80847" x="2443163" y="3748088"/>
          <p14:tracePt t="80855" x="2452688" y="3738563"/>
          <p14:tracePt t="80862" x="2462213" y="3738563"/>
          <p14:tracePt t="80878" x="2462213" y="3730625"/>
          <p14:tracePt t="81351" x="2462213" y="3721100"/>
          <p14:tracePt t="81358" x="2462213" y="3711575"/>
          <p14:tracePt t="82951" x="2462213" y="3702050"/>
          <p14:tracePt t="82959" x="2462213" y="3694113"/>
          <p14:tracePt t="82977" x="2462213" y="3684588"/>
          <p14:tracePt t="83960" x="2462213" y="3665538"/>
          <p14:tracePt t="92838" x="2470150" y="3657600"/>
          <p14:tracePt t="92952" x="2498725" y="3657600"/>
          <p14:tracePt t="92960" x="2579688" y="3657600"/>
          <p14:tracePt t="92966" x="2671763" y="3657600"/>
          <p14:tracePt t="92974" x="2781300" y="3657600"/>
          <p14:tracePt t="92982" x="2908300" y="3657600"/>
          <p14:tracePt t="92990" x="3063875" y="3665538"/>
          <p14:tracePt t="92998" x="3190875" y="3684588"/>
          <p14:tracePt t="93006" x="3336925" y="3694113"/>
          <p14:tracePt t="93014" x="3427413" y="3721100"/>
          <p14:tracePt t="93023" x="3563938" y="3748088"/>
          <p14:tracePt t="93030" x="3673475" y="3767138"/>
          <p14:tracePt t="93038" x="3756025" y="3794125"/>
          <p14:tracePt t="93046" x="3810000" y="3803650"/>
          <p14:tracePt t="93055" x="3829050" y="3803650"/>
          <p14:tracePt t="93062" x="3875088" y="3811588"/>
          <p14:tracePt t="93070" x="3902075" y="3821113"/>
          <p14:tracePt t="93078" x="3911600" y="3821113"/>
          <p14:tracePt t="93086" x="3919538" y="3821113"/>
          <p14:tracePt t="93094" x="3929063" y="3821113"/>
          <p14:tracePt t="93102" x="3938588" y="3821113"/>
          <p14:tracePt t="93110" x="3948113" y="3821113"/>
          <p14:tracePt t="93118" x="3956050" y="3821113"/>
          <p14:tracePt t="93126" x="3984625" y="3821113"/>
          <p14:tracePt t="93134" x="4011613" y="3848100"/>
          <p14:tracePt t="93142" x="4111625" y="3848100"/>
          <p14:tracePt t="93150" x="4202113" y="3848100"/>
          <p14:tracePt t="93158" x="4367213" y="3848100"/>
          <p14:tracePt t="93166" x="4567238" y="3848100"/>
          <p14:tracePt t="93174" x="4868863" y="3848100"/>
          <p14:tracePt t="93182" x="5241925" y="3848100"/>
          <p14:tracePt t="93190" x="5843588" y="3867150"/>
          <p14:tracePt t="93198" x="6399213" y="3894138"/>
          <p14:tracePt t="93207" x="7010400" y="3967163"/>
          <p14:tracePt t="93214" x="7667625" y="4103688"/>
          <p14:tracePt t="93224" x="8232775" y="4086225"/>
          <p14:tracePt t="93230" x="8797925" y="413067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キャッシュ一貫性問題の解決</a:t>
            </a:r>
          </a:p>
        </p:txBody>
      </p:sp>
      <p:sp>
        <p:nvSpPr>
          <p:cNvPr id="3" name="コンテンツ プレースホルダー 2"/>
          <p:cNvSpPr>
            <a:spLocks noGrp="1"/>
          </p:cNvSpPr>
          <p:nvPr>
            <p:ph idx="1"/>
          </p:nvPr>
        </p:nvSpPr>
        <p:spPr/>
        <p:txBody>
          <a:bodyPr/>
          <a:lstStyle/>
          <a:p>
            <a:r>
              <a:rPr lang="ja-JP" altLang="en-US" dirty="0"/>
              <a:t>キャッシュを分散する限り不一致は起きる</a:t>
            </a:r>
            <a:endParaRPr lang="en-US" altLang="ja-JP" dirty="0"/>
          </a:p>
          <a:p>
            <a:r>
              <a:rPr lang="ja-JP" altLang="en-US" dirty="0"/>
              <a:t>いつでも一致させる</a:t>
            </a:r>
            <a:endParaRPr lang="en-US" altLang="ja-JP" dirty="0"/>
          </a:p>
          <a:p>
            <a:pPr lvl="1"/>
            <a:r>
              <a:rPr kumimoji="1" lang="ja-JP" altLang="en-US" dirty="0"/>
              <a:t>コスト</a:t>
            </a:r>
            <a:r>
              <a:rPr lang="ja-JP" altLang="en-US" dirty="0"/>
              <a:t>は高いが共有メモリとして完全なモデルが実現できる→　</a:t>
            </a:r>
            <a:r>
              <a:rPr lang="en-US" altLang="ja-JP" dirty="0"/>
              <a:t>Sequential</a:t>
            </a:r>
            <a:r>
              <a:rPr lang="ja-JP" altLang="en-US" dirty="0"/>
              <a:t> </a:t>
            </a:r>
            <a:r>
              <a:rPr lang="en-US" altLang="ja-JP" dirty="0"/>
              <a:t>Consistency</a:t>
            </a:r>
          </a:p>
          <a:p>
            <a:pPr lvl="1"/>
            <a:r>
              <a:rPr lang="ja-JP" altLang="en-US" dirty="0"/>
              <a:t>共有バスなどの「皆が見れる通信路」があれば</a:t>
            </a:r>
            <a:r>
              <a:rPr lang="en-US" altLang="ja-JP" dirty="0"/>
              <a:t>Snoop</a:t>
            </a:r>
            <a:r>
              <a:rPr lang="ja-JP" altLang="en-US" dirty="0"/>
              <a:t> </a:t>
            </a:r>
            <a:r>
              <a:rPr lang="en-US" altLang="ja-JP" dirty="0"/>
              <a:t>Cache</a:t>
            </a:r>
          </a:p>
          <a:p>
            <a:pPr lvl="1"/>
            <a:r>
              <a:rPr lang="ja-JP" altLang="en-US" dirty="0"/>
              <a:t>分散メモリ型では</a:t>
            </a:r>
            <a:r>
              <a:rPr lang="en-US" altLang="ja-JP" dirty="0"/>
              <a:t>Directory</a:t>
            </a:r>
            <a:r>
              <a:rPr lang="ja-JP" altLang="en-US" dirty="0"/>
              <a:t>方式が使われる</a:t>
            </a:r>
            <a:endParaRPr lang="en-US" altLang="ja-JP" dirty="0"/>
          </a:p>
          <a:p>
            <a:r>
              <a:rPr lang="ja-JP" altLang="en-US" dirty="0"/>
              <a:t>同期の時だけ一致を取る：緩いモデルも使われる。</a:t>
            </a:r>
            <a:endParaRPr lang="en-US" altLang="ja-JP" dirty="0"/>
          </a:p>
          <a:p>
            <a:pPr lvl="1"/>
            <a:endParaRPr kumimoji="1" lang="ja-JP" altLang="en-US" dirty="0"/>
          </a:p>
        </p:txBody>
      </p:sp>
      <p:pic>
        <p:nvPicPr>
          <p:cNvPr id="4" name="オーディオ 3">
            <a:hlinkClick r:id="" action="ppaction://media"/>
            <a:extLst>
              <a:ext uri="{FF2B5EF4-FFF2-40B4-BE49-F238E27FC236}">
                <a16:creationId xmlns:a16="http://schemas.microsoft.com/office/drawing/2014/main" id="{EB603156-27A6-42CA-B65C-2A4D529774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99532400"/>
      </p:ext>
    </p:extLst>
  </p:cSld>
  <p:clrMapOvr>
    <a:masterClrMapping/>
  </p:clrMapOvr>
  <mc:AlternateContent xmlns:mc="http://schemas.openxmlformats.org/markup-compatibility/2006" xmlns:p14="http://schemas.microsoft.com/office/powerpoint/2010/main">
    <mc:Choice Requires="p14">
      <p:transition spd="slow" p14:dur="2000" advTm="75797"/>
    </mc:Choice>
    <mc:Fallback xmlns="">
      <p:transition spd="slow" advTm="75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36" x="8569325" y="3565525"/>
          <p14:tracePt t="1044" x="8259763" y="3556000"/>
          <p14:tracePt t="1052" x="7994650" y="3482975"/>
          <p14:tracePt t="1060" x="7813675" y="3438525"/>
          <p14:tracePt t="1068" x="7685088" y="3419475"/>
          <p14:tracePt t="1077" x="7548563" y="3411538"/>
          <p14:tracePt t="1084" x="7458075" y="3392488"/>
          <p14:tracePt t="1092" x="7402513" y="3392488"/>
          <p14:tracePt t="1099" x="7356475" y="3375025"/>
          <p14:tracePt t="1108" x="7348538" y="3375025"/>
          <p14:tracePt t="1139" x="7329488" y="3375025"/>
          <p14:tracePt t="1163" x="7312025" y="3375025"/>
          <p14:tracePt t="1172" x="7256463" y="3375025"/>
          <p14:tracePt t="1180" x="7165975" y="3375025"/>
          <p14:tracePt t="1188" x="7073900" y="3375025"/>
          <p14:tracePt t="1196" x="6964363" y="3375025"/>
          <p14:tracePt t="1204" x="6846888" y="3355975"/>
          <p14:tracePt t="1212" x="6737350" y="3328988"/>
          <p14:tracePt t="1220" x="6645275" y="3328988"/>
          <p14:tracePt t="1228" x="6554788" y="3328988"/>
          <p14:tracePt t="1236" x="6491288" y="3328988"/>
          <p14:tracePt t="1244" x="6418263" y="3302000"/>
          <p14:tracePt t="1252" x="6354763" y="3273425"/>
          <p14:tracePt t="1260" x="6335713" y="3273425"/>
          <p14:tracePt t="1268" x="6308725" y="3273425"/>
          <p14:tracePt t="1277" x="6299200" y="3273425"/>
          <p14:tracePt t="5468" x="6291263" y="3273425"/>
          <p14:tracePt t="12131" x="6272213" y="3273425"/>
          <p14:tracePt t="12140" x="6116638" y="3273425"/>
          <p14:tracePt t="12147" x="5899150" y="3273425"/>
          <p14:tracePt t="12156" x="5716588" y="3273425"/>
          <p14:tracePt t="12163" x="5514975" y="3273425"/>
          <p14:tracePt t="12171" x="5368925" y="3273425"/>
          <p14:tracePt t="12179" x="5187950" y="3273425"/>
          <p14:tracePt t="12187" x="5014913" y="3273425"/>
          <p14:tracePt t="12196" x="4832350" y="3273425"/>
          <p14:tracePt t="12204" x="4630738" y="3273425"/>
          <p14:tracePt t="12212" x="4448175" y="3273425"/>
          <p14:tracePt t="12221" x="4321175" y="3273425"/>
          <p14:tracePt t="12228" x="4267200" y="3273425"/>
          <p14:tracePt t="12236" x="4221163" y="3273425"/>
          <p14:tracePt t="12244" x="4194175" y="3273425"/>
          <p14:tracePt t="12252" x="4175125" y="3273425"/>
          <p14:tracePt t="12461" x="4157663" y="3273425"/>
          <p14:tracePt t="12468" x="4138613" y="3273425"/>
          <p14:tracePt t="12476" x="4121150" y="3246438"/>
          <p14:tracePt t="12483" x="4111625" y="3246438"/>
          <p14:tracePt t="12491" x="4102100" y="3228975"/>
          <p14:tracePt t="12499" x="4094163" y="3209925"/>
          <p14:tracePt t="12508" x="4075113" y="3192463"/>
          <p14:tracePt t="12516" x="4075113" y="3182938"/>
          <p14:tracePt t="12525" x="4057650" y="3155950"/>
          <p14:tracePt t="12532" x="4048125" y="3146425"/>
          <p14:tracePt t="12542" x="4038600" y="3136900"/>
          <p14:tracePt t="12548" x="4021138" y="3109913"/>
          <p14:tracePt t="12564" x="4011613" y="3082925"/>
          <p14:tracePt t="12573" x="4002088" y="3063875"/>
          <p14:tracePt t="12580" x="3984625" y="3054350"/>
          <p14:tracePt t="12596" x="3984625" y="3036888"/>
          <p14:tracePt t="12604" x="3984625" y="3027363"/>
          <p14:tracePt t="12628" x="3984625" y="3017838"/>
          <p14:tracePt t="12636" x="3984625" y="3009900"/>
          <p14:tracePt t="12653" x="3975100" y="2982913"/>
          <p14:tracePt t="12660" x="3956050" y="2963863"/>
          <p14:tracePt t="12678" x="3948113" y="2954338"/>
          <p14:tracePt t="12684" x="3929063" y="2936875"/>
          <p14:tracePt t="12692" x="3919538" y="2927350"/>
          <p14:tracePt t="12885" x="3883025" y="2917825"/>
          <p14:tracePt t="12892" x="3829050" y="2909888"/>
          <p14:tracePt t="12901" x="3709988" y="2863850"/>
          <p14:tracePt t="12908" x="3646488" y="2854325"/>
          <p14:tracePt t="12917" x="3573463" y="2854325"/>
          <p14:tracePt t="12925" x="3490913" y="2800350"/>
          <p14:tracePt t="12933" x="3382963" y="2790825"/>
          <p14:tracePt t="12942" x="3254375" y="2771775"/>
          <p14:tracePt t="12948" x="3171825" y="2735263"/>
          <p14:tracePt t="12958" x="3081338" y="2717800"/>
          <p14:tracePt t="12965" x="2962275" y="2708275"/>
          <p14:tracePt t="12973" x="2889250" y="2681288"/>
          <p14:tracePt t="12980" x="2844800" y="2681288"/>
          <p14:tracePt t="12988" x="2808288" y="2671763"/>
          <p14:tracePt t="12996" x="2771775" y="2654300"/>
          <p14:tracePt t="13004" x="2744788" y="2654300"/>
          <p14:tracePt t="13012" x="2735263" y="2654300"/>
          <p14:tracePt t="13020" x="2725738" y="2635250"/>
          <p14:tracePt t="13028" x="2716213" y="2635250"/>
          <p14:tracePt t="13036" x="2708275" y="2635250"/>
          <p14:tracePt t="13052" x="2698750" y="2635250"/>
          <p14:tracePt t="13060" x="2662238" y="2625725"/>
          <p14:tracePt t="13068" x="2652713" y="2625725"/>
          <p14:tracePt t="13076" x="2625725" y="2617788"/>
          <p14:tracePt t="13083" x="2598738" y="2608263"/>
          <p14:tracePt t="13091" x="2570163" y="2608263"/>
          <p14:tracePt t="13099" x="2498725" y="2581275"/>
          <p14:tracePt t="13107" x="2489200" y="2581275"/>
          <p14:tracePt t="13115" x="2452688" y="2571750"/>
          <p14:tracePt t="13123" x="2406650" y="2562225"/>
          <p14:tracePt t="13131" x="2370138" y="2562225"/>
          <p14:tracePt t="13140" x="2360613" y="2554288"/>
          <p14:tracePt t="13148" x="2343150" y="2535238"/>
          <p14:tracePt t="13156" x="2324100" y="2535238"/>
          <p14:tracePt t="13172" x="2316163" y="2535238"/>
          <p14:tracePt t="13244" x="2306638" y="2535238"/>
          <p14:tracePt t="13252" x="2297113" y="2525713"/>
          <p14:tracePt t="13276" x="2270125" y="2525713"/>
          <p14:tracePt t="13284" x="2270125" y="2517775"/>
          <p14:tracePt t="13300" x="2243138" y="2508250"/>
          <p14:tracePt t="13308" x="2233613" y="2508250"/>
          <p14:tracePt t="13316" x="2214563" y="2489200"/>
          <p14:tracePt t="13324" x="2206625" y="2489200"/>
          <p14:tracePt t="13341" x="2197100" y="2471738"/>
          <p14:tracePt t="13348" x="2187575" y="2462213"/>
          <p14:tracePt t="13358" x="2179638" y="2452688"/>
          <p14:tracePt t="13364" x="2179638" y="2435225"/>
          <p14:tracePt t="13372" x="2179638" y="2416175"/>
          <p14:tracePt t="13380" x="2179638" y="2408238"/>
          <p14:tracePt t="13396" x="2179638" y="2398713"/>
          <p14:tracePt t="13404" x="2179638" y="2379663"/>
          <p14:tracePt t="13412" x="2179638" y="2371725"/>
          <p14:tracePt t="13420" x="2179638" y="2362200"/>
          <p14:tracePt t="13436" x="2179638" y="2352675"/>
          <p14:tracePt t="13444" x="2179638" y="2343150"/>
          <p14:tracePt t="13460" x="2179638" y="2325688"/>
          <p14:tracePt t="13476" x="2187575" y="2316163"/>
          <p14:tracePt t="13484" x="2197100" y="2306638"/>
          <p14:tracePt t="13500" x="2214563" y="2289175"/>
          <p14:tracePt t="13508" x="2224088" y="2289175"/>
          <p14:tracePt t="13516" x="2243138" y="2289175"/>
          <p14:tracePt t="13524" x="2270125" y="2289175"/>
          <p14:tracePt t="13532" x="2287588" y="2289175"/>
          <p14:tracePt t="13541" x="2324100" y="2289175"/>
          <p14:tracePt t="13548" x="2397125" y="2289175"/>
          <p14:tracePt t="13558" x="2433638" y="2289175"/>
          <p14:tracePt t="13564" x="2489200" y="2289175"/>
          <p14:tracePt t="13572" x="2552700" y="2289175"/>
          <p14:tracePt t="13580" x="2589213" y="2289175"/>
          <p14:tracePt t="13588" x="2635250" y="2289175"/>
          <p14:tracePt t="13596" x="2662238" y="2289175"/>
          <p14:tracePt t="13604" x="2698750" y="2289175"/>
          <p14:tracePt t="13612" x="2725738" y="2289175"/>
          <p14:tracePt t="13628" x="2744788" y="2289175"/>
          <p14:tracePt t="13636" x="2752725" y="2289175"/>
          <p14:tracePt t="13644" x="2789238" y="2289175"/>
          <p14:tracePt t="13652" x="2808288" y="2298700"/>
          <p14:tracePt t="13660" x="2817813" y="2298700"/>
          <p14:tracePt t="13668" x="2844800" y="2306638"/>
          <p14:tracePt t="13676" x="2871788" y="2325688"/>
          <p14:tracePt t="13684" x="2898775" y="2335213"/>
          <p14:tracePt t="13693" x="2925763" y="2352675"/>
          <p14:tracePt t="13700" x="2944813" y="2379663"/>
          <p14:tracePt t="13708" x="2954338" y="2379663"/>
          <p14:tracePt t="13716" x="2962275" y="2379663"/>
          <p14:tracePt t="13724" x="2981325" y="2389188"/>
          <p14:tracePt t="13741" x="3008313" y="2398713"/>
          <p14:tracePt t="13748" x="3027363" y="2425700"/>
          <p14:tracePt t="13758" x="3035300" y="2425700"/>
          <p14:tracePt t="13764" x="3044825" y="2435225"/>
          <p14:tracePt t="13780" x="3044825" y="2462213"/>
          <p14:tracePt t="13788" x="3054350" y="2481263"/>
          <p14:tracePt t="13796" x="3063875" y="2489200"/>
          <p14:tracePt t="14756" x="3063875" y="2498725"/>
          <p14:tracePt t="14925" x="3035300" y="2508250"/>
          <p14:tracePt t="14933" x="2998788" y="2525713"/>
          <p14:tracePt t="14941" x="2981325" y="2535238"/>
          <p14:tracePt t="14949" x="2954338" y="2571750"/>
          <p14:tracePt t="14958" x="2925763" y="2589213"/>
          <p14:tracePt t="14964" x="2898775" y="2608263"/>
          <p14:tracePt t="14974" x="2898775" y="2617788"/>
          <p14:tracePt t="14980" x="2889250" y="2625725"/>
          <p14:tracePt t="15004" x="2881313" y="2635250"/>
          <p14:tracePt t="15012" x="2862263" y="2644775"/>
          <p14:tracePt t="15020" x="2852738" y="2654300"/>
          <p14:tracePt t="15028" x="2844800" y="2662238"/>
          <p14:tracePt t="15036" x="2825750" y="2671763"/>
          <p14:tracePt t="15044" x="2817813" y="2690813"/>
          <p14:tracePt t="15052" x="2789238" y="2698750"/>
          <p14:tracePt t="15062" x="2781300" y="2708275"/>
          <p14:tracePt t="15078" x="2771775" y="2717800"/>
          <p14:tracePt t="15084" x="2762250" y="2735263"/>
          <p14:tracePt t="15116" x="2744788" y="2744788"/>
          <p14:tracePt t="15132" x="2744788" y="2754313"/>
          <p14:tracePt t="15141" x="2735263" y="2763838"/>
          <p14:tracePt t="15148" x="2725738" y="2771775"/>
          <p14:tracePt t="15158" x="2708275" y="2800350"/>
          <p14:tracePt t="15164" x="2689225" y="2808288"/>
          <p14:tracePt t="15174" x="2671763" y="2808288"/>
          <p14:tracePt t="15181" x="2643188" y="2836863"/>
          <p14:tracePt t="15189" x="2625725" y="2844800"/>
          <p14:tracePt t="15204" x="2616200" y="2854325"/>
          <p14:tracePt t="15212" x="2598738" y="2873375"/>
          <p14:tracePt t="15236" x="2589213" y="2881313"/>
          <p14:tracePt t="15285" x="2570163" y="2900363"/>
          <p14:tracePt t="20164" x="2570163" y="2927350"/>
          <p14:tracePt t="20173" x="2652713" y="2990850"/>
          <p14:tracePt t="20180" x="2944813" y="3063875"/>
          <p14:tracePt t="20188" x="3382963" y="3182938"/>
          <p14:tracePt t="20196" x="3819525" y="3246438"/>
          <p14:tracePt t="20204" x="4430713" y="3346450"/>
          <p14:tracePt t="20212" x="4832350" y="3411538"/>
          <p14:tracePt t="20220" x="5287963" y="3465513"/>
          <p14:tracePt t="20228" x="5761038" y="3584575"/>
          <p14:tracePt t="20236" x="6162675" y="3665538"/>
          <p14:tracePt t="20243" x="6464300" y="3748088"/>
          <p14:tracePt t="20251" x="6645275" y="3775075"/>
          <p14:tracePt t="20259" x="6773863" y="3794125"/>
          <p14:tracePt t="20267" x="6827838" y="3794125"/>
          <p14:tracePt t="20275" x="6837363" y="3803650"/>
          <p14:tracePt t="20859" x="6837363" y="3784600"/>
          <p14:tracePt t="20867" x="6837363" y="3775075"/>
          <p14:tracePt t="20875" x="6837363" y="3767138"/>
          <p14:tracePt t="20883" x="6837363" y="3738563"/>
          <p14:tracePt t="20907" x="6837363" y="3730625"/>
          <p14:tracePt t="20923" x="6837363" y="3721100"/>
          <p14:tracePt t="20939" x="6837363" y="3702050"/>
          <p14:tracePt t="20948" x="6837363" y="3694113"/>
          <p14:tracePt t="20964" x="6837363" y="3675063"/>
          <p14:tracePt t="20980" x="6856413" y="3657600"/>
          <p14:tracePt t="21907" x="6856413" y="3648075"/>
          <p14:tracePt t="28692" x="6856413" y="3657600"/>
          <p14:tracePt t="28700" x="6856413" y="3738563"/>
          <p14:tracePt t="28708" x="6837363" y="3775075"/>
          <p14:tracePt t="28716" x="6800850" y="3840163"/>
          <p14:tracePt t="28726" x="6746875" y="3903663"/>
          <p14:tracePt t="28732" x="6737350" y="3911600"/>
          <p14:tracePt t="28740" x="6700838" y="3940175"/>
          <p14:tracePt t="28748" x="6681788" y="3957638"/>
          <p14:tracePt t="28757" x="6664325" y="3976688"/>
          <p14:tracePt t="28764" x="6627813" y="3994150"/>
          <p14:tracePt t="28774" x="6610350" y="4003675"/>
          <p14:tracePt t="28780" x="6600825" y="4003675"/>
          <p14:tracePt t="28796" x="6591300" y="4003675"/>
          <p14:tracePt t="28804" x="6591300" y="4013200"/>
          <p14:tracePt t="28812" x="6581775" y="4021138"/>
          <p14:tracePt t="28828" x="6573838" y="4021138"/>
          <p14:tracePt t="28836" x="6564313" y="4021138"/>
          <p14:tracePt t="28844" x="6554788" y="4030663"/>
          <p14:tracePt t="28860" x="6545263" y="4030663"/>
          <p14:tracePt t="28868" x="6527800" y="4040188"/>
          <p14:tracePt t="28884" x="6518275" y="4040188"/>
          <p14:tracePt t="28893" x="6491288" y="4040188"/>
          <p14:tracePt t="28900" x="6472238" y="4040188"/>
          <p14:tracePt t="28908" x="6445250" y="4049713"/>
          <p14:tracePt t="28916" x="6427788" y="4049713"/>
          <p14:tracePt t="28924" x="6399213" y="4049713"/>
          <p14:tracePt t="28932" x="6362700" y="4067175"/>
          <p14:tracePt t="28941" x="6326188" y="4067175"/>
          <p14:tracePt t="28948" x="6299200" y="4067175"/>
          <p14:tracePt t="28956" x="6291263" y="4067175"/>
          <p14:tracePt t="28964" x="6254750" y="4076700"/>
          <p14:tracePt t="28973" x="6218238" y="4076700"/>
          <p14:tracePt t="28989" x="6181725" y="4076700"/>
          <p14:tracePt t="28996" x="6135688" y="4086225"/>
          <p14:tracePt t="29003" x="6099175" y="4086225"/>
          <p14:tracePt t="29011" x="6053138" y="4103688"/>
          <p14:tracePt t="29019" x="6007100" y="4122738"/>
          <p14:tracePt t="29027" x="5962650" y="4130675"/>
          <p14:tracePt t="29036" x="5926138" y="4140200"/>
          <p14:tracePt t="29044" x="5880100" y="4159250"/>
          <p14:tracePt t="29052" x="5797550" y="4176713"/>
          <p14:tracePt t="29060" x="5761038" y="4195763"/>
          <p14:tracePt t="29068" x="5707063" y="4195763"/>
          <p14:tracePt t="29076" x="5661025" y="4203700"/>
          <p14:tracePt t="29084" x="5588000" y="4203700"/>
          <p14:tracePt t="29092" x="5543550" y="4213225"/>
          <p14:tracePt t="29100" x="5478463" y="4240213"/>
          <p14:tracePt t="29108" x="5451475" y="4240213"/>
          <p14:tracePt t="29116" x="5368925" y="4249738"/>
          <p14:tracePt t="29125" x="5341938" y="4249738"/>
          <p14:tracePt t="29132" x="5297488" y="4249738"/>
          <p14:tracePt t="29141" x="5260975" y="4249738"/>
          <p14:tracePt t="29148" x="5214938" y="4249738"/>
          <p14:tracePt t="29156" x="5187950" y="4249738"/>
          <p14:tracePt t="29164" x="5151438" y="4249738"/>
          <p14:tracePt t="29173" x="5105400" y="4249738"/>
          <p14:tracePt t="29180" x="5049838" y="4249738"/>
          <p14:tracePt t="29189" x="5014913" y="4249738"/>
          <p14:tracePt t="29196" x="4959350" y="4249738"/>
          <p14:tracePt t="29204" x="4913313" y="4249738"/>
          <p14:tracePt t="29212" x="4849813" y="4249738"/>
          <p14:tracePt t="29220" x="4786313" y="4249738"/>
          <p14:tracePt t="29228" x="4730750" y="4249738"/>
          <p14:tracePt t="29236" x="4659313" y="4249738"/>
          <p14:tracePt t="29244" x="4603750" y="4249738"/>
          <p14:tracePt t="29252" x="4549775" y="4249738"/>
          <p14:tracePt t="29260" x="4484688" y="4249738"/>
          <p14:tracePt t="29268" x="4448175" y="4249738"/>
          <p14:tracePt t="29276" x="4421188" y="4249738"/>
          <p14:tracePt t="29284" x="4394200" y="4249738"/>
          <p14:tracePt t="29292" x="4376738" y="4249738"/>
          <p14:tracePt t="29300" x="4357688" y="4249738"/>
          <p14:tracePt t="29308" x="4348163" y="4249738"/>
          <p14:tracePt t="29316" x="4340225" y="4249738"/>
          <p14:tracePt t="29324" x="4330700" y="4249738"/>
          <p14:tracePt t="29388" x="4311650" y="4249738"/>
          <p14:tracePt t="29404" x="4303713" y="4249738"/>
          <p14:tracePt t="29428" x="4294188" y="4249738"/>
          <p14:tracePt t="29437" x="4275138" y="4249738"/>
          <p14:tracePt t="29444" x="4267200" y="4249738"/>
          <p14:tracePt t="29453" x="4248150" y="4249738"/>
          <p14:tracePt t="29459" x="4230688" y="4249738"/>
          <p14:tracePt t="29475" x="4211638" y="4249738"/>
          <p14:tracePt t="29483" x="4194175" y="4249738"/>
          <p14:tracePt t="29499" x="4184650" y="4249738"/>
          <p14:tracePt t="29531" x="4175125" y="4249738"/>
          <p14:tracePt t="29636" x="4148138" y="4249738"/>
          <p14:tracePt t="29644" x="4138613" y="4249738"/>
          <p14:tracePt t="29652" x="4129088" y="4249738"/>
          <p14:tracePt t="29660" x="4094163" y="4259263"/>
          <p14:tracePt t="29668" x="4084638" y="4259263"/>
          <p14:tracePt t="29684" x="4065588" y="4259263"/>
          <p14:tracePt t="29716" x="4057650" y="4268788"/>
          <p14:tracePt t="30740" x="4075113" y="4249738"/>
          <p14:tracePt t="30827" x="4075113" y="4240213"/>
          <p14:tracePt t="30851" x="4084638" y="4232275"/>
          <p14:tracePt t="30940" x="4094163" y="4232275"/>
          <p14:tracePt t="31372" x="4102100" y="4232275"/>
          <p14:tracePt t="31380" x="4121150" y="4232275"/>
          <p14:tracePt t="31388" x="4129088" y="4232275"/>
          <p14:tracePt t="31405" x="4138613" y="4232275"/>
          <p14:tracePt t="31412" x="4138613" y="4222750"/>
          <p14:tracePt t="31428" x="4148138" y="4213225"/>
          <p14:tracePt t="31444" x="4157663" y="4203700"/>
          <p14:tracePt t="31484" x="4165600" y="4203700"/>
          <p14:tracePt t="31501" x="4175125" y="4195763"/>
          <p14:tracePt t="31532" x="4194175" y="4186238"/>
          <p14:tracePt t="31556" x="4202113" y="4186238"/>
          <p14:tracePt t="31588" x="4211638" y="4186238"/>
          <p14:tracePt t="31596" x="4221163" y="4176713"/>
          <p14:tracePt t="31604" x="4230688" y="4167188"/>
          <p14:tracePt t="31612" x="4238625" y="4167188"/>
          <p14:tracePt t="31628" x="4248150" y="4167188"/>
          <p14:tracePt t="31644" x="4257675" y="4167188"/>
          <p14:tracePt t="31669" x="4267200" y="4159250"/>
          <p14:tracePt t="31676" x="4275138" y="4159250"/>
          <p14:tracePt t="31701" x="4284663" y="4159250"/>
          <p14:tracePt t="31724" x="4294188" y="4159250"/>
          <p14:tracePt t="33676" x="4303713" y="4130675"/>
          <p14:tracePt t="33684" x="4303713" y="4057650"/>
          <p14:tracePt t="33692" x="4303713" y="4040188"/>
          <p14:tracePt t="33700" x="4303713" y="4021138"/>
          <p14:tracePt t="33708" x="4303713" y="4013200"/>
          <p14:tracePt t="33716" x="4303713" y="3994150"/>
          <p14:tracePt t="33724" x="4294188" y="3967163"/>
          <p14:tracePt t="33741" x="4284663" y="3940175"/>
          <p14:tracePt t="33747" x="4284663" y="3930650"/>
          <p14:tracePt t="33755" x="4284663" y="3911600"/>
          <p14:tracePt t="33763" x="4284663" y="3894138"/>
          <p14:tracePt t="33772" x="4275138" y="3875088"/>
          <p14:tracePt t="33779" x="4275138" y="3848100"/>
          <p14:tracePt t="33787" x="4275138" y="3840163"/>
          <p14:tracePt t="33795" x="4275138" y="3811588"/>
          <p14:tracePt t="33804" x="4275138" y="3794125"/>
          <p14:tracePt t="33812" x="4275138" y="3784600"/>
          <p14:tracePt t="33820" x="4275138" y="3775075"/>
          <p14:tracePt t="33828" x="4275138" y="3767138"/>
          <p14:tracePt t="33836" x="4275138" y="3757613"/>
          <p14:tracePt t="33844" x="4275138" y="3748088"/>
          <p14:tracePt t="33852" x="4275138" y="3721100"/>
          <p14:tracePt t="33860" x="4275138" y="3711575"/>
          <p14:tracePt t="33868" x="4275138" y="3702050"/>
          <p14:tracePt t="33884" x="4284663" y="3684588"/>
          <p14:tracePt t="33907" x="4303713" y="3665538"/>
          <p14:tracePt t="33923" x="4321175" y="3657600"/>
          <p14:tracePt t="33940" x="4340225" y="3657600"/>
          <p14:tracePt t="33947" x="4367213" y="3657600"/>
          <p14:tracePt t="33955" x="4413250" y="3638550"/>
          <p14:tracePt t="33963" x="4467225" y="3638550"/>
          <p14:tracePt t="33972" x="4521200" y="3638550"/>
          <p14:tracePt t="33979" x="4594225" y="3638550"/>
          <p14:tracePt t="33988" x="4659313" y="3638550"/>
          <p14:tracePt t="33995" x="4730750" y="3638550"/>
          <p14:tracePt t="34004" x="4803775" y="3638550"/>
          <p14:tracePt t="34012" x="4859338" y="3638550"/>
          <p14:tracePt t="34022" x="4959350" y="3657600"/>
          <p14:tracePt t="34029" x="5014913" y="3665538"/>
          <p14:tracePt t="34037" x="5059363" y="3684588"/>
          <p14:tracePt t="34044" x="5105400" y="3694113"/>
          <p14:tracePt t="34052" x="5122863" y="3711575"/>
          <p14:tracePt t="34060" x="5151438" y="3721100"/>
          <p14:tracePt t="34068" x="5168900" y="3738563"/>
          <p14:tracePt t="34076" x="5178425" y="3738563"/>
          <p14:tracePt t="34084" x="5205413" y="3748088"/>
          <p14:tracePt t="34092" x="5224463" y="3757613"/>
          <p14:tracePt t="34100" x="5251450" y="3784600"/>
          <p14:tracePt t="34108" x="5278438" y="3803650"/>
          <p14:tracePt t="34116" x="5278438" y="3811588"/>
          <p14:tracePt t="34125" x="5297488" y="3830638"/>
          <p14:tracePt t="34132" x="5324475" y="3848100"/>
          <p14:tracePt t="34142" x="5341938" y="3867150"/>
          <p14:tracePt t="34148" x="5368925" y="3903663"/>
          <p14:tracePt t="34156" x="5378450" y="3921125"/>
          <p14:tracePt t="34164" x="5387975" y="3940175"/>
          <p14:tracePt t="34173" x="5397500" y="3994150"/>
          <p14:tracePt t="34180" x="5397500" y="4013200"/>
          <p14:tracePt t="34189" x="5424488" y="4040188"/>
          <p14:tracePt t="34197" x="5424488" y="4076700"/>
          <p14:tracePt t="34205" x="5424488" y="4094163"/>
          <p14:tracePt t="34213" x="5424488" y="4122738"/>
          <p14:tracePt t="34221" x="5424488" y="4130675"/>
          <p14:tracePt t="34236" x="5424488" y="4140200"/>
          <p14:tracePt t="34245" x="5424488" y="4159250"/>
          <p14:tracePt t="34252" x="5424488" y="4167188"/>
          <p14:tracePt t="34260" x="5424488" y="4176713"/>
          <p14:tracePt t="34268" x="5424488" y="4186238"/>
          <p14:tracePt t="34277" x="5424488" y="4195763"/>
          <p14:tracePt t="34284" x="5424488" y="4213225"/>
          <p14:tracePt t="34294" x="5424488" y="4222750"/>
          <p14:tracePt t="34300" x="5414963" y="4232275"/>
          <p14:tracePt t="34316" x="5397500" y="4249738"/>
          <p14:tracePt t="34332" x="5378450" y="4259263"/>
          <p14:tracePt t="34348" x="5334000" y="4268788"/>
          <p14:tracePt t="34356" x="5297488" y="4276725"/>
          <p14:tracePt t="34364" x="5287963" y="4276725"/>
          <p14:tracePt t="34374" x="5260975" y="4286250"/>
          <p14:tracePt t="34380" x="5241925" y="4303713"/>
          <p14:tracePt t="34389" x="5232400" y="4303713"/>
          <p14:tracePt t="34396" x="5205413" y="4303713"/>
          <p14:tracePt t="34406" x="5195888" y="4303713"/>
          <p14:tracePt t="34412" x="5187950" y="4303713"/>
          <p14:tracePt t="34422" x="5178425" y="4303713"/>
          <p14:tracePt t="34428" x="5168900" y="4303713"/>
          <p14:tracePt t="34437" x="5159375" y="4303713"/>
          <p14:tracePt t="34444" x="5151438" y="4303713"/>
          <p14:tracePt t="34469" x="5141913" y="4303713"/>
          <p14:tracePt t="34476" x="5122863" y="4303713"/>
          <p14:tracePt t="34492" x="5114925" y="4303713"/>
          <p14:tracePt t="34500" x="5105400" y="4303713"/>
          <p14:tracePt t="34508" x="5086350" y="4303713"/>
          <p14:tracePt t="34517" x="5059363" y="4303713"/>
          <p14:tracePt t="34524" x="5022850" y="4303713"/>
          <p14:tracePt t="34532" x="4986338" y="4303713"/>
          <p14:tracePt t="34540" x="4968875" y="4303713"/>
          <p14:tracePt t="34548" x="4941888" y="4303713"/>
          <p14:tracePt t="34556" x="4922838" y="4295775"/>
          <p14:tracePt t="34564" x="4886325" y="4295775"/>
          <p14:tracePt t="34573" x="4886325" y="4286250"/>
          <p14:tracePt t="34580" x="4876800" y="4286250"/>
          <p14:tracePt t="34764" x="4868863" y="4286250"/>
          <p14:tracePt t="34780" x="4849813" y="4286250"/>
          <p14:tracePt t="34797" x="4840288" y="4286250"/>
          <p14:tracePt t="34837" x="4832350" y="4276725"/>
          <p14:tracePt t="34853" x="4822825" y="4268788"/>
          <p14:tracePt t="34933" x="4822825" y="4259263"/>
          <p14:tracePt t="34964" x="4822825" y="4249738"/>
          <p14:tracePt t="34988" x="4813300" y="4240213"/>
          <p14:tracePt t="35044" x="4803775" y="4232275"/>
          <p14:tracePt t="35052" x="4795838" y="4232275"/>
          <p14:tracePt t="35996" x="4786313" y="4232275"/>
          <p14:tracePt t="36005" x="4767263" y="4232275"/>
          <p14:tracePt t="36012" x="4749800" y="4232275"/>
          <p14:tracePt t="36028" x="4722813" y="4232275"/>
          <p14:tracePt t="36037" x="4713288" y="4232275"/>
          <p14:tracePt t="36044" x="4686300" y="4240213"/>
          <p14:tracePt t="36052" x="4667250" y="4268788"/>
          <p14:tracePt t="36068" x="4659313" y="4268788"/>
          <p14:tracePt t="36084" x="4649788" y="4276725"/>
          <p14:tracePt t="36557" x="4603750" y="4276725"/>
          <p14:tracePt t="36565" x="4530725" y="4276725"/>
          <p14:tracePt t="36573" x="4440238" y="4276725"/>
          <p14:tracePt t="36580" x="4357688" y="4276725"/>
          <p14:tracePt t="36590" x="4248150" y="4276725"/>
          <p14:tracePt t="36596" x="4175125" y="4276725"/>
          <p14:tracePt t="36606" x="4048125" y="4276725"/>
          <p14:tracePt t="36612" x="3975100" y="4276725"/>
          <p14:tracePt t="36622" x="3902075" y="4276725"/>
          <p14:tracePt t="36628" x="3846513" y="4276725"/>
          <p14:tracePt t="36637" x="3802063" y="4276725"/>
          <p14:tracePt t="36644" x="3746500" y="4276725"/>
          <p14:tracePt t="36652" x="3719513" y="4276725"/>
          <p14:tracePt t="36660" x="3709988" y="4276725"/>
          <p14:tracePt t="36668" x="3692525" y="4276725"/>
          <p14:tracePt t="36692" x="3673475" y="4276725"/>
          <p14:tracePt t="38844" x="3665538" y="4295775"/>
          <p14:tracePt t="38852" x="3665538" y="4322763"/>
          <p14:tracePt t="38860" x="3665538" y="4368800"/>
          <p14:tracePt t="38868" x="3673475" y="4413250"/>
          <p14:tracePt t="38876" x="3673475" y="4422775"/>
          <p14:tracePt t="38890" x="3692525" y="4468813"/>
          <p14:tracePt t="38891" x="3692525" y="4495800"/>
          <p14:tracePt t="38899" x="3692525" y="4514850"/>
          <p14:tracePt t="38907" x="3709988" y="4551363"/>
          <p14:tracePt t="38915" x="3719513" y="4568825"/>
          <p14:tracePt t="38923" x="3729038" y="4587875"/>
          <p14:tracePt t="38931" x="3729038" y="4605338"/>
          <p14:tracePt t="38939" x="3729038" y="4624388"/>
          <p14:tracePt t="38947" x="3729038" y="4641850"/>
          <p14:tracePt t="38955" x="3738563" y="4660900"/>
          <p14:tracePt t="38980" x="3738563" y="4678363"/>
          <p14:tracePt t="38988" x="3738563" y="4687888"/>
          <p14:tracePt t="39006" x="3738563" y="4697413"/>
          <p14:tracePt t="39012" x="3738563" y="4705350"/>
          <p14:tracePt t="39021" x="3738563" y="4724400"/>
          <p14:tracePt t="39028" x="3738563" y="4732338"/>
          <p14:tracePt t="39052" x="3738563" y="4760913"/>
          <p14:tracePt t="39060" x="3738563" y="4778375"/>
          <p14:tracePt t="39068" x="3738563" y="4787900"/>
          <p14:tracePt t="39076" x="3738563" y="4814888"/>
          <p14:tracePt t="39084" x="3738563" y="4833938"/>
          <p14:tracePt t="39092" x="3738563" y="4860925"/>
          <p14:tracePt t="39100" x="3719513" y="4878388"/>
          <p14:tracePt t="39108" x="3709988" y="4897438"/>
          <p14:tracePt t="39116" x="3692525" y="4914900"/>
          <p14:tracePt t="39124" x="3683000" y="4943475"/>
          <p14:tracePt t="39132" x="3665538" y="4960938"/>
          <p14:tracePt t="39141" x="3646488" y="4979988"/>
          <p14:tracePt t="39148" x="3600450" y="5006975"/>
          <p14:tracePt t="39157" x="3563938" y="5033963"/>
          <p14:tracePt t="39164" x="3490913" y="5053013"/>
          <p14:tracePt t="39172" x="3446463" y="5080000"/>
          <p14:tracePt t="39180" x="3390900" y="5106988"/>
          <p14:tracePt t="39189" x="3327400" y="5143500"/>
          <p14:tracePt t="39196" x="3244850" y="5153025"/>
          <p14:tracePt t="39205" x="3154363" y="5180013"/>
          <p14:tracePt t="39212" x="3044825" y="5197475"/>
          <p14:tracePt t="39221" x="2908300" y="5207000"/>
          <p14:tracePt t="39228" x="2781300" y="5226050"/>
          <p14:tracePt t="39236" x="2689225" y="5233988"/>
          <p14:tracePt t="39244" x="2570163" y="5262563"/>
          <p14:tracePt t="39252" x="2479675" y="5262563"/>
          <p14:tracePt t="39260" x="2406650" y="5280025"/>
          <p14:tracePt t="39268" x="2316163" y="5280025"/>
          <p14:tracePt t="39276" x="2243138" y="5280025"/>
          <p14:tracePt t="39284" x="2170113" y="5280025"/>
          <p14:tracePt t="39292" x="2106613" y="5280025"/>
          <p14:tracePt t="39300" x="2051050" y="5280025"/>
          <p14:tracePt t="39308" x="2014538" y="5280025"/>
          <p14:tracePt t="39316" x="1997075" y="5280025"/>
          <p14:tracePt t="39324" x="1987550" y="5280025"/>
          <p14:tracePt t="39332" x="1978025" y="5280025"/>
          <p14:tracePt t="39404" x="1968500" y="5289550"/>
          <p14:tracePt t="39556" x="1960563" y="5289550"/>
          <p14:tracePt t="39572" x="1951038" y="5289550"/>
          <p14:tracePt t="39620" x="1931988" y="5270500"/>
          <p14:tracePt t="39637" x="1931988" y="5262563"/>
          <p14:tracePt t="39643" x="1931988" y="5243513"/>
          <p14:tracePt t="39659" x="1931988" y="5233988"/>
          <p14:tracePt t="39675" x="1931988" y="5226050"/>
          <p14:tracePt t="39692" x="1924050" y="5207000"/>
          <p14:tracePt t="39700" x="1924050" y="5197475"/>
          <p14:tracePt t="39724" x="1924050" y="5189538"/>
          <p14:tracePt t="39749" x="1924050" y="5180013"/>
          <p14:tracePt t="39764" x="1924050" y="5160963"/>
          <p14:tracePt t="41380" x="1914525" y="5160963"/>
          <p14:tracePt t="41396" x="1895475" y="5160963"/>
          <p14:tracePt t="41405" x="1887538" y="5160963"/>
          <p14:tracePt t="41412" x="1868488" y="5160963"/>
          <p14:tracePt t="41428" x="1841500" y="5160963"/>
          <p14:tracePt t="41444" x="1824038" y="5153025"/>
          <p14:tracePt t="41476" x="1804988" y="5153025"/>
          <p14:tracePt t="41645" x="1795463" y="5143500"/>
          <p14:tracePt t="41772" x="1824038" y="5143500"/>
          <p14:tracePt t="41780" x="1831975" y="5143500"/>
          <p14:tracePt t="41788" x="1868488" y="5143500"/>
          <p14:tracePt t="41796" x="1895475" y="5143500"/>
          <p14:tracePt t="41805" x="1951038" y="5143500"/>
          <p14:tracePt t="41812" x="2005013" y="5143500"/>
          <p14:tracePt t="41821" x="2051050" y="5143500"/>
          <p14:tracePt t="41828" x="2106613" y="5143500"/>
          <p14:tracePt t="41836" x="2160588" y="5143500"/>
          <p14:tracePt t="41844" x="2233613" y="5143500"/>
          <p14:tracePt t="41852" x="2287588" y="5143500"/>
          <p14:tracePt t="41860" x="2343150" y="5143500"/>
          <p14:tracePt t="41868" x="2389188" y="5143500"/>
          <p14:tracePt t="41876" x="2443163" y="5143500"/>
          <p14:tracePt t="41884" x="2479675" y="5143500"/>
          <p14:tracePt t="41891" x="2525713" y="5143500"/>
          <p14:tracePt t="41899" x="2552700" y="5143500"/>
          <p14:tracePt t="41907" x="2570163" y="5153025"/>
          <p14:tracePt t="41915" x="2579688" y="5153025"/>
          <p14:tracePt t="41923" x="2606675" y="5153025"/>
          <p14:tracePt t="41931" x="2625725" y="5153025"/>
          <p14:tracePt t="41939" x="2635250" y="5153025"/>
          <p14:tracePt t="41963" x="2643188" y="5153025"/>
          <p14:tracePt t="41988" x="2652713" y="5153025"/>
          <p14:tracePt t="42156" x="2662238" y="5153025"/>
          <p14:tracePt t="42196" x="2679700" y="5153025"/>
          <p14:tracePt t="42212" x="2716213" y="5106988"/>
          <p14:tracePt t="42221" x="2725738" y="5097463"/>
          <p14:tracePt t="42228" x="2744788" y="5070475"/>
          <p14:tracePt t="42236" x="2771775" y="5043488"/>
          <p14:tracePt t="42244" x="2808288" y="5006975"/>
          <p14:tracePt t="42252" x="2852738" y="4960938"/>
          <p14:tracePt t="42260" x="2917825" y="4887913"/>
          <p14:tracePt t="42268" x="2990850" y="4824413"/>
          <p14:tracePt t="42276" x="3108325" y="4732338"/>
          <p14:tracePt t="42284" x="3208338" y="4660900"/>
          <p14:tracePt t="42292" x="3346450" y="4568825"/>
          <p14:tracePt t="42300" x="3427413" y="4486275"/>
          <p14:tracePt t="42308" x="3490913" y="4432300"/>
          <p14:tracePt t="42316" x="3573463" y="4376738"/>
          <p14:tracePt t="42324" x="3609975" y="4332288"/>
          <p14:tracePt t="42332" x="3656013" y="4313238"/>
          <p14:tracePt t="42340" x="3673475" y="4295775"/>
          <p14:tracePt t="42348" x="3702050" y="4295775"/>
          <p14:tracePt t="42357" x="3729038" y="4268788"/>
          <p14:tracePt t="42516" x="3738563" y="4268788"/>
          <p14:tracePt t="42532" x="3738563" y="4276725"/>
          <p14:tracePt t="42540" x="3738563" y="4295775"/>
          <p14:tracePt t="42548" x="3738563" y="4303713"/>
          <p14:tracePt t="42564" x="3738563" y="4313238"/>
          <p14:tracePt t="42572" x="3738563" y="4322763"/>
          <p14:tracePt t="42621" x="3738563" y="4332288"/>
          <p14:tracePt t="42644" x="3738563" y="4349750"/>
          <p14:tracePt t="42660" x="3738563" y="4359275"/>
          <p14:tracePt t="42668" x="3738563" y="4376738"/>
          <p14:tracePt t="42676" x="3746500" y="4395788"/>
          <p14:tracePt t="42684" x="3756025" y="4405313"/>
          <p14:tracePt t="42692" x="3783013" y="4413250"/>
          <p14:tracePt t="42700" x="3792538" y="4413250"/>
          <p14:tracePt t="42708" x="3819525" y="4413250"/>
          <p14:tracePt t="42716" x="3838575" y="4422775"/>
          <p14:tracePt t="42724" x="3846513" y="4432300"/>
          <p14:tracePt t="42740" x="3875088" y="4441825"/>
          <p14:tracePt t="43020" x="3846513" y="4441825"/>
          <p14:tracePt t="43028" x="3829050" y="4441825"/>
          <p14:tracePt t="43037" x="3829050" y="4432300"/>
          <p14:tracePt t="43045" x="3819525" y="4395788"/>
          <p14:tracePt t="43051" x="3819525" y="4376738"/>
          <p14:tracePt t="43059" x="3810000" y="4340225"/>
          <p14:tracePt t="43067" x="3783013" y="4295775"/>
          <p14:tracePt t="43075" x="3783013" y="4286250"/>
          <p14:tracePt t="43083" x="3783013" y="4268788"/>
          <p14:tracePt t="43091" x="3775075" y="4249738"/>
          <p14:tracePt t="43100" x="3775075" y="4232275"/>
          <p14:tracePt t="43108" x="3775075" y="4222750"/>
          <p14:tracePt t="43116" x="3775075" y="4203700"/>
          <p14:tracePt t="43133" x="3775075" y="4186238"/>
          <p14:tracePt t="43141" x="3775075" y="4167188"/>
          <p14:tracePt t="43149" x="3775075" y="4159250"/>
          <p14:tracePt t="43165" x="3775075" y="4149725"/>
          <p14:tracePt t="43173" x="3775075" y="4140200"/>
          <p14:tracePt t="43181" x="3783013" y="4130675"/>
          <p14:tracePt t="43197" x="3802063" y="4122738"/>
          <p14:tracePt t="43207" x="3819525" y="4113213"/>
          <p14:tracePt t="43212" x="3838575" y="4103688"/>
          <p14:tracePt t="43222" x="3865563" y="4086225"/>
          <p14:tracePt t="43228" x="3902075" y="4067175"/>
          <p14:tracePt t="43236" x="3919538" y="4057650"/>
          <p14:tracePt t="43244" x="3938588" y="4057650"/>
          <p14:tracePt t="43252" x="3965575" y="4049713"/>
          <p14:tracePt t="43260" x="4002088" y="4049713"/>
          <p14:tracePt t="43268" x="4057650" y="4049713"/>
          <p14:tracePt t="43276" x="4129088" y="4049713"/>
          <p14:tracePt t="43284" x="4194175" y="4049713"/>
          <p14:tracePt t="43292" x="4248150" y="4049713"/>
          <p14:tracePt t="43300" x="4303713" y="4049713"/>
          <p14:tracePt t="43308" x="4384675" y="4067175"/>
          <p14:tracePt t="43316" x="4440238" y="4076700"/>
          <p14:tracePt t="43324" x="4521200" y="4094163"/>
          <p14:tracePt t="43332" x="4576763" y="4113213"/>
          <p14:tracePt t="43340" x="4622800" y="4130675"/>
          <p14:tracePt t="43348" x="4667250" y="4149725"/>
          <p14:tracePt t="43358" x="4676775" y="4149725"/>
          <p14:tracePt t="43364" x="4686300" y="4159250"/>
          <p14:tracePt t="43373" x="4686300" y="4167188"/>
          <p14:tracePt t="43380" x="4695825" y="4176713"/>
          <p14:tracePt t="43405" x="4703763" y="4176713"/>
          <p14:tracePt t="43412" x="4713288" y="4186238"/>
          <p14:tracePt t="43429" x="4713288" y="4203700"/>
          <p14:tracePt t="43438" x="4713288" y="4222750"/>
          <p14:tracePt t="43445" x="4722813" y="4249738"/>
          <p14:tracePt t="43453" x="4722813" y="4259263"/>
          <p14:tracePt t="43461" x="4722813" y="4276725"/>
          <p14:tracePt t="43469" x="4722813" y="4295775"/>
          <p14:tracePt t="43476" x="4722813" y="4303713"/>
          <p14:tracePt t="43485" x="4722813" y="4322763"/>
          <p14:tracePt t="43493" x="4722813" y="4332288"/>
          <p14:tracePt t="43501" x="4722813" y="4340225"/>
          <p14:tracePt t="43509" x="4722813" y="4349750"/>
          <p14:tracePt t="43517" x="4722813" y="4359275"/>
          <p14:tracePt t="43524" x="4722813" y="4386263"/>
          <p14:tracePt t="43533" x="4713288" y="4395788"/>
          <p14:tracePt t="43541" x="4703763" y="4405313"/>
          <p14:tracePt t="43549" x="4686300" y="4413250"/>
          <p14:tracePt t="43558" x="4649788" y="4441825"/>
          <p14:tracePt t="43565" x="4630738" y="4441825"/>
          <p14:tracePt t="43572" x="4613275" y="4449763"/>
          <p14:tracePt t="43581" x="4586288" y="4449763"/>
          <p14:tracePt t="43589" x="4567238" y="4449763"/>
          <p14:tracePt t="43597" x="4540250" y="4459288"/>
          <p14:tracePt t="43606" x="4521200" y="4459288"/>
          <p14:tracePt t="43613" x="4494213" y="4459288"/>
          <p14:tracePt t="43622" x="4476750" y="4459288"/>
          <p14:tracePt t="43627" x="4440238" y="4459288"/>
          <p14:tracePt t="43638" x="4413250" y="4459288"/>
          <p14:tracePt t="43644" x="4376738" y="4459288"/>
          <p14:tracePt t="43653" x="4348163" y="4459288"/>
          <p14:tracePt t="43660" x="4311650" y="4459288"/>
          <p14:tracePt t="43668" x="4294188" y="4459288"/>
          <p14:tracePt t="43676" x="4275138" y="4459288"/>
          <p14:tracePt t="43684" x="4230688" y="4422775"/>
          <p14:tracePt t="43700" x="4221163" y="4422775"/>
          <p14:tracePt t="43708" x="4202113" y="4413250"/>
          <p14:tracePt t="43724" x="4194175" y="4395788"/>
          <p14:tracePt t="43732" x="4184650" y="4376738"/>
          <p14:tracePt t="43748" x="4175125" y="4359275"/>
          <p14:tracePt t="43756" x="4175125" y="4340225"/>
          <p14:tracePt t="43764" x="4175125" y="4303713"/>
          <p14:tracePt t="43773" x="4165600" y="4286250"/>
          <p14:tracePt t="43780" x="4165600" y="4249738"/>
          <p14:tracePt t="43789" x="4165600" y="4232275"/>
          <p14:tracePt t="43796" x="4165600" y="4203700"/>
          <p14:tracePt t="43806" x="4165600" y="4149725"/>
          <p14:tracePt t="43812" x="4165600" y="4130675"/>
          <p14:tracePt t="43822" x="4165600" y="4103688"/>
          <p14:tracePt t="43828" x="4165600" y="4086225"/>
          <p14:tracePt t="43838" x="4165600" y="4057650"/>
          <p14:tracePt t="43844" x="4165600" y="4049713"/>
          <p14:tracePt t="43853" x="4165600" y="4040188"/>
          <p14:tracePt t="43860" x="4165600" y="4021138"/>
          <p14:tracePt t="43868" x="4184650" y="4003675"/>
          <p14:tracePt t="43876" x="4194175" y="3994150"/>
          <p14:tracePt t="43884" x="4202113" y="3984625"/>
          <p14:tracePt t="43907" x="4230688" y="3967163"/>
          <p14:tracePt t="43908" x="4238625" y="3957638"/>
          <p14:tracePt t="43916" x="4267200" y="3957638"/>
          <p14:tracePt t="43924" x="4275138" y="3957638"/>
          <p14:tracePt t="43931" x="4284663" y="3957638"/>
          <p14:tracePt t="43940" x="4303713" y="3957638"/>
          <p14:tracePt t="43955" x="4321175" y="3957638"/>
          <p14:tracePt t="43963" x="4340225" y="3957638"/>
          <p14:tracePt t="43971" x="4348163" y="3957638"/>
          <p14:tracePt t="43980" x="4357688" y="3957638"/>
          <p14:tracePt t="43988" x="4384675" y="3967163"/>
          <p14:tracePt t="43996" x="4394200" y="3967163"/>
          <p14:tracePt t="44005" x="4413250" y="3984625"/>
          <p14:tracePt t="44012" x="4421188" y="4003675"/>
          <p14:tracePt t="44022" x="4421188" y="4013200"/>
          <p14:tracePt t="44028" x="4440238" y="4040188"/>
          <p14:tracePt t="44038" x="4448175" y="4057650"/>
          <p14:tracePt t="44044" x="4448175" y="4086225"/>
          <p14:tracePt t="44053" x="4448175" y="4094163"/>
          <p14:tracePt t="44060" x="4457700" y="4113213"/>
          <p14:tracePt t="44076" x="4457700" y="4130675"/>
          <p14:tracePt t="44084" x="4467225" y="4149725"/>
          <p14:tracePt t="44100" x="4467225" y="4159250"/>
          <p14:tracePt t="44108" x="4467225" y="4176713"/>
          <p14:tracePt t="44124" x="4467225" y="4186238"/>
          <p14:tracePt t="44140" x="4476750" y="4195763"/>
          <p14:tracePt t="45380" x="4476750" y="4222750"/>
          <p14:tracePt t="45388" x="4476750" y="4232275"/>
          <p14:tracePt t="45396" x="4467225" y="4268788"/>
          <p14:tracePt t="45405" x="4467225" y="4286250"/>
          <p14:tracePt t="45412" x="4467225" y="4332288"/>
          <p14:tracePt t="45422" x="4457700" y="4359275"/>
          <p14:tracePt t="45428" x="4457700" y="4376738"/>
          <p14:tracePt t="45437" x="4457700" y="4405313"/>
          <p14:tracePt t="45444" x="4457700" y="4422775"/>
          <p14:tracePt t="45452" x="4457700" y="4459288"/>
          <p14:tracePt t="45460" x="4457700" y="4468813"/>
          <p14:tracePt t="45468" x="4457700" y="4495800"/>
          <p14:tracePt t="45476" x="4457700" y="4514850"/>
          <p14:tracePt t="45484" x="4457700" y="4541838"/>
          <p14:tracePt t="45492" x="4457700" y="4559300"/>
          <p14:tracePt t="45500" x="4457700" y="4568825"/>
          <p14:tracePt t="45508" x="4457700" y="4587875"/>
          <p14:tracePt t="45524" x="4457700" y="4595813"/>
          <p14:tracePt t="45548" x="4457700" y="4605338"/>
          <p14:tracePt t="45556" x="4457700" y="4624388"/>
          <p14:tracePt t="45564" x="4457700" y="4632325"/>
          <p14:tracePt t="45572" x="4457700" y="4641850"/>
          <p14:tracePt t="45580" x="4440238" y="4660900"/>
          <p14:tracePt t="45588" x="4430713" y="4678363"/>
          <p14:tracePt t="45596" x="4430713" y="4687888"/>
          <p14:tracePt t="45605" x="4430713" y="4697413"/>
          <p14:tracePt t="45612" x="4421188" y="4705350"/>
          <p14:tracePt t="45621" x="4421188" y="4714875"/>
          <p14:tracePt t="45628" x="4403725" y="4741863"/>
          <p14:tracePt t="45637" x="4403725" y="4751388"/>
          <p14:tracePt t="45644" x="4403725" y="4768850"/>
          <p14:tracePt t="45652" x="4394200" y="4778375"/>
          <p14:tracePt t="45668" x="4384675" y="4805363"/>
          <p14:tracePt t="45684" x="4384675" y="4824413"/>
          <p14:tracePt t="45692" x="4376738" y="4851400"/>
          <p14:tracePt t="45708" x="4376738" y="4870450"/>
          <p14:tracePt t="45716" x="4357688" y="4887913"/>
          <p14:tracePt t="45724" x="4357688" y="4897438"/>
          <p14:tracePt t="45740" x="4357688" y="4906963"/>
          <p14:tracePt t="45748" x="4348163" y="4914900"/>
          <p14:tracePt t="45764" x="4348163" y="4924425"/>
          <p14:tracePt t="45772" x="4340225" y="4933950"/>
          <p14:tracePt t="45788" x="4340225" y="4943475"/>
          <p14:tracePt t="45805" x="4330700" y="4951413"/>
          <p14:tracePt t="47292" x="4330700" y="4970463"/>
          <p14:tracePt t="49436" x="4340225" y="4979988"/>
          <p14:tracePt t="49452" x="4348163" y="4979988"/>
          <p14:tracePt t="49484" x="4357688" y="4970463"/>
          <p14:tracePt t="49532" x="4357688" y="4951413"/>
          <p14:tracePt t="49548" x="4357688" y="4943475"/>
          <p14:tracePt t="49556" x="4357688" y="4933950"/>
          <p14:tracePt t="49564" x="4367213" y="4933950"/>
          <p14:tracePt t="49604" x="4367213" y="4914900"/>
          <p14:tracePt t="49620" x="4376738" y="4906963"/>
          <p14:tracePt t="49644" x="4384675" y="4897438"/>
          <p14:tracePt t="49708" x="4394200" y="4887913"/>
          <p14:tracePt t="49756" x="4403725" y="4870450"/>
          <p14:tracePt t="49788" x="4413250" y="4851400"/>
          <p14:tracePt t="49828" x="4421188" y="4841875"/>
          <p14:tracePt t="49860" x="4430713" y="4841875"/>
          <p14:tracePt t="49931" x="4440238" y="4833938"/>
          <p14:tracePt t="49939" x="4448175" y="4824413"/>
          <p14:tracePt t="49972" x="4467225" y="4814888"/>
          <p14:tracePt t="49988" x="4476750" y="4805363"/>
          <p14:tracePt t="49996" x="4484688" y="4797425"/>
          <p14:tracePt t="50012" x="4484688" y="4787900"/>
          <p14:tracePt t="50020" x="4494213" y="4778375"/>
          <p14:tracePt t="50028" x="4503738" y="4778375"/>
          <p14:tracePt t="50052" x="4513263" y="4768850"/>
          <p14:tracePt t="50140" x="4521200" y="4760913"/>
          <p14:tracePt t="50172" x="4530725" y="4751388"/>
          <p14:tracePt t="50180" x="4530725" y="4741863"/>
          <p14:tracePt t="50188" x="4530725" y="4732338"/>
          <p14:tracePt t="50196" x="4530725" y="4724400"/>
          <p14:tracePt t="50204" x="4530725" y="4714875"/>
          <p14:tracePt t="50212" x="4530725" y="4705350"/>
          <p14:tracePt t="50228" x="4530725" y="4697413"/>
          <p14:tracePt t="50237" x="4530725" y="4687888"/>
          <p14:tracePt t="50244" x="4530725" y="4668838"/>
          <p14:tracePt t="50260" x="4530725" y="4660900"/>
          <p14:tracePt t="50276" x="4530725" y="4651375"/>
          <p14:tracePt t="50292" x="4530725" y="4632325"/>
          <p14:tracePt t="50300" x="4530725" y="4624388"/>
          <p14:tracePt t="50316" x="4530725" y="4614863"/>
          <p14:tracePt t="50324" x="4530725" y="4605338"/>
          <p14:tracePt t="50340" x="4530725" y="4595813"/>
          <p14:tracePt t="50348" x="4513263" y="4578350"/>
          <p14:tracePt t="50365" x="4503738" y="4568825"/>
          <p14:tracePt t="50381" x="4494213" y="4559300"/>
          <p14:tracePt t="50388" x="4467225" y="4532313"/>
          <p14:tracePt t="50396" x="4457700" y="4522788"/>
          <p14:tracePt t="50405" x="4448175" y="4514850"/>
          <p14:tracePt t="50412" x="4440238" y="4495800"/>
          <p14:tracePt t="50422" x="4421188" y="4486275"/>
          <p14:tracePt t="50428" x="4394200" y="4478338"/>
          <p14:tracePt t="50438" x="4376738" y="4468813"/>
          <p14:tracePt t="50444" x="4357688" y="4459288"/>
          <p14:tracePt t="50453" x="4357688" y="4449763"/>
          <p14:tracePt t="50460" x="4340225" y="4449763"/>
          <p14:tracePt t="50469" x="4321175" y="4432300"/>
          <p14:tracePt t="50476" x="4303713" y="4432300"/>
          <p14:tracePt t="50484" x="4294188" y="4432300"/>
          <p14:tracePt t="50492" x="4275138" y="4413250"/>
          <p14:tracePt t="50516" x="4257675" y="4405313"/>
          <p14:tracePt t="50524" x="4248150" y="4405313"/>
          <p14:tracePt t="50540" x="4238625" y="4395788"/>
          <p14:tracePt t="50867" x="4230688" y="4386263"/>
          <p14:tracePt t="50875" x="4230688" y="4359275"/>
          <p14:tracePt t="50883" x="4230688" y="4322763"/>
          <p14:tracePt t="50891" x="4257675" y="4276725"/>
          <p14:tracePt t="50899" x="4267200" y="4213225"/>
          <p14:tracePt t="50907" x="4275138" y="4195763"/>
          <p14:tracePt t="50915" x="4303713" y="4149725"/>
          <p14:tracePt t="50924" x="4311650" y="4130675"/>
          <p14:tracePt t="50932" x="4311650" y="4122738"/>
          <p14:tracePt t="50940" x="4321175" y="4094163"/>
          <p14:tracePt t="50980" x="4330700" y="4086225"/>
          <p14:tracePt t="51252" x="4330700" y="4076700"/>
          <p14:tracePt t="51260" x="4330700" y="4067175"/>
          <p14:tracePt t="51267" x="4330700" y="4057650"/>
          <p14:tracePt t="51275" x="4330700" y="4049713"/>
          <p14:tracePt t="51356" x="4330700" y="4040188"/>
          <p14:tracePt t="51364" x="4330700" y="4030663"/>
          <p14:tracePt t="51372" x="4340225" y="4021138"/>
          <p14:tracePt t="51380" x="4348163" y="4013200"/>
          <p14:tracePt t="51388" x="4357688" y="4013200"/>
          <p14:tracePt t="51397" x="4376738" y="4003675"/>
          <p14:tracePt t="51404" x="4394200" y="3984625"/>
          <p14:tracePt t="51428" x="4403725" y="3976688"/>
          <p14:tracePt t="51438" x="4413250" y="3967163"/>
          <p14:tracePt t="51444" x="4421188" y="3967163"/>
          <p14:tracePt t="51612" x="4430713" y="3957638"/>
          <p14:tracePt t="51644" x="4457700" y="3940175"/>
          <p14:tracePt t="51652" x="4467225" y="3940175"/>
          <p14:tracePt t="51668" x="4484688" y="3930650"/>
          <p14:tracePt t="51676" x="4503738" y="3930650"/>
          <p14:tracePt t="51684" x="4513263" y="3921125"/>
          <p14:tracePt t="51692" x="4521200" y="3921125"/>
          <p14:tracePt t="51700" x="4530725" y="3911600"/>
          <p14:tracePt t="51708" x="4540250" y="3903663"/>
          <p14:tracePt t="51716" x="4549775" y="3894138"/>
          <p14:tracePt t="51732" x="4557713" y="3884613"/>
          <p14:tracePt t="51748" x="4567238" y="3875088"/>
          <p14:tracePt t="51764" x="4586288" y="3857625"/>
          <p14:tracePt t="51780" x="4594225" y="3857625"/>
          <p14:tracePt t="51788" x="4594225" y="3848100"/>
          <p14:tracePt t="51804" x="4603750" y="3840163"/>
          <p14:tracePt t="51844" x="4613275" y="3830638"/>
          <p14:tracePt t="51916" x="4613275" y="3821113"/>
          <p14:tracePt t="51956" x="4622800" y="3811588"/>
          <p14:tracePt t="51989" x="4630738" y="3803650"/>
          <p14:tracePt t="52012" x="4640263" y="3803650"/>
          <p14:tracePt t="52060" x="4649788" y="3794125"/>
          <p14:tracePt t="52068" x="4649788" y="3784600"/>
          <p14:tracePt t="52084" x="4659313" y="3775075"/>
          <p14:tracePt t="52092" x="4667250" y="3767138"/>
          <p14:tracePt t="52100" x="4676775" y="3757613"/>
          <p14:tracePt t="52124" x="4686300" y="3748088"/>
          <p14:tracePt t="52140" x="4695825" y="3721100"/>
          <p14:tracePt t="52189" x="4713288" y="3702050"/>
          <p14:tracePt t="52524" x="4713288" y="3694113"/>
          <p14:tracePt t="52565" x="4713288" y="3684588"/>
          <p14:tracePt t="52572" x="4713288" y="3665538"/>
          <p14:tracePt t="52581" x="4713288" y="3657600"/>
          <p14:tracePt t="52637" x="4713288" y="3648075"/>
          <p14:tracePt t="52708" x="4713288" y="3638550"/>
          <p14:tracePt t="53813" x="4713288" y="3611563"/>
          <p14:tracePt t="53963" x="4703763" y="3611563"/>
          <p14:tracePt t="54212" x="4686300" y="3611563"/>
          <p14:tracePt t="54236" x="4667250" y="3611563"/>
          <p14:tracePt t="54252" x="4659313" y="3611563"/>
          <p14:tracePt t="54476" x="4659313" y="3602038"/>
          <p14:tracePt t="54484" x="4640263" y="3575050"/>
          <p14:tracePt t="54492" x="4640263" y="3556000"/>
          <p14:tracePt t="54500" x="4640263" y="3511550"/>
          <p14:tracePt t="54508" x="4640263" y="3482975"/>
          <p14:tracePt t="54516" x="4640263" y="3465513"/>
          <p14:tracePt t="54524" x="4640263" y="3438525"/>
          <p14:tracePt t="54532" x="4640263" y="3429000"/>
          <p14:tracePt t="54540" x="4640263" y="3419475"/>
          <p14:tracePt t="54548" x="4640263" y="3411538"/>
          <p14:tracePt t="54564" x="4640263" y="3402013"/>
          <p14:tracePt t="54580" x="4640263" y="3392488"/>
          <p14:tracePt t="54645" x="4649788" y="3382963"/>
          <p14:tracePt t="54661" x="4659313" y="3382963"/>
          <p14:tracePt t="54669" x="4667250" y="3382963"/>
          <p14:tracePt t="54677" x="4676775" y="3382963"/>
          <p14:tracePt t="54685" x="4695825" y="3382963"/>
          <p14:tracePt t="54693" x="4713288" y="3382963"/>
          <p14:tracePt t="54701" x="4730750" y="3382963"/>
          <p14:tracePt t="54709" x="4767263" y="3382963"/>
          <p14:tracePt t="54717" x="4813300" y="3392488"/>
          <p14:tracePt t="54725" x="4832350" y="3402013"/>
          <p14:tracePt t="54733" x="4876800" y="3419475"/>
          <p14:tracePt t="54740" x="4905375" y="3446463"/>
          <p14:tracePt t="54749" x="4922838" y="3455988"/>
          <p14:tracePt t="54758" x="4968875" y="3492500"/>
          <p14:tracePt t="54765" x="4978400" y="3502025"/>
          <p14:tracePt t="54774" x="4995863" y="3538538"/>
          <p14:tracePt t="54781" x="5014913" y="3556000"/>
          <p14:tracePt t="54788" x="5041900" y="3584575"/>
          <p14:tracePt t="54797" x="5041900" y="3592513"/>
          <p14:tracePt t="54805" x="5049838" y="3611563"/>
          <p14:tracePt t="54829" x="5059363" y="3621088"/>
          <p14:tracePt t="56213" x="5059363" y="3602038"/>
          <p14:tracePt t="56221" x="5049838" y="3592513"/>
          <p14:tracePt t="56284" x="5049838" y="3584575"/>
          <p14:tracePt t="56348" x="5041900" y="3584575"/>
          <p14:tracePt t="56524" x="5032375" y="3584575"/>
          <p14:tracePt t="56532" x="5022850" y="3584575"/>
          <p14:tracePt t="57020" x="5014913" y="3592513"/>
          <p14:tracePt t="57044" x="5014913" y="3602038"/>
          <p14:tracePt t="57052" x="5005388" y="3611563"/>
          <p14:tracePt t="62260" x="5005388" y="3629025"/>
          <p14:tracePt t="62269" x="5005388" y="3694113"/>
          <p14:tracePt t="62276" x="5041900" y="3794125"/>
          <p14:tracePt t="62284" x="5068888" y="3875088"/>
          <p14:tracePt t="62292" x="5141913" y="3976688"/>
          <p14:tracePt t="62300" x="5195888" y="4057650"/>
          <p14:tracePt t="62308" x="5260975" y="4140200"/>
          <p14:tracePt t="62316" x="5314950" y="4186238"/>
          <p14:tracePt t="62324" x="5397500" y="4259263"/>
          <p14:tracePt t="62332" x="5478463" y="4295775"/>
          <p14:tracePt t="62340" x="5543550" y="4322763"/>
          <p14:tracePt t="62348" x="5607050" y="4376738"/>
          <p14:tracePt t="62356" x="5653088" y="4395788"/>
          <p14:tracePt t="62364" x="5707063" y="4422775"/>
          <p14:tracePt t="62372" x="5743575" y="4449763"/>
          <p14:tracePt t="62380" x="5770563" y="4486275"/>
          <p14:tracePt t="62388" x="5789613" y="4495800"/>
          <p14:tracePt t="62396" x="5826125" y="4522788"/>
          <p14:tracePt t="62405" x="5834063" y="4532313"/>
          <p14:tracePt t="62412" x="5853113" y="4559300"/>
          <p14:tracePt t="62420" x="5862638" y="4595813"/>
          <p14:tracePt t="62428" x="5870575" y="4624388"/>
          <p14:tracePt t="62436" x="5870575" y="4660900"/>
          <p14:tracePt t="62444" x="5880100" y="4697413"/>
          <p14:tracePt t="62453" x="5899150" y="4732338"/>
          <p14:tracePt t="62460" x="5926138" y="4778375"/>
          <p14:tracePt t="62469" x="5935663" y="4824413"/>
          <p14:tracePt t="62476" x="5935663" y="4851400"/>
          <p14:tracePt t="62484" x="5953125" y="4887913"/>
          <p14:tracePt t="62492" x="5962650" y="4914900"/>
          <p14:tracePt t="62500" x="5962650" y="4933950"/>
          <p14:tracePt t="62508" x="5972175" y="4951413"/>
          <p14:tracePt t="62516" x="5980113" y="4970463"/>
          <p14:tracePt t="62532" x="5980113" y="4979988"/>
          <p14:tracePt t="62540" x="5980113" y="4987925"/>
          <p14:tracePt t="62564" x="5980113" y="5006975"/>
          <p14:tracePt t="62572" x="5980113" y="5016500"/>
          <p14:tracePt t="62580" x="5980113" y="5024438"/>
          <p14:tracePt t="62588" x="5980113" y="5053013"/>
          <p14:tracePt t="62596" x="5980113" y="5070475"/>
          <p14:tracePt t="62605" x="5972175" y="5089525"/>
          <p14:tracePt t="62612" x="5962650" y="5106988"/>
          <p14:tracePt t="62620" x="5962650" y="5126038"/>
          <p14:tracePt t="62628" x="5953125" y="5153025"/>
          <p14:tracePt t="62636" x="5953125" y="5160963"/>
          <p14:tracePt t="62644" x="5953125" y="5189538"/>
          <p14:tracePt t="62653" x="5953125" y="5207000"/>
          <p14:tracePt t="62660" x="5943600" y="5233988"/>
          <p14:tracePt t="62670" x="5943600" y="5253038"/>
          <p14:tracePt t="62676" x="5943600" y="5262563"/>
          <p14:tracePt t="62685" x="5943600" y="5299075"/>
          <p14:tracePt t="62692" x="5935663" y="5326063"/>
          <p14:tracePt t="62700" x="5935663" y="5343525"/>
          <p14:tracePt t="62708" x="5935663" y="5353050"/>
          <p14:tracePt t="62716" x="5935663" y="5380038"/>
          <p14:tracePt t="62724" x="5935663" y="5389563"/>
          <p14:tracePt t="62732" x="5935663" y="5399088"/>
          <p14:tracePt t="62740" x="5935663" y="5416550"/>
          <p14:tracePt t="62748" x="5935663" y="5426075"/>
          <p14:tracePt t="62756" x="5926138" y="5462588"/>
          <p14:tracePt t="62764" x="5916613" y="5472113"/>
          <p14:tracePt t="62772" x="5907088" y="5481638"/>
          <p14:tracePt t="62780" x="5907088" y="5489575"/>
          <p14:tracePt t="62789" x="5899150" y="5508625"/>
          <p14:tracePt t="62869" x="5899150" y="5518150"/>
          <p14:tracePt t="62908" x="5889625" y="5526088"/>
          <p14:tracePt t="62924" x="5870575" y="5535613"/>
          <p14:tracePt t="62940" x="5862638" y="5545138"/>
          <p14:tracePt t="62956" x="5853113" y="5554663"/>
          <p14:tracePt t="62964" x="5834063" y="5572125"/>
          <p14:tracePt t="62980" x="5816600" y="5589588"/>
          <p14:tracePt t="62996" x="5789613" y="5599113"/>
          <p14:tracePt t="63012" x="5780088" y="5599113"/>
          <p14:tracePt t="63020" x="5770563" y="5599113"/>
          <p14:tracePt t="63028" x="5753100" y="5599113"/>
          <p14:tracePt t="63053" x="5743575" y="5599113"/>
          <p14:tracePt t="63133" x="5734050" y="5599113"/>
          <p14:tracePt t="63163" x="5724525" y="5599113"/>
          <p14:tracePt t="63196" x="5724525" y="5589588"/>
          <p14:tracePt t="63212" x="5724525" y="5572125"/>
          <p14:tracePt t="63220" x="5724525" y="5562600"/>
          <p14:tracePt t="63228" x="5724525" y="5554663"/>
          <p14:tracePt t="63236" x="5724525" y="5545138"/>
          <p14:tracePt t="63260" x="5734050" y="5526088"/>
          <p14:tracePt t="63269" x="5743575" y="5526088"/>
          <p14:tracePt t="63292" x="5761038" y="5508625"/>
          <p14:tracePt t="63316" x="5797550" y="5472113"/>
          <p14:tracePt t="63324" x="5797550" y="5462588"/>
          <p14:tracePt t="63340" x="5807075" y="5462588"/>
          <p14:tracePt t="63348" x="5816600" y="5453063"/>
          <p14:tracePt t="63365" x="5826125" y="5453063"/>
          <p14:tracePt t="63380" x="5834063" y="5453063"/>
          <p14:tracePt t="63484" x="5843588" y="5453063"/>
          <p14:tracePt t="63500" x="5853113" y="5462588"/>
          <p14:tracePt t="63508" x="5853113" y="5472113"/>
          <p14:tracePt t="63516" x="5853113" y="5499100"/>
          <p14:tracePt t="63524" x="5853113" y="5508625"/>
          <p14:tracePt t="63532" x="5853113" y="5526088"/>
          <p14:tracePt t="63540" x="5853113" y="5535613"/>
          <p14:tracePt t="63548" x="5862638" y="5545138"/>
          <p14:tracePt t="63556" x="5870575" y="5562600"/>
          <p14:tracePt t="63580" x="5870575" y="5581650"/>
          <p14:tracePt t="63588" x="5870575" y="5599113"/>
          <p14:tracePt t="63604" x="5870575" y="5608638"/>
          <p14:tracePt t="63612" x="5870575" y="5626100"/>
          <p14:tracePt t="63620" x="5870575" y="5635625"/>
          <p14:tracePt t="63652" x="5870575" y="5645150"/>
          <p14:tracePt t="66092" x="5862638" y="5645150"/>
          <p14:tracePt t="66100" x="5843588" y="5645150"/>
          <p14:tracePt t="66108" x="5826125" y="5645150"/>
          <p14:tracePt t="66708" x="5807075" y="5635625"/>
          <p14:tracePt t="66716" x="5661025" y="5635625"/>
          <p14:tracePt t="66724" x="5497513" y="5635625"/>
          <p14:tracePt t="66732" x="5334000" y="5635625"/>
          <p14:tracePt t="66740" x="5086350" y="5635625"/>
          <p14:tracePt t="66748" x="4922838" y="5635625"/>
          <p14:tracePt t="66756" x="4695825" y="5608638"/>
          <p14:tracePt t="66764" x="4421188" y="5589588"/>
          <p14:tracePt t="66772" x="4129088" y="5526088"/>
          <p14:tracePt t="66780" x="3883025" y="5499100"/>
          <p14:tracePt t="66790" x="3719513" y="5462588"/>
          <p14:tracePt t="66796" x="3519488" y="5435600"/>
          <p14:tracePt t="66805" x="3382963" y="5372100"/>
          <p14:tracePt t="66812" x="3273425" y="5343525"/>
          <p14:tracePt t="66820" x="3171825" y="5316538"/>
          <p14:tracePt t="66828" x="3100388" y="5307013"/>
          <p14:tracePt t="66837" x="3063875" y="5299075"/>
          <p14:tracePt t="66844" x="3027363" y="5289550"/>
          <p14:tracePt t="66853" x="2990850" y="5262563"/>
          <p14:tracePt t="66860" x="2962275" y="5243513"/>
          <p14:tracePt t="66870" x="2908300" y="5233988"/>
          <p14:tracePt t="66876" x="2889250" y="5216525"/>
          <p14:tracePt t="66886" x="2871788" y="5207000"/>
          <p14:tracePt t="66906" x="2789238" y="5153025"/>
          <p14:tracePt t="66909" x="2771775" y="5143500"/>
          <p14:tracePt t="66917" x="2725738" y="5097463"/>
          <p14:tracePt t="66924" x="2698750" y="5070475"/>
          <p14:tracePt t="66932" x="2671763" y="5060950"/>
          <p14:tracePt t="66940" x="2635250" y="5033963"/>
          <p14:tracePt t="66948" x="2606675" y="4997450"/>
          <p14:tracePt t="66956" x="2589213" y="4979988"/>
          <p14:tracePt t="66964" x="2552700" y="4951413"/>
          <p14:tracePt t="66972" x="2525713" y="4933950"/>
          <p14:tracePt t="66980" x="2506663" y="4906963"/>
          <p14:tracePt t="66990" x="2479675" y="4887913"/>
          <p14:tracePt t="66996" x="2452688" y="4870450"/>
          <p14:tracePt t="67006" x="2433638" y="4851400"/>
          <p14:tracePt t="67012" x="2416175" y="4833938"/>
          <p14:tracePt t="67020" x="2397125" y="4814888"/>
          <p14:tracePt t="67028" x="2389188" y="4805363"/>
          <p14:tracePt t="67036" x="2370138" y="4787900"/>
          <p14:tracePt t="67043" x="2333625" y="4751388"/>
          <p14:tracePt t="67059" x="2306638" y="4724400"/>
          <p14:tracePt t="67068" x="2306638" y="4714875"/>
          <p14:tracePt t="67076" x="2287588" y="4687888"/>
          <p14:tracePt t="67092" x="2270125" y="4641850"/>
          <p14:tracePt t="67100" x="2260600" y="4641850"/>
          <p14:tracePt t="67108" x="2251075" y="4614863"/>
          <p14:tracePt t="67116" x="2243138" y="4605338"/>
          <p14:tracePt t="67124" x="2233613" y="4551363"/>
          <p14:tracePt t="67132" x="2224088" y="4551363"/>
          <p14:tracePt t="67140" x="2197100" y="4505325"/>
          <p14:tracePt t="67148" x="2197100" y="4478338"/>
          <p14:tracePt t="67156" x="2179638" y="4459288"/>
          <p14:tracePt t="67164" x="2160588" y="4413250"/>
          <p14:tracePt t="67172" x="2151063" y="4395788"/>
          <p14:tracePt t="67180" x="2151063" y="4359275"/>
          <p14:tracePt t="67189" x="2151063" y="4313238"/>
          <p14:tracePt t="67196" x="2124075" y="4286250"/>
          <p14:tracePt t="67206" x="2124075" y="4268788"/>
          <p14:tracePt t="67212" x="2114550" y="4222750"/>
          <p14:tracePt t="67220" x="2114550" y="4213225"/>
          <p14:tracePt t="67228" x="2114550" y="4203700"/>
          <p14:tracePt t="67237" x="2114550" y="4186238"/>
          <p14:tracePt t="67244" x="2114550" y="4176713"/>
          <p14:tracePt t="67253" x="2114550" y="4159250"/>
          <p14:tracePt t="67260" x="2114550" y="4130675"/>
          <p14:tracePt t="67270" x="2114550" y="4113213"/>
          <p14:tracePt t="67276" x="2114550" y="4086225"/>
          <p14:tracePt t="67286" x="2114550" y="4067175"/>
          <p14:tracePt t="67292" x="2114550" y="4021138"/>
          <p14:tracePt t="67300" x="2114550" y="3984625"/>
          <p14:tracePt t="67308" x="2114550" y="3967163"/>
          <p14:tracePt t="67316" x="2143125" y="3903663"/>
          <p14:tracePt t="67324" x="2143125" y="3894138"/>
          <p14:tracePt t="67332" x="2143125" y="3884613"/>
          <p14:tracePt t="67341" x="2143125" y="3867150"/>
          <p14:tracePt t="67348" x="2170113" y="3830638"/>
          <p14:tracePt t="67356" x="2179638" y="3830638"/>
          <p14:tracePt t="67365" x="2179638" y="3821113"/>
          <p14:tracePt t="67381" x="2179638" y="3803650"/>
          <p14:tracePt t="67388" x="2187575" y="3794125"/>
          <p14:tracePt t="67396" x="2197100" y="3794125"/>
          <p14:tracePt t="67405" x="2206625" y="3784600"/>
          <p14:tracePt t="67412" x="2214563" y="3775075"/>
          <p14:tracePt t="67420" x="2233613" y="3767138"/>
          <p14:tracePt t="67428" x="2243138" y="3767138"/>
          <p14:tracePt t="67437" x="2251075" y="3748088"/>
          <p14:tracePt t="67444" x="2260600" y="3748088"/>
          <p14:tracePt t="67453" x="2287588" y="3748088"/>
          <p14:tracePt t="67460" x="2297113" y="3748088"/>
          <p14:tracePt t="67469" x="2316163" y="3738563"/>
          <p14:tracePt t="67476" x="2333625" y="3738563"/>
          <p14:tracePt t="67486" x="2360613" y="3721100"/>
          <p14:tracePt t="67493" x="2370138" y="3721100"/>
          <p14:tracePt t="67501" x="2389188" y="3721100"/>
          <p14:tracePt t="67508" x="2397125" y="3721100"/>
          <p14:tracePt t="67516" x="2425700" y="3711575"/>
          <p14:tracePt t="67524" x="2443163" y="3711575"/>
          <p14:tracePt t="67532" x="2479675" y="3711575"/>
          <p14:tracePt t="67540" x="2489200" y="3711575"/>
          <p14:tracePt t="67548" x="2516188" y="3711575"/>
          <p14:tracePt t="67556" x="2552700" y="3711575"/>
          <p14:tracePt t="67564" x="2589213" y="3711575"/>
          <p14:tracePt t="67572" x="2625725" y="3711575"/>
          <p14:tracePt t="67580" x="2679700" y="3711575"/>
          <p14:tracePt t="67588" x="2716213" y="3711575"/>
          <p14:tracePt t="67596" x="2789238" y="3711575"/>
          <p14:tracePt t="67604" x="2844800" y="3711575"/>
          <p14:tracePt t="67612" x="2917825" y="3711575"/>
          <p14:tracePt t="67620" x="3008313" y="3711575"/>
          <p14:tracePt t="67628" x="3071813" y="3711575"/>
          <p14:tracePt t="67637" x="3144838" y="3711575"/>
          <p14:tracePt t="67644" x="3200400" y="3711575"/>
          <p14:tracePt t="67653" x="3254375" y="3711575"/>
          <p14:tracePt t="67661" x="3300413" y="3711575"/>
          <p14:tracePt t="67670" x="3327400" y="3711575"/>
          <p14:tracePt t="67676" x="3354388" y="3711575"/>
          <p14:tracePt t="67686" x="3400425" y="3711575"/>
          <p14:tracePt t="67692" x="3409950" y="3711575"/>
          <p14:tracePt t="67700" x="3446463" y="3711575"/>
          <p14:tracePt t="67708" x="3463925" y="3711575"/>
          <p14:tracePt t="67716" x="3500438" y="3711575"/>
          <p14:tracePt t="67724" x="3519488" y="3711575"/>
          <p14:tracePt t="67732" x="3546475" y="3711575"/>
          <p14:tracePt t="67740" x="3592513" y="3711575"/>
          <p14:tracePt t="67748" x="3609975" y="3721100"/>
          <p14:tracePt t="67756" x="3665538" y="3757613"/>
          <p14:tracePt t="67764" x="3702050" y="3775075"/>
          <p14:tracePt t="67772" x="3729038" y="3784600"/>
          <p14:tracePt t="67780" x="3775075" y="3821113"/>
          <p14:tracePt t="67790" x="3802063" y="3840163"/>
          <p14:tracePt t="67796" x="3838575" y="3857625"/>
          <p14:tracePt t="67805" x="3856038" y="3875088"/>
          <p14:tracePt t="67812" x="3902075" y="3911600"/>
          <p14:tracePt t="67821" x="3911600" y="3921125"/>
          <p14:tracePt t="67828" x="3938588" y="3940175"/>
          <p14:tracePt t="67836" x="3965575" y="3948113"/>
          <p14:tracePt t="67844" x="3984625" y="3967163"/>
          <p14:tracePt t="67853" x="3992563" y="3976688"/>
          <p14:tracePt t="67860" x="4002088" y="3984625"/>
          <p14:tracePt t="67869" x="4029075" y="4013200"/>
          <p14:tracePt t="67876" x="4038600" y="4021138"/>
          <p14:tracePt t="67892" x="4057650" y="4040188"/>
          <p14:tracePt t="67900" x="4075113" y="4057650"/>
          <p14:tracePt t="67920" x="4102100" y="4113213"/>
          <p14:tracePt t="67924" x="4121150" y="4130675"/>
          <p14:tracePt t="67932" x="4121150" y="4149725"/>
          <p14:tracePt t="67940" x="4129088" y="4176713"/>
          <p14:tracePt t="67948" x="4148138" y="4203700"/>
          <p14:tracePt t="67956" x="4175125" y="4249738"/>
          <p14:tracePt t="67964" x="4175125" y="4259263"/>
          <p14:tracePt t="67972" x="4202113" y="4313238"/>
          <p14:tracePt t="67980" x="4211638" y="4340225"/>
          <p14:tracePt t="67988" x="4221163" y="4359275"/>
          <p14:tracePt t="67996" x="4230688" y="4386263"/>
          <p14:tracePt t="68006" x="4267200" y="4422775"/>
          <p14:tracePt t="68012" x="4275138" y="4449763"/>
          <p14:tracePt t="68021" x="4284663" y="4478338"/>
          <p14:tracePt t="68028" x="4303713" y="4522788"/>
          <p14:tracePt t="68036" x="4311650" y="4541838"/>
          <p14:tracePt t="68044" x="4321175" y="4587875"/>
          <p14:tracePt t="68053" x="4330700" y="4605338"/>
          <p14:tracePt t="68060" x="4348163" y="4641850"/>
          <p14:tracePt t="68069" x="4357688" y="4668838"/>
          <p14:tracePt t="68076" x="4367213" y="4705350"/>
          <p14:tracePt t="68086" x="4367213" y="4732338"/>
          <p14:tracePt t="68092" x="4376738" y="4768850"/>
          <p14:tracePt t="68100" x="4376738" y="4805363"/>
          <p14:tracePt t="68108" x="4384675" y="4833938"/>
          <p14:tracePt t="68116" x="4384675" y="4870450"/>
          <p14:tracePt t="68124" x="4403725" y="4906963"/>
          <p14:tracePt t="68132" x="4403725" y="4951413"/>
          <p14:tracePt t="68140" x="4403725" y="4970463"/>
          <p14:tracePt t="68148" x="4403725" y="4997450"/>
          <p14:tracePt t="68156" x="4403725" y="5016500"/>
          <p14:tracePt t="68164" x="4403725" y="5053013"/>
          <p14:tracePt t="68172" x="4403725" y="5089525"/>
          <p14:tracePt t="68180" x="4403725" y="5106988"/>
          <p14:tracePt t="68188" x="4403725" y="5133975"/>
          <p14:tracePt t="68196" x="4394200" y="5153025"/>
          <p14:tracePt t="68204" x="4384675" y="5180013"/>
          <p14:tracePt t="68212" x="4384675" y="5197475"/>
          <p14:tracePt t="68221" x="4367213" y="5226050"/>
          <p14:tracePt t="68228" x="4367213" y="5233988"/>
          <p14:tracePt t="68236" x="4357688" y="5253038"/>
          <p14:tracePt t="68244" x="4348163" y="5280025"/>
          <p14:tracePt t="68253" x="4340225" y="5289550"/>
          <p14:tracePt t="68269" x="4321175" y="5307013"/>
          <p14:tracePt t="68276" x="4321175" y="5316538"/>
          <p14:tracePt t="68285" x="4311650" y="5326063"/>
          <p14:tracePt t="68292" x="4303713" y="5335588"/>
          <p14:tracePt t="68300" x="4303713" y="5343525"/>
          <p14:tracePt t="68308" x="4294188" y="5362575"/>
          <p14:tracePt t="68316" x="4275138" y="5380038"/>
          <p14:tracePt t="68332" x="4267200" y="5399088"/>
          <p14:tracePt t="68340" x="4257675" y="5408613"/>
          <p14:tracePt t="68356" x="4248150" y="5416550"/>
          <p14:tracePt t="68364" x="4238625" y="5426075"/>
          <p14:tracePt t="68380" x="4221163" y="5435600"/>
          <p14:tracePt t="68388" x="4202113" y="5453063"/>
          <p14:tracePt t="68396" x="4184650" y="5462588"/>
          <p14:tracePt t="68405" x="4175125" y="5462588"/>
          <p14:tracePt t="68412" x="4148138" y="5472113"/>
          <p14:tracePt t="68421" x="4138613" y="5481638"/>
          <p14:tracePt t="68428" x="4129088" y="5481638"/>
          <p14:tracePt t="68436" x="4094163" y="5499100"/>
          <p14:tracePt t="68444" x="4084638" y="5508625"/>
          <p14:tracePt t="68452" x="4065588" y="5508625"/>
          <p14:tracePt t="68460" x="4065588" y="5518150"/>
          <p14:tracePt t="68469" x="4057650" y="5518150"/>
          <p14:tracePt t="68476" x="4048125" y="5518150"/>
          <p14:tracePt t="68485" x="4029075" y="5518150"/>
          <p14:tracePt t="68500" x="4011613" y="5518150"/>
          <p14:tracePt t="68508" x="3984625" y="5518150"/>
          <p14:tracePt t="68516" x="3975100" y="5526088"/>
          <p14:tracePt t="68524" x="3938588" y="5526088"/>
          <p14:tracePt t="68532" x="3919538" y="5526088"/>
          <p14:tracePt t="68540" x="3892550" y="5526088"/>
          <p14:tracePt t="68548" x="3875088" y="5526088"/>
          <p14:tracePt t="68556" x="3838575" y="5526088"/>
          <p14:tracePt t="68564" x="3829050" y="5526088"/>
          <p14:tracePt t="68572" x="3819525" y="5526088"/>
          <p14:tracePt t="68580" x="3775075" y="5526088"/>
          <p14:tracePt t="68588" x="3729038" y="5526088"/>
          <p14:tracePt t="68596" x="3673475" y="5526088"/>
          <p14:tracePt t="68604" x="3636963" y="5526088"/>
          <p14:tracePt t="68612" x="3592513" y="5526088"/>
          <p14:tracePt t="68620" x="3573463" y="5526088"/>
          <p14:tracePt t="68628" x="3536950" y="5526088"/>
          <p14:tracePt t="68636" x="3519488" y="5526088"/>
          <p14:tracePt t="68644" x="3490913" y="5526088"/>
          <p14:tracePt t="68653" x="3455988" y="5526088"/>
          <p14:tracePt t="68660" x="3419475" y="5526088"/>
          <p14:tracePt t="68669" x="3390900" y="5499100"/>
          <p14:tracePt t="68676" x="3363913" y="5489575"/>
          <p14:tracePt t="68685" x="3327400" y="5481638"/>
          <p14:tracePt t="68692" x="3300413" y="5481638"/>
          <p14:tracePt t="68700" x="3281363" y="5472113"/>
          <p14:tracePt t="68708" x="3236913" y="5462588"/>
          <p14:tracePt t="68716" x="3227388" y="5453063"/>
          <p14:tracePt t="68724" x="3200400" y="5445125"/>
          <p14:tracePt t="68732" x="3190875" y="5445125"/>
          <p14:tracePt t="68740" x="3181350" y="5445125"/>
          <p14:tracePt t="68748" x="3163888" y="5445125"/>
          <p14:tracePt t="68756" x="3154363" y="5435600"/>
          <p14:tracePt t="68772" x="3136900" y="5426075"/>
          <p14:tracePt t="69276" x="3154363" y="5408613"/>
          <p14:tracePt t="69285" x="3208338" y="5399088"/>
          <p14:tracePt t="69292" x="3290888" y="5372100"/>
          <p14:tracePt t="69301" x="3354388" y="5343525"/>
          <p14:tracePt t="69308" x="3390900" y="5343525"/>
          <p14:tracePt t="69316" x="3436938" y="5335588"/>
          <p14:tracePt t="69324" x="3473450" y="5335588"/>
          <p14:tracePt t="69332" x="3490913" y="5335588"/>
          <p14:tracePt t="69340" x="3536950" y="5326063"/>
          <p14:tracePt t="69356" x="3556000" y="5326063"/>
          <p14:tracePt t="69388" x="3573463" y="5326063"/>
          <p14:tracePt t="69404" x="3582988" y="5326063"/>
          <p14:tracePt t="69420" x="3592513" y="5326063"/>
          <p14:tracePt t="69444" x="3609975" y="5326063"/>
          <p14:tracePt t="69460" x="3619500" y="5326063"/>
          <p14:tracePt t="69748" x="3629025" y="5326063"/>
          <p14:tracePt t="70229" x="3636963" y="5316538"/>
          <p14:tracePt t="70725" x="3636963" y="5299075"/>
          <p14:tracePt t="71124" x="3636963" y="5289550"/>
          <p14:tracePt t="71597" x="3636963" y="5270500"/>
          <p14:tracePt t="71629" x="3636963" y="5262563"/>
          <p14:tracePt t="72692" x="3636963" y="5253038"/>
          <p14:tracePt t="72732" x="3636963" y="5243513"/>
          <p14:tracePt t="72963" x="3646488" y="5233988"/>
          <p14:tracePt t="73012" x="3656013" y="5233988"/>
          <p14:tracePt t="73564" x="3665538" y="5226050"/>
          <p14:tracePt t="73612" x="3683000" y="5207000"/>
          <p14:tracePt t="73628" x="3702050" y="5189538"/>
          <p14:tracePt t="73636" x="3709988" y="5170488"/>
          <p14:tracePt t="73644" x="3719513" y="5160963"/>
          <p14:tracePt t="74060" x="3738563" y="5160963"/>
          <p14:tracePt t="74068" x="3746500" y="5160963"/>
          <p14:tracePt t="74076" x="3756025" y="5160963"/>
          <p14:tracePt t="74092" x="3775075" y="5160963"/>
          <p14:tracePt t="74100" x="3783013" y="5160963"/>
          <p14:tracePt t="74108" x="3792538" y="5160963"/>
          <p14:tracePt t="74124" x="3802063" y="5160963"/>
          <p14:tracePt t="74148" x="3819525" y="5160963"/>
          <p14:tracePt t="74156" x="3829050" y="5160963"/>
          <p14:tracePt t="74172" x="3838575" y="5160963"/>
          <p14:tracePt t="74180" x="3883025" y="5160963"/>
          <p14:tracePt t="74188" x="3911600" y="5160963"/>
          <p14:tracePt t="74196" x="3938588" y="5160963"/>
          <p14:tracePt t="74204" x="3984625" y="5160963"/>
          <p14:tracePt t="74212" x="4038600" y="5153025"/>
          <p14:tracePt t="74220" x="4065588" y="5153025"/>
          <p14:tracePt t="74228" x="4121150" y="5153025"/>
          <p14:tracePt t="74237" x="4148138" y="5133975"/>
          <p14:tracePt t="74244" x="4184650" y="5126038"/>
          <p14:tracePt t="74252" x="4202113" y="5126038"/>
          <p14:tracePt t="74260" x="4230688" y="5126038"/>
          <p14:tracePt t="74268" x="4248150" y="5116513"/>
          <p14:tracePt t="74276" x="4275138" y="5116513"/>
          <p14:tracePt t="74285" x="4294188" y="5106988"/>
          <p14:tracePt t="74292" x="4311650" y="5106988"/>
          <p14:tracePt t="74301" x="4340225" y="5106988"/>
          <p14:tracePt t="74308" x="4384675" y="5106988"/>
          <p14:tracePt t="74316" x="4413250" y="5080000"/>
          <p14:tracePt t="74324" x="4440238" y="5080000"/>
          <p14:tracePt t="74332" x="4494213" y="5080000"/>
          <p14:tracePt t="74340" x="4557713" y="5080000"/>
          <p14:tracePt t="74348" x="4630738" y="5080000"/>
          <p14:tracePt t="74356" x="4722813" y="5080000"/>
          <p14:tracePt t="74364" x="4813300" y="5080000"/>
          <p14:tracePt t="74372" x="4905375" y="5080000"/>
          <p14:tracePt t="74380" x="5014913" y="5080000"/>
          <p14:tracePt t="74388" x="5122863" y="5080000"/>
          <p14:tracePt t="74396" x="5232400" y="5080000"/>
          <p14:tracePt t="74404" x="5360988" y="5080000"/>
          <p14:tracePt t="74412" x="5487988" y="5080000"/>
          <p14:tracePt t="74420" x="5597525" y="5080000"/>
          <p14:tracePt t="74428" x="5707063" y="5080000"/>
          <p14:tracePt t="74436" x="5816600" y="5080000"/>
          <p14:tracePt t="74444" x="5889625" y="5080000"/>
          <p14:tracePt t="74452" x="5962650" y="5080000"/>
          <p14:tracePt t="74460" x="6053138" y="5080000"/>
          <p14:tracePt t="74469" x="6135688" y="5080000"/>
          <p14:tracePt t="74476" x="6189663" y="5080000"/>
          <p14:tracePt t="74485" x="6245225" y="5080000"/>
          <p14:tracePt t="74492" x="6299200" y="5080000"/>
          <p14:tracePt t="74500" x="6345238" y="5080000"/>
          <p14:tracePt t="74508" x="6399213" y="5080000"/>
          <p14:tracePt t="74516" x="6472238" y="5060950"/>
          <p14:tracePt t="74524" x="6564313" y="5053013"/>
          <p14:tracePt t="74532" x="6710363" y="5033963"/>
          <p14:tracePt t="74540" x="6900863" y="4987925"/>
          <p14:tracePt t="74548" x="7129463" y="4979988"/>
          <p14:tracePt t="74556" x="7448550" y="4914900"/>
          <p14:tracePt t="74564" x="7767638" y="4878388"/>
          <p14:tracePt t="74572" x="8213725" y="4851400"/>
          <p14:tracePt t="74580" x="8624888" y="4760913"/>
          <p14:tracePt t="74588" x="9090025" y="4668838"/>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ja-JP" altLang="en-US" sz="3800" dirty="0"/>
              <a:t>復習：</a:t>
            </a:r>
            <a:r>
              <a:rPr lang="en-US" altLang="ja-JP" sz="3800" dirty="0"/>
              <a:t>Write</a:t>
            </a:r>
            <a:r>
              <a:rPr lang="ja-JP" altLang="en-US" sz="3800" dirty="0"/>
              <a:t>　</a:t>
            </a:r>
            <a:r>
              <a:rPr lang="en-US" altLang="ja-JP" sz="3800" dirty="0"/>
              <a:t>Through</a:t>
            </a:r>
            <a:r>
              <a:rPr lang="ja-JP" altLang="en-US" sz="3800" dirty="0"/>
              <a:t>　（</a:t>
            </a:r>
            <a:r>
              <a:rPr lang="en-US" altLang="ja-JP" sz="3800" dirty="0"/>
              <a:t>Hit</a:t>
            </a:r>
            <a:r>
              <a:rPr lang="ja-JP" altLang="en-US" sz="3800" dirty="0"/>
              <a:t>）</a:t>
            </a:r>
          </a:p>
        </p:txBody>
      </p:sp>
      <p:sp>
        <p:nvSpPr>
          <p:cNvPr id="33795"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796"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797"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798"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799"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0"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1"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802" name="Rectangle 10"/>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33803" name="Rectangle 11"/>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4" name="Rectangle 12"/>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5" name="Rectangle 13"/>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6" name="Rectangle 14"/>
          <p:cNvSpPr>
            <a:spLocks noChangeArrowheads="1"/>
          </p:cNvSpPr>
          <p:nvPr/>
        </p:nvSpPr>
        <p:spPr bwMode="auto">
          <a:xfrm>
            <a:off x="2052638" y="45799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7" name="Rectangle 15"/>
          <p:cNvSpPr>
            <a:spLocks noChangeArrowheads="1"/>
          </p:cNvSpPr>
          <p:nvPr/>
        </p:nvSpPr>
        <p:spPr bwMode="auto">
          <a:xfrm>
            <a:off x="2052638" y="4940300"/>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8" name="Rectangle 16"/>
          <p:cNvSpPr>
            <a:spLocks noChangeArrowheads="1"/>
          </p:cNvSpPr>
          <p:nvPr/>
        </p:nvSpPr>
        <p:spPr bwMode="auto">
          <a:xfrm>
            <a:off x="2052638" y="5300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9" name="Rectangle 17"/>
          <p:cNvSpPr>
            <a:spLocks noChangeArrowheads="1"/>
          </p:cNvSpPr>
          <p:nvPr/>
        </p:nvSpPr>
        <p:spPr bwMode="auto">
          <a:xfrm>
            <a:off x="2052638" y="566102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0" name="Rectangle 18"/>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1" name="Rectangle 19"/>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2" name="Rectangle 20"/>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3" name="Rectangle 21"/>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4" name="Rectangle 22"/>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5" name="Rectangle 23"/>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6" name="Rectangle 24"/>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7" name="Rectangle 25"/>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8" name="Text Box 26"/>
          <p:cNvSpPr txBox="1">
            <a:spLocks noChangeArrowheads="1"/>
          </p:cNvSpPr>
          <p:nvPr/>
        </p:nvSpPr>
        <p:spPr bwMode="auto">
          <a:xfrm>
            <a:off x="3686175" y="17922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3819" name="Text Box 27"/>
          <p:cNvSpPr txBox="1">
            <a:spLocks noChangeArrowheads="1"/>
          </p:cNvSpPr>
          <p:nvPr/>
        </p:nvSpPr>
        <p:spPr bwMode="auto">
          <a:xfrm>
            <a:off x="5165725"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3820" name="Text Box 28"/>
          <p:cNvSpPr txBox="1">
            <a:spLocks noChangeArrowheads="1"/>
          </p:cNvSpPr>
          <p:nvPr/>
        </p:nvSpPr>
        <p:spPr bwMode="auto">
          <a:xfrm>
            <a:off x="4262438" y="121602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sp>
        <p:nvSpPr>
          <p:cNvPr id="33821" name="Text Box 29"/>
          <p:cNvSpPr txBox="1">
            <a:spLocks noChangeArrowheads="1"/>
          </p:cNvSpPr>
          <p:nvPr/>
        </p:nvSpPr>
        <p:spPr bwMode="auto">
          <a:xfrm>
            <a:off x="2895600" y="5157788"/>
            <a:ext cx="2025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8 entries X (4bit )</a:t>
            </a:r>
          </a:p>
          <a:p>
            <a:pPr eaLnBrk="1" hangingPunct="1"/>
            <a:endParaRPr lang="en-US" altLang="ja-JP" b="1">
              <a:solidFill>
                <a:srgbClr val="6666FF"/>
              </a:solidFill>
            </a:endParaRPr>
          </a:p>
        </p:txBody>
      </p:sp>
      <p:grpSp>
        <p:nvGrpSpPr>
          <p:cNvPr id="366622" name="Group 30"/>
          <p:cNvGrpSpPr>
            <a:grpSpLocks/>
          </p:cNvGrpSpPr>
          <p:nvPr/>
        </p:nvGrpSpPr>
        <p:grpSpPr bwMode="auto">
          <a:xfrm>
            <a:off x="2771775" y="4070350"/>
            <a:ext cx="1368425" cy="366713"/>
            <a:chOff x="1746" y="2564"/>
            <a:chExt cx="862" cy="231"/>
          </a:xfrm>
        </p:grpSpPr>
        <p:sp>
          <p:nvSpPr>
            <p:cNvPr id="33836" name="Line 31"/>
            <p:cNvSpPr>
              <a:spLocks noChangeShapeType="1"/>
            </p:cNvSpPr>
            <p:nvPr/>
          </p:nvSpPr>
          <p:spPr bwMode="auto">
            <a:xfrm>
              <a:off x="1746" y="2568"/>
              <a:ext cx="862" cy="0"/>
            </a:xfrm>
            <a:prstGeom prst="line">
              <a:avLst/>
            </a:prstGeom>
            <a:noFill/>
            <a:ln w="952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37" name="Text Box 32"/>
            <p:cNvSpPr txBox="1">
              <a:spLocks noChangeArrowheads="1"/>
            </p:cNvSpPr>
            <p:nvPr/>
          </p:nvSpPr>
          <p:spPr bwMode="auto">
            <a:xfrm>
              <a:off x="2070" y="2564"/>
              <a:ext cx="3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Hit</a:t>
              </a:r>
            </a:p>
          </p:txBody>
        </p:sp>
      </p:grpSp>
      <p:sp>
        <p:nvSpPr>
          <p:cNvPr id="33823" name="Text Box 33"/>
          <p:cNvSpPr txBox="1">
            <a:spLocks noChangeArrowheads="1"/>
          </p:cNvSpPr>
          <p:nvPr/>
        </p:nvSpPr>
        <p:spPr bwMode="auto">
          <a:xfrm>
            <a:off x="7143750" y="4313238"/>
            <a:ext cx="1612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Cache</a:t>
            </a:r>
          </a:p>
          <a:p>
            <a:pPr eaLnBrk="1" hangingPunct="1"/>
            <a:r>
              <a:rPr lang="en-US" altLang="ja-JP" b="1" dirty="0">
                <a:solidFill>
                  <a:srgbClr val="6666FF"/>
                </a:solidFill>
              </a:rPr>
              <a:t>(</a:t>
            </a:r>
            <a:r>
              <a:rPr lang="en-US" altLang="ja-JP" b="1" dirty="0" err="1">
                <a:solidFill>
                  <a:srgbClr val="6666FF"/>
                </a:solidFill>
              </a:rPr>
              <a:t>64B</a:t>
            </a:r>
            <a:r>
              <a:rPr lang="en-US" altLang="ja-JP" b="1" dirty="0">
                <a:solidFill>
                  <a:srgbClr val="6666FF"/>
                </a:solidFill>
              </a:rPr>
              <a:t>=</a:t>
            </a:r>
            <a:r>
              <a:rPr lang="en-US" altLang="ja-JP" b="1" dirty="0" err="1">
                <a:solidFill>
                  <a:srgbClr val="6666FF"/>
                </a:solidFill>
              </a:rPr>
              <a:t>8bytes</a:t>
            </a:r>
            <a:r>
              <a:rPr lang="en-US" altLang="ja-JP" b="1" dirty="0">
                <a:solidFill>
                  <a:srgbClr val="6666FF"/>
                </a:solidFill>
              </a:rPr>
              <a:t>)</a:t>
            </a:r>
          </a:p>
        </p:txBody>
      </p:sp>
      <p:sp>
        <p:nvSpPr>
          <p:cNvPr id="33824" name="Text Box 34"/>
          <p:cNvSpPr txBox="1">
            <a:spLocks noChangeArrowheads="1"/>
          </p:cNvSpPr>
          <p:nvPr/>
        </p:nvSpPr>
        <p:spPr bwMode="auto">
          <a:xfrm>
            <a:off x="5559425" y="2224088"/>
            <a:ext cx="1905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Main Memory</a:t>
            </a:r>
          </a:p>
          <a:p>
            <a:pPr eaLnBrk="1" hangingPunct="1"/>
            <a:r>
              <a:rPr lang="en-US" altLang="ja-JP" b="1" dirty="0">
                <a:solidFill>
                  <a:srgbClr val="6666FF"/>
                </a:solidFill>
              </a:rPr>
              <a:t>(</a:t>
            </a:r>
            <a:r>
              <a:rPr lang="en-US" altLang="ja-JP" b="1" dirty="0" err="1">
                <a:solidFill>
                  <a:srgbClr val="6666FF"/>
                </a:solidFill>
              </a:rPr>
              <a:t>1KB</a:t>
            </a:r>
            <a:r>
              <a:rPr lang="en-US" altLang="ja-JP" b="1" dirty="0">
                <a:solidFill>
                  <a:srgbClr val="6666FF"/>
                </a:solidFill>
              </a:rPr>
              <a:t>=</a:t>
            </a:r>
            <a:r>
              <a:rPr lang="en-US" altLang="ja-JP" b="1" dirty="0" err="1">
                <a:solidFill>
                  <a:srgbClr val="6666FF"/>
                </a:solidFill>
              </a:rPr>
              <a:t>128bytes</a:t>
            </a:r>
            <a:r>
              <a:rPr lang="en-US" altLang="ja-JP" b="1" dirty="0">
                <a:solidFill>
                  <a:srgbClr val="6666FF"/>
                </a:solidFill>
              </a:rPr>
              <a:t>)</a:t>
            </a:r>
          </a:p>
          <a:p>
            <a:pPr eaLnBrk="1" hangingPunct="1"/>
            <a:endParaRPr lang="en-US" altLang="ja-JP" b="1" dirty="0">
              <a:solidFill>
                <a:srgbClr val="6666FF"/>
              </a:solidFill>
            </a:endParaRPr>
          </a:p>
        </p:txBody>
      </p:sp>
      <p:sp>
        <p:nvSpPr>
          <p:cNvPr id="366627" name="Rectangle 35"/>
          <p:cNvSpPr>
            <a:spLocks noChangeArrowheads="1"/>
          </p:cNvSpPr>
          <p:nvPr/>
        </p:nvSpPr>
        <p:spPr bwMode="auto">
          <a:xfrm>
            <a:off x="5148263" y="4076700"/>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6628" name="Rectangle 36"/>
          <p:cNvSpPr>
            <a:spLocks noChangeArrowheads="1"/>
          </p:cNvSpPr>
          <p:nvPr/>
        </p:nvSpPr>
        <p:spPr bwMode="auto">
          <a:xfrm>
            <a:off x="4500563" y="1987550"/>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6629" name="Line 37"/>
          <p:cNvSpPr>
            <a:spLocks noChangeShapeType="1"/>
          </p:cNvSpPr>
          <p:nvPr/>
        </p:nvSpPr>
        <p:spPr bwMode="auto">
          <a:xfrm flipV="1">
            <a:off x="5364163" y="4149725"/>
            <a:ext cx="0" cy="1008063"/>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6630" name="Line 38"/>
          <p:cNvSpPr>
            <a:spLocks noChangeShapeType="1"/>
          </p:cNvSpPr>
          <p:nvPr/>
        </p:nvSpPr>
        <p:spPr bwMode="auto">
          <a:xfrm flipH="1" flipV="1">
            <a:off x="4787900" y="2060575"/>
            <a:ext cx="576263" cy="2016125"/>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6631" name="Text Box 39"/>
          <p:cNvSpPr txBox="1">
            <a:spLocks noChangeArrowheads="1"/>
          </p:cNvSpPr>
          <p:nvPr/>
        </p:nvSpPr>
        <p:spPr bwMode="auto">
          <a:xfrm>
            <a:off x="5416550" y="5032375"/>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Write Data</a:t>
            </a:r>
          </a:p>
        </p:txBody>
      </p:sp>
      <p:sp>
        <p:nvSpPr>
          <p:cNvPr id="366632" name="Text Box 40"/>
          <p:cNvSpPr txBox="1">
            <a:spLocks noChangeArrowheads="1"/>
          </p:cNvSpPr>
          <p:nvPr/>
        </p:nvSpPr>
        <p:spPr bwMode="auto">
          <a:xfrm>
            <a:off x="5219700" y="3133725"/>
            <a:ext cx="218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主記憶も同時に更新</a:t>
            </a:r>
          </a:p>
        </p:txBody>
      </p:sp>
      <p:sp>
        <p:nvSpPr>
          <p:cNvPr id="366633" name="Text Box 41"/>
          <p:cNvSpPr txBox="1">
            <a:spLocks noChangeArrowheads="1"/>
          </p:cNvSpPr>
          <p:nvPr/>
        </p:nvSpPr>
        <p:spPr bwMode="auto">
          <a:xfrm>
            <a:off x="468313" y="2054225"/>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grpSp>
        <p:nvGrpSpPr>
          <p:cNvPr id="366634" name="Group 42"/>
          <p:cNvGrpSpPr>
            <a:grpSpLocks/>
          </p:cNvGrpSpPr>
          <p:nvPr/>
        </p:nvGrpSpPr>
        <p:grpSpPr bwMode="auto">
          <a:xfrm>
            <a:off x="323850" y="2492375"/>
            <a:ext cx="1728788" cy="360363"/>
            <a:chOff x="567" y="1026"/>
            <a:chExt cx="1089" cy="227"/>
          </a:xfrm>
        </p:grpSpPr>
        <p:sp>
          <p:nvSpPr>
            <p:cNvPr id="33833" name="Rectangle 43"/>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33834" name="Rectangle 44"/>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010</a:t>
              </a:r>
            </a:p>
          </p:txBody>
        </p:sp>
        <p:sp>
          <p:nvSpPr>
            <p:cNvPr id="33835" name="Rectangle 45"/>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grpSp>
      <p:pic>
        <p:nvPicPr>
          <p:cNvPr id="2" name="オーディオ 1">
            <a:hlinkClick r:id="" action="ppaction://media"/>
            <a:extLst>
              <a:ext uri="{FF2B5EF4-FFF2-40B4-BE49-F238E27FC236}">
                <a16:creationId xmlns:a16="http://schemas.microsoft.com/office/drawing/2014/main" id="{03ED908B-0D1F-41AA-AD60-D60320F2FB5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0991"/>
    </mc:Choice>
    <mc:Fallback xmlns="">
      <p:transition spd="slow" advTm="60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66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663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6662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66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66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662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66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66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6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366627" grpId="0" animBg="1"/>
      <p:bldP spid="366628" grpId="0" animBg="1"/>
      <p:bldP spid="366629" grpId="0" animBg="1"/>
      <p:bldP spid="366630" grpId="0" animBg="1"/>
      <p:bldP spid="366631" grpId="0"/>
      <p:bldP spid="366632" grpId="0"/>
      <p:bldP spid="366633" grpId="0"/>
    </p:bldLst>
  </p:timing>
  <p:extLst>
    <p:ext uri="{3A86A75C-4F4B-4683-9AE1-C65F6400EC91}">
      <p14:laserTraceLst xmlns:p14="http://schemas.microsoft.com/office/powerpoint/2010/main">
        <p14:tracePtLst>
          <p14:tracePt t="503" x="9097963" y="3994150"/>
          <p14:tracePt t="510" x="9043988" y="3994150"/>
          <p14:tracePt t="518" x="9034463" y="3994150"/>
          <p14:tracePt t="526" x="8997950" y="3994150"/>
          <p14:tracePt t="534" x="8988425" y="3994150"/>
          <p14:tracePt t="550" x="8970963" y="3994150"/>
          <p14:tracePt t="622" x="8961438" y="3994150"/>
          <p14:tracePt t="630" x="8951913" y="3994150"/>
          <p14:tracePt t="655" x="8943975" y="3994150"/>
          <p14:tracePt t="662" x="8924925" y="3994150"/>
          <p14:tracePt t="671" x="8907463" y="3994150"/>
          <p14:tracePt t="678" x="8888413" y="3976688"/>
          <p14:tracePt t="686" x="8861425" y="3976688"/>
          <p14:tracePt t="694" x="8834438" y="3967163"/>
          <p14:tracePt t="702" x="8797925" y="3957638"/>
          <p14:tracePt t="710" x="8742363" y="3930650"/>
          <p14:tracePt t="718" x="8678863" y="3921125"/>
          <p14:tracePt t="726" x="8605838" y="3911600"/>
          <p14:tracePt t="734" x="8488363" y="3867150"/>
          <p14:tracePt t="743" x="8432800" y="3857625"/>
          <p14:tracePt t="750" x="8350250" y="3830638"/>
          <p14:tracePt t="759" x="8240713" y="3803650"/>
          <p14:tracePt t="766" x="8140700" y="3775075"/>
          <p14:tracePt t="774" x="8086725" y="3775075"/>
          <p14:tracePt t="782" x="8031163" y="3757613"/>
          <p14:tracePt t="790" x="7986713" y="3738563"/>
          <p14:tracePt t="798" x="7950200" y="3730625"/>
          <p14:tracePt t="806" x="7921625" y="3721100"/>
          <p14:tracePt t="814" x="7904163" y="3721100"/>
          <p14:tracePt t="823" x="7885113" y="3711575"/>
          <p14:tracePt t="839" x="7867650" y="3694113"/>
          <p14:tracePt t="846" x="7840663" y="3665538"/>
          <p14:tracePt t="857" x="7840663" y="3657600"/>
          <p14:tracePt t="862" x="7840663" y="3638550"/>
          <p14:tracePt t="873" x="7831138" y="3629025"/>
          <p14:tracePt t="878" x="7821613" y="3602038"/>
          <p14:tracePt t="886" x="7804150" y="3584575"/>
          <p14:tracePt t="894" x="7777163" y="3548063"/>
          <p14:tracePt t="902" x="7758113" y="3519488"/>
          <p14:tracePt t="910" x="7740650" y="3502025"/>
          <p14:tracePt t="918" x="7731125" y="3492500"/>
          <p14:tracePt t="926" x="7694613" y="3446463"/>
          <p14:tracePt t="934" x="7685088" y="3446463"/>
          <p14:tracePt t="942" x="7685088" y="3438525"/>
          <p14:tracePt t="950" x="7675563" y="3419475"/>
          <p14:tracePt t="958" x="7675563" y="3411538"/>
          <p14:tracePt t="966" x="7658100" y="3392488"/>
          <p14:tracePt t="982" x="7648575" y="3375025"/>
          <p14:tracePt t="998" x="7639050" y="3365500"/>
          <p14:tracePt t="1014" x="7639050" y="3355975"/>
          <p14:tracePt t="1030" x="7639050" y="3346450"/>
          <p14:tracePt t="1039" x="7639050" y="3338513"/>
          <p14:tracePt t="1046" x="7639050" y="3328988"/>
          <p14:tracePt t="1059" x="7639050" y="3319463"/>
          <p14:tracePt t="1061" x="7639050" y="3309938"/>
          <p14:tracePt t="1072" x="7639050" y="3292475"/>
          <p14:tracePt t="1085" x="7639050" y="3282950"/>
          <p14:tracePt t="1101" x="7639050" y="3265488"/>
          <p14:tracePt t="1109" x="7648575" y="3265488"/>
          <p14:tracePt t="1117" x="7667625" y="3246438"/>
          <p14:tracePt t="1150" x="7675563" y="3236913"/>
          <p14:tracePt t="1158" x="7685088" y="3236913"/>
          <p14:tracePt t="1166" x="7694613" y="3236913"/>
          <p14:tracePt t="1182" x="7731125" y="3236913"/>
          <p14:tracePt t="1190" x="7748588" y="3228975"/>
          <p14:tracePt t="1198" x="7758113" y="3228975"/>
          <p14:tracePt t="1206" x="7767638" y="3228975"/>
          <p14:tracePt t="1214" x="7785100" y="3228975"/>
          <p14:tracePt t="1224" x="7804150" y="3219450"/>
          <p14:tracePt t="1230" x="7821613" y="3219450"/>
          <p14:tracePt t="1239" x="7831138" y="3219450"/>
          <p14:tracePt t="1246" x="7840663" y="3219450"/>
          <p14:tracePt t="1262" x="7858125" y="3219450"/>
          <p14:tracePt t="1272" x="7867650" y="3219450"/>
          <p14:tracePt t="1278" x="7877175" y="3228975"/>
          <p14:tracePt t="1294" x="7877175" y="3236913"/>
          <p14:tracePt t="1310" x="7885113" y="3246438"/>
          <p14:tracePt t="1326" x="7885113" y="3265488"/>
          <p14:tracePt t="1342" x="7885113" y="3273425"/>
          <p14:tracePt t="1350" x="7885113" y="3282950"/>
          <p14:tracePt t="1358" x="7904163" y="3302000"/>
          <p14:tracePt t="1366" x="7904163" y="3309938"/>
          <p14:tracePt t="1398" x="7904163" y="3319463"/>
          <p14:tracePt t="1422" x="7904163" y="3328988"/>
          <p14:tracePt t="1454" x="7904163" y="3346450"/>
          <p14:tracePt t="1926" x="7904163" y="3365500"/>
          <p14:tracePt t="1934" x="7904163" y="3375025"/>
          <p14:tracePt t="2998" x="7877175" y="3375025"/>
          <p14:tracePt t="3022" x="7840663" y="3355975"/>
          <p14:tracePt t="4302" x="7840663" y="3346450"/>
          <p14:tracePt t="4310" x="7840663" y="3328988"/>
          <p14:tracePt t="4318" x="7840663" y="3319463"/>
          <p14:tracePt t="4462" x="7840663" y="3309938"/>
          <p14:tracePt t="4486" x="7840663" y="3302000"/>
          <p14:tracePt t="4502" x="7821613" y="3273425"/>
          <p14:tracePt t="4734" x="7813675" y="3273425"/>
          <p14:tracePt t="4742" x="7813675" y="3265488"/>
          <p14:tracePt t="4750" x="7794625" y="3255963"/>
          <p14:tracePt t="4758" x="7777163" y="3236913"/>
          <p14:tracePt t="4966" x="7748588" y="3209925"/>
          <p14:tracePt t="5222" x="7731125" y="3192463"/>
          <p14:tracePt t="5230" x="7721600" y="3192463"/>
          <p14:tracePt t="5237" x="7721600" y="3173413"/>
          <p14:tracePt t="5262" x="7712075" y="3163888"/>
          <p14:tracePt t="5502" x="7712075" y="3155950"/>
          <p14:tracePt t="5518" x="7694613" y="3127375"/>
          <p14:tracePt t="5534" x="7685088" y="3119438"/>
          <p14:tracePt t="5550" x="7675563" y="3109913"/>
          <p14:tracePt t="5637" x="7675563" y="3100388"/>
          <p14:tracePt t="5678" x="7675563" y="3090863"/>
          <p14:tracePt t="5686" x="7667625" y="3082925"/>
          <p14:tracePt t="5854" x="7667625" y="3073400"/>
          <p14:tracePt t="5870" x="7667625" y="3063875"/>
          <p14:tracePt t="5878" x="7667625" y="3054350"/>
          <p14:tracePt t="5887" x="7658100" y="3046413"/>
          <p14:tracePt t="5910" x="7639050" y="3036888"/>
          <p14:tracePt t="5941" x="7631113" y="3017838"/>
          <p14:tracePt t="6101" x="7631113" y="3009900"/>
          <p14:tracePt t="6118" x="7631113" y="2990850"/>
          <p14:tracePt t="6134" x="7631113" y="2982913"/>
          <p14:tracePt t="6141" x="7621588" y="2973388"/>
          <p14:tracePt t="6158" x="7612063" y="2973388"/>
          <p14:tracePt t="6246" x="7602538" y="2963863"/>
          <p14:tracePt t="6261" x="7585075" y="2946400"/>
          <p14:tracePt t="6277" x="7575550" y="2936875"/>
          <p14:tracePt t="6685" x="7567613" y="2936875"/>
          <p14:tracePt t="6693" x="7558088" y="2936875"/>
          <p14:tracePt t="6726" x="7558088" y="2946400"/>
          <p14:tracePt t="7405" x="7548563" y="2954338"/>
          <p14:tracePt t="7541" x="7548563" y="2963863"/>
          <p14:tracePt t="7549" x="7548563" y="2973388"/>
          <p14:tracePt t="7557" x="7539038" y="2982913"/>
          <p14:tracePt t="7565" x="7531100" y="2990850"/>
          <p14:tracePt t="7581" x="7521575" y="3000375"/>
          <p14:tracePt t="7597" x="7521575" y="3009900"/>
          <p14:tracePt t="7622" x="7512050" y="3017838"/>
          <p14:tracePt t="7646" x="7512050" y="3027363"/>
          <p14:tracePt t="7662" x="7502525" y="3036888"/>
          <p14:tracePt t="7718" x="7502525" y="3046413"/>
          <p14:tracePt t="8630" x="7475538" y="3063875"/>
          <p14:tracePt t="8638" x="7439025" y="3100388"/>
          <p14:tracePt t="8646" x="7412038" y="3127375"/>
          <p14:tracePt t="8654" x="7375525" y="3182938"/>
          <p14:tracePt t="8662" x="7356475" y="3219450"/>
          <p14:tracePt t="8673" x="7348538" y="3236913"/>
          <p14:tracePt t="8678" x="7312025" y="3292475"/>
          <p14:tracePt t="8689" x="7292975" y="3328988"/>
          <p14:tracePt t="8694" x="7256463" y="3382963"/>
          <p14:tracePt t="8702" x="7248525" y="3402013"/>
          <p14:tracePt t="8710" x="7239000" y="3446463"/>
          <p14:tracePt t="8718" x="7202488" y="3492500"/>
          <p14:tracePt t="8726" x="7192963" y="3538538"/>
          <p14:tracePt t="8734" x="7192963" y="3556000"/>
          <p14:tracePt t="8742" x="7192963" y="3602038"/>
          <p14:tracePt t="8750" x="7192963" y="3611563"/>
          <p14:tracePt t="8758" x="7192963" y="3648075"/>
          <p14:tracePt t="8766" x="7192963" y="3694113"/>
          <p14:tracePt t="8773" x="7192963" y="3730625"/>
          <p14:tracePt t="8782" x="7192963" y="3748088"/>
          <p14:tracePt t="8789" x="7192963" y="3803650"/>
          <p14:tracePt t="8798" x="7192963" y="3848100"/>
          <p14:tracePt t="8806" x="7192963" y="3884613"/>
          <p14:tracePt t="8814" x="7192963" y="3911600"/>
          <p14:tracePt t="8821" x="7192963" y="3930650"/>
          <p14:tracePt t="8829" x="7192963" y="3957638"/>
          <p14:tracePt t="8837" x="7175500" y="3994150"/>
          <p14:tracePt t="8845" x="7156450" y="4013200"/>
          <p14:tracePt t="8861" x="7138988" y="4057650"/>
          <p14:tracePt t="8870" x="7110413" y="4067175"/>
          <p14:tracePt t="8877" x="7110413" y="4086225"/>
          <p14:tracePt t="8887" x="7083425" y="4113213"/>
          <p14:tracePt t="8894" x="7073900" y="4122738"/>
          <p14:tracePt t="8902" x="7056438" y="4149725"/>
          <p14:tracePt t="8910" x="7046913" y="4159250"/>
          <p14:tracePt t="8918" x="7029450" y="4167188"/>
          <p14:tracePt t="8926" x="7000875" y="4186238"/>
          <p14:tracePt t="8934" x="6983413" y="4203700"/>
          <p14:tracePt t="8942" x="6946900" y="4213225"/>
          <p14:tracePt t="8957" x="6892925" y="4249738"/>
          <p14:tracePt t="8966" x="6864350" y="4259263"/>
          <p14:tracePt t="8974" x="6837363" y="4286250"/>
          <p14:tracePt t="8982" x="6783388" y="4303713"/>
          <p14:tracePt t="8990" x="6727825" y="4313238"/>
          <p14:tracePt t="8998" x="6637338" y="4313238"/>
          <p14:tracePt t="9006" x="6600825" y="4313238"/>
          <p14:tracePt t="9014" x="6545263" y="4322763"/>
          <p14:tracePt t="9021" x="6454775" y="4349750"/>
          <p14:tracePt t="9030" x="6372225" y="4349750"/>
          <p14:tracePt t="9038" x="6281738" y="4349750"/>
          <p14:tracePt t="9058" x="6116638" y="4368800"/>
          <p14:tracePt t="9062" x="6026150" y="4376738"/>
          <p14:tracePt t="9071" x="5926138" y="4395788"/>
          <p14:tracePt t="9077" x="5853113" y="4422775"/>
          <p14:tracePt t="9087" x="5753100" y="4432300"/>
          <p14:tracePt t="9094" x="5697538" y="4432300"/>
          <p14:tracePt t="9102" x="5588000" y="4449763"/>
          <p14:tracePt t="9110" x="5524500" y="4459288"/>
          <p14:tracePt t="9118" x="5451475" y="4459288"/>
          <p14:tracePt t="9126" x="5341938" y="4459288"/>
          <p14:tracePt t="9134" x="5268913" y="4459288"/>
          <p14:tracePt t="9141" x="5195888" y="4459288"/>
          <p14:tracePt t="9150" x="5122863" y="4459288"/>
          <p14:tracePt t="9158" x="5014913" y="4459288"/>
          <p14:tracePt t="9165" x="4959350" y="4459288"/>
          <p14:tracePt t="9174" x="4895850" y="4459288"/>
          <p14:tracePt t="9181" x="4822825" y="4449763"/>
          <p14:tracePt t="9189" x="4776788" y="4422775"/>
          <p14:tracePt t="9199" x="4713288" y="4405313"/>
          <p14:tracePt t="9205" x="4649788" y="4349750"/>
          <p14:tracePt t="9213" x="4630738" y="4332288"/>
          <p14:tracePt t="9221" x="4594225" y="4303713"/>
          <p14:tracePt t="9229" x="4549775" y="4276725"/>
          <p14:tracePt t="9237" x="4530725" y="4259263"/>
          <p14:tracePt t="9245" x="4513263" y="4203700"/>
          <p14:tracePt t="9253" x="4513263" y="4176713"/>
          <p14:tracePt t="9261" x="4484688" y="4130675"/>
          <p14:tracePt t="9271" x="4484688" y="4086225"/>
          <p14:tracePt t="9278" x="4484688" y="4040188"/>
          <p14:tracePt t="9288" x="4484688" y="4003675"/>
          <p14:tracePt t="9294" x="4484688" y="3976688"/>
          <p14:tracePt t="9302" x="4484688" y="3940175"/>
          <p14:tracePt t="9310" x="4484688" y="3894138"/>
          <p14:tracePt t="9318" x="4484688" y="3884613"/>
          <p14:tracePt t="9326" x="4484688" y="3857625"/>
          <p14:tracePt t="9342" x="4484688" y="3840163"/>
          <p14:tracePt t="9350" x="4484688" y="3821113"/>
          <p14:tracePt t="9358" x="4503738" y="3803650"/>
          <p14:tracePt t="9366" x="4521200" y="3794125"/>
          <p14:tracePt t="9373" x="4521200" y="3784600"/>
          <p14:tracePt t="9382" x="4540250" y="3767138"/>
          <p14:tracePt t="9391" x="4557713" y="3767138"/>
          <p14:tracePt t="9398" x="4576763" y="3748088"/>
          <p14:tracePt t="9406" x="4613275" y="3748088"/>
          <p14:tracePt t="9414" x="4667250" y="3748088"/>
          <p14:tracePt t="9422" x="4722813" y="3748088"/>
          <p14:tracePt t="9430" x="4795838" y="3748088"/>
          <p14:tracePt t="9438" x="4868863" y="3748088"/>
          <p14:tracePt t="9446" x="4995863" y="3748088"/>
          <p14:tracePt t="9455" x="5141913" y="3748088"/>
          <p14:tracePt t="9462" x="5268913" y="3748088"/>
          <p14:tracePt t="9472" x="5451475" y="3767138"/>
          <p14:tracePt t="9478" x="5616575" y="3784600"/>
          <p14:tracePt t="9488" x="5770563" y="3840163"/>
          <p14:tracePt t="9494" x="5899150" y="3840163"/>
          <p14:tracePt t="9502" x="6026150" y="3884613"/>
          <p14:tracePt t="9510" x="6108700" y="3903663"/>
          <p14:tracePt t="9518" x="6135688" y="3921125"/>
          <p14:tracePt t="9526" x="6172200" y="3967163"/>
          <p14:tracePt t="9534" x="6181725" y="3976688"/>
          <p14:tracePt t="9558" x="6181725" y="3994150"/>
          <p14:tracePt t="9566" x="6181725" y="4013200"/>
          <p14:tracePt t="9574" x="6181725" y="4057650"/>
          <p14:tracePt t="9582" x="6181725" y="4094163"/>
          <p14:tracePt t="9590" x="6172200" y="4130675"/>
          <p14:tracePt t="9598" x="6153150" y="4203700"/>
          <p14:tracePt t="9606" x="6153150" y="4232275"/>
          <p14:tracePt t="9614" x="6153150" y="4268788"/>
          <p14:tracePt t="9621" x="6145213" y="4313238"/>
          <p14:tracePt t="9630" x="6145213" y="4322763"/>
          <p14:tracePt t="9638" x="6135688" y="4340225"/>
          <p14:tracePt t="9646" x="6126163" y="4340225"/>
          <p14:tracePt t="9655" x="6126163" y="4349750"/>
          <p14:tracePt t="9774" x="6153150" y="4303713"/>
          <p14:tracePt t="9782" x="6172200" y="4203700"/>
          <p14:tracePt t="9789" x="6208713" y="4130675"/>
          <p14:tracePt t="9797" x="6226175" y="4067175"/>
          <p14:tracePt t="9806" x="6235700" y="3976688"/>
          <p14:tracePt t="9814" x="6254750" y="3857625"/>
          <p14:tracePt t="9821" x="6254750" y="3767138"/>
          <p14:tracePt t="9830" x="6254750" y="3711575"/>
          <p14:tracePt t="9838" x="6281738" y="3584575"/>
          <p14:tracePt t="9846" x="6281738" y="3511550"/>
          <p14:tracePt t="9855" x="6281738" y="3402013"/>
          <p14:tracePt t="9862" x="6281738" y="3309938"/>
          <p14:tracePt t="9871" x="6272213" y="3209925"/>
          <p14:tracePt t="9878" x="6272213" y="3136900"/>
          <p14:tracePt t="9888" x="6272213" y="3082925"/>
          <p14:tracePt t="9894" x="6272213" y="3009900"/>
          <p14:tracePt t="9902" x="6272213" y="2954338"/>
          <p14:tracePt t="9910" x="6272213" y="2873375"/>
          <p14:tracePt t="9918" x="6272213" y="2817813"/>
          <p14:tracePt t="9926" x="6262688" y="2727325"/>
          <p14:tracePt t="9934" x="6262688" y="2671763"/>
          <p14:tracePt t="9942" x="6262688" y="2625725"/>
          <p14:tracePt t="9950" x="6262688" y="2598738"/>
          <p14:tracePt t="9958" x="6262688" y="2562225"/>
          <p14:tracePt t="9966" x="6254750" y="2544763"/>
          <p14:tracePt t="9974" x="6254750" y="2508250"/>
          <p14:tracePt t="9982" x="6254750" y="2498725"/>
          <p14:tracePt t="9998" x="6254750" y="2481263"/>
          <p14:tracePt t="10006" x="6254750" y="2471738"/>
          <p14:tracePt t="10022" x="6254750" y="2462213"/>
          <p14:tracePt t="10150" x="6245225" y="2452688"/>
          <p14:tracePt t="10158" x="6235700" y="2452688"/>
          <p14:tracePt t="10166" x="6226175" y="2452688"/>
          <p14:tracePt t="10174" x="6218238" y="2471738"/>
          <p14:tracePt t="10254" x="6208713" y="2481263"/>
          <p14:tracePt t="10310" x="6189663" y="2498725"/>
          <p14:tracePt t="10318" x="6153150" y="2508250"/>
          <p14:tracePt t="10326" x="6099175" y="2525713"/>
          <p14:tracePt t="10334" x="6043613" y="2525713"/>
          <p14:tracePt t="10342" x="5980113" y="2544763"/>
          <p14:tracePt t="10350" x="5907088" y="2544763"/>
          <p14:tracePt t="10358" x="5853113" y="2544763"/>
          <p14:tracePt t="10366" x="5761038" y="2544763"/>
          <p14:tracePt t="10374" x="5670550" y="2544763"/>
          <p14:tracePt t="10382" x="5580063" y="2544763"/>
          <p14:tracePt t="10390" x="5497513" y="2544763"/>
          <p14:tracePt t="10398" x="5405438" y="2544763"/>
          <p14:tracePt t="10406" x="5334000" y="2544763"/>
          <p14:tracePt t="10414" x="5297488" y="2544763"/>
          <p14:tracePt t="10422" x="5241925" y="2544763"/>
          <p14:tracePt t="10430" x="5214938" y="2544763"/>
          <p14:tracePt t="10439" x="5168900" y="2544763"/>
          <p14:tracePt t="10446" x="5151438" y="2535238"/>
          <p14:tracePt t="10456" x="5122863" y="2517775"/>
          <p14:tracePt t="10462" x="5078413" y="2508250"/>
          <p14:tracePt t="10471" x="5032375" y="2498725"/>
          <p14:tracePt t="10478" x="4978400" y="2489200"/>
          <p14:tracePt t="10488" x="4913313" y="2462213"/>
          <p14:tracePt t="10494" x="4859338" y="2452688"/>
          <p14:tracePt t="10502" x="4795838" y="2444750"/>
          <p14:tracePt t="10510" x="4722813" y="2425700"/>
          <p14:tracePt t="10518" x="4659313" y="2425700"/>
          <p14:tracePt t="10526" x="4603750" y="2398713"/>
          <p14:tracePt t="10534" x="4540250" y="2389188"/>
          <p14:tracePt t="10542" x="4494213" y="2371725"/>
          <p14:tracePt t="10550" x="4467225" y="2343150"/>
          <p14:tracePt t="10558" x="4440238" y="2325688"/>
          <p14:tracePt t="10566" x="4403725" y="2298700"/>
          <p14:tracePt t="10575" x="4376738" y="2270125"/>
          <p14:tracePt t="10581" x="4348163" y="2243138"/>
          <p14:tracePt t="10589" x="4330700" y="2225675"/>
          <p14:tracePt t="10597" x="4311650" y="2170113"/>
          <p14:tracePt t="10605" x="4275138" y="2106613"/>
          <p14:tracePt t="10613" x="4257675" y="2070100"/>
          <p14:tracePt t="10621" x="4248150" y="2016125"/>
          <p14:tracePt t="10629" x="4230688" y="1951038"/>
          <p14:tracePt t="10638" x="4221163" y="1933575"/>
          <p14:tracePt t="10645" x="4221163" y="1897063"/>
          <p14:tracePt t="10653" x="4221163" y="1851025"/>
          <p14:tracePt t="10661" x="4221163" y="1833563"/>
          <p14:tracePt t="10669" x="4221163" y="1797050"/>
          <p14:tracePt t="10677" x="4221163" y="1768475"/>
          <p14:tracePt t="10686" x="4221163" y="1760538"/>
          <p14:tracePt t="10693" x="4221163" y="1741488"/>
          <p14:tracePt t="10701" x="4221163" y="1714500"/>
          <p14:tracePt t="10709" x="4248150" y="1697038"/>
          <p14:tracePt t="10718" x="4275138" y="1668463"/>
          <p14:tracePt t="10726" x="4294188" y="1651000"/>
          <p14:tracePt t="10734" x="4330700" y="1631950"/>
          <p14:tracePt t="10742" x="4367213" y="1624013"/>
          <p14:tracePt t="10750" x="4413250" y="1595438"/>
          <p14:tracePt t="10758" x="4476750" y="1595438"/>
          <p14:tracePt t="10766" x="4549775" y="1595438"/>
          <p14:tracePt t="10773" x="4622800" y="1587500"/>
          <p14:tracePt t="10782" x="4730750" y="1587500"/>
          <p14:tracePt t="10790" x="4859338" y="1587500"/>
          <p14:tracePt t="10798" x="4968875" y="1587500"/>
          <p14:tracePt t="10806" x="5114925" y="1587500"/>
          <p14:tracePt t="10814" x="5297488" y="1604963"/>
          <p14:tracePt t="10821" x="5434013" y="1651000"/>
          <p14:tracePt t="10830" x="5561013" y="1677988"/>
          <p14:tracePt t="10838" x="5680075" y="1724025"/>
          <p14:tracePt t="10846" x="5761038" y="1760538"/>
          <p14:tracePt t="10854" x="5826125" y="1804988"/>
          <p14:tracePt t="10862" x="5843588" y="1824038"/>
          <p14:tracePt t="10871" x="5870575" y="1870075"/>
          <p14:tracePt t="10878" x="5870575" y="1887538"/>
          <p14:tracePt t="10888" x="5889625" y="1924050"/>
          <p14:tracePt t="10894" x="5889625" y="1951038"/>
          <p14:tracePt t="10902" x="5889625" y="1987550"/>
          <p14:tracePt t="10910" x="5899150" y="2024063"/>
          <p14:tracePt t="10918" x="5899150" y="2070100"/>
          <p14:tracePt t="10926" x="5899150" y="2106613"/>
          <p14:tracePt t="10934" x="5899150" y="2160588"/>
          <p14:tracePt t="10942" x="5899150" y="2189163"/>
          <p14:tracePt t="10950" x="5899150" y="2243138"/>
          <p14:tracePt t="10958" x="5899150" y="2289175"/>
          <p14:tracePt t="10966" x="5899150" y="2316163"/>
          <p14:tracePt t="10974" x="5899150" y="2362200"/>
          <p14:tracePt t="10982" x="5899150" y="2398713"/>
          <p14:tracePt t="10989" x="5870575" y="2444750"/>
          <p14:tracePt t="10998" x="5862638" y="2489200"/>
          <p14:tracePt t="11006" x="5843588" y="2517775"/>
          <p14:tracePt t="11014" x="5843588" y="2535238"/>
          <p14:tracePt t="11021" x="5834063" y="2554288"/>
          <p14:tracePt t="11030" x="5826125" y="2571750"/>
          <p14:tracePt t="11038" x="5816600" y="2581275"/>
          <p14:tracePt t="11046" x="5807075" y="2598738"/>
          <p14:tracePt t="11062" x="5807075" y="2617788"/>
          <p14:tracePt t="11072" x="5797550" y="2625725"/>
          <p14:tracePt t="11088" x="5780088" y="2644775"/>
          <p14:tracePt t="11094" x="5770563" y="2654300"/>
          <p14:tracePt t="11104" x="5753100" y="2681288"/>
          <p14:tracePt t="11110" x="5707063" y="2717800"/>
          <p14:tracePt t="11117" x="5624513" y="2754313"/>
          <p14:tracePt t="11126" x="5514975" y="2800350"/>
          <p14:tracePt t="11134" x="5360988" y="2873375"/>
          <p14:tracePt t="11141" x="5195888" y="2909888"/>
          <p14:tracePt t="11150" x="4959350" y="2973388"/>
          <p14:tracePt t="11158" x="4759325" y="3036888"/>
          <p14:tracePt t="11166" x="4503738" y="3119438"/>
          <p14:tracePt t="11174" x="4267200" y="3200400"/>
          <p14:tracePt t="11182" x="4094163" y="3246438"/>
          <p14:tracePt t="11191" x="3992563" y="3319463"/>
          <p14:tracePt t="11206" x="3746500" y="3455988"/>
          <p14:tracePt t="11214" x="3646488" y="3538538"/>
          <p14:tracePt t="11222" x="3527425" y="3629025"/>
          <p14:tracePt t="11230" x="3427413" y="3721100"/>
          <p14:tracePt t="11238" x="3336925" y="3821113"/>
          <p14:tracePt t="11246" x="3263900" y="3903663"/>
          <p14:tracePt t="11254" x="3217863" y="3967163"/>
          <p14:tracePt t="11262" x="3163888" y="4040188"/>
          <p14:tracePt t="11271" x="3090863" y="4103688"/>
          <p14:tracePt t="11278" x="3071813" y="4130675"/>
          <p14:tracePt t="11287" x="3027363" y="4176713"/>
          <p14:tracePt t="11294" x="2998788" y="4213225"/>
          <p14:tracePt t="11302" x="2962275" y="4240213"/>
          <p14:tracePt t="11310" x="2954338" y="4259263"/>
          <p14:tracePt t="11318" x="2935288" y="4276725"/>
          <p14:tracePt t="11334" x="2925763" y="4286250"/>
          <p14:tracePt t="11406" x="2925763" y="4295775"/>
          <p14:tracePt t="11422" x="2917825" y="4322763"/>
          <p14:tracePt t="11430" x="2917825" y="4340225"/>
          <p14:tracePt t="11438" x="2898775" y="4359275"/>
          <p14:tracePt t="11446" x="2889250" y="4376738"/>
          <p14:tracePt t="11455" x="2881313" y="4405313"/>
          <p14:tracePt t="11462" x="2871788" y="4432300"/>
          <p14:tracePt t="11472" x="2862263" y="4449763"/>
          <p14:tracePt t="11478" x="2852738" y="4449763"/>
          <p14:tracePt t="11488" x="2835275" y="4468813"/>
          <p14:tracePt t="11494" x="2835275" y="4478338"/>
          <p14:tracePt t="11505" x="2825750" y="4495800"/>
          <p14:tracePt t="11510" x="2808288" y="4514850"/>
          <p14:tracePt t="11518" x="2798763" y="4522788"/>
          <p14:tracePt t="11526" x="2789238" y="4532313"/>
          <p14:tracePt t="11534" x="2762250" y="4559300"/>
          <p14:tracePt t="11542" x="2735263" y="4568825"/>
          <p14:tracePt t="11550" x="2716213" y="4568825"/>
          <p14:tracePt t="11559" x="2679700" y="4578350"/>
          <p14:tracePt t="11566" x="2643188" y="4595813"/>
          <p14:tracePt t="11575" x="2589213" y="4595813"/>
          <p14:tracePt t="11582" x="2498725" y="4614863"/>
          <p14:tracePt t="11590" x="2397125" y="4641850"/>
          <p14:tracePt t="11598" x="2287588" y="4641850"/>
          <p14:tracePt t="11606" x="2197100" y="4641850"/>
          <p14:tracePt t="11614" x="2070100" y="4641850"/>
          <p14:tracePt t="11622" x="1997075" y="4641850"/>
          <p14:tracePt t="11630" x="1878013" y="4595813"/>
          <p14:tracePt t="11639" x="1804988" y="4568825"/>
          <p14:tracePt t="11646" x="1722438" y="4532313"/>
          <p14:tracePt t="11655" x="1622425" y="4468813"/>
          <p14:tracePt t="11662" x="1576388" y="4432300"/>
          <p14:tracePt t="11672" x="1495425" y="4376738"/>
          <p14:tracePt t="11678" x="1439863" y="4340225"/>
          <p14:tracePt t="11688" x="1395413" y="4295775"/>
          <p14:tracePt t="11694" x="1385888" y="4240213"/>
          <p14:tracePt t="11704" x="1349375" y="4186238"/>
          <p14:tracePt t="11710" x="1339850" y="4149725"/>
          <p14:tracePt t="11718" x="1322388" y="4086225"/>
          <p14:tracePt t="11726" x="1312863" y="4030663"/>
          <p14:tracePt t="11734" x="1312863" y="3984625"/>
          <p14:tracePt t="11742" x="1312863" y="3948113"/>
          <p14:tracePt t="11750" x="1312863" y="3894138"/>
          <p14:tracePt t="11758" x="1312863" y="3840163"/>
          <p14:tracePt t="11766" x="1312863" y="3775075"/>
          <p14:tracePt t="11774" x="1312863" y="3721100"/>
          <p14:tracePt t="11782" x="1312863" y="3648075"/>
          <p14:tracePt t="11790" x="1358900" y="3584575"/>
          <p14:tracePt t="11798" x="1395413" y="3519488"/>
          <p14:tracePt t="11807" x="1439863" y="3482975"/>
          <p14:tracePt t="11814" x="1476375" y="3446463"/>
          <p14:tracePt t="11823" x="1512888" y="3382963"/>
          <p14:tracePt t="11830" x="1541463" y="3355975"/>
          <p14:tracePt t="11838" x="1576388" y="3338513"/>
          <p14:tracePt t="11846" x="1612900" y="3302000"/>
          <p14:tracePt t="11855" x="1649413" y="3292475"/>
          <p14:tracePt t="11862" x="1685925" y="3282950"/>
          <p14:tracePt t="11872" x="1751013" y="3265488"/>
          <p14:tracePt t="11878" x="1804988" y="3265488"/>
          <p14:tracePt t="11888" x="1878013" y="3265488"/>
          <p14:tracePt t="11894" x="1987550" y="3265488"/>
          <p14:tracePt t="11904" x="2078038" y="3265488"/>
          <p14:tracePt t="11910" x="2206625" y="3265488"/>
          <p14:tracePt t="11918" x="2316163" y="3265488"/>
          <p14:tracePt t="11926" x="2433638" y="3273425"/>
          <p14:tracePt t="11934" x="2579688" y="3319463"/>
          <p14:tracePt t="11942" x="2679700" y="3346450"/>
          <p14:tracePt t="11950" x="2771775" y="3382963"/>
          <p14:tracePt t="11959" x="2852738" y="3411538"/>
          <p14:tracePt t="11966" x="2917825" y="3446463"/>
          <p14:tracePt t="11975" x="2962275" y="3475038"/>
          <p14:tracePt t="11982" x="3008313" y="3511550"/>
          <p14:tracePt t="11990" x="3027363" y="3529013"/>
          <p14:tracePt t="11998" x="3027363" y="3538538"/>
          <p14:tracePt t="12005" x="3035300" y="3556000"/>
          <p14:tracePt t="12014" x="3035300" y="3592513"/>
          <p14:tracePt t="12022" x="3081338" y="3592513"/>
          <p14:tracePt t="12030" x="3081338" y="3621088"/>
          <p14:tracePt t="12038" x="3090863" y="3657600"/>
          <p14:tracePt t="12046" x="3108325" y="3675063"/>
          <p14:tracePt t="12059" x="3117850" y="3702050"/>
          <p14:tracePt t="12061" x="3127375" y="3748088"/>
          <p14:tracePt t="12070" x="3127375" y="3767138"/>
          <p14:tracePt t="12077" x="3136900" y="3794125"/>
          <p14:tracePt t="12087" x="3154363" y="3811588"/>
          <p14:tracePt t="12093" x="3154363" y="3840163"/>
          <p14:tracePt t="12101" x="3154363" y="3884613"/>
          <p14:tracePt t="12109" x="3154363" y="3894138"/>
          <p14:tracePt t="12118" x="3154363" y="3921125"/>
          <p14:tracePt t="12126" x="3154363" y="3930650"/>
          <p14:tracePt t="12134" x="3154363" y="3948113"/>
          <p14:tracePt t="12141" x="3154363" y="3994150"/>
          <p14:tracePt t="12149" x="3154363" y="4030663"/>
          <p14:tracePt t="12157" x="3154363" y="4076700"/>
          <p14:tracePt t="12165" x="3136900" y="4094163"/>
          <p14:tracePt t="12173" x="3100388" y="4140200"/>
          <p14:tracePt t="12181" x="3100388" y="4149725"/>
          <p14:tracePt t="12190" x="3100388" y="4186238"/>
          <p14:tracePt t="12198" x="3063875" y="4213225"/>
          <p14:tracePt t="12205" x="3044825" y="4232275"/>
          <p14:tracePt t="12213" x="3035300" y="4268788"/>
          <p14:tracePt t="12222" x="3017838" y="4295775"/>
          <p14:tracePt t="12229" x="3008313" y="4303713"/>
          <p14:tracePt t="12237" x="2962275" y="4332288"/>
          <p14:tracePt t="12245" x="2944813" y="4349750"/>
          <p14:tracePt t="12254" x="2925763" y="4359275"/>
          <p14:tracePt t="12261" x="2898775" y="4395788"/>
          <p14:tracePt t="12270" x="2881313" y="4405313"/>
          <p14:tracePt t="12277" x="2862263" y="4413250"/>
          <p14:tracePt t="12287" x="2852738" y="4413250"/>
          <p14:tracePt t="12293" x="2844800" y="4422775"/>
          <p14:tracePt t="12302" x="2825750" y="4432300"/>
          <p14:tracePt t="12309" x="2817813" y="4432300"/>
          <p14:tracePt t="12590" x="2817813" y="4441825"/>
          <p14:tracePt t="12606" x="2825750" y="4441825"/>
          <p14:tracePt t="12614" x="2844800" y="4449763"/>
          <p14:tracePt t="12622" x="2862263" y="4449763"/>
          <p14:tracePt t="12630" x="2889250" y="4468813"/>
          <p14:tracePt t="12639" x="2917825" y="4468813"/>
          <p14:tracePt t="12646" x="2954338" y="4486275"/>
          <p14:tracePt t="12655" x="2971800" y="4486275"/>
          <p14:tracePt t="12662" x="2998788" y="4495800"/>
          <p14:tracePt t="12672" x="3008313" y="4495800"/>
          <p14:tracePt t="12678" x="3017838" y="4495800"/>
          <p14:tracePt t="12689" x="3035300" y="4495800"/>
          <p14:tracePt t="12701" x="3044825" y="4505325"/>
          <p14:tracePt t="12894" x="3054350" y="4505325"/>
          <p14:tracePt t="12902" x="3063875" y="4505325"/>
          <p14:tracePt t="12910" x="3063875" y="4495800"/>
          <p14:tracePt t="12918" x="3071813" y="4486275"/>
          <p14:tracePt t="12926" x="3071813" y="4478338"/>
          <p14:tracePt t="12934" x="3090863" y="4459288"/>
          <p14:tracePt t="12942" x="3100388" y="4441825"/>
          <p14:tracePt t="12958" x="3100388" y="4432300"/>
          <p14:tracePt t="12966" x="3108325" y="4422775"/>
          <p14:tracePt t="12998" x="3108325" y="4413250"/>
          <p14:tracePt t="13014" x="3108325" y="4405313"/>
          <p14:tracePt t="13046" x="3108325" y="4395788"/>
          <p14:tracePt t="13070" x="3108325" y="4386263"/>
          <p14:tracePt t="13502" x="3108325" y="4368800"/>
          <p14:tracePt t="13510" x="3108325" y="4340225"/>
          <p14:tracePt t="13518" x="3108325" y="4313238"/>
          <p14:tracePt t="13526" x="3108325" y="4303713"/>
          <p14:tracePt t="13534" x="3108325" y="4276725"/>
          <p14:tracePt t="13542" x="3108325" y="4259263"/>
          <p14:tracePt t="13550" x="3108325" y="4232275"/>
          <p14:tracePt t="13558" x="3108325" y="4222750"/>
          <p14:tracePt t="13566" x="3108325" y="4213225"/>
          <p14:tracePt t="13574" x="3108325" y="4203700"/>
          <p14:tracePt t="13582" x="3108325" y="4195763"/>
          <p14:tracePt t="14342" x="3100388" y="4195763"/>
          <p14:tracePt t="14365" x="3090863" y="4203700"/>
          <p14:tracePt t="14373" x="3090863" y="4213225"/>
          <p14:tracePt t="14381" x="3081338" y="4222750"/>
          <p14:tracePt t="14397" x="3071813" y="4232275"/>
          <p14:tracePt t="14414" x="3054350" y="4249738"/>
          <p14:tracePt t="14422" x="3054350" y="4259263"/>
          <p14:tracePt t="14446" x="3035300" y="4268788"/>
          <p14:tracePt t="14462" x="3027363" y="4276725"/>
          <p14:tracePt t="14470" x="3008313" y="4295775"/>
          <p14:tracePt t="14478" x="2998788" y="4303713"/>
          <p14:tracePt t="14494" x="2971800" y="4313238"/>
          <p14:tracePt t="14504" x="2962275" y="4313238"/>
          <p14:tracePt t="14510" x="2954338" y="4322763"/>
          <p14:tracePt t="14518" x="2944813" y="4322763"/>
          <p14:tracePt t="14526" x="2925763" y="4322763"/>
          <p14:tracePt t="14534" x="2889250" y="4340225"/>
          <p14:tracePt t="14541" x="2881313" y="4349750"/>
          <p14:tracePt t="14550" x="2871788" y="4349750"/>
          <p14:tracePt t="14558" x="2852738" y="4349750"/>
          <p14:tracePt t="14566" x="2835275" y="4349750"/>
          <p14:tracePt t="14574" x="2825750" y="4359275"/>
          <p14:tracePt t="14582" x="2808288" y="4359275"/>
          <p14:tracePt t="15614" x="2798763" y="4359275"/>
          <p14:tracePt t="15621" x="2752725" y="4359275"/>
          <p14:tracePt t="15630" x="2698750" y="4368800"/>
          <p14:tracePt t="15637" x="2635250" y="4368800"/>
          <p14:tracePt t="15646" x="2562225" y="4368800"/>
          <p14:tracePt t="15654" x="2489200" y="4368800"/>
          <p14:tracePt t="15662" x="2452688" y="4368800"/>
          <p14:tracePt t="15671" x="2379663" y="4368800"/>
          <p14:tracePt t="15678" x="2287588" y="4368800"/>
          <p14:tracePt t="15688" x="2206625" y="4340225"/>
          <p14:tracePt t="15694" x="2187575" y="4332288"/>
          <p14:tracePt t="15704" x="2143125" y="4322763"/>
          <p14:tracePt t="15710" x="2106613" y="4322763"/>
          <p14:tracePt t="15718" x="2051050" y="4313238"/>
          <p14:tracePt t="15726" x="2024063" y="4295775"/>
          <p14:tracePt t="15734" x="1997075" y="4286250"/>
          <p14:tracePt t="15742" x="1978025" y="4276725"/>
          <p14:tracePt t="15758" x="1968500" y="4276725"/>
          <p14:tracePt t="15766" x="1960563" y="4268788"/>
          <p14:tracePt t="15774" x="1951038" y="4249738"/>
          <p14:tracePt t="15782" x="1951038" y="4240213"/>
          <p14:tracePt t="15789" x="1951038" y="4232275"/>
          <p14:tracePt t="15798" x="1941513" y="4195763"/>
          <p14:tracePt t="15806" x="1941513" y="4167188"/>
          <p14:tracePt t="15814" x="1931988" y="4140200"/>
          <p14:tracePt t="15821" x="1905000" y="4094163"/>
          <p14:tracePt t="15830" x="1905000" y="4086225"/>
          <p14:tracePt t="15837" x="1895475" y="4049713"/>
          <p14:tracePt t="15846" x="1895475" y="4021138"/>
          <p14:tracePt t="15854" x="1895475" y="3994150"/>
          <p14:tracePt t="15862" x="1895475" y="3957638"/>
          <p14:tracePt t="15871" x="1895475" y="3940175"/>
          <p14:tracePt t="15878" x="1895475" y="3911600"/>
          <p14:tracePt t="15888" x="1895475" y="3894138"/>
          <p14:tracePt t="15894" x="1895475" y="3857625"/>
          <p14:tracePt t="15904" x="1895475" y="3830638"/>
          <p14:tracePt t="15910" x="1895475" y="3811588"/>
          <p14:tracePt t="15918" x="1905000" y="3803650"/>
          <p14:tracePt t="15926" x="1905000" y="3775075"/>
          <p14:tracePt t="15934" x="1914525" y="3767138"/>
          <p14:tracePt t="15942" x="1924050" y="3738563"/>
          <p14:tracePt t="15950" x="1951038" y="3721100"/>
          <p14:tracePt t="15966" x="2005013" y="3675063"/>
          <p14:tracePt t="15973" x="2024063" y="3657600"/>
          <p14:tracePt t="15982" x="2041525" y="3648075"/>
          <p14:tracePt t="15990" x="2087563" y="3611563"/>
          <p14:tracePt t="15997" x="2114550" y="3602038"/>
          <p14:tracePt t="16007" x="2160588" y="3592513"/>
          <p14:tracePt t="16014" x="2214563" y="3592513"/>
          <p14:tracePt t="16021" x="2260600" y="3565525"/>
          <p14:tracePt t="16030" x="2316163" y="3556000"/>
          <p14:tracePt t="16038" x="2343150" y="3556000"/>
          <p14:tracePt t="16059" x="2425700" y="3556000"/>
          <p14:tracePt t="16061" x="2479675" y="3556000"/>
          <p14:tracePt t="16070" x="2525713" y="3556000"/>
          <p14:tracePt t="16077" x="2589213" y="3556000"/>
          <p14:tracePt t="16085" x="2652713" y="3556000"/>
          <p14:tracePt t="16093" x="2708275" y="3556000"/>
          <p14:tracePt t="16102" x="2798763" y="3556000"/>
          <p14:tracePt t="16109" x="2881313" y="3584575"/>
          <p14:tracePt t="16117" x="2917825" y="3592513"/>
          <p14:tracePt t="16125" x="2981325" y="3621088"/>
          <p14:tracePt t="16133" x="3017838" y="3629025"/>
          <p14:tracePt t="16141" x="3054350" y="3638550"/>
          <p14:tracePt t="16149" x="3071813" y="3648075"/>
          <p14:tracePt t="16157" x="3108325" y="3675063"/>
          <p14:tracePt t="16173" x="3127375" y="3694113"/>
          <p14:tracePt t="16181" x="3163888" y="3730625"/>
          <p14:tracePt t="16189" x="3171825" y="3738563"/>
          <p14:tracePt t="16197" x="3171825" y="3748088"/>
          <p14:tracePt t="16205" x="3181350" y="3784600"/>
          <p14:tracePt t="16213" x="3181350" y="3803650"/>
          <p14:tracePt t="16222" x="3190875" y="3830638"/>
          <p14:tracePt t="16230" x="3190875" y="3857625"/>
          <p14:tracePt t="16237" x="3190875" y="3884613"/>
          <p14:tracePt t="16246" x="3190875" y="3921125"/>
          <p14:tracePt t="16254" x="3200400" y="3940175"/>
          <p14:tracePt t="16261" x="3208338" y="3967163"/>
          <p14:tracePt t="16270" x="3208338" y="3994150"/>
          <p14:tracePt t="16278" x="3208338" y="4013200"/>
          <p14:tracePt t="16287" x="3208338" y="4040188"/>
          <p14:tracePt t="16294" x="3208338" y="4057650"/>
          <p14:tracePt t="16304" x="3208338" y="4086225"/>
          <p14:tracePt t="16310" x="3208338" y="4103688"/>
          <p14:tracePt t="16318" x="3208338" y="4149725"/>
          <p14:tracePt t="16326" x="3208338" y="4167188"/>
          <p14:tracePt t="16334" x="3208338" y="4195763"/>
          <p14:tracePt t="16342" x="3208338" y="4232275"/>
          <p14:tracePt t="16350" x="3208338" y="4249738"/>
          <p14:tracePt t="16358" x="3208338" y="4286250"/>
          <p14:tracePt t="16374" x="3208338" y="4303713"/>
          <p14:tracePt t="16382" x="3200400" y="4322763"/>
          <p14:tracePt t="16390" x="3200400" y="4340225"/>
          <p14:tracePt t="16398" x="3190875" y="4349750"/>
          <p14:tracePt t="16406" x="3190875" y="4368800"/>
          <p14:tracePt t="16414" x="3171825" y="4386263"/>
          <p14:tracePt t="16430" x="3163888" y="4395788"/>
          <p14:tracePt t="16446" x="3154363" y="4413250"/>
          <p14:tracePt t="16486" x="3136900" y="4432300"/>
          <p14:tracePt t="16518" x="3127375" y="4441825"/>
          <p14:tracePt t="16534" x="3117850" y="4449763"/>
          <p14:tracePt t="16542" x="3108325" y="4449763"/>
          <p14:tracePt t="16551" x="3090863" y="4468813"/>
          <p14:tracePt t="16558" x="3071813" y="4468813"/>
          <p14:tracePt t="16566" x="3027363" y="4478338"/>
          <p14:tracePt t="16574" x="2998788" y="4478338"/>
          <p14:tracePt t="16582" x="2981325" y="4486275"/>
          <p14:tracePt t="16592" x="2935288" y="4495800"/>
          <p14:tracePt t="16598" x="2917825" y="4495800"/>
          <p14:tracePt t="16607" x="2881313" y="4495800"/>
          <p14:tracePt t="16614" x="2835275" y="4495800"/>
          <p14:tracePt t="16623" x="2808288" y="4505325"/>
          <p14:tracePt t="16630" x="2789238" y="4514850"/>
          <p14:tracePt t="16639" x="2781300" y="4514850"/>
          <p14:tracePt t="16647" x="2771775" y="4514850"/>
          <p14:tracePt t="16655" x="2752725" y="4514850"/>
          <p14:tracePt t="16726" x="2744788" y="4514850"/>
          <p14:tracePt t="16750" x="2735263" y="4514850"/>
          <p14:tracePt t="17870" x="2725738" y="4514850"/>
          <p14:tracePt t="17886" x="2708275" y="4514850"/>
          <p14:tracePt t="17965" x="2698750" y="4505325"/>
          <p14:tracePt t="17998" x="2698750" y="4486275"/>
          <p14:tracePt t="18014" x="2698750" y="4478338"/>
          <p14:tracePt t="18022" x="2698750" y="4468813"/>
          <p14:tracePt t="18037" x="2698750" y="4449763"/>
          <p14:tracePt t="18046" x="2698750" y="4441825"/>
          <p14:tracePt t="18057" x="2698750" y="4432300"/>
          <p14:tracePt t="18166" x="2698750" y="4413250"/>
          <p14:tracePt t="18174" x="2698750" y="4405313"/>
          <p14:tracePt t="18189" x="2698750" y="4395788"/>
          <p14:tracePt t="18198" x="2698750" y="4376738"/>
          <p14:tracePt t="18213" x="2708275" y="4368800"/>
          <p14:tracePt t="18221" x="2752725" y="4332288"/>
          <p14:tracePt t="18229" x="2798763" y="4276725"/>
          <p14:tracePt t="18237" x="2808288" y="4276725"/>
          <p14:tracePt t="18245" x="2852738" y="4268788"/>
          <p14:tracePt t="18253" x="3008313" y="4159250"/>
          <p14:tracePt t="18261" x="3090863" y="4203700"/>
          <p14:tracePt t="18269" x="3171825" y="4232275"/>
          <p14:tracePt t="18277" x="3281363" y="4240213"/>
          <p14:tracePt t="18286" x="3390900" y="4259263"/>
          <p14:tracePt t="18293" x="3519488" y="4268788"/>
          <p14:tracePt t="18304" x="3636963" y="4295775"/>
          <p14:tracePt t="18310" x="3765550" y="4313238"/>
          <p14:tracePt t="18320" x="3856038" y="4313238"/>
          <p14:tracePt t="18326" x="3965575" y="4313238"/>
          <p14:tracePt t="18334" x="4057650" y="4313238"/>
          <p14:tracePt t="18342" x="4165600" y="4322763"/>
          <p14:tracePt t="18350" x="4230688" y="4340225"/>
          <p14:tracePt t="18358" x="4303713" y="4340225"/>
          <p14:tracePt t="18366" x="4376738" y="4340225"/>
          <p14:tracePt t="18374" x="4476750" y="4368800"/>
          <p14:tracePt t="18382" x="4567238" y="4376738"/>
          <p14:tracePt t="18390" x="4659313" y="4376738"/>
          <p14:tracePt t="18398" x="4776788" y="4405313"/>
          <p14:tracePt t="18406" x="4849813" y="4405313"/>
          <p14:tracePt t="18414" x="4959350" y="4432300"/>
          <p14:tracePt t="18421" x="5032375" y="4432300"/>
          <p14:tracePt t="18430" x="5095875" y="4432300"/>
          <p14:tracePt t="18437" x="5132388" y="4432300"/>
          <p14:tracePt t="18446" x="5159375" y="4432300"/>
          <p14:tracePt t="18454" x="5178425" y="4432300"/>
          <p14:tracePt t="18462" x="5187950" y="4432300"/>
          <p14:tracePt t="18470" x="5195888" y="4432300"/>
          <p14:tracePt t="18478" x="5205413" y="4432300"/>
          <p14:tracePt t="18487" x="5214938" y="4432300"/>
          <p14:tracePt t="18519" x="5214938" y="4422775"/>
          <p14:tracePt t="18526" x="5224463" y="4413250"/>
          <p14:tracePt t="18550" x="5224463" y="4405313"/>
          <p14:tracePt t="18574" x="5224463" y="4395788"/>
          <p14:tracePt t="18582" x="5232400" y="4395788"/>
          <p14:tracePt t="18630" x="5232400" y="4386263"/>
          <p14:tracePt t="18638" x="5232400" y="4376738"/>
          <p14:tracePt t="18662" x="5224463" y="4368800"/>
          <p14:tracePt t="18782" x="5224463" y="4359275"/>
          <p14:tracePt t="18790" x="5205413" y="4359275"/>
          <p14:tracePt t="18806" x="5187950" y="4349750"/>
          <p14:tracePt t="18814" x="5178425" y="4332288"/>
          <p14:tracePt t="18821" x="5178425" y="4322763"/>
          <p14:tracePt t="18830" x="5168900" y="4313238"/>
          <p14:tracePt t="18837" x="5168900" y="4303713"/>
          <p14:tracePt t="18846" x="5151438" y="4295775"/>
          <p14:tracePt t="18862" x="5151438" y="4286250"/>
          <p14:tracePt t="18871" x="5151438" y="4276725"/>
          <p14:tracePt t="18894" x="5141913" y="4259263"/>
          <p14:tracePt t="18910" x="5141913" y="4249738"/>
          <p14:tracePt t="18926" x="5141913" y="4240213"/>
          <p14:tracePt t="18942" x="5141913" y="4232275"/>
          <p14:tracePt t="18950" x="5132388" y="4232275"/>
          <p14:tracePt t="19174" x="5141913" y="4222750"/>
          <p14:tracePt t="19181" x="5168900" y="4222750"/>
          <p14:tracePt t="19189" x="5187950" y="4222750"/>
          <p14:tracePt t="19197" x="5195888" y="4222750"/>
          <p14:tracePt t="19205" x="5224463" y="4222750"/>
          <p14:tracePt t="19213" x="5241925" y="4222750"/>
          <p14:tracePt t="19221" x="5251450" y="4222750"/>
          <p14:tracePt t="19229" x="5260975" y="4222750"/>
          <p14:tracePt t="19237" x="5268913" y="4222750"/>
          <p14:tracePt t="19246" x="5287963" y="4222750"/>
          <p14:tracePt t="19255" x="5297488" y="4222750"/>
          <p14:tracePt t="19262" x="5314950" y="4222750"/>
          <p14:tracePt t="19271" x="5351463" y="4222750"/>
          <p14:tracePt t="19278" x="5387975" y="4240213"/>
          <p14:tracePt t="19288" x="5414963" y="4240213"/>
          <p14:tracePt t="19294" x="5434013" y="4249738"/>
          <p14:tracePt t="19304" x="5461000" y="4249738"/>
          <p14:tracePt t="19310" x="5478463" y="4249738"/>
          <p14:tracePt t="19350" x="5497513" y="4249738"/>
          <p14:tracePt t="19438" x="5507038" y="4249738"/>
          <p14:tracePt t="19662" x="5534025" y="4249738"/>
          <p14:tracePt t="19670" x="5570538" y="4249738"/>
          <p14:tracePt t="19678" x="5680075" y="4268788"/>
          <p14:tracePt t="19686" x="5797550" y="4303713"/>
          <p14:tracePt t="19694" x="5907088" y="4322763"/>
          <p14:tracePt t="19704" x="6053138" y="4332288"/>
          <p14:tracePt t="19710" x="6189663" y="4349750"/>
          <p14:tracePt t="19720" x="6281738" y="4376738"/>
          <p14:tracePt t="19726" x="6391275" y="4376738"/>
          <p14:tracePt t="19734" x="6481763" y="4376738"/>
          <p14:tracePt t="19742" x="6508750" y="4376738"/>
          <p14:tracePt t="19750" x="6518275" y="4376738"/>
          <p14:tracePt t="19758" x="6527800" y="4376738"/>
          <p14:tracePt t="20053" x="6564313" y="4376738"/>
          <p14:tracePt t="20061" x="6637338" y="4376738"/>
          <p14:tracePt t="20069" x="6727825" y="4376738"/>
          <p14:tracePt t="20078" x="6819900" y="4376738"/>
          <p14:tracePt t="20088" x="6946900" y="4376738"/>
          <p14:tracePt t="20094" x="7056438" y="4376738"/>
          <p14:tracePt t="20104" x="7165975" y="4376738"/>
          <p14:tracePt t="20110" x="7275513" y="4376738"/>
          <p14:tracePt t="20120" x="7366000" y="4376738"/>
          <p14:tracePt t="20126" x="7412038" y="4376738"/>
          <p14:tracePt t="20134" x="7494588" y="4376738"/>
          <p14:tracePt t="20142" x="7531100" y="4376738"/>
          <p14:tracePt t="20150" x="7539038" y="4376738"/>
          <p14:tracePt t="20158" x="7548563" y="4376738"/>
          <p14:tracePt t="20166" x="7558088" y="4376738"/>
          <p14:tracePt t="20182" x="7567613" y="4376738"/>
          <p14:tracePt t="20358" x="7575550" y="4368800"/>
          <p14:tracePt t="20374" x="7575550" y="4359275"/>
          <p14:tracePt t="20382" x="7612063" y="4349750"/>
          <p14:tracePt t="20390" x="7658100" y="4332288"/>
          <p14:tracePt t="20398" x="7704138" y="4322763"/>
          <p14:tracePt t="20406" x="7758113" y="4313238"/>
          <p14:tracePt t="20414" x="7804150" y="4286250"/>
          <p14:tracePt t="20421" x="7850188" y="4276725"/>
          <p14:tracePt t="20430" x="7894638" y="4268788"/>
          <p14:tracePt t="20438" x="7950200" y="4249738"/>
          <p14:tracePt t="20446" x="7994650" y="4232275"/>
          <p14:tracePt t="20454" x="8040688" y="4222750"/>
          <p14:tracePt t="20462" x="8067675" y="4213225"/>
          <p14:tracePt t="20472" x="8096250" y="4213225"/>
          <p14:tracePt t="20478" x="8104188" y="4213225"/>
          <p14:tracePt t="20488" x="8113713" y="4203700"/>
          <p14:tracePt t="20678" x="8104188" y="4203700"/>
          <p14:tracePt t="20686" x="8031163" y="4203700"/>
          <p14:tracePt t="20694" x="7921625" y="4232275"/>
          <p14:tracePt t="20703" x="7821613" y="4276725"/>
          <p14:tracePt t="20710" x="7675563" y="4276725"/>
          <p14:tracePt t="20721" x="7531100" y="4303713"/>
          <p14:tracePt t="20726" x="7385050" y="4303713"/>
          <p14:tracePt t="20734" x="7239000" y="4303713"/>
          <p14:tracePt t="20742" x="7092950" y="4303713"/>
          <p14:tracePt t="20750" x="6964363" y="4303713"/>
          <p14:tracePt t="20758" x="6819900" y="4303713"/>
          <p14:tracePt t="20766" x="6727825" y="4303713"/>
          <p14:tracePt t="20774" x="6618288" y="4303713"/>
          <p14:tracePt t="20782" x="6527800" y="4303713"/>
          <p14:tracePt t="20790" x="6491288" y="4303713"/>
          <p14:tracePt t="20798" x="6427788" y="4303713"/>
          <p14:tracePt t="20806" x="6372225" y="4295775"/>
          <p14:tracePt t="20814" x="6345238" y="4295775"/>
          <p14:tracePt t="20822" x="6326188" y="4286250"/>
          <p14:tracePt t="20830" x="6281738" y="4259263"/>
          <p14:tracePt t="20838" x="6218238" y="4249738"/>
          <p14:tracePt t="20846" x="6145213" y="4232275"/>
          <p14:tracePt t="20855" x="6053138" y="4222750"/>
          <p14:tracePt t="20862" x="5916613" y="4195763"/>
          <p14:tracePt t="20871" x="5807075" y="4176713"/>
          <p14:tracePt t="20878" x="5680075" y="4167188"/>
          <p14:tracePt t="20889" x="5570538" y="4167188"/>
          <p14:tracePt t="20894" x="5441950" y="4149725"/>
          <p14:tracePt t="20904" x="5368925" y="4149725"/>
          <p14:tracePt t="20910" x="5268913" y="4122738"/>
          <p14:tracePt t="20920" x="5232400" y="4122738"/>
          <p14:tracePt t="20926" x="5214938" y="4113213"/>
          <p14:tracePt t="20934" x="5195888" y="4113213"/>
          <p14:tracePt t="21054" x="5187950" y="4103688"/>
          <p14:tracePt t="21085" x="5187950" y="4094163"/>
          <p14:tracePt t="21109" x="5195888" y="4094163"/>
          <p14:tracePt t="21133" x="5205413" y="4086225"/>
          <p14:tracePt t="21158" x="5214938" y="4086225"/>
          <p14:tracePt t="21166" x="5214938" y="4076700"/>
          <p14:tracePt t="21173" x="5224463" y="4067175"/>
          <p14:tracePt t="21181" x="5241925" y="4030663"/>
          <p14:tracePt t="21189" x="5251450" y="3984625"/>
          <p14:tracePt t="21197" x="5251450" y="3930650"/>
          <p14:tracePt t="21205" x="5251450" y="3875088"/>
          <p14:tracePt t="21213" x="5251450" y="3803650"/>
          <p14:tracePt t="21221" x="5251450" y="3721100"/>
          <p14:tracePt t="21229" x="5205413" y="3638550"/>
          <p14:tracePt t="21237" x="5159375" y="3529013"/>
          <p14:tracePt t="21245" x="5132388" y="3446463"/>
          <p14:tracePt t="21253" x="5095875" y="3338513"/>
          <p14:tracePt t="21261" x="5068888" y="3236913"/>
          <p14:tracePt t="21271" x="5068888" y="3182938"/>
          <p14:tracePt t="21278" x="5041900" y="3119438"/>
          <p14:tracePt t="21287" x="5014913" y="3054350"/>
          <p14:tracePt t="21294" x="5014913" y="3000375"/>
          <p14:tracePt t="21304" x="5014913" y="2946400"/>
          <p14:tracePt t="21310" x="5014913" y="2900363"/>
          <p14:tracePt t="21320" x="5014913" y="2863850"/>
          <p14:tracePt t="21326" x="5014913" y="2817813"/>
          <p14:tracePt t="21334" x="5014913" y="2763838"/>
          <p14:tracePt t="21342" x="5014913" y="2735263"/>
          <p14:tracePt t="21350" x="5014913" y="2698750"/>
          <p14:tracePt t="21358" x="5014913" y="2654300"/>
          <p14:tracePt t="21366" x="5014913" y="2635250"/>
          <p14:tracePt t="21374" x="5014913" y="2608263"/>
          <p14:tracePt t="21382" x="5014913" y="2598738"/>
          <p14:tracePt t="21390" x="5014913" y="2571750"/>
          <p14:tracePt t="21406" x="5014913" y="2554288"/>
          <p14:tracePt t="21414" x="5014913" y="2525713"/>
          <p14:tracePt t="21422" x="5014913" y="2517775"/>
          <p14:tracePt t="21437" x="5014913" y="2489200"/>
          <p14:tracePt t="21454" x="5014913" y="2481263"/>
          <p14:tracePt t="21462" x="5014913" y="2471738"/>
          <p14:tracePt t="21478" x="5014913" y="2462213"/>
          <p14:tracePt t="21494" x="5014913" y="2452688"/>
          <p14:tracePt t="21504" x="5005388" y="2444750"/>
          <p14:tracePt t="21542" x="5005388" y="2435225"/>
          <p14:tracePt t="21550" x="5005388" y="2425700"/>
          <p14:tracePt t="21558" x="5005388" y="2398713"/>
          <p14:tracePt t="21566" x="4986338" y="2371725"/>
          <p14:tracePt t="21574" x="4986338" y="2362200"/>
          <p14:tracePt t="21582" x="4978400" y="2352675"/>
          <p14:tracePt t="21590" x="4978400" y="2343150"/>
          <p14:tracePt t="21606" x="4968875" y="2316163"/>
          <p14:tracePt t="21614" x="4968875" y="2306638"/>
          <p14:tracePt t="21622" x="4968875" y="2298700"/>
          <p14:tracePt t="21750" x="4959350" y="2298700"/>
          <p14:tracePt t="21758" x="4949825" y="2298700"/>
          <p14:tracePt t="21766" x="4913313" y="2306638"/>
          <p14:tracePt t="21782" x="4886325" y="2325688"/>
          <p14:tracePt t="21791" x="4859338" y="2335213"/>
          <p14:tracePt t="21798" x="4832350" y="2352675"/>
          <p14:tracePt t="21805" x="4832350" y="2362200"/>
          <p14:tracePt t="21814" x="4822825" y="2371725"/>
          <p14:tracePt t="21821" x="4813300" y="2371725"/>
          <p14:tracePt t="21830" x="4795838" y="2379663"/>
          <p14:tracePt t="21838" x="4786313" y="2379663"/>
          <p14:tracePt t="21846" x="4776788" y="2389188"/>
          <p14:tracePt t="21855" x="4767263" y="2398713"/>
          <p14:tracePt t="21911" x="4749800" y="2389188"/>
          <p14:tracePt t="21918" x="4749800" y="2371725"/>
          <p14:tracePt t="21926" x="4749800" y="2362200"/>
          <p14:tracePt t="21942" x="4749800" y="2352675"/>
          <p14:tracePt t="21958" x="4740275" y="2343150"/>
          <p14:tracePt t="22102" x="4740275" y="2362200"/>
          <p14:tracePt t="22110" x="4740275" y="2416175"/>
          <p14:tracePt t="22119" x="4767263" y="2462213"/>
          <p14:tracePt t="22126" x="4767263" y="2517775"/>
          <p14:tracePt t="22134" x="4776788" y="2581275"/>
          <p14:tracePt t="22143" x="4786313" y="2654300"/>
          <p14:tracePt t="22150" x="4786313" y="2727325"/>
          <p14:tracePt t="22157" x="4813300" y="2808288"/>
          <p14:tracePt t="22166" x="4840288" y="2890838"/>
          <p14:tracePt t="22173" x="4840288" y="2982913"/>
          <p14:tracePt t="22181" x="4868863" y="3090863"/>
          <p14:tracePt t="22189" x="4932363" y="3209925"/>
          <p14:tracePt t="22198" x="4941888" y="3302000"/>
          <p14:tracePt t="22205" x="4986338" y="3419475"/>
          <p14:tracePt t="22214" x="5005388" y="3482975"/>
          <p14:tracePt t="22223" x="5032375" y="3538538"/>
          <p14:tracePt t="22229" x="5059363" y="3584575"/>
          <p14:tracePt t="22238" x="5068888" y="3629025"/>
          <p14:tracePt t="22246" x="5078413" y="3657600"/>
          <p14:tracePt t="22253" x="5095875" y="3675063"/>
          <p14:tracePt t="22261" x="5095875" y="3684588"/>
          <p14:tracePt t="22438" x="5095875" y="3702050"/>
          <p14:tracePt t="22446" x="5095875" y="3730625"/>
          <p14:tracePt t="22454" x="5095875" y="3748088"/>
          <p14:tracePt t="22462" x="5032375" y="3811588"/>
          <p14:tracePt t="22470" x="4840288" y="3894138"/>
          <p14:tracePt t="22478" x="4603750" y="3984625"/>
          <p14:tracePt t="22487" x="4284663" y="4130675"/>
          <p14:tracePt t="22494" x="3965575" y="4195763"/>
          <p14:tracePt t="22504" x="3665538" y="4295775"/>
          <p14:tracePt t="22510" x="3427413" y="4386263"/>
          <p14:tracePt t="22520" x="3163888" y="4459288"/>
          <p14:tracePt t="22526" x="3017838" y="4478338"/>
          <p14:tracePt t="22534" x="2881313" y="4514850"/>
          <p14:tracePt t="22542" x="2771775" y="4551363"/>
          <p14:tracePt t="22550" x="2708275" y="4568825"/>
          <p14:tracePt t="22557" x="2671763" y="4578350"/>
          <p14:tracePt t="22565" x="2652713" y="4587875"/>
          <p14:tracePt t="22710" x="2652713" y="4578350"/>
          <p14:tracePt t="22719" x="2652713" y="4568825"/>
          <p14:tracePt t="22734" x="2652713" y="4551363"/>
          <p14:tracePt t="22742" x="2652713" y="4541838"/>
          <p14:tracePt t="22758" x="2662238" y="4522788"/>
          <p14:tracePt t="22774" x="2662238" y="4514850"/>
          <p14:tracePt t="22782" x="2671763" y="4495800"/>
          <p14:tracePt t="22806" x="2671763" y="4486275"/>
          <p14:tracePt t="22886" x="2671763" y="4468813"/>
          <p14:tracePt t="22901" x="2671763" y="4459288"/>
          <p14:tracePt t="22909" x="2662238" y="4449763"/>
          <p14:tracePt t="22917" x="2635250" y="4441825"/>
          <p14:tracePt t="22925" x="2589213" y="4432300"/>
          <p14:tracePt t="22933" x="2533650" y="4432300"/>
          <p14:tracePt t="22941" x="2516188" y="4432300"/>
          <p14:tracePt t="22950" x="2479675" y="4432300"/>
          <p14:tracePt t="22958" x="2443163" y="4432300"/>
          <p14:tracePt t="22966" x="2425700" y="4432300"/>
          <p14:tracePt t="22974" x="2397125" y="4432300"/>
          <p14:tracePt t="22982" x="2379663" y="4432300"/>
          <p14:tracePt t="22990" x="2360613" y="4432300"/>
          <p14:tracePt t="22998" x="2343150" y="4432300"/>
          <p14:tracePt t="23022" x="2324100" y="4432300"/>
          <p14:tracePt t="23030" x="2316163" y="4432300"/>
          <p14:tracePt t="23056" x="2287588" y="4413250"/>
          <p14:tracePt t="23061" x="2279650" y="4405313"/>
          <p14:tracePt t="23069" x="2260600" y="4395788"/>
          <p14:tracePt t="23077" x="2251075" y="4376738"/>
          <p14:tracePt t="23085" x="2224088" y="4340225"/>
          <p14:tracePt t="23094" x="2214563" y="4313238"/>
          <p14:tracePt t="23104" x="2206625" y="4303713"/>
          <p14:tracePt t="23110" x="2187575" y="4268788"/>
          <p14:tracePt t="23120" x="2170113" y="4232275"/>
          <p14:tracePt t="23126" x="2170113" y="4203700"/>
          <p14:tracePt t="23135" x="2170113" y="4167188"/>
          <p14:tracePt t="23142" x="2160588" y="4130675"/>
          <p14:tracePt t="23150" x="2160588" y="4103688"/>
          <p14:tracePt t="23158" x="2160588" y="4067175"/>
          <p14:tracePt t="23166" x="2160588" y="4021138"/>
          <p14:tracePt t="23174" x="2160588" y="4003675"/>
          <p14:tracePt t="23185" x="2160588" y="3976688"/>
          <p14:tracePt t="23190" x="2160588" y="3957638"/>
          <p14:tracePt t="23197" x="2179638" y="3940175"/>
          <p14:tracePt t="23205" x="2187575" y="3921125"/>
          <p14:tracePt t="23213" x="2197100" y="3911600"/>
          <p14:tracePt t="23221" x="2206625" y="3884613"/>
          <p14:tracePt t="23229" x="2224088" y="3867150"/>
          <p14:tracePt t="23238" x="2233613" y="3857625"/>
          <p14:tracePt t="23253" x="2233613" y="3848100"/>
          <p14:tracePt t="23261" x="2251075" y="3830638"/>
          <p14:tracePt t="23269" x="2260600" y="3821113"/>
          <p14:tracePt t="23277" x="2270125" y="3821113"/>
          <p14:tracePt t="23286" x="2279650" y="3811588"/>
          <p14:tracePt t="23293" x="2306638" y="3803650"/>
          <p14:tracePt t="23303" x="2316163" y="3794125"/>
          <p14:tracePt t="23309" x="2352675" y="3784600"/>
          <p14:tracePt t="23319" x="2406650" y="3784600"/>
          <p14:tracePt t="23325" x="2443163" y="3784600"/>
          <p14:tracePt t="23334" x="2516188" y="3784600"/>
          <p14:tracePt t="23341" x="2570163" y="3784600"/>
          <p14:tracePt t="23349" x="2625725" y="3784600"/>
          <p14:tracePt t="23357" x="2698750" y="3784600"/>
          <p14:tracePt t="23366" x="2781300" y="3784600"/>
          <p14:tracePt t="23374" x="2825750" y="3811588"/>
          <p14:tracePt t="23382" x="2862263" y="3821113"/>
          <p14:tracePt t="23390" x="2925763" y="3848100"/>
          <p14:tracePt t="23398" x="2944813" y="3867150"/>
          <p14:tracePt t="23407" x="2981325" y="3875088"/>
          <p14:tracePt t="23414" x="2998788" y="3894138"/>
          <p14:tracePt t="23422" x="3017838" y="3903663"/>
          <p14:tracePt t="23430" x="3035300" y="3921125"/>
          <p14:tracePt t="23446" x="3063875" y="3930650"/>
          <p14:tracePt t="23454" x="3071813" y="3948113"/>
          <p14:tracePt t="23462" x="3081338" y="3967163"/>
          <p14:tracePt t="23470" x="3081338" y="3984625"/>
          <p14:tracePt t="23478" x="3090863" y="4003675"/>
          <p14:tracePt t="23487" x="3117850" y="4040188"/>
          <p14:tracePt t="23494" x="3117850" y="4049713"/>
          <p14:tracePt t="23504" x="3117850" y="4057650"/>
          <p14:tracePt t="23510" x="3127375" y="4094163"/>
          <p14:tracePt t="23520" x="3127375" y="4113213"/>
          <p14:tracePt t="23526" x="3127375" y="4130675"/>
          <p14:tracePt t="23536" x="3127375" y="4140200"/>
          <p14:tracePt t="23542" x="3127375" y="4176713"/>
          <p14:tracePt t="23550" x="3127375" y="4195763"/>
          <p14:tracePt t="23566" x="3127375" y="4222750"/>
          <p14:tracePt t="23574" x="3127375" y="4259263"/>
          <p14:tracePt t="23582" x="3117850" y="4259263"/>
          <p14:tracePt t="23590" x="3108325" y="4268788"/>
          <p14:tracePt t="23598" x="3090863" y="4286250"/>
          <p14:tracePt t="23606" x="3081338" y="4295775"/>
          <p14:tracePt t="23614" x="3044825" y="4322763"/>
          <p14:tracePt t="23622" x="3035300" y="4332288"/>
          <p14:tracePt t="23630" x="3017838" y="4332288"/>
          <p14:tracePt t="23638" x="2990850" y="4340225"/>
          <p14:tracePt t="23646" x="2962275" y="4349750"/>
          <p14:tracePt t="23654" x="2935288" y="4359275"/>
          <p14:tracePt t="23662" x="2925763" y="4359275"/>
          <p14:tracePt t="23670" x="2889250" y="4359275"/>
          <p14:tracePt t="23678" x="2871788" y="4368800"/>
          <p14:tracePt t="23687" x="2844800" y="4368800"/>
          <p14:tracePt t="23694" x="2817813" y="4368800"/>
          <p14:tracePt t="23704" x="2798763" y="4368800"/>
          <p14:tracePt t="23710" x="2762250" y="4368800"/>
          <p14:tracePt t="23720" x="2725738" y="4368800"/>
          <p14:tracePt t="23726" x="2671763" y="4368800"/>
          <p14:tracePt t="23734" x="2616200" y="4368800"/>
          <p14:tracePt t="23742" x="2543175" y="4368800"/>
          <p14:tracePt t="23750" x="2489200" y="4368800"/>
          <p14:tracePt t="23758" x="2416175" y="4368800"/>
          <p14:tracePt t="23766" x="2352675" y="4368800"/>
          <p14:tracePt t="23774" x="2297113" y="4359275"/>
          <p14:tracePt t="23782" x="2260600" y="4349750"/>
          <p14:tracePt t="23790" x="2224088" y="4340225"/>
          <p14:tracePt t="23798" x="2206625" y="4332288"/>
          <p14:tracePt t="23807" x="2197100" y="4322763"/>
          <p14:tracePt t="23814" x="2179638" y="4322763"/>
          <p14:tracePt t="23822" x="2160588" y="4313238"/>
          <p14:tracePt t="23837" x="2151063" y="4303713"/>
          <p14:tracePt t="23846" x="2143125" y="4295775"/>
          <p14:tracePt t="23855" x="2143125" y="4276725"/>
          <p14:tracePt t="23862" x="2133600" y="4268788"/>
          <p14:tracePt t="23870" x="2133600" y="4240213"/>
          <p14:tracePt t="23887" x="2133600" y="4222750"/>
          <p14:tracePt t="23894" x="2133600" y="4203700"/>
          <p14:tracePt t="23905" x="2133600" y="4186238"/>
          <p14:tracePt t="23910" x="2133600" y="4159250"/>
          <p14:tracePt t="23920" x="2133600" y="4140200"/>
          <p14:tracePt t="23926" x="2133600" y="4130675"/>
          <p14:tracePt t="23934" x="2133600" y="4103688"/>
          <p14:tracePt t="23942" x="2133600" y="4086225"/>
          <p14:tracePt t="23950" x="2133600" y="4057650"/>
          <p14:tracePt t="23958" x="2133600" y="4040188"/>
          <p14:tracePt t="23966" x="2133600" y="4013200"/>
          <p14:tracePt t="23974" x="2133600" y="4003675"/>
          <p14:tracePt t="23982" x="2133600" y="3976688"/>
          <p14:tracePt t="23990" x="2133600" y="3957638"/>
          <p14:tracePt t="23998" x="2133600" y="3948113"/>
          <p14:tracePt t="24006" x="2133600" y="3921125"/>
          <p14:tracePt t="24014" x="2151063" y="3903663"/>
          <p14:tracePt t="24022" x="2160588" y="3894138"/>
          <p14:tracePt t="24038" x="2187575" y="3857625"/>
          <p14:tracePt t="24057" x="2206625" y="3857625"/>
          <p14:tracePt t="24062" x="2233613" y="3840163"/>
          <p14:tracePt t="24070" x="2260600" y="3830638"/>
          <p14:tracePt t="24078" x="2279650" y="3830638"/>
          <p14:tracePt t="24087" x="2324100" y="3811588"/>
          <p14:tracePt t="24094" x="2379663" y="3803650"/>
          <p14:tracePt t="24104" x="2425700" y="3803650"/>
          <p14:tracePt t="24110" x="2479675" y="3803650"/>
          <p14:tracePt t="24120" x="2533650" y="3803650"/>
          <p14:tracePt t="24126" x="2589213" y="3803650"/>
          <p14:tracePt t="24138" x="2662238" y="3803650"/>
          <p14:tracePt t="24142" x="2725738" y="3803650"/>
          <p14:tracePt t="24151" x="2781300" y="3803650"/>
          <p14:tracePt t="24158" x="2852738" y="3803650"/>
          <p14:tracePt t="24165" x="2925763" y="3811588"/>
          <p14:tracePt t="24173" x="2990850" y="3848100"/>
          <p14:tracePt t="24181" x="3035300" y="3857625"/>
          <p14:tracePt t="24189" x="3081338" y="3867150"/>
          <p14:tracePt t="24197" x="3108325" y="3903663"/>
          <p14:tracePt t="24205" x="3127375" y="3911600"/>
          <p14:tracePt t="24213" x="3154363" y="3921125"/>
          <p14:tracePt t="24221" x="3154363" y="3940175"/>
          <p14:tracePt t="24229" x="3181350" y="3957638"/>
          <p14:tracePt t="24237" x="3181350" y="3967163"/>
          <p14:tracePt t="24245" x="3181350" y="3976688"/>
          <p14:tracePt t="24254" x="3190875" y="3994150"/>
          <p14:tracePt t="24262" x="3190875" y="4013200"/>
          <p14:tracePt t="24273" x="3200400" y="4030663"/>
          <p14:tracePt t="24278" x="3200400" y="4040188"/>
          <p14:tracePt t="24287" x="3200400" y="4067175"/>
          <p14:tracePt t="24294" x="3200400" y="4076700"/>
          <p14:tracePt t="24304" x="3200400" y="4094163"/>
          <p14:tracePt t="24310" x="3200400" y="4103688"/>
          <p14:tracePt t="24321" x="3200400" y="4122738"/>
          <p14:tracePt t="24342" x="3190875" y="4130675"/>
          <p14:tracePt t="24350" x="3171825" y="4149725"/>
          <p14:tracePt t="24358" x="3163888" y="4159250"/>
          <p14:tracePt t="24366" x="3144838" y="4167188"/>
          <p14:tracePt t="24375" x="3127375" y="4213225"/>
          <p14:tracePt t="24382" x="3117850" y="4213225"/>
          <p14:tracePt t="24390" x="3090863" y="4222750"/>
          <p14:tracePt t="24398" x="3081338" y="4222750"/>
          <p14:tracePt t="24408" x="3054350" y="4232275"/>
          <p14:tracePt t="24414" x="3035300" y="4232275"/>
          <p14:tracePt t="24423" x="3008313" y="4240213"/>
          <p14:tracePt t="24430" x="2998788" y="4249738"/>
          <p14:tracePt t="25766" x="3017838" y="4240213"/>
          <p14:tracePt t="25775" x="3054350" y="4240213"/>
          <p14:tracePt t="25782" x="3090863" y="4232275"/>
          <p14:tracePt t="25798" x="3108325" y="4222750"/>
          <p14:tracePt t="25807" x="3117850" y="4213225"/>
          <p14:tracePt t="25814" x="3127375" y="4213225"/>
          <p14:tracePt t="25870" x="3136900" y="4203700"/>
          <p14:tracePt t="26093" x="3144838" y="4203700"/>
          <p14:tracePt t="26101" x="3190875" y="4203700"/>
          <p14:tracePt t="26109" x="3236913" y="4195763"/>
          <p14:tracePt t="26118" x="3290888" y="4186238"/>
          <p14:tracePt t="26125" x="3363913" y="4186238"/>
          <p14:tracePt t="26134" x="3446463" y="4167188"/>
          <p14:tracePt t="26141" x="3500438" y="4159250"/>
          <p14:tracePt t="26149" x="3556000" y="4159250"/>
          <p14:tracePt t="26157" x="3600450" y="4159250"/>
          <p14:tracePt t="26166" x="3636963" y="4159250"/>
          <p14:tracePt t="26173" x="3656013" y="4159250"/>
          <p14:tracePt t="26181" x="3683000" y="4159250"/>
          <p14:tracePt t="26317" x="3692525" y="4159250"/>
          <p14:tracePt t="26709" x="3702050" y="4159250"/>
          <p14:tracePt t="26717" x="3719513" y="4176713"/>
          <p14:tracePt t="26725" x="3738563" y="4195763"/>
          <p14:tracePt t="26733" x="3756025" y="4213225"/>
          <p14:tracePt t="26741" x="3792538" y="4232275"/>
          <p14:tracePt t="26749" x="3810000" y="4249738"/>
          <p14:tracePt t="26757" x="3856038" y="4276725"/>
          <p14:tracePt t="26766" x="3883025" y="4295775"/>
          <p14:tracePt t="26774" x="3938588" y="4303713"/>
          <p14:tracePt t="26782" x="3956050" y="4313238"/>
          <p14:tracePt t="26790" x="4011613" y="4322763"/>
          <p14:tracePt t="26798" x="4057650" y="4349750"/>
          <p14:tracePt t="26806" x="4094163" y="4359275"/>
          <p14:tracePt t="26814" x="4121150" y="4368800"/>
          <p14:tracePt t="26823" x="4148138" y="4368800"/>
          <p14:tracePt t="26830" x="4157663" y="4368800"/>
          <p14:tracePt t="26838" x="4184650" y="4368800"/>
          <p14:tracePt t="26854" x="4194175" y="4368800"/>
          <p14:tracePt t="26918" x="4202113" y="4368800"/>
          <p14:tracePt t="26942" x="4221163" y="4368800"/>
          <p14:tracePt t="26950" x="4230688" y="4368800"/>
          <p14:tracePt t="26966" x="4238625" y="4368800"/>
          <p14:tracePt t="26974" x="4248150" y="4368800"/>
          <p14:tracePt t="26990" x="4267200" y="4368800"/>
          <p14:tracePt t="26998" x="4284663" y="4368800"/>
          <p14:tracePt t="27014" x="4311650" y="4368800"/>
          <p14:tracePt t="27021" x="4330700" y="4368800"/>
          <p14:tracePt t="27030" x="4357688" y="4368800"/>
          <p14:tracePt t="27038" x="4376738" y="4368800"/>
          <p14:tracePt t="27054" x="4467225" y="4359275"/>
          <p14:tracePt t="27061" x="4503738" y="4359275"/>
          <p14:tracePt t="27069" x="4530725" y="4359275"/>
          <p14:tracePt t="27077" x="4576763" y="4349750"/>
          <p14:tracePt t="27085" x="4603750" y="4340225"/>
          <p14:tracePt t="27093" x="4613275" y="4340225"/>
          <p14:tracePt t="27101" x="4630738" y="4332288"/>
          <p14:tracePt t="27109" x="4649788" y="4332288"/>
          <p14:tracePt t="27119" x="4667250" y="4303713"/>
          <p14:tracePt t="27136" x="4676775" y="4303713"/>
          <p14:tracePt t="27174" x="4686300" y="4295775"/>
          <p14:tracePt t="27198" x="4695825" y="4295775"/>
          <p14:tracePt t="27206" x="4695825" y="4286250"/>
          <p14:tracePt t="27222" x="4713288" y="4276725"/>
          <p14:tracePt t="27230" x="4722813" y="4268788"/>
          <p14:tracePt t="27237" x="4730750" y="4259263"/>
          <p14:tracePt t="27246" x="4740275" y="4259263"/>
          <p14:tracePt t="27254" x="4749800" y="4249738"/>
          <p14:tracePt t="27271" x="4767263" y="4240213"/>
          <p14:tracePt t="27302" x="4786313" y="4232275"/>
          <p14:tracePt t="27310" x="4795838" y="4232275"/>
          <p14:tracePt t="27326" x="4803775" y="4222750"/>
          <p14:tracePt t="27336" x="4813300" y="4213225"/>
          <p14:tracePt t="27438" x="4822825" y="4213225"/>
          <p14:tracePt t="27446" x="4832350" y="4213225"/>
          <p14:tracePt t="27462" x="4840288" y="4213225"/>
          <p14:tracePt t="27470" x="4840288" y="4222750"/>
          <p14:tracePt t="27486" x="4840288" y="4232275"/>
          <p14:tracePt t="27502" x="4849813" y="4240213"/>
          <p14:tracePt t="27510" x="4859338" y="4249738"/>
          <p14:tracePt t="27520" x="4868863" y="4259263"/>
          <p14:tracePt t="27537" x="4886325" y="4276725"/>
          <p14:tracePt t="27542" x="4905375" y="4276725"/>
          <p14:tracePt t="27550" x="4959350" y="4286250"/>
          <p14:tracePt t="27558" x="5005388" y="4313238"/>
          <p14:tracePt t="27566" x="5032375" y="4313238"/>
          <p14:tracePt t="27574" x="5059363" y="4322763"/>
          <p14:tracePt t="27582" x="5078413" y="4322763"/>
          <p14:tracePt t="27590" x="5095875" y="4322763"/>
          <p14:tracePt t="27598" x="5105400" y="4322763"/>
          <p14:tracePt t="27606" x="5114925" y="4322763"/>
          <p14:tracePt t="27742" x="5122863" y="4322763"/>
          <p14:tracePt t="27781" x="5132388" y="4313238"/>
          <p14:tracePt t="28014" x="5151438" y="4303713"/>
          <p14:tracePt t="28047" x="5151438" y="4295775"/>
          <p14:tracePt t="28061" x="5168900" y="4286250"/>
          <p14:tracePt t="28101" x="5178425" y="4276725"/>
          <p14:tracePt t="28741" x="5178425" y="4286250"/>
          <p14:tracePt t="28749" x="5178425" y="4295775"/>
          <p14:tracePt t="28758" x="5178425" y="4313238"/>
          <p14:tracePt t="28774" x="5178425" y="4322763"/>
          <p14:tracePt t="28782" x="5178425" y="4332288"/>
          <p14:tracePt t="28790" x="5178425" y="4340225"/>
          <p14:tracePt t="29006" x="5178425" y="4349750"/>
          <p14:tracePt t="29046" x="5187950" y="4349750"/>
          <p14:tracePt t="29077" x="5187950" y="4340225"/>
          <p14:tracePt t="29085" x="5195888" y="4340225"/>
          <p14:tracePt t="29101" x="5195888" y="4332288"/>
          <p14:tracePt t="29150" x="5195888" y="4322763"/>
          <p14:tracePt t="29157" x="5205413" y="4313238"/>
          <p14:tracePt t="29406" x="5195888" y="4313238"/>
          <p14:tracePt t="29438" x="5187950" y="4313238"/>
          <p14:tracePt t="29446" x="5178425" y="4313238"/>
          <p14:tracePt t="30158" x="5168900" y="4313238"/>
          <p14:tracePt t="30166" x="5132388" y="4313238"/>
          <p14:tracePt t="30174" x="5095875" y="4303713"/>
          <p14:tracePt t="30182" x="5059363" y="4303713"/>
          <p14:tracePt t="30198" x="5041900" y="4295775"/>
          <p14:tracePt t="30206" x="5014913" y="4295775"/>
          <p14:tracePt t="30222" x="4986338" y="4286250"/>
          <p14:tracePt t="34046" x="4986338" y="4303713"/>
          <p14:tracePt t="34053" x="4986338" y="4313238"/>
          <p14:tracePt t="34061" x="4978400" y="4332288"/>
          <p14:tracePt t="34078" x="4968875" y="4340225"/>
          <p14:tracePt t="34094" x="4959350" y="4340225"/>
          <p14:tracePt t="34158" x="4949825" y="4340225"/>
          <p14:tracePt t="34181" x="4932363" y="4340225"/>
          <p14:tracePt t="34214" x="4922838" y="4340225"/>
          <p14:tracePt t="35798" x="4932363" y="4322763"/>
          <p14:tracePt t="35806" x="5032375" y="4322763"/>
          <p14:tracePt t="35814" x="5178425" y="4286250"/>
          <p14:tracePt t="35821" x="5341938" y="4276725"/>
          <p14:tracePt t="35829" x="5580063" y="4240213"/>
          <p14:tracePt t="35837" x="5761038" y="4213225"/>
          <p14:tracePt t="35845" x="5989638" y="4195763"/>
          <p14:tracePt t="35854" x="6254750" y="4195763"/>
          <p14:tracePt t="35861" x="6472238" y="4195763"/>
          <p14:tracePt t="35870" x="6654800" y="4167188"/>
          <p14:tracePt t="35877" x="6856413" y="4149725"/>
          <p14:tracePt t="35885" x="7056438" y="4130675"/>
          <p14:tracePt t="35893" x="7239000" y="4086225"/>
          <p14:tracePt t="35901" x="7412038" y="4076700"/>
          <p14:tracePt t="35909" x="7558088" y="4057650"/>
          <p14:tracePt t="35918" x="7704138" y="4040188"/>
          <p14:tracePt t="35926" x="7813675" y="4013200"/>
          <p14:tracePt t="35935" x="7958138" y="4003675"/>
          <p14:tracePt t="35941" x="8077200" y="3984625"/>
          <p14:tracePt t="35951" x="8186738" y="3976688"/>
          <p14:tracePt t="35957" x="8277225" y="3976688"/>
          <p14:tracePt t="35965" x="8369300" y="3948113"/>
          <p14:tracePt t="35973" x="8451850" y="3930650"/>
          <p14:tracePt t="35981" x="8488363" y="3930650"/>
          <p14:tracePt t="35989" x="8532813" y="3921125"/>
          <p14:tracePt t="35997" x="8578850" y="3911600"/>
          <p14:tracePt t="36005" x="8615363" y="3911600"/>
          <p14:tracePt t="36013" x="8642350" y="3911600"/>
          <p14:tracePt t="36021" x="8661400" y="3911600"/>
          <p14:tracePt t="36029" x="8705850" y="3911600"/>
          <p14:tracePt t="36037" x="8742363" y="3911600"/>
          <p14:tracePt t="36045" x="8788400" y="3894138"/>
          <p14:tracePt t="36055" x="8834438" y="3875088"/>
          <p14:tracePt t="36061" x="8870950" y="3875088"/>
          <p14:tracePt t="36071" x="8924925" y="3875088"/>
          <p14:tracePt t="36077" x="8970963" y="3867150"/>
          <p14:tracePt t="36086" x="9024938" y="3867150"/>
          <p14:tracePt t="36093" x="9061450" y="3857625"/>
          <p14:tracePt t="36101" x="9126538" y="3857625"/>
          <p14:tracePt t="42021" x="8807450" y="3063875"/>
          <p14:tracePt t="42030" x="8688388" y="3036888"/>
          <p14:tracePt t="42037" x="8605838" y="3000375"/>
          <p14:tracePt t="42052" x="8496300" y="2936875"/>
          <p14:tracePt t="42053" x="8459788" y="2917825"/>
          <p14:tracePt t="42061" x="8432800" y="2890838"/>
          <p14:tracePt t="42069" x="8432800" y="2854325"/>
          <p14:tracePt t="42077" x="8423275" y="2817813"/>
          <p14:tracePt t="42085" x="8423275" y="2790825"/>
          <p14:tracePt t="42093" x="8415338" y="2744788"/>
          <p14:tracePt t="42102" x="8415338" y="2735263"/>
          <p14:tracePt t="42109" x="8415338" y="2708275"/>
          <p14:tracePt t="42119" x="8415338" y="2690813"/>
          <p14:tracePt t="42126" x="8415338" y="2671763"/>
          <p14:tracePt t="42136" x="8415338" y="2662238"/>
          <p14:tracePt t="42142" x="8396288" y="2644775"/>
          <p14:tracePt t="42152" x="8396288" y="2635250"/>
          <p14:tracePt t="42158" x="8396288" y="2617788"/>
          <p14:tracePt t="42168" x="8396288" y="2608263"/>
          <p14:tracePt t="42183" x="8396288" y="2589213"/>
          <p14:tracePt t="42190" x="8396288" y="2581275"/>
          <p14:tracePt t="42199" x="8396288" y="2571750"/>
          <p14:tracePt t="42206" x="8386763" y="2535238"/>
          <p14:tracePt t="42222" x="8359775" y="2525713"/>
          <p14:tracePt t="42230" x="8359775" y="2517775"/>
          <p14:tracePt t="42246" x="8350250" y="2508250"/>
          <p14:tracePt t="42255" x="8332788" y="2498725"/>
          <p14:tracePt t="42262" x="8323263" y="2489200"/>
          <p14:tracePt t="42271" x="8296275" y="2489200"/>
          <p14:tracePt t="42278" x="8269288" y="2489200"/>
          <p14:tracePt t="42287" x="8213725" y="2489200"/>
          <p14:tracePt t="42294" x="8159750" y="2489200"/>
          <p14:tracePt t="42303" x="8067675" y="2489200"/>
          <p14:tracePt t="42310" x="7977188" y="2489200"/>
          <p14:tracePt t="42320" x="7867650" y="2489200"/>
          <p14:tracePt t="42326" x="7704138" y="2489200"/>
          <p14:tracePt t="42338" x="7539038" y="2489200"/>
          <p14:tracePt t="42342" x="7375525" y="2489200"/>
          <p14:tracePt t="42353" x="7175500" y="2489200"/>
          <p14:tracePt t="42358" x="6956425" y="2489200"/>
          <p14:tracePt t="42368" x="6791325" y="2489200"/>
          <p14:tracePt t="42374" x="6627813" y="2489200"/>
          <p14:tracePt t="42382" x="6472238" y="2489200"/>
          <p14:tracePt t="42390" x="6291263" y="2489200"/>
          <p14:tracePt t="42398" x="6126163" y="2489200"/>
          <p14:tracePt t="42406" x="5962650" y="2489200"/>
          <p14:tracePt t="42414" x="5780088" y="2489200"/>
          <p14:tracePt t="42422" x="5561013" y="2489200"/>
          <p14:tracePt t="42430" x="5297488" y="2489200"/>
          <p14:tracePt t="42438" x="4995863" y="2489200"/>
          <p14:tracePt t="42446" x="4622800" y="2489200"/>
          <p14:tracePt t="42454" x="4248150" y="2489200"/>
          <p14:tracePt t="42462" x="3846513" y="2489200"/>
          <p14:tracePt t="42470" x="3500438" y="2471738"/>
          <p14:tracePt t="42478" x="3017838" y="2471738"/>
          <p14:tracePt t="42486" x="2708275" y="2444750"/>
          <p14:tracePt t="42494" x="2443163" y="2444750"/>
          <p14:tracePt t="42503" x="2143125" y="2444750"/>
          <p14:tracePt t="42510" x="1868488" y="2408238"/>
          <p14:tracePt t="42519" x="1685925" y="2408238"/>
          <p14:tracePt t="42526" x="1541463" y="2408238"/>
          <p14:tracePt t="42535" x="1468438" y="2408238"/>
          <p14:tracePt t="42542" x="1422400" y="2408238"/>
          <p14:tracePt t="42553" x="1412875" y="2408238"/>
          <p14:tracePt t="42750" x="1403350" y="2416175"/>
          <p14:tracePt t="42758" x="1376363" y="2452688"/>
          <p14:tracePt t="42767" x="1376363" y="2462213"/>
          <p14:tracePt t="42774" x="1366838" y="2489200"/>
          <p14:tracePt t="42782" x="1366838" y="2517775"/>
          <p14:tracePt t="42790" x="1366838" y="2544763"/>
          <p14:tracePt t="42798" x="1349375" y="2562225"/>
          <p14:tracePt t="42806" x="1349375" y="2589213"/>
          <p14:tracePt t="42814" x="1349375" y="2635250"/>
          <p14:tracePt t="42822" x="1349375" y="2654300"/>
          <p14:tracePt t="42830" x="1349375" y="2690813"/>
          <p14:tracePt t="42838" x="1349375" y="2708275"/>
          <p14:tracePt t="42846" x="1349375" y="2754313"/>
          <p14:tracePt t="42854" x="1349375" y="2790825"/>
          <p14:tracePt t="42862" x="1349375" y="2836863"/>
          <p14:tracePt t="42870" x="1366838" y="2909888"/>
          <p14:tracePt t="42878" x="1385888" y="2954338"/>
          <p14:tracePt t="42886" x="1412875" y="3036888"/>
          <p14:tracePt t="42894" x="1412875" y="3073400"/>
          <p14:tracePt t="42902" x="1449388" y="3109913"/>
          <p14:tracePt t="42910" x="1458913" y="3163888"/>
          <p14:tracePt t="42918" x="1495425" y="3228975"/>
          <p14:tracePt t="42926" x="1512888" y="3255963"/>
          <p14:tracePt t="42935" x="1549400" y="3302000"/>
          <p14:tracePt t="42942" x="1568450" y="3338513"/>
          <p14:tracePt t="42952" x="1604963" y="3382963"/>
          <p14:tracePt t="42958" x="1622425" y="3402013"/>
          <p14:tracePt t="42968" x="1631950" y="3429000"/>
          <p14:tracePt t="42974" x="1668463" y="3465513"/>
          <p14:tracePt t="42982" x="1677988" y="3465513"/>
          <p14:tracePt t="42989" x="1677988" y="3482975"/>
          <p14:tracePt t="42998" x="1677988" y="3502025"/>
          <p14:tracePt t="43006" x="1704975" y="3519488"/>
          <p14:tracePt t="43014" x="1704975" y="3529013"/>
          <p14:tracePt t="43022" x="1722438" y="3548063"/>
          <p14:tracePt t="43030" x="1722438" y="3556000"/>
          <p14:tracePt t="43038" x="1741488" y="3575050"/>
          <p14:tracePt t="43055" x="1751013" y="3584575"/>
          <p14:tracePt t="43318" x="1758950" y="3602038"/>
          <p14:tracePt t="43326" x="1758950" y="3638550"/>
          <p14:tracePt t="43333" x="1768475" y="3665538"/>
          <p14:tracePt t="43342" x="1804988" y="3702050"/>
          <p14:tracePt t="43352" x="1841500" y="3767138"/>
          <p14:tracePt t="43358" x="1860550" y="3784600"/>
          <p14:tracePt t="43368" x="1924050" y="3848100"/>
          <p14:tracePt t="43374" x="1951038" y="3857625"/>
          <p14:tracePt t="43382" x="1968500" y="3867150"/>
          <p14:tracePt t="43390" x="2014538" y="3911600"/>
          <p14:tracePt t="43397" x="2060575" y="3930650"/>
          <p14:tracePt t="43405" x="2087563" y="3940175"/>
          <p14:tracePt t="43413" x="2151063" y="3967163"/>
          <p14:tracePt t="43421" x="2170113" y="3967163"/>
          <p14:tracePt t="43429" x="2187575" y="3984625"/>
          <p14:tracePt t="43477" x="2206625" y="3994150"/>
          <p14:tracePt t="43501" x="2214563" y="3994150"/>
          <p14:tracePt t="43622" x="2224088" y="3994150"/>
          <p14:tracePt t="43638" x="2233613" y="3994150"/>
          <p14:tracePt t="43646" x="2260600" y="4003675"/>
          <p14:tracePt t="43662" x="2279650" y="4013200"/>
          <p14:tracePt t="43670" x="2343150" y="4049713"/>
          <p14:tracePt t="43678" x="2360613" y="4057650"/>
          <p14:tracePt t="43686" x="2433638" y="4094163"/>
          <p14:tracePt t="43694" x="2489200" y="4122738"/>
          <p14:tracePt t="43702" x="2570163" y="4159250"/>
          <p14:tracePt t="43710" x="2616200" y="4167188"/>
          <p14:tracePt t="43718" x="2643188" y="4195763"/>
          <p14:tracePt t="43726" x="2679700" y="4213225"/>
          <p14:tracePt t="43735" x="2689225" y="4222750"/>
          <p14:tracePt t="43774" x="2689225" y="4240213"/>
          <p14:tracePt t="43782" x="2679700" y="4240213"/>
          <p14:tracePt t="43790" x="2671763" y="4240213"/>
          <p14:tracePt t="43798" x="2662238" y="4240213"/>
          <p14:tracePt t="43806" x="2643188" y="4259263"/>
          <p14:tracePt t="43814" x="2635250" y="4259263"/>
          <p14:tracePt t="43822" x="2616200" y="4259263"/>
          <p14:tracePt t="43830" x="2579688" y="4259263"/>
          <p14:tracePt t="43838" x="2552700" y="4259263"/>
          <p14:tracePt t="43846" x="2525713" y="4259263"/>
          <p14:tracePt t="43853" x="2433638" y="4259263"/>
          <p14:tracePt t="43862" x="2379663" y="4259263"/>
          <p14:tracePt t="43870" x="2324100" y="4259263"/>
          <p14:tracePt t="43878" x="2297113" y="4259263"/>
          <p14:tracePt t="43886" x="2251075" y="4259263"/>
          <p14:tracePt t="43894" x="2214563" y="4240213"/>
          <p14:tracePt t="43902" x="2187575" y="4232275"/>
          <p14:tracePt t="43910" x="2151063" y="4213225"/>
          <p14:tracePt t="43918" x="2143125" y="4203700"/>
          <p14:tracePt t="43926" x="2124075" y="4195763"/>
          <p14:tracePt t="43935" x="2106613" y="4176713"/>
          <p14:tracePt t="43942" x="2097088" y="4159250"/>
          <p14:tracePt t="43952" x="2087563" y="4149725"/>
          <p14:tracePt t="43957" x="2087563" y="4130675"/>
          <p14:tracePt t="43968" x="2087563" y="4113213"/>
          <p14:tracePt t="43974" x="2051050" y="4086225"/>
          <p14:tracePt t="43982" x="2051050" y="4076700"/>
          <p14:tracePt t="43990" x="2051050" y="4067175"/>
          <p14:tracePt t="43998" x="2051050" y="4057650"/>
          <p14:tracePt t="44014" x="2051050" y="4040188"/>
          <p14:tracePt t="44022" x="2041525" y="4030663"/>
          <p14:tracePt t="44054" x="2041525" y="3994150"/>
          <p14:tracePt t="44062" x="2041525" y="3984625"/>
          <p14:tracePt t="44069" x="2041525" y="3957638"/>
          <p14:tracePt t="44078" x="2041525" y="3948113"/>
          <p14:tracePt t="44085" x="2041525" y="3940175"/>
          <p14:tracePt t="44102" x="2041525" y="3921125"/>
          <p14:tracePt t="44110" x="2041525" y="3903663"/>
          <p14:tracePt t="44118" x="2041525" y="3894138"/>
          <p14:tracePt t="44126" x="2060575" y="3875088"/>
          <p14:tracePt t="44135" x="2060575" y="3867150"/>
          <p14:tracePt t="44142" x="2078038" y="3857625"/>
          <p14:tracePt t="44152" x="2114550" y="3848100"/>
          <p14:tracePt t="44158" x="2170113" y="3840163"/>
          <p14:tracePt t="44169" x="2214563" y="3811588"/>
          <p14:tracePt t="44174" x="2270125" y="3811588"/>
          <p14:tracePt t="44182" x="2324100" y="3803650"/>
          <p14:tracePt t="44190" x="2389188" y="3803650"/>
          <p14:tracePt t="44198" x="2443163" y="3803650"/>
          <p14:tracePt t="44206" x="2516188" y="3803650"/>
          <p14:tracePt t="44214" x="2589213" y="3803650"/>
          <p14:tracePt t="44222" x="2679700" y="3803650"/>
          <p14:tracePt t="44230" x="2771775" y="3803650"/>
          <p14:tracePt t="44238" x="2862263" y="3803650"/>
          <p14:tracePt t="44246" x="2962275" y="3811588"/>
          <p14:tracePt t="44254" x="3035300" y="3821113"/>
          <p14:tracePt t="44262" x="3100388" y="3830638"/>
          <p14:tracePt t="44270" x="3171825" y="3857625"/>
          <p14:tracePt t="44278" x="3217863" y="3884613"/>
          <p14:tracePt t="44286" x="3244850" y="3894138"/>
          <p14:tracePt t="44294" x="3254375" y="3903663"/>
          <p14:tracePt t="44302" x="3273425" y="3921125"/>
          <p14:tracePt t="44325" x="3273425" y="3940175"/>
          <p14:tracePt t="44334" x="3273425" y="3957638"/>
          <p14:tracePt t="44341" x="3273425" y="3967163"/>
          <p14:tracePt t="44351" x="3273425" y="3994150"/>
          <p14:tracePt t="44357" x="3273425" y="4003675"/>
          <p14:tracePt t="44367" x="3273425" y="4040188"/>
          <p14:tracePt t="44373" x="3273425" y="4049713"/>
          <p14:tracePt t="44381" x="3273425" y="4057650"/>
          <p14:tracePt t="44389" x="3273425" y="4094163"/>
          <p14:tracePt t="44397" x="3263900" y="4122738"/>
          <p14:tracePt t="44405" x="3254375" y="4130675"/>
          <p14:tracePt t="44413" x="3244850" y="4140200"/>
          <p14:tracePt t="44421" x="3236913" y="4149725"/>
          <p14:tracePt t="44429" x="3208338" y="4176713"/>
          <p14:tracePt t="44445" x="3200400" y="4186238"/>
          <p14:tracePt t="44453" x="3181350" y="4195763"/>
          <p14:tracePt t="44461" x="3171825" y="4195763"/>
          <p14:tracePt t="44471" x="3163888" y="4203700"/>
          <p14:tracePt t="44478" x="3136900" y="4232275"/>
          <p14:tracePt t="44486" x="3127375" y="4232275"/>
          <p14:tracePt t="44501" x="3100388" y="4232275"/>
          <p14:tracePt t="44510" x="3081338" y="4240213"/>
          <p14:tracePt t="44526" x="3054350" y="4240213"/>
          <p14:tracePt t="44535" x="3035300" y="4240213"/>
          <p14:tracePt t="44542" x="2998788" y="4240213"/>
          <p14:tracePt t="44552" x="2954338" y="4240213"/>
          <p14:tracePt t="44558" x="2925763" y="4240213"/>
          <p14:tracePt t="44568" x="2871788" y="4240213"/>
          <p14:tracePt t="44574" x="2762250" y="4240213"/>
          <p14:tracePt t="44582" x="2689225" y="4240213"/>
          <p14:tracePt t="44590" x="2579688" y="4240213"/>
          <p14:tracePt t="44598" x="2462213" y="4222750"/>
          <p14:tracePt t="44606" x="2333625" y="4203700"/>
          <p14:tracePt t="44614" x="2224088" y="4195763"/>
          <p14:tracePt t="44622" x="2106613" y="4149725"/>
          <p14:tracePt t="44630" x="1997075" y="4122738"/>
          <p14:tracePt t="44637" x="1931988" y="4113213"/>
          <p14:tracePt t="44646" x="1878013" y="4086225"/>
          <p14:tracePt t="44654" x="1787525" y="4086225"/>
          <p14:tracePt t="44662" x="1751013" y="4076700"/>
          <p14:tracePt t="44670" x="1731963" y="4076700"/>
          <p14:tracePt t="44678" x="1714500" y="4076700"/>
          <p14:tracePt t="44686" x="1714500" y="4067175"/>
          <p14:tracePt t="44838" x="1714500" y="4049713"/>
          <p14:tracePt t="44845" x="1714500" y="4040188"/>
          <p14:tracePt t="44861" x="1714500" y="4030663"/>
          <p14:tracePt t="44869" x="1714500" y="4003675"/>
          <p14:tracePt t="44877" x="1714500" y="3994150"/>
          <p14:tracePt t="44885" x="1714500" y="3967163"/>
          <p14:tracePt t="44894" x="1714500" y="3948113"/>
          <p14:tracePt t="44902" x="1714500" y="3921125"/>
          <p14:tracePt t="44910" x="1685925" y="3894138"/>
          <p14:tracePt t="44918" x="1668463" y="3857625"/>
          <p14:tracePt t="44926" x="1641475" y="3848100"/>
          <p14:tracePt t="44935" x="1604963" y="3803650"/>
          <p14:tracePt t="44942" x="1604963" y="3794125"/>
          <p14:tracePt t="44952" x="1604963" y="3767138"/>
          <p14:tracePt t="44958" x="1576388" y="3738563"/>
          <p14:tracePt t="44968" x="1568450" y="3711575"/>
          <p14:tracePt t="44974" x="1558925" y="3702050"/>
          <p14:tracePt t="44982" x="1558925" y="3684588"/>
          <p14:tracePt t="44990" x="1549400" y="3665538"/>
          <p14:tracePt t="44998" x="1549400" y="3657600"/>
          <p14:tracePt t="45006" x="1549400" y="3648075"/>
          <p14:tracePt t="45014" x="1549400" y="3621088"/>
          <p14:tracePt t="45030" x="1549400" y="3592513"/>
          <p14:tracePt t="45038" x="1549400" y="3584575"/>
          <p14:tracePt t="45046" x="1549400" y="3565525"/>
          <p14:tracePt t="45056" x="1549400" y="3548063"/>
          <p14:tracePt t="45062" x="1549400" y="3529013"/>
          <p14:tracePt t="45069" x="1558925" y="3511550"/>
          <p14:tracePt t="45077" x="1568450" y="3492500"/>
          <p14:tracePt t="45101" x="1568450" y="3482975"/>
          <p14:tracePt t="45109" x="1568450" y="3475038"/>
          <p14:tracePt t="45205" x="1568450" y="3455988"/>
          <p14:tracePt t="45222" x="1576388" y="3446463"/>
          <p14:tracePt t="45230" x="1585913" y="3438525"/>
          <p14:tracePt t="45246" x="1595438" y="3419475"/>
          <p14:tracePt t="45262" x="1604963" y="3411538"/>
          <p14:tracePt t="45270" x="1604963" y="3402013"/>
          <p14:tracePt t="45286" x="1612900" y="3375025"/>
          <p14:tracePt t="45294" x="1622425" y="3375025"/>
          <p14:tracePt t="45310" x="1631950" y="3365500"/>
          <p14:tracePt t="45318" x="1641475" y="3355975"/>
          <p14:tracePt t="45335" x="1641475" y="3346450"/>
          <p14:tracePt t="45342" x="1641475" y="3338513"/>
          <p14:tracePt t="45352" x="1641475" y="3328988"/>
          <p14:tracePt t="45358" x="1649413" y="3319463"/>
          <p14:tracePt t="45374" x="1668463" y="3309938"/>
          <p14:tracePt t="45390" x="1677988" y="3302000"/>
          <p14:tracePt t="45534" x="1668463" y="3302000"/>
          <p14:tracePt t="45541" x="1658938" y="3302000"/>
          <p14:tracePt t="45549" x="1641475" y="3302000"/>
          <p14:tracePt t="45565" x="1631950" y="3302000"/>
          <p14:tracePt t="45573" x="1622425" y="3302000"/>
          <p14:tracePt t="45581" x="1604963" y="3302000"/>
          <p14:tracePt t="45622" x="1595438" y="3302000"/>
          <p14:tracePt t="45630" x="1576388" y="3302000"/>
          <p14:tracePt t="45638" x="1549400" y="3302000"/>
          <p14:tracePt t="45646" x="1495425" y="3302000"/>
          <p14:tracePt t="45654" x="1449388" y="3282950"/>
          <p14:tracePt t="45662" x="1395413" y="3265488"/>
          <p14:tracePt t="45671" x="1358900" y="3246438"/>
          <p14:tracePt t="45678" x="1322388" y="3236913"/>
          <p14:tracePt t="45686" x="1293813" y="3219450"/>
          <p14:tracePt t="45694" x="1266825" y="3209925"/>
          <p14:tracePt t="45710" x="1266825" y="3192463"/>
          <p14:tracePt t="45719" x="1258888" y="3182938"/>
          <p14:tracePt t="45735" x="1258888" y="3173413"/>
          <p14:tracePt t="45742" x="1258888" y="3163888"/>
          <p14:tracePt t="45753" x="1258888" y="3146425"/>
          <p14:tracePt t="45758" x="1258888" y="3136900"/>
          <p14:tracePt t="45790" x="1258888" y="3127375"/>
          <p14:tracePt t="45822" x="1258888" y="3109913"/>
          <p14:tracePt t="45862" x="1258888" y="3100388"/>
          <p14:tracePt t="45886" x="1258888" y="3090863"/>
          <p14:tracePt t="45894" x="1258888" y="3082925"/>
          <p14:tracePt t="45902" x="1249363" y="3082925"/>
          <p14:tracePt t="45910" x="1239838" y="3063875"/>
          <p14:tracePt t="45918" x="1239838" y="3054350"/>
          <p14:tracePt t="45926" x="1230313" y="3046413"/>
          <p14:tracePt t="45935" x="1222375" y="3046413"/>
          <p14:tracePt t="45942" x="1193800" y="3036888"/>
          <p14:tracePt t="45952" x="1157288" y="3036888"/>
          <p14:tracePt t="45958" x="1120775" y="3027363"/>
          <p14:tracePt t="45969" x="1103313" y="3009900"/>
          <p14:tracePt t="45974" x="1084263" y="3009900"/>
          <p14:tracePt t="45983" x="1076325" y="3009900"/>
          <p14:tracePt t="45990" x="1057275" y="3009900"/>
          <p14:tracePt t="45998" x="1039813" y="3000375"/>
          <p14:tracePt t="46190" x="1011238" y="3009900"/>
          <p14:tracePt t="46199" x="984250" y="3017838"/>
          <p14:tracePt t="46206" x="966788" y="3017838"/>
          <p14:tracePt t="46215" x="939800" y="3017838"/>
          <p14:tracePt t="46222" x="893763" y="3027363"/>
          <p14:tracePt t="46229" x="857250" y="3027363"/>
          <p14:tracePt t="46238" x="811213" y="3027363"/>
          <p14:tracePt t="46246" x="784225" y="3027363"/>
          <p14:tracePt t="46254" x="738188" y="3027363"/>
          <p14:tracePt t="46262" x="701675" y="3027363"/>
          <p14:tracePt t="46270" x="684213" y="3027363"/>
          <p14:tracePt t="46278" x="655638" y="3027363"/>
          <p14:tracePt t="46286" x="647700" y="3027363"/>
          <p14:tracePt t="46294" x="638175" y="3027363"/>
          <p14:tracePt t="46302" x="628650" y="3017838"/>
          <p14:tracePt t="46310" x="620713" y="3017838"/>
          <p14:tracePt t="46326" x="620713" y="3009900"/>
          <p14:tracePt t="46335" x="611188" y="3000375"/>
          <p14:tracePt t="46342" x="611188" y="2982913"/>
          <p14:tracePt t="46351" x="611188" y="2973388"/>
          <p14:tracePt t="46358" x="601663" y="2954338"/>
          <p14:tracePt t="46368" x="601663" y="2936875"/>
          <p14:tracePt t="46374" x="592138" y="2936875"/>
          <p14:tracePt t="46384" x="592138" y="2909888"/>
          <p14:tracePt t="46390" x="592138" y="2890838"/>
          <p14:tracePt t="46398" x="592138" y="2881313"/>
          <p14:tracePt t="46406" x="584200" y="2844800"/>
          <p14:tracePt t="46414" x="574675" y="2817813"/>
          <p14:tracePt t="46422" x="574675" y="2808288"/>
          <p14:tracePt t="46430" x="574675" y="2790825"/>
          <p14:tracePt t="46437" x="574675" y="2744788"/>
          <p14:tracePt t="46446" x="574675" y="2717800"/>
          <p14:tracePt t="46454" x="574675" y="2708275"/>
          <p14:tracePt t="46462" x="574675" y="2698750"/>
          <p14:tracePt t="46470" x="574675" y="2681288"/>
          <p14:tracePt t="46478" x="574675" y="2662238"/>
          <p14:tracePt t="46486" x="574675" y="2654300"/>
          <p14:tracePt t="46494" x="574675" y="2644775"/>
          <p14:tracePt t="46502" x="574675" y="2635250"/>
          <p14:tracePt t="46510" x="584200" y="2625725"/>
          <p14:tracePt t="46518" x="592138" y="2625725"/>
          <p14:tracePt t="46526" x="601663" y="2617788"/>
          <p14:tracePt t="46535" x="611188" y="2617788"/>
          <p14:tracePt t="46542" x="628650" y="2598738"/>
          <p14:tracePt t="46552" x="638175" y="2589213"/>
          <p14:tracePt t="46558" x="665163" y="2571750"/>
          <p14:tracePt t="46574" x="692150" y="2562225"/>
          <p14:tracePt t="46582" x="701675" y="2562225"/>
          <p14:tracePt t="46590" x="720725" y="2544763"/>
          <p14:tracePt t="46598" x="728663" y="2544763"/>
          <p14:tracePt t="46614" x="738188" y="2535238"/>
          <p14:tracePt t="46622" x="747713" y="2535238"/>
          <p14:tracePt t="46630" x="765175" y="2535238"/>
          <p14:tracePt t="46638" x="774700" y="2535238"/>
          <p14:tracePt t="46646" x="793750" y="2535238"/>
          <p14:tracePt t="46654" x="811213" y="2535238"/>
          <p14:tracePt t="46670" x="820738" y="2535238"/>
          <p14:tracePt t="46678" x="866775" y="2562225"/>
          <p14:tracePt t="46686" x="874713" y="2571750"/>
          <p14:tracePt t="46694" x="874713" y="2581275"/>
          <p14:tracePt t="46701" x="884238" y="2598738"/>
          <p14:tracePt t="46710" x="893763" y="2625725"/>
          <p14:tracePt t="46726" x="893763" y="2644775"/>
          <p14:tracePt t="46735" x="893763" y="2662238"/>
          <p14:tracePt t="46751" x="893763" y="2671763"/>
          <p14:tracePt t="46758" x="893763" y="2681288"/>
          <p14:tracePt t="46768" x="893763" y="2690813"/>
          <p14:tracePt t="46774" x="893763" y="2698750"/>
          <p14:tracePt t="46783" x="893763" y="2708275"/>
          <p14:tracePt t="46790" x="893763" y="2717800"/>
          <p14:tracePt t="46798" x="893763" y="2727325"/>
          <p14:tracePt t="46806" x="893763" y="2744788"/>
          <p14:tracePt t="46814" x="893763" y="2754313"/>
          <p14:tracePt t="46822" x="893763" y="2763838"/>
          <p14:tracePt t="46846" x="893763" y="2781300"/>
          <p14:tracePt t="46854" x="893763" y="2790825"/>
          <p14:tracePt t="46862" x="893763" y="2800350"/>
          <p14:tracePt t="46870" x="893763" y="2808288"/>
          <p14:tracePt t="46878" x="893763" y="2827338"/>
          <p14:tracePt t="46902" x="874713" y="2844800"/>
          <p14:tracePt t="46918" x="857250" y="2854325"/>
          <p14:tracePt t="46934" x="838200" y="2881313"/>
          <p14:tracePt t="46942" x="820738" y="2890838"/>
          <p14:tracePt t="46958" x="811213" y="2890838"/>
          <p14:tracePt t="46971" x="801688" y="2890838"/>
          <p14:tracePt t="47086" x="793750" y="2890838"/>
          <p14:tracePt t="47118" x="801688" y="2909888"/>
          <p14:tracePt t="47126" x="830263" y="2946400"/>
          <p14:tracePt t="47134" x="947738" y="3000375"/>
          <p14:tracePt t="47142" x="1076325" y="3046413"/>
          <p14:tracePt t="47152" x="1230313" y="3109913"/>
          <p14:tracePt t="47158" x="1395413" y="3182938"/>
          <p14:tracePt t="47168" x="1595438" y="3265488"/>
          <p14:tracePt t="47174" x="1758950" y="3338513"/>
          <p14:tracePt t="47185" x="1914525" y="3402013"/>
          <p14:tracePt t="47190" x="2060575" y="3475038"/>
          <p14:tracePt t="47198" x="2179638" y="3565525"/>
          <p14:tracePt t="47206" x="2297113" y="3638550"/>
          <p14:tracePt t="47214" x="2352675" y="3684588"/>
          <p14:tracePt t="47223" x="2416175" y="3738563"/>
          <p14:tracePt t="47230" x="2443163" y="3767138"/>
          <p14:tracePt t="47239" x="2479675" y="3794125"/>
          <p14:tracePt t="47255" x="2489200" y="3811588"/>
          <p14:tracePt t="47262" x="2489200" y="3830638"/>
          <p14:tracePt t="47271" x="2498725" y="3840163"/>
          <p14:tracePt t="47278" x="2506663" y="3848100"/>
          <p14:tracePt t="47302" x="2506663" y="3867150"/>
          <p14:tracePt t="47318" x="2516188" y="3875088"/>
          <p14:tracePt t="47326" x="2516188" y="3903663"/>
          <p14:tracePt t="47335" x="2516188" y="3911600"/>
          <p14:tracePt t="47342" x="2516188" y="3930650"/>
          <p14:tracePt t="47352" x="2516188" y="3957638"/>
          <p14:tracePt t="47358" x="2516188" y="3976688"/>
          <p14:tracePt t="47368" x="2516188" y="4013200"/>
          <p14:tracePt t="47374" x="2516188" y="4049713"/>
          <p14:tracePt t="47390" x="2516188" y="4067175"/>
          <p14:tracePt t="47398" x="2516188" y="4094163"/>
          <p14:tracePt t="47406" x="2516188" y="4113213"/>
          <p14:tracePt t="47414" x="2516188" y="4130675"/>
          <p14:tracePt t="47422" x="2516188" y="4140200"/>
          <p14:tracePt t="47430" x="2516188" y="4149725"/>
          <p14:tracePt t="47494" x="2516188" y="4176713"/>
          <p14:tracePt t="47502" x="2516188" y="4186238"/>
          <p14:tracePt t="47518" x="2506663" y="4195763"/>
          <p14:tracePt t="47526" x="2489200" y="4213225"/>
          <p14:tracePt t="47542" x="2462213" y="4213225"/>
          <p14:tracePt t="47552" x="2443163" y="4213225"/>
          <p14:tracePt t="47558" x="2425700" y="4213225"/>
          <p14:tracePt t="47568" x="2406650" y="4213225"/>
          <p14:tracePt t="47574" x="2397125" y="4213225"/>
          <p14:tracePt t="47585" x="2389188" y="4213225"/>
          <p14:tracePt t="47598" x="2379663" y="4213225"/>
          <p14:tracePt t="47606" x="2370138" y="4213225"/>
          <p14:tracePt t="47614" x="2352675" y="4213225"/>
          <p14:tracePt t="47622" x="2333625" y="4167188"/>
          <p14:tracePt t="47630" x="2324100" y="4140200"/>
          <p14:tracePt t="47638" x="2316163" y="4103688"/>
          <p14:tracePt t="47646" x="2316163" y="4076700"/>
          <p14:tracePt t="47655" x="2297113" y="4049713"/>
          <p14:tracePt t="47662" x="2297113" y="4030663"/>
          <p14:tracePt t="47671" x="2297113" y="3994150"/>
          <p14:tracePt t="47678" x="2297113" y="3976688"/>
          <p14:tracePt t="47687" x="2297113" y="3940175"/>
          <p14:tracePt t="47702" x="2297113" y="3911600"/>
          <p14:tracePt t="47710" x="2297113" y="3903663"/>
          <p14:tracePt t="47718" x="2297113" y="3894138"/>
          <p14:tracePt t="47726" x="2297113" y="3875088"/>
          <p14:tracePt t="47736" x="2306638" y="3848100"/>
          <p14:tracePt t="47742" x="2316163" y="3848100"/>
          <p14:tracePt t="47752" x="2324100" y="3848100"/>
          <p14:tracePt t="47758" x="2352675" y="3840163"/>
          <p14:tracePt t="47768" x="2370138" y="3830638"/>
          <p14:tracePt t="47774" x="2397125" y="3830638"/>
          <p14:tracePt t="47783" x="2416175" y="3830638"/>
          <p14:tracePt t="47790" x="2462213" y="3830638"/>
          <p14:tracePt t="47798" x="2516188" y="3830638"/>
          <p14:tracePt t="47806" x="2533650" y="3848100"/>
          <p14:tracePt t="47814" x="2579688" y="3857625"/>
          <p14:tracePt t="47822" x="2625725" y="3884613"/>
          <p14:tracePt t="47830" x="2652713" y="3903663"/>
          <p14:tracePt t="47839" x="2671763" y="3921125"/>
          <p14:tracePt t="47855" x="2679700" y="3940175"/>
          <p14:tracePt t="47862" x="2679700" y="3948113"/>
          <p14:tracePt t="47870" x="2679700" y="3957638"/>
          <p14:tracePt t="47878" x="2689225" y="3984625"/>
          <p14:tracePt t="47886" x="2689225" y="3994150"/>
          <p14:tracePt t="47894" x="2689225" y="4013200"/>
          <p14:tracePt t="47902" x="2689225" y="4021138"/>
          <p14:tracePt t="47910" x="2689225" y="4040188"/>
          <p14:tracePt t="47918" x="2689225" y="4076700"/>
          <p14:tracePt t="47935" x="2689225" y="4086225"/>
          <p14:tracePt t="47942" x="2689225" y="4103688"/>
          <p14:tracePt t="47952" x="2689225" y="4122738"/>
          <p14:tracePt t="47958" x="2679700" y="4140200"/>
          <p14:tracePt t="47968" x="2679700" y="4159250"/>
          <p14:tracePt t="47974" x="2671763" y="4167188"/>
          <p14:tracePt t="47984" x="2671763" y="4176713"/>
          <p14:tracePt t="47990" x="2662238" y="4195763"/>
          <p14:tracePt t="48006" x="2662238" y="4203700"/>
          <p14:tracePt t="48014" x="2652713" y="4203700"/>
          <p14:tracePt t="48022" x="2643188" y="4213225"/>
          <p14:tracePt t="48038" x="2635250" y="4222750"/>
          <p14:tracePt t="48056" x="2625725" y="4232275"/>
          <p14:tracePt t="48062" x="2589213" y="4249738"/>
          <p14:tracePt t="48078" x="2543175" y="4249738"/>
          <p14:tracePt t="48086" x="2525713" y="4259263"/>
          <p14:tracePt t="48095" x="2489200" y="4259263"/>
          <p14:tracePt t="48102" x="2443163" y="4259263"/>
          <p14:tracePt t="48109" x="2406650" y="4259263"/>
          <p14:tracePt t="48117" x="2370138" y="4259263"/>
          <p14:tracePt t="48125" x="2343150" y="4259263"/>
          <p14:tracePt t="48134" x="2324100" y="4259263"/>
          <p14:tracePt t="48141" x="2306638" y="4259263"/>
          <p14:tracePt t="48678" x="2397125" y="4259263"/>
          <p14:tracePt t="48686" x="2506663" y="4259263"/>
          <p14:tracePt t="48694" x="2652713" y="4259263"/>
          <p14:tracePt t="48703" x="2781300" y="4240213"/>
          <p14:tracePt t="48710" x="2908300" y="4240213"/>
          <p14:tracePt t="48718" x="3008313" y="4232275"/>
          <p14:tracePt t="48725" x="3117850" y="4232275"/>
          <p14:tracePt t="48733" x="3171825" y="4232275"/>
          <p14:tracePt t="48741" x="3217863" y="4232275"/>
          <p14:tracePt t="48902" x="3190875" y="4232275"/>
          <p14:tracePt t="48910" x="3154363" y="4232275"/>
          <p14:tracePt t="48918" x="3108325" y="4232275"/>
          <p14:tracePt t="48926" x="3054350" y="4232275"/>
          <p14:tracePt t="48936" x="2998788" y="4240213"/>
          <p14:tracePt t="48942" x="2962275" y="4240213"/>
          <p14:tracePt t="48951" x="2954338" y="4240213"/>
          <p14:tracePt t="48958" x="2935288" y="4240213"/>
          <p14:tracePt t="49117" x="2925763" y="4240213"/>
          <p14:tracePt t="49150" x="2935288" y="4232275"/>
          <p14:tracePt t="49158" x="2971800" y="4232275"/>
          <p14:tracePt t="49167" x="3017838" y="4232275"/>
          <p14:tracePt t="49174" x="3071813" y="4222750"/>
          <p14:tracePt t="49185" x="3144838" y="4195763"/>
          <p14:tracePt t="49190" x="3227388" y="4195763"/>
          <p14:tracePt t="49198" x="3336925" y="4195763"/>
          <p14:tracePt t="49206" x="3427413" y="4195763"/>
          <p14:tracePt t="49214" x="3556000" y="4195763"/>
          <p14:tracePt t="49222" x="3702050" y="4195763"/>
          <p14:tracePt t="49230" x="3846513" y="4195763"/>
          <p14:tracePt t="49238" x="3992563" y="4195763"/>
          <p14:tracePt t="49246" x="4129088" y="4195763"/>
          <p14:tracePt t="49254" x="4294188" y="4195763"/>
          <p14:tracePt t="49262" x="4440238" y="4195763"/>
          <p14:tracePt t="49270" x="4586288" y="4195763"/>
          <p14:tracePt t="49278" x="4730750" y="4195763"/>
          <p14:tracePt t="49286" x="4876800" y="4195763"/>
          <p14:tracePt t="49294" x="4986338" y="4195763"/>
          <p14:tracePt t="49301" x="5078413" y="4195763"/>
          <p14:tracePt t="49310" x="5132388" y="4195763"/>
          <p14:tracePt t="49318" x="5178425" y="4186238"/>
          <p14:tracePt t="49326" x="5187950" y="4186238"/>
          <p14:tracePt t="49334" x="5205413" y="4176713"/>
          <p14:tracePt t="50309" x="5214938" y="4186238"/>
          <p14:tracePt t="50334" x="5214938" y="4203700"/>
          <p14:tracePt t="50366" x="5214938" y="4222750"/>
          <p14:tracePt t="50383" x="5205413" y="4232275"/>
          <p14:tracePt t="51246" x="5205413" y="4240213"/>
          <p14:tracePt t="51253" x="5205413" y="4249738"/>
          <p14:tracePt t="51269" x="5205413" y="4268788"/>
          <p14:tracePt t="51285" x="5205413" y="4276725"/>
          <p14:tracePt t="51566" x="5195888" y="4276725"/>
          <p14:tracePt t="51662" x="5195888" y="4286250"/>
          <p14:tracePt t="51702" x="5187950" y="4295775"/>
          <p14:tracePt t="51718" x="5178425" y="4303713"/>
          <p14:tracePt t="51734" x="5178425" y="4313238"/>
          <p14:tracePt t="51757" x="5168900" y="4322763"/>
          <p14:tracePt t="51814" x="5168900" y="4340225"/>
          <p14:tracePt t="51822" x="5159375" y="4349750"/>
          <p14:tracePt t="51854" x="5159375" y="4359275"/>
          <p14:tracePt t="51862" x="5151438" y="4368800"/>
          <p14:tracePt t="51869" x="5141913" y="4376738"/>
          <p14:tracePt t="51886" x="5132388" y="4395788"/>
          <p14:tracePt t="51909" x="5122863" y="4405313"/>
          <p14:tracePt t="51917" x="5105400" y="4413250"/>
          <p14:tracePt t="51925" x="5105400" y="4422775"/>
          <p14:tracePt t="51934" x="5095875" y="4441825"/>
          <p14:tracePt t="51950" x="5095875" y="4449763"/>
          <p14:tracePt t="51957" x="5078413" y="4468813"/>
          <p14:tracePt t="51968" x="5059363" y="4486275"/>
          <p14:tracePt t="51974" x="5049838" y="4495800"/>
          <p14:tracePt t="51990" x="5049838" y="4522788"/>
          <p14:tracePt t="51998" x="5041900" y="4522788"/>
          <p14:tracePt t="52006" x="5032375" y="4541838"/>
          <p14:tracePt t="52014" x="5032375" y="4559300"/>
          <p14:tracePt t="52022" x="5032375" y="4578350"/>
          <p14:tracePt t="52030" x="4995863" y="4614863"/>
          <p14:tracePt t="52052" x="4995863" y="4624388"/>
          <p14:tracePt t="52055" x="4995863" y="4641850"/>
          <p14:tracePt t="52062" x="4995863" y="4668838"/>
          <p14:tracePt t="52070" x="4995863" y="4687888"/>
          <p14:tracePt t="52078" x="4995863" y="4697413"/>
          <p14:tracePt t="52086" x="4995863" y="4714875"/>
          <p14:tracePt t="52094" x="4995863" y="4732338"/>
          <p14:tracePt t="52101" x="4995863" y="4751388"/>
          <p14:tracePt t="52110" x="4995863" y="4778375"/>
          <p14:tracePt t="52117" x="4995863" y="4787900"/>
          <p14:tracePt t="52126" x="4995863" y="4805363"/>
          <p14:tracePt t="52134" x="4995863" y="4833938"/>
          <p14:tracePt t="52142" x="4995863" y="4841875"/>
          <p14:tracePt t="52151" x="4995863" y="4851400"/>
          <p14:tracePt t="52158" x="4995863" y="4878388"/>
          <p14:tracePt t="52174" x="4995863" y="4887913"/>
          <p14:tracePt t="52185" x="4995863" y="4906963"/>
          <p14:tracePt t="52190" x="4995863" y="4914900"/>
          <p14:tracePt t="52198" x="4995863" y="4924425"/>
          <p14:tracePt t="52214" x="4995863" y="4933950"/>
          <p14:tracePt t="52222" x="4995863" y="4943475"/>
          <p14:tracePt t="52230" x="4995863" y="4951413"/>
          <p14:tracePt t="52238" x="4995863" y="4960938"/>
          <p14:tracePt t="52246" x="4995863" y="4970463"/>
          <p14:tracePt t="52254" x="4995863" y="4987925"/>
          <p14:tracePt t="52262" x="4995863" y="4997450"/>
          <p14:tracePt t="52278" x="4995863" y="5024438"/>
          <p14:tracePt t="52286" x="4995863" y="5033963"/>
          <p14:tracePt t="52294" x="4995863" y="5043488"/>
          <p14:tracePt t="52301" x="4995863" y="5070475"/>
          <p14:tracePt t="52310" x="4995863" y="5080000"/>
          <p14:tracePt t="52318" x="4995863" y="5089525"/>
          <p14:tracePt t="52334" x="4995863" y="5097463"/>
          <p14:tracePt t="52350" x="4995863" y="5116513"/>
          <p14:tracePt t="52367" x="4995863" y="5126038"/>
          <p14:tracePt t="52384" x="4995863" y="5143500"/>
          <p14:tracePt t="52390" x="4995863" y="5153025"/>
          <p14:tracePt t="52398" x="5005388" y="5160963"/>
          <p14:tracePt t="52405" x="5014913" y="5170488"/>
          <p14:tracePt t="52414" x="5022850" y="5180013"/>
          <p14:tracePt t="52430" x="5032375" y="5180013"/>
          <p14:tracePt t="52446" x="5041900" y="5189538"/>
          <p14:tracePt t="52814" x="5041900" y="5197475"/>
          <p14:tracePt t="52822" x="5078413" y="5197475"/>
          <p14:tracePt t="52830" x="5132388" y="5197475"/>
          <p14:tracePt t="52838" x="5141913" y="5197475"/>
          <p14:tracePt t="52846" x="5187950" y="5197475"/>
          <p14:tracePt t="52854" x="5251450" y="5197475"/>
          <p14:tracePt t="52862" x="5287963" y="5197475"/>
          <p14:tracePt t="52870" x="5351463" y="5189538"/>
          <p14:tracePt t="52878" x="5368925" y="5180013"/>
          <p14:tracePt t="52887" x="5387975" y="5180013"/>
          <p14:tracePt t="52894" x="5414963" y="5180013"/>
          <p14:tracePt t="52901" x="5451475" y="5160963"/>
          <p14:tracePt t="52918" x="5461000" y="5160963"/>
          <p14:tracePt t="52935" x="5470525" y="5153025"/>
          <p14:tracePt t="53117" x="5451475" y="5153025"/>
          <p14:tracePt t="53133" x="5441950" y="5160963"/>
          <p14:tracePt t="53158" x="5434013" y="5160963"/>
          <p14:tracePt t="53174" x="5434013" y="5170488"/>
          <p14:tracePt t="53183" x="5424488" y="5170488"/>
          <p14:tracePt t="53199" x="5414963" y="5180013"/>
          <p14:tracePt t="53413" x="5424488" y="5160963"/>
          <p14:tracePt t="53421" x="5424488" y="5153025"/>
          <p14:tracePt t="53429" x="5424488" y="5143500"/>
          <p14:tracePt t="53437" x="5424488" y="5106988"/>
          <p14:tracePt t="53446" x="5434013" y="5106988"/>
          <p14:tracePt t="53454" x="5434013" y="5080000"/>
          <p14:tracePt t="53462" x="5451475" y="5060950"/>
          <p14:tracePt t="53472" x="5461000" y="5024438"/>
          <p14:tracePt t="53478" x="5461000" y="5006975"/>
          <p14:tracePt t="53494" x="5461000" y="4987925"/>
          <p14:tracePt t="53502" x="5461000" y="4970463"/>
          <p14:tracePt t="53510" x="5461000" y="4960938"/>
          <p14:tracePt t="53519" x="5461000" y="4943475"/>
          <p14:tracePt t="53526" x="5470525" y="4933950"/>
          <p14:tracePt t="53535" x="5470525" y="4924425"/>
          <p14:tracePt t="53542" x="5470525" y="4906963"/>
          <p14:tracePt t="53552" x="5470525" y="4887913"/>
          <p14:tracePt t="53558" x="5470525" y="4878388"/>
          <p14:tracePt t="53569" x="5470525" y="4860925"/>
          <p14:tracePt t="53574" x="5470525" y="4841875"/>
          <p14:tracePt t="53586" x="5470525" y="4814888"/>
          <p14:tracePt t="53590" x="5470525" y="4805363"/>
          <p14:tracePt t="53601" x="5470525" y="4787900"/>
          <p14:tracePt t="53606" x="5470525" y="4768850"/>
          <p14:tracePt t="53614" x="5470525" y="4741863"/>
          <p14:tracePt t="53622" x="5470525" y="4724400"/>
          <p14:tracePt t="53630" x="5470525" y="4705350"/>
          <p14:tracePt t="53638" x="5470525" y="4678363"/>
          <p14:tracePt t="53646" x="5470525" y="4660900"/>
          <p14:tracePt t="53654" x="5470525" y="4632325"/>
          <p14:tracePt t="53662" x="5470525" y="4624388"/>
          <p14:tracePt t="53670" x="5470525" y="4605338"/>
          <p14:tracePt t="53678" x="5478463" y="4578350"/>
          <p14:tracePt t="53685" x="5478463" y="4559300"/>
          <p14:tracePt t="53694" x="5478463" y="4532313"/>
          <p14:tracePt t="53702" x="5478463" y="4514850"/>
          <p14:tracePt t="53709" x="5478463" y="4468813"/>
          <p14:tracePt t="53717" x="5478463" y="4441825"/>
          <p14:tracePt t="53726" x="5478463" y="4422775"/>
          <p14:tracePt t="53734" x="5478463" y="4413250"/>
          <p14:tracePt t="53742" x="5478463" y="4405313"/>
          <p14:tracePt t="53751" x="5478463" y="4395788"/>
          <p14:tracePt t="53758" x="5478463" y="4386263"/>
          <p14:tracePt t="53902" x="5478463" y="4376738"/>
          <p14:tracePt t="53918" x="5478463" y="4359275"/>
          <p14:tracePt t="53942" x="5478463" y="4349750"/>
          <p14:tracePt t="54190" x="5470525" y="4340225"/>
          <p14:tracePt t="54214" x="5461000" y="4332288"/>
          <p14:tracePt t="54230" x="5451475" y="4322763"/>
          <p14:tracePt t="54278" x="5451475" y="4313238"/>
          <p14:tracePt t="54334" x="5451475" y="4303713"/>
          <p14:tracePt t="54341" x="5451475" y="4295775"/>
          <p14:tracePt t="54357" x="5451475" y="4286250"/>
          <p14:tracePt t="54535" x="5441950" y="4276725"/>
          <p14:tracePt t="54542" x="5424488" y="4276725"/>
          <p14:tracePt t="54550" x="5387975" y="4276725"/>
          <p14:tracePt t="54557" x="5360988" y="4295775"/>
          <p14:tracePt t="54565" x="5341938" y="4303713"/>
          <p14:tracePt t="54573" x="5314950" y="4313238"/>
          <p14:tracePt t="54581" x="5305425" y="4322763"/>
          <p14:tracePt t="54589" x="5287963" y="4322763"/>
          <p14:tracePt t="54597" x="5278438" y="4332288"/>
          <p14:tracePt t="54822" x="5278438" y="4322763"/>
          <p14:tracePt t="54838" x="5278438" y="4303713"/>
          <p14:tracePt t="54846" x="5278438" y="4286250"/>
          <p14:tracePt t="54878" x="5287963" y="4268788"/>
          <p14:tracePt t="54894" x="5297488" y="4259263"/>
          <p14:tracePt t="54902" x="5297488" y="4249738"/>
          <p14:tracePt t="54910" x="5305425" y="4240213"/>
          <p14:tracePt t="54920" x="5305425" y="4232275"/>
          <p14:tracePt t="55470" x="5314950" y="4232275"/>
          <p14:tracePt t="55486" x="5324475" y="4232275"/>
          <p14:tracePt t="55493" x="5360988" y="4213225"/>
          <p14:tracePt t="55501" x="5368925" y="4213225"/>
          <p14:tracePt t="55509" x="5405438" y="4203700"/>
          <p14:tracePt t="55517" x="5424488" y="4186238"/>
          <p14:tracePt t="55533" x="5441950" y="4176713"/>
          <p14:tracePt t="55541" x="5461000" y="4176713"/>
          <p14:tracePt t="55549" x="5497513" y="4167188"/>
          <p14:tracePt t="56061" x="5497513" y="4159250"/>
          <p14:tracePt t="56085" x="5497513" y="4140200"/>
          <p14:tracePt t="56093" x="5497513" y="4113213"/>
          <p14:tracePt t="56101" x="5497513" y="4103688"/>
          <p14:tracePt t="56109" x="5497513" y="4094163"/>
          <p14:tracePt t="56117" x="5497513" y="4086225"/>
          <p14:tracePt t="56125" x="5497513" y="4076700"/>
          <p14:tracePt t="56141" x="5497513" y="4067175"/>
          <p14:tracePt t="56150" x="5497513" y="4049713"/>
          <p14:tracePt t="56157" x="5497513" y="4030663"/>
          <p14:tracePt t="56167" x="5497513" y="4021138"/>
          <p14:tracePt t="56185" x="5497513" y="4013200"/>
          <p14:tracePt t="56200" x="5497513" y="3994150"/>
          <p14:tracePt t="56214" x="5487988" y="3984625"/>
          <p14:tracePt t="56230" x="5487988" y="3976688"/>
          <p14:tracePt t="56438" x="5478463" y="3967163"/>
          <p14:tracePt t="56550" x="5461000" y="3967163"/>
          <p14:tracePt t="56558" x="5441950" y="3976688"/>
          <p14:tracePt t="56566" x="5424488" y="3984625"/>
          <p14:tracePt t="56574" x="5414963" y="3994150"/>
          <p14:tracePt t="56584" x="5405438" y="4003675"/>
          <p14:tracePt t="56758" x="5397500" y="4003675"/>
          <p14:tracePt t="56782" x="5387975" y="3984625"/>
          <p14:tracePt t="56790" x="5368925" y="3957638"/>
          <p14:tracePt t="56798" x="5368925" y="3921125"/>
          <p14:tracePt t="56806" x="5360988" y="3921125"/>
          <p14:tracePt t="56814" x="5360988" y="3894138"/>
          <p14:tracePt t="56822" x="5351463" y="3875088"/>
          <p14:tracePt t="56830" x="5341938" y="3840163"/>
          <p14:tracePt t="56838" x="5341938" y="3803650"/>
          <p14:tracePt t="56846" x="5324475" y="3784600"/>
          <p14:tracePt t="56854" x="5314950" y="3738563"/>
          <p14:tracePt t="56862" x="5305425" y="3702050"/>
          <p14:tracePt t="56871" x="5297488" y="3657600"/>
          <p14:tracePt t="56878" x="5268913" y="3629025"/>
          <p14:tracePt t="56886" x="5251450" y="3565525"/>
          <p14:tracePt t="56894" x="5205413" y="3482975"/>
          <p14:tracePt t="56902" x="5187950" y="3429000"/>
          <p14:tracePt t="56910" x="5141913" y="3328988"/>
          <p14:tracePt t="56917" x="5122863" y="3282950"/>
          <p14:tracePt t="56926" x="5114925" y="3236913"/>
          <p14:tracePt t="56933" x="5049838" y="3136900"/>
          <p14:tracePt t="56942" x="5014913" y="3090863"/>
          <p14:tracePt t="56950" x="4995863" y="3046413"/>
          <p14:tracePt t="56958" x="4968875" y="2982913"/>
          <p14:tracePt t="56967" x="4949825" y="2936875"/>
          <p14:tracePt t="56974" x="4922838" y="2881313"/>
          <p14:tracePt t="56984" x="4895850" y="2844800"/>
          <p14:tracePt t="56990" x="4876800" y="2817813"/>
          <p14:tracePt t="57000" x="4849813" y="2771775"/>
          <p14:tracePt t="57006" x="4840288" y="2744788"/>
          <p14:tracePt t="57014" x="4813300" y="2708275"/>
          <p14:tracePt t="57022" x="4795838" y="2671763"/>
          <p14:tracePt t="57030" x="4786313" y="2635250"/>
          <p14:tracePt t="57037" x="4767263" y="2589213"/>
          <p14:tracePt t="57054" x="4730750" y="2517775"/>
          <p14:tracePt t="57062" x="4722813" y="2481263"/>
          <p14:tracePt t="57069" x="4686300" y="2435225"/>
          <p14:tracePt t="57077" x="4676775" y="2398713"/>
          <p14:tracePt t="57093" x="4667250" y="2379663"/>
          <p14:tracePt t="57101" x="4667250" y="2371725"/>
          <p14:tracePt t="57182" x="4667250" y="2362200"/>
          <p14:tracePt t="57199" x="4667250" y="2352675"/>
          <p14:tracePt t="57206" x="4667250" y="2335213"/>
          <p14:tracePt t="57214" x="4659313" y="2316163"/>
          <p14:tracePt t="57230" x="4659313" y="2306638"/>
          <p14:tracePt t="57238" x="4640263" y="2289175"/>
          <p14:tracePt t="57254" x="4640263" y="2279650"/>
          <p14:tracePt t="57262" x="4630738" y="2270125"/>
          <p14:tracePt t="57271" x="4630738" y="2252663"/>
          <p14:tracePt t="57278" x="4630738" y="2243138"/>
          <p14:tracePt t="57286" x="4630738" y="2233613"/>
          <p14:tracePt t="57294" x="4630738" y="2225675"/>
          <p14:tracePt t="57302" x="4622800" y="2216150"/>
          <p14:tracePt t="57718" x="4622800" y="2206625"/>
          <p14:tracePt t="57830" x="4622800" y="2197100"/>
          <p14:tracePt t="57838" x="4622800" y="2179638"/>
          <p14:tracePt t="57846" x="4649788" y="2160588"/>
          <p14:tracePt t="57854" x="4659313" y="2152650"/>
          <p14:tracePt t="57862" x="4676775" y="2143125"/>
          <p14:tracePt t="57871" x="4695825" y="2133600"/>
          <p14:tracePt t="57894" x="4703763" y="2125663"/>
          <p14:tracePt t="57901" x="4713288" y="2116138"/>
          <p14:tracePt t="57958" x="4722813" y="2116138"/>
          <p14:tracePt t="57982" x="4730750" y="2106613"/>
          <p14:tracePt t="58022" x="4740275" y="2106613"/>
          <p14:tracePt t="58158" x="4786313" y="2106613"/>
          <p14:tracePt t="58166" x="4876800" y="2125663"/>
          <p14:tracePt t="58174" x="4995863" y="2160588"/>
          <p14:tracePt t="58182" x="5078413" y="2233613"/>
          <p14:tracePt t="58190" x="5195888" y="2306638"/>
          <p14:tracePt t="58200" x="5334000" y="2362200"/>
          <p14:tracePt t="58206" x="5514975" y="2416175"/>
          <p14:tracePt t="58214" x="5724525" y="2462213"/>
          <p14:tracePt t="58222" x="5843588" y="2517775"/>
          <p14:tracePt t="58230" x="6007100" y="2535238"/>
          <p14:tracePt t="58239" x="6189663" y="2581275"/>
          <p14:tracePt t="58246" x="6354763" y="2581275"/>
          <p14:tracePt t="58254" x="6500813" y="2608263"/>
          <p14:tracePt t="58262" x="6654800" y="2654300"/>
          <p14:tracePt t="58269" x="6783388" y="2681288"/>
          <p14:tracePt t="58278" x="6919913" y="2727325"/>
          <p14:tracePt t="58285" x="7010400" y="2754313"/>
          <p14:tracePt t="58294" x="7138988" y="2754313"/>
          <p14:tracePt t="58302" x="7256463" y="2800350"/>
          <p14:tracePt t="58310" x="7366000" y="2800350"/>
          <p14:tracePt t="58317" x="7475538" y="2808288"/>
          <p14:tracePt t="58326" x="7585075" y="2827338"/>
          <p14:tracePt t="58334" x="7704138" y="2854325"/>
          <p14:tracePt t="58342" x="7831138" y="2881313"/>
          <p14:tracePt t="58350" x="7940675" y="2900363"/>
          <p14:tracePt t="58358" x="8077200" y="2927350"/>
          <p14:tracePt t="58367" x="8186738" y="2954338"/>
          <p14:tracePt t="58374" x="8332788" y="3000375"/>
          <p14:tracePt t="58384" x="8469313" y="3046413"/>
          <p14:tracePt t="58390" x="8615363" y="3090863"/>
          <p14:tracePt t="58400" x="8734425" y="3119438"/>
          <p14:tracePt t="58406" x="8861425" y="3173413"/>
          <p14:tracePt t="58414" x="9017000" y="321945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ja-JP" sz="3800" dirty="0"/>
              <a:t>Write</a:t>
            </a:r>
            <a:r>
              <a:rPr lang="ja-JP" altLang="en-US" sz="3800" dirty="0"/>
              <a:t>　</a:t>
            </a:r>
            <a:r>
              <a:rPr lang="en-US" altLang="ja-JP" sz="3800" dirty="0"/>
              <a:t>Through</a:t>
            </a:r>
            <a:r>
              <a:rPr lang="ja-JP" altLang="en-US" sz="3800" dirty="0"/>
              <a:t>　</a:t>
            </a:r>
            <a:r>
              <a:rPr lang="ja-JP" altLang="en-US" sz="2800" dirty="0"/>
              <a:t>（</a:t>
            </a:r>
            <a:r>
              <a:rPr lang="en-US" altLang="ja-JP" sz="2800" dirty="0"/>
              <a:t>Miss</a:t>
            </a:r>
            <a:r>
              <a:rPr lang="ja-JP" altLang="en-US" sz="2800" dirty="0"/>
              <a:t>：</a:t>
            </a:r>
            <a:r>
              <a:rPr lang="en-US" altLang="ja-JP" sz="2800" dirty="0"/>
              <a:t>Write Non-allocate</a:t>
            </a:r>
            <a:r>
              <a:rPr lang="ja-JP" altLang="en-US" sz="2800" dirty="0"/>
              <a:t>）</a:t>
            </a:r>
          </a:p>
        </p:txBody>
      </p:sp>
      <p:sp>
        <p:nvSpPr>
          <p:cNvPr id="34819"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0"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1"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2"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3"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4"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5"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826" name="Rectangle 10"/>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34827" name="Rectangle 11"/>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8" name="Rectangle 12"/>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9" name="Rectangle 13"/>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0" name="Rectangle 14"/>
          <p:cNvSpPr>
            <a:spLocks noChangeArrowheads="1"/>
          </p:cNvSpPr>
          <p:nvPr/>
        </p:nvSpPr>
        <p:spPr bwMode="auto">
          <a:xfrm>
            <a:off x="2052638" y="45799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1" name="Rectangle 15"/>
          <p:cNvSpPr>
            <a:spLocks noChangeArrowheads="1"/>
          </p:cNvSpPr>
          <p:nvPr/>
        </p:nvSpPr>
        <p:spPr bwMode="auto">
          <a:xfrm>
            <a:off x="2052638" y="4940300"/>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2" name="Rectangle 16"/>
          <p:cNvSpPr>
            <a:spLocks noChangeArrowheads="1"/>
          </p:cNvSpPr>
          <p:nvPr/>
        </p:nvSpPr>
        <p:spPr bwMode="auto">
          <a:xfrm>
            <a:off x="2052638" y="5300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3" name="Rectangle 17"/>
          <p:cNvSpPr>
            <a:spLocks noChangeArrowheads="1"/>
          </p:cNvSpPr>
          <p:nvPr/>
        </p:nvSpPr>
        <p:spPr bwMode="auto">
          <a:xfrm>
            <a:off x="2052638" y="566102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4" name="Rectangle 18"/>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5" name="Rectangle 19"/>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6" name="Rectangle 20"/>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7" name="Rectangle 21"/>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8" name="Rectangle 22"/>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9" name="Rectangle 23"/>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40" name="Rectangle 24"/>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41" name="Rectangle 25"/>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42" name="Text Box 26"/>
          <p:cNvSpPr txBox="1">
            <a:spLocks noChangeArrowheads="1"/>
          </p:cNvSpPr>
          <p:nvPr/>
        </p:nvSpPr>
        <p:spPr bwMode="auto">
          <a:xfrm>
            <a:off x="3686175" y="17922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4843" name="Text Box 27"/>
          <p:cNvSpPr txBox="1">
            <a:spLocks noChangeArrowheads="1"/>
          </p:cNvSpPr>
          <p:nvPr/>
        </p:nvSpPr>
        <p:spPr bwMode="auto">
          <a:xfrm>
            <a:off x="5165725"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4844" name="Text Box 28"/>
          <p:cNvSpPr txBox="1">
            <a:spLocks noChangeArrowheads="1"/>
          </p:cNvSpPr>
          <p:nvPr/>
        </p:nvSpPr>
        <p:spPr bwMode="auto">
          <a:xfrm>
            <a:off x="4291013" y="121602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sp>
        <p:nvSpPr>
          <p:cNvPr id="34845" name="Text Box 29"/>
          <p:cNvSpPr txBox="1">
            <a:spLocks noChangeArrowheads="1"/>
          </p:cNvSpPr>
          <p:nvPr/>
        </p:nvSpPr>
        <p:spPr bwMode="auto">
          <a:xfrm>
            <a:off x="2895600" y="5157788"/>
            <a:ext cx="2025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8 entries X (4bit )</a:t>
            </a:r>
          </a:p>
          <a:p>
            <a:pPr eaLnBrk="1" hangingPunct="1"/>
            <a:endParaRPr lang="en-US" altLang="ja-JP" b="1">
              <a:solidFill>
                <a:srgbClr val="6666FF"/>
              </a:solidFill>
            </a:endParaRPr>
          </a:p>
        </p:txBody>
      </p:sp>
      <p:grpSp>
        <p:nvGrpSpPr>
          <p:cNvPr id="367646" name="Group 30"/>
          <p:cNvGrpSpPr>
            <a:grpSpLocks/>
          </p:cNvGrpSpPr>
          <p:nvPr/>
        </p:nvGrpSpPr>
        <p:grpSpPr bwMode="auto">
          <a:xfrm>
            <a:off x="2771775" y="4070350"/>
            <a:ext cx="1368425" cy="366713"/>
            <a:chOff x="1746" y="2564"/>
            <a:chExt cx="862" cy="231"/>
          </a:xfrm>
        </p:grpSpPr>
        <p:sp>
          <p:nvSpPr>
            <p:cNvPr id="34860" name="Line 31"/>
            <p:cNvSpPr>
              <a:spLocks noChangeShapeType="1"/>
            </p:cNvSpPr>
            <p:nvPr/>
          </p:nvSpPr>
          <p:spPr bwMode="auto">
            <a:xfrm>
              <a:off x="1746" y="2568"/>
              <a:ext cx="862" cy="0"/>
            </a:xfrm>
            <a:prstGeom prst="line">
              <a:avLst/>
            </a:prstGeom>
            <a:noFill/>
            <a:ln w="952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61" name="Text Box 32"/>
            <p:cNvSpPr txBox="1">
              <a:spLocks noChangeArrowheads="1"/>
            </p:cNvSpPr>
            <p:nvPr/>
          </p:nvSpPr>
          <p:spPr bwMode="auto">
            <a:xfrm>
              <a:off x="2070" y="2564"/>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Miss</a:t>
              </a:r>
            </a:p>
          </p:txBody>
        </p:sp>
      </p:grpSp>
      <p:sp>
        <p:nvSpPr>
          <p:cNvPr id="34847" name="Text Box 33"/>
          <p:cNvSpPr txBox="1">
            <a:spLocks noChangeArrowheads="1"/>
          </p:cNvSpPr>
          <p:nvPr/>
        </p:nvSpPr>
        <p:spPr bwMode="auto">
          <a:xfrm>
            <a:off x="7143750" y="4313238"/>
            <a:ext cx="1612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Cache</a:t>
            </a:r>
          </a:p>
          <a:p>
            <a:pPr eaLnBrk="1" hangingPunct="1"/>
            <a:r>
              <a:rPr lang="en-US" altLang="ja-JP" b="1" dirty="0">
                <a:solidFill>
                  <a:srgbClr val="6666FF"/>
                </a:solidFill>
              </a:rPr>
              <a:t>(</a:t>
            </a:r>
            <a:r>
              <a:rPr lang="en-US" altLang="ja-JP" b="1" dirty="0" err="1">
                <a:solidFill>
                  <a:srgbClr val="6666FF"/>
                </a:solidFill>
              </a:rPr>
              <a:t>64B</a:t>
            </a:r>
            <a:r>
              <a:rPr lang="en-US" altLang="ja-JP" b="1" dirty="0">
                <a:solidFill>
                  <a:srgbClr val="6666FF"/>
                </a:solidFill>
              </a:rPr>
              <a:t>=</a:t>
            </a:r>
            <a:r>
              <a:rPr lang="en-US" altLang="ja-JP" b="1" dirty="0" err="1">
                <a:solidFill>
                  <a:srgbClr val="6666FF"/>
                </a:solidFill>
              </a:rPr>
              <a:t>8bytes</a:t>
            </a:r>
            <a:r>
              <a:rPr lang="en-US" altLang="ja-JP" b="1" dirty="0">
                <a:solidFill>
                  <a:srgbClr val="6666FF"/>
                </a:solidFill>
              </a:rPr>
              <a:t>)</a:t>
            </a:r>
          </a:p>
        </p:txBody>
      </p:sp>
      <p:sp>
        <p:nvSpPr>
          <p:cNvPr id="34848" name="Text Box 34"/>
          <p:cNvSpPr txBox="1">
            <a:spLocks noChangeArrowheads="1"/>
          </p:cNvSpPr>
          <p:nvPr/>
        </p:nvSpPr>
        <p:spPr bwMode="auto">
          <a:xfrm>
            <a:off x="5559425" y="2224088"/>
            <a:ext cx="1905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Main Memory</a:t>
            </a:r>
          </a:p>
          <a:p>
            <a:pPr eaLnBrk="1" hangingPunct="1"/>
            <a:r>
              <a:rPr lang="en-US" altLang="ja-JP" b="1" dirty="0">
                <a:solidFill>
                  <a:srgbClr val="6666FF"/>
                </a:solidFill>
              </a:rPr>
              <a:t>(</a:t>
            </a:r>
            <a:r>
              <a:rPr lang="en-US" altLang="ja-JP" b="1" dirty="0" err="1">
                <a:solidFill>
                  <a:srgbClr val="6666FF"/>
                </a:solidFill>
              </a:rPr>
              <a:t>1KB</a:t>
            </a:r>
            <a:r>
              <a:rPr lang="en-US" altLang="ja-JP" b="1" dirty="0">
                <a:solidFill>
                  <a:srgbClr val="6666FF"/>
                </a:solidFill>
              </a:rPr>
              <a:t>=</a:t>
            </a:r>
            <a:r>
              <a:rPr lang="en-US" altLang="ja-JP" b="1" dirty="0" err="1">
                <a:solidFill>
                  <a:srgbClr val="6666FF"/>
                </a:solidFill>
              </a:rPr>
              <a:t>128bytes</a:t>
            </a:r>
            <a:r>
              <a:rPr lang="en-US" altLang="ja-JP" b="1" dirty="0">
                <a:solidFill>
                  <a:srgbClr val="6666FF"/>
                </a:solidFill>
              </a:rPr>
              <a:t>)</a:t>
            </a:r>
          </a:p>
          <a:p>
            <a:pPr eaLnBrk="1" hangingPunct="1"/>
            <a:endParaRPr lang="en-US" altLang="ja-JP" b="1" dirty="0">
              <a:solidFill>
                <a:srgbClr val="6666FF"/>
              </a:solidFill>
            </a:endParaRPr>
          </a:p>
        </p:txBody>
      </p:sp>
      <p:sp>
        <p:nvSpPr>
          <p:cNvPr id="367651" name="Text Box 35"/>
          <p:cNvSpPr txBox="1">
            <a:spLocks noChangeArrowheads="1"/>
          </p:cNvSpPr>
          <p:nvPr/>
        </p:nvSpPr>
        <p:spPr bwMode="auto">
          <a:xfrm>
            <a:off x="4932363" y="5006975"/>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Write Data</a:t>
            </a:r>
          </a:p>
        </p:txBody>
      </p:sp>
      <p:sp>
        <p:nvSpPr>
          <p:cNvPr id="367652" name="Text Box 36"/>
          <p:cNvSpPr txBox="1">
            <a:spLocks noChangeArrowheads="1"/>
          </p:cNvSpPr>
          <p:nvPr/>
        </p:nvSpPr>
        <p:spPr bwMode="auto">
          <a:xfrm>
            <a:off x="4187825" y="2990850"/>
            <a:ext cx="178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主記憶のみ更新</a:t>
            </a:r>
          </a:p>
        </p:txBody>
      </p:sp>
      <p:sp>
        <p:nvSpPr>
          <p:cNvPr id="367653" name="Text Box 37"/>
          <p:cNvSpPr txBox="1">
            <a:spLocks noChangeArrowheads="1"/>
          </p:cNvSpPr>
          <p:nvPr/>
        </p:nvSpPr>
        <p:spPr bwMode="auto">
          <a:xfrm>
            <a:off x="468313" y="2054225"/>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grpSp>
        <p:nvGrpSpPr>
          <p:cNvPr id="367654" name="Group 38"/>
          <p:cNvGrpSpPr>
            <a:grpSpLocks/>
          </p:cNvGrpSpPr>
          <p:nvPr/>
        </p:nvGrpSpPr>
        <p:grpSpPr bwMode="auto">
          <a:xfrm>
            <a:off x="323850" y="2492375"/>
            <a:ext cx="1728788" cy="360363"/>
            <a:chOff x="567" y="1026"/>
            <a:chExt cx="1089" cy="227"/>
          </a:xfrm>
        </p:grpSpPr>
        <p:sp>
          <p:nvSpPr>
            <p:cNvPr id="34857" name="Rectangle 39"/>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0000</a:t>
              </a:r>
            </a:p>
          </p:txBody>
        </p:sp>
        <p:sp>
          <p:nvSpPr>
            <p:cNvPr id="34858" name="Rectangle 40"/>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010</a:t>
              </a:r>
            </a:p>
          </p:txBody>
        </p:sp>
        <p:sp>
          <p:nvSpPr>
            <p:cNvPr id="34859" name="Rectangle 41"/>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grpSp>
      <p:sp>
        <p:nvSpPr>
          <p:cNvPr id="34853" name="Rectangle 42"/>
          <p:cNvSpPr>
            <a:spLocks noChangeArrowheads="1"/>
          </p:cNvSpPr>
          <p:nvPr/>
        </p:nvSpPr>
        <p:spPr bwMode="auto">
          <a:xfrm>
            <a:off x="3059113" y="1700213"/>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54" name="Text Box 43"/>
          <p:cNvSpPr txBox="1">
            <a:spLocks noChangeArrowheads="1"/>
          </p:cNvSpPr>
          <p:nvPr/>
        </p:nvSpPr>
        <p:spPr bwMode="auto">
          <a:xfrm>
            <a:off x="2771775" y="119697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0000010</a:t>
            </a:r>
          </a:p>
        </p:txBody>
      </p:sp>
      <p:sp>
        <p:nvSpPr>
          <p:cNvPr id="367660" name="Rectangle 44"/>
          <p:cNvSpPr>
            <a:spLocks noChangeArrowheads="1"/>
          </p:cNvSpPr>
          <p:nvPr/>
        </p:nvSpPr>
        <p:spPr bwMode="auto">
          <a:xfrm>
            <a:off x="3059113" y="1916113"/>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7661" name="Line 45"/>
          <p:cNvSpPr>
            <a:spLocks noChangeShapeType="1"/>
          </p:cNvSpPr>
          <p:nvPr/>
        </p:nvSpPr>
        <p:spPr bwMode="auto">
          <a:xfrm flipH="1" flipV="1">
            <a:off x="3276600" y="1989138"/>
            <a:ext cx="2159000" cy="3024187"/>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42DFFC7C-B58E-44DE-8E10-C16E620B310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2108"/>
    </mc:Choice>
    <mc:Fallback xmlns="">
      <p:transition spd="slow" advTm="32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76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765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6764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76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76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76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7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367651" grpId="0"/>
      <p:bldP spid="367652" grpId="0"/>
      <p:bldP spid="367653" grpId="0"/>
      <p:bldP spid="367660" grpId="0" animBg="1"/>
      <p:bldP spid="367661" grpId="0" animBg="1"/>
    </p:bldLst>
  </p:timing>
  <p:extLst>
    <p:ext uri="{3A86A75C-4F4B-4683-9AE1-C65F6400EC91}">
      <p14:laserTraceLst xmlns:p14="http://schemas.microsoft.com/office/powerpoint/2010/main">
        <p14:tracePtLst>
          <p14:tracePt t="15916" x="7867650" y="3657600"/>
          <p14:tracePt t="15924" x="7275513" y="3657600"/>
          <p14:tracePt t="15932" x="6527800" y="3657600"/>
          <p14:tracePt t="15940" x="5972175" y="3684588"/>
          <p14:tracePt t="15948" x="5378450" y="3684588"/>
          <p14:tracePt t="15956" x="4932363" y="3684588"/>
          <p14:tracePt t="15964" x="4630738" y="3684588"/>
          <p14:tracePt t="15972" x="4430713" y="3684588"/>
          <p14:tracePt t="15981" x="4267200" y="3702050"/>
          <p14:tracePt t="15988" x="4157663" y="3702050"/>
          <p14:tracePt t="15997" x="4084638" y="3702050"/>
          <p14:tracePt t="16003" x="4011613" y="3702050"/>
          <p14:tracePt t="16017" x="3975100" y="3684588"/>
          <p14:tracePt t="16020" x="3956050" y="3684588"/>
          <p14:tracePt t="16027" x="3948113" y="3684588"/>
          <p14:tracePt t="16036" x="3938588" y="3684588"/>
          <p14:tracePt t="16156" x="3929063" y="3665538"/>
          <p14:tracePt t="16163" x="3929063" y="3657600"/>
          <p14:tracePt t="16172" x="3929063" y="3638550"/>
          <p14:tracePt t="16180" x="3919538" y="3629025"/>
          <p14:tracePt t="16188" x="3911600" y="3602038"/>
          <p14:tracePt t="16197" x="3911600" y="3592513"/>
          <p14:tracePt t="16204" x="3911600" y="3584575"/>
          <p14:tracePt t="16213" x="3875088" y="3548063"/>
          <p14:tracePt t="16220" x="3856038" y="3548063"/>
          <p14:tracePt t="16228" x="3819525" y="3529013"/>
          <p14:tracePt t="16236" x="3765550" y="3492500"/>
          <p14:tracePt t="16244" x="3719513" y="3482975"/>
          <p14:tracePt t="16252" x="3592513" y="3438525"/>
          <p14:tracePt t="16260" x="3427413" y="3419475"/>
          <p14:tracePt t="16268" x="3254375" y="3392488"/>
          <p14:tracePt t="16276" x="3054350" y="3365500"/>
          <p14:tracePt t="16284" x="2871788" y="3328988"/>
          <p14:tracePt t="16292" x="2689225" y="3319463"/>
          <p14:tracePt t="16300" x="2506663" y="3265488"/>
          <p14:tracePt t="16308" x="2370138" y="3255963"/>
          <p14:tracePt t="16316" x="2224088" y="3236913"/>
          <p14:tracePt t="16324" x="2133600" y="3209925"/>
          <p14:tracePt t="16331" x="2078038" y="3209925"/>
          <p14:tracePt t="16340" x="2033588" y="3200400"/>
          <p14:tracePt t="16347" x="2005013" y="3200400"/>
          <p14:tracePt t="16356" x="1987550" y="3200400"/>
          <p14:tracePt t="16365" x="1960563" y="3192463"/>
          <p14:tracePt t="16372" x="1924050" y="3192463"/>
          <p14:tracePt t="16380" x="1868488" y="3192463"/>
          <p14:tracePt t="16387" x="1814513" y="3182938"/>
          <p14:tracePt t="16397" x="1751013" y="3155950"/>
          <p14:tracePt t="16404" x="1658938" y="3146425"/>
          <p14:tracePt t="16414" x="1585913" y="3146425"/>
          <p14:tracePt t="16420" x="1504950" y="3127375"/>
          <p14:tracePt t="16428" x="1431925" y="3119438"/>
          <p14:tracePt t="16436" x="1376363" y="3119438"/>
          <p14:tracePt t="16444" x="1330325" y="3090863"/>
          <p14:tracePt t="16452" x="1285875" y="3090863"/>
          <p14:tracePt t="16460" x="1276350" y="3090863"/>
          <p14:tracePt t="16468" x="1266825" y="3090863"/>
          <p14:tracePt t="16476" x="1258888" y="3082925"/>
          <p14:tracePt t="16580" x="1249363" y="3073400"/>
          <p14:tracePt t="16596" x="1249363" y="3063875"/>
          <p14:tracePt t="16612" x="1249363" y="3054350"/>
          <p14:tracePt t="16620" x="1230313" y="3027363"/>
          <p14:tracePt t="16628" x="1193800" y="3017838"/>
          <p14:tracePt t="16636" x="1166813" y="2982913"/>
          <p14:tracePt t="16644" x="1149350" y="2973388"/>
          <p14:tracePt t="16660" x="1120775" y="2963863"/>
          <p14:tracePt t="16667" x="1112838" y="2946400"/>
          <p14:tracePt t="16676" x="1103313" y="2936875"/>
          <p14:tracePt t="16684" x="1093788" y="2927350"/>
          <p14:tracePt t="16692" x="1084263" y="2917825"/>
          <p14:tracePt t="16716" x="1076325" y="2909888"/>
          <p14:tracePt t="16852" x="1066800" y="2900363"/>
          <p14:tracePt t="16868" x="1057275" y="2900363"/>
          <p14:tracePt t="16900" x="1039813" y="2909888"/>
          <p14:tracePt t="16916" x="1030288" y="2909888"/>
          <p14:tracePt t="16931" x="1011238" y="2917825"/>
          <p14:tracePt t="16948" x="966788" y="2927350"/>
          <p14:tracePt t="16956" x="947738" y="2927350"/>
          <p14:tracePt t="16964" x="911225" y="2936875"/>
          <p14:tracePt t="16972" x="884238" y="2936875"/>
          <p14:tracePt t="16980" x="866775" y="2936875"/>
          <p14:tracePt t="16988" x="830263" y="2936875"/>
          <p14:tracePt t="17004" x="811213" y="2936875"/>
          <p14:tracePt t="17017" x="793750" y="2936875"/>
          <p14:tracePt t="17036" x="774700" y="2936875"/>
          <p14:tracePt t="17068" x="765175" y="2936875"/>
          <p14:tracePt t="17076" x="757238" y="2927350"/>
          <p14:tracePt t="17084" x="738188" y="2909888"/>
          <p14:tracePt t="17100" x="720725" y="2900363"/>
          <p14:tracePt t="17116" x="701675" y="2900363"/>
          <p14:tracePt t="17124" x="674688" y="2873375"/>
          <p14:tracePt t="17140" x="665163" y="2863850"/>
          <p14:tracePt t="17164" x="655638" y="2844800"/>
          <p14:tracePt t="17172" x="638175" y="2827338"/>
          <p14:tracePt t="17196" x="638175" y="2817813"/>
          <p14:tracePt t="17212" x="628650" y="2800350"/>
          <p14:tracePt t="17220" x="620713" y="2781300"/>
          <p14:tracePt t="17236" x="601663" y="2763838"/>
          <p14:tracePt t="17244" x="592138" y="2754313"/>
          <p14:tracePt t="17252" x="592138" y="2744788"/>
          <p14:tracePt t="17260" x="584200" y="2744788"/>
          <p14:tracePt t="17268" x="574675" y="2735263"/>
          <p14:tracePt t="17276" x="574675" y="2727325"/>
          <p14:tracePt t="17283" x="555625" y="2698750"/>
          <p14:tracePt t="17299" x="555625" y="2681288"/>
          <p14:tracePt t="17308" x="555625" y="2662238"/>
          <p14:tracePt t="17316" x="555625" y="2654300"/>
          <p14:tracePt t="17324" x="555625" y="2644775"/>
          <p14:tracePt t="17332" x="555625" y="2635250"/>
          <p14:tracePt t="17340" x="555625" y="2625725"/>
          <p14:tracePt t="17347" x="555625" y="2608263"/>
          <p14:tracePt t="17356" x="555625" y="2598738"/>
          <p14:tracePt t="17372" x="555625" y="2581275"/>
          <p14:tracePt t="17382" x="555625" y="2571750"/>
          <p14:tracePt t="17398" x="555625" y="2554288"/>
          <p14:tracePt t="17404" x="565150" y="2544763"/>
          <p14:tracePt t="17414" x="574675" y="2535238"/>
          <p14:tracePt t="17420" x="584200" y="2525713"/>
          <p14:tracePt t="17436" x="601663" y="2517775"/>
          <p14:tracePt t="17444" x="611188" y="2508250"/>
          <p14:tracePt t="17452" x="620713" y="2508250"/>
          <p14:tracePt t="17460" x="638175" y="2508250"/>
          <p14:tracePt t="17468" x="647700" y="2508250"/>
          <p14:tracePt t="17476" x="674688" y="2508250"/>
          <p14:tracePt t="17484" x="720725" y="2508250"/>
          <p14:tracePt t="17492" x="747713" y="2508250"/>
          <p14:tracePt t="17500" x="801688" y="2508250"/>
          <p14:tracePt t="17508" x="838200" y="2508250"/>
          <p14:tracePt t="17516" x="893763" y="2508250"/>
          <p14:tracePt t="17524" x="920750" y="2508250"/>
          <p14:tracePt t="17532" x="939800" y="2508250"/>
          <p14:tracePt t="17540" x="974725" y="2508250"/>
          <p14:tracePt t="17548" x="993775" y="2508250"/>
          <p14:tracePt t="17580" x="1020763" y="2525713"/>
          <p14:tracePt t="17612" x="1030288" y="2535238"/>
          <p14:tracePt t="17628" x="1039813" y="2544763"/>
          <p14:tracePt t="17644" x="1039813" y="2554288"/>
          <p14:tracePt t="17652" x="1047750" y="2562225"/>
          <p14:tracePt t="17668" x="1047750" y="2571750"/>
          <p14:tracePt t="17676" x="1066800" y="2589213"/>
          <p14:tracePt t="17684" x="1066800" y="2598738"/>
          <p14:tracePt t="17692" x="1066800" y="2608263"/>
          <p14:tracePt t="17700" x="1066800" y="2617788"/>
          <p14:tracePt t="17716" x="1066800" y="2635250"/>
          <p14:tracePt t="17724" x="1066800" y="2644775"/>
          <p14:tracePt t="17732" x="1066800" y="2654300"/>
          <p14:tracePt t="17740" x="1066800" y="2662238"/>
          <p14:tracePt t="17748" x="1066800" y="2681288"/>
          <p14:tracePt t="17756" x="1066800" y="2690813"/>
          <p14:tracePt t="17772" x="1057275" y="2717800"/>
          <p14:tracePt t="17796" x="1057275" y="2735263"/>
          <p14:tracePt t="17804" x="1047750" y="2744788"/>
          <p14:tracePt t="17814" x="1039813" y="2771775"/>
          <p14:tracePt t="17820" x="1030288" y="2790825"/>
          <p14:tracePt t="17828" x="1020763" y="2817813"/>
          <p14:tracePt t="17836" x="1020763" y="2836863"/>
          <p14:tracePt t="17844" x="1011238" y="2844800"/>
          <p14:tracePt t="17852" x="1003300" y="2854325"/>
          <p14:tracePt t="17860" x="1003300" y="2881313"/>
          <p14:tracePt t="17868" x="984250" y="2900363"/>
          <p14:tracePt t="17876" x="974725" y="2909888"/>
          <p14:tracePt t="17892" x="974725" y="2927350"/>
          <p14:tracePt t="17908" x="966788" y="2936875"/>
          <p14:tracePt t="17924" x="957263" y="2936875"/>
          <p14:tracePt t="17932" x="939800" y="2936875"/>
          <p14:tracePt t="17939" x="930275" y="2936875"/>
          <p14:tracePt t="17956" x="903288" y="2946400"/>
          <p14:tracePt t="17964" x="893763" y="2946400"/>
          <p14:tracePt t="17972" x="893763" y="2954338"/>
          <p14:tracePt t="17988" x="866775" y="2954338"/>
          <p14:tracePt t="17998" x="847725" y="2954338"/>
          <p14:tracePt t="18018" x="801688" y="2954338"/>
          <p14:tracePt t="18020" x="765175" y="2954338"/>
          <p14:tracePt t="18028" x="747713" y="2954338"/>
          <p14:tracePt t="18036" x="738188" y="2954338"/>
          <p14:tracePt t="18212" x="728663" y="2963863"/>
          <p14:tracePt t="18220" x="784225" y="3027363"/>
          <p14:tracePt t="18228" x="984250" y="3146425"/>
          <p14:tracePt t="18236" x="1139825" y="3236913"/>
          <p14:tracePt t="18244" x="1358900" y="3346450"/>
          <p14:tracePt t="18252" x="1558925" y="3411538"/>
          <p14:tracePt t="18260" x="1768475" y="3511550"/>
          <p14:tracePt t="18268" x="1905000" y="3602038"/>
          <p14:tracePt t="18276" x="2014538" y="3675063"/>
          <p14:tracePt t="18284" x="2087563" y="3748088"/>
          <p14:tracePt t="18292" x="2133600" y="3794125"/>
          <p14:tracePt t="18301" x="2143125" y="3803650"/>
          <p14:tracePt t="18308" x="2143125" y="3811588"/>
          <p14:tracePt t="18404" x="2143125" y="3821113"/>
          <p14:tracePt t="18428" x="2143125" y="3830638"/>
          <p14:tracePt t="18436" x="2143125" y="3848100"/>
          <p14:tracePt t="18444" x="2143125" y="3857625"/>
          <p14:tracePt t="18460" x="2143125" y="3867150"/>
          <p14:tracePt t="18476" x="2143125" y="3875088"/>
          <p14:tracePt t="18484" x="2133600" y="3884613"/>
          <p14:tracePt t="18508" x="2114550" y="3903663"/>
          <p14:tracePt t="18524" x="2097088" y="3921125"/>
          <p14:tracePt t="18531" x="2070100" y="3948113"/>
          <p14:tracePt t="18556" x="2060575" y="3957638"/>
          <p14:tracePt t="18564" x="2051050" y="3967163"/>
          <p14:tracePt t="18581" x="2041525" y="3976688"/>
          <p14:tracePt t="18588" x="2041525" y="3984625"/>
          <p14:tracePt t="18604" x="2033588" y="4003675"/>
          <p14:tracePt t="18620" x="2024063" y="4030663"/>
          <p14:tracePt t="18628" x="2014538" y="4049713"/>
          <p14:tracePt t="18636" x="2005013" y="4057650"/>
          <p14:tracePt t="18644" x="1997075" y="4067175"/>
          <p14:tracePt t="18660" x="1997075" y="4076700"/>
          <p14:tracePt t="18668" x="1987550" y="4086225"/>
          <p14:tracePt t="18676" x="1978025" y="4086225"/>
          <p14:tracePt t="18700" x="1978025" y="4094163"/>
          <p14:tracePt t="18812" x="1968500" y="4086225"/>
          <p14:tracePt t="18820" x="1968500" y="4076700"/>
          <p14:tracePt t="18828" x="1968500" y="4067175"/>
          <p14:tracePt t="18836" x="1968500" y="4030663"/>
          <p14:tracePt t="18844" x="1978025" y="4003675"/>
          <p14:tracePt t="18852" x="1987550" y="3984625"/>
          <p14:tracePt t="18860" x="1997075" y="3967163"/>
          <p14:tracePt t="18869" x="2005013" y="3957638"/>
          <p14:tracePt t="18876" x="2014538" y="3940175"/>
          <p14:tracePt t="18884" x="2033588" y="3921125"/>
          <p14:tracePt t="18892" x="2041525" y="3921125"/>
          <p14:tracePt t="18901" x="2070100" y="3903663"/>
          <p14:tracePt t="18908" x="2087563" y="3894138"/>
          <p14:tracePt t="18917" x="2097088" y="3884613"/>
          <p14:tracePt t="18924" x="2106613" y="3884613"/>
          <p14:tracePt t="18931" x="2143125" y="3875088"/>
          <p14:tracePt t="18940" x="2151063" y="3875088"/>
          <p14:tracePt t="18956" x="2179638" y="3867150"/>
          <p14:tracePt t="18964" x="2197100" y="3867150"/>
          <p14:tracePt t="18972" x="2214563" y="3867150"/>
          <p14:tracePt t="18981" x="2233613" y="3867150"/>
          <p14:tracePt t="18988" x="2279650" y="3867150"/>
          <p14:tracePt t="18999" x="2306638" y="3867150"/>
          <p14:tracePt t="19018" x="2397125" y="3867150"/>
          <p14:tracePt t="19020" x="2489200" y="3867150"/>
          <p14:tracePt t="19028" x="2570163" y="3867150"/>
          <p14:tracePt t="19036" x="2625725" y="3867150"/>
          <p14:tracePt t="19044" x="2698750" y="3867150"/>
          <p14:tracePt t="19052" x="2771775" y="3875088"/>
          <p14:tracePt t="19060" x="2844800" y="3875088"/>
          <p14:tracePt t="19068" x="2925763" y="3903663"/>
          <p14:tracePt t="19076" x="2954338" y="3903663"/>
          <p14:tracePt t="19084" x="2990850" y="3911600"/>
          <p14:tracePt t="19092" x="3027363" y="3921125"/>
          <p14:tracePt t="19101" x="3035300" y="3921125"/>
          <p14:tracePt t="19108" x="3044825" y="3930650"/>
          <p14:tracePt t="19124" x="3063875" y="3948113"/>
          <p14:tracePt t="19148" x="3081338" y="3967163"/>
          <p14:tracePt t="19164" x="3108325" y="4003675"/>
          <p14:tracePt t="19172" x="3117850" y="4013200"/>
          <p14:tracePt t="19181" x="3127375" y="4013200"/>
          <p14:tracePt t="19188" x="3144838" y="4030663"/>
          <p14:tracePt t="19199" x="3154363" y="4040188"/>
          <p14:tracePt t="19204" x="3181350" y="4086225"/>
          <p14:tracePt t="19228" x="3190875" y="4094163"/>
          <p14:tracePt t="19252" x="3190875" y="4122738"/>
          <p14:tracePt t="19260" x="3190875" y="4130675"/>
          <p14:tracePt t="19276" x="3190875" y="4140200"/>
          <p14:tracePt t="19284" x="3190875" y="4159250"/>
          <p14:tracePt t="19292" x="3190875" y="4167188"/>
          <p14:tracePt t="19309" x="3190875" y="4176713"/>
          <p14:tracePt t="19324" x="3190875" y="4195763"/>
          <p14:tracePt t="19332" x="3190875" y="4213225"/>
          <p14:tracePt t="19349" x="3190875" y="4240213"/>
          <p14:tracePt t="19356" x="3190875" y="4249738"/>
          <p14:tracePt t="19365" x="3181350" y="4268788"/>
          <p14:tracePt t="19373" x="3171825" y="4276725"/>
          <p14:tracePt t="19382" x="3163888" y="4295775"/>
          <p14:tracePt t="19388" x="3154363" y="4313238"/>
          <p14:tracePt t="19399" x="3144838" y="4322763"/>
          <p14:tracePt t="19404" x="3127375" y="4322763"/>
          <p14:tracePt t="19415" x="3108325" y="4349750"/>
          <p14:tracePt t="19420" x="3100388" y="4349750"/>
          <p14:tracePt t="19429" x="3090863" y="4359275"/>
          <p14:tracePt t="19436" x="3071813" y="4376738"/>
          <p14:tracePt t="19445" x="3054350" y="4386263"/>
          <p14:tracePt t="19460" x="3035300" y="4395788"/>
          <p14:tracePt t="19468" x="2998788" y="4395788"/>
          <p14:tracePt t="19476" x="2981325" y="4405313"/>
          <p14:tracePt t="19484" x="2962275" y="4422775"/>
          <p14:tracePt t="19492" x="2954338" y="4422775"/>
          <p14:tracePt t="19500" x="2944813" y="4422775"/>
          <p14:tracePt t="19508" x="2898775" y="4441825"/>
          <p14:tracePt t="19516" x="2881313" y="4441825"/>
          <p14:tracePt t="19524" x="2844800" y="4449763"/>
          <p14:tracePt t="19532" x="2825750" y="4449763"/>
          <p14:tracePt t="19540" x="2771775" y="4449763"/>
          <p14:tracePt t="19548" x="2735263" y="4449763"/>
          <p14:tracePt t="19556" x="2698750" y="4449763"/>
          <p14:tracePt t="19564" x="2643188" y="4449763"/>
          <p14:tracePt t="19572" x="2598738" y="4449763"/>
          <p14:tracePt t="19582" x="2562225" y="4449763"/>
          <p14:tracePt t="19588" x="2516188" y="4449763"/>
          <p14:tracePt t="19600" x="2498725" y="4441825"/>
          <p14:tracePt t="19605" x="2462213" y="4441825"/>
          <p14:tracePt t="19616" x="2443163" y="4441825"/>
          <p14:tracePt t="19620" x="2425700" y="4422775"/>
          <p14:tracePt t="19629" x="2416175" y="4422775"/>
          <p14:tracePt t="19637" x="2397125" y="4422775"/>
          <p14:tracePt t="19644" x="2389188" y="4422775"/>
          <p14:tracePt t="19653" x="2370138" y="4422775"/>
          <p14:tracePt t="19668" x="2360613" y="4413250"/>
          <p14:tracePt t="19676" x="2352675" y="4413250"/>
          <p14:tracePt t="19685" x="2333625" y="4395788"/>
          <p14:tracePt t="19692" x="2324100" y="4386263"/>
          <p14:tracePt t="19700" x="2316163" y="4376738"/>
          <p14:tracePt t="19708" x="2306638" y="4368800"/>
          <p14:tracePt t="19717" x="2297113" y="4349750"/>
          <p14:tracePt t="19724" x="2287588" y="4340225"/>
          <p14:tracePt t="19732" x="2287588" y="4322763"/>
          <p14:tracePt t="19747" x="2279650" y="4295775"/>
          <p14:tracePt t="19756" x="2279650" y="4268788"/>
          <p14:tracePt t="19764" x="2279650" y="4259263"/>
          <p14:tracePt t="19780" x="2279650" y="4232275"/>
          <p14:tracePt t="19788" x="2279650" y="4222750"/>
          <p14:tracePt t="19797" x="2279650" y="4213225"/>
          <p14:tracePt t="19804" x="2279650" y="4203700"/>
          <p14:tracePt t="19815" x="2279650" y="4186238"/>
          <p14:tracePt t="19820" x="2279650" y="4176713"/>
          <p14:tracePt t="19844" x="2279650" y="4149725"/>
          <p14:tracePt t="19852" x="2279650" y="4140200"/>
          <p14:tracePt t="19860" x="2279650" y="4130675"/>
          <p14:tracePt t="19868" x="2279650" y="4122738"/>
          <p14:tracePt t="19876" x="2279650" y="4103688"/>
          <p14:tracePt t="19884" x="2279650" y="4086225"/>
          <p14:tracePt t="19900" x="2287588" y="4076700"/>
          <p14:tracePt t="19924" x="2297113" y="4049713"/>
          <p14:tracePt t="19932" x="2324100" y="4040188"/>
          <p14:tracePt t="19949" x="2343150" y="4030663"/>
          <p14:tracePt t="19965" x="2379663" y="4013200"/>
          <p14:tracePt t="19972" x="2389188" y="4013200"/>
          <p14:tracePt t="19988" x="2416175" y="4003675"/>
          <p14:tracePt t="19999" x="2425700" y="4003675"/>
          <p14:tracePt t="20020" x="2470150" y="4003675"/>
          <p14:tracePt t="20032" x="2498725" y="4003675"/>
          <p14:tracePt t="20035" x="2543175" y="4003675"/>
          <p14:tracePt t="20043" x="2579688" y="4003675"/>
          <p14:tracePt t="20051" x="2616200" y="4003675"/>
          <p14:tracePt t="20059" x="2652713" y="4003675"/>
          <p14:tracePt t="20067" x="2708275" y="4003675"/>
          <p14:tracePt t="20075" x="2762250" y="4003675"/>
          <p14:tracePt t="20083" x="2817813" y="4003675"/>
          <p14:tracePt t="20091" x="2862263" y="4013200"/>
          <p14:tracePt t="20099" x="2925763" y="4021138"/>
          <p14:tracePt t="20107" x="2954338" y="4021138"/>
          <p14:tracePt t="20115" x="2981325" y="4021138"/>
          <p14:tracePt t="20123" x="2998788" y="4030663"/>
          <p14:tracePt t="20131" x="3017838" y="4030663"/>
          <p14:tracePt t="20139" x="3027363" y="4030663"/>
          <p14:tracePt t="20147" x="3035300" y="4040188"/>
          <p14:tracePt t="20244" x="3035300" y="4057650"/>
          <p14:tracePt t="20252" x="3027363" y="4067175"/>
          <p14:tracePt t="20260" x="3017838" y="4076700"/>
          <p14:tracePt t="20268" x="3008313" y="4094163"/>
          <p14:tracePt t="20277" x="2990850" y="4103688"/>
          <p14:tracePt t="20286" x="2971800" y="4113213"/>
          <p14:tracePt t="20292" x="2944813" y="4122738"/>
          <p14:tracePt t="20300" x="2917825" y="4140200"/>
          <p14:tracePt t="20308" x="2881313" y="4140200"/>
          <p14:tracePt t="20316" x="2844800" y="4140200"/>
          <p14:tracePt t="20324" x="2798763" y="4149725"/>
          <p14:tracePt t="20332" x="2771775" y="4149725"/>
          <p14:tracePt t="20341" x="2735263" y="4149725"/>
          <p14:tracePt t="20349" x="2689225" y="4149725"/>
          <p14:tracePt t="20356" x="2662238" y="4149725"/>
          <p14:tracePt t="20365" x="2643188" y="4149725"/>
          <p14:tracePt t="20565" x="2635250" y="4149725"/>
          <p14:tracePt t="20587" x="2635250" y="4140200"/>
          <p14:tracePt t="20595" x="2635250" y="4113213"/>
          <p14:tracePt t="20603" x="2643188" y="4103688"/>
          <p14:tracePt t="20612" x="2652713" y="4094163"/>
          <p14:tracePt t="20619" x="2662238" y="4067175"/>
          <p14:tracePt t="20628" x="2662238" y="4049713"/>
          <p14:tracePt t="20636" x="2671763" y="4040188"/>
          <p14:tracePt t="20644" x="2679700" y="4013200"/>
          <p14:tracePt t="20652" x="2689225" y="3984625"/>
          <p14:tracePt t="20660" x="2689225" y="3957638"/>
          <p14:tracePt t="20668" x="2689225" y="3940175"/>
          <p14:tracePt t="20676" x="2689225" y="3911600"/>
          <p14:tracePt t="20684" x="2689225" y="3884613"/>
          <p14:tracePt t="20692" x="2689225" y="3830638"/>
          <p14:tracePt t="20700" x="2689225" y="3811588"/>
          <p14:tracePt t="20708" x="2689225" y="3784600"/>
          <p14:tracePt t="20716" x="2689225" y="3738563"/>
          <p14:tracePt t="20724" x="2689225" y="3721100"/>
          <p14:tracePt t="20732" x="2689225" y="3684588"/>
          <p14:tracePt t="20740" x="2689225" y="3665538"/>
          <p14:tracePt t="20748" x="2671763" y="3621088"/>
          <p14:tracePt t="20756" x="2671763" y="3611563"/>
          <p14:tracePt t="20765" x="2662238" y="3575050"/>
          <p14:tracePt t="20772" x="2662238" y="3565525"/>
          <p14:tracePt t="20781" x="2643188" y="3529013"/>
          <p14:tracePt t="20788" x="2625725" y="3511550"/>
          <p14:tracePt t="20798" x="2598738" y="3475038"/>
          <p14:tracePt t="20804" x="2579688" y="3455988"/>
          <p14:tracePt t="20814" x="2533650" y="3438525"/>
          <p14:tracePt t="20820" x="2516188" y="3419475"/>
          <p14:tracePt t="20829" x="2452688" y="3382963"/>
          <p14:tracePt t="20836" x="2406650" y="3375025"/>
          <p14:tracePt t="20844" x="2352675" y="3355975"/>
          <p14:tracePt t="20852" x="2287588" y="3319463"/>
          <p14:tracePt t="20860" x="2224088" y="3302000"/>
          <p14:tracePt t="20868" x="2151063" y="3282950"/>
          <p14:tracePt t="20876" x="2070100" y="3246438"/>
          <p14:tracePt t="20887" x="1968500" y="3219450"/>
          <p14:tracePt t="20891" x="1895475" y="3192463"/>
          <p14:tracePt t="20899" x="1814513" y="3163888"/>
          <p14:tracePt t="20907" x="1685925" y="3119438"/>
          <p14:tracePt t="20915" x="1622425" y="3109913"/>
          <p14:tracePt t="20923" x="1531938" y="3082925"/>
          <p14:tracePt t="20931" x="1468438" y="3054350"/>
          <p14:tracePt t="20939" x="1385888" y="3046413"/>
          <p14:tracePt t="20947" x="1330325" y="3027363"/>
          <p14:tracePt t="20955" x="1249363" y="2990850"/>
          <p14:tracePt t="20964" x="1176338" y="2982913"/>
          <p14:tracePt t="20972" x="1112838" y="2954338"/>
          <p14:tracePt t="20980" x="1030288" y="2927350"/>
          <p14:tracePt t="20988" x="993775" y="2917825"/>
          <p14:tracePt t="20998" x="911225" y="2900363"/>
          <p14:tracePt t="21004" x="857250" y="2900363"/>
          <p14:tracePt t="21018" x="757238" y="2863850"/>
          <p14:tracePt t="21021" x="728663" y="2863850"/>
          <p14:tracePt t="21028" x="674688" y="2854325"/>
          <p14:tracePt t="21036" x="584200" y="2836863"/>
          <p14:tracePt t="21044" x="482600" y="2827338"/>
          <p14:tracePt t="21052" x="419100" y="2800350"/>
          <p14:tracePt t="21060" x="382588" y="2800350"/>
          <p14:tracePt t="21068" x="309563" y="2790825"/>
          <p14:tracePt t="21076" x="301625" y="2790825"/>
          <p14:tracePt t="21084" x="265113" y="2790825"/>
          <p14:tracePt t="21308" x="273050" y="2781300"/>
          <p14:tracePt t="21315" x="392113" y="2781300"/>
          <p14:tracePt t="21323" x="482600" y="2781300"/>
          <p14:tracePt t="21331" x="611188" y="2781300"/>
          <p14:tracePt t="21339" x="738188" y="2781300"/>
          <p14:tracePt t="21347" x="884238" y="2781300"/>
          <p14:tracePt t="21355" x="993775" y="2781300"/>
          <p14:tracePt t="21363" x="1103313" y="2781300"/>
          <p14:tracePt t="21372" x="1185863" y="2800350"/>
          <p14:tracePt t="21381" x="1258888" y="2808288"/>
          <p14:tracePt t="21388" x="1303338" y="2817813"/>
          <p14:tracePt t="21399" x="1330325" y="2827338"/>
          <p14:tracePt t="21404" x="1349375" y="2844800"/>
          <p14:tracePt t="21414" x="1366838" y="2844800"/>
          <p14:tracePt t="21420" x="1376363" y="2854325"/>
          <p14:tracePt t="21436" x="1395413" y="2873375"/>
          <p14:tracePt t="21444" x="1403350" y="2900363"/>
          <p14:tracePt t="21452" x="1422400" y="2936875"/>
          <p14:tracePt t="21460" x="1449388" y="2982913"/>
          <p14:tracePt t="21469" x="1458913" y="3017838"/>
          <p14:tracePt t="21476" x="1495425" y="3063875"/>
          <p14:tracePt t="21486" x="1531938" y="3146425"/>
          <p14:tracePt t="21492" x="1549400" y="3182938"/>
          <p14:tracePt t="21502" x="1604963" y="3236913"/>
          <p14:tracePt t="21508" x="1668463" y="3338513"/>
          <p14:tracePt t="21516" x="1704975" y="3382963"/>
          <p14:tracePt t="21524" x="1758950" y="3465513"/>
          <p14:tracePt t="21532" x="1804988" y="3529013"/>
          <p14:tracePt t="21540" x="1814513" y="3565525"/>
          <p14:tracePt t="21548" x="1824038" y="3602038"/>
          <p14:tracePt t="21556" x="1860550" y="3657600"/>
          <p14:tracePt t="21565" x="1860550" y="3684588"/>
          <p14:tracePt t="21572" x="1868488" y="3711575"/>
          <p14:tracePt t="21581" x="1878013" y="3738563"/>
          <p14:tracePt t="21588" x="1878013" y="3775075"/>
          <p14:tracePt t="21598" x="1878013" y="3784600"/>
          <p14:tracePt t="21604" x="1878013" y="3803650"/>
          <p14:tracePt t="21614" x="1878013" y="3821113"/>
          <p14:tracePt t="21620" x="1878013" y="3830638"/>
          <p14:tracePt t="21631" x="1878013" y="3848100"/>
          <p14:tracePt t="21636" x="1878013" y="3857625"/>
          <p14:tracePt t="21644" x="1878013" y="3867150"/>
          <p14:tracePt t="21652" x="1878013" y="3875088"/>
          <p14:tracePt t="21676" x="1878013" y="3894138"/>
          <p14:tracePt t="21684" x="1878013" y="3903663"/>
          <p14:tracePt t="21692" x="1868488" y="3911600"/>
          <p14:tracePt t="21700" x="1868488" y="3930650"/>
          <p14:tracePt t="21708" x="1868488" y="3940175"/>
          <p14:tracePt t="21716" x="1860550" y="3940175"/>
          <p14:tracePt t="21731" x="1860550" y="3948113"/>
          <p14:tracePt t="21740" x="1860550" y="3967163"/>
          <p14:tracePt t="21788" x="1851025" y="3976688"/>
          <p14:tracePt t="22028" x="1851025" y="3984625"/>
          <p14:tracePt t="22035" x="1851025" y="4021138"/>
          <p14:tracePt t="22043" x="1851025" y="4030663"/>
          <p14:tracePt t="22051" x="1851025" y="4040188"/>
          <p14:tracePt t="22059" x="1895475" y="4067175"/>
          <p14:tracePt t="22067" x="1960563" y="4094163"/>
          <p14:tracePt t="22075" x="1978025" y="4094163"/>
          <p14:tracePt t="22083" x="2033588" y="4103688"/>
          <p14:tracePt t="22091" x="2078038" y="4103688"/>
          <p14:tracePt t="22099" x="2114550" y="4113213"/>
          <p14:tracePt t="22107" x="2160588" y="4122738"/>
          <p14:tracePt t="22115" x="2187575" y="4122738"/>
          <p14:tracePt t="22124" x="2206625" y="4122738"/>
          <p14:tracePt t="22132" x="2224088" y="4122738"/>
          <p14:tracePt t="22140" x="2233613" y="4122738"/>
          <p14:tracePt t="22564" x="2243138" y="4122738"/>
          <p14:tracePt t="22572" x="2251075" y="4113213"/>
          <p14:tracePt t="22579" x="2270125" y="4113213"/>
          <p14:tracePt t="22587" x="2306638" y="4103688"/>
          <p14:tracePt t="22595" x="2324100" y="4103688"/>
          <p14:tracePt t="22619" x="2343150" y="4094163"/>
          <p14:tracePt t="22631" x="2352675" y="4086225"/>
          <p14:tracePt t="22684" x="2360613" y="4086225"/>
          <p14:tracePt t="22693" x="2370138" y="4086225"/>
          <p14:tracePt t="22699" x="2379663" y="4086225"/>
          <p14:tracePt t="22707" x="2406650" y="4086225"/>
          <p14:tracePt t="22715" x="2425700" y="4086225"/>
          <p14:tracePt t="22723" x="2462213" y="4094163"/>
          <p14:tracePt t="22731" x="2470150" y="4103688"/>
          <p14:tracePt t="22747" x="2506663" y="4122738"/>
          <p14:tracePt t="22763" x="2552700" y="4140200"/>
          <p14:tracePt t="22772" x="2570163" y="4140200"/>
          <p14:tracePt t="22781" x="2598738" y="4149725"/>
          <p14:tracePt t="22788" x="2616200" y="4149725"/>
          <p14:tracePt t="22798" x="2652713" y="4149725"/>
          <p14:tracePt t="22804" x="2698750" y="4149725"/>
          <p14:tracePt t="22814" x="2716213" y="4159250"/>
          <p14:tracePt t="22820" x="2752725" y="4159250"/>
          <p14:tracePt t="22831" x="2789238" y="4159250"/>
          <p14:tracePt t="22836" x="2808288" y="4159250"/>
          <p14:tracePt t="22844" x="2835275" y="4159250"/>
          <p14:tracePt t="22852" x="2852738" y="4159250"/>
          <p14:tracePt t="22860" x="2881313" y="4159250"/>
          <p14:tracePt t="22868" x="2889250" y="4159250"/>
          <p14:tracePt t="22876" x="2908300" y="4159250"/>
          <p14:tracePt t="22884" x="2925763" y="4159250"/>
          <p14:tracePt t="22908" x="2944813" y="4159250"/>
          <p14:tracePt t="23021" x="2944813" y="4149725"/>
          <p14:tracePt t="23396" x="2971800" y="4140200"/>
          <p14:tracePt t="23404" x="3027363" y="4140200"/>
          <p14:tracePt t="23413" x="3100388" y="4140200"/>
          <p14:tracePt t="23420" x="3181350" y="4122738"/>
          <p14:tracePt t="23431" x="3290888" y="4113213"/>
          <p14:tracePt t="23435" x="3382963" y="4113213"/>
          <p14:tracePt t="23443" x="3436938" y="4113213"/>
          <p14:tracePt t="23451" x="3546475" y="4113213"/>
          <p14:tracePt t="23459" x="3636963" y="4113213"/>
          <p14:tracePt t="23467" x="3756025" y="4130675"/>
          <p14:tracePt t="23475" x="3902075" y="4149725"/>
          <p14:tracePt t="23483" x="4048125" y="4159250"/>
          <p14:tracePt t="23492" x="4175125" y="4176713"/>
          <p14:tracePt t="23501" x="4275138" y="4203700"/>
          <p14:tracePt t="23508" x="4384675" y="4232275"/>
          <p14:tracePt t="23517" x="4494213" y="4240213"/>
          <p14:tracePt t="23524" x="4594225" y="4286250"/>
          <p14:tracePt t="23532" x="4686300" y="4303713"/>
          <p14:tracePt t="23540" x="4795838" y="4303713"/>
          <p14:tracePt t="23547" x="4895850" y="4313238"/>
          <p14:tracePt t="23556" x="5005388" y="4340225"/>
          <p14:tracePt t="23564" x="5095875" y="4340225"/>
          <p14:tracePt t="23572" x="5205413" y="4340225"/>
          <p14:tracePt t="23580" x="5334000" y="4340225"/>
          <p14:tracePt t="23588" x="5441950" y="4340225"/>
          <p14:tracePt t="23597" x="5534025" y="4340225"/>
          <p14:tracePt t="23604" x="5616575" y="4340225"/>
          <p14:tracePt t="23614" x="5643563" y="4340225"/>
          <p14:tracePt t="23620" x="5680075" y="4340225"/>
          <p14:tracePt t="23630" x="5724525" y="4332288"/>
          <p14:tracePt t="23636" x="5770563" y="4332288"/>
          <p14:tracePt t="23644" x="5797550" y="4322763"/>
          <p14:tracePt t="23652" x="5843588" y="4295775"/>
          <p14:tracePt t="23660" x="5899150" y="4286250"/>
          <p14:tracePt t="23668" x="5980113" y="4259263"/>
          <p14:tracePt t="23676" x="6072188" y="4259263"/>
          <p14:tracePt t="23684" x="6162675" y="4232275"/>
          <p14:tracePt t="23692" x="6245225" y="4222750"/>
          <p14:tracePt t="23700" x="6372225" y="4203700"/>
          <p14:tracePt t="23708" x="6481763" y="4195763"/>
          <p14:tracePt t="23717" x="6627813" y="4195763"/>
          <p14:tracePt t="23724" x="6746875" y="4167188"/>
          <p14:tracePt t="23732" x="6892925" y="4167188"/>
          <p14:tracePt t="23740" x="7065963" y="4149725"/>
          <p14:tracePt t="23748" x="7202488" y="4130675"/>
          <p14:tracePt t="23756" x="7348538" y="4086225"/>
          <p14:tracePt t="23764" x="7475538" y="4076700"/>
          <p14:tracePt t="23772" x="7621588" y="4049713"/>
          <p14:tracePt t="23781" x="7758113" y="4003675"/>
          <p14:tracePt t="23788" x="7921625" y="3940175"/>
          <p14:tracePt t="23797" x="8040688" y="3911600"/>
          <p14:tracePt t="23804" x="8169275" y="3894138"/>
          <p14:tracePt t="23814" x="8277225" y="3867150"/>
          <p14:tracePt t="23820" x="8405813" y="3867150"/>
          <p14:tracePt t="23830" x="8505825" y="3857625"/>
          <p14:tracePt t="23836" x="8615363" y="3857625"/>
          <p14:tracePt t="23844" x="8688388" y="3840163"/>
          <p14:tracePt t="23852" x="8797925" y="3830638"/>
          <p14:tracePt t="23860" x="8878888" y="3803650"/>
          <p14:tracePt t="23868" x="8970963" y="3784600"/>
          <p14:tracePt t="23876" x="9080500" y="378460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ja-JP" sz="3800" dirty="0"/>
              <a:t>Write</a:t>
            </a:r>
            <a:r>
              <a:rPr lang="ja-JP" altLang="en-US" sz="3800" dirty="0"/>
              <a:t>　</a:t>
            </a:r>
            <a:r>
              <a:rPr lang="en-US" altLang="ja-JP" sz="3800" dirty="0"/>
              <a:t>Through</a:t>
            </a:r>
            <a:r>
              <a:rPr lang="ja-JP" altLang="en-US" sz="3800" dirty="0"/>
              <a:t>　</a:t>
            </a:r>
            <a:r>
              <a:rPr lang="ja-JP" altLang="en-US" sz="2400" dirty="0"/>
              <a:t>（</a:t>
            </a:r>
            <a:r>
              <a:rPr lang="en-US" altLang="ja-JP" sz="2400" dirty="0" err="1"/>
              <a:t>Miss:Write</a:t>
            </a:r>
            <a:r>
              <a:rPr lang="en-US" altLang="ja-JP" sz="2400" dirty="0"/>
              <a:t> Allocate</a:t>
            </a:r>
            <a:r>
              <a:rPr lang="ja-JP" altLang="en-US" sz="2400" dirty="0"/>
              <a:t>）</a:t>
            </a:r>
          </a:p>
        </p:txBody>
      </p:sp>
      <p:sp>
        <p:nvSpPr>
          <p:cNvPr id="35843"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44"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45"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46"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47"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48"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49"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850" name="Rectangle 10"/>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35851" name="Rectangle 11"/>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2" name="Rectangle 12"/>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3" name="Rectangle 13"/>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4" name="Rectangle 14"/>
          <p:cNvSpPr>
            <a:spLocks noChangeArrowheads="1"/>
          </p:cNvSpPr>
          <p:nvPr/>
        </p:nvSpPr>
        <p:spPr bwMode="auto">
          <a:xfrm>
            <a:off x="2052638" y="45799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5" name="Rectangle 15"/>
          <p:cNvSpPr>
            <a:spLocks noChangeArrowheads="1"/>
          </p:cNvSpPr>
          <p:nvPr/>
        </p:nvSpPr>
        <p:spPr bwMode="auto">
          <a:xfrm>
            <a:off x="2052638" y="4940300"/>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6" name="Rectangle 16"/>
          <p:cNvSpPr>
            <a:spLocks noChangeArrowheads="1"/>
          </p:cNvSpPr>
          <p:nvPr/>
        </p:nvSpPr>
        <p:spPr bwMode="auto">
          <a:xfrm>
            <a:off x="2052638" y="5300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7" name="Rectangle 17"/>
          <p:cNvSpPr>
            <a:spLocks noChangeArrowheads="1"/>
          </p:cNvSpPr>
          <p:nvPr/>
        </p:nvSpPr>
        <p:spPr bwMode="auto">
          <a:xfrm>
            <a:off x="2052638" y="566102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8" name="Rectangle 18"/>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9" name="Rectangle 19"/>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60" name="Rectangle 20"/>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61" name="Rectangle 21"/>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62" name="Rectangle 22"/>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63" name="Rectangle 23"/>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64" name="Rectangle 24"/>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65" name="Rectangle 25"/>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66" name="Text Box 26"/>
          <p:cNvSpPr txBox="1">
            <a:spLocks noChangeArrowheads="1"/>
          </p:cNvSpPr>
          <p:nvPr/>
        </p:nvSpPr>
        <p:spPr bwMode="auto">
          <a:xfrm>
            <a:off x="3686175" y="17922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5867" name="Text Box 27"/>
          <p:cNvSpPr txBox="1">
            <a:spLocks noChangeArrowheads="1"/>
          </p:cNvSpPr>
          <p:nvPr/>
        </p:nvSpPr>
        <p:spPr bwMode="auto">
          <a:xfrm>
            <a:off x="5165725"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5868" name="Text Box 28"/>
          <p:cNvSpPr txBox="1">
            <a:spLocks noChangeArrowheads="1"/>
          </p:cNvSpPr>
          <p:nvPr/>
        </p:nvSpPr>
        <p:spPr bwMode="auto">
          <a:xfrm>
            <a:off x="4291013" y="121602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sp>
        <p:nvSpPr>
          <p:cNvPr id="35869" name="Text Box 29"/>
          <p:cNvSpPr txBox="1">
            <a:spLocks noChangeArrowheads="1"/>
          </p:cNvSpPr>
          <p:nvPr/>
        </p:nvSpPr>
        <p:spPr bwMode="auto">
          <a:xfrm>
            <a:off x="2895600" y="5157788"/>
            <a:ext cx="2025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8 entries X (4bit )</a:t>
            </a:r>
          </a:p>
          <a:p>
            <a:pPr eaLnBrk="1" hangingPunct="1"/>
            <a:endParaRPr lang="en-US" altLang="ja-JP" b="1">
              <a:solidFill>
                <a:srgbClr val="6666FF"/>
              </a:solidFill>
            </a:endParaRPr>
          </a:p>
        </p:txBody>
      </p:sp>
      <p:grpSp>
        <p:nvGrpSpPr>
          <p:cNvPr id="368670" name="Group 30"/>
          <p:cNvGrpSpPr>
            <a:grpSpLocks/>
          </p:cNvGrpSpPr>
          <p:nvPr/>
        </p:nvGrpSpPr>
        <p:grpSpPr bwMode="auto">
          <a:xfrm>
            <a:off x="2771775" y="4070350"/>
            <a:ext cx="1368425" cy="366713"/>
            <a:chOff x="1746" y="2564"/>
            <a:chExt cx="862" cy="231"/>
          </a:xfrm>
        </p:grpSpPr>
        <p:sp>
          <p:nvSpPr>
            <p:cNvPr id="35888" name="Line 31"/>
            <p:cNvSpPr>
              <a:spLocks noChangeShapeType="1"/>
            </p:cNvSpPr>
            <p:nvPr/>
          </p:nvSpPr>
          <p:spPr bwMode="auto">
            <a:xfrm>
              <a:off x="1746" y="2568"/>
              <a:ext cx="862" cy="0"/>
            </a:xfrm>
            <a:prstGeom prst="line">
              <a:avLst/>
            </a:prstGeom>
            <a:noFill/>
            <a:ln w="952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89" name="Text Box 32"/>
            <p:cNvSpPr txBox="1">
              <a:spLocks noChangeArrowheads="1"/>
            </p:cNvSpPr>
            <p:nvPr/>
          </p:nvSpPr>
          <p:spPr bwMode="auto">
            <a:xfrm>
              <a:off x="2070" y="2564"/>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Miss</a:t>
              </a:r>
            </a:p>
          </p:txBody>
        </p:sp>
      </p:grpSp>
      <p:sp>
        <p:nvSpPr>
          <p:cNvPr id="35871" name="Text Box 33"/>
          <p:cNvSpPr txBox="1">
            <a:spLocks noChangeArrowheads="1"/>
          </p:cNvSpPr>
          <p:nvPr/>
        </p:nvSpPr>
        <p:spPr bwMode="auto">
          <a:xfrm>
            <a:off x="7143750" y="4313238"/>
            <a:ext cx="1612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Cache</a:t>
            </a:r>
          </a:p>
          <a:p>
            <a:pPr eaLnBrk="1" hangingPunct="1"/>
            <a:r>
              <a:rPr lang="en-US" altLang="ja-JP" b="1" dirty="0">
                <a:solidFill>
                  <a:srgbClr val="6666FF"/>
                </a:solidFill>
              </a:rPr>
              <a:t>(</a:t>
            </a:r>
            <a:r>
              <a:rPr lang="en-US" altLang="ja-JP" b="1" dirty="0" err="1">
                <a:solidFill>
                  <a:srgbClr val="6666FF"/>
                </a:solidFill>
              </a:rPr>
              <a:t>64B</a:t>
            </a:r>
            <a:r>
              <a:rPr lang="en-US" altLang="ja-JP" b="1" dirty="0">
                <a:solidFill>
                  <a:srgbClr val="6666FF"/>
                </a:solidFill>
              </a:rPr>
              <a:t>=</a:t>
            </a:r>
            <a:r>
              <a:rPr lang="en-US" altLang="ja-JP" b="1" dirty="0" err="1">
                <a:solidFill>
                  <a:srgbClr val="6666FF"/>
                </a:solidFill>
              </a:rPr>
              <a:t>8bytes</a:t>
            </a:r>
            <a:r>
              <a:rPr lang="en-US" altLang="ja-JP" b="1" dirty="0">
                <a:solidFill>
                  <a:srgbClr val="6666FF"/>
                </a:solidFill>
              </a:rPr>
              <a:t>)</a:t>
            </a:r>
          </a:p>
        </p:txBody>
      </p:sp>
      <p:sp>
        <p:nvSpPr>
          <p:cNvPr id="35872" name="Text Box 34"/>
          <p:cNvSpPr txBox="1">
            <a:spLocks noChangeArrowheads="1"/>
          </p:cNvSpPr>
          <p:nvPr/>
        </p:nvSpPr>
        <p:spPr bwMode="auto">
          <a:xfrm>
            <a:off x="5559425" y="2224088"/>
            <a:ext cx="1905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Main Memory</a:t>
            </a:r>
          </a:p>
          <a:p>
            <a:pPr eaLnBrk="1" hangingPunct="1"/>
            <a:r>
              <a:rPr lang="en-US" altLang="ja-JP" b="1" dirty="0">
                <a:solidFill>
                  <a:srgbClr val="6666FF"/>
                </a:solidFill>
              </a:rPr>
              <a:t>(</a:t>
            </a:r>
            <a:r>
              <a:rPr lang="en-US" altLang="ja-JP" b="1" dirty="0" err="1">
                <a:solidFill>
                  <a:srgbClr val="6666FF"/>
                </a:solidFill>
              </a:rPr>
              <a:t>1KB</a:t>
            </a:r>
            <a:r>
              <a:rPr lang="en-US" altLang="ja-JP" b="1" dirty="0">
                <a:solidFill>
                  <a:srgbClr val="6666FF"/>
                </a:solidFill>
              </a:rPr>
              <a:t>=</a:t>
            </a:r>
            <a:r>
              <a:rPr lang="en-US" altLang="ja-JP" b="1" dirty="0" err="1">
                <a:solidFill>
                  <a:srgbClr val="6666FF"/>
                </a:solidFill>
              </a:rPr>
              <a:t>128bytes</a:t>
            </a:r>
            <a:r>
              <a:rPr lang="en-US" altLang="ja-JP" b="1" dirty="0">
                <a:solidFill>
                  <a:srgbClr val="6666FF"/>
                </a:solidFill>
              </a:rPr>
              <a:t>)</a:t>
            </a:r>
          </a:p>
          <a:p>
            <a:pPr eaLnBrk="1" hangingPunct="1"/>
            <a:endParaRPr lang="en-US" altLang="ja-JP" b="1" dirty="0">
              <a:solidFill>
                <a:srgbClr val="6666FF"/>
              </a:solidFill>
            </a:endParaRPr>
          </a:p>
        </p:txBody>
      </p:sp>
      <p:sp>
        <p:nvSpPr>
          <p:cNvPr id="368675" name="Text Box 35"/>
          <p:cNvSpPr txBox="1">
            <a:spLocks noChangeArrowheads="1"/>
          </p:cNvSpPr>
          <p:nvPr/>
        </p:nvSpPr>
        <p:spPr bwMode="auto">
          <a:xfrm>
            <a:off x="4932363" y="5006975"/>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Write Data</a:t>
            </a:r>
          </a:p>
        </p:txBody>
      </p:sp>
      <p:sp>
        <p:nvSpPr>
          <p:cNvPr id="368676" name="Text Box 36"/>
          <p:cNvSpPr txBox="1">
            <a:spLocks noChangeArrowheads="1"/>
          </p:cNvSpPr>
          <p:nvPr/>
        </p:nvSpPr>
        <p:spPr bwMode="auto">
          <a:xfrm>
            <a:off x="468313" y="2054225"/>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grpSp>
        <p:nvGrpSpPr>
          <p:cNvPr id="368677" name="Group 37"/>
          <p:cNvGrpSpPr>
            <a:grpSpLocks/>
          </p:cNvGrpSpPr>
          <p:nvPr/>
        </p:nvGrpSpPr>
        <p:grpSpPr bwMode="auto">
          <a:xfrm>
            <a:off x="323850" y="2492375"/>
            <a:ext cx="1728788" cy="360363"/>
            <a:chOff x="567" y="1026"/>
            <a:chExt cx="1089" cy="227"/>
          </a:xfrm>
        </p:grpSpPr>
        <p:sp>
          <p:nvSpPr>
            <p:cNvPr id="35885" name="Rectangle 38"/>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0000</a:t>
              </a:r>
            </a:p>
          </p:txBody>
        </p:sp>
        <p:sp>
          <p:nvSpPr>
            <p:cNvPr id="35886" name="Rectangle 39"/>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010</a:t>
              </a:r>
            </a:p>
          </p:txBody>
        </p:sp>
        <p:sp>
          <p:nvSpPr>
            <p:cNvPr id="35887" name="Rectangle 40"/>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grpSp>
      <p:sp>
        <p:nvSpPr>
          <p:cNvPr id="35876" name="Rectangle 41"/>
          <p:cNvSpPr>
            <a:spLocks noChangeArrowheads="1"/>
          </p:cNvSpPr>
          <p:nvPr/>
        </p:nvSpPr>
        <p:spPr bwMode="auto">
          <a:xfrm>
            <a:off x="3059113" y="1700213"/>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77" name="Text Box 42"/>
          <p:cNvSpPr txBox="1">
            <a:spLocks noChangeArrowheads="1"/>
          </p:cNvSpPr>
          <p:nvPr/>
        </p:nvSpPr>
        <p:spPr bwMode="auto">
          <a:xfrm>
            <a:off x="2771775" y="119697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0000010</a:t>
            </a:r>
          </a:p>
        </p:txBody>
      </p:sp>
      <p:sp>
        <p:nvSpPr>
          <p:cNvPr id="368683" name="Rectangle 43"/>
          <p:cNvSpPr>
            <a:spLocks noChangeArrowheads="1"/>
          </p:cNvSpPr>
          <p:nvPr/>
        </p:nvSpPr>
        <p:spPr bwMode="auto">
          <a:xfrm>
            <a:off x="5148263" y="3787775"/>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684" name="Line 44"/>
          <p:cNvSpPr>
            <a:spLocks noChangeShapeType="1"/>
          </p:cNvSpPr>
          <p:nvPr/>
        </p:nvSpPr>
        <p:spPr bwMode="auto">
          <a:xfrm>
            <a:off x="3348038" y="2205038"/>
            <a:ext cx="2016125" cy="15843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685" name="Rectangle 45"/>
          <p:cNvSpPr>
            <a:spLocks noChangeArrowheads="1"/>
          </p:cNvSpPr>
          <p:nvPr/>
        </p:nvSpPr>
        <p:spPr bwMode="auto">
          <a:xfrm>
            <a:off x="5148263" y="4005263"/>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686" name="Line 46"/>
          <p:cNvSpPr>
            <a:spLocks noChangeShapeType="1"/>
          </p:cNvSpPr>
          <p:nvPr/>
        </p:nvSpPr>
        <p:spPr bwMode="auto">
          <a:xfrm flipV="1">
            <a:off x="5364163" y="4076700"/>
            <a:ext cx="0" cy="792163"/>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687" name="Rectangle 47"/>
          <p:cNvSpPr>
            <a:spLocks noChangeArrowheads="1"/>
          </p:cNvSpPr>
          <p:nvPr/>
        </p:nvSpPr>
        <p:spPr bwMode="auto">
          <a:xfrm>
            <a:off x="3059113" y="1916113"/>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688" name="Line 48"/>
          <p:cNvSpPr>
            <a:spLocks noChangeShapeType="1"/>
          </p:cNvSpPr>
          <p:nvPr/>
        </p:nvSpPr>
        <p:spPr bwMode="auto">
          <a:xfrm flipH="1" flipV="1">
            <a:off x="3348038" y="1989138"/>
            <a:ext cx="2016125" cy="1944687"/>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689" name="Text Box 49"/>
          <p:cNvSpPr txBox="1">
            <a:spLocks noChangeArrowheads="1"/>
          </p:cNvSpPr>
          <p:nvPr/>
        </p:nvSpPr>
        <p:spPr bwMode="auto">
          <a:xfrm>
            <a:off x="2051050" y="3860800"/>
            <a:ext cx="6921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0000</a:t>
            </a:r>
          </a:p>
        </p:txBody>
      </p:sp>
      <p:pic>
        <p:nvPicPr>
          <p:cNvPr id="2" name="オーディオ 1">
            <a:hlinkClick r:id="" action="ppaction://media"/>
            <a:extLst>
              <a:ext uri="{FF2B5EF4-FFF2-40B4-BE49-F238E27FC236}">
                <a16:creationId xmlns:a16="http://schemas.microsoft.com/office/drawing/2014/main" id="{2FBE0355-7377-43D0-A42A-EAE546162E1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263"/>
    </mc:Choice>
    <mc:Fallback xmlns="">
      <p:transition spd="slow" advTm="15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7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6867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867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868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868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68684"/>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868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868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868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868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86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368675" grpId="0"/>
      <p:bldP spid="368676" grpId="0"/>
      <p:bldP spid="368683" grpId="0" animBg="1"/>
      <p:bldP spid="368684" grpId="0" animBg="1"/>
      <p:bldP spid="368684" grpId="1" animBg="1"/>
      <p:bldP spid="368685" grpId="0" animBg="1"/>
      <p:bldP spid="368686" grpId="0" animBg="1"/>
      <p:bldP spid="368687" grpId="0" animBg="1"/>
      <p:bldP spid="368688" grpId="0" animBg="1"/>
      <p:bldP spid="368689" grpId="0" animBg="1"/>
    </p:bldLst>
  </p:timing>
  <p:extLst>
    <p:ext uri="{3A86A75C-4F4B-4683-9AE1-C65F6400EC91}">
      <p14:laserTraceLst xmlns:p14="http://schemas.microsoft.com/office/powerpoint/2010/main">
        <p14:tracePtLst>
          <p14:tracePt t="8976" x="9007475" y="4514850"/>
          <p14:tracePt t="8983" x="8934450" y="4514850"/>
          <p14:tracePt t="8990" x="8878888" y="4514850"/>
          <p14:tracePt t="8997" x="8824913" y="4514850"/>
          <p14:tracePt t="9006" x="8742363" y="4514850"/>
          <p14:tracePt t="9014" x="8669338" y="4486275"/>
          <p14:tracePt t="9022" x="8605838" y="4478338"/>
          <p14:tracePt t="9030" x="8515350" y="4459288"/>
          <p14:tracePt t="9039" x="8378825" y="4386263"/>
          <p14:tracePt t="9046" x="8232775" y="4340225"/>
          <p14:tracePt t="9055" x="8067675" y="4332288"/>
          <p14:tracePt t="9062" x="7831138" y="4295775"/>
          <p14:tracePt t="9071" x="7512050" y="4232275"/>
          <p14:tracePt t="9078" x="7129463" y="4213225"/>
          <p14:tracePt t="9088" x="6581775" y="4113213"/>
          <p14:tracePt t="9094" x="6126163" y="4067175"/>
          <p14:tracePt t="9105" x="5580063" y="3967163"/>
          <p14:tracePt t="9110" x="4968875" y="3894138"/>
          <p14:tracePt t="9119" x="4367213" y="3821113"/>
          <p14:tracePt t="9126" x="3810000" y="3694113"/>
          <p14:tracePt t="9134" x="3336925" y="3575050"/>
          <p14:tracePt t="9142" x="2917825" y="3411538"/>
          <p14:tracePt t="9150" x="2579688" y="3302000"/>
          <p14:tracePt t="9158" x="2406650" y="3255963"/>
          <p14:tracePt t="9166" x="2297113" y="3200400"/>
          <p14:tracePt t="9174" x="2179638" y="3127375"/>
          <p14:tracePt t="9190" x="2143125" y="3090863"/>
          <p14:tracePt t="9198" x="2133600" y="3082925"/>
          <p14:tracePt t="9208" x="2133600" y="3073400"/>
          <p14:tracePt t="9214" x="2133600" y="3054350"/>
          <p14:tracePt t="9230" x="2133600" y="3046413"/>
          <p14:tracePt t="9246" x="2133600" y="3036888"/>
          <p14:tracePt t="9262" x="2133600" y="3009900"/>
          <p14:tracePt t="9286" x="2124075" y="3000375"/>
          <p14:tracePt t="9294" x="2114550" y="2990850"/>
          <p14:tracePt t="9310" x="2114550" y="2982913"/>
          <p14:tracePt t="9318" x="2114550" y="2973388"/>
          <p14:tracePt t="9326" x="2114550" y="2963863"/>
          <p14:tracePt t="9334" x="2114550" y="2954338"/>
          <p14:tracePt t="9350" x="2114550" y="2936875"/>
          <p14:tracePt t="9406" x="2114550" y="2927350"/>
          <p14:tracePt t="9422" x="2124075" y="2917825"/>
          <p14:tracePt t="9430" x="2124075" y="2900363"/>
          <p14:tracePt t="9438" x="2151063" y="2881313"/>
          <p14:tracePt t="9446" x="2170113" y="2863850"/>
          <p14:tracePt t="9454" x="2187575" y="2827338"/>
          <p14:tracePt t="9462" x="2206625" y="2800350"/>
          <p14:tracePt t="9471" x="2224088" y="2763838"/>
          <p14:tracePt t="9478" x="2260600" y="2708275"/>
          <p14:tracePt t="9488" x="2270125" y="2681288"/>
          <p14:tracePt t="9494" x="2297113" y="2617788"/>
          <p14:tracePt t="9504" x="2333625" y="2571750"/>
          <p14:tracePt t="9510" x="2352675" y="2544763"/>
          <p14:tracePt t="9519" x="2379663" y="2498725"/>
          <p14:tracePt t="9526" x="2397125" y="2452688"/>
          <p14:tracePt t="9534" x="2397125" y="2416175"/>
          <p14:tracePt t="9542" x="2433638" y="2371725"/>
          <p14:tracePt t="9550" x="2452688" y="2343150"/>
          <p14:tracePt t="9558" x="2489200" y="2306638"/>
          <p14:tracePt t="9566" x="2498725" y="2279650"/>
          <p14:tracePt t="9574" x="2516188" y="2243138"/>
          <p14:tracePt t="9582" x="2533650" y="2225675"/>
          <p14:tracePt t="9590" x="2552700" y="2179638"/>
          <p14:tracePt t="9598" x="2562225" y="2170113"/>
          <p14:tracePt t="9607" x="2606675" y="2143125"/>
          <p14:tracePt t="9614" x="2635250" y="2116138"/>
          <p14:tracePt t="9622" x="2662238" y="2097088"/>
          <p14:tracePt t="9630" x="2689225" y="2079625"/>
          <p14:tracePt t="9638" x="2708275" y="2070100"/>
          <p14:tracePt t="9646" x="2744788" y="2070100"/>
          <p14:tracePt t="9655" x="2771775" y="2060575"/>
          <p14:tracePt t="9662" x="2808288" y="2043113"/>
          <p14:tracePt t="9671" x="2835275" y="2043113"/>
          <p14:tracePt t="9678" x="2871788" y="2043113"/>
          <p14:tracePt t="9688" x="2925763" y="2043113"/>
          <p14:tracePt t="9694" x="2990850" y="2043113"/>
          <p14:tracePt t="9705" x="3063875" y="2043113"/>
          <p14:tracePt t="9710" x="3117850" y="2043113"/>
          <p14:tracePt t="9719" x="3163888" y="2052638"/>
          <p14:tracePt t="9726" x="3236913" y="2070100"/>
          <p14:tracePt t="9734" x="3273425" y="2097088"/>
          <p14:tracePt t="9742" x="3309938" y="2106613"/>
          <p14:tracePt t="9750" x="3346450" y="2143125"/>
          <p14:tracePt t="9758" x="3354388" y="2152650"/>
          <p14:tracePt t="9766" x="3363913" y="2152650"/>
          <p14:tracePt t="9774" x="3363913" y="2170113"/>
          <p14:tracePt t="9782" x="3363913" y="2179638"/>
          <p14:tracePt t="9798" x="3363913" y="2189163"/>
          <p14:tracePt t="9805" x="3363913" y="2197100"/>
          <p14:tracePt t="9814" x="3363913" y="2225675"/>
          <p14:tracePt t="9830" x="3363913" y="2243138"/>
          <p14:tracePt t="9837" x="3363913" y="2270125"/>
          <p14:tracePt t="9846" x="3363913" y="2289175"/>
          <p14:tracePt t="9853" x="3363913" y="2298700"/>
          <p14:tracePt t="9862" x="3346450" y="2316163"/>
          <p14:tracePt t="9870" x="3317875" y="2335213"/>
          <p14:tracePt t="9878" x="3300413" y="2352675"/>
          <p14:tracePt t="9889" x="3290888" y="2362200"/>
          <p14:tracePt t="9894" x="3290888" y="2371725"/>
          <p14:tracePt t="9903" x="3273425" y="2379663"/>
          <p14:tracePt t="9910" x="3263900" y="2379663"/>
          <p14:tracePt t="9935" x="3254375" y="2379663"/>
          <p14:tracePt t="10039" x="3244850" y="2379663"/>
          <p14:tracePt t="10183" x="3263900" y="2398713"/>
          <p14:tracePt t="10190" x="3273425" y="2425700"/>
          <p14:tracePt t="10199" x="3309938" y="2498725"/>
          <p14:tracePt t="10207" x="3346450" y="2562225"/>
          <p14:tracePt t="10214" x="3390900" y="2625725"/>
          <p14:tracePt t="10222" x="3455988" y="2708275"/>
          <p14:tracePt t="10230" x="3527425" y="2781300"/>
          <p14:tracePt t="10238" x="3629025" y="2881313"/>
          <p14:tracePt t="10246" x="3746500" y="2973388"/>
          <p14:tracePt t="10255" x="3865563" y="3046413"/>
          <p14:tracePt t="10262" x="3965575" y="3082925"/>
          <p14:tracePt t="10271" x="4094163" y="3163888"/>
          <p14:tracePt t="10278" x="4248150" y="3255963"/>
          <p14:tracePt t="10288" x="4384675" y="3309938"/>
          <p14:tracePt t="10294" x="4549775" y="3375025"/>
          <p14:tracePt t="10305" x="4703763" y="3429000"/>
          <p14:tracePt t="10310" x="4832350" y="3475038"/>
          <p14:tracePt t="10319" x="4986338" y="3538538"/>
          <p14:tracePt t="10327" x="5095875" y="3584575"/>
          <p14:tracePt t="10335" x="5214938" y="3621088"/>
          <p14:tracePt t="10342" x="5305425" y="3638550"/>
          <p14:tracePt t="10350" x="5368925" y="3675063"/>
          <p14:tracePt t="10358" x="5434013" y="3684588"/>
          <p14:tracePt t="10366" x="5487988" y="3702050"/>
          <p14:tracePt t="10374" x="5551488" y="3711575"/>
          <p14:tracePt t="10382" x="5597525" y="3730625"/>
          <p14:tracePt t="10390" x="5634038" y="3730625"/>
          <p14:tracePt t="10398" x="5653088" y="3738563"/>
          <p14:tracePt t="10407" x="5697538" y="3757613"/>
          <p14:tracePt t="10414" x="5716588" y="3767138"/>
          <p14:tracePt t="10423" x="5734050" y="3767138"/>
          <p14:tracePt t="10430" x="5743575" y="3767138"/>
          <p14:tracePt t="10438" x="5780088" y="3784600"/>
          <p14:tracePt t="10446" x="5789613" y="3794125"/>
          <p14:tracePt t="10455" x="5816600" y="3794125"/>
          <p14:tracePt t="10478" x="5834063" y="3803650"/>
          <p14:tracePt t="10751" x="5826125" y="3803650"/>
          <p14:tracePt t="10758" x="5789613" y="3803650"/>
          <p14:tracePt t="10766" x="5761038" y="3803650"/>
          <p14:tracePt t="10774" x="5707063" y="3803650"/>
          <p14:tracePt t="10782" x="5670550" y="3803650"/>
          <p14:tracePt t="10790" x="5616575" y="3794125"/>
          <p14:tracePt t="10799" x="5597525" y="3775075"/>
          <p14:tracePt t="10814" x="5570538" y="3767138"/>
          <p14:tracePt t="10822" x="5561013" y="3757613"/>
          <p14:tracePt t="10838" x="5543550" y="3738563"/>
          <p14:tracePt t="10879" x="5543550" y="3730625"/>
          <p14:tracePt t="10902" x="5543550" y="3721100"/>
          <p14:tracePt t="10918" x="5543550" y="3702050"/>
          <p14:tracePt t="12150" x="5551488" y="3694113"/>
          <p14:tracePt t="12174" x="5561013" y="3694113"/>
          <p14:tracePt t="12295" x="5570538" y="3702050"/>
          <p14:tracePt t="12303" x="5580063" y="3702050"/>
          <p14:tracePt t="12310" x="5588000" y="3711575"/>
          <p14:tracePt t="12319" x="5624513" y="3748088"/>
          <p14:tracePt t="12326" x="5661025" y="3757613"/>
          <p14:tracePt t="12334" x="5697538" y="3767138"/>
          <p14:tracePt t="12342" x="5724525" y="3767138"/>
          <p14:tracePt t="12350" x="5753100" y="3784600"/>
          <p14:tracePt t="12358" x="5797550" y="3784600"/>
          <p14:tracePt t="12366" x="5816600" y="3794125"/>
          <p14:tracePt t="12374" x="5843588" y="3794125"/>
          <p14:tracePt t="12382" x="5853113" y="3794125"/>
          <p14:tracePt t="12390" x="5870575" y="3794125"/>
          <p14:tracePt t="12398" x="5889625" y="3794125"/>
          <p14:tracePt t="12406" x="5916613" y="3794125"/>
          <p14:tracePt t="12414" x="5953125" y="3794125"/>
          <p14:tracePt t="12422" x="5999163" y="3794125"/>
          <p14:tracePt t="12430" x="6053138" y="3794125"/>
          <p14:tracePt t="12438" x="6108700" y="3794125"/>
          <p14:tracePt t="12446" x="6181725" y="3794125"/>
          <p14:tracePt t="12454" x="6235700" y="3794125"/>
          <p14:tracePt t="12462" x="6281738" y="3794125"/>
          <p14:tracePt t="12471" x="6318250" y="3794125"/>
          <p14:tracePt t="12478" x="6335713" y="3794125"/>
          <p14:tracePt t="12488" x="6362700" y="3794125"/>
          <p14:tracePt t="12495" x="6372225" y="3794125"/>
          <p14:tracePt t="12505" x="6381750" y="3794125"/>
          <p14:tracePt t="12522" x="6399213" y="3794125"/>
          <p14:tracePt t="12535" x="6408738" y="3794125"/>
          <p14:tracePt t="12551" x="6427788" y="3784600"/>
          <p14:tracePt t="12559" x="6454775" y="3775075"/>
          <p14:tracePt t="12567" x="6481763" y="3775075"/>
          <p14:tracePt t="12574" x="6527800" y="3767138"/>
          <p14:tracePt t="12583" x="6581775" y="3757613"/>
          <p14:tracePt t="12592" x="6627813" y="3748088"/>
          <p14:tracePt t="12599" x="6664325" y="3748088"/>
          <p14:tracePt t="12607" x="6727825" y="3730625"/>
          <p14:tracePt t="12615" x="6783388" y="3730625"/>
          <p14:tracePt t="12623" x="6819900" y="3730625"/>
          <p14:tracePt t="12630" x="6864350" y="3730625"/>
          <p14:tracePt t="12638" x="6919913" y="3730625"/>
          <p14:tracePt t="12646" x="6973888" y="3730625"/>
          <p14:tracePt t="12655" x="7065963" y="3730625"/>
          <p14:tracePt t="12662" x="7156450" y="3730625"/>
          <p14:tracePt t="12671" x="7265988" y="3730625"/>
          <p14:tracePt t="12678" x="7375525" y="3730625"/>
          <p14:tracePt t="12688" x="7502525" y="3730625"/>
          <p14:tracePt t="12694" x="7648575" y="3730625"/>
          <p14:tracePt t="12705" x="7777163" y="3730625"/>
          <p14:tracePt t="12710" x="7904163" y="3721100"/>
          <p14:tracePt t="12721" x="8031163" y="3721100"/>
          <p14:tracePt t="12726" x="8159750" y="3721100"/>
          <p14:tracePt t="12735" x="8305800" y="3721100"/>
          <p14:tracePt t="12742" x="8432800" y="3721100"/>
          <p14:tracePt t="12750" x="8559800" y="3721100"/>
          <p14:tracePt t="12759" x="8651875" y="3721100"/>
          <p14:tracePt t="12766" x="8761413" y="3721100"/>
          <p14:tracePt t="12775" x="8842375" y="3702050"/>
          <p14:tracePt t="12782" x="8915400" y="3702050"/>
          <p14:tracePt t="12790" x="9007475" y="3675063"/>
          <p14:tracePt t="12798" x="9053513" y="3665538"/>
          <p14:tracePt t="12807" x="9117013" y="365760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ja-JP" altLang="en-US" sz="3800" dirty="0"/>
              <a:t>復習：</a:t>
            </a:r>
            <a:r>
              <a:rPr lang="en-US" altLang="ja-JP" sz="3800" dirty="0"/>
              <a:t>Write Back</a:t>
            </a:r>
            <a:r>
              <a:rPr lang="ja-JP" altLang="en-US" sz="3800" dirty="0"/>
              <a:t>　（</a:t>
            </a:r>
            <a:r>
              <a:rPr lang="en-US" altLang="ja-JP" sz="3800" dirty="0"/>
              <a:t>Hit</a:t>
            </a:r>
            <a:r>
              <a:rPr lang="ja-JP" altLang="en-US" sz="3800" dirty="0"/>
              <a:t>）</a:t>
            </a:r>
          </a:p>
        </p:txBody>
      </p:sp>
      <p:sp>
        <p:nvSpPr>
          <p:cNvPr id="36867"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68"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69"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0"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1"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2"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3"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74" name="Rectangle 10"/>
          <p:cNvSpPr>
            <a:spLocks noChangeArrowheads="1"/>
          </p:cNvSpPr>
          <p:nvPr/>
        </p:nvSpPr>
        <p:spPr bwMode="auto">
          <a:xfrm>
            <a:off x="1981200" y="385921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36875" name="Rectangle 11"/>
          <p:cNvSpPr>
            <a:spLocks noChangeArrowheads="1"/>
          </p:cNvSpPr>
          <p:nvPr/>
        </p:nvSpPr>
        <p:spPr bwMode="auto">
          <a:xfrm>
            <a:off x="1979613" y="35004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6" name="Rectangle 12"/>
          <p:cNvSpPr>
            <a:spLocks noChangeArrowheads="1"/>
          </p:cNvSpPr>
          <p:nvPr/>
        </p:nvSpPr>
        <p:spPr bwMode="auto">
          <a:xfrm>
            <a:off x="1979613" y="3141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7" name="Rectangle 13"/>
          <p:cNvSpPr>
            <a:spLocks noChangeArrowheads="1"/>
          </p:cNvSpPr>
          <p:nvPr/>
        </p:nvSpPr>
        <p:spPr bwMode="auto">
          <a:xfrm>
            <a:off x="1979613" y="42195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8" name="Rectangle 14"/>
          <p:cNvSpPr>
            <a:spLocks noChangeArrowheads="1"/>
          </p:cNvSpPr>
          <p:nvPr/>
        </p:nvSpPr>
        <p:spPr bwMode="auto">
          <a:xfrm>
            <a:off x="1979613" y="45799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9" name="Rectangle 15"/>
          <p:cNvSpPr>
            <a:spLocks noChangeArrowheads="1"/>
          </p:cNvSpPr>
          <p:nvPr/>
        </p:nvSpPr>
        <p:spPr bwMode="auto">
          <a:xfrm>
            <a:off x="1979613" y="4940300"/>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0" name="Rectangle 16"/>
          <p:cNvSpPr>
            <a:spLocks noChangeArrowheads="1"/>
          </p:cNvSpPr>
          <p:nvPr/>
        </p:nvSpPr>
        <p:spPr bwMode="auto">
          <a:xfrm>
            <a:off x="1979613" y="5300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1" name="Rectangle 17"/>
          <p:cNvSpPr>
            <a:spLocks noChangeArrowheads="1"/>
          </p:cNvSpPr>
          <p:nvPr/>
        </p:nvSpPr>
        <p:spPr bwMode="auto">
          <a:xfrm>
            <a:off x="1979613" y="566102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2" name="Rectangle 18"/>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3" name="Rectangle 19"/>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4" name="Rectangle 20"/>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5" name="Rectangle 21"/>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6" name="Rectangle 22"/>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7" name="Rectangle 23"/>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8" name="Rectangle 24"/>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9" name="Rectangle 25"/>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90" name="Text Box 26"/>
          <p:cNvSpPr txBox="1">
            <a:spLocks noChangeArrowheads="1"/>
          </p:cNvSpPr>
          <p:nvPr/>
        </p:nvSpPr>
        <p:spPr bwMode="auto">
          <a:xfrm>
            <a:off x="3686175" y="17922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6891" name="Text Box 27"/>
          <p:cNvSpPr txBox="1">
            <a:spLocks noChangeArrowheads="1"/>
          </p:cNvSpPr>
          <p:nvPr/>
        </p:nvSpPr>
        <p:spPr bwMode="auto">
          <a:xfrm>
            <a:off x="5165725"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6892" name="Text Box 28"/>
          <p:cNvSpPr txBox="1">
            <a:spLocks noChangeArrowheads="1"/>
          </p:cNvSpPr>
          <p:nvPr/>
        </p:nvSpPr>
        <p:spPr bwMode="auto">
          <a:xfrm>
            <a:off x="4262438" y="121602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sp>
        <p:nvSpPr>
          <p:cNvPr id="36893" name="Text Box 29"/>
          <p:cNvSpPr txBox="1">
            <a:spLocks noChangeArrowheads="1"/>
          </p:cNvSpPr>
          <p:nvPr/>
        </p:nvSpPr>
        <p:spPr bwMode="auto">
          <a:xfrm>
            <a:off x="2895600" y="5157788"/>
            <a:ext cx="2565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8 entries X (4bit+1bit )</a:t>
            </a:r>
          </a:p>
          <a:p>
            <a:pPr eaLnBrk="1" hangingPunct="1"/>
            <a:endParaRPr lang="en-US" altLang="ja-JP" b="1">
              <a:solidFill>
                <a:srgbClr val="6666FF"/>
              </a:solidFill>
            </a:endParaRPr>
          </a:p>
        </p:txBody>
      </p:sp>
      <p:grpSp>
        <p:nvGrpSpPr>
          <p:cNvPr id="369694" name="Group 30"/>
          <p:cNvGrpSpPr>
            <a:grpSpLocks/>
          </p:cNvGrpSpPr>
          <p:nvPr/>
        </p:nvGrpSpPr>
        <p:grpSpPr bwMode="auto">
          <a:xfrm>
            <a:off x="2987675" y="4076700"/>
            <a:ext cx="1152525" cy="366713"/>
            <a:chOff x="1746" y="2564"/>
            <a:chExt cx="862" cy="235"/>
          </a:xfrm>
        </p:grpSpPr>
        <p:sp>
          <p:nvSpPr>
            <p:cNvPr id="36917" name="Line 31"/>
            <p:cNvSpPr>
              <a:spLocks noChangeShapeType="1"/>
            </p:cNvSpPr>
            <p:nvPr/>
          </p:nvSpPr>
          <p:spPr bwMode="auto">
            <a:xfrm>
              <a:off x="1746" y="2568"/>
              <a:ext cx="862" cy="0"/>
            </a:xfrm>
            <a:prstGeom prst="line">
              <a:avLst/>
            </a:prstGeom>
            <a:noFill/>
            <a:ln w="952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8" name="Text Box 32"/>
            <p:cNvSpPr txBox="1">
              <a:spLocks noChangeArrowheads="1"/>
            </p:cNvSpPr>
            <p:nvPr/>
          </p:nvSpPr>
          <p:spPr bwMode="auto">
            <a:xfrm>
              <a:off x="2070" y="2564"/>
              <a:ext cx="366"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Hit</a:t>
              </a:r>
            </a:p>
          </p:txBody>
        </p:sp>
      </p:grpSp>
      <p:sp>
        <p:nvSpPr>
          <p:cNvPr id="36895" name="Text Box 33"/>
          <p:cNvSpPr txBox="1">
            <a:spLocks noChangeArrowheads="1"/>
          </p:cNvSpPr>
          <p:nvPr/>
        </p:nvSpPr>
        <p:spPr bwMode="auto">
          <a:xfrm>
            <a:off x="7143750" y="4313238"/>
            <a:ext cx="1612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a:t>
            </a:r>
          </a:p>
          <a:p>
            <a:pPr eaLnBrk="1" hangingPunct="1"/>
            <a:r>
              <a:rPr lang="en-US" altLang="ja-JP" b="1">
                <a:solidFill>
                  <a:srgbClr val="6666FF"/>
                </a:solidFill>
              </a:rPr>
              <a:t>(64B=8Lines)</a:t>
            </a:r>
          </a:p>
        </p:txBody>
      </p:sp>
      <p:sp>
        <p:nvSpPr>
          <p:cNvPr id="36896" name="Text Box 34"/>
          <p:cNvSpPr txBox="1">
            <a:spLocks noChangeArrowheads="1"/>
          </p:cNvSpPr>
          <p:nvPr/>
        </p:nvSpPr>
        <p:spPr bwMode="auto">
          <a:xfrm>
            <a:off x="5559425" y="2224088"/>
            <a:ext cx="1905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Main Memory</a:t>
            </a:r>
          </a:p>
          <a:p>
            <a:pPr eaLnBrk="1" hangingPunct="1"/>
            <a:r>
              <a:rPr lang="en-US" altLang="ja-JP" b="1">
                <a:solidFill>
                  <a:srgbClr val="6666FF"/>
                </a:solidFill>
              </a:rPr>
              <a:t>(1KB=128Lines)</a:t>
            </a:r>
          </a:p>
          <a:p>
            <a:pPr eaLnBrk="1" hangingPunct="1"/>
            <a:endParaRPr lang="en-US" altLang="ja-JP" b="1">
              <a:solidFill>
                <a:srgbClr val="6666FF"/>
              </a:solidFill>
            </a:endParaRPr>
          </a:p>
        </p:txBody>
      </p:sp>
      <p:sp>
        <p:nvSpPr>
          <p:cNvPr id="369699" name="Rectangle 35"/>
          <p:cNvSpPr>
            <a:spLocks noChangeArrowheads="1"/>
          </p:cNvSpPr>
          <p:nvPr/>
        </p:nvSpPr>
        <p:spPr bwMode="auto">
          <a:xfrm>
            <a:off x="5148263" y="4076700"/>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700" name="Line 36"/>
          <p:cNvSpPr>
            <a:spLocks noChangeShapeType="1"/>
          </p:cNvSpPr>
          <p:nvPr/>
        </p:nvSpPr>
        <p:spPr bwMode="auto">
          <a:xfrm flipV="1">
            <a:off x="5364163" y="4149725"/>
            <a:ext cx="0" cy="1008063"/>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701" name="Text Box 37"/>
          <p:cNvSpPr txBox="1">
            <a:spLocks noChangeArrowheads="1"/>
          </p:cNvSpPr>
          <p:nvPr/>
        </p:nvSpPr>
        <p:spPr bwMode="auto">
          <a:xfrm>
            <a:off x="5416550" y="5032375"/>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Write Data</a:t>
            </a:r>
          </a:p>
        </p:txBody>
      </p:sp>
      <p:sp>
        <p:nvSpPr>
          <p:cNvPr id="369702" name="Text Box 38"/>
          <p:cNvSpPr txBox="1">
            <a:spLocks noChangeArrowheads="1"/>
          </p:cNvSpPr>
          <p:nvPr/>
        </p:nvSpPr>
        <p:spPr bwMode="auto">
          <a:xfrm>
            <a:off x="468313" y="2054225"/>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grpSp>
        <p:nvGrpSpPr>
          <p:cNvPr id="369703" name="Group 39"/>
          <p:cNvGrpSpPr>
            <a:grpSpLocks/>
          </p:cNvGrpSpPr>
          <p:nvPr/>
        </p:nvGrpSpPr>
        <p:grpSpPr bwMode="auto">
          <a:xfrm>
            <a:off x="323850" y="2492375"/>
            <a:ext cx="1728788" cy="360363"/>
            <a:chOff x="567" y="1026"/>
            <a:chExt cx="1089" cy="227"/>
          </a:xfrm>
        </p:grpSpPr>
        <p:sp>
          <p:nvSpPr>
            <p:cNvPr id="36914" name="Rectangle 40"/>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36915" name="Rectangle 41"/>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010</a:t>
              </a:r>
            </a:p>
          </p:txBody>
        </p:sp>
        <p:sp>
          <p:nvSpPr>
            <p:cNvPr id="36916" name="Rectangle 42"/>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grpSp>
      <p:sp>
        <p:nvSpPr>
          <p:cNvPr id="369707" name="Line 43"/>
          <p:cNvSpPr>
            <a:spLocks noChangeShapeType="1"/>
          </p:cNvSpPr>
          <p:nvPr/>
        </p:nvSpPr>
        <p:spPr bwMode="auto">
          <a:xfrm flipV="1">
            <a:off x="5508625" y="4005263"/>
            <a:ext cx="0" cy="1008062"/>
          </a:xfrm>
          <a:prstGeom prst="line">
            <a:avLst/>
          </a:prstGeom>
          <a:noFill/>
          <a:ln w="38100">
            <a:solidFill>
              <a:srgbClr val="CC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708" name="Rectangle 44"/>
          <p:cNvSpPr>
            <a:spLocks noChangeArrowheads="1"/>
          </p:cNvSpPr>
          <p:nvPr/>
        </p:nvSpPr>
        <p:spPr bwMode="auto">
          <a:xfrm>
            <a:off x="5148263" y="3933825"/>
            <a:ext cx="503237" cy="73025"/>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04" name="Rectangle 45"/>
          <p:cNvSpPr>
            <a:spLocks noChangeArrowheads="1"/>
          </p:cNvSpPr>
          <p:nvPr/>
        </p:nvSpPr>
        <p:spPr bwMode="auto">
          <a:xfrm>
            <a:off x="2700338" y="3860800"/>
            <a:ext cx="215900" cy="360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710" name="Text Box 46"/>
          <p:cNvSpPr txBox="1">
            <a:spLocks noChangeArrowheads="1"/>
          </p:cNvSpPr>
          <p:nvPr/>
        </p:nvSpPr>
        <p:spPr bwMode="auto">
          <a:xfrm>
            <a:off x="2627313" y="38544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a:t>
            </a:r>
          </a:p>
        </p:txBody>
      </p:sp>
      <p:sp>
        <p:nvSpPr>
          <p:cNvPr id="36906" name="Rectangle 47"/>
          <p:cNvSpPr>
            <a:spLocks noChangeArrowheads="1"/>
          </p:cNvSpPr>
          <p:nvPr/>
        </p:nvSpPr>
        <p:spPr bwMode="auto">
          <a:xfrm>
            <a:off x="2700338" y="4221163"/>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07" name="Rectangle 48"/>
          <p:cNvSpPr>
            <a:spLocks noChangeArrowheads="1"/>
          </p:cNvSpPr>
          <p:nvPr/>
        </p:nvSpPr>
        <p:spPr bwMode="auto">
          <a:xfrm>
            <a:off x="2700338" y="4581525"/>
            <a:ext cx="2159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08" name="Rectangle 49"/>
          <p:cNvSpPr>
            <a:spLocks noChangeArrowheads="1"/>
          </p:cNvSpPr>
          <p:nvPr/>
        </p:nvSpPr>
        <p:spPr bwMode="auto">
          <a:xfrm>
            <a:off x="2700338" y="4941888"/>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09" name="Rectangle 50"/>
          <p:cNvSpPr>
            <a:spLocks noChangeArrowheads="1"/>
          </p:cNvSpPr>
          <p:nvPr/>
        </p:nvSpPr>
        <p:spPr bwMode="auto">
          <a:xfrm>
            <a:off x="2700338" y="5302250"/>
            <a:ext cx="2159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10" name="Rectangle 51"/>
          <p:cNvSpPr>
            <a:spLocks noChangeArrowheads="1"/>
          </p:cNvSpPr>
          <p:nvPr/>
        </p:nvSpPr>
        <p:spPr bwMode="auto">
          <a:xfrm>
            <a:off x="2700338" y="5662613"/>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11" name="Rectangle 52"/>
          <p:cNvSpPr>
            <a:spLocks noChangeArrowheads="1"/>
          </p:cNvSpPr>
          <p:nvPr/>
        </p:nvSpPr>
        <p:spPr bwMode="auto">
          <a:xfrm>
            <a:off x="2700338" y="3500438"/>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12" name="Rectangle 53"/>
          <p:cNvSpPr>
            <a:spLocks noChangeArrowheads="1"/>
          </p:cNvSpPr>
          <p:nvPr/>
        </p:nvSpPr>
        <p:spPr bwMode="auto">
          <a:xfrm>
            <a:off x="2700338" y="3140075"/>
            <a:ext cx="2159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13" name="Text Box 54"/>
          <p:cNvSpPr txBox="1">
            <a:spLocks noChangeArrowheads="1"/>
          </p:cNvSpPr>
          <p:nvPr/>
        </p:nvSpPr>
        <p:spPr bwMode="auto">
          <a:xfrm>
            <a:off x="2535238" y="2774950"/>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Dirty</a:t>
            </a:r>
          </a:p>
        </p:txBody>
      </p:sp>
      <p:pic>
        <p:nvPicPr>
          <p:cNvPr id="2" name="オーディオ 1">
            <a:hlinkClick r:id="" action="ppaction://media"/>
            <a:extLst>
              <a:ext uri="{FF2B5EF4-FFF2-40B4-BE49-F238E27FC236}">
                <a16:creationId xmlns:a16="http://schemas.microsoft.com/office/drawing/2014/main" id="{6D7DDC27-EC22-43CA-8232-6EEC2EFC349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571796880"/>
      </p:ext>
    </p:extLst>
  </p:cSld>
  <p:clrMapOvr>
    <a:masterClrMapping/>
  </p:clrMapOvr>
  <mc:AlternateContent xmlns:mc="http://schemas.openxmlformats.org/markup-compatibility/2006" xmlns:p14="http://schemas.microsoft.com/office/powerpoint/2010/main">
    <mc:Choice Requires="p14">
      <p:transition spd="slow" p14:dur="2000" advTm="46128"/>
    </mc:Choice>
    <mc:Fallback xmlns="">
      <p:transition spd="slow" advTm="46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97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970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6969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97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970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96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97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69700"/>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970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970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697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369699" grpId="0" animBg="1"/>
      <p:bldP spid="369700" grpId="0" animBg="1"/>
      <p:bldP spid="369700" grpId="1" animBg="1"/>
      <p:bldP spid="369701" grpId="0"/>
      <p:bldP spid="369702" grpId="0"/>
      <p:bldP spid="369707" grpId="0" animBg="1"/>
      <p:bldP spid="369707" grpId="1" animBg="1"/>
      <p:bldP spid="369708" grpId="0" animBg="1"/>
      <p:bldP spid="369710" grpId="0"/>
    </p:bldLst>
  </p:timing>
  <p:extLst>
    <p:ext uri="{3A86A75C-4F4B-4683-9AE1-C65F6400EC91}">
      <p14:laserTraceLst xmlns:p14="http://schemas.microsoft.com/office/powerpoint/2010/main">
        <p14:tracePtLst>
          <p14:tracePt t="6512" x="9007475" y="3994150"/>
          <p14:tracePt t="6520" x="8980488" y="3994150"/>
          <p14:tracePt t="6528" x="8934450" y="4021138"/>
          <p14:tracePt t="6537" x="8878888" y="4021138"/>
          <p14:tracePt t="6544" x="8834438" y="4030663"/>
          <p14:tracePt t="6552" x="8815388" y="4030663"/>
          <p14:tracePt t="6560" x="8788400" y="4040188"/>
          <p14:tracePt t="6569" x="8751888" y="4040188"/>
          <p14:tracePt t="6576" x="8688388" y="4049713"/>
          <p14:tracePt t="6585" x="8615363" y="4076700"/>
          <p14:tracePt t="6591" x="8523288" y="4076700"/>
          <p14:tracePt t="6600" x="8396288" y="4076700"/>
          <p14:tracePt t="6607" x="8250238" y="4076700"/>
          <p14:tracePt t="6617" x="8104188" y="4094163"/>
          <p14:tracePt t="6623" x="7940675" y="4094163"/>
          <p14:tracePt t="6633" x="7740650" y="4094163"/>
          <p14:tracePt t="6639" x="7575550" y="4094163"/>
          <p14:tracePt t="6648" x="7392988" y="4094163"/>
          <p14:tracePt t="6655" x="7212013" y="4094163"/>
          <p14:tracePt t="6663" x="7056438" y="4094163"/>
          <p14:tracePt t="6671" x="6910388" y="4094163"/>
          <p14:tracePt t="6679" x="6746875" y="4094163"/>
          <p14:tracePt t="6687" x="6618288" y="4094163"/>
          <p14:tracePt t="6695" x="6481763" y="4122738"/>
          <p14:tracePt t="6703" x="6391275" y="4122738"/>
          <p14:tracePt t="6711" x="6318250" y="4149725"/>
          <p14:tracePt t="6719" x="6235700" y="4149725"/>
          <p14:tracePt t="6727" x="6208713" y="4159250"/>
          <p14:tracePt t="6736" x="6172200" y="4159250"/>
          <p14:tracePt t="6743" x="6153150" y="4159250"/>
          <p14:tracePt t="6751" x="6135688" y="4167188"/>
          <p14:tracePt t="6767" x="6126163" y="4167188"/>
          <p14:tracePt t="6976" x="6116638" y="4167188"/>
          <p14:tracePt t="6983" x="6072188" y="4213225"/>
          <p14:tracePt t="6991" x="6072188" y="4222750"/>
          <p14:tracePt t="6999" x="6035675" y="4268788"/>
          <p14:tracePt t="7007" x="6016625" y="4295775"/>
          <p14:tracePt t="7017" x="5989638" y="4322763"/>
          <p14:tracePt t="7023" x="5972175" y="4349750"/>
          <p14:tracePt t="7033" x="5962650" y="4349750"/>
          <p14:tracePt t="7039" x="5926138" y="4395788"/>
          <p14:tracePt t="7055" x="5926138" y="4405313"/>
          <p14:tracePt t="7063" x="5916613" y="4405313"/>
          <p14:tracePt t="7080" x="5899150" y="4422775"/>
          <p14:tracePt t="7088" x="5889625" y="4432300"/>
          <p14:tracePt t="7096" x="5880100" y="4441825"/>
          <p14:tracePt t="7112" x="5870575" y="4449763"/>
          <p14:tracePt t="7121" x="5862638" y="4459288"/>
          <p14:tracePt t="7136" x="5853113" y="4468813"/>
          <p14:tracePt t="7144" x="5843588" y="4468813"/>
          <p14:tracePt t="7151" x="5834063" y="4478338"/>
          <p14:tracePt t="7168" x="5826125" y="4478338"/>
          <p14:tracePt t="7184" x="5816600" y="4478338"/>
          <p14:tracePt t="7201" x="5797550" y="4478338"/>
          <p14:tracePt t="7208" x="5761038" y="4478338"/>
          <p14:tracePt t="7218" x="5734050" y="4478338"/>
          <p14:tracePt t="7224" x="5716588" y="4478338"/>
          <p14:tracePt t="7234" x="5688013" y="4478338"/>
          <p14:tracePt t="7240" x="5653088" y="4478338"/>
          <p14:tracePt t="7248" x="5616575" y="4478338"/>
          <p14:tracePt t="7256" x="5570538" y="4478338"/>
          <p14:tracePt t="7264" x="5551488" y="4478338"/>
          <p14:tracePt t="7272" x="5497513" y="4468813"/>
          <p14:tracePt t="7279" x="5470525" y="4468813"/>
          <p14:tracePt t="7288" x="5414963" y="4459288"/>
          <p14:tracePt t="7296" x="5334000" y="4441825"/>
          <p14:tracePt t="7304" x="5297488" y="4422775"/>
          <p14:tracePt t="7312" x="5268913" y="4413250"/>
          <p14:tracePt t="7320" x="5241925" y="4405313"/>
          <p14:tracePt t="7328" x="5224463" y="4395788"/>
          <p14:tracePt t="7344" x="5205413" y="4376738"/>
          <p14:tracePt t="7351" x="5195888" y="4368800"/>
          <p14:tracePt t="7359" x="5187950" y="4359275"/>
          <p14:tracePt t="7368" x="5178425" y="4340225"/>
          <p14:tracePt t="7384" x="5178425" y="4322763"/>
          <p14:tracePt t="7392" x="5178425" y="4313238"/>
          <p14:tracePt t="7402" x="5178425" y="4295775"/>
          <p14:tracePt t="7407" x="5178425" y="4276725"/>
          <p14:tracePt t="7424" x="5178425" y="4259263"/>
          <p14:tracePt t="7434" x="5178425" y="4240213"/>
          <p14:tracePt t="7440" x="5178425" y="4213225"/>
          <p14:tracePt t="7448" x="5178425" y="4195763"/>
          <p14:tracePt t="7456" x="5178425" y="4167188"/>
          <p14:tracePt t="7464" x="5178425" y="4149725"/>
          <p14:tracePt t="7472" x="5205413" y="4122738"/>
          <p14:tracePt t="7480" x="5241925" y="4094163"/>
          <p14:tracePt t="7488" x="5251450" y="4086225"/>
          <p14:tracePt t="7496" x="5305425" y="4049713"/>
          <p14:tracePt t="7505" x="5314950" y="4049713"/>
          <p14:tracePt t="7512" x="5351463" y="4021138"/>
          <p14:tracePt t="7521" x="5368925" y="4003675"/>
          <p14:tracePt t="7528" x="5414963" y="3984625"/>
          <p14:tracePt t="7535" x="5478463" y="3957638"/>
          <p14:tracePt t="7544" x="5507038" y="3940175"/>
          <p14:tracePt t="7551" x="5561013" y="3911600"/>
          <p14:tracePt t="7560" x="5616575" y="3884613"/>
          <p14:tracePt t="7568" x="5643563" y="3857625"/>
          <p14:tracePt t="7576" x="5697538" y="3848100"/>
          <p14:tracePt t="7584" x="5743575" y="3830638"/>
          <p14:tracePt t="7592" x="5789613" y="3811588"/>
          <p14:tracePt t="7601" x="5816600" y="3803650"/>
          <p14:tracePt t="7607" x="5834063" y="3803650"/>
          <p14:tracePt t="7618" x="5853113" y="3784600"/>
          <p14:tracePt t="7679" x="5870575" y="3784600"/>
          <p14:tracePt t="7686" x="5889625" y="3811588"/>
          <p14:tracePt t="7695" x="5889625" y="3830638"/>
          <p14:tracePt t="7703" x="5899150" y="3848100"/>
          <p14:tracePt t="7710" x="5935663" y="3875088"/>
          <p14:tracePt t="7718" x="5943600" y="3894138"/>
          <p14:tracePt t="7726" x="5943600" y="3921125"/>
          <p14:tracePt t="7735" x="5962650" y="3967163"/>
          <p14:tracePt t="7743" x="5962650" y="3984625"/>
          <p14:tracePt t="7751" x="5962650" y="4013200"/>
          <p14:tracePt t="7759" x="5962650" y="4030663"/>
          <p14:tracePt t="7767" x="5962650" y="4057650"/>
          <p14:tracePt t="7775" x="5962650" y="4067175"/>
          <p14:tracePt t="7785" x="5962650" y="4086225"/>
          <p14:tracePt t="7792" x="5962650" y="4103688"/>
          <p14:tracePt t="7801" x="5962650" y="4122738"/>
          <p14:tracePt t="7807" x="5962650" y="4130675"/>
          <p14:tracePt t="7818" x="5962650" y="4140200"/>
          <p14:tracePt t="7824" x="5953125" y="4149725"/>
          <p14:tracePt t="7834" x="5943600" y="4159250"/>
          <p14:tracePt t="7839" x="5926138" y="4176713"/>
          <p14:tracePt t="7855" x="5899150" y="4213225"/>
          <p14:tracePt t="7864" x="5889625" y="4222750"/>
          <p14:tracePt t="7888" x="5797550" y="4259263"/>
          <p14:tracePt t="7896" x="5780088" y="4268788"/>
          <p14:tracePt t="7905" x="5743575" y="4268788"/>
          <p14:tracePt t="7912" x="5697538" y="4276725"/>
          <p14:tracePt t="7919" x="5670550" y="4295775"/>
          <p14:tracePt t="7927" x="5634038" y="4303713"/>
          <p14:tracePt t="7935" x="5607050" y="4313238"/>
          <p14:tracePt t="7943" x="5588000" y="4313238"/>
          <p14:tracePt t="7952" x="5570538" y="4322763"/>
          <p14:tracePt t="7959" x="5561013" y="4322763"/>
          <p14:tracePt t="7967" x="5551488" y="4322763"/>
          <p14:tracePt t="8056" x="5543550" y="4322763"/>
          <p14:tracePt t="8064" x="5497513" y="4268788"/>
          <p14:tracePt t="8072" x="5487988" y="4240213"/>
          <p14:tracePt t="8080" x="5487988" y="4232275"/>
          <p14:tracePt t="8088" x="5461000" y="4186238"/>
          <p14:tracePt t="8096" x="5461000" y="4167188"/>
          <p14:tracePt t="8103" x="5441950" y="4130675"/>
          <p14:tracePt t="8112" x="5424488" y="4094163"/>
          <p14:tracePt t="8120" x="5424488" y="4086225"/>
          <p14:tracePt t="8127" x="5424488" y="4057650"/>
          <p14:tracePt t="8136" x="5405438" y="4040188"/>
          <p14:tracePt t="8144" x="5397500" y="4003675"/>
          <p14:tracePt t="8151" x="5397500" y="3984625"/>
          <p14:tracePt t="8160" x="5397500" y="3976688"/>
          <p14:tracePt t="8168" x="5397500" y="3967163"/>
          <p14:tracePt t="8176" x="5397500" y="3957638"/>
          <p14:tracePt t="8185" x="5397500" y="3948113"/>
          <p14:tracePt t="8192" x="5397500" y="3930650"/>
          <p14:tracePt t="8208" x="5397500" y="3921125"/>
          <p14:tracePt t="8219" x="5397500" y="3911600"/>
          <p14:tracePt t="8234" x="5397500" y="3894138"/>
          <p14:tracePt t="8240" x="5397500" y="3884613"/>
          <p14:tracePt t="8256" x="5397500" y="3875088"/>
          <p14:tracePt t="8288" x="5397500" y="3867150"/>
          <p14:tracePt t="8368" x="5397500" y="3857625"/>
          <p14:tracePt t="8376" x="5405438" y="3857625"/>
          <p14:tracePt t="8384" x="5434013" y="3857625"/>
          <p14:tracePt t="8392" x="5478463" y="3857625"/>
          <p14:tracePt t="8401" x="5507038" y="3857625"/>
          <p14:tracePt t="8407" x="5561013" y="3875088"/>
          <p14:tracePt t="8418" x="5570538" y="3894138"/>
          <p14:tracePt t="8424" x="5597525" y="3911600"/>
          <p14:tracePt t="8434" x="5616575" y="3930650"/>
          <p14:tracePt t="8440" x="5643563" y="3948113"/>
          <p14:tracePt t="8448" x="5653088" y="3967163"/>
          <p14:tracePt t="8455" x="5653088" y="3976688"/>
          <p14:tracePt t="8464" x="5653088" y="3984625"/>
          <p14:tracePt t="8472" x="5653088" y="3994150"/>
          <p14:tracePt t="8480" x="5653088" y="4013200"/>
          <p14:tracePt t="8488" x="5653088" y="4021138"/>
          <p14:tracePt t="8504" x="5653088" y="4049713"/>
          <p14:tracePt t="8512" x="5653088" y="4057650"/>
          <p14:tracePt t="8519" x="5653088" y="4076700"/>
          <p14:tracePt t="8527" x="5634038" y="4103688"/>
          <p14:tracePt t="8543" x="5624513" y="4122738"/>
          <p14:tracePt t="8551" x="5607050" y="4159250"/>
          <p14:tracePt t="8560" x="5607050" y="4167188"/>
          <p14:tracePt t="8567" x="5597525" y="4167188"/>
          <p14:tracePt t="8575" x="5588000" y="4195763"/>
          <p14:tracePt t="8584" x="5580063" y="4203700"/>
          <p14:tracePt t="8591" x="5561013" y="4213225"/>
          <p14:tracePt t="8600" x="5551488" y="4232275"/>
          <p14:tracePt t="8607" x="5543550" y="4240213"/>
          <p14:tracePt t="8616" x="5534025" y="4249738"/>
          <p14:tracePt t="8623" x="5524500" y="4259263"/>
          <p14:tracePt t="8768" x="5514975" y="4249738"/>
          <p14:tracePt t="8775" x="5514975" y="4240213"/>
          <p14:tracePt t="8784" x="5514975" y="4232275"/>
          <p14:tracePt t="8791" x="5514975" y="4203700"/>
          <p14:tracePt t="8801" x="5514975" y="4195763"/>
          <p14:tracePt t="8807" x="5514975" y="4186238"/>
          <p14:tracePt t="8824" x="5514975" y="4176713"/>
          <p14:tracePt t="8834" x="5514975" y="4167188"/>
          <p14:tracePt t="8840" x="5514975" y="4159250"/>
          <p14:tracePt t="8848" x="5514975" y="4130675"/>
          <p14:tracePt t="8872" x="5514975" y="4113213"/>
          <p14:tracePt t="8896" x="5514975" y="4094163"/>
          <p14:tracePt t="9064" x="5507038" y="4094163"/>
          <p14:tracePt t="9424" x="5487988" y="4094163"/>
          <p14:tracePt t="9464" x="5478463" y="4094163"/>
          <p14:tracePt t="9472" x="5478463" y="4086225"/>
          <p14:tracePt t="9480" x="5478463" y="4076700"/>
          <p14:tracePt t="9488" x="5478463" y="4067175"/>
          <p14:tracePt t="9496" x="5478463" y="4049713"/>
          <p14:tracePt t="9504" x="5478463" y="4040188"/>
          <p14:tracePt t="9512" x="5478463" y="4030663"/>
          <p14:tracePt t="9520" x="5478463" y="4013200"/>
          <p14:tracePt t="9528" x="5478463" y="4003675"/>
          <p14:tracePt t="9536" x="5470525" y="3994150"/>
          <p14:tracePt t="9688" x="5451475" y="3976688"/>
          <p14:tracePt t="9696" x="5397500" y="3911600"/>
          <p14:tracePt t="9703" x="5360988" y="3894138"/>
          <p14:tracePt t="9712" x="5305425" y="3830638"/>
          <p14:tracePt t="9721" x="5251450" y="3803650"/>
          <p14:tracePt t="9728" x="5205413" y="3730625"/>
          <p14:tracePt t="9737" x="5151438" y="3684588"/>
          <p14:tracePt t="9744" x="5086350" y="3621088"/>
          <p14:tracePt t="9751" x="5032375" y="3565525"/>
          <p14:tracePt t="9760" x="4968875" y="3511550"/>
          <p14:tracePt t="9767" x="4941888" y="3482975"/>
          <p14:tracePt t="9776" x="4868863" y="3411538"/>
          <p14:tracePt t="9784" x="4832350" y="3365500"/>
          <p14:tracePt t="9792" x="4803775" y="3319463"/>
          <p14:tracePt t="9801" x="4776788" y="3255963"/>
          <p14:tracePt t="9806" x="4749800" y="3200400"/>
          <p14:tracePt t="9815" x="4740275" y="3163888"/>
          <p14:tracePt t="9822" x="4722813" y="3119438"/>
          <p14:tracePt t="9831" x="4695825" y="3073400"/>
          <p14:tracePt t="9838" x="4695825" y="3046413"/>
          <p14:tracePt t="9846" x="4686300" y="3009900"/>
          <p14:tracePt t="9855" x="4686300" y="2973388"/>
          <p14:tracePt t="9868" x="4676775" y="2936875"/>
          <p14:tracePt t="9871" x="4667250" y="2890838"/>
          <p14:tracePt t="9879" x="4640263" y="2863850"/>
          <p14:tracePt t="9887" x="4640263" y="2844800"/>
          <p14:tracePt t="9895" x="4640263" y="2836863"/>
          <p14:tracePt t="9903" x="4630738" y="2800350"/>
          <p14:tracePt t="9911" x="4622800" y="2790825"/>
          <p14:tracePt t="9928" x="4622800" y="2781300"/>
          <p14:tracePt t="9943" x="4622800" y="2771775"/>
          <p14:tracePt t="9992" x="4622800" y="2763838"/>
          <p14:tracePt t="10007" x="4622800" y="2754313"/>
          <p14:tracePt t="10023" x="4622800" y="2744788"/>
          <p14:tracePt t="10032" x="4622800" y="2727325"/>
          <p14:tracePt t="10039" x="4622800" y="2717800"/>
          <p14:tracePt t="10048" x="4622800" y="2708275"/>
          <p14:tracePt t="10055" x="4622800" y="2690813"/>
          <p14:tracePt t="10063" x="4622800" y="2681288"/>
          <p14:tracePt t="10071" x="4622800" y="2662238"/>
          <p14:tracePt t="10079" x="4622800" y="2644775"/>
          <p14:tracePt t="10087" x="4622800" y="2625725"/>
          <p14:tracePt t="10103" x="4622800" y="2617788"/>
          <p14:tracePt t="10136" x="4622800" y="2598738"/>
          <p14:tracePt t="10168" x="4630738" y="2571750"/>
          <p14:tracePt t="10184" x="4630738" y="2562225"/>
          <p14:tracePt t="10192" x="4630738" y="2554288"/>
          <p14:tracePt t="10207" x="4640263" y="2535238"/>
          <p14:tracePt t="10224" x="4649788" y="2517775"/>
          <p14:tracePt t="10232" x="4659313" y="2489200"/>
          <p14:tracePt t="10248" x="4686300" y="2452688"/>
          <p14:tracePt t="10264" x="4695825" y="2425700"/>
          <p14:tracePt t="10280" x="4695825" y="2416175"/>
          <p14:tracePt t="10287" x="4703763" y="2398713"/>
          <p14:tracePt t="10296" x="4703763" y="2379663"/>
          <p14:tracePt t="10303" x="4703763" y="2371725"/>
          <p14:tracePt t="10312" x="4703763" y="2362200"/>
          <p14:tracePt t="10319" x="4703763" y="2335213"/>
          <p14:tracePt t="10327" x="4703763" y="2325688"/>
          <p14:tracePt t="10344" x="4703763" y="2316163"/>
          <p14:tracePt t="10352" x="4703763" y="2298700"/>
          <p14:tracePt t="10376" x="4703763" y="2289175"/>
          <p14:tracePt t="10512" x="4676775" y="2316163"/>
          <p14:tracePt t="10519" x="4667250" y="2335213"/>
          <p14:tracePt t="10528" x="4667250" y="2408238"/>
          <p14:tracePt t="10536" x="4667250" y="2498725"/>
          <p14:tracePt t="10544" x="4667250" y="2589213"/>
          <p14:tracePt t="10551" x="4667250" y="2662238"/>
          <p14:tracePt t="10560" x="4722813" y="2800350"/>
          <p14:tracePt t="10569" x="4759325" y="2863850"/>
          <p14:tracePt t="10575" x="4795838" y="2927350"/>
          <p14:tracePt t="10583" x="4905375" y="3046413"/>
          <p14:tracePt t="10591" x="4995863" y="3163888"/>
          <p14:tracePt t="10599" x="5041900" y="3228975"/>
          <p14:tracePt t="10607" x="5122863" y="3302000"/>
          <p14:tracePt t="10615" x="5195888" y="3365500"/>
          <p14:tracePt t="10623" x="5241925" y="3419475"/>
          <p14:tracePt t="10633" x="5334000" y="3502025"/>
          <p14:tracePt t="10639" x="5378450" y="3565525"/>
          <p14:tracePt t="10649" x="5434013" y="3648075"/>
          <p14:tracePt t="10655" x="5487988" y="3730625"/>
          <p14:tracePt t="10663" x="5543550" y="3811588"/>
          <p14:tracePt t="10671" x="5561013" y="3821113"/>
          <p14:tracePt t="10679" x="5616575" y="3884613"/>
          <p14:tracePt t="10687" x="5661025" y="3948113"/>
          <p14:tracePt t="10695" x="5716588" y="4003675"/>
          <p14:tracePt t="10703" x="5761038" y="4049713"/>
          <p14:tracePt t="10711" x="5862638" y="4122738"/>
          <p14:tracePt t="10719" x="5916613" y="4159250"/>
          <p14:tracePt t="10727" x="5989638" y="4195763"/>
          <p14:tracePt t="10736" x="6108700" y="4213225"/>
          <p14:tracePt t="10743" x="6199188" y="4222750"/>
          <p14:tracePt t="10751" x="6326188" y="4222750"/>
          <p14:tracePt t="10759" x="6472238" y="4240213"/>
          <p14:tracePt t="10767" x="6618288" y="4240213"/>
          <p14:tracePt t="10775" x="6783388" y="4240213"/>
          <p14:tracePt t="10784" x="6946900" y="4240213"/>
          <p14:tracePt t="10791" x="7146925" y="4240213"/>
          <p14:tracePt t="10800" x="7319963" y="4240213"/>
          <p14:tracePt t="10807" x="7502525" y="4240213"/>
          <p14:tracePt t="10817" x="7594600" y="4240213"/>
          <p14:tracePt t="10823" x="7748588" y="4222750"/>
          <p14:tracePt t="10833" x="7858125" y="4222750"/>
          <p14:tracePt t="10839" x="7931150" y="4195763"/>
          <p14:tracePt t="10849" x="8031163" y="4176713"/>
          <p14:tracePt t="10855" x="8104188" y="4140200"/>
          <p14:tracePt t="10870" x="8186738" y="4113213"/>
          <p14:tracePt t="10872" x="8232775" y="4076700"/>
          <p14:tracePt t="10879" x="8313738" y="4067175"/>
          <p14:tracePt t="10887" x="8378825" y="4021138"/>
          <p14:tracePt t="10895" x="8442325" y="4003675"/>
          <p14:tracePt t="10903" x="8532813" y="3948113"/>
          <p14:tracePt t="10911" x="8615363" y="3903663"/>
          <p14:tracePt t="10919" x="8751888" y="3875088"/>
          <p14:tracePt t="10928" x="8861425" y="3848100"/>
          <p14:tracePt t="10936" x="8997950" y="3803650"/>
          <p14:tracePt t="10943" x="9126538" y="3775075"/>
          <p14:tracePt t="13584" x="8770938" y="4386263"/>
          <p14:tracePt t="13591" x="8542338" y="4449763"/>
          <p14:tracePt t="13600" x="8323263" y="4505325"/>
          <p14:tracePt t="13607" x="8140700" y="4551363"/>
          <p14:tracePt t="13617" x="7986713" y="4605338"/>
          <p14:tracePt t="13623" x="7858125" y="4641850"/>
          <p14:tracePt t="13634" x="7721600" y="4678363"/>
          <p14:tracePt t="13639" x="7612063" y="4714875"/>
          <p14:tracePt t="13650" x="7512050" y="4741863"/>
          <p14:tracePt t="13655" x="7458075" y="4760913"/>
          <p14:tracePt t="13663" x="7375525" y="4778375"/>
          <p14:tracePt t="13671" x="7283450" y="4805363"/>
          <p14:tracePt t="13679" x="7239000" y="4824413"/>
          <p14:tracePt t="13687" x="7202488" y="4841875"/>
          <p14:tracePt t="13695" x="7175500" y="4841875"/>
          <p14:tracePt t="13703" x="7165975" y="4841875"/>
          <p14:tracePt t="13712" x="7156450" y="4841875"/>
          <p14:tracePt t="13743" x="7146925" y="4841875"/>
          <p14:tracePt t="13800" x="7119938" y="4870450"/>
          <p14:tracePt t="13816" x="7102475" y="4878388"/>
          <p14:tracePt t="13823" x="7083425" y="4878388"/>
          <p14:tracePt t="13832" x="7056438" y="4878388"/>
          <p14:tracePt t="13839" x="7037388" y="4878388"/>
          <p14:tracePt t="13850" x="7000875" y="4887913"/>
          <p14:tracePt t="13855" x="6964363" y="4897438"/>
          <p14:tracePt t="13871" x="6919913" y="4897438"/>
          <p14:tracePt t="13872" x="6864350" y="4897438"/>
          <p14:tracePt t="13880" x="6827838" y="4897438"/>
          <p14:tracePt t="13887" x="6773863" y="4897438"/>
          <p14:tracePt t="13895" x="6718300" y="4897438"/>
          <p14:tracePt t="13903" x="6654800" y="4897438"/>
          <p14:tracePt t="13911" x="6600825" y="4897438"/>
          <p14:tracePt t="13919" x="6564313" y="4897438"/>
          <p14:tracePt t="13928" x="6518275" y="4897438"/>
          <p14:tracePt t="13936" x="6464300" y="4897438"/>
          <p14:tracePt t="13944" x="6408738" y="4897438"/>
          <p14:tracePt t="13951" x="6354763" y="4897438"/>
          <p14:tracePt t="13959" x="6281738" y="4897438"/>
          <p14:tracePt t="13968" x="6189663" y="4897438"/>
          <p14:tracePt t="13975" x="6062663" y="4897438"/>
          <p14:tracePt t="13983" x="5935663" y="4887913"/>
          <p14:tracePt t="13991" x="5797550" y="4860925"/>
          <p14:tracePt t="14000" x="5688013" y="4841875"/>
          <p14:tracePt t="14007" x="5580063" y="4833938"/>
          <p14:tracePt t="14017" x="5507038" y="4833938"/>
          <p14:tracePt t="14023" x="5405438" y="4805363"/>
          <p14:tracePt t="14034" x="5351463" y="4797425"/>
          <p14:tracePt t="14039" x="5287963" y="4778375"/>
          <p14:tracePt t="14050" x="5241925" y="4768850"/>
          <p14:tracePt t="14055" x="5187950" y="4741863"/>
          <p14:tracePt t="14063" x="5151438" y="4724400"/>
          <p14:tracePt t="14071" x="5114925" y="4714875"/>
          <p14:tracePt t="14079" x="5095875" y="4697413"/>
          <p14:tracePt t="14087" x="5078413" y="4678363"/>
          <p14:tracePt t="14095" x="5068888" y="4651375"/>
          <p14:tracePt t="14103" x="5049838" y="4614863"/>
          <p14:tracePt t="14111" x="5049838" y="4595813"/>
          <p14:tracePt t="14119" x="5049838" y="4578350"/>
          <p14:tracePt t="14127" x="5049838" y="4551363"/>
          <p14:tracePt t="14135" x="5049838" y="4532313"/>
          <p14:tracePt t="14143" x="5049838" y="4505325"/>
          <p14:tracePt t="14151" x="5049838" y="4495800"/>
          <p14:tracePt t="14159" x="5049838" y="4478338"/>
          <p14:tracePt t="14224" x="5049838" y="4459288"/>
          <p14:tracePt t="14304" x="5049838" y="4449763"/>
          <p14:tracePt t="14312" x="5049838" y="4441825"/>
          <p14:tracePt t="14320" x="5049838" y="4432300"/>
          <p14:tracePt t="14328" x="5049838" y="4405313"/>
          <p14:tracePt t="14336" x="5049838" y="4376738"/>
          <p14:tracePt t="14344" x="5049838" y="4349750"/>
          <p14:tracePt t="14352" x="5049838" y="4303713"/>
          <p14:tracePt t="14360" x="5049838" y="4268788"/>
          <p14:tracePt t="14369" x="5049838" y="4213225"/>
          <p14:tracePt t="14376" x="5049838" y="4159250"/>
          <p14:tracePt t="14385" x="5049838" y="4094163"/>
          <p14:tracePt t="14392" x="5049838" y="4040188"/>
          <p14:tracePt t="14402" x="5078413" y="3994150"/>
          <p14:tracePt t="14408" x="5105400" y="3948113"/>
          <p14:tracePt t="14418" x="5141913" y="3903663"/>
          <p14:tracePt t="14424" x="5214938" y="3848100"/>
          <p14:tracePt t="14435" x="5241925" y="3840163"/>
          <p14:tracePt t="14440" x="5268913" y="3830638"/>
          <p14:tracePt t="14451" x="5334000" y="3794125"/>
          <p14:tracePt t="14456" x="5351463" y="3784600"/>
          <p14:tracePt t="14464" x="5387975" y="3784600"/>
          <p14:tracePt t="14473" x="5434013" y="3784600"/>
          <p14:tracePt t="14480" x="5487988" y="3784600"/>
          <p14:tracePt t="14488" x="5561013" y="3784600"/>
          <p14:tracePt t="14496" x="5616575" y="3784600"/>
          <p14:tracePt t="14504" x="5688013" y="3784600"/>
          <p14:tracePt t="14512" x="5797550" y="3784600"/>
          <p14:tracePt t="14520" x="5826125" y="3784600"/>
          <p14:tracePt t="14528" x="5899150" y="3784600"/>
          <p14:tracePt t="14536" x="5989638" y="3784600"/>
          <p14:tracePt t="14544" x="6072188" y="3803650"/>
          <p14:tracePt t="14552" x="6126163" y="3830638"/>
          <p14:tracePt t="14560" x="6226175" y="3840163"/>
          <p14:tracePt t="14569" x="6291263" y="3875088"/>
          <p14:tracePt t="14575" x="6335713" y="3903663"/>
          <p14:tracePt t="14583" x="6362700" y="3911600"/>
          <p14:tracePt t="14591" x="6381750" y="3930650"/>
          <p14:tracePt t="14599" x="6381750" y="3940175"/>
          <p14:tracePt t="14607" x="6399213" y="3967163"/>
          <p14:tracePt t="14615" x="6408738" y="3984625"/>
          <p14:tracePt t="14623" x="6408738" y="4003675"/>
          <p14:tracePt t="14632" x="6408738" y="4021138"/>
          <p14:tracePt t="14639" x="6408738" y="4049713"/>
          <p14:tracePt t="14649" x="6408738" y="4086225"/>
          <p14:tracePt t="14655" x="6408738" y="4122738"/>
          <p14:tracePt t="14663" x="6408738" y="4149725"/>
          <p14:tracePt t="14671" x="6399213" y="4195763"/>
          <p14:tracePt t="14680" x="6399213" y="4203700"/>
          <p14:tracePt t="14687" x="6391275" y="4222750"/>
          <p14:tracePt t="14695" x="6362700" y="4259263"/>
          <p14:tracePt t="14703" x="6345238" y="4276725"/>
          <p14:tracePt t="14711" x="6345238" y="4286250"/>
          <p14:tracePt t="14719" x="6308725" y="4313238"/>
          <p14:tracePt t="14727" x="6291263" y="4332288"/>
          <p14:tracePt t="14735" x="6272213" y="4349750"/>
          <p14:tracePt t="14743" x="6245225" y="4368800"/>
          <p14:tracePt t="14752" x="6218238" y="4376738"/>
          <p14:tracePt t="14759" x="6181725" y="4405313"/>
          <p14:tracePt t="14767" x="6162675" y="4413250"/>
          <p14:tracePt t="14775" x="6145213" y="4422775"/>
          <p14:tracePt t="14783" x="6116638" y="4432300"/>
          <p14:tracePt t="14791" x="6108700" y="4432300"/>
          <p14:tracePt t="14800" x="6099175" y="4432300"/>
          <p14:tracePt t="14807" x="6080125" y="4449763"/>
          <p14:tracePt t="14831" x="6062663" y="4449763"/>
          <p14:tracePt t="14848" x="6043613" y="4449763"/>
          <p14:tracePt t="14855" x="6026150" y="4459288"/>
          <p14:tracePt t="14870" x="6016625" y="4459288"/>
          <p14:tracePt t="14880" x="5989638" y="4459288"/>
          <p14:tracePt t="14887" x="5980113" y="4459288"/>
          <p14:tracePt t="14895" x="5953125" y="4468813"/>
          <p14:tracePt t="14903" x="5935663" y="4468813"/>
          <p14:tracePt t="14911" x="5907088" y="4468813"/>
          <p14:tracePt t="14919" x="5889625" y="4468813"/>
          <p14:tracePt t="14927" x="5870575" y="4478338"/>
          <p14:tracePt t="14935" x="5862638" y="4478338"/>
          <p14:tracePt t="14943" x="5853113" y="4478338"/>
          <p14:tracePt t="15536" x="5843588" y="4478338"/>
          <p14:tracePt t="15544" x="5834063" y="4478338"/>
          <p14:tracePt t="15551" x="5789613" y="4478338"/>
          <p14:tracePt t="15560" x="5753100" y="4478338"/>
          <p14:tracePt t="15567" x="5707063" y="4486275"/>
          <p14:tracePt t="15575" x="5680075" y="4495800"/>
          <p14:tracePt t="15583" x="5653088" y="4505325"/>
          <p14:tracePt t="15590" x="5643563" y="4505325"/>
          <p14:tracePt t="15602" x="5616575" y="4505325"/>
          <p14:tracePt t="15607" x="5597525" y="4505325"/>
          <p14:tracePt t="15617" x="5580063" y="4505325"/>
          <p14:tracePt t="16112" x="5570538" y="4505325"/>
          <p14:tracePt t="16574" x="5561013" y="4486275"/>
          <p14:tracePt t="16591" x="5551488" y="4486275"/>
          <p14:tracePt t="16598" x="5543550" y="4478338"/>
          <p14:tracePt t="16614" x="5543550" y="4468813"/>
          <p14:tracePt t="16767" x="5514975" y="4468813"/>
          <p14:tracePt t="16775" x="5478463" y="4478338"/>
          <p14:tracePt t="16783" x="5470525" y="4478338"/>
          <p14:tracePt t="16879" x="5451475" y="4478338"/>
          <p14:tracePt t="16943" x="5441950" y="4478338"/>
          <p14:tracePt t="16951" x="5424488" y="4478338"/>
          <p14:tracePt t="16959" x="5405438" y="4478338"/>
          <p14:tracePt t="16968" x="5397500" y="4478338"/>
          <p14:tracePt t="16975" x="5368925" y="4468813"/>
          <p14:tracePt t="16983" x="5351463" y="4459288"/>
          <p14:tracePt t="17000" x="5334000" y="4449763"/>
          <p14:tracePt t="17007" x="5324475" y="4449763"/>
          <p14:tracePt t="17016" x="5305425" y="4441825"/>
          <p14:tracePt t="17033" x="5297488" y="4441825"/>
          <p14:tracePt t="17039" x="5287963" y="4432300"/>
          <p14:tracePt t="17050" x="5287963" y="4422775"/>
          <p14:tracePt t="17055" x="5268913" y="4405313"/>
          <p14:tracePt t="17065" x="5251450" y="4386263"/>
          <p14:tracePt t="17071" x="5251450" y="4376738"/>
          <p14:tracePt t="17079" x="5232400" y="4349750"/>
          <p14:tracePt t="17095" x="5214938" y="4322763"/>
          <p14:tracePt t="17103" x="5205413" y="4313238"/>
          <p14:tracePt t="17111" x="5205413" y="4286250"/>
          <p14:tracePt t="17119" x="5205413" y="4268788"/>
          <p14:tracePt t="17127" x="5205413" y="4240213"/>
          <p14:tracePt t="17135" x="5205413" y="4232275"/>
          <p14:tracePt t="17151" x="5205413" y="4213225"/>
          <p14:tracePt t="17304" x="5214938" y="4213225"/>
          <p14:tracePt t="17312" x="5232400" y="4222750"/>
          <p14:tracePt t="17320" x="5260975" y="4222750"/>
          <p14:tracePt t="17328" x="5297488" y="4232275"/>
          <p14:tracePt t="17504" x="5297488" y="4249738"/>
          <p14:tracePt t="17511" x="5268913" y="4268788"/>
          <p14:tracePt t="17519" x="5241925" y="4286250"/>
          <p14:tracePt t="17527" x="5195888" y="4322763"/>
          <p14:tracePt t="17535" x="5151438" y="4340225"/>
          <p14:tracePt t="17543" x="5132388" y="4349750"/>
          <p14:tracePt t="17551" x="5086350" y="4368800"/>
          <p14:tracePt t="17559" x="5014913" y="4405313"/>
          <p14:tracePt t="17567" x="4949825" y="4413250"/>
          <p14:tracePt t="17575" x="4922838" y="4422775"/>
          <p14:tracePt t="17583" x="4895850" y="4422775"/>
          <p14:tracePt t="17591" x="4876800" y="4432300"/>
          <p14:tracePt t="17606" x="4868863" y="4432300"/>
          <p14:tracePt t="17639" x="4849813" y="4432300"/>
          <p14:tracePt t="17647" x="4840288" y="4432300"/>
          <p14:tracePt t="17664" x="4832350" y="4432300"/>
          <p14:tracePt t="17671" x="4822825" y="4432300"/>
          <p14:tracePt t="17680" x="4803775" y="4413250"/>
          <p14:tracePt t="17688" x="4795838" y="4405313"/>
          <p14:tracePt t="17696" x="4776788" y="4368800"/>
          <p14:tracePt t="17704" x="4776788" y="4359275"/>
          <p14:tracePt t="17712" x="4767263" y="4340225"/>
          <p14:tracePt t="17720" x="4767263" y="4332288"/>
          <p14:tracePt t="17728" x="4767263" y="4313238"/>
          <p14:tracePt t="17736" x="4759325" y="4286250"/>
          <p14:tracePt t="17744" x="4740275" y="4268788"/>
          <p14:tracePt t="17768" x="4740275" y="4240213"/>
          <p14:tracePt t="17776" x="4740275" y="4222750"/>
          <p14:tracePt t="17785" x="4730750" y="4186238"/>
          <p14:tracePt t="17792" x="4730750" y="4167188"/>
          <p14:tracePt t="17801" x="4730750" y="4159250"/>
          <p14:tracePt t="17808" x="4730750" y="4122738"/>
          <p14:tracePt t="17817" x="4730750" y="4103688"/>
          <p14:tracePt t="17824" x="4730750" y="4076700"/>
          <p14:tracePt t="17833" x="4730750" y="4049713"/>
          <p14:tracePt t="17840" x="4730750" y="4030663"/>
          <p14:tracePt t="17851" x="4730750" y="4003675"/>
          <p14:tracePt t="17856" x="4730750" y="3984625"/>
          <p14:tracePt t="17872" x="4730750" y="3957638"/>
          <p14:tracePt t="17880" x="4730750" y="3940175"/>
          <p14:tracePt t="17888" x="4730750" y="3911600"/>
          <p14:tracePt t="17896" x="4740275" y="3884613"/>
          <p14:tracePt t="17903" x="4759325" y="3867150"/>
          <p14:tracePt t="17912" x="4776788" y="3830638"/>
          <p14:tracePt t="17921" x="4795838" y="3803650"/>
          <p14:tracePt t="17928" x="4813300" y="3784600"/>
          <p14:tracePt t="17936" x="4859338" y="3748088"/>
          <p14:tracePt t="17944" x="4886325" y="3730625"/>
          <p14:tracePt t="17952" x="4922838" y="3711575"/>
          <p14:tracePt t="17960" x="4949825" y="3702050"/>
          <p14:tracePt t="17968" x="4978400" y="3675063"/>
          <p14:tracePt t="17985" x="4986338" y="3675063"/>
          <p14:tracePt t="17992" x="5014913" y="3657600"/>
          <p14:tracePt t="18002" x="5041900" y="3657600"/>
          <p14:tracePt t="18008" x="5095875" y="3657600"/>
          <p14:tracePt t="18017" x="5159375" y="3648075"/>
          <p14:tracePt t="18024" x="5232400" y="3648075"/>
          <p14:tracePt t="18033" x="5305425" y="3648075"/>
          <p14:tracePt t="18040" x="5414963" y="3648075"/>
          <p14:tracePt t="18050" x="5487988" y="3648075"/>
          <p14:tracePt t="18056" x="5561013" y="3648075"/>
          <p14:tracePt t="18067" x="5680075" y="3657600"/>
          <p14:tracePt t="18071" x="5753100" y="3665538"/>
          <p14:tracePt t="18080" x="5862638" y="3684588"/>
          <p14:tracePt t="18087" x="5962650" y="3694113"/>
          <p14:tracePt t="18096" x="6035675" y="3721100"/>
          <p14:tracePt t="18103" x="6116638" y="3748088"/>
          <p14:tracePt t="18112" x="6199188" y="3784600"/>
          <p14:tracePt t="18120" x="6226175" y="3794125"/>
          <p14:tracePt t="18127" x="6272213" y="3821113"/>
          <p14:tracePt t="18137" x="6299200" y="3848100"/>
          <p14:tracePt t="18144" x="6308725" y="3857625"/>
          <p14:tracePt t="18152" x="6308725" y="3894138"/>
          <p14:tracePt t="18160" x="6318250" y="3921125"/>
          <p14:tracePt t="18167" x="6318250" y="3940175"/>
          <p14:tracePt t="18176" x="6318250" y="3984625"/>
          <p14:tracePt t="18184" x="6318250" y="4021138"/>
          <p14:tracePt t="18192" x="6318250" y="4040188"/>
          <p14:tracePt t="18201" x="6318250" y="4094163"/>
          <p14:tracePt t="18207" x="6318250" y="4140200"/>
          <p14:tracePt t="18217" x="6326188" y="4140200"/>
          <p14:tracePt t="18224" x="6335713" y="4167188"/>
          <p14:tracePt t="18233" x="6335713" y="4203700"/>
          <p14:tracePt t="18240" x="6335713" y="4232275"/>
          <p14:tracePt t="18250" x="6335713" y="4240213"/>
          <p14:tracePt t="18256" x="6335713" y="4259263"/>
          <p14:tracePt t="18266" x="6335713" y="4276725"/>
          <p14:tracePt t="18272" x="6335713" y="4313238"/>
          <p14:tracePt t="18280" x="6335713" y="4340225"/>
          <p14:tracePt t="18288" x="6326188" y="4368800"/>
          <p14:tracePt t="18296" x="6299200" y="4386263"/>
          <p14:tracePt t="18303" x="6272213" y="4422775"/>
          <p14:tracePt t="18312" x="6245225" y="4441825"/>
          <p14:tracePt t="18320" x="6218238" y="4459288"/>
          <p14:tracePt t="18328" x="6189663" y="4478338"/>
          <p14:tracePt t="18337" x="6145213" y="4522788"/>
          <p14:tracePt t="18344" x="6126163" y="4541838"/>
          <p14:tracePt t="18352" x="6108700" y="4541838"/>
          <p14:tracePt t="18360" x="6089650" y="4551363"/>
          <p14:tracePt t="18367" x="6062663" y="4559300"/>
          <p14:tracePt t="18376" x="6043613" y="4559300"/>
          <p14:tracePt t="18383" x="6007100" y="4559300"/>
          <p14:tracePt t="18392" x="5962650" y="4559300"/>
          <p14:tracePt t="18400" x="5943600" y="4559300"/>
          <p14:tracePt t="18407" x="5907088" y="4559300"/>
          <p14:tracePt t="18417" x="5880100" y="4559300"/>
          <p14:tracePt t="18424" x="5843588" y="4559300"/>
          <p14:tracePt t="18433" x="5816600" y="4559300"/>
          <p14:tracePt t="18440" x="5780088" y="4559300"/>
          <p14:tracePt t="18450" x="5743575" y="4559300"/>
          <p14:tracePt t="18456" x="5707063" y="4559300"/>
          <p14:tracePt t="18466" x="5661025" y="4559300"/>
          <p14:tracePt t="18472" x="5607050" y="4559300"/>
          <p14:tracePt t="18487" x="5570538" y="4559300"/>
          <p14:tracePt t="18496" x="5514975" y="4559300"/>
          <p14:tracePt t="18503" x="5497513" y="4559300"/>
          <p14:tracePt t="18512" x="5441950" y="4559300"/>
          <p14:tracePt t="18521" x="5405438" y="4559300"/>
          <p14:tracePt t="18528" x="5360988" y="4559300"/>
          <p14:tracePt t="18544" x="5351463" y="4559300"/>
          <p14:tracePt t="18648" x="5341938" y="4559300"/>
          <p14:tracePt t="18664" x="5341938" y="4551363"/>
          <p14:tracePt t="18672" x="5341938" y="4541838"/>
          <p14:tracePt t="18712" x="5341938" y="4532313"/>
          <p14:tracePt t="18718" x="5341938" y="4522788"/>
          <p14:tracePt t="18726" x="5341938" y="4514850"/>
          <p14:tracePt t="18735" x="5341938" y="4505325"/>
          <p14:tracePt t="18743" x="5341938" y="4486275"/>
          <p14:tracePt t="18751" x="5341938" y="4459288"/>
          <p14:tracePt t="18759" x="5341938" y="4441825"/>
          <p14:tracePt t="18767" x="5341938" y="4413250"/>
          <p14:tracePt t="18776" x="5341938" y="4368800"/>
          <p14:tracePt t="18784" x="5341938" y="4332288"/>
          <p14:tracePt t="18792" x="5341938" y="4286250"/>
          <p14:tracePt t="18800" x="5341938" y="4249738"/>
          <p14:tracePt t="18808" x="5334000" y="4186238"/>
          <p14:tracePt t="18817" x="5334000" y="4130675"/>
          <p14:tracePt t="18824" x="5334000" y="4057650"/>
          <p14:tracePt t="18834" x="5334000" y="3930650"/>
          <p14:tracePt t="18840" x="5324475" y="3857625"/>
          <p14:tracePt t="18850" x="5297488" y="3702050"/>
          <p14:tracePt t="18856" x="5297488" y="3592513"/>
          <p14:tracePt t="18866" x="5278438" y="3556000"/>
          <p14:tracePt t="18886" x="5251450" y="3402013"/>
          <p14:tracePt t="18889" x="5232400" y="3338513"/>
          <p14:tracePt t="18896" x="5232400" y="3302000"/>
          <p14:tracePt t="18903" x="5224463" y="3282950"/>
          <p14:tracePt t="18912" x="5224463" y="3246438"/>
          <p14:tracePt t="18919" x="5214938" y="3228975"/>
          <p14:tracePt t="18937" x="5214938" y="3219450"/>
          <p14:tracePt t="18944" x="5214938" y="3200400"/>
          <p14:tracePt t="18953" x="5214938" y="3192463"/>
          <p14:tracePt t="18960" x="5214938" y="3173413"/>
          <p14:tracePt t="18968" x="5205413" y="3155950"/>
          <p14:tracePt t="18992" x="5205413" y="3146425"/>
          <p14:tracePt t="19000" x="5187950" y="3119438"/>
          <p14:tracePt t="19017" x="5187950" y="3100388"/>
          <p14:tracePt t="19024" x="5178425" y="3073400"/>
          <p14:tracePt t="19040" x="5168900" y="3063875"/>
          <p14:tracePt t="19050" x="5159375" y="3046413"/>
          <p14:tracePt t="19056" x="5151438" y="3027363"/>
          <p14:tracePt t="19067" x="5141913" y="3017838"/>
          <p14:tracePt t="19080" x="5122863" y="2990850"/>
          <p14:tracePt t="19088" x="5122863" y="2982913"/>
          <p14:tracePt t="19096" x="5122863" y="2973388"/>
          <p14:tracePt t="19104" x="5122863" y="2936875"/>
          <p14:tracePt t="19112" x="5114925" y="2917825"/>
          <p14:tracePt t="19120" x="5114925" y="2890838"/>
          <p14:tracePt t="19127" x="5095875" y="2873375"/>
          <p14:tracePt t="19135" x="5086350" y="2827338"/>
          <p14:tracePt t="19144" x="5086350" y="2800350"/>
          <p14:tracePt t="19153" x="5078413" y="2771775"/>
          <p14:tracePt t="19160" x="5059363" y="2727325"/>
          <p14:tracePt t="19168" x="5059363" y="2698750"/>
          <p14:tracePt t="19176" x="5059363" y="2681288"/>
          <p14:tracePt t="19183" x="5049838" y="2662238"/>
          <p14:tracePt t="19192" x="5041900" y="2644775"/>
          <p14:tracePt t="19200" x="5041900" y="2635250"/>
          <p14:tracePt t="19207" x="5041900" y="2625725"/>
          <p14:tracePt t="19216" x="5041900" y="2598738"/>
          <p14:tracePt t="19233" x="5041900" y="2589213"/>
          <p14:tracePt t="19240" x="5041900" y="2571750"/>
          <p14:tracePt t="19250" x="5041900" y="2562225"/>
          <p14:tracePt t="19256" x="5041900" y="2554288"/>
          <p14:tracePt t="19272" x="5041900" y="2544763"/>
          <p14:tracePt t="19288" x="5032375" y="2517775"/>
          <p14:tracePt t="19351" x="5022850" y="2508250"/>
          <p14:tracePt t="19848" x="5022850" y="2489200"/>
          <p14:tracePt t="19863" x="5022850" y="2481263"/>
          <p14:tracePt t="19871" x="5022850" y="2471738"/>
          <p14:tracePt t="19879" x="5005388" y="2452688"/>
          <p14:tracePt t="19912" x="4995863" y="2435225"/>
          <p14:tracePt t="20079" x="4968875" y="2435225"/>
          <p14:tracePt t="20087" x="4876800" y="2435225"/>
          <p14:tracePt t="20095" x="4803775" y="2444750"/>
          <p14:tracePt t="20103" x="4695825" y="2444750"/>
          <p14:tracePt t="20111" x="4594225" y="2471738"/>
          <p14:tracePt t="20120" x="4503738" y="2471738"/>
          <p14:tracePt t="20128" x="4413250" y="2471738"/>
          <p14:tracePt t="20136" x="4376738" y="2471738"/>
          <p14:tracePt t="20144" x="4284663" y="2462213"/>
          <p14:tracePt t="20152" x="4267200" y="2462213"/>
          <p14:tracePt t="20160" x="4248150" y="2444750"/>
          <p14:tracePt t="20176" x="4238625" y="2435225"/>
          <p14:tracePt t="20208" x="4221163" y="2416175"/>
          <p14:tracePt t="20215" x="4221163" y="2408238"/>
          <p14:tracePt t="20224" x="4221163" y="2371725"/>
          <p14:tracePt t="20233" x="4211638" y="2352675"/>
          <p14:tracePt t="20240" x="4202113" y="2335213"/>
          <p14:tracePt t="20251" x="4202113" y="2298700"/>
          <p14:tracePt t="20256" x="4202113" y="2270125"/>
          <p14:tracePt t="20267" x="4202113" y="2252663"/>
          <p14:tracePt t="20280" x="4202113" y="2216150"/>
          <p14:tracePt t="20288" x="4202113" y="2179638"/>
          <p14:tracePt t="20296" x="4202113" y="2160588"/>
          <p14:tracePt t="20304" x="4202113" y="2152650"/>
          <p14:tracePt t="20312" x="4202113" y="2116138"/>
          <p14:tracePt t="20320" x="4202113" y="2106613"/>
          <p14:tracePt t="20328" x="4202113" y="2089150"/>
          <p14:tracePt t="20335" x="4221163" y="2060575"/>
          <p14:tracePt t="20344" x="4230688" y="2043113"/>
          <p14:tracePt t="20352" x="4238625" y="2024063"/>
          <p14:tracePt t="20360" x="4257675" y="1997075"/>
          <p14:tracePt t="20368" x="4275138" y="1979613"/>
          <p14:tracePt t="20376" x="4294188" y="1943100"/>
          <p14:tracePt t="20384" x="4311650" y="1914525"/>
          <p14:tracePt t="20392" x="4321175" y="1906588"/>
          <p14:tracePt t="20401" x="4340225" y="1887538"/>
          <p14:tracePt t="20408" x="4357688" y="1870075"/>
          <p14:tracePt t="20417" x="4384675" y="1841500"/>
          <p14:tracePt t="20424" x="4394200" y="1833563"/>
          <p14:tracePt t="20433" x="4413250" y="1824038"/>
          <p14:tracePt t="20440" x="4440238" y="1814513"/>
          <p14:tracePt t="20451" x="4467225" y="1804988"/>
          <p14:tracePt t="20456" x="4494213" y="1787525"/>
          <p14:tracePt t="20467" x="4521200" y="1768475"/>
          <p14:tracePt t="20472" x="4530725" y="1768475"/>
          <p14:tracePt t="20480" x="4557713" y="1741488"/>
          <p14:tracePt t="20496" x="4622800" y="1714500"/>
          <p14:tracePt t="20512" x="4649788" y="1697038"/>
          <p14:tracePt t="20520" x="4667250" y="1697038"/>
          <p14:tracePt t="20528" x="4695825" y="1697038"/>
          <p14:tracePt t="20535" x="4740275" y="1697038"/>
          <p14:tracePt t="20544" x="4795838" y="1697038"/>
          <p14:tracePt t="20552" x="4822825" y="1697038"/>
          <p14:tracePt t="20560" x="4868863" y="1697038"/>
          <p14:tracePt t="20568" x="4932363" y="1697038"/>
          <p14:tracePt t="20575" x="5022850" y="1697038"/>
          <p14:tracePt t="20583" x="5095875" y="1697038"/>
          <p14:tracePt t="20591" x="5195888" y="1714500"/>
          <p14:tracePt t="20599" x="5297488" y="1760538"/>
          <p14:tracePt t="20607" x="5368925" y="1768475"/>
          <p14:tracePt t="20616" x="5441950" y="1778000"/>
          <p14:tracePt t="20623" x="5524500" y="1824038"/>
          <p14:tracePt t="20632" x="5570538" y="1833563"/>
          <p14:tracePt t="20639" x="5634038" y="1860550"/>
          <p14:tracePt t="20649" x="5680075" y="1878013"/>
          <p14:tracePt t="20655" x="5697538" y="1897063"/>
          <p14:tracePt t="20665" x="5724525" y="1933575"/>
          <p14:tracePt t="20671" x="5743575" y="1951038"/>
          <p14:tracePt t="20679" x="5753100" y="1970088"/>
          <p14:tracePt t="20687" x="5780088" y="1987550"/>
          <p14:tracePt t="20695" x="5780088" y="2016125"/>
          <p14:tracePt t="20703" x="5780088" y="2033588"/>
          <p14:tracePt t="20711" x="5780088" y="2043113"/>
          <p14:tracePt t="20719" x="5780088" y="2070100"/>
          <p14:tracePt t="20727" x="5780088" y="2079625"/>
          <p14:tracePt t="20744" x="5780088" y="2116138"/>
          <p14:tracePt t="20752" x="5780088" y="2125663"/>
          <p14:tracePt t="20760" x="5780088" y="2143125"/>
          <p14:tracePt t="20768" x="5780088" y="2160588"/>
          <p14:tracePt t="20776" x="5780088" y="2197100"/>
          <p14:tracePt t="20783" x="5780088" y="2206625"/>
          <p14:tracePt t="20792" x="5780088" y="2243138"/>
          <p14:tracePt t="20800" x="5770563" y="2270125"/>
          <p14:tracePt t="20808" x="5761038" y="2298700"/>
          <p14:tracePt t="20816" x="5734050" y="2335213"/>
          <p14:tracePt t="20824" x="5734050" y="2352675"/>
          <p14:tracePt t="20833" x="5707063" y="2379663"/>
          <p14:tracePt t="20840" x="5697538" y="2408238"/>
          <p14:tracePt t="20850" x="5670550" y="2452688"/>
          <p14:tracePt t="20856" x="5661025" y="2471738"/>
          <p14:tracePt t="20866" x="5634038" y="2517775"/>
          <p14:tracePt t="20884" x="5570538" y="2598738"/>
          <p14:tracePt t="20888" x="5551488" y="2617788"/>
          <p14:tracePt t="20896" x="5514975" y="2644775"/>
          <p14:tracePt t="20912" x="5507038" y="2662238"/>
          <p14:tracePt t="20919" x="5497513" y="2671763"/>
          <p14:tracePt t="20944" x="5497513" y="2681288"/>
          <p14:tracePt t="21272" x="5478463" y="2681288"/>
          <p14:tracePt t="21280" x="5461000" y="2681288"/>
          <p14:tracePt t="21286" x="5441950" y="2671763"/>
          <p14:tracePt t="21294" x="5434013" y="2662238"/>
          <p14:tracePt t="21311" x="5424488" y="2662238"/>
          <p14:tracePt t="21319" x="5414963" y="2662238"/>
          <p14:tracePt t="21335" x="5397500" y="2662238"/>
          <p14:tracePt t="21368" x="5387975" y="2662238"/>
          <p14:tracePt t="21608" x="5397500" y="2662238"/>
          <p14:tracePt t="21816" x="5405438" y="2654300"/>
          <p14:tracePt t="22518" x="5387975" y="2635250"/>
          <p14:tracePt t="22527" x="5378450" y="2617788"/>
          <p14:tracePt t="22535" x="5368925" y="2608263"/>
          <p14:tracePt t="22543" x="5360988" y="2598738"/>
          <p14:tracePt t="22551" x="5341938" y="2571750"/>
          <p14:tracePt t="22559" x="5334000" y="2571750"/>
          <p14:tracePt t="22582" x="5334000" y="2554288"/>
          <p14:tracePt t="22590" x="5324475" y="2544763"/>
          <p14:tracePt t="22598" x="5324475" y="2535238"/>
          <p14:tracePt t="22614" x="5305425" y="2517775"/>
          <p14:tracePt t="22623" x="5297488" y="2498725"/>
          <p14:tracePt t="22631" x="5297488" y="2489200"/>
          <p14:tracePt t="22640" x="5287963" y="2481263"/>
          <p14:tracePt t="22650" x="5287963" y="2471738"/>
          <p14:tracePt t="22656" x="5278438" y="2452688"/>
          <p14:tracePt t="22672" x="5268913" y="2425700"/>
          <p14:tracePt t="22682" x="5260975" y="2408238"/>
          <p14:tracePt t="22696" x="5260975" y="2398713"/>
          <p14:tracePt t="22704" x="5241925" y="2371725"/>
          <p14:tracePt t="22726" x="5241925" y="2352675"/>
          <p14:tracePt t="22743" x="5241925" y="2325688"/>
          <p14:tracePt t="22758" x="5241925" y="2316163"/>
          <p14:tracePt t="22767" x="5241925" y="2306638"/>
          <p14:tracePt t="22775" x="5241925" y="2289175"/>
          <p14:tracePt t="22783" x="5241925" y="2279650"/>
          <p14:tracePt t="22800" x="5241925" y="2270125"/>
          <p14:tracePt t="22816" x="5241925" y="2252663"/>
          <p14:tracePt t="22824" x="5241925" y="2233613"/>
          <p14:tracePt t="22833" x="5241925" y="2225675"/>
          <p14:tracePt t="22840" x="5241925" y="2197100"/>
          <p14:tracePt t="22850" x="5241925" y="2189163"/>
          <p14:tracePt t="22856" x="5241925" y="2179638"/>
          <p14:tracePt t="22871" x="5241925" y="2170113"/>
          <p14:tracePt t="22880" x="5241925" y="2160588"/>
          <p14:tracePt t="22888" x="5241925" y="2152650"/>
          <p14:tracePt t="22896" x="5241925" y="2143125"/>
          <p14:tracePt t="22904" x="5241925" y="2125663"/>
          <p14:tracePt t="22912" x="5241925" y="2116138"/>
          <p14:tracePt t="22920" x="5241925" y="2106613"/>
          <p14:tracePt t="22936" x="5241925" y="2089150"/>
          <p14:tracePt t="22944" x="5241925" y="2079625"/>
          <p14:tracePt t="22951" x="5241925" y="2070100"/>
          <p14:tracePt t="23568" x="5224463" y="2060575"/>
          <p14:tracePt t="23576" x="5151438" y="2060575"/>
          <p14:tracePt t="23583" x="5086350" y="2079625"/>
          <p14:tracePt t="23592" x="5032375" y="2079625"/>
          <p14:tracePt t="23600" x="4995863" y="2079625"/>
          <p14:tracePt t="23608" x="4941888" y="2079625"/>
          <p14:tracePt t="23616" x="4922838" y="2079625"/>
          <p14:tracePt t="23624" x="4913313" y="2079625"/>
          <p14:tracePt t="23633" x="4895850" y="2079625"/>
          <p14:tracePt t="23650" x="4886325" y="2089150"/>
          <p14:tracePt t="24015" x="4886325" y="2125663"/>
          <p14:tracePt t="24023" x="4922838" y="2133600"/>
          <p14:tracePt t="24031" x="4978400" y="2143125"/>
          <p14:tracePt t="24039" x="5005388" y="2152650"/>
          <p14:tracePt t="24048" x="5049838" y="2179638"/>
          <p14:tracePt t="24055" x="5095875" y="2189163"/>
          <p14:tracePt t="24065" x="5114925" y="2197100"/>
          <p14:tracePt t="24071" x="5151438" y="2206625"/>
          <p14:tracePt t="24081" x="5187950" y="2225675"/>
          <p14:tracePt t="24087" x="5187950" y="2233613"/>
          <p14:tracePt t="24095" x="5195888" y="2243138"/>
          <p14:tracePt t="24103" x="5224463" y="2270125"/>
          <p14:tracePt t="24111" x="5232400" y="2279650"/>
          <p14:tracePt t="24119" x="5251450" y="2298700"/>
          <p14:tracePt t="24126" x="5260975" y="2325688"/>
          <p14:tracePt t="24134" x="5297488" y="2371725"/>
          <p14:tracePt t="24142" x="5297488" y="2389188"/>
          <p14:tracePt t="24151" x="5314950" y="2435225"/>
          <p14:tracePt t="24159" x="5351463" y="2462213"/>
          <p14:tracePt t="24167" x="5368925" y="2508250"/>
          <p14:tracePt t="24175" x="5387975" y="2535238"/>
          <p14:tracePt t="24184" x="5414963" y="2581275"/>
          <p14:tracePt t="24191" x="5424488" y="2625725"/>
          <p14:tracePt t="24199" x="5441950" y="2671763"/>
          <p14:tracePt t="24207" x="5461000" y="2708275"/>
          <p14:tracePt t="24216" x="5470525" y="2754313"/>
          <p14:tracePt t="24223" x="5478463" y="2800350"/>
          <p14:tracePt t="24232" x="5497513" y="2808288"/>
          <p14:tracePt t="24239" x="5507038" y="2817813"/>
          <p14:tracePt t="24250" x="5514975" y="2854325"/>
          <p14:tracePt t="24255" x="5514975" y="2881313"/>
          <p14:tracePt t="24265" x="5514975" y="2909888"/>
          <p14:tracePt t="24271" x="5524500" y="2936875"/>
          <p14:tracePt t="24282" x="5524500" y="2990850"/>
          <p14:tracePt t="24287" x="5543550" y="3036888"/>
          <p14:tracePt t="24295" x="5561013" y="3100388"/>
          <p14:tracePt t="24303" x="5561013" y="3127375"/>
          <p14:tracePt t="24311" x="5561013" y="3163888"/>
          <p14:tracePt t="24319" x="5561013" y="3209925"/>
          <p14:tracePt t="24327" x="5561013" y="3265488"/>
          <p14:tracePt t="24335" x="5561013" y="3319463"/>
          <p14:tracePt t="24343" x="5570538" y="3392488"/>
          <p14:tracePt t="24351" x="5580063" y="3455988"/>
          <p14:tracePt t="24359" x="5580063" y="3511550"/>
          <p14:tracePt t="24368" x="5607050" y="3575050"/>
          <p14:tracePt t="24375" x="5634038" y="3638550"/>
          <p14:tracePt t="24384" x="5634038" y="3675063"/>
          <p14:tracePt t="24391" x="5643563" y="3748088"/>
          <p14:tracePt t="24399" x="5643563" y="3784600"/>
          <p14:tracePt t="24407" x="5643563" y="3830638"/>
          <p14:tracePt t="24416" x="5643563" y="3857625"/>
          <p14:tracePt t="24423" x="5661025" y="3884613"/>
          <p14:tracePt t="24432" x="5680075" y="3930650"/>
          <p14:tracePt t="24439" x="5680075" y="3948113"/>
          <p14:tracePt t="24449" x="5680075" y="3957638"/>
          <p14:tracePt t="24465" x="5680075" y="3976688"/>
          <p14:tracePt t="24952" x="5680075" y="3984625"/>
          <p14:tracePt t="24960" x="5670550" y="3984625"/>
          <p14:tracePt t="24983" x="5661025" y="3976688"/>
          <p14:tracePt t="25015" x="5634038" y="3976688"/>
          <p14:tracePt t="25023" x="5616575" y="3967163"/>
          <p14:tracePt t="25031" x="5588000" y="3967163"/>
          <p14:tracePt t="25039" x="5543550" y="3967163"/>
          <p14:tracePt t="25049" x="5507038" y="3967163"/>
          <p14:tracePt t="25054" x="5461000" y="3967163"/>
          <p14:tracePt t="25064" x="5378450" y="3940175"/>
          <p14:tracePt t="25071" x="5305425" y="3940175"/>
          <p14:tracePt t="25079" x="5214938" y="3940175"/>
          <p14:tracePt t="25087" x="5141913" y="3940175"/>
          <p14:tracePt t="25095" x="5041900" y="3940175"/>
          <p14:tracePt t="25103" x="4949825" y="3940175"/>
          <p14:tracePt t="25111" x="4895850" y="3930650"/>
          <p14:tracePt t="25119" x="4786313" y="3930650"/>
          <p14:tracePt t="25128" x="4713288" y="3930650"/>
          <p14:tracePt t="25136" x="4640263" y="3930650"/>
          <p14:tracePt t="25144" x="4540250" y="3911600"/>
          <p14:tracePt t="25152" x="4503738" y="3911600"/>
          <p14:tracePt t="25160" x="4457700" y="3911600"/>
          <p14:tracePt t="25168" x="4421188" y="3911600"/>
          <p14:tracePt t="25176" x="4376738" y="3911600"/>
          <p14:tracePt t="25184" x="4357688" y="3911600"/>
          <p14:tracePt t="25192" x="4330700" y="3911600"/>
          <p14:tracePt t="25200" x="4321175" y="3911600"/>
          <p14:tracePt t="25207" x="4294188" y="3911600"/>
          <p14:tracePt t="25224" x="4275138" y="3911600"/>
          <p14:tracePt t="25233" x="4257675" y="3911600"/>
          <p14:tracePt t="25239" x="4238625" y="3911600"/>
          <p14:tracePt t="25250" x="4194175" y="3911600"/>
          <p14:tracePt t="25255" x="4175125" y="3911600"/>
          <p14:tracePt t="25265" x="4138613" y="3911600"/>
          <p14:tracePt t="25271" x="4102100" y="3911600"/>
          <p14:tracePt t="25279" x="4029075" y="3911600"/>
          <p14:tracePt t="25287" x="3984625" y="3911600"/>
          <p14:tracePt t="25295" x="3919538" y="3911600"/>
          <p14:tracePt t="25303" x="3865563" y="3911600"/>
          <p14:tracePt t="25311" x="3783013" y="3903663"/>
          <p14:tracePt t="25319" x="3765550" y="3903663"/>
          <p14:tracePt t="25327" x="3738563" y="3903663"/>
          <p14:tracePt t="25335" x="3683000" y="3903663"/>
          <p14:tracePt t="25343" x="3646488" y="3903663"/>
          <p14:tracePt t="25351" x="3600450" y="3903663"/>
          <p14:tracePt t="25360" x="3563938" y="3903663"/>
          <p14:tracePt t="25367" x="3527425" y="3903663"/>
          <p14:tracePt t="25375" x="3500438" y="3903663"/>
          <p14:tracePt t="25384" x="3482975" y="3903663"/>
          <p14:tracePt t="25391" x="3455988" y="3903663"/>
          <p14:tracePt t="25399" x="3419475" y="3903663"/>
          <p14:tracePt t="25407" x="3382963" y="3903663"/>
          <p14:tracePt t="25416" x="3354388" y="3903663"/>
          <p14:tracePt t="25423" x="3300413" y="3903663"/>
          <p14:tracePt t="25432" x="3263900" y="3903663"/>
          <p14:tracePt t="25439" x="3244850" y="3884613"/>
          <p14:tracePt t="25449" x="3200400" y="3884613"/>
          <p14:tracePt t="25455" x="3181350" y="3884613"/>
          <p14:tracePt t="25472" x="3163888" y="3884613"/>
          <p14:tracePt t="25482" x="3154363" y="3884613"/>
          <p14:tracePt t="25496" x="3144838" y="3884613"/>
          <p14:tracePt t="25528" x="3127375" y="3884613"/>
          <p14:tracePt t="25560" x="3117850" y="3884613"/>
          <p14:tracePt t="25585" x="3108325" y="3884613"/>
          <p14:tracePt t="25592" x="3100388" y="3884613"/>
          <p14:tracePt t="25608" x="3090863" y="3884613"/>
          <p14:tracePt t="25616" x="3081338" y="3884613"/>
          <p14:tracePt t="25639" x="3071813" y="3884613"/>
          <p14:tracePt t="25646" x="3044825" y="3884613"/>
          <p14:tracePt t="25655" x="3027363" y="3875088"/>
          <p14:tracePt t="25664" x="2998788" y="3875088"/>
          <p14:tracePt t="25671" x="2990850" y="3875088"/>
          <p14:tracePt t="25681" x="2962275" y="3867150"/>
          <p14:tracePt t="25687" x="2935288" y="3867150"/>
          <p14:tracePt t="25695" x="2908300" y="3867150"/>
          <p14:tracePt t="25703" x="2889250" y="3867150"/>
          <p14:tracePt t="25711" x="2881313" y="3867150"/>
          <p14:tracePt t="25719" x="2852738" y="3867150"/>
          <p14:tracePt t="25727" x="2844800" y="3867150"/>
          <p14:tracePt t="25735" x="2835275" y="3867150"/>
          <p14:tracePt t="25743" x="2817813" y="3867150"/>
          <p14:tracePt t="25759" x="2808288" y="3867150"/>
          <p14:tracePt t="25775" x="2798763" y="3867150"/>
          <p14:tracePt t="25791" x="2789238" y="3867150"/>
          <p14:tracePt t="25799" x="2781300" y="3867150"/>
          <p14:tracePt t="25816" x="2771775" y="3875088"/>
          <p14:tracePt t="26008" x="2798763" y="3875088"/>
          <p14:tracePt t="26015" x="2808288" y="3875088"/>
          <p14:tracePt t="26023" x="2825750" y="3875088"/>
          <p14:tracePt t="26033" x="2844800" y="3867150"/>
          <p14:tracePt t="26040" x="2862263" y="3857625"/>
          <p14:tracePt t="26050" x="2871788" y="3857625"/>
          <p14:tracePt t="26056" x="2898775" y="3848100"/>
          <p14:tracePt t="26066" x="2917825" y="3830638"/>
          <p14:tracePt t="26096" x="2935288" y="3830638"/>
          <p14:tracePt t="26104" x="2935288" y="3821113"/>
          <p14:tracePt t="26224" x="2935288" y="3830638"/>
          <p14:tracePt t="26240" x="2935288" y="3840163"/>
          <p14:tracePt t="26248" x="2944813" y="3857625"/>
          <p14:tracePt t="26264" x="2954338" y="3867150"/>
          <p14:tracePt t="26271" x="2962275" y="3875088"/>
          <p14:tracePt t="26288" x="2990850" y="3903663"/>
          <p14:tracePt t="26296" x="2998788" y="3903663"/>
          <p14:tracePt t="26304" x="3017838" y="3911600"/>
          <p14:tracePt t="26328" x="3027363" y="3911600"/>
          <p14:tracePt t="26464" x="3035300" y="3921125"/>
          <p14:tracePt t="26481" x="3035300" y="3940175"/>
          <p14:tracePt t="26488" x="3035300" y="3948113"/>
          <p14:tracePt t="26494" x="3035300" y="3957638"/>
          <p14:tracePt t="26511" x="3035300" y="3984625"/>
          <p14:tracePt t="26526" x="3035300" y="3994150"/>
          <p14:tracePt t="26535" x="3035300" y="4003675"/>
          <p14:tracePt t="26543" x="3035300" y="4013200"/>
          <p14:tracePt t="26551" x="3035300" y="4021138"/>
          <p14:tracePt t="26559" x="3035300" y="4030663"/>
          <p14:tracePt t="26567" x="3035300" y="4049713"/>
          <p14:tracePt t="26592" x="3035300" y="4076700"/>
          <p14:tracePt t="26599" x="3035300" y="4086225"/>
          <p14:tracePt t="26623" x="3035300" y="4094163"/>
          <p14:tracePt t="26638" x="3027363" y="4103688"/>
          <p14:tracePt t="26647" x="3017838" y="4113213"/>
          <p14:tracePt t="26663" x="2998788" y="4122738"/>
          <p14:tracePt t="26671" x="2990850" y="4130675"/>
          <p14:tracePt t="26687" x="2981325" y="4140200"/>
          <p14:tracePt t="26696" x="2954338" y="4159250"/>
          <p14:tracePt t="26705" x="2954338" y="4167188"/>
          <p14:tracePt t="26712" x="2935288" y="4167188"/>
          <p14:tracePt t="26722" x="2917825" y="4176713"/>
          <p14:tracePt t="26728" x="2898775" y="4176713"/>
          <p14:tracePt t="26736" x="2889250" y="4186238"/>
          <p14:tracePt t="26744" x="2871788" y="4186238"/>
          <p14:tracePt t="26753" x="2852738" y="4186238"/>
          <p14:tracePt t="26768" x="2844800" y="4186238"/>
          <p14:tracePt t="26792" x="2835275" y="4186238"/>
          <p14:tracePt t="26824" x="2817813" y="4186238"/>
          <p14:tracePt t="26831" x="2808288" y="4186238"/>
          <p14:tracePt t="26840" x="2789238" y="4186238"/>
          <p14:tracePt t="26855" x="2781300" y="4186238"/>
          <p14:tracePt t="26879" x="2762250" y="4176713"/>
          <p14:tracePt t="26887" x="2752725" y="4167188"/>
          <p14:tracePt t="26919" x="2735263" y="4159250"/>
          <p14:tracePt t="26935" x="2716213" y="4149725"/>
          <p14:tracePt t="26943" x="2708275" y="4140200"/>
          <p14:tracePt t="26959" x="2689225" y="4122738"/>
          <p14:tracePt t="26968" x="2679700" y="4113213"/>
          <p14:tracePt t="26975" x="2662238" y="4103688"/>
          <p14:tracePt t="26983" x="2635250" y="4076700"/>
          <p14:tracePt t="26991" x="2625725" y="4067175"/>
          <p14:tracePt t="26999" x="2606675" y="4049713"/>
          <p14:tracePt t="27007" x="2598738" y="4040188"/>
          <p14:tracePt t="27016" x="2589213" y="4021138"/>
          <p14:tracePt t="27024" x="2579688" y="4003675"/>
          <p14:tracePt t="27033" x="2579688" y="3984625"/>
          <p14:tracePt t="27039" x="2570163" y="3967163"/>
          <p14:tracePt t="27049" x="2562225" y="3948113"/>
          <p14:tracePt t="27055" x="2562225" y="3940175"/>
          <p14:tracePt t="27071" x="2552700" y="3911600"/>
          <p14:tracePt t="27087" x="2552700" y="3903663"/>
          <p14:tracePt t="27096" x="2552700" y="3894138"/>
          <p14:tracePt t="27136" x="2552700" y="3884613"/>
          <p14:tracePt t="27160" x="2552700" y="3867150"/>
          <p14:tracePt t="27168" x="2552700" y="3857625"/>
          <p14:tracePt t="27176" x="2562225" y="3857625"/>
          <p14:tracePt t="27200" x="2579688" y="3848100"/>
          <p14:tracePt t="27208" x="2589213" y="3848100"/>
          <p14:tracePt t="27216" x="2606675" y="3848100"/>
          <p14:tracePt t="27224" x="2625725" y="3848100"/>
          <p14:tracePt t="27233" x="2643188" y="3848100"/>
          <p14:tracePt t="27240" x="2679700" y="3848100"/>
          <p14:tracePt t="27249" x="2698750" y="3848100"/>
          <p14:tracePt t="27256" x="2744788" y="3848100"/>
          <p14:tracePt t="27266" x="2781300" y="3848100"/>
          <p14:tracePt t="27272" x="2798763" y="3848100"/>
          <p14:tracePt t="27282" x="2825750" y="3848100"/>
          <p14:tracePt t="27287" x="2835275" y="3848100"/>
          <p14:tracePt t="27295" x="2844800" y="3848100"/>
          <p14:tracePt t="27303" x="2862263" y="3848100"/>
          <p14:tracePt t="27327" x="2871788" y="3848100"/>
          <p14:tracePt t="27352" x="2881313" y="3867150"/>
          <p14:tracePt t="27376" x="2889250" y="3884613"/>
          <p14:tracePt t="27504" x="2898775" y="3903663"/>
          <p14:tracePt t="27528" x="2898775" y="3911600"/>
          <p14:tracePt t="27536" x="2898775" y="3930650"/>
          <p14:tracePt t="27552" x="2898775" y="3948113"/>
          <p14:tracePt t="27568" x="2898775" y="3957638"/>
          <p14:tracePt t="27649" x="2898775" y="3976688"/>
          <p14:tracePt t="27679" x="2898775" y="3984625"/>
          <p14:tracePt t="27686" x="2908300" y="3994150"/>
          <p14:tracePt t="27695" x="2908300" y="4003675"/>
          <p14:tracePt t="27703" x="2908300" y="4013200"/>
          <p14:tracePt t="27711" x="2908300" y="4021138"/>
          <p14:tracePt t="27727" x="2908300" y="4030663"/>
          <p14:tracePt t="27735" x="2917825" y="4049713"/>
          <p14:tracePt t="27760" x="2917825" y="4057650"/>
          <p14:tracePt t="27776" x="2917825" y="4067175"/>
          <p14:tracePt t="27800" x="2917825" y="4076700"/>
          <p14:tracePt t="28000" x="2917825" y="4094163"/>
          <p14:tracePt t="28006" x="2908300" y="4103688"/>
          <p14:tracePt t="28022" x="2889250" y="4103688"/>
          <p14:tracePt t="28039" x="2881313" y="4103688"/>
          <p14:tracePt t="28046" x="2871788" y="4113213"/>
          <p14:tracePt t="28055" x="2862263" y="4122738"/>
          <p14:tracePt t="28071" x="2862263" y="4130675"/>
          <p14:tracePt t="28080" x="2852738" y="4140200"/>
          <p14:tracePt t="28112" x="2844800" y="4140200"/>
          <p14:tracePt t="28120" x="2835275" y="4140200"/>
          <p14:tracePt t="28128" x="2825750" y="4149725"/>
          <p14:tracePt t="28144" x="2798763" y="4159250"/>
          <p14:tracePt t="28160" x="2781300" y="4159250"/>
          <p14:tracePt t="28168" x="2762250" y="4159250"/>
          <p14:tracePt t="28176" x="2752725" y="4167188"/>
          <p14:tracePt t="28192" x="2725738" y="4167188"/>
          <p14:tracePt t="28208" x="2708275" y="4186238"/>
          <p14:tracePt t="28440" x="2698750" y="4186238"/>
          <p14:tracePt t="28471" x="2698750" y="4176713"/>
          <p14:tracePt t="28495" x="2698750" y="4159250"/>
          <p14:tracePt t="28512" x="2698750" y="4149725"/>
          <p14:tracePt t="28520" x="2698750" y="4130675"/>
          <p14:tracePt t="28528" x="2698750" y="4103688"/>
          <p14:tracePt t="28536" x="2698750" y="4086225"/>
          <p14:tracePt t="28544" x="2698750" y="4067175"/>
          <p14:tracePt t="28560" x="2698750" y="4049713"/>
          <p14:tracePt t="28576" x="2698750" y="4030663"/>
          <p14:tracePt t="28615" x="2698750" y="4021138"/>
          <p14:tracePt t="28623" x="2698750" y="4013200"/>
          <p14:tracePt t="28631" x="2698750" y="4003675"/>
          <p14:tracePt t="28663" x="2708275" y="3994150"/>
          <p14:tracePt t="28776" x="2716213" y="3994150"/>
          <p14:tracePt t="28800" x="2725738" y="3994150"/>
          <p14:tracePt t="29352" x="2735263" y="3984625"/>
          <p14:tracePt t="29431" x="2708275" y="3994150"/>
          <p14:tracePt t="29471" x="2698750" y="3994150"/>
          <p14:tracePt t="29487" x="2698750" y="4003675"/>
          <p14:tracePt t="29735" x="2698750" y="4013200"/>
          <p14:tracePt t="29743" x="2744788" y="4013200"/>
          <p14:tracePt t="29751" x="2852738" y="4013200"/>
          <p14:tracePt t="29760" x="3035300" y="4030663"/>
          <p14:tracePt t="29768" x="3273425" y="4057650"/>
          <p14:tracePt t="29776" x="3519488" y="4094163"/>
          <p14:tracePt t="29783" x="3865563" y="4140200"/>
          <p14:tracePt t="29792" x="4294188" y="4203700"/>
          <p14:tracePt t="29799" x="4786313" y="4232275"/>
          <p14:tracePt t="29806" x="5187950" y="4322763"/>
          <p14:tracePt t="29814" x="5580063" y="4359275"/>
          <p14:tracePt t="29822" x="5816600" y="4376738"/>
          <p14:tracePt t="29830" x="5999163" y="4422775"/>
          <p14:tracePt t="29838" x="6145213" y="4441825"/>
          <p14:tracePt t="29847" x="6254750" y="4449763"/>
          <p14:tracePt t="29854" x="6299200" y="4449763"/>
          <p14:tracePt t="30007" x="6308725" y="4459288"/>
          <p14:tracePt t="30055" x="6308725" y="4468813"/>
          <p14:tracePt t="30087" x="6308725" y="4478338"/>
          <p14:tracePt t="30111" x="6299200" y="4486275"/>
          <p14:tracePt t="30119" x="6272213" y="4486275"/>
          <p14:tracePt t="30127" x="6254750" y="4495800"/>
          <p14:tracePt t="30134" x="6218238" y="4514850"/>
          <p14:tracePt t="30142" x="6199188" y="4522788"/>
          <p14:tracePt t="30150" x="6172200" y="4532313"/>
          <p14:tracePt t="30158" x="6145213" y="4551363"/>
          <p14:tracePt t="30167" x="6099175" y="4578350"/>
          <p14:tracePt t="30175" x="6072188" y="4595813"/>
          <p14:tracePt t="30183" x="6035675" y="4614863"/>
          <p14:tracePt t="30191" x="6016625" y="4632325"/>
          <p14:tracePt t="30200" x="5989638" y="4660900"/>
          <p14:tracePt t="30207" x="5953125" y="4687888"/>
          <p14:tracePt t="30215" x="5943600" y="4687888"/>
          <p14:tracePt t="30223" x="5916613" y="4697413"/>
          <p14:tracePt t="30232" x="5899150" y="4714875"/>
          <p14:tracePt t="30239" x="5889625" y="4724400"/>
          <p14:tracePt t="30248" x="5889625" y="4732338"/>
          <p14:tracePt t="30255" x="5880100" y="4751388"/>
          <p14:tracePt t="30265" x="5870575" y="4768850"/>
          <p14:tracePt t="30271" x="5862638" y="4778375"/>
          <p14:tracePt t="30287" x="5853113" y="4787900"/>
          <p14:tracePt t="30303" x="5834063" y="4805363"/>
          <p14:tracePt t="30336" x="5826125" y="4814888"/>
          <p14:tracePt t="30360" x="5826125" y="4833938"/>
          <p14:tracePt t="30544" x="5816600" y="4841875"/>
          <p14:tracePt t="30560" x="5816600" y="4833938"/>
          <p14:tracePt t="30566" x="5807075" y="4787900"/>
          <p14:tracePt t="30574" x="5780088" y="4714875"/>
          <p14:tracePt t="30582" x="5770563" y="4668838"/>
          <p14:tracePt t="30590" x="5761038" y="4641850"/>
          <p14:tracePt t="30599" x="5761038" y="4624388"/>
          <p14:tracePt t="30606" x="5753100" y="4578350"/>
          <p14:tracePt t="30616" x="5753100" y="4559300"/>
          <p14:tracePt t="30623" x="5734050" y="4522788"/>
          <p14:tracePt t="30631" x="5716588" y="4486275"/>
          <p14:tracePt t="30638" x="5716588" y="4468813"/>
          <p14:tracePt t="30647" x="5716588" y="4441825"/>
          <p14:tracePt t="30655" x="5716588" y="4432300"/>
          <p14:tracePt t="30663" x="5707063" y="4422775"/>
          <p14:tracePt t="30679" x="5697538" y="4395788"/>
          <p14:tracePt t="30728" x="5697538" y="4386263"/>
          <p14:tracePt t="30960" x="5661025" y="4376738"/>
          <p14:tracePt t="30966" x="5634038" y="4386263"/>
          <p14:tracePt t="30975" x="5624513" y="4386263"/>
          <p14:tracePt t="30982" x="5597525" y="4405313"/>
          <p14:tracePt t="31088" x="5588000" y="4405313"/>
          <p14:tracePt t="31096" x="5588000" y="4395788"/>
          <p14:tracePt t="31104" x="5597525" y="4368800"/>
          <p14:tracePt t="31112" x="5607050" y="4340225"/>
          <p14:tracePt t="31120" x="5634038" y="4332288"/>
          <p14:tracePt t="31128" x="5653088" y="4303713"/>
          <p14:tracePt t="31135" x="5661025" y="4295775"/>
          <p14:tracePt t="31144" x="5661025" y="4286250"/>
          <p14:tracePt t="31153" x="5670550" y="4276725"/>
          <p14:tracePt t="31159" x="5680075" y="4268788"/>
          <p14:tracePt t="31183" x="5688013" y="4259263"/>
          <p14:tracePt t="31199" x="5697538" y="4249738"/>
          <p14:tracePt t="31327" x="5670550" y="4249738"/>
          <p14:tracePt t="31335" x="5580063" y="4286250"/>
          <p14:tracePt t="31343" x="5434013" y="4303713"/>
          <p14:tracePt t="31351" x="5251450" y="4303713"/>
          <p14:tracePt t="31360" x="5049838" y="4332288"/>
          <p14:tracePt t="31368" x="4849813" y="4332288"/>
          <p14:tracePt t="31376" x="4603750" y="4332288"/>
          <p14:tracePt t="31384" x="4440238" y="4332288"/>
          <p14:tracePt t="31392" x="4238625" y="4332288"/>
          <p14:tracePt t="31399" x="4094163" y="4332288"/>
          <p14:tracePt t="31407" x="3984625" y="4332288"/>
          <p14:tracePt t="31415" x="3911600" y="4332288"/>
          <p14:tracePt t="31424" x="3892550" y="4332288"/>
          <p14:tracePt t="31432" x="3883025" y="4332288"/>
          <p14:tracePt t="31575" x="3865563" y="4332288"/>
          <p14:tracePt t="31599" x="3856038" y="4332288"/>
          <p14:tracePt t="31606" x="3829050" y="4332288"/>
          <p14:tracePt t="31615" x="3810000" y="4332288"/>
          <p14:tracePt t="31623" x="3756025" y="4332288"/>
          <p14:tracePt t="31631" x="3683000" y="4332288"/>
          <p14:tracePt t="31639" x="3573463" y="4332288"/>
          <p14:tracePt t="31649" x="3482975" y="4332288"/>
          <p14:tracePt t="31656" x="3336925" y="4332288"/>
          <p14:tracePt t="31666" x="3208338" y="4332288"/>
          <p14:tracePt t="31672" x="3081338" y="4332288"/>
          <p14:tracePt t="31683" x="2971800" y="4332288"/>
          <p14:tracePt t="31688" x="2862263" y="4332288"/>
          <p14:tracePt t="31699" x="2789238" y="4332288"/>
          <p14:tracePt t="31704" x="2725738" y="4332288"/>
          <p14:tracePt t="31712" x="2689225" y="4332288"/>
          <p14:tracePt t="31720" x="2662238" y="4332288"/>
          <p14:tracePt t="31728" x="2652713" y="4332288"/>
          <p14:tracePt t="31736" x="2643188" y="4332288"/>
          <p14:tracePt t="31865" x="2625725" y="4322763"/>
          <p14:tracePt t="32064" x="2625725" y="4303713"/>
          <p14:tracePt t="32071" x="2625725" y="4295775"/>
          <p14:tracePt t="32086" x="2635250" y="4295775"/>
          <p14:tracePt t="32095" x="2643188" y="4286250"/>
          <p14:tracePt t="32119" x="2652713" y="4276725"/>
          <p14:tracePt t="32200" x="2662238" y="4268788"/>
          <p14:tracePt t="32232" x="2671763" y="4249738"/>
          <p14:tracePt t="32240" x="2679700" y="4240213"/>
          <p14:tracePt t="32256" x="2698750" y="4232275"/>
          <p14:tracePt t="32272" x="2708275" y="4222750"/>
          <p14:tracePt t="32280" x="2716213" y="4222750"/>
          <p14:tracePt t="32296" x="2716213" y="4213225"/>
          <p14:tracePt t="32320" x="2725738" y="4213225"/>
          <p14:tracePt t="32328" x="2735263" y="4213225"/>
          <p14:tracePt t="32336" x="2744788" y="4203700"/>
          <p14:tracePt t="32344" x="2752725" y="4195763"/>
          <p14:tracePt t="32352" x="2771775" y="4176713"/>
          <p14:tracePt t="32369" x="2781300" y="4167188"/>
          <p14:tracePt t="32376" x="2789238" y="4159250"/>
          <p14:tracePt t="32384" x="2798763" y="4122738"/>
          <p14:tracePt t="32399" x="2808288" y="4113213"/>
          <p14:tracePt t="32408" x="2825750" y="4094163"/>
          <p14:tracePt t="32424" x="2835275" y="4086225"/>
          <p14:tracePt t="32472" x="2844800" y="4076700"/>
          <p14:tracePt t="32599" x="2844800" y="4086225"/>
          <p14:tracePt t="32614" x="2844800" y="4103688"/>
          <p14:tracePt t="32622" x="2844800" y="4113213"/>
          <p14:tracePt t="32630" x="2844800" y="4122738"/>
          <p14:tracePt t="32639" x="2844800" y="4130675"/>
          <p14:tracePt t="32646" x="2844800" y="4140200"/>
          <p14:tracePt t="32655" x="2844800" y="4159250"/>
          <p14:tracePt t="32664" x="2835275" y="4176713"/>
          <p14:tracePt t="32679" x="2835275" y="4186238"/>
          <p14:tracePt t="32686" x="2825750" y="4195763"/>
          <p14:tracePt t="32702" x="2825750" y="4203700"/>
          <p14:tracePt t="32718" x="2825750" y="4213225"/>
          <p14:tracePt t="32735" x="2808288" y="4232275"/>
          <p14:tracePt t="32768" x="2808288" y="4240213"/>
          <p14:tracePt t="32784" x="2808288" y="4249738"/>
          <p14:tracePt t="32792" x="2808288" y="4259263"/>
          <p14:tracePt t="32816" x="2808288" y="4276725"/>
          <p14:tracePt t="32848" x="2808288" y="4286250"/>
          <p14:tracePt t="33576" x="2808288" y="4295775"/>
          <p14:tracePt t="33768" x="2825750" y="4295775"/>
          <p14:tracePt t="33776" x="2852738" y="4276725"/>
          <p14:tracePt t="33783" x="2898775" y="4276725"/>
          <p14:tracePt t="33791" x="2954338" y="4249738"/>
          <p14:tracePt t="33800" x="2971800" y="4232275"/>
          <p14:tracePt t="33807" x="3017838" y="4222750"/>
          <p14:tracePt t="33815" x="3090863" y="4213225"/>
          <p14:tracePt t="33823" x="3208338" y="4186238"/>
          <p14:tracePt t="33832" x="3336925" y="4167188"/>
          <p14:tracePt t="33839" x="3482975" y="4149725"/>
          <p14:tracePt t="33848" x="3646488" y="4140200"/>
          <p14:tracePt t="33855" x="3810000" y="4103688"/>
          <p14:tracePt t="33868" x="3992563" y="4076700"/>
          <p14:tracePt t="33871" x="4221163" y="4076700"/>
          <p14:tracePt t="33882" x="4440238" y="4076700"/>
          <p14:tracePt t="33887" x="4676775" y="4057650"/>
          <p14:tracePt t="33898" x="4941888" y="4057650"/>
          <p14:tracePt t="33903" x="5105400" y="4057650"/>
          <p14:tracePt t="33912" x="5305425" y="4057650"/>
          <p14:tracePt t="33919" x="5434013" y="4030663"/>
          <p14:tracePt t="33927" x="5543550" y="4040188"/>
          <p14:tracePt t="33935" x="5570538" y="4040188"/>
          <p14:tracePt t="33943" x="5580063" y="4040188"/>
          <p14:tracePt t="33951" x="5588000" y="4040188"/>
          <p14:tracePt t="34064" x="5597525" y="4040188"/>
          <p14:tracePt t="34112" x="5597525" y="4057650"/>
          <p14:tracePt t="34119" x="5597525" y="4067175"/>
          <p14:tracePt t="34183" x="5597525" y="4076700"/>
          <p14:tracePt t="34200" x="5597525" y="4094163"/>
          <p14:tracePt t="34207" x="5588000" y="4103688"/>
          <p14:tracePt t="34215" x="5580063" y="4103688"/>
          <p14:tracePt t="34223" x="5580063" y="4113213"/>
          <p14:tracePt t="34232" x="5580063" y="4122738"/>
          <p14:tracePt t="34248" x="5570538" y="4149725"/>
          <p14:tracePt t="34255" x="5570538" y="4159250"/>
          <p14:tracePt t="34271" x="5570538" y="4167188"/>
          <p14:tracePt t="34296" x="5570538" y="4186238"/>
          <p14:tracePt t="34312" x="5570538" y="4195763"/>
          <p14:tracePt t="34320" x="5580063" y="4203700"/>
          <p14:tracePt t="34328" x="5588000" y="4203700"/>
          <p14:tracePt t="34336" x="5597525" y="4203700"/>
          <p14:tracePt t="34352" x="5616575" y="4203700"/>
          <p14:tracePt t="34367" x="5624513" y="4203700"/>
          <p14:tracePt t="34432" x="5634038" y="4203700"/>
          <p14:tracePt t="34440" x="5653088" y="4203700"/>
          <p14:tracePt t="34464" x="5661025" y="4203700"/>
          <p14:tracePt t="34480" x="5680075" y="4203700"/>
          <p14:tracePt t="34488" x="5697538" y="4203700"/>
          <p14:tracePt t="34503" x="5716588" y="4203700"/>
          <p14:tracePt t="34511" x="5734050" y="4195763"/>
          <p14:tracePt t="34519" x="5743575" y="4195763"/>
          <p14:tracePt t="34527" x="5753100" y="4195763"/>
          <p14:tracePt t="34536" x="5761038" y="4195763"/>
          <p14:tracePt t="34543" x="5780088" y="4195763"/>
          <p14:tracePt t="34551" x="5797550" y="4195763"/>
          <p14:tracePt t="34567" x="5826125" y="4195763"/>
          <p14:tracePt t="34575" x="5862638" y="4195763"/>
          <p14:tracePt t="34583" x="5870575" y="4195763"/>
          <p14:tracePt t="34590" x="5899150" y="4195763"/>
          <p14:tracePt t="34599" x="5907088" y="4195763"/>
          <p14:tracePt t="34606" x="5916613" y="4203700"/>
          <p14:tracePt t="34736" x="5926138" y="4213225"/>
          <p14:tracePt t="34753" x="5926138" y="4222750"/>
          <p14:tracePt t="34768" x="5926138" y="4232275"/>
          <p14:tracePt t="34776" x="5916613" y="4240213"/>
          <p14:tracePt t="34800" x="5889625" y="4249738"/>
          <p14:tracePt t="34808" x="5870575" y="4249738"/>
          <p14:tracePt t="34816" x="5826125" y="4276725"/>
          <p14:tracePt t="34824" x="5816600" y="4276725"/>
          <p14:tracePt t="34832" x="5789613" y="4286250"/>
          <p14:tracePt t="34840" x="5770563" y="4286250"/>
          <p14:tracePt t="34847" x="5743575" y="4286250"/>
          <p14:tracePt t="34855" x="5724525" y="4295775"/>
          <p14:tracePt t="34866" x="5707063" y="4295775"/>
          <p14:tracePt t="34870" x="5680075" y="4295775"/>
          <p14:tracePt t="34880" x="5634038" y="4295775"/>
          <p14:tracePt t="34887" x="5607050" y="4303713"/>
          <p14:tracePt t="34896" x="5588000" y="4322763"/>
          <p14:tracePt t="34903" x="5543550" y="4332288"/>
          <p14:tracePt t="34911" x="5524500" y="4340225"/>
          <p14:tracePt t="34927" x="5497513" y="4349750"/>
          <p14:tracePt t="34935" x="5487988" y="4349750"/>
          <p14:tracePt t="34943" x="5470525" y="4368800"/>
          <p14:tracePt t="34967" x="5451475" y="4386263"/>
          <p14:tracePt t="35240" x="5434013" y="4386263"/>
          <p14:tracePt t="35248" x="5405438" y="4386263"/>
          <p14:tracePt t="35256" x="5397500" y="4386263"/>
          <p14:tracePt t="35263" x="5360988" y="4395788"/>
          <p14:tracePt t="35270" x="5341938" y="4395788"/>
          <p14:tracePt t="35280" x="5324475" y="4395788"/>
          <p14:tracePt t="35287" x="5314950" y="4395788"/>
          <p14:tracePt t="35303" x="5305425" y="4395788"/>
          <p14:tracePt t="35311" x="5287963" y="4395788"/>
          <p14:tracePt t="35335" x="5268913" y="4386263"/>
          <p14:tracePt t="35344" x="5260975" y="4368800"/>
          <p14:tracePt t="35353" x="5251450" y="4340225"/>
          <p14:tracePt t="35360" x="5224463" y="4303713"/>
          <p14:tracePt t="35368" x="5214938" y="4268788"/>
          <p14:tracePt t="35376" x="5195888" y="4222750"/>
          <p14:tracePt t="35384" x="5168900" y="4176713"/>
          <p14:tracePt t="35392" x="5168900" y="4149725"/>
          <p14:tracePt t="35399" x="5159375" y="4113213"/>
          <p14:tracePt t="35408" x="5159375" y="4103688"/>
          <p14:tracePt t="35416" x="5141913" y="4057650"/>
          <p14:tracePt t="35424" x="5141913" y="4049713"/>
          <p14:tracePt t="35433" x="5141913" y="4021138"/>
          <p14:tracePt t="35440" x="5141913" y="4013200"/>
          <p14:tracePt t="35449" x="5141913" y="4003675"/>
          <p14:tracePt t="35456" x="5141913" y="3976688"/>
          <p14:tracePt t="35472" x="5141913" y="3940175"/>
          <p14:tracePt t="35483" x="5141913" y="3930650"/>
          <p14:tracePt t="35488" x="5141913" y="3903663"/>
          <p14:tracePt t="35499" x="5141913" y="3884613"/>
          <p14:tracePt t="35504" x="5141913" y="3857625"/>
          <p14:tracePt t="35515" x="5187950" y="3811588"/>
          <p14:tracePt t="35520" x="5195888" y="3775075"/>
          <p14:tracePt t="35528" x="5241925" y="3748088"/>
          <p14:tracePt t="35537" x="5287963" y="3711575"/>
          <p14:tracePt t="35544" x="5334000" y="3684588"/>
          <p14:tracePt t="35552" x="5351463" y="3665538"/>
          <p14:tracePt t="35561" x="5397500" y="3648075"/>
          <p14:tracePt t="35567" x="5414963" y="3629025"/>
          <p14:tracePt t="35575" x="5434013" y="3621088"/>
          <p14:tracePt t="35591" x="5451475" y="3611563"/>
          <p14:tracePt t="35599" x="5470525" y="3611563"/>
          <p14:tracePt t="35607" x="5507038" y="3575050"/>
          <p14:tracePt t="35623" x="5524500" y="3575050"/>
          <p14:tracePt t="35631" x="5543550" y="3575050"/>
          <p14:tracePt t="35639" x="5570538" y="3575050"/>
          <p14:tracePt t="35648" x="5597525" y="3575050"/>
          <p14:tracePt t="35655" x="5634038" y="3575050"/>
          <p14:tracePt t="35664" x="5680075" y="3575050"/>
          <p14:tracePt t="35671" x="5724525" y="3584575"/>
          <p14:tracePt t="35682" x="5753100" y="3621088"/>
          <p14:tracePt t="35688" x="5789613" y="3638550"/>
          <p14:tracePt t="35698" x="5834063" y="3684588"/>
          <p14:tracePt t="35703" x="5862638" y="3702050"/>
          <p14:tracePt t="35712" x="5889625" y="3738563"/>
          <p14:tracePt t="35721" x="5899150" y="3748088"/>
          <p14:tracePt t="35728" x="5907088" y="3757613"/>
          <p14:tracePt t="35737" x="5935663" y="3784600"/>
          <p14:tracePt t="35753" x="5943600" y="3794125"/>
          <p14:tracePt t="35760" x="5953125" y="3794125"/>
          <p14:tracePt t="35767" x="5953125" y="3803650"/>
          <p14:tracePt t="35776" x="5953125" y="3811588"/>
          <p14:tracePt t="35785" x="5953125" y="3830638"/>
          <p14:tracePt t="35792" x="5953125" y="3848100"/>
          <p14:tracePt t="35801" x="5953125" y="3867150"/>
          <p14:tracePt t="35807" x="5953125" y="3894138"/>
          <p14:tracePt t="35816" x="5953125" y="3911600"/>
          <p14:tracePt t="35824" x="5943600" y="3940175"/>
          <p14:tracePt t="35833" x="5943600" y="3957638"/>
          <p14:tracePt t="35840" x="5935663" y="3984625"/>
          <p14:tracePt t="35849" x="5935663" y="4003675"/>
          <p14:tracePt t="35856" x="5926138" y="4013200"/>
          <p14:tracePt t="35865" x="5916613" y="4040188"/>
          <p14:tracePt t="35884" x="5916613" y="4076700"/>
          <p14:tracePt t="35888" x="5889625" y="4103688"/>
          <p14:tracePt t="35903" x="5880100" y="4122738"/>
          <p14:tracePt t="35912" x="5880100" y="4130675"/>
          <p14:tracePt t="35920" x="5880100" y="4149725"/>
          <p14:tracePt t="35928" x="5880100" y="4167188"/>
          <p14:tracePt t="35936" x="5880100" y="4176713"/>
          <p14:tracePt t="35944" x="5870575" y="4186238"/>
          <p14:tracePt t="35951" x="5862638" y="4186238"/>
          <p14:tracePt t="35960" x="5853113" y="4203700"/>
          <p14:tracePt t="35967" x="5843588" y="4213225"/>
          <p14:tracePt t="35976" x="5834063" y="4232275"/>
          <p14:tracePt t="35985" x="5826125" y="4240213"/>
          <p14:tracePt t="35992" x="5816600" y="4259263"/>
          <p14:tracePt t="36000" x="5807075" y="4268788"/>
          <p14:tracePt t="36007" x="5797550" y="4276725"/>
          <p14:tracePt t="36015" x="5761038" y="4286250"/>
          <p14:tracePt t="36023" x="5743575" y="4303713"/>
          <p14:tracePt t="36031" x="5734050" y="4313238"/>
          <p14:tracePt t="36039" x="5724525" y="4322763"/>
          <p14:tracePt t="36047" x="5716588" y="4322763"/>
          <p14:tracePt t="36064" x="5707063" y="4322763"/>
          <p14:tracePt t="36071" x="5697538" y="4332288"/>
          <p14:tracePt t="36081" x="5688013" y="4340225"/>
          <p14:tracePt t="36097" x="5680075" y="4349750"/>
          <p14:tracePt t="36392" x="5680075" y="4340225"/>
          <p14:tracePt t="36399" x="5680075" y="4313238"/>
          <p14:tracePt t="36423" x="5670550" y="4303713"/>
          <p14:tracePt t="36430" x="5661025" y="4295775"/>
          <p14:tracePt t="36439" x="5661025" y="4286250"/>
          <p14:tracePt t="36447" x="5661025" y="4276725"/>
          <p14:tracePt t="36560" x="5653088" y="4268788"/>
          <p14:tracePt t="36647" x="5653088" y="4249738"/>
          <p14:tracePt t="36655" x="5653088" y="4222750"/>
          <p14:tracePt t="36663" x="5661025" y="4203700"/>
          <p14:tracePt t="36672" x="5680075" y="4149725"/>
          <p14:tracePt t="36681" x="5707063" y="4067175"/>
          <p14:tracePt t="36687" x="5724525" y="3994150"/>
          <p14:tracePt t="36698" x="5753100" y="3894138"/>
          <p14:tracePt t="36704" x="5770563" y="3830638"/>
          <p14:tracePt t="36714" x="5789613" y="3757613"/>
          <p14:tracePt t="36719" x="5826125" y="3657600"/>
          <p14:tracePt t="36727" x="5853113" y="3584575"/>
          <p14:tracePt t="36736" x="5899150" y="3502025"/>
          <p14:tracePt t="36744" x="5899150" y="3446463"/>
          <p14:tracePt t="36752" x="5926138" y="3365500"/>
          <p14:tracePt t="36759" x="5943600" y="3282950"/>
          <p14:tracePt t="36767" x="5962650" y="3209925"/>
          <p14:tracePt t="36775" x="5972175" y="3146425"/>
          <p14:tracePt t="36785" x="5972175" y="3090863"/>
          <p14:tracePt t="36791" x="5972175" y="3036888"/>
          <p14:tracePt t="36800" x="5972175" y="3009900"/>
          <p14:tracePt t="36807" x="5972175" y="2963863"/>
          <p14:tracePt t="36816" x="5972175" y="2927350"/>
          <p14:tracePt t="36824" x="5972175" y="2909888"/>
          <p14:tracePt t="36831" x="5972175" y="2881313"/>
          <p14:tracePt t="36840" x="5972175" y="2873375"/>
          <p14:tracePt t="36848" x="5972175" y="2844800"/>
          <p14:tracePt t="36869" x="5972175" y="2800350"/>
          <p14:tracePt t="36871" x="5972175" y="2781300"/>
          <p14:tracePt t="36880" x="5972175" y="2763838"/>
          <p14:tracePt t="36886" x="5962650" y="2763838"/>
          <p14:tracePt t="36895" x="5953125" y="2754313"/>
          <p14:tracePt t="36902" x="5953125" y="2735263"/>
          <p14:tracePt t="36926" x="5926138" y="2727325"/>
          <p14:tracePt t="36943" x="5916613" y="2717800"/>
          <p14:tracePt t="36951" x="5899150" y="2698750"/>
          <p14:tracePt t="36967" x="5880100" y="2690813"/>
          <p14:tracePt t="36975" x="5870575" y="2690813"/>
          <p14:tracePt t="36984" x="5862638" y="2690813"/>
          <p14:tracePt t="36992" x="5834063" y="2681288"/>
          <p14:tracePt t="37000" x="5816600" y="2681288"/>
          <p14:tracePt t="37007" x="5770563" y="2654300"/>
          <p14:tracePt t="37015" x="5734050" y="2654300"/>
          <p14:tracePt t="37024" x="5688013" y="2644775"/>
          <p14:tracePt t="37032" x="5661025" y="2644775"/>
          <p14:tracePt t="37040" x="5624513" y="2644775"/>
          <p14:tracePt t="37048" x="5580063" y="2635250"/>
          <p14:tracePt t="37056" x="5561013" y="2625725"/>
          <p14:tracePt t="37065" x="5507038" y="2598738"/>
          <p14:tracePt t="37072" x="5470525" y="2598738"/>
          <p14:tracePt t="37082" x="5451475" y="2589213"/>
          <p14:tracePt t="37088" x="5414963" y="2571750"/>
          <p14:tracePt t="37098" x="5351463" y="2544763"/>
          <p14:tracePt t="37104" x="5324475" y="2535238"/>
          <p14:tracePt t="37114" x="5260975" y="2517775"/>
          <p14:tracePt t="37120" x="5232400" y="2498725"/>
          <p14:tracePt t="37128" x="5205413" y="2481263"/>
          <p14:tracePt t="37136" x="5159375" y="2471738"/>
          <p14:tracePt t="37144" x="5095875" y="2435225"/>
          <p14:tracePt t="37152" x="5068888" y="2425700"/>
          <p14:tracePt t="37160" x="5014913" y="2408238"/>
          <p14:tracePt t="37168" x="4968875" y="2398713"/>
          <p14:tracePt t="37175" x="4949825" y="2389188"/>
          <p14:tracePt t="37185" x="4913313" y="2371725"/>
          <p14:tracePt t="37192" x="4913313" y="2362200"/>
          <p14:tracePt t="37200" x="4886325" y="2335213"/>
          <p14:tracePt t="37208" x="4876800" y="2325688"/>
          <p14:tracePt t="37215" x="4868863" y="2316163"/>
          <p14:tracePt t="37224" x="4813300" y="2289175"/>
          <p14:tracePt t="37231" x="4795838" y="2279650"/>
          <p14:tracePt t="37240" x="4776788" y="2270125"/>
          <p14:tracePt t="37248" x="4730750" y="2233613"/>
          <p14:tracePt t="37256" x="4713288" y="2216150"/>
          <p14:tracePt t="37265" x="4686300" y="2206625"/>
          <p14:tracePt t="37272" x="4649788" y="2179638"/>
          <p14:tracePt t="37282" x="4630738" y="2170113"/>
          <p14:tracePt t="37287" x="4622800" y="2160588"/>
          <p14:tracePt t="37298" x="4594225" y="2133600"/>
          <p14:tracePt t="37304" x="4576763" y="2125663"/>
          <p14:tracePt t="37312" x="4549775" y="2116138"/>
          <p14:tracePt t="37319" x="4540250" y="2116138"/>
          <p14:tracePt t="37328" x="4513263" y="2097088"/>
          <p14:tracePt t="37336" x="4494213" y="2089150"/>
          <p14:tracePt t="37344" x="4476750" y="2079625"/>
          <p14:tracePt t="37351" x="4448175" y="2070100"/>
          <p14:tracePt t="37360" x="4440238" y="2070100"/>
          <p14:tracePt t="37369" x="4430713" y="2070100"/>
          <p14:tracePt t="37392" x="4413250" y="2070100"/>
          <p14:tracePt t="37407" x="4403725" y="2060575"/>
          <p14:tracePt t="37552" x="4403725" y="2089150"/>
          <p14:tracePt t="37560" x="4403725" y="2106613"/>
          <p14:tracePt t="37568" x="4413250" y="2143125"/>
          <p14:tracePt t="37576" x="4513263" y="2243138"/>
          <p14:tracePt t="37584" x="4557713" y="2298700"/>
          <p14:tracePt t="37592" x="4603750" y="2306638"/>
          <p14:tracePt t="37600" x="4630738" y="2325688"/>
          <p14:tracePt t="37608" x="4667250" y="2325688"/>
          <p14:tracePt t="37615" x="4703763" y="2325688"/>
          <p14:tracePt t="37624" x="4749800" y="2325688"/>
          <p14:tracePt t="37632" x="4786313" y="2325688"/>
          <p14:tracePt t="37641" x="4803775" y="2325688"/>
          <p14:tracePt t="37648" x="4849813" y="2335213"/>
          <p14:tracePt t="37656" x="4859338" y="2335213"/>
          <p14:tracePt t="37665" x="4905375" y="2352675"/>
          <p14:tracePt t="37671" x="4932363" y="2352675"/>
          <p14:tracePt t="37680" x="4949825" y="2352675"/>
          <p14:tracePt t="37687" x="4978400" y="2362200"/>
          <p14:tracePt t="37697" x="4995863" y="2362200"/>
          <p14:tracePt t="37703" x="5032375" y="2379663"/>
          <p14:tracePt t="37711" x="5049838" y="2389188"/>
          <p14:tracePt t="37719" x="5059363" y="2398713"/>
          <p14:tracePt t="37727" x="5095875" y="2425700"/>
          <p14:tracePt t="37735" x="5105400" y="2435225"/>
          <p14:tracePt t="37743" x="5122863" y="2452688"/>
          <p14:tracePt t="37751" x="5151438" y="2498725"/>
          <p14:tracePt t="37759" x="5178425" y="2544763"/>
          <p14:tracePt t="37767" x="5195888" y="2589213"/>
          <p14:tracePt t="37775" x="5205413" y="2608263"/>
          <p14:tracePt t="37783" x="5224463" y="2644775"/>
          <p14:tracePt t="37791" x="5251450" y="2690813"/>
          <p14:tracePt t="37799" x="5268913" y="2754313"/>
          <p14:tracePt t="37807" x="5287963" y="2817813"/>
          <p14:tracePt t="37817" x="5314950" y="2836863"/>
          <p14:tracePt t="37823" x="5324475" y="2873375"/>
          <p14:tracePt t="37831" x="5334000" y="2936875"/>
          <p14:tracePt t="37839" x="5360988" y="3000375"/>
          <p14:tracePt t="37848" x="5368925" y="3054350"/>
          <p14:tracePt t="37856" x="5378450" y="3119438"/>
          <p14:tracePt t="37867" x="5397500" y="3155950"/>
          <p14:tracePt t="37871" x="5434013" y="3236913"/>
          <p14:tracePt t="37880" x="5461000" y="3302000"/>
          <p14:tracePt t="37887" x="5478463" y="3346450"/>
          <p14:tracePt t="37897" x="5487988" y="3411538"/>
          <p14:tracePt t="37903" x="5507038" y="3446463"/>
          <p14:tracePt t="37912" x="5514975" y="3475038"/>
          <p14:tracePt t="37919" x="5514975" y="3519488"/>
          <p14:tracePt t="37927" x="5534025" y="3575050"/>
          <p14:tracePt t="37935" x="5534025" y="3592513"/>
          <p14:tracePt t="37943" x="5534025" y="3621088"/>
          <p14:tracePt t="37951" x="5534025" y="3657600"/>
          <p14:tracePt t="37967" x="5534025" y="3675063"/>
          <p14:tracePt t="37975" x="5534025" y="3702050"/>
          <p14:tracePt t="37983" x="5534025" y="3721100"/>
          <p14:tracePt t="37991" x="5534025" y="3757613"/>
          <p14:tracePt t="37999" x="5534025" y="3775075"/>
          <p14:tracePt t="38007" x="5524500" y="3803650"/>
          <p14:tracePt t="38016" x="5524500" y="3840163"/>
          <p14:tracePt t="38023" x="5497513" y="3875088"/>
          <p14:tracePt t="38031" x="5497513" y="3894138"/>
          <p14:tracePt t="38039" x="5497513" y="3921125"/>
          <p14:tracePt t="38048" x="5497513" y="3940175"/>
          <p14:tracePt t="38055" x="5487988" y="3957638"/>
          <p14:tracePt t="38064" x="5487988" y="3967163"/>
          <p14:tracePt t="38071" x="5478463" y="3984625"/>
          <p14:tracePt t="38080" x="5478463" y="3994150"/>
          <p14:tracePt t="38087" x="5470525" y="4003675"/>
          <p14:tracePt t="38160" x="5461000" y="4049713"/>
          <p14:tracePt t="38167" x="5451475" y="4057650"/>
          <p14:tracePt t="38184" x="5451475" y="4076700"/>
          <p14:tracePt t="38344" x="5441950" y="4067175"/>
          <p14:tracePt t="38352" x="5441950" y="4057650"/>
          <p14:tracePt t="38360" x="5434013" y="4049713"/>
          <p14:tracePt t="38424" x="5424488" y="4049713"/>
          <p14:tracePt t="38432" x="5405438" y="4057650"/>
          <p14:tracePt t="38440" x="5405438" y="4086225"/>
          <p14:tracePt t="38448" x="5387975" y="4103688"/>
          <p14:tracePt t="38455" x="5387975" y="4122738"/>
          <p14:tracePt t="38465" x="5378450" y="4140200"/>
          <p14:tracePt t="38471" x="5378450" y="4167188"/>
          <p14:tracePt t="38480" x="5378450" y="4195763"/>
          <p14:tracePt t="38486" x="5360988" y="4240213"/>
          <p14:tracePt t="38496" x="5351463" y="4249738"/>
          <p14:tracePt t="38502" x="5341938" y="4286250"/>
          <p14:tracePt t="38510" x="5305425" y="4322763"/>
          <p14:tracePt t="38518" x="5287963" y="4349750"/>
          <p14:tracePt t="38526" x="5268913" y="4395788"/>
          <p14:tracePt t="38534" x="5241925" y="4413250"/>
          <p14:tracePt t="38542" x="5241925" y="4422775"/>
          <p14:tracePt t="38550" x="5232400" y="4441825"/>
          <p14:tracePt t="38558" x="5232400" y="4468813"/>
          <p14:tracePt t="38566" x="5214938" y="4486275"/>
          <p14:tracePt t="38574" x="5205413" y="4495800"/>
          <p14:tracePt t="38752" x="5205413" y="4478338"/>
          <p14:tracePt t="38759" x="5205413" y="4468813"/>
          <p14:tracePt t="38774" x="5205413" y="4441825"/>
          <p14:tracePt t="38783" x="5195888" y="4441825"/>
          <p14:tracePt t="38791" x="5187950" y="4432300"/>
          <p14:tracePt t="38799" x="5187950" y="4413250"/>
          <p14:tracePt t="38807" x="5187950" y="4405313"/>
          <p14:tracePt t="38815" x="5187950" y="4386263"/>
          <p14:tracePt t="38823" x="5187950" y="4359275"/>
          <p14:tracePt t="38831" x="5168900" y="4332288"/>
          <p14:tracePt t="38838" x="5168900" y="4313238"/>
          <p14:tracePt t="38846" x="5168900" y="4295775"/>
          <p14:tracePt t="38854" x="5168900" y="4249738"/>
          <p14:tracePt t="38865" x="5159375" y="4213225"/>
          <p14:tracePt t="38871" x="5159375" y="4159250"/>
          <p14:tracePt t="38879" x="5151438" y="4122738"/>
          <p14:tracePt t="38887" x="5151438" y="4086225"/>
          <p14:tracePt t="38897" x="5132388" y="4049713"/>
          <p14:tracePt t="38903" x="5105400" y="3994150"/>
          <p14:tracePt t="38919" x="5105400" y="3976688"/>
          <p14:tracePt t="38927" x="5105400" y="3957638"/>
          <p14:tracePt t="38935" x="5105400" y="3948113"/>
          <p14:tracePt t="38951" x="5105400" y="3940175"/>
          <p14:tracePt t="39031" x="5105400" y="3921125"/>
          <p14:tracePt t="39039" x="5095875" y="3911600"/>
          <p14:tracePt t="39320" x="5159375" y="3911600"/>
          <p14:tracePt t="39327" x="5268913" y="3894138"/>
          <p14:tracePt t="39334" x="5378450" y="3884613"/>
          <p14:tracePt t="39342" x="5461000" y="3867150"/>
          <p14:tracePt t="39351" x="5534025" y="3857625"/>
          <p14:tracePt t="39359" x="5561013" y="3840163"/>
          <p14:tracePt t="39367" x="5580063" y="3840163"/>
          <p14:tracePt t="39375" x="5580063" y="3794125"/>
          <p14:tracePt t="39793" x="5616575" y="3821113"/>
          <p14:tracePt t="40000" x="5616575" y="3848100"/>
          <p14:tracePt t="40016" x="5616575" y="3867150"/>
          <p14:tracePt t="40024" x="5616575" y="3884613"/>
          <p14:tracePt t="40040" x="5616575" y="3903663"/>
          <p14:tracePt t="40048" x="5616575" y="3921125"/>
          <p14:tracePt t="40055" x="5616575" y="3948113"/>
          <p14:tracePt t="40064" x="5607050" y="3976688"/>
          <p14:tracePt t="40071" x="5607050" y="3994150"/>
          <p14:tracePt t="40081" x="5588000" y="4049713"/>
          <p14:tracePt t="40087" x="5588000" y="4067175"/>
          <p14:tracePt t="40098" x="5580063" y="4122738"/>
          <p14:tracePt t="40103" x="5561013" y="4149725"/>
          <p14:tracePt t="40114" x="5561013" y="4176713"/>
          <p14:tracePt t="40119" x="5551488" y="4203700"/>
          <p14:tracePt t="40127" x="5551488" y="4222750"/>
          <p14:tracePt t="40135" x="5551488" y="4232275"/>
          <p14:tracePt t="40143" x="5551488" y="4240213"/>
          <p14:tracePt t="40159" x="5551488" y="4249738"/>
          <p14:tracePt t="40392" x="5543550" y="4249738"/>
          <p14:tracePt t="40400" x="5524500" y="4249738"/>
          <p14:tracePt t="40408" x="5507038" y="4249738"/>
          <p14:tracePt t="40415" x="5497513" y="4249738"/>
          <p14:tracePt t="40424" x="5451475" y="4249738"/>
          <p14:tracePt t="40432" x="5378450" y="4240213"/>
          <p14:tracePt t="40440" x="5278438" y="4222750"/>
          <p14:tracePt t="40449" x="5205413" y="4222750"/>
          <p14:tracePt t="40456" x="5132388" y="4213225"/>
          <p14:tracePt t="40465" x="5086350" y="4213225"/>
          <p14:tracePt t="40472" x="5059363" y="4213225"/>
          <p14:tracePt t="40481" x="5049838" y="4213225"/>
          <p14:tracePt t="40704" x="5049838" y="4186238"/>
          <p14:tracePt t="40712" x="5049838" y="4149725"/>
          <p14:tracePt t="40719" x="5049838" y="4122738"/>
          <p14:tracePt t="40728" x="5049838" y="4086225"/>
          <p14:tracePt t="40736" x="5049838" y="4067175"/>
          <p14:tracePt t="40744" x="5049838" y="4021138"/>
          <p14:tracePt t="40752" x="5032375" y="4003675"/>
          <p14:tracePt t="40760" x="4995863" y="3976688"/>
          <p14:tracePt t="40767" x="4968875" y="3940175"/>
          <p14:tracePt t="40776" x="4913313" y="3894138"/>
          <p14:tracePt t="40784" x="4849813" y="3857625"/>
          <p14:tracePt t="40792" x="4822825" y="3830638"/>
          <p14:tracePt t="40800" x="4776788" y="3803650"/>
          <p14:tracePt t="40807" x="4759325" y="3794125"/>
          <p14:tracePt t="40815" x="4740275" y="3767138"/>
          <p14:tracePt t="40824" x="4730750" y="3748088"/>
          <p14:tracePt t="40831" x="4703763" y="3738563"/>
          <p14:tracePt t="40848" x="4703763" y="3730625"/>
          <p14:tracePt t="40856" x="4695825" y="3730625"/>
          <p14:tracePt t="40868" x="4686300" y="3711575"/>
          <p14:tracePt t="40872" x="4676775" y="3702050"/>
          <p14:tracePt t="40944" x="4676775" y="3694113"/>
          <p14:tracePt t="41144" x="4676775" y="3711575"/>
          <p14:tracePt t="41152" x="4676775" y="3738563"/>
          <p14:tracePt t="41160" x="4676775" y="3757613"/>
          <p14:tracePt t="41168" x="4686300" y="3803650"/>
          <p14:tracePt t="41176" x="4713288" y="3821113"/>
          <p14:tracePt t="41185" x="4730750" y="3830638"/>
          <p14:tracePt t="41192" x="4776788" y="3857625"/>
          <p14:tracePt t="41199" x="4813300" y="3884613"/>
          <p14:tracePt t="41208" x="4895850" y="3921125"/>
          <p14:tracePt t="41216" x="4959350" y="3940175"/>
          <p14:tracePt t="41224" x="4986338" y="3957638"/>
          <p14:tracePt t="41231" x="5059363" y="3984625"/>
          <p14:tracePt t="41239" x="5078413" y="3994150"/>
          <p14:tracePt t="41247" x="5105400" y="4003675"/>
          <p14:tracePt t="41255" x="5141913" y="4021138"/>
          <p14:tracePt t="41360" x="5159375" y="4021138"/>
          <p14:tracePt t="41751" x="5168900" y="4021138"/>
          <p14:tracePt t="41759" x="5205413" y="4021138"/>
          <p14:tracePt t="41767" x="5260975" y="3994150"/>
          <p14:tracePt t="41776" x="5360988" y="3948113"/>
          <p14:tracePt t="41784" x="5434013" y="3940175"/>
          <p14:tracePt t="41792" x="5561013" y="3911600"/>
          <p14:tracePt t="41800" x="5697538" y="3884613"/>
          <p14:tracePt t="41807" x="5843588" y="3884613"/>
          <p14:tracePt t="41815" x="6007100" y="3884613"/>
          <p14:tracePt t="41824" x="6172200" y="3884613"/>
          <p14:tracePt t="41831" x="6362700" y="3884613"/>
          <p14:tracePt t="41840" x="6527800" y="3884613"/>
          <p14:tracePt t="41848" x="6691313" y="3884613"/>
          <p14:tracePt t="41856" x="6837363" y="3884613"/>
          <p14:tracePt t="41865" x="6983413" y="3884613"/>
          <p14:tracePt t="41883" x="7239000" y="3884613"/>
          <p14:tracePt t="41888" x="7329488" y="3884613"/>
          <p14:tracePt t="41898" x="7392988" y="3867150"/>
          <p14:tracePt t="41904" x="7429500" y="3867150"/>
          <p14:tracePt t="41914" x="7458075" y="3867150"/>
          <p14:tracePt t="41920" x="7475538" y="3857625"/>
          <p14:tracePt t="41928" x="7485063" y="3857625"/>
          <p14:tracePt t="42056" x="7494588" y="3857625"/>
          <p14:tracePt t="42095" x="7512050" y="3840163"/>
          <p14:tracePt t="42113" x="7521575" y="3830638"/>
          <p14:tracePt t="42119" x="7531100" y="3830638"/>
          <p14:tracePt t="42128" x="7539038" y="3821113"/>
          <p14:tracePt t="42135" x="7567613" y="3803650"/>
          <p14:tracePt t="42143" x="7567613" y="3794125"/>
          <p14:tracePt t="42167" x="7575550" y="3784600"/>
          <p14:tracePt t="42184" x="7585075" y="3784600"/>
          <p14:tracePt t="42199" x="7594600" y="3775075"/>
          <p14:tracePt t="42591" x="7602538" y="3767138"/>
          <p14:tracePt t="42599" x="7602538" y="3757613"/>
          <p14:tracePt t="43711" x="7704138" y="3748088"/>
          <p14:tracePt t="43719" x="7867650" y="3748088"/>
          <p14:tracePt t="43728" x="8031163" y="3748088"/>
          <p14:tracePt t="43735" x="8177213" y="3748088"/>
          <p14:tracePt t="43742" x="8313738" y="3748088"/>
          <p14:tracePt t="43750" x="8442325" y="3748088"/>
          <p14:tracePt t="43758" x="8569325" y="3748088"/>
          <p14:tracePt t="43767" x="8688388" y="3721100"/>
          <p14:tracePt t="43775" x="8761413" y="3721100"/>
          <p14:tracePt t="43783" x="8824913" y="3694113"/>
          <p14:tracePt t="43791" x="8851900" y="3684588"/>
          <p14:tracePt t="43799" x="8870950" y="3684588"/>
          <p14:tracePt t="43807" x="8878888" y="3684588"/>
          <p14:tracePt t="43815" x="8888413" y="3675063"/>
          <p14:tracePt t="43847" x="8907463" y="3665538"/>
          <p14:tracePt t="43863" x="8934450" y="3648075"/>
          <p14:tracePt t="43871" x="8951913" y="3648075"/>
          <p14:tracePt t="43881" x="8997950" y="3638550"/>
          <p14:tracePt t="43887" x="9024938" y="3629025"/>
          <p14:tracePt t="43897" x="9080500" y="3621088"/>
          <p14:tracePt t="43903" x="9126538" y="36210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１．メモリの構造をどうするか？</a:t>
            </a:r>
            <a:br>
              <a:rPr kumimoji="1" lang="en-US" altLang="ja-JP" dirty="0"/>
            </a:br>
            <a:r>
              <a:rPr kumimoji="1" lang="ja-JP" altLang="en-US" dirty="0"/>
              <a:t>集中メモリ型と分散メモリ型</a:t>
            </a:r>
          </a:p>
        </p:txBody>
      </p:sp>
      <p:grpSp>
        <p:nvGrpSpPr>
          <p:cNvPr id="4" name="Group 3"/>
          <p:cNvGrpSpPr>
            <a:grpSpLocks/>
          </p:cNvGrpSpPr>
          <p:nvPr/>
        </p:nvGrpSpPr>
        <p:grpSpPr bwMode="auto">
          <a:xfrm>
            <a:off x="5724872" y="2218184"/>
            <a:ext cx="457200" cy="1295400"/>
            <a:chOff x="480" y="1248"/>
            <a:chExt cx="288" cy="816"/>
          </a:xfrm>
        </p:grpSpPr>
        <p:sp>
          <p:nvSpPr>
            <p:cNvPr id="5" name="Oval 4"/>
            <p:cNvSpPr>
              <a:spLocks noChangeArrowheads="1"/>
            </p:cNvSpPr>
            <p:nvPr/>
          </p:nvSpPr>
          <p:spPr bwMode="auto">
            <a:xfrm>
              <a:off x="480" y="1248"/>
              <a:ext cx="288" cy="288"/>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6" name="Rectangle 5"/>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 name="Line 6"/>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8" name="Group 7"/>
          <p:cNvGrpSpPr>
            <a:grpSpLocks/>
          </p:cNvGrpSpPr>
          <p:nvPr/>
        </p:nvGrpSpPr>
        <p:grpSpPr bwMode="auto">
          <a:xfrm>
            <a:off x="8391872" y="2765491"/>
            <a:ext cx="467413" cy="1295400"/>
            <a:chOff x="480" y="1248"/>
            <a:chExt cx="288" cy="816"/>
          </a:xfrm>
        </p:grpSpPr>
        <p:sp>
          <p:nvSpPr>
            <p:cNvPr id="9" name="Oval 8"/>
            <p:cNvSpPr>
              <a:spLocks noChangeArrowheads="1"/>
            </p:cNvSpPr>
            <p:nvPr/>
          </p:nvSpPr>
          <p:spPr bwMode="auto">
            <a:xfrm>
              <a:off x="480" y="1248"/>
              <a:ext cx="288" cy="288"/>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 name="Rectangle 9"/>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1" name="Line 10"/>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2" name="Group 11"/>
          <p:cNvGrpSpPr>
            <a:grpSpLocks/>
          </p:cNvGrpSpPr>
          <p:nvPr/>
        </p:nvGrpSpPr>
        <p:grpSpPr bwMode="auto">
          <a:xfrm>
            <a:off x="7020272" y="1760984"/>
            <a:ext cx="457200" cy="1295400"/>
            <a:chOff x="480" y="1248"/>
            <a:chExt cx="288" cy="816"/>
          </a:xfrm>
        </p:grpSpPr>
        <p:sp>
          <p:nvSpPr>
            <p:cNvPr id="13" name="Oval 12"/>
            <p:cNvSpPr>
              <a:spLocks noChangeArrowheads="1"/>
            </p:cNvSpPr>
            <p:nvPr/>
          </p:nvSpPr>
          <p:spPr bwMode="auto">
            <a:xfrm>
              <a:off x="480" y="1248"/>
              <a:ext cx="288" cy="288"/>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4" name="Rectangle 13"/>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5" name="Line 14"/>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6" name="Group 15"/>
          <p:cNvGrpSpPr>
            <a:grpSpLocks/>
          </p:cNvGrpSpPr>
          <p:nvPr/>
        </p:nvGrpSpPr>
        <p:grpSpPr bwMode="auto">
          <a:xfrm>
            <a:off x="5724872" y="3818384"/>
            <a:ext cx="457200" cy="1295400"/>
            <a:chOff x="480" y="1248"/>
            <a:chExt cx="288" cy="816"/>
          </a:xfrm>
        </p:grpSpPr>
        <p:sp>
          <p:nvSpPr>
            <p:cNvPr id="17" name="Oval 16"/>
            <p:cNvSpPr>
              <a:spLocks noChangeArrowheads="1"/>
            </p:cNvSpPr>
            <p:nvPr/>
          </p:nvSpPr>
          <p:spPr bwMode="auto">
            <a:xfrm>
              <a:off x="480" y="1248"/>
              <a:ext cx="288" cy="288"/>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 name="Rectangle 17"/>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 name="Line 18"/>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0" name="Text Box 19"/>
          <p:cNvSpPr txBox="1">
            <a:spLocks noChangeArrowheads="1"/>
          </p:cNvSpPr>
          <p:nvPr/>
        </p:nvSpPr>
        <p:spPr bwMode="auto">
          <a:xfrm>
            <a:off x="4962872" y="2522984"/>
            <a:ext cx="7207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latin typeface="Times New Roman" panose="02020603050405020304" pitchFamily="18" charset="0"/>
              </a:rPr>
              <a:t>Node</a:t>
            </a:r>
            <a:r>
              <a:rPr lang="ja-JP" altLang="en-US" sz="1200">
                <a:latin typeface="Times New Roman" panose="02020603050405020304" pitchFamily="18" charset="0"/>
              </a:rPr>
              <a:t>　１</a:t>
            </a:r>
          </a:p>
        </p:txBody>
      </p:sp>
      <p:sp>
        <p:nvSpPr>
          <p:cNvPr id="21" name="Text Box 20"/>
          <p:cNvSpPr txBox="1">
            <a:spLocks noChangeArrowheads="1"/>
          </p:cNvSpPr>
          <p:nvPr/>
        </p:nvSpPr>
        <p:spPr bwMode="auto">
          <a:xfrm>
            <a:off x="5039072" y="4123184"/>
            <a:ext cx="69215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latin typeface="Times New Roman" panose="02020603050405020304" pitchFamily="18" charset="0"/>
              </a:rPr>
              <a:t>Node</a:t>
            </a:r>
            <a:r>
              <a:rPr lang="ja-JP" altLang="en-US" sz="1200">
                <a:latin typeface="Times New Roman" panose="02020603050405020304" pitchFamily="18" charset="0"/>
              </a:rPr>
              <a:t>　</a:t>
            </a:r>
            <a:r>
              <a:rPr lang="en-US" altLang="ja-JP" sz="1200">
                <a:latin typeface="Times New Roman" panose="02020603050405020304" pitchFamily="18" charset="0"/>
              </a:rPr>
              <a:t>2</a:t>
            </a:r>
          </a:p>
        </p:txBody>
      </p:sp>
      <p:sp>
        <p:nvSpPr>
          <p:cNvPr id="22" name="Text Box 21"/>
          <p:cNvSpPr txBox="1">
            <a:spLocks noChangeArrowheads="1"/>
          </p:cNvSpPr>
          <p:nvPr/>
        </p:nvSpPr>
        <p:spPr bwMode="auto">
          <a:xfrm>
            <a:off x="8332812" y="2384491"/>
            <a:ext cx="7207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latin typeface="Times New Roman" panose="02020603050405020304" pitchFamily="18" charset="0"/>
              </a:rPr>
              <a:t>Node</a:t>
            </a:r>
            <a:r>
              <a:rPr lang="ja-JP" altLang="en-US" sz="1200">
                <a:latin typeface="Times New Roman" panose="02020603050405020304" pitchFamily="18" charset="0"/>
              </a:rPr>
              <a:t>　３</a:t>
            </a:r>
          </a:p>
        </p:txBody>
      </p:sp>
      <p:sp>
        <p:nvSpPr>
          <p:cNvPr id="23" name="Text Box 22"/>
          <p:cNvSpPr txBox="1">
            <a:spLocks noChangeArrowheads="1"/>
          </p:cNvSpPr>
          <p:nvPr/>
        </p:nvSpPr>
        <p:spPr bwMode="auto">
          <a:xfrm>
            <a:off x="6334472" y="2294384"/>
            <a:ext cx="7207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latin typeface="Times New Roman" panose="02020603050405020304" pitchFamily="18" charset="0"/>
              </a:rPr>
              <a:t>Node</a:t>
            </a:r>
            <a:r>
              <a:rPr lang="ja-JP" altLang="en-US" sz="1200">
                <a:latin typeface="Times New Roman" panose="02020603050405020304" pitchFamily="18" charset="0"/>
              </a:rPr>
              <a:t>　０</a:t>
            </a:r>
          </a:p>
        </p:txBody>
      </p:sp>
      <p:sp>
        <p:nvSpPr>
          <p:cNvPr id="32" name="Oval 39"/>
          <p:cNvSpPr>
            <a:spLocks noChangeArrowheads="1"/>
          </p:cNvSpPr>
          <p:nvPr/>
        </p:nvSpPr>
        <p:spPr bwMode="auto">
          <a:xfrm>
            <a:off x="7020272" y="3284984"/>
            <a:ext cx="685800" cy="1066800"/>
          </a:xfrm>
          <a:prstGeom prst="ellipse">
            <a:avLst/>
          </a:prstGeom>
          <a:solidFill>
            <a:srgbClr val="FF505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3" name="Line 40"/>
          <p:cNvSpPr>
            <a:spLocks noChangeShapeType="1"/>
          </p:cNvSpPr>
          <p:nvPr/>
        </p:nvSpPr>
        <p:spPr bwMode="auto">
          <a:xfrm>
            <a:off x="7248872" y="3056384"/>
            <a:ext cx="76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 name="Line 41"/>
          <p:cNvSpPr>
            <a:spLocks noChangeShapeType="1"/>
          </p:cNvSpPr>
          <p:nvPr/>
        </p:nvSpPr>
        <p:spPr bwMode="auto">
          <a:xfrm>
            <a:off x="6182072" y="3361184"/>
            <a:ext cx="838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 name="Line 42"/>
          <p:cNvSpPr>
            <a:spLocks noChangeShapeType="1"/>
          </p:cNvSpPr>
          <p:nvPr/>
        </p:nvSpPr>
        <p:spPr bwMode="auto">
          <a:xfrm flipV="1">
            <a:off x="6182072" y="3970784"/>
            <a:ext cx="8382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 name="Text Box 44"/>
          <p:cNvSpPr txBox="1">
            <a:spLocks noChangeArrowheads="1"/>
          </p:cNvSpPr>
          <p:nvPr/>
        </p:nvSpPr>
        <p:spPr bwMode="auto">
          <a:xfrm>
            <a:off x="6930217" y="4381946"/>
            <a:ext cx="12922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latin typeface="Times New Roman" panose="02020603050405020304" pitchFamily="18" charset="0"/>
              </a:rPr>
              <a:t>Ｉｎｔｅｒｃｏｎｎｅｃｔｏｎ</a:t>
            </a:r>
          </a:p>
          <a:p>
            <a:pPr eaLnBrk="1" hangingPunct="1">
              <a:spcBef>
                <a:spcPct val="0"/>
              </a:spcBef>
              <a:buFontTx/>
              <a:buNone/>
            </a:pPr>
            <a:r>
              <a:rPr lang="ja-JP" altLang="en-US" sz="1200" dirty="0">
                <a:latin typeface="Times New Roman" panose="02020603050405020304" pitchFamily="18" charset="0"/>
              </a:rPr>
              <a:t>Ｎｅｔｗｏｒｋ</a:t>
            </a:r>
          </a:p>
        </p:txBody>
      </p:sp>
      <p:sp>
        <p:nvSpPr>
          <p:cNvPr id="38" name="Line 41"/>
          <p:cNvSpPr>
            <a:spLocks noChangeShapeType="1"/>
          </p:cNvSpPr>
          <p:nvPr/>
        </p:nvSpPr>
        <p:spPr bwMode="auto">
          <a:xfrm>
            <a:off x="7680185" y="3794191"/>
            <a:ext cx="7116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 name="Oval 4"/>
          <p:cNvSpPr>
            <a:spLocks noChangeArrowheads="1"/>
          </p:cNvSpPr>
          <p:nvPr/>
        </p:nvSpPr>
        <p:spPr bwMode="auto">
          <a:xfrm>
            <a:off x="2343770" y="2762845"/>
            <a:ext cx="457200" cy="4572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1" name="Rectangle 5"/>
          <p:cNvSpPr>
            <a:spLocks noChangeArrowheads="1"/>
          </p:cNvSpPr>
          <p:nvPr/>
        </p:nvSpPr>
        <p:spPr bwMode="auto">
          <a:xfrm>
            <a:off x="2343769" y="3601045"/>
            <a:ext cx="481937"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2" name="Line 6"/>
          <p:cNvSpPr>
            <a:spLocks noChangeShapeType="1"/>
          </p:cNvSpPr>
          <p:nvPr/>
        </p:nvSpPr>
        <p:spPr bwMode="auto">
          <a:xfrm>
            <a:off x="2572370" y="3220045"/>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 name="Oval 4"/>
          <p:cNvSpPr>
            <a:spLocks noChangeArrowheads="1"/>
          </p:cNvSpPr>
          <p:nvPr/>
        </p:nvSpPr>
        <p:spPr bwMode="auto">
          <a:xfrm>
            <a:off x="1331640" y="3619872"/>
            <a:ext cx="457200" cy="4572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4" name="Oval 4"/>
          <p:cNvSpPr>
            <a:spLocks noChangeArrowheads="1"/>
          </p:cNvSpPr>
          <p:nvPr/>
        </p:nvSpPr>
        <p:spPr bwMode="auto">
          <a:xfrm>
            <a:off x="3396095" y="3565591"/>
            <a:ext cx="457200" cy="4572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5" name="Oval 4"/>
          <p:cNvSpPr>
            <a:spLocks noChangeArrowheads="1"/>
          </p:cNvSpPr>
          <p:nvPr/>
        </p:nvSpPr>
        <p:spPr bwMode="auto">
          <a:xfrm>
            <a:off x="2343770" y="4462761"/>
            <a:ext cx="457200" cy="4572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6" name="Line 6"/>
          <p:cNvSpPr>
            <a:spLocks noChangeShapeType="1"/>
          </p:cNvSpPr>
          <p:nvPr/>
        </p:nvSpPr>
        <p:spPr bwMode="auto">
          <a:xfrm>
            <a:off x="2553940" y="4070003"/>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 name="Line 6"/>
          <p:cNvSpPr>
            <a:spLocks noChangeShapeType="1"/>
          </p:cNvSpPr>
          <p:nvPr/>
        </p:nvSpPr>
        <p:spPr bwMode="auto">
          <a:xfrm flipV="1">
            <a:off x="1798118" y="3818384"/>
            <a:ext cx="545651" cy="112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 name="Line 6"/>
          <p:cNvSpPr>
            <a:spLocks noChangeShapeType="1"/>
          </p:cNvSpPr>
          <p:nvPr/>
        </p:nvSpPr>
        <p:spPr bwMode="auto">
          <a:xfrm>
            <a:off x="2825707" y="3818383"/>
            <a:ext cx="570388" cy="112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9" name="Oval 4"/>
          <p:cNvSpPr>
            <a:spLocks noChangeArrowheads="1"/>
          </p:cNvSpPr>
          <p:nvPr/>
        </p:nvSpPr>
        <p:spPr bwMode="auto">
          <a:xfrm>
            <a:off x="874440" y="1805814"/>
            <a:ext cx="457200" cy="4572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0" name="Rectangle 5"/>
          <p:cNvSpPr>
            <a:spLocks noChangeArrowheads="1"/>
          </p:cNvSpPr>
          <p:nvPr/>
        </p:nvSpPr>
        <p:spPr bwMode="auto">
          <a:xfrm>
            <a:off x="874440" y="2384491"/>
            <a:ext cx="481937" cy="457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1" name="テキスト ボックス 50"/>
          <p:cNvSpPr txBox="1"/>
          <p:nvPr/>
        </p:nvSpPr>
        <p:spPr>
          <a:xfrm>
            <a:off x="1324406" y="1883132"/>
            <a:ext cx="1204176" cy="369332"/>
          </a:xfrm>
          <a:prstGeom prst="rect">
            <a:avLst/>
          </a:prstGeom>
          <a:noFill/>
        </p:spPr>
        <p:txBody>
          <a:bodyPr wrap="none" rtlCol="0">
            <a:spAutoFit/>
          </a:bodyPr>
          <a:lstStyle/>
          <a:p>
            <a:r>
              <a:rPr kumimoji="1" lang="ja-JP" altLang="en-US" dirty="0"/>
              <a:t>プロセッサ</a:t>
            </a:r>
          </a:p>
        </p:txBody>
      </p:sp>
      <p:sp>
        <p:nvSpPr>
          <p:cNvPr id="52" name="テキスト ボックス 51"/>
          <p:cNvSpPr txBox="1"/>
          <p:nvPr/>
        </p:nvSpPr>
        <p:spPr>
          <a:xfrm>
            <a:off x="1349764" y="2428290"/>
            <a:ext cx="729687" cy="369332"/>
          </a:xfrm>
          <a:prstGeom prst="rect">
            <a:avLst/>
          </a:prstGeom>
          <a:noFill/>
        </p:spPr>
        <p:txBody>
          <a:bodyPr wrap="none" rtlCol="0">
            <a:spAutoFit/>
          </a:bodyPr>
          <a:lstStyle/>
          <a:p>
            <a:r>
              <a:rPr lang="ja-JP" altLang="en-US" dirty="0"/>
              <a:t>メモリ</a:t>
            </a:r>
            <a:endParaRPr kumimoji="1" lang="ja-JP" altLang="en-US" dirty="0"/>
          </a:p>
        </p:txBody>
      </p:sp>
      <p:sp>
        <p:nvSpPr>
          <p:cNvPr id="53" name="テキスト ボックス 52"/>
          <p:cNvSpPr txBox="1"/>
          <p:nvPr/>
        </p:nvSpPr>
        <p:spPr>
          <a:xfrm>
            <a:off x="457200" y="5242436"/>
            <a:ext cx="4031873" cy="923330"/>
          </a:xfrm>
          <a:prstGeom prst="rect">
            <a:avLst/>
          </a:prstGeom>
          <a:noFill/>
        </p:spPr>
        <p:txBody>
          <a:bodyPr wrap="none" rtlCol="0">
            <a:spAutoFit/>
          </a:bodyPr>
          <a:lstStyle/>
          <a:p>
            <a:r>
              <a:rPr kumimoji="1" lang="ja-JP" altLang="en-US" dirty="0"/>
              <a:t>メモリが一か所に集中</a:t>
            </a:r>
            <a:endParaRPr kumimoji="1" lang="en-US" altLang="ja-JP" dirty="0"/>
          </a:p>
          <a:p>
            <a:r>
              <a:rPr lang="en-US" altLang="ja-JP" dirty="0"/>
              <a:t>UMA(Uniform memory access model)</a:t>
            </a:r>
          </a:p>
          <a:p>
            <a:r>
              <a:rPr lang="ja-JP" altLang="en-US" dirty="0"/>
              <a:t>いわゆるマルチコア</a:t>
            </a:r>
            <a:endParaRPr kumimoji="1" lang="ja-JP" altLang="en-US" dirty="0"/>
          </a:p>
        </p:txBody>
      </p:sp>
      <p:sp>
        <p:nvSpPr>
          <p:cNvPr id="54" name="テキスト ボックス 53"/>
          <p:cNvSpPr txBox="1"/>
          <p:nvPr/>
        </p:nvSpPr>
        <p:spPr>
          <a:xfrm>
            <a:off x="4540308" y="5300265"/>
            <a:ext cx="4698722" cy="923330"/>
          </a:xfrm>
          <a:prstGeom prst="rect">
            <a:avLst/>
          </a:prstGeom>
          <a:noFill/>
        </p:spPr>
        <p:txBody>
          <a:bodyPr wrap="none" rtlCol="0">
            <a:spAutoFit/>
          </a:bodyPr>
          <a:lstStyle/>
          <a:p>
            <a:r>
              <a:rPr kumimoji="1" lang="ja-JP" altLang="en-US" dirty="0"/>
              <a:t>メモリが分散</a:t>
            </a:r>
            <a:endParaRPr kumimoji="1" lang="en-US" altLang="ja-JP" dirty="0"/>
          </a:p>
          <a:p>
            <a:r>
              <a:rPr lang="en-US" altLang="ja-JP" dirty="0" err="1"/>
              <a:t>NUMA</a:t>
            </a:r>
            <a:r>
              <a:rPr lang="en-US" altLang="ja-JP" dirty="0"/>
              <a:t>(Non-Uniform memory access model)</a:t>
            </a:r>
          </a:p>
          <a:p>
            <a:endParaRPr kumimoji="1" lang="ja-JP" altLang="en-US" dirty="0"/>
          </a:p>
        </p:txBody>
      </p:sp>
      <p:pic>
        <p:nvPicPr>
          <p:cNvPr id="3" name="オーディオ 2">
            <a:hlinkClick r:id="" action="ppaction://media"/>
            <a:extLst>
              <a:ext uri="{FF2B5EF4-FFF2-40B4-BE49-F238E27FC236}">
                <a16:creationId xmlns:a16="http://schemas.microsoft.com/office/drawing/2014/main" id="{D219ADA4-D9CF-45AE-B599-5198A1ABA1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1936069"/>
      </p:ext>
    </p:extLst>
  </p:cSld>
  <p:clrMapOvr>
    <a:masterClrMapping/>
  </p:clrMapOvr>
  <mc:AlternateContent xmlns:mc="http://schemas.openxmlformats.org/markup-compatibility/2006" xmlns:p14="http://schemas.microsoft.com/office/powerpoint/2010/main">
    <mc:Choice Requires="p14">
      <p:transition spd="slow" p14:dur="2000" advTm="62658"/>
    </mc:Choice>
    <mc:Fallback xmlns="">
      <p:transition spd="slow" advTm="62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064" x="9061450" y="1731963"/>
          <p14:tracePt t="3073" x="9024938" y="1724025"/>
          <p14:tracePt t="3081" x="8980488" y="1724025"/>
          <p14:tracePt t="3089" x="8951913" y="1724025"/>
          <p14:tracePt t="3098" x="8907463" y="1724025"/>
          <p14:tracePt t="3106" x="8870950" y="1714500"/>
          <p14:tracePt t="3114" x="8788400" y="1697038"/>
          <p14:tracePt t="3122" x="8761413" y="1697038"/>
          <p14:tracePt t="3129" x="8697913" y="1697038"/>
          <p14:tracePt t="3138" x="8651875" y="1677988"/>
          <p14:tracePt t="3146" x="8588375" y="1668463"/>
          <p14:tracePt t="3154" x="8515350" y="1651000"/>
          <p14:tracePt t="3162" x="8459788" y="1651000"/>
          <p14:tracePt t="3170" x="8396288" y="1641475"/>
          <p14:tracePt t="3180" x="8323263" y="1641475"/>
          <p14:tracePt t="3186" x="8259763" y="1614488"/>
          <p14:tracePt t="3196" x="8223250" y="1614488"/>
          <p14:tracePt t="3202" x="8177213" y="1614488"/>
          <p14:tracePt t="3210" x="8169275" y="1614488"/>
          <p14:tracePt t="3217" x="8132763" y="1614488"/>
          <p14:tracePt t="3225" x="8077200" y="1614488"/>
          <p14:tracePt t="3233" x="8023225" y="1614488"/>
          <p14:tracePt t="3241" x="7967663" y="1614488"/>
          <p14:tracePt t="3249" x="7913688" y="1614488"/>
          <p14:tracePt t="3257" x="7821613" y="1614488"/>
          <p14:tracePt t="3265" x="7748588" y="1614488"/>
          <p14:tracePt t="3273" x="7621588" y="1614488"/>
          <p14:tracePt t="3281" x="7531100" y="1614488"/>
          <p14:tracePt t="3289" x="7412038" y="1614488"/>
          <p14:tracePt t="3296" x="7302500" y="1614488"/>
          <p14:tracePt t="3304" x="7212013" y="1614488"/>
          <p14:tracePt t="3313" x="7083425" y="1614488"/>
          <p14:tracePt t="3321" x="6992938" y="1614488"/>
          <p14:tracePt t="3329" x="6883400" y="1614488"/>
          <p14:tracePt t="3337" x="6810375" y="1614488"/>
          <p14:tracePt t="3345" x="6737350" y="1614488"/>
          <p14:tracePt t="3353" x="6681788" y="1614488"/>
          <p14:tracePt t="3361" x="6627813" y="1614488"/>
          <p14:tracePt t="3369" x="6591300" y="1614488"/>
          <p14:tracePt t="3378" x="6573838" y="1614488"/>
          <p14:tracePt t="3385" x="6545263" y="1614488"/>
          <p14:tracePt t="3394" x="6537325" y="1614488"/>
          <p14:tracePt t="3434" x="6518275" y="1614488"/>
          <p14:tracePt t="4242" x="6508750" y="1614488"/>
          <p14:tracePt t="4249" x="6491288" y="1624013"/>
          <p14:tracePt t="4265" x="6472238" y="1631950"/>
          <p14:tracePt t="4272" x="6464300" y="1631950"/>
          <p14:tracePt t="4280" x="6435725" y="1651000"/>
          <p14:tracePt t="4288" x="6408738" y="1660525"/>
          <p14:tracePt t="4296" x="6399213" y="1668463"/>
          <p14:tracePt t="4304" x="6362700" y="1677988"/>
          <p14:tracePt t="4312" x="6345238" y="1687513"/>
          <p14:tracePt t="4320" x="6326188" y="1697038"/>
          <p14:tracePt t="4328" x="6281738" y="1714500"/>
          <p14:tracePt t="4336" x="6254750" y="1731963"/>
          <p14:tracePt t="4344" x="6235700" y="1731963"/>
          <p14:tracePt t="4352" x="6218238" y="1751013"/>
          <p14:tracePt t="4361" x="6181725" y="1760538"/>
          <p14:tracePt t="4368" x="6162675" y="1768475"/>
          <p14:tracePt t="4377" x="6145213" y="1787525"/>
          <p14:tracePt t="4385" x="6116638" y="1797050"/>
          <p14:tracePt t="4395" x="6108700" y="1804988"/>
          <p14:tracePt t="4410" x="6089650" y="1804988"/>
          <p14:tracePt t="4417" x="6080125" y="1814513"/>
          <p14:tracePt t="4433" x="6072188" y="1824038"/>
          <p14:tracePt t="4441" x="6043613" y="1841500"/>
          <p14:tracePt t="4449" x="5989638" y="1851025"/>
          <p14:tracePt t="4457" x="5935663" y="1860550"/>
          <p14:tracePt t="4465" x="5870575" y="1906588"/>
          <p14:tracePt t="4473" x="5834063" y="1914525"/>
          <p14:tracePt t="4481" x="5797550" y="1933575"/>
          <p14:tracePt t="4489" x="5789613" y="1943100"/>
          <p14:tracePt t="4499" x="5761038" y="1951038"/>
          <p14:tracePt t="4505" x="5753100" y="1960563"/>
          <p14:tracePt t="4874" x="5707063" y="1979613"/>
          <p14:tracePt t="4882" x="5653088" y="2016125"/>
          <p14:tracePt t="4889" x="5624513" y="2033588"/>
          <p14:tracePt t="4897" x="5580063" y="2052638"/>
          <p14:tracePt t="4905" x="5570538" y="2060575"/>
          <p14:tracePt t="4914" x="5543550" y="2079625"/>
          <p14:tracePt t="4921" x="5514975" y="2106613"/>
          <p14:tracePt t="4930" x="5470525" y="2125663"/>
          <p14:tracePt t="4937" x="5451475" y="2133600"/>
          <p14:tracePt t="4946" x="5424488" y="2152650"/>
          <p14:tracePt t="4953" x="5414963" y="2160588"/>
          <p14:tracePt t="4962" x="5387975" y="2179638"/>
          <p14:tracePt t="5162" x="5387975" y="2189163"/>
          <p14:tracePt t="5394" x="5360988" y="2206625"/>
          <p14:tracePt t="5402" x="5341938" y="2225675"/>
          <p14:tracePt t="5410" x="5305425" y="2252663"/>
          <p14:tracePt t="5417" x="5278438" y="2270125"/>
          <p14:tracePt t="5425" x="5232400" y="2289175"/>
          <p14:tracePt t="5433" x="5187950" y="2325688"/>
          <p14:tracePt t="5441" x="5159375" y="2335213"/>
          <p14:tracePt t="5449" x="5141913" y="2352675"/>
          <p14:tracePt t="5457" x="5095875" y="2371725"/>
          <p14:tracePt t="5465" x="5078413" y="2389188"/>
          <p14:tracePt t="5473" x="5049838" y="2398713"/>
          <p14:tracePt t="5481" x="5041900" y="2398713"/>
          <p14:tracePt t="5752" x="5032375" y="2398713"/>
          <p14:tracePt t="5785" x="5032375" y="2379663"/>
          <p14:tracePt t="6010" x="5068888" y="2343150"/>
          <p14:tracePt t="6018" x="5195888" y="2335213"/>
          <p14:tracePt t="6026" x="5341938" y="2298700"/>
          <p14:tracePt t="6033" x="5487988" y="2270125"/>
          <p14:tracePt t="6042" x="5661025" y="2262188"/>
          <p14:tracePt t="6050" x="5807075" y="2216150"/>
          <p14:tracePt t="6058" x="5972175" y="2216150"/>
          <p14:tracePt t="6065" x="6135688" y="2179638"/>
          <p14:tracePt t="6073" x="6281738" y="2152650"/>
          <p14:tracePt t="6081" x="6445250" y="2152650"/>
          <p14:tracePt t="6089" x="6591300" y="2152650"/>
          <p14:tracePt t="6097" x="6718300" y="2152650"/>
          <p14:tracePt t="6105" x="6827838" y="2152650"/>
          <p14:tracePt t="6113" x="6937375" y="2152650"/>
          <p14:tracePt t="6121" x="7010400" y="2152650"/>
          <p14:tracePt t="6129" x="7083425" y="2152650"/>
          <p14:tracePt t="6137" x="7183438" y="2152650"/>
          <p14:tracePt t="6145" x="7256463" y="2152650"/>
          <p14:tracePt t="6153" x="7312025" y="2170113"/>
          <p14:tracePt t="6162" x="7412038" y="2179638"/>
          <p14:tracePt t="6169" x="7521575" y="2179638"/>
          <p14:tracePt t="6179" x="7612063" y="2206625"/>
          <p14:tracePt t="6185" x="7748588" y="2225675"/>
          <p14:tracePt t="6195" x="7894638" y="2233613"/>
          <p14:tracePt t="6201" x="8023225" y="2252663"/>
          <p14:tracePt t="6211" x="8150225" y="2298700"/>
          <p14:tracePt t="6217" x="8269288" y="2306638"/>
          <p14:tracePt t="6225" x="8359775" y="2325688"/>
          <p14:tracePt t="6233" x="8459788" y="2362200"/>
          <p14:tracePt t="6241" x="8532813" y="2389188"/>
          <p14:tracePt t="6249" x="8569325" y="2425700"/>
          <p14:tracePt t="6257" x="8578850" y="2435225"/>
          <p14:tracePt t="6265" x="8588375" y="2462213"/>
          <p14:tracePt t="6273" x="8596313" y="2481263"/>
          <p14:tracePt t="6282" x="8596313" y="2517775"/>
          <p14:tracePt t="6289" x="8615363" y="2562225"/>
          <p14:tracePt t="6298" x="8615363" y="2598738"/>
          <p14:tracePt t="6305" x="8624888" y="2644775"/>
          <p14:tracePt t="6314" x="8651875" y="2727325"/>
          <p14:tracePt t="6321" x="8651875" y="2744788"/>
          <p14:tracePt t="6331" x="8678863" y="2800350"/>
          <p14:tracePt t="6338" x="8697913" y="2863850"/>
          <p14:tracePt t="6345" x="8734425" y="2927350"/>
          <p14:tracePt t="6353" x="8751888" y="3000375"/>
          <p14:tracePt t="6361" x="8770938" y="3046413"/>
          <p14:tracePt t="6369" x="8797925" y="3090863"/>
          <p14:tracePt t="6378" x="8807450" y="3136900"/>
          <p14:tracePt t="6385" x="8815388" y="3192463"/>
          <p14:tracePt t="6394" x="8815388" y="3246438"/>
          <p14:tracePt t="6401" x="8815388" y="3302000"/>
          <p14:tracePt t="6410" x="8815388" y="3382963"/>
          <p14:tracePt t="6417" x="8815388" y="3438525"/>
          <p14:tracePt t="6425" x="8815388" y="3475038"/>
          <p14:tracePt t="6433" x="8815388" y="3511550"/>
          <p14:tracePt t="6441" x="8815388" y="3556000"/>
          <p14:tracePt t="6449" x="8815388" y="3602038"/>
          <p14:tracePt t="6457" x="8815388" y="3657600"/>
          <p14:tracePt t="6465" x="8815388" y="3694113"/>
          <p14:tracePt t="6473" x="8807450" y="3738563"/>
          <p14:tracePt t="6481" x="8797925" y="3803650"/>
          <p14:tracePt t="6489" x="8778875" y="3840163"/>
          <p14:tracePt t="6497" x="8770938" y="3884613"/>
          <p14:tracePt t="6505" x="8751888" y="3948113"/>
          <p14:tracePt t="6513" x="8724900" y="3994150"/>
          <p14:tracePt t="6521" x="8715375" y="4049713"/>
          <p14:tracePt t="6530" x="8678863" y="4094163"/>
          <p14:tracePt t="6537" x="8669338" y="4140200"/>
          <p14:tracePt t="6545" x="8632825" y="4186238"/>
          <p14:tracePt t="6553" x="8624888" y="4222750"/>
          <p14:tracePt t="6561" x="8596313" y="4259263"/>
          <p14:tracePt t="6569" x="8578850" y="4295775"/>
          <p14:tracePt t="6577" x="8569325" y="4322763"/>
          <p14:tracePt t="6585" x="8551863" y="4349750"/>
          <p14:tracePt t="6594" x="8532813" y="4376738"/>
          <p14:tracePt t="6601" x="8496300" y="4405313"/>
          <p14:tracePt t="6611" x="8451850" y="4449763"/>
          <p14:tracePt t="6617" x="8415338" y="4486275"/>
          <p14:tracePt t="6625" x="8396288" y="4505325"/>
          <p14:tracePt t="6633" x="8323263" y="4551363"/>
          <p14:tracePt t="6641" x="8277225" y="4587875"/>
          <p14:tracePt t="6649" x="8213725" y="4614863"/>
          <p14:tracePt t="6657" x="8132763" y="4641850"/>
          <p14:tracePt t="6666" x="8086725" y="4660900"/>
          <p14:tracePt t="6673" x="7994650" y="4705350"/>
          <p14:tracePt t="6681" x="7950200" y="4724400"/>
          <p14:tracePt t="6689" x="7904163" y="4741863"/>
          <p14:tracePt t="6697" x="7840663" y="4778375"/>
          <p14:tracePt t="6705" x="7813675" y="4787900"/>
          <p14:tracePt t="6713" x="7804150" y="4787900"/>
          <p14:tracePt t="6721" x="7777163" y="4797425"/>
          <p14:tracePt t="6729" x="7767638" y="4797425"/>
          <p14:tracePt t="6769" x="7758113" y="4797425"/>
          <p14:tracePt t="6778" x="7712075" y="4797425"/>
          <p14:tracePt t="6785" x="7602538" y="4805363"/>
          <p14:tracePt t="6795" x="7494588" y="4805363"/>
          <p14:tracePt t="6801" x="7366000" y="4805363"/>
          <p14:tracePt t="6812" x="7202488" y="4805363"/>
          <p14:tracePt t="6817" x="7056438" y="4805363"/>
          <p14:tracePt t="6825" x="6910388" y="4805363"/>
          <p14:tracePt t="6833" x="6746875" y="4805363"/>
          <p14:tracePt t="6841" x="6618288" y="4778375"/>
          <p14:tracePt t="6849" x="6464300" y="4732338"/>
          <p14:tracePt t="6857" x="6335713" y="4668838"/>
          <p14:tracePt t="6865" x="6218238" y="4614863"/>
          <p14:tracePt t="6883" x="6062663" y="4486275"/>
          <p14:tracePt t="6889" x="6035675" y="4441825"/>
          <p14:tracePt t="6898" x="5989638" y="4340225"/>
          <p14:tracePt t="6905" x="5962650" y="4286250"/>
          <p14:tracePt t="6915" x="5962650" y="4240213"/>
          <p14:tracePt t="6921" x="5943600" y="4186238"/>
          <p14:tracePt t="6929" x="5926138" y="4122738"/>
          <p14:tracePt t="6937" x="5916613" y="4086225"/>
          <p14:tracePt t="6945" x="5907088" y="4049713"/>
          <p14:tracePt t="6953" x="5889625" y="3994150"/>
          <p14:tracePt t="6962" x="5870575" y="3967163"/>
          <p14:tracePt t="6969" x="5862638" y="3921125"/>
          <p14:tracePt t="6978" x="5862638" y="3903663"/>
          <p14:tracePt t="6985" x="5853113" y="3848100"/>
          <p14:tracePt t="6996" x="5834063" y="3803650"/>
          <p14:tracePt t="7001" x="5834063" y="3748088"/>
          <p14:tracePt t="7011" x="5816600" y="3702050"/>
          <p14:tracePt t="7017" x="5816600" y="3648075"/>
          <p14:tracePt t="7026" x="5816600" y="3575050"/>
          <p14:tracePt t="7033" x="5816600" y="3502025"/>
          <p14:tracePt t="7041" x="5816600" y="3429000"/>
          <p14:tracePt t="7049" x="5853113" y="3365500"/>
          <p14:tracePt t="7057" x="5907088" y="3265488"/>
          <p14:tracePt t="7065" x="5972175" y="3209925"/>
          <p14:tracePt t="7073" x="6072188" y="3127375"/>
          <p14:tracePt t="7081" x="6172200" y="3082925"/>
          <p14:tracePt t="7089" x="6235700" y="3017838"/>
          <p14:tracePt t="7098" x="6335713" y="2973388"/>
          <p14:tracePt t="7105" x="6481763" y="2946400"/>
          <p14:tracePt t="7114" x="6637338" y="2900363"/>
          <p14:tracePt t="7121" x="6764338" y="2900363"/>
          <p14:tracePt t="7130" x="6892925" y="2881313"/>
          <p14:tracePt t="7137" x="6983413" y="2881313"/>
          <p14:tracePt t="7145" x="7092950" y="2881313"/>
          <p14:tracePt t="7153" x="7165975" y="2881313"/>
          <p14:tracePt t="7162" x="7212013" y="2881313"/>
          <p14:tracePt t="7169" x="7248525" y="2900363"/>
          <p14:tracePt t="7179" x="7256463" y="2900363"/>
          <p14:tracePt t="7185" x="7265988" y="2900363"/>
          <p14:tracePt t="7196" x="7283450" y="2917825"/>
          <p14:tracePt t="7201" x="7283450" y="2927350"/>
          <p14:tracePt t="7211" x="7283450" y="2946400"/>
          <p14:tracePt t="7217" x="7283450" y="2973388"/>
          <p14:tracePt t="7224" x="7283450" y="2990850"/>
          <p14:tracePt t="7232" x="7283450" y="3017838"/>
          <p14:tracePt t="7240" x="7283450" y="3054350"/>
          <p14:tracePt t="7248" x="7265988" y="3082925"/>
          <p14:tracePt t="7256" x="7219950" y="3127375"/>
          <p14:tracePt t="7264" x="7183438" y="3163888"/>
          <p14:tracePt t="7272" x="7046913" y="3236913"/>
          <p14:tracePt t="7280" x="6983413" y="3273425"/>
          <p14:tracePt t="7289" x="6873875" y="3328988"/>
          <p14:tracePt t="7297" x="6718300" y="3365500"/>
          <p14:tracePt t="7305" x="6573838" y="3411538"/>
          <p14:tracePt t="7313" x="6408738" y="3455988"/>
          <p14:tracePt t="7321" x="6235700" y="3482975"/>
          <p14:tracePt t="7329" x="6035675" y="3511550"/>
          <p14:tracePt t="7337" x="5889625" y="3556000"/>
          <p14:tracePt t="7345" x="5697538" y="3602038"/>
          <p14:tracePt t="7353" x="5570538" y="3648075"/>
          <p14:tracePt t="7361" x="5378450" y="3711575"/>
          <p14:tracePt t="7368" x="5232400" y="3775075"/>
          <p14:tracePt t="7377" x="5114925" y="3830638"/>
          <p14:tracePt t="7385" x="4959350" y="3903663"/>
          <p14:tracePt t="7394" x="4813300" y="3967163"/>
          <p14:tracePt t="7401" x="4676775" y="4021138"/>
          <p14:tracePt t="7410" x="4557713" y="4086225"/>
          <p14:tracePt t="7417" x="4484688" y="4113213"/>
          <p14:tracePt t="7425" x="4384675" y="4149725"/>
          <p14:tracePt t="7433" x="4321175" y="4167188"/>
          <p14:tracePt t="7441" x="4248150" y="4176713"/>
          <p14:tracePt t="7449" x="4165600" y="4213225"/>
          <p14:tracePt t="7457" x="4111625" y="4232275"/>
          <p14:tracePt t="7465" x="4048125" y="4249738"/>
          <p14:tracePt t="7473" x="3929063" y="4286250"/>
          <p14:tracePt t="7481" x="3856038" y="4295775"/>
          <p14:tracePt t="7489" x="3746500" y="4313238"/>
          <p14:tracePt t="7497" x="3673475" y="4313238"/>
          <p14:tracePt t="7505" x="3609975" y="4313238"/>
          <p14:tracePt t="7513" x="3573463" y="4313238"/>
          <p14:tracePt t="7521" x="3546475" y="4313238"/>
          <p14:tracePt t="7529" x="3500438" y="4313238"/>
          <p14:tracePt t="7537" x="3463925" y="4313238"/>
          <p14:tracePt t="7545" x="3419475" y="4313238"/>
          <p14:tracePt t="7553" x="3400425" y="4313238"/>
          <p14:tracePt t="7561" x="3363913" y="4313238"/>
          <p14:tracePt t="7569" x="3346450" y="4313238"/>
          <p14:tracePt t="7577" x="3327400" y="4313238"/>
          <p14:tracePt t="7594" x="3309938" y="4313238"/>
          <p14:tracePt t="7601" x="3281363" y="4313238"/>
          <p14:tracePt t="7611" x="3254375" y="4313238"/>
          <p14:tracePt t="7617" x="3200400" y="4313238"/>
          <p14:tracePt t="7625" x="3154363" y="4313238"/>
          <p14:tracePt t="7633" x="3100388" y="4313238"/>
          <p14:tracePt t="7641" x="3027363" y="4313238"/>
          <p14:tracePt t="7657" x="3008313" y="4313238"/>
          <p14:tracePt t="7665" x="2998788" y="4313238"/>
          <p14:tracePt t="7673" x="2990850" y="4313238"/>
          <p14:tracePt t="7681" x="2981325" y="4313238"/>
          <p14:tracePt t="7697" x="2981325" y="4322763"/>
          <p14:tracePt t="7713" x="2981325" y="4332288"/>
          <p14:tracePt t="7721" x="2981325" y="4349750"/>
          <p14:tracePt t="7729" x="2981325" y="4359275"/>
          <p14:tracePt t="7737" x="2981325" y="4376738"/>
          <p14:tracePt t="7745" x="2981325" y="4413250"/>
          <p14:tracePt t="7753" x="2981325" y="4422775"/>
          <p14:tracePt t="7762" x="2981325" y="4468813"/>
          <p14:tracePt t="7769" x="2981325" y="4486275"/>
          <p14:tracePt t="7778" x="2981325" y="4532313"/>
          <p14:tracePt t="7785" x="2981325" y="4568825"/>
          <p14:tracePt t="7795" x="2981325" y="4587875"/>
          <p14:tracePt t="7801" x="2981325" y="4614863"/>
          <p14:tracePt t="7812" x="2981325" y="4632325"/>
          <p14:tracePt t="7818" x="2981325" y="4651375"/>
          <p14:tracePt t="7826" x="2981325" y="4668838"/>
          <p14:tracePt t="7833" x="2981325" y="4697413"/>
          <p14:tracePt t="7841" x="2944813" y="4732338"/>
          <p14:tracePt t="7850" x="2898775" y="4768850"/>
          <p14:tracePt t="7858" x="2835275" y="4787900"/>
          <p14:tracePt t="7865" x="2771775" y="4841875"/>
          <p14:tracePt t="7883" x="2579688" y="4870450"/>
          <p14:tracePt t="7890" x="2552700" y="4870450"/>
          <p14:tracePt t="7898" x="2470150" y="4897438"/>
          <p14:tracePt t="7906" x="2389188" y="4897438"/>
          <p14:tracePt t="7915" x="2333625" y="4897438"/>
          <p14:tracePt t="7922" x="2297113" y="4897438"/>
          <p14:tracePt t="7929" x="2251075" y="4878388"/>
          <p14:tracePt t="7938" x="2233613" y="4870450"/>
          <p14:tracePt t="7945" x="2214563" y="4851400"/>
          <p14:tracePt t="7954" x="2214563" y="4814888"/>
          <p14:tracePt t="7962" x="2170113" y="4751388"/>
          <p14:tracePt t="7970" x="2160588" y="4732338"/>
          <p14:tracePt t="7979" x="2133600" y="4660900"/>
          <p14:tracePt t="7986" x="2087563" y="4578350"/>
          <p14:tracePt t="7996" x="2051050" y="4468813"/>
          <p14:tracePt t="8002" x="2024063" y="4386263"/>
          <p14:tracePt t="8012" x="2024063" y="4295775"/>
          <p14:tracePt t="8018" x="1978025" y="4195763"/>
          <p14:tracePt t="8026" x="1951038" y="4086225"/>
          <p14:tracePt t="8034" x="1905000" y="3967163"/>
          <p14:tracePt t="8042" x="1887538" y="3894138"/>
          <p14:tracePt t="8049" x="1860550" y="3830638"/>
          <p14:tracePt t="8058" x="1814513" y="3730625"/>
          <p14:tracePt t="8065" x="1804988" y="3684588"/>
          <p14:tracePt t="8074" x="1778000" y="3629025"/>
          <p14:tracePt t="8083" x="1768475" y="3565525"/>
          <p14:tracePt t="8090" x="1758950" y="3538538"/>
          <p14:tracePt t="8098" x="1758950" y="3492500"/>
          <p14:tracePt t="8106" x="1758950" y="3438525"/>
          <p14:tracePt t="8114" x="1758950" y="3402013"/>
          <p14:tracePt t="8122" x="1758950" y="3346450"/>
          <p14:tracePt t="8129" x="1758950" y="3302000"/>
          <p14:tracePt t="8138" x="1758950" y="3246438"/>
          <p14:tracePt t="8146" x="1758950" y="3219450"/>
          <p14:tracePt t="8154" x="1758950" y="3136900"/>
          <p14:tracePt t="8163" x="1758950" y="3082925"/>
          <p14:tracePt t="8170" x="1758950" y="3054350"/>
          <p14:tracePt t="8179" x="1778000" y="2963863"/>
          <p14:tracePt t="8186" x="1795463" y="2946400"/>
          <p14:tracePt t="8196" x="1804988" y="2890838"/>
          <p14:tracePt t="8201" x="1860550" y="2827338"/>
          <p14:tracePt t="8212" x="1905000" y="2771775"/>
          <p14:tracePt t="8218" x="1968500" y="2717800"/>
          <p14:tracePt t="8226" x="2041525" y="2654300"/>
          <p14:tracePt t="8234" x="2106613" y="2617788"/>
          <p14:tracePt t="8242" x="2187575" y="2571750"/>
          <p14:tracePt t="8249" x="2279650" y="2544763"/>
          <p14:tracePt t="8258" x="2379663" y="2508250"/>
          <p14:tracePt t="8265" x="2470150" y="2489200"/>
          <p14:tracePt t="8274" x="2579688" y="2489200"/>
          <p14:tracePt t="8282" x="2689225" y="2489200"/>
          <p14:tracePt t="8290" x="2781300" y="2489200"/>
          <p14:tracePt t="8297" x="2881313" y="2489200"/>
          <p14:tracePt t="8305" x="2954338" y="2525713"/>
          <p14:tracePt t="8314" x="3017838" y="2562225"/>
          <p14:tracePt t="8322" x="3063875" y="2581275"/>
          <p14:tracePt t="8329" x="3081338" y="2608263"/>
          <p14:tracePt t="8337" x="3090863" y="2625725"/>
          <p14:tracePt t="8345" x="3108325" y="2662238"/>
          <p14:tracePt t="8353" x="3117850" y="2681288"/>
          <p14:tracePt t="8360" x="3136900" y="2727325"/>
          <p14:tracePt t="8368" x="3144838" y="2771775"/>
          <p14:tracePt t="8377" x="3171825" y="2827338"/>
          <p14:tracePt t="8384" x="3208338" y="2881313"/>
          <p14:tracePt t="8393" x="3208338" y="2936875"/>
          <p14:tracePt t="8400" x="3236913" y="3000375"/>
          <p14:tracePt t="8409" x="3263900" y="3046413"/>
          <p14:tracePt t="8416" x="3281363" y="3090863"/>
          <p14:tracePt t="8425" x="3281363" y="3146425"/>
          <p14:tracePt t="8433" x="3290888" y="3200400"/>
          <p14:tracePt t="8441" x="3290888" y="3309938"/>
          <p14:tracePt t="8449" x="3290888" y="3365500"/>
          <p14:tracePt t="8457" x="3290888" y="3429000"/>
          <p14:tracePt t="8465" x="3290888" y="3465513"/>
          <p14:tracePt t="8473" x="3290888" y="3519488"/>
          <p14:tracePt t="8481" x="3290888" y="3575050"/>
          <p14:tracePt t="8489" x="3290888" y="3648075"/>
          <p14:tracePt t="8497" x="3244850" y="3730625"/>
          <p14:tracePt t="8505" x="3190875" y="3848100"/>
          <p14:tracePt t="8513" x="3081338" y="4003675"/>
          <p14:tracePt t="8521" x="3008313" y="4103688"/>
          <p14:tracePt t="8530" x="2917825" y="4203700"/>
          <p14:tracePt t="8537" x="2852738" y="4286250"/>
          <p14:tracePt t="8545" x="2781300" y="4376738"/>
          <p14:tracePt t="8553" x="2762250" y="4395788"/>
          <p14:tracePt t="8562" x="2725738" y="4422775"/>
          <p14:tracePt t="8569" x="2708275" y="4432300"/>
          <p14:tracePt t="8578" x="2698750" y="4441825"/>
          <p14:tracePt t="8675" x="2662238" y="4468813"/>
          <p14:tracePt t="8682" x="2652713" y="4478338"/>
          <p14:tracePt t="8690" x="2635250" y="4486275"/>
          <p14:tracePt t="8698" x="2616200" y="4495800"/>
          <p14:tracePt t="8706" x="2589213" y="4514850"/>
          <p14:tracePt t="8722" x="2579688" y="4522788"/>
          <p14:tracePt t="8938" x="2579688" y="4532313"/>
          <p14:tracePt t="9296" x="2579688" y="4551363"/>
          <p14:tracePt t="9986" x="2589213" y="4551363"/>
          <p14:tracePt t="9998" x="2616200" y="4532313"/>
          <p14:tracePt t="10001" x="2625725" y="4522788"/>
          <p14:tracePt t="10009" x="2643188" y="4514850"/>
          <p14:tracePt t="10016" x="2671763" y="4495800"/>
          <p14:tracePt t="10032" x="2698750" y="4486275"/>
          <p14:tracePt t="10040" x="2708275" y="4478338"/>
          <p14:tracePt t="10056" x="2716213" y="4468813"/>
          <p14:tracePt t="10073" x="2725738" y="4459288"/>
          <p14:tracePt t="10081" x="2735263" y="4459288"/>
          <p14:tracePt t="10097" x="2752725" y="4441825"/>
          <p14:tracePt t="10344" x="2744788" y="4441825"/>
          <p14:tracePt t="10450" x="2744788" y="4432300"/>
          <p14:tracePt t="10457" x="2744788" y="4405313"/>
          <p14:tracePt t="10466" x="2744788" y="4386263"/>
          <p14:tracePt t="10474" x="2744788" y="4359275"/>
          <p14:tracePt t="10482" x="2744788" y="4340225"/>
          <p14:tracePt t="10489" x="2744788" y="4313238"/>
          <p14:tracePt t="10498" x="2744788" y="4295775"/>
          <p14:tracePt t="10506" x="2744788" y="4259263"/>
          <p14:tracePt t="10514" x="2744788" y="4249738"/>
          <p14:tracePt t="10522" x="2735263" y="4240213"/>
          <p14:tracePt t="10531" x="2735263" y="4213225"/>
          <p14:tracePt t="10536" x="2735263" y="4203700"/>
          <p14:tracePt t="10552" x="2735263" y="4195763"/>
          <p14:tracePt t="10560" x="2716213" y="4186238"/>
          <p14:tracePt t="10568" x="2708275" y="4176713"/>
          <p14:tracePt t="10584" x="2708275" y="4167188"/>
          <p14:tracePt t="10610" x="2708275" y="4159250"/>
          <p14:tracePt t="10778" x="2716213" y="4159250"/>
          <p14:tracePt t="10792" x="2735263" y="4159250"/>
          <p14:tracePt t="10800" x="2752725" y="4159250"/>
          <p14:tracePt t="10808" x="2762250" y="4167188"/>
          <p14:tracePt t="10938" x="2762250" y="4159250"/>
          <p14:tracePt t="10945" x="2762250" y="4140200"/>
          <p14:tracePt t="10962" x="2762250" y="4130675"/>
          <p14:tracePt t="10970" x="2762250" y="4122738"/>
          <p14:tracePt t="10986" x="2762250" y="4103688"/>
          <p14:tracePt t="10995" x="2762250" y="4094163"/>
          <p14:tracePt t="11002" x="2762250" y="4086225"/>
          <p14:tracePt t="11012" x="2762250" y="4057650"/>
          <p14:tracePt t="11018" x="2762250" y="4049713"/>
          <p14:tracePt t="11028" x="2762250" y="4040188"/>
          <p14:tracePt t="11050" x="2762250" y="4021138"/>
          <p14:tracePt t="11058" x="2762250" y="4013200"/>
          <p14:tracePt t="11082" x="2762250" y="4003675"/>
          <p14:tracePt t="11650" x="2762250" y="3994150"/>
          <p14:tracePt t="11658" x="2762250" y="3984625"/>
          <p14:tracePt t="11682" x="2762250" y="3976688"/>
          <p14:tracePt t="11696" x="2762250" y="3967163"/>
          <p14:tracePt t="11744" x="2771775" y="3957638"/>
          <p14:tracePt t="12129" x="2771775" y="3967163"/>
          <p14:tracePt t="12137" x="2771775" y="3976688"/>
          <p14:tracePt t="12160" x="2771775" y="3994150"/>
          <p14:tracePt t="12168" x="2771775" y="4003675"/>
          <p14:tracePt t="12184" x="2771775" y="4013200"/>
          <p14:tracePt t="12200" x="2771775" y="4021138"/>
          <p14:tracePt t="12225" x="2771775" y="4040188"/>
          <p14:tracePt t="13089" x="2789238" y="4040188"/>
          <p14:tracePt t="13099" x="2798763" y="4030663"/>
          <p14:tracePt t="13105" x="2808288" y="4021138"/>
          <p14:tracePt t="13121" x="2817813" y="4013200"/>
          <p14:tracePt t="13129" x="2825750" y="4003675"/>
          <p14:tracePt t="13321" x="2825750" y="3967163"/>
          <p14:tracePt t="13329" x="2825750" y="3948113"/>
          <p14:tracePt t="13337" x="2825750" y="3921125"/>
          <p14:tracePt t="13346" x="2825750" y="3884613"/>
          <p14:tracePt t="13353" x="2825750" y="3867150"/>
          <p14:tracePt t="13360" x="2825750" y="3821113"/>
          <p14:tracePt t="13368" x="2825750" y="3803650"/>
          <p14:tracePt t="13377" x="2825750" y="3775075"/>
          <p14:tracePt t="13384" x="2825750" y="3757613"/>
          <p14:tracePt t="13393" x="2808288" y="3711575"/>
          <p14:tracePt t="13400" x="2798763" y="3711575"/>
          <p14:tracePt t="13409" x="2771775" y="3684588"/>
          <p14:tracePt t="13417" x="2752725" y="3657600"/>
          <p14:tracePt t="13427" x="2725738" y="3629025"/>
          <p14:tracePt t="13433" x="2708275" y="3611563"/>
          <p14:tracePt t="13442" x="2689225" y="3602038"/>
          <p14:tracePt t="13449" x="2652713" y="3584575"/>
          <p14:tracePt t="13457" x="2625725" y="3556000"/>
          <p14:tracePt t="13465" x="2606675" y="3538538"/>
          <p14:tracePt t="13473" x="2570163" y="3519488"/>
          <p14:tracePt t="13481" x="2552700" y="3492500"/>
          <p14:tracePt t="13489" x="2525713" y="3475038"/>
          <p14:tracePt t="13497" x="2506663" y="3465513"/>
          <p14:tracePt t="13505" x="2489200" y="3446463"/>
          <p14:tracePt t="13513" x="2470150" y="3438525"/>
          <p14:tracePt t="13521" x="2433638" y="3419475"/>
          <p14:tracePt t="13530" x="2425700" y="3411538"/>
          <p14:tracePt t="13537" x="2389188" y="3402013"/>
          <p14:tracePt t="13545" x="2360613" y="3375025"/>
          <p14:tracePt t="13553" x="2333625" y="3346450"/>
          <p14:tracePt t="13561" x="2306638" y="3319463"/>
          <p14:tracePt t="13569" x="2287588" y="3292475"/>
          <p14:tracePt t="13578" x="2270125" y="3273425"/>
          <p14:tracePt t="13585" x="2251075" y="3228975"/>
          <p14:tracePt t="13594" x="2224088" y="3209925"/>
          <p14:tracePt t="13601" x="2206625" y="3173413"/>
          <p14:tracePt t="13611" x="2179638" y="3146425"/>
          <p14:tracePt t="13617" x="2170113" y="3127375"/>
          <p14:tracePt t="13627" x="2160588" y="3109913"/>
          <p14:tracePt t="13633" x="2133600" y="3073400"/>
          <p14:tracePt t="13657" x="2133600" y="3063875"/>
          <p14:tracePt t="13665" x="2133600" y="3036888"/>
          <p14:tracePt t="13673" x="2124075" y="3017838"/>
          <p14:tracePt t="13697" x="2106613" y="3009900"/>
          <p14:tracePt t="13705" x="2097088" y="3000375"/>
          <p14:tracePt t="13713" x="2087563" y="2990850"/>
          <p14:tracePt t="13737" x="2078038" y="2982913"/>
          <p14:tracePt t="13769" x="2060575" y="2982913"/>
          <p14:tracePt t="13777" x="2051050" y="2982913"/>
          <p14:tracePt t="13785" x="2041525" y="2982913"/>
          <p14:tracePt t="13810" x="2014538" y="2963863"/>
          <p14:tracePt t="13817" x="2005013" y="2963863"/>
          <p14:tracePt t="13827" x="1978025" y="2946400"/>
          <p14:tracePt t="13833" x="1941513" y="2936875"/>
          <p14:tracePt t="13842" x="1905000" y="2917825"/>
          <p14:tracePt t="13849" x="1868488" y="2890838"/>
          <p14:tracePt t="13858" x="1841500" y="2873375"/>
          <p14:tracePt t="13866" x="1787525" y="2836863"/>
          <p14:tracePt t="13878" x="1758950" y="2817813"/>
          <p14:tracePt t="13882" x="1714500" y="2790825"/>
          <p14:tracePt t="13889" x="1695450" y="2763838"/>
          <p14:tracePt t="13897" x="1622425" y="2744788"/>
          <p14:tracePt t="13905" x="1604963" y="2727325"/>
          <p14:tracePt t="13914" x="1558925" y="2681288"/>
          <p14:tracePt t="13921" x="1512888" y="2644775"/>
          <p14:tracePt t="13930" x="1495425" y="2625725"/>
          <p14:tracePt t="13937" x="1468438" y="2598738"/>
          <p14:tracePt t="13945" x="1412875" y="2554288"/>
          <p14:tracePt t="13953" x="1376363" y="2544763"/>
          <p14:tracePt t="13961" x="1358900" y="2535238"/>
          <p14:tracePt t="13969" x="1312863" y="2498725"/>
          <p14:tracePt t="13978" x="1303338" y="2489200"/>
          <p14:tracePt t="13985" x="1249363" y="2462213"/>
          <p14:tracePt t="13994" x="1239838" y="2452688"/>
          <p14:tracePt t="14001" x="1239838" y="2444750"/>
          <p14:tracePt t="14011" x="1230313" y="2444750"/>
          <p14:tracePt t="14017" x="1212850" y="2425700"/>
          <p14:tracePt t="14057" x="1212850" y="2416175"/>
          <p14:tracePt t="14065" x="1212850" y="2408238"/>
          <p14:tracePt t="14073" x="1212850" y="2389188"/>
          <p14:tracePt t="14169" x="1203325" y="2362200"/>
          <p14:tracePt t="14186" x="1203325" y="2343150"/>
          <p14:tracePt t="14193" x="1203325" y="2335213"/>
          <p14:tracePt t="14210" x="1203325" y="2325688"/>
          <p14:tracePt t="14217" x="1193800" y="2316163"/>
          <p14:tracePt t="14226" x="1193800" y="2306638"/>
          <p14:tracePt t="14337" x="1185863" y="2298700"/>
          <p14:tracePt t="14400" x="1176338" y="2298700"/>
          <p14:tracePt t="14409" x="1157288" y="2298700"/>
          <p14:tracePt t="14417" x="1103313" y="2298700"/>
          <p14:tracePt t="14425" x="1047750" y="2298700"/>
          <p14:tracePt t="14433" x="974725" y="2298700"/>
          <p14:tracePt t="14441" x="920750" y="2298700"/>
          <p14:tracePt t="14449" x="866775" y="2298700"/>
          <p14:tracePt t="14458" x="820738" y="2279650"/>
          <p14:tracePt t="14466" x="774700" y="2270125"/>
          <p14:tracePt t="14474" x="738188" y="2262188"/>
          <p14:tracePt t="14482" x="728663" y="2262188"/>
          <p14:tracePt t="14490" x="711200" y="2243138"/>
          <p14:tracePt t="14506" x="711200" y="2233613"/>
          <p14:tracePt t="14514" x="692150" y="2206625"/>
          <p14:tracePt t="14522" x="692150" y="2197100"/>
          <p14:tracePt t="14531" x="692150" y="2179638"/>
          <p14:tracePt t="14538" x="692150" y="2160588"/>
          <p14:tracePt t="14545" x="692150" y="2152650"/>
          <p14:tracePt t="14554" x="692150" y="2125663"/>
          <p14:tracePt t="14563" x="692150" y="2106613"/>
          <p14:tracePt t="14570" x="692150" y="2097088"/>
          <p14:tracePt t="14579" x="692150" y="2070100"/>
          <p14:tracePt t="14586" x="692150" y="2060575"/>
          <p14:tracePt t="14602" x="692150" y="2043113"/>
          <p14:tracePt t="14613" x="701675" y="2033588"/>
          <p14:tracePt t="14642" x="720725" y="2024063"/>
          <p14:tracePt t="14650" x="728663" y="2024063"/>
          <p14:tracePt t="14658" x="738188" y="2016125"/>
          <p14:tracePt t="14666" x="784225" y="2016125"/>
          <p14:tracePt t="14674" x="830263" y="2006600"/>
          <p14:tracePt t="14682" x="884238" y="2006600"/>
          <p14:tracePt t="14690" x="920750" y="2006600"/>
          <p14:tracePt t="14697" x="984250" y="1979613"/>
          <p14:tracePt t="14705" x="1011238" y="1970088"/>
          <p14:tracePt t="14713" x="1066800" y="1970088"/>
          <p14:tracePt t="14721" x="1103313" y="1970088"/>
          <p14:tracePt t="14729" x="1139825" y="1970088"/>
          <p14:tracePt t="14737" x="1149350" y="1970088"/>
          <p14:tracePt t="14745" x="1157288" y="1970088"/>
          <p14:tracePt t="14753" x="1176338" y="1970088"/>
          <p14:tracePt t="14826" x="1185863" y="1970088"/>
          <p14:tracePt t="14842" x="1185863" y="1987550"/>
          <p14:tracePt t="14850" x="1185863" y="2006600"/>
          <p14:tracePt t="14858" x="1185863" y="2024063"/>
          <p14:tracePt t="14866" x="1193800" y="2043113"/>
          <p14:tracePt t="14884" x="1212850" y="2070100"/>
          <p14:tracePt t="14914" x="1222375" y="2079625"/>
          <p14:tracePt t="14962" x="1222375" y="2089150"/>
          <p14:tracePt t="14970" x="1222375" y="2097088"/>
          <p14:tracePt t="14977" x="1212850" y="2106613"/>
          <p14:tracePt t="15250" x="1222375" y="2116138"/>
          <p14:tracePt t="15258" x="1322388" y="2116138"/>
          <p14:tracePt t="15264" x="1431925" y="2116138"/>
          <p14:tracePt t="15273" x="1576388" y="2116138"/>
          <p14:tracePt t="15280" x="1722438" y="2116138"/>
          <p14:tracePt t="15288" x="1851025" y="2116138"/>
          <p14:tracePt t="15296" x="1997075" y="2116138"/>
          <p14:tracePt t="15305" x="2124075" y="2116138"/>
          <p14:tracePt t="15313" x="2251075" y="2116138"/>
          <p14:tracePt t="15321" x="2343150" y="2116138"/>
          <p14:tracePt t="15329" x="2416175" y="2116138"/>
          <p14:tracePt t="15337" x="2452688" y="2116138"/>
          <p14:tracePt t="15345" x="2470150" y="2116138"/>
          <p14:tracePt t="15353" x="2479675" y="2116138"/>
          <p14:tracePt t="15770" x="2452688" y="2116138"/>
          <p14:tracePt t="15777" x="2406650" y="2133600"/>
          <p14:tracePt t="15786" x="2370138" y="2160588"/>
          <p14:tracePt t="15795" x="2306638" y="2189163"/>
          <p14:tracePt t="15801" x="2224088" y="2225675"/>
          <p14:tracePt t="15809" x="2143125" y="2262188"/>
          <p14:tracePt t="15816" x="2078038" y="2306638"/>
          <p14:tracePt t="15825" x="1978025" y="2343150"/>
          <p14:tracePt t="15832" x="1905000" y="2371725"/>
          <p14:tracePt t="15840" x="1851025" y="2408238"/>
          <p14:tracePt t="15848" x="1814513" y="2416175"/>
          <p14:tracePt t="15857" x="1778000" y="2435225"/>
          <p14:tracePt t="15865" x="1751013" y="2462213"/>
          <p14:tracePt t="15881" x="1731963" y="2471738"/>
          <p14:tracePt t="15913" x="1731963" y="2481263"/>
          <p14:tracePt t="15921" x="1685925" y="2498725"/>
          <p14:tracePt t="15929" x="1649413" y="2508250"/>
          <p14:tracePt t="15938" x="1604963" y="2525713"/>
          <p14:tracePt t="15945" x="1549400" y="2535238"/>
          <p14:tracePt t="15953" x="1504950" y="2544763"/>
          <p14:tracePt t="15961" x="1476375" y="2554288"/>
          <p14:tracePt t="15968" x="1431925" y="2554288"/>
          <p14:tracePt t="15978" x="1422400" y="2554288"/>
          <p14:tracePt t="15986" x="1412875" y="2554288"/>
          <p14:tracePt t="16194" x="1412875" y="2562225"/>
          <p14:tracePt t="16202" x="1412875" y="2571750"/>
          <p14:tracePt t="16218" x="1403350" y="2581275"/>
          <p14:tracePt t="16377" x="1395413" y="2581275"/>
          <p14:tracePt t="16385" x="1385888" y="2581275"/>
          <p14:tracePt t="16409" x="1385888" y="2571750"/>
          <p14:tracePt t="16417" x="1385888" y="2554288"/>
          <p14:tracePt t="16442" x="1385888" y="2535238"/>
          <p14:tracePt t="16449" x="1385888" y="2525713"/>
          <p14:tracePt t="16474" x="1395413" y="2508250"/>
          <p14:tracePt t="16489" x="1422400" y="2498725"/>
          <p14:tracePt t="16497" x="1431925" y="2498725"/>
          <p14:tracePt t="16505" x="1449388" y="2481263"/>
          <p14:tracePt t="16512" x="1468438" y="2481263"/>
          <p14:tracePt t="16520" x="1476375" y="2471738"/>
          <p14:tracePt t="16528" x="1485900" y="2471738"/>
          <p14:tracePt t="16552" x="1504950" y="2471738"/>
          <p14:tracePt t="16560" x="1512888" y="2462213"/>
          <p14:tracePt t="16576" x="1522413" y="2452688"/>
          <p14:tracePt t="16706" x="1531938" y="2452688"/>
          <p14:tracePt t="16713" x="1531938" y="2471738"/>
          <p14:tracePt t="16721" x="1531938" y="2481263"/>
          <p14:tracePt t="16728" x="1531938" y="2508250"/>
          <p14:tracePt t="16736" x="1531938" y="2517775"/>
          <p14:tracePt t="16744" x="1531938" y="2554288"/>
          <p14:tracePt t="16752" x="1531938" y="2581275"/>
          <p14:tracePt t="16760" x="1531938" y="2617788"/>
          <p14:tracePt t="16769" x="1531938" y="2654300"/>
          <p14:tracePt t="16778" x="1531938" y="2708275"/>
          <p14:tracePt t="16786" x="1531938" y="2735263"/>
          <p14:tracePt t="16795" x="1531938" y="2771775"/>
          <p14:tracePt t="16802" x="1531938" y="2800350"/>
          <p14:tracePt t="16812" x="1531938" y="2817813"/>
          <p14:tracePt t="16818" x="1531938" y="2854325"/>
          <p14:tracePt t="16828" x="1531938" y="2863850"/>
          <p14:tracePt t="16833" x="1531938" y="2873375"/>
          <p14:tracePt t="17146" x="1531938" y="2900363"/>
          <p14:tracePt t="17162" x="1531938" y="2909888"/>
          <p14:tracePt t="17170" x="1531938" y="2917825"/>
          <p14:tracePt t="17177" x="1522413" y="2917825"/>
          <p14:tracePt t="17186" x="1504950" y="2927350"/>
          <p14:tracePt t="17196" x="1476375" y="2936875"/>
          <p14:tracePt t="17203" x="1468438" y="2946400"/>
          <p14:tracePt t="17212" x="1458913" y="2954338"/>
          <p14:tracePt t="17216" x="1422400" y="2963863"/>
          <p14:tracePt t="17225" x="1403350" y="2973388"/>
          <p14:tracePt t="17240" x="1395413" y="2990850"/>
          <p14:tracePt t="17248" x="1385888" y="2990850"/>
          <p14:tracePt t="17264" x="1376363" y="2990850"/>
          <p14:tracePt t="17434" x="1366838" y="2990850"/>
          <p14:tracePt t="17442" x="1366838" y="2963863"/>
          <p14:tracePt t="17448" x="1339850" y="2917825"/>
          <p14:tracePt t="17456" x="1339850" y="2900363"/>
          <p14:tracePt t="17464" x="1322388" y="2854325"/>
          <p14:tracePt t="17472" x="1322388" y="2827338"/>
          <p14:tracePt t="17480" x="1322388" y="2808288"/>
          <p14:tracePt t="17488" x="1322388" y="2781300"/>
          <p14:tracePt t="17496" x="1322388" y="2763838"/>
          <p14:tracePt t="17505" x="1312863" y="2754313"/>
          <p14:tracePt t="17512" x="1312863" y="2744788"/>
          <p14:tracePt t="17521" x="1312863" y="2727325"/>
          <p14:tracePt t="17529" x="1293813" y="2708275"/>
          <p14:tracePt t="17594" x="1293813" y="2698750"/>
          <p14:tracePt t="17610" x="1303338" y="2690813"/>
          <p14:tracePt t="17634" x="1322388" y="2690813"/>
          <p14:tracePt t="17642" x="1339850" y="2671763"/>
          <p14:tracePt t="17650" x="1349375" y="2662238"/>
          <p14:tracePt t="17674" x="1349375" y="2654300"/>
          <p14:tracePt t="17730" x="1358900" y="2654300"/>
          <p14:tracePt t="17746" x="1422400" y="2654300"/>
          <p14:tracePt t="17754" x="1512888" y="2654300"/>
          <p14:tracePt t="17762" x="1641475" y="2654300"/>
          <p14:tracePt t="17770" x="1787525" y="2671763"/>
          <p14:tracePt t="17778" x="1951038" y="2708275"/>
          <p14:tracePt t="17786" x="2097088" y="2708275"/>
          <p14:tracePt t="17795" x="2214563" y="2717800"/>
          <p14:tracePt t="17802" x="2287588" y="2717800"/>
          <p14:tracePt t="17812" x="2316163" y="2717800"/>
          <p14:tracePt t="17818" x="2333625" y="2717800"/>
          <p14:tracePt t="17930" x="2270125" y="2717800"/>
          <p14:tracePt t="17938" x="2214563" y="2744788"/>
          <p14:tracePt t="17946" x="2151063" y="2754313"/>
          <p14:tracePt t="17954" x="2114550" y="2754313"/>
          <p14:tracePt t="17962" x="2070100" y="2763838"/>
          <p14:tracePt t="17978" x="2060575" y="2771775"/>
          <p14:tracePt t="17986" x="2060575" y="2781300"/>
          <p14:tracePt t="17995" x="2060575" y="2790825"/>
          <p14:tracePt t="18012" x="2060575" y="2808288"/>
          <p14:tracePt t="18018" x="2070100" y="2827338"/>
          <p14:tracePt t="18028" x="2114550" y="2844800"/>
          <p14:tracePt t="18034" x="2143125" y="2854325"/>
          <p14:tracePt t="18044" x="2179638" y="2890838"/>
          <p14:tracePt t="18050" x="2197100" y="2909888"/>
          <p14:tracePt t="18058" x="2206625" y="2909888"/>
          <p14:tracePt t="18066" x="2224088" y="2927350"/>
          <p14:tracePt t="18074" x="2224088" y="2936875"/>
          <p14:tracePt t="18090" x="2224088" y="2946400"/>
          <p14:tracePt t="18098" x="2224088" y="2963863"/>
          <p14:tracePt t="18106" x="2224088" y="2973388"/>
          <p14:tracePt t="18114" x="2224088" y="2982913"/>
          <p14:tracePt t="18122" x="2214563" y="3000375"/>
          <p14:tracePt t="18266" x="2224088" y="3000375"/>
          <p14:tracePt t="18290" x="2233613" y="2982913"/>
          <p14:tracePt t="18329" x="2243138" y="2973388"/>
          <p14:tracePt t="18353" x="2260600" y="2954338"/>
          <p14:tracePt t="18376" x="2279650" y="2936875"/>
          <p14:tracePt t="18384" x="2297113" y="2936875"/>
          <p14:tracePt t="18392" x="2343150" y="2927350"/>
          <p14:tracePt t="18400" x="2360613" y="2927350"/>
          <p14:tracePt t="18408" x="2397125" y="2927350"/>
          <p14:tracePt t="18416" x="2443163" y="2927350"/>
          <p14:tracePt t="18426" x="2470150" y="2927350"/>
          <p14:tracePt t="18433" x="2489200" y="2927350"/>
          <p14:tracePt t="18441" x="2506663" y="2927350"/>
          <p14:tracePt t="18449" x="2525713" y="2927350"/>
          <p14:tracePt t="18578" x="2533650" y="2927350"/>
          <p14:tracePt t="18586" x="2533650" y="2963863"/>
          <p14:tracePt t="18593" x="2516188" y="2990850"/>
          <p14:tracePt t="18602" x="2462213" y="3036888"/>
          <p14:tracePt t="18611" x="2406650" y="3090863"/>
          <p14:tracePt t="18618" x="2343150" y="3155950"/>
          <p14:tracePt t="18628" x="2279650" y="3228975"/>
          <p14:tracePt t="18634" x="2224088" y="3309938"/>
          <p14:tracePt t="18644" x="2187575" y="3355975"/>
          <p14:tracePt t="18649" x="2114550" y="3438525"/>
          <p14:tracePt t="18658" x="2070100" y="3482975"/>
          <p14:tracePt t="18665" x="2024063" y="3548063"/>
          <p14:tracePt t="18674" x="1997075" y="3584575"/>
          <p14:tracePt t="18683" x="1941513" y="3648075"/>
          <p14:tracePt t="18691" x="1895475" y="3694113"/>
          <p14:tracePt t="18697" x="1868488" y="3730625"/>
          <p14:tracePt t="18705" x="1851025" y="3748088"/>
          <p14:tracePt t="18713" x="1831975" y="3767138"/>
          <p14:tracePt t="18721" x="1824038" y="3775075"/>
          <p14:tracePt t="18729" x="1814513" y="3794125"/>
          <p14:tracePt t="18737" x="1814513" y="3803650"/>
          <p14:tracePt t="18745" x="1804988" y="3811588"/>
          <p14:tracePt t="18769" x="1795463" y="3830638"/>
          <p14:tracePt t="18785" x="1787525" y="3848100"/>
          <p14:tracePt t="18801" x="1722438" y="3911600"/>
          <p14:tracePt t="18810" x="1695450" y="3940175"/>
          <p14:tracePt t="18833" x="1685925" y="3976688"/>
          <p14:tracePt t="18850" x="1677988" y="3984625"/>
          <p14:tracePt t="18962" x="1677988" y="3994150"/>
          <p14:tracePt t="18970" x="1695450" y="4013200"/>
          <p14:tracePt t="18977" x="1731963" y="4040188"/>
          <p14:tracePt t="18986" x="1824038" y="4086225"/>
          <p14:tracePt t="18994" x="1914525" y="4140200"/>
          <p14:tracePt t="19002" x="2051050" y="4232275"/>
          <p14:tracePt t="19011" x="2170113" y="4303713"/>
          <p14:tracePt t="19018" x="2287588" y="4376738"/>
          <p14:tracePt t="19028" x="2406650" y="4468813"/>
          <p14:tracePt t="19034" x="2543175" y="4559300"/>
          <p14:tracePt t="19044" x="2698750" y="4668838"/>
          <p14:tracePt t="19049" x="2725738" y="4741863"/>
          <p14:tracePt t="19058" x="2808288" y="4833938"/>
          <p14:tracePt t="19066" x="2862263" y="4897438"/>
          <p14:tracePt t="19074" x="2898775" y="4943475"/>
          <p14:tracePt t="19081" x="2917825" y="4979988"/>
          <p14:tracePt t="19089" x="2925763" y="4997450"/>
          <p14:tracePt t="19097" x="2944813" y="5016500"/>
          <p14:tracePt t="19330" x="2944813" y="5006975"/>
          <p14:tracePt t="19337" x="2944813" y="4987925"/>
          <p14:tracePt t="19345" x="2944813" y="4960938"/>
          <p14:tracePt t="19353" x="2954338" y="4943475"/>
          <p14:tracePt t="19361" x="2962275" y="4906963"/>
          <p14:tracePt t="19370" x="2962275" y="4887913"/>
          <p14:tracePt t="19378" x="2971800" y="4870450"/>
          <p14:tracePt t="19386" x="2971800" y="4851400"/>
          <p14:tracePt t="19394" x="2990850" y="4824413"/>
          <p14:tracePt t="19402" x="2990850" y="4814888"/>
          <p14:tracePt t="19411" x="2998788" y="4787900"/>
          <p14:tracePt t="19418" x="2998788" y="4768850"/>
          <p14:tracePt t="19428" x="3008313" y="4751388"/>
          <p14:tracePt t="19434" x="3044825" y="4705350"/>
          <p14:tracePt t="19444" x="3063875" y="4687888"/>
          <p14:tracePt t="19450" x="3117850" y="4632325"/>
          <p14:tracePt t="19458" x="3181350" y="4578350"/>
          <p14:tracePt t="19466" x="3244850" y="4522788"/>
          <p14:tracePt t="19474" x="3309938" y="4486275"/>
          <p14:tracePt t="19482" x="3409950" y="4413250"/>
          <p14:tracePt t="19489" x="3527425" y="4368800"/>
          <p14:tracePt t="19497" x="3600450" y="4332288"/>
          <p14:tracePt t="19505" x="3665538" y="4295775"/>
          <p14:tracePt t="19515" x="3765550" y="4240213"/>
          <p14:tracePt t="19522" x="3802063" y="4213225"/>
          <p14:tracePt t="19531" x="3829050" y="4195763"/>
          <p14:tracePt t="19538" x="3846513" y="4186238"/>
          <p14:tracePt t="19546" x="3856038" y="4176713"/>
          <p14:tracePt t="19658" x="3883025" y="4149725"/>
          <p14:tracePt t="19666" x="3892550" y="4140200"/>
          <p14:tracePt t="19674" x="3902075" y="4130675"/>
          <p14:tracePt t="19682" x="3919538" y="4122738"/>
          <p14:tracePt t="19690" x="3948113" y="4094163"/>
          <p14:tracePt t="19697" x="3965575" y="4086225"/>
          <p14:tracePt t="19706" x="3992563" y="4067175"/>
          <p14:tracePt t="19715" x="4029075" y="4030663"/>
          <p14:tracePt t="19722" x="4038600" y="4013200"/>
          <p14:tracePt t="19731" x="4065588" y="3984625"/>
          <p14:tracePt t="19738" x="4075113" y="3976688"/>
          <p14:tracePt t="19746" x="4075113" y="3967163"/>
          <p14:tracePt t="19769" x="4075113" y="3957638"/>
          <p14:tracePt t="19779" x="4075113" y="3948113"/>
          <p14:tracePt t="19930" x="4057650" y="3940175"/>
          <p14:tracePt t="19938" x="3975100" y="3940175"/>
          <p14:tracePt t="19946" x="3919538" y="3940175"/>
          <p14:tracePt t="19953" x="3829050" y="3940175"/>
          <p14:tracePt t="19962" x="3702050" y="3940175"/>
          <p14:tracePt t="19969" x="3582988" y="3967163"/>
          <p14:tracePt t="19978" x="3473450" y="3984625"/>
          <p14:tracePt t="19986" x="3363913" y="3994150"/>
          <p14:tracePt t="19994" x="3300413" y="4013200"/>
          <p14:tracePt t="20002" x="3263900" y="4013200"/>
          <p14:tracePt t="20011" x="3227388" y="4030663"/>
          <p14:tracePt t="20018" x="3217863" y="4040188"/>
          <p14:tracePt t="20034" x="3208338" y="4040188"/>
          <p14:tracePt t="20044" x="3200400" y="4049713"/>
          <p14:tracePt t="20058" x="3200400" y="4057650"/>
          <p14:tracePt t="20074" x="3190875" y="4067175"/>
          <p14:tracePt t="20082" x="3181350" y="4076700"/>
          <p14:tracePt t="20090" x="3163888" y="4086225"/>
          <p14:tracePt t="20098" x="3154363" y="4094163"/>
          <p14:tracePt t="20105" x="3144838" y="4113213"/>
          <p14:tracePt t="20114" x="3108325" y="4130675"/>
          <p14:tracePt t="20122" x="3100388" y="4130675"/>
          <p14:tracePt t="20131" x="3090863" y="4140200"/>
          <p14:tracePt t="20146" x="3081338" y="4140200"/>
          <p14:tracePt t="20266" x="3071813" y="4149725"/>
          <p14:tracePt t="20282" x="3063875" y="4167188"/>
          <p14:tracePt t="20289" x="3035300" y="4167188"/>
          <p14:tracePt t="20298" x="3017838" y="4176713"/>
          <p14:tracePt t="20306" x="2981325" y="4176713"/>
          <p14:tracePt t="20313" x="2981325" y="4186238"/>
          <p14:tracePt t="20322" x="2971800" y="4195763"/>
          <p14:tracePt t="20392" x="2962275" y="4195763"/>
          <p14:tracePt t="20400" x="2944813" y="4186238"/>
          <p14:tracePt t="20408" x="2889250" y="4186238"/>
          <p14:tracePt t="20417" x="2835275" y="4186238"/>
          <p14:tracePt t="20426" x="2744788" y="4186238"/>
          <p14:tracePt t="20433" x="2698750" y="4186238"/>
          <p14:tracePt t="20445" x="2616200" y="4186238"/>
          <p14:tracePt t="20450" x="2525713" y="4186238"/>
          <p14:tracePt t="20458" x="2470150" y="4186238"/>
          <p14:tracePt t="20466" x="2443163" y="4186238"/>
          <p14:tracePt t="20474" x="2406650" y="4176713"/>
          <p14:tracePt t="20482" x="2397125" y="4176713"/>
          <p14:tracePt t="20706" x="2389188" y="4159250"/>
          <p14:tracePt t="20714" x="2389188" y="4122738"/>
          <p14:tracePt t="20722" x="2389188" y="4094163"/>
          <p14:tracePt t="20730" x="2406650" y="4030663"/>
          <p14:tracePt t="20738" x="2406650" y="3994150"/>
          <p14:tracePt t="20746" x="2406650" y="3948113"/>
          <p14:tracePt t="20754" x="2406650" y="3911600"/>
          <p14:tracePt t="20761" x="2406650" y="3894138"/>
          <p14:tracePt t="20769" x="2406650" y="3867150"/>
          <p14:tracePt t="20779" x="2406650" y="3848100"/>
          <p14:tracePt t="20785" x="2406650" y="3821113"/>
          <p14:tracePt t="20794" x="2406650" y="3811588"/>
          <p14:tracePt t="20802" x="2406650" y="3803650"/>
          <p14:tracePt t="20811" x="2406650" y="3775075"/>
          <p14:tracePt t="20828" x="2406650" y="3767138"/>
          <p14:tracePt t="20844" x="2406650" y="3757613"/>
          <p14:tracePt t="20922" x="2416175" y="3748088"/>
          <p14:tracePt t="20930" x="2462213" y="3748088"/>
          <p14:tracePt t="20938" x="2533650" y="3748088"/>
          <p14:tracePt t="20945" x="2662238" y="3748088"/>
          <p14:tracePt t="20953" x="2808288" y="3748088"/>
          <p14:tracePt t="20962" x="2954338" y="3748088"/>
          <p14:tracePt t="20970" x="3100388" y="3775075"/>
          <p14:tracePt t="20978" x="3244850" y="3775075"/>
          <p14:tracePt t="20986" x="3409950" y="3775075"/>
          <p14:tracePt t="20994" x="3463925" y="3775075"/>
          <p14:tracePt t="21002" x="3573463" y="3775075"/>
          <p14:tracePt t="21012" x="3619500" y="3775075"/>
          <p14:tracePt t="21018" x="3629025" y="3775075"/>
          <p14:tracePt t="21098" x="3592513" y="3775075"/>
          <p14:tracePt t="21106" x="3519488" y="3794125"/>
          <p14:tracePt t="21114" x="3455988" y="3811588"/>
          <p14:tracePt t="21122" x="3400425" y="3830638"/>
          <p14:tracePt t="21131" x="3354388" y="3840163"/>
          <p14:tracePt t="21138" x="3346450" y="3840163"/>
          <p14:tracePt t="21146" x="3327400" y="3848100"/>
          <p14:tracePt t="21154" x="3317875" y="3857625"/>
          <p14:tracePt t="21209" x="3317875" y="3867150"/>
          <p14:tracePt t="21226" x="3317875" y="3884613"/>
          <p14:tracePt t="21242" x="3317875" y="3894138"/>
          <p14:tracePt t="21249" x="3317875" y="3921125"/>
          <p14:tracePt t="21266" x="3309938" y="3940175"/>
          <p14:tracePt t="21274" x="3300413" y="3948113"/>
          <p14:tracePt t="21290" x="3281363" y="3948113"/>
          <p14:tracePt t="21298" x="3263900" y="3948113"/>
          <p14:tracePt t="21306" x="3254375" y="3948113"/>
          <p14:tracePt t="21314" x="3236913" y="3948113"/>
          <p14:tracePt t="21322" x="3227388" y="3948113"/>
          <p14:tracePt t="21338" x="3217863" y="3948113"/>
          <p14:tracePt t="21345" x="3208338" y="3948113"/>
          <p14:tracePt t="21354" x="3200400" y="3948113"/>
          <p14:tracePt t="21361" x="3190875" y="3948113"/>
          <p14:tracePt t="21377" x="3171825" y="3948113"/>
          <p14:tracePt t="21385" x="3154363" y="3948113"/>
          <p14:tracePt t="21394" x="3144838" y="3948113"/>
          <p14:tracePt t="21401" x="3081338" y="3921125"/>
          <p14:tracePt t="21410" x="3063875" y="3903663"/>
          <p14:tracePt t="21417" x="3035300" y="3867150"/>
          <p14:tracePt t="21427" x="2981325" y="3830638"/>
          <p14:tracePt t="21433" x="2962275" y="3803650"/>
          <p14:tracePt t="21443" x="2925763" y="3757613"/>
          <p14:tracePt t="21449" x="2898775" y="3721100"/>
          <p14:tracePt t="21457" x="2898775" y="3702050"/>
          <p14:tracePt t="21465" x="2862263" y="3648075"/>
          <p14:tracePt t="21473" x="2862263" y="3629025"/>
          <p14:tracePt t="21481" x="2862263" y="3602038"/>
          <p14:tracePt t="21489" x="2862263" y="3575050"/>
          <p14:tracePt t="21497" x="2862263" y="3538538"/>
          <p14:tracePt t="21505" x="2862263" y="3511550"/>
          <p14:tracePt t="21513" x="2862263" y="3492500"/>
          <p14:tracePt t="21521" x="2852738" y="3455988"/>
          <p14:tracePt t="21537" x="2844800" y="3438525"/>
          <p14:tracePt t="21553" x="2844800" y="3419475"/>
          <p14:tracePt t="21561" x="2835275" y="3402013"/>
          <p14:tracePt t="21585" x="2825750" y="3392488"/>
          <p14:tracePt t="21618" x="2817813" y="3382963"/>
          <p14:tracePt t="21634" x="2817813" y="3375025"/>
          <p14:tracePt t="21650" x="2817813" y="3365500"/>
          <p14:tracePt t="21659" x="2808288" y="3346450"/>
          <p14:tracePt t="21667" x="2798763" y="3328988"/>
          <p14:tracePt t="21682" x="2789238" y="3328988"/>
          <p14:tracePt t="21698" x="2781300" y="3319463"/>
          <p14:tracePt t="21842" x="2771775" y="3319463"/>
          <p14:tracePt t="21850" x="2744788" y="3319463"/>
          <p14:tracePt t="21858" x="2725738" y="3319463"/>
          <p14:tracePt t="21866" x="2689225" y="3338513"/>
          <p14:tracePt t="21874" x="2671763" y="3382963"/>
          <p14:tracePt t="21898" x="2625725" y="3529013"/>
          <p14:tracePt t="21906" x="2625725" y="3584575"/>
          <p14:tracePt t="21914" x="2616200" y="3621088"/>
          <p14:tracePt t="21922" x="2616200" y="3638550"/>
          <p14:tracePt t="21930" x="2616200" y="3657600"/>
          <p14:tracePt t="21938" x="2616200" y="3675063"/>
          <p14:tracePt t="21947" x="2616200" y="3684588"/>
          <p14:tracePt t="22160" x="2616200" y="3694113"/>
          <p14:tracePt t="22168" x="2598738" y="3702050"/>
          <p14:tracePt t="22176" x="2562225" y="3711575"/>
          <p14:tracePt t="22184" x="2506663" y="3738563"/>
          <p14:tracePt t="22193" x="2489200" y="3738563"/>
          <p14:tracePt t="22201" x="2433638" y="3748088"/>
          <p14:tracePt t="22210" x="2406650" y="3757613"/>
          <p14:tracePt t="22218" x="2360613" y="3775075"/>
          <p14:tracePt t="22228" x="2352675" y="3784600"/>
          <p14:tracePt t="22234" x="2333625" y="3794125"/>
          <p14:tracePt t="22250" x="2324100" y="3794125"/>
          <p14:tracePt t="22282" x="2316163" y="3803650"/>
          <p14:tracePt t="22298" x="2316163" y="3811588"/>
          <p14:tracePt t="22306" x="2297113" y="3830638"/>
          <p14:tracePt t="22314" x="2279650" y="3840163"/>
          <p14:tracePt t="22322" x="2214563" y="3857625"/>
          <p14:tracePt t="22331" x="2187575" y="3875088"/>
          <p14:tracePt t="22338" x="2160588" y="3903663"/>
          <p14:tracePt t="22344" x="2124075" y="3911600"/>
          <p14:tracePt t="22352" x="2097088" y="3930650"/>
          <p14:tracePt t="22360" x="2078038" y="3940175"/>
          <p14:tracePt t="22368" x="2070100" y="3948113"/>
          <p14:tracePt t="22384" x="2060575" y="3957638"/>
          <p14:tracePt t="22400" x="2041525" y="3976688"/>
          <p14:tracePt t="22425" x="2033588" y="3984625"/>
          <p14:tracePt t="22443" x="2024063" y="3984625"/>
          <p14:tracePt t="22514" x="2005013" y="3984625"/>
          <p14:tracePt t="22522" x="1997075" y="3984625"/>
          <p14:tracePt t="22530" x="1978025" y="3984625"/>
          <p14:tracePt t="22538" x="1951038" y="3984625"/>
          <p14:tracePt t="22546" x="1924050" y="3976688"/>
          <p14:tracePt t="22554" x="1905000" y="3967163"/>
          <p14:tracePt t="22562" x="1860550" y="3957638"/>
          <p14:tracePt t="22570" x="1851025" y="3957638"/>
          <p14:tracePt t="22578" x="1841500" y="3948113"/>
          <p14:tracePt t="22586" x="1824038" y="3940175"/>
          <p14:tracePt t="22594" x="1814513" y="3930650"/>
          <p14:tracePt t="22617" x="1814513" y="3921125"/>
          <p14:tracePt t="22625" x="1804988" y="3921125"/>
          <p14:tracePt t="22641" x="1795463" y="3911600"/>
          <p14:tracePt t="22648" x="1787525" y="3903663"/>
          <p14:tracePt t="22656" x="1778000" y="3894138"/>
          <p14:tracePt t="22664" x="1768475" y="3894138"/>
          <p14:tracePt t="22672" x="1768475" y="3884613"/>
          <p14:tracePt t="22680" x="1758950" y="3884613"/>
          <p14:tracePt t="22689" x="1741488" y="3884613"/>
          <p14:tracePt t="22696" x="1731963" y="3875088"/>
          <p14:tracePt t="22874" x="1768475" y="3875088"/>
          <p14:tracePt t="22882" x="1841500" y="3875088"/>
          <p14:tracePt t="22890" x="1924050" y="3875088"/>
          <p14:tracePt t="22898" x="2014538" y="3875088"/>
          <p14:tracePt t="22906" x="2087563" y="3875088"/>
          <p14:tracePt t="22914" x="2179638" y="3875088"/>
          <p14:tracePt t="22922" x="2270125" y="3875088"/>
          <p14:tracePt t="22930" x="2343150" y="3875088"/>
          <p14:tracePt t="22938" x="2397125" y="3875088"/>
          <p14:tracePt t="22946" x="2452688" y="3875088"/>
          <p14:tracePt t="22954" x="2470150" y="3875088"/>
          <p14:tracePt t="22961" x="2516188" y="3875088"/>
          <p14:tracePt t="22969" x="2525713" y="3875088"/>
          <p14:tracePt t="23368" x="2570163" y="3840163"/>
          <p14:tracePt t="23376" x="2625725" y="3784600"/>
          <p14:tracePt t="23384" x="2625725" y="3775075"/>
          <p14:tracePt t="23393" x="2652713" y="3738563"/>
          <p14:tracePt t="23401" x="2689225" y="3694113"/>
          <p14:tracePt t="23411" x="2725738" y="3648075"/>
          <p14:tracePt t="23418" x="2762250" y="3602038"/>
          <p14:tracePt t="23428" x="2798763" y="3538538"/>
          <p14:tracePt t="23433" x="2808288" y="3502025"/>
          <p14:tracePt t="23444" x="2817813" y="3482975"/>
          <p14:tracePt t="23450" x="2825750" y="3446463"/>
          <p14:tracePt t="23458" x="2844800" y="3438525"/>
          <p14:tracePt t="23465" x="2852738" y="3429000"/>
          <p14:tracePt t="23474" x="2852738" y="3419475"/>
          <p14:tracePt t="23482" x="2852738" y="3411538"/>
          <p14:tracePt t="23754" x="2844800" y="3429000"/>
          <p14:tracePt t="23762" x="2835275" y="3446463"/>
          <p14:tracePt t="23770" x="2817813" y="3492500"/>
          <p14:tracePt t="23779" x="2798763" y="3519488"/>
          <p14:tracePt t="23785" x="2781300" y="3565525"/>
          <p14:tracePt t="23794" x="2771775" y="3592513"/>
          <p14:tracePt t="23801" x="2762250" y="3611563"/>
          <p14:tracePt t="23811" x="2762250" y="3638550"/>
          <p14:tracePt t="23816" x="2762250" y="3675063"/>
          <p14:tracePt t="23825" x="2798763" y="3684588"/>
          <p14:tracePt t="23832" x="2798763" y="3702050"/>
          <p14:tracePt t="23848" x="2798763" y="3711575"/>
          <p14:tracePt t="23856" x="2798763" y="3738563"/>
          <p14:tracePt t="23865" x="2798763" y="3757613"/>
          <p14:tracePt t="23878" x="2798763" y="3775075"/>
          <p14:tracePt t="23881" x="2798763" y="3794125"/>
          <p14:tracePt t="23889" x="2798763" y="3803650"/>
          <p14:tracePt t="23897" x="2798763" y="3821113"/>
          <p14:tracePt t="23905" x="2798763" y="3830638"/>
          <p14:tracePt t="24018" x="2798763" y="3840163"/>
          <p14:tracePt t="24034" x="2798763" y="3857625"/>
          <p14:tracePt t="24194" x="2825750" y="3867150"/>
          <p14:tracePt t="24202" x="2971800" y="3867150"/>
          <p14:tracePt t="24209" x="3171825" y="3867150"/>
          <p14:tracePt t="24218" x="3390900" y="3867150"/>
          <p14:tracePt t="24228" x="3573463" y="3884613"/>
          <p14:tracePt t="24234" x="3975100" y="3984625"/>
          <p14:tracePt t="24244" x="4175125" y="4003675"/>
          <p14:tracePt t="24250" x="4303713" y="4013200"/>
          <p14:tracePt t="24260" x="4440238" y="4040188"/>
          <p14:tracePt t="24266" x="4494213" y="4040188"/>
          <p14:tracePt t="24274" x="4503738" y="4040188"/>
          <p14:tracePt t="24361" x="4457700" y="4040188"/>
          <p14:tracePt t="24369" x="4403725" y="4040188"/>
          <p14:tracePt t="24377" x="4321175" y="4040188"/>
          <p14:tracePt t="24385" x="4230688" y="4040188"/>
          <p14:tracePt t="24393" x="4138613" y="4040188"/>
          <p14:tracePt t="24401" x="4065588" y="4040188"/>
          <p14:tracePt t="24410" x="4011613" y="4057650"/>
          <p14:tracePt t="24417" x="3965575" y="4057650"/>
          <p14:tracePt t="24425" x="3938588" y="4057650"/>
          <p14:tracePt t="24434" x="3929063" y="4057650"/>
          <p14:tracePt t="24444" x="3919538" y="4057650"/>
          <p14:tracePt t="24460" x="3911600" y="4057650"/>
          <p14:tracePt t="24466" x="3902075" y="4057650"/>
          <p14:tracePt t="24474" x="3856038" y="4057650"/>
          <p14:tracePt t="24482" x="3783013" y="4057650"/>
          <p14:tracePt t="24489" x="3692525" y="4057650"/>
          <p14:tracePt t="24498" x="3582988" y="4057650"/>
          <p14:tracePt t="24506" x="3473450" y="4057650"/>
          <p14:tracePt t="24514" x="3346450" y="4057650"/>
          <p14:tracePt t="24521" x="3236913" y="4057650"/>
          <p14:tracePt t="24529" x="3163888" y="4057650"/>
          <p14:tracePt t="24538" x="3127375" y="4057650"/>
          <p14:tracePt t="24545" x="3108325" y="4057650"/>
          <p14:tracePt t="24634" x="3063875" y="4057650"/>
          <p14:tracePt t="24642" x="3035300" y="4057650"/>
          <p14:tracePt t="24649" x="3008313" y="4057650"/>
          <p14:tracePt t="24658" x="2954338" y="4057650"/>
          <p14:tracePt t="24666" x="2908300" y="4057650"/>
          <p14:tracePt t="24674" x="2871788" y="4057650"/>
          <p14:tracePt t="24682" x="2852738" y="4057650"/>
          <p14:tracePt t="24690" x="2808288" y="4057650"/>
          <p14:tracePt t="24698" x="2798763" y="4057650"/>
          <p14:tracePt t="24730" x="2781300" y="4057650"/>
          <p14:tracePt t="24768" x="2762250" y="4057650"/>
          <p14:tracePt t="24776" x="2725738" y="4057650"/>
          <p14:tracePt t="24784" x="2716213" y="4057650"/>
          <p14:tracePt t="24792" x="2679700" y="4057650"/>
          <p14:tracePt t="24800" x="2652713" y="4057650"/>
          <p14:tracePt t="24808" x="2625725" y="4057650"/>
          <p14:tracePt t="24817" x="2606675" y="4057650"/>
          <p14:tracePt t="24826" x="2579688" y="4057650"/>
          <p14:tracePt t="24833" x="2570163" y="4049713"/>
          <p14:tracePt t="24843" x="2562225" y="4040188"/>
          <p14:tracePt t="24894" x="2562225" y="4021138"/>
          <p14:tracePt t="24898" x="2562225" y="4013200"/>
          <p14:tracePt t="24929" x="2562225" y="4003675"/>
          <p14:tracePt t="25034" x="2562225" y="4013200"/>
          <p14:tracePt t="25043" x="2562225" y="4021138"/>
          <p14:tracePt t="25050" x="2562225" y="4049713"/>
          <p14:tracePt t="25058" x="2562225" y="4067175"/>
          <p14:tracePt t="25064" x="2570163" y="4086225"/>
          <p14:tracePt t="25072" x="2570163" y="4094163"/>
          <p14:tracePt t="25080" x="2579688" y="4113213"/>
          <p14:tracePt t="25088" x="2579688" y="4140200"/>
          <p14:tracePt t="25096" x="2579688" y="4159250"/>
          <p14:tracePt t="25104" x="2579688" y="4232275"/>
          <p14:tracePt t="25112" x="2579688" y="4268788"/>
          <p14:tracePt t="25120" x="2579688" y="4340225"/>
          <p14:tracePt t="25129" x="2579688" y="4413250"/>
          <p14:tracePt t="25137" x="2562225" y="4505325"/>
          <p14:tracePt t="25145" x="2552700" y="4587875"/>
          <p14:tracePt t="25153" x="2506663" y="4678363"/>
          <p14:tracePt t="25162" x="2506663" y="4741863"/>
          <p14:tracePt t="25169" x="2498725" y="4778375"/>
          <p14:tracePt t="25177" x="2498725" y="4824413"/>
          <p14:tracePt t="25185" x="2498725" y="4851400"/>
          <p14:tracePt t="25194" x="2498725" y="4860925"/>
          <p14:tracePt t="25201" x="2498725" y="4870450"/>
          <p14:tracePt t="25330" x="2498725" y="4851400"/>
          <p14:tracePt t="25338" x="2498725" y="4824413"/>
          <p14:tracePt t="25346" x="2498725" y="4805363"/>
          <p14:tracePt t="25354" x="2498725" y="4787900"/>
          <p14:tracePt t="25360" x="2498725" y="4768850"/>
          <p14:tracePt t="25368" x="2498725" y="4751388"/>
          <p14:tracePt t="25474" x="2506663" y="4741863"/>
          <p14:tracePt t="25482" x="2533650" y="4741863"/>
          <p14:tracePt t="25490" x="2543175" y="4741863"/>
          <p14:tracePt t="25496" x="2589213" y="4741863"/>
          <p14:tracePt t="25504" x="2606675" y="4741863"/>
          <p14:tracePt t="25512" x="2635250" y="4741863"/>
          <p14:tracePt t="25520" x="2643188" y="4741863"/>
          <p14:tracePt t="25528" x="2671763" y="4741863"/>
          <p14:tracePt t="25536" x="2689225" y="4760913"/>
          <p14:tracePt t="25553" x="2735263" y="4760913"/>
          <p14:tracePt t="25561" x="2762250" y="4760913"/>
          <p14:tracePt t="25569" x="2798763" y="4760913"/>
          <p14:tracePt t="25577" x="2844800" y="4760913"/>
          <p14:tracePt t="25585" x="2908300" y="4760913"/>
          <p14:tracePt t="25594" x="2954338" y="4760913"/>
          <p14:tracePt t="25601" x="3017838" y="4760913"/>
          <p14:tracePt t="25610" x="3136900" y="4778375"/>
          <p14:tracePt t="25618" x="3263900" y="4787900"/>
          <p14:tracePt t="25627" x="3373438" y="4805363"/>
          <p14:tracePt t="25633" x="3519488" y="4833938"/>
          <p14:tracePt t="25643" x="3665538" y="4851400"/>
          <p14:tracePt t="25649" x="3838575" y="4878388"/>
          <p14:tracePt t="25660" x="4002088" y="4906963"/>
          <p14:tracePt t="25665" x="4184650" y="4943475"/>
          <p14:tracePt t="25674" x="4440238" y="4951413"/>
          <p14:tracePt t="25681" x="4722813" y="5016500"/>
          <p14:tracePt t="25689" x="5041900" y="5053013"/>
          <p14:tracePt t="25697" x="5397500" y="5116513"/>
          <p14:tracePt t="25705" x="5634038" y="5133975"/>
          <p14:tracePt t="25713" x="5853113" y="5180013"/>
          <p14:tracePt t="25721" x="5999163" y="5197475"/>
          <p14:tracePt t="25729" x="6135688" y="5216525"/>
          <p14:tracePt t="25737" x="6226175" y="5226050"/>
          <p14:tracePt t="25746" x="6299200" y="5226050"/>
          <p14:tracePt t="25753" x="6345238" y="5226050"/>
          <p14:tracePt t="25762" x="6381750" y="5226050"/>
          <p14:tracePt t="25769" x="6399213" y="5226050"/>
          <p14:tracePt t="25777" x="6418263" y="5226050"/>
          <p14:tracePt t="25785" x="6427788" y="5226050"/>
          <p14:tracePt t="25794" x="6435725" y="5216525"/>
          <p14:tracePt t="25801" x="6454775" y="5197475"/>
          <p14:tracePt t="25810" x="6472238" y="5180013"/>
          <p14:tracePt t="25817" x="6481763" y="5143500"/>
          <p14:tracePt t="25827" x="6491288" y="5097463"/>
          <p14:tracePt t="25833" x="6500813" y="5043488"/>
          <p14:tracePt t="25843" x="6527800" y="5006975"/>
          <p14:tracePt t="25849" x="6527800" y="4979988"/>
          <p14:tracePt t="25859" x="6537325" y="4933950"/>
          <p14:tracePt t="25866" x="6545263" y="4897438"/>
          <p14:tracePt t="25873" x="6564313" y="4851400"/>
          <p14:tracePt t="25898" x="6637338" y="4724400"/>
          <p14:tracePt t="25905" x="6654800" y="4705350"/>
          <p14:tracePt t="25913" x="6710363" y="4641850"/>
          <p14:tracePt t="25921" x="6710363" y="4614863"/>
          <p14:tracePt t="25929" x="6710363" y="4605338"/>
          <p14:tracePt t="25937" x="6710363" y="4578350"/>
          <p14:tracePt t="25945" x="6710363" y="4551363"/>
          <p14:tracePt t="25953" x="6710363" y="4522788"/>
          <p14:tracePt t="25961" x="6746875" y="4459288"/>
          <p14:tracePt t="25969" x="6754813" y="4441825"/>
          <p14:tracePt t="25977" x="6764338" y="4441825"/>
          <p14:tracePt t="25985" x="6791325" y="4422775"/>
          <p14:tracePt t="25994" x="6800850" y="4413250"/>
          <p14:tracePt t="26001" x="6827838" y="4413250"/>
          <p14:tracePt t="26033" x="6837363" y="4405313"/>
          <p14:tracePt t="26138" x="6864350" y="4413250"/>
          <p14:tracePt t="26146" x="6883400" y="4422775"/>
          <p14:tracePt t="26154" x="6910388" y="4432300"/>
          <p14:tracePt t="26162" x="6919913" y="4432300"/>
          <p14:tracePt t="26426" x="6929438" y="4449763"/>
          <p14:tracePt t="26434" x="6929438" y="4468813"/>
          <p14:tracePt t="26443" x="6929438" y="4478338"/>
          <p14:tracePt t="26466" x="6929438" y="4486275"/>
          <p14:tracePt t="26530" x="6929438" y="4505325"/>
          <p14:tracePt t="26538" x="6910388" y="4532313"/>
          <p14:tracePt t="26546" x="6873875" y="4559300"/>
          <p14:tracePt t="26554" x="6846888" y="4595813"/>
          <p14:tracePt t="26562" x="6810375" y="4624388"/>
          <p14:tracePt t="26569" x="6800850" y="4641850"/>
          <p14:tracePt t="26577" x="6791325" y="4660900"/>
          <p14:tracePt t="26586" x="6773863" y="4705350"/>
          <p14:tracePt t="26594" x="6773863" y="4714875"/>
          <p14:tracePt t="26602" x="6764338" y="4724400"/>
          <p14:tracePt t="26617" x="6764338" y="4732338"/>
          <p14:tracePt t="26683" x="6754813" y="4741863"/>
          <p14:tracePt t="26690" x="6737350" y="4741863"/>
          <p14:tracePt t="26698" x="6718300" y="4741863"/>
          <p14:tracePt t="26705" x="6691313" y="4741863"/>
          <p14:tracePt t="26714" x="6673850" y="4751388"/>
          <p14:tracePt t="26722" x="6637338" y="4760913"/>
          <p14:tracePt t="26730" x="6627813" y="4760913"/>
          <p14:tracePt t="26738" x="6600825" y="4768850"/>
          <p14:tracePt t="26746" x="6581775" y="4778375"/>
          <p14:tracePt t="26826" x="6573838" y="4787900"/>
          <p14:tracePt t="26834" x="6554788" y="4797425"/>
          <p14:tracePt t="26843" x="6527800" y="4814888"/>
          <p14:tracePt t="26850" x="6508750" y="4814888"/>
          <p14:tracePt t="26861" x="6500813" y="4824413"/>
          <p14:tracePt t="27593" x="6500813" y="4841875"/>
          <p14:tracePt t="27609" x="6491288" y="4851400"/>
          <p14:tracePt t="27618" x="6481763" y="4851400"/>
          <p14:tracePt t="27626" x="6445250" y="4851400"/>
          <p14:tracePt t="27633" x="6435725" y="4851400"/>
          <p14:tracePt t="27644" x="6427788" y="4851400"/>
          <p14:tracePt t="27649" x="6418263" y="4851400"/>
          <p14:tracePt t="27660" x="6399213" y="4851400"/>
          <p14:tracePt t="27665" x="6372225" y="4851400"/>
          <p14:tracePt t="27673" x="6335713" y="4851400"/>
          <p14:tracePt t="27681" x="6299200" y="4824413"/>
          <p14:tracePt t="27689" x="6262688" y="4805363"/>
          <p14:tracePt t="27697" x="6218238" y="4760913"/>
          <p14:tracePt t="27705" x="6172200" y="4714875"/>
          <p14:tracePt t="27713" x="6153150" y="4697413"/>
          <p14:tracePt t="27721" x="6116638" y="4651375"/>
          <p14:tracePt t="27730" x="6080125" y="4587875"/>
          <p14:tracePt t="27737" x="6053138" y="4551363"/>
          <p14:tracePt t="27747" x="6026150" y="4495800"/>
          <p14:tracePt t="27753" x="5999163" y="4432300"/>
          <p14:tracePt t="27762" x="5999163" y="4395788"/>
          <p14:tracePt t="27769" x="5972175" y="4322763"/>
          <p14:tracePt t="27777" x="5943600" y="4240213"/>
          <p14:tracePt t="27785" x="5935663" y="4186238"/>
          <p14:tracePt t="27794" x="5907088" y="4103688"/>
          <p14:tracePt t="27801" x="5880100" y="4040188"/>
          <p14:tracePt t="27810" x="5870575" y="3948113"/>
          <p14:tracePt t="27817" x="5843588" y="3884613"/>
          <p14:tracePt t="27827" x="5843588" y="3857625"/>
          <p14:tracePt t="27833" x="5826125" y="3811588"/>
          <p14:tracePt t="27843" x="5816600" y="3767138"/>
          <p14:tracePt t="27849" x="5816600" y="3738563"/>
          <p14:tracePt t="27860" x="5816600" y="3702050"/>
          <p14:tracePt t="27866" x="5816600" y="3648075"/>
          <p14:tracePt t="27882" x="5816600" y="3565525"/>
          <p14:tracePt t="27890" x="5816600" y="3519488"/>
          <p14:tracePt t="27897" x="5853113" y="3455988"/>
          <p14:tracePt t="27905" x="5862638" y="3438525"/>
          <p14:tracePt t="27913" x="5907088" y="3375025"/>
          <p14:tracePt t="27921" x="5935663" y="3319463"/>
          <p14:tracePt t="27929" x="5989638" y="3265488"/>
          <p14:tracePt t="27937" x="6016625" y="3219450"/>
          <p14:tracePt t="27947" x="6062663" y="3155950"/>
          <p14:tracePt t="27953" x="6108700" y="3109913"/>
          <p14:tracePt t="27962" x="6145213" y="3046413"/>
          <p14:tracePt t="27969" x="6181725" y="2990850"/>
          <p14:tracePt t="27977" x="6235700" y="2946400"/>
          <p14:tracePt t="27985" x="6281738" y="2900363"/>
          <p14:tracePt t="27993" x="6326188" y="2844800"/>
          <p14:tracePt t="28001" x="6362700" y="2817813"/>
          <p14:tracePt t="28010" x="6408738" y="2763838"/>
          <p14:tracePt t="28017" x="6472238" y="2727325"/>
          <p14:tracePt t="28027" x="6527800" y="2690813"/>
          <p14:tracePt t="28033" x="6554788" y="2662238"/>
          <p14:tracePt t="28043" x="6581775" y="2635250"/>
          <p14:tracePt t="28049" x="6618288" y="2625725"/>
          <p14:tracePt t="28059" x="6645275" y="2608263"/>
          <p14:tracePt t="28065" x="6664325" y="2598738"/>
          <p14:tracePt t="28073" x="6710363" y="2589213"/>
          <p14:tracePt t="28081" x="6727825" y="2589213"/>
          <p14:tracePt t="28089" x="6746875" y="2581275"/>
          <p14:tracePt t="28097" x="6764338" y="2581275"/>
          <p14:tracePt t="28105" x="6783388" y="2581275"/>
          <p14:tracePt t="28113" x="6810375" y="2562225"/>
          <p14:tracePt t="28121" x="6837363" y="2562225"/>
          <p14:tracePt t="28129" x="6864350" y="2554288"/>
          <p14:tracePt t="28137" x="6910388" y="2554288"/>
          <p14:tracePt t="28145" x="6946900" y="2554288"/>
          <p14:tracePt t="28153" x="7000875" y="2554288"/>
          <p14:tracePt t="28162" x="7065963" y="2554288"/>
          <p14:tracePt t="28169" x="7119938" y="2554288"/>
          <p14:tracePt t="28178" x="7146925" y="2554288"/>
          <p14:tracePt t="28185" x="7202488" y="2554288"/>
          <p14:tracePt t="28194" x="7229475" y="2554288"/>
          <p14:tracePt t="28201" x="7302500" y="2554288"/>
          <p14:tracePt t="28210" x="7356475" y="2554288"/>
          <p14:tracePt t="28217" x="7392988" y="2554288"/>
          <p14:tracePt t="28227" x="7412038" y="2554288"/>
          <p14:tracePt t="28233" x="7448550" y="2562225"/>
          <p14:tracePt t="28244" x="7458075" y="2562225"/>
          <p14:tracePt t="28265" x="7466013" y="2571750"/>
          <p14:tracePt t="28281" x="7475538" y="2571750"/>
          <p14:tracePt t="28322" x="7485063" y="2571750"/>
          <p14:tracePt t="28354" x="7494588" y="2571750"/>
          <p14:tracePt t="28361" x="7521575" y="2571750"/>
          <p14:tracePt t="28370" x="7531100" y="2571750"/>
          <p14:tracePt t="28377" x="7539038" y="2571750"/>
          <p14:tracePt t="28386" x="7575550" y="2571750"/>
          <p14:tracePt t="28402" x="7594600" y="2589213"/>
          <p14:tracePt t="28426" x="7612063" y="2589213"/>
          <p14:tracePt t="28434" x="7621588" y="2598738"/>
          <p14:tracePt t="28458" x="7648575" y="2608263"/>
          <p14:tracePt t="28466" x="7667625" y="2608263"/>
          <p14:tracePt t="28474" x="7694613" y="2617788"/>
          <p14:tracePt t="28482" x="7704138" y="2617788"/>
          <p14:tracePt t="28490" x="7712075" y="2617788"/>
          <p14:tracePt t="28616" x="7731125" y="2635250"/>
          <p14:tracePt t="29114" x="7748588" y="2654300"/>
          <p14:tracePt t="29122" x="7748588" y="2671763"/>
          <p14:tracePt t="29144" x="7748588" y="2681288"/>
          <p14:tracePt t="29152" x="7758113" y="2690813"/>
          <p14:tracePt t="29177" x="7767638" y="2698750"/>
          <p14:tracePt t="29185" x="7777163" y="2708275"/>
          <p14:tracePt t="29202" x="7804150" y="2717800"/>
          <p14:tracePt t="29226" x="7813675" y="2727325"/>
          <p14:tracePt t="29242" x="7813675" y="2735263"/>
          <p14:tracePt t="29258" x="7821613" y="2763838"/>
          <p14:tracePt t="29282" x="7831138" y="2771775"/>
          <p14:tracePt t="29306" x="7840663" y="2781300"/>
          <p14:tracePt t="29330" x="7850188" y="2790825"/>
          <p14:tracePt t="29345" x="7858125" y="2808288"/>
          <p14:tracePt t="29458" x="7867650" y="2827338"/>
          <p14:tracePt t="29466" x="7877175" y="2827338"/>
          <p14:tracePt t="29482" x="7894638" y="2844800"/>
          <p14:tracePt t="29498" x="7913688" y="2854325"/>
          <p14:tracePt t="29514" x="7913688" y="2863850"/>
          <p14:tracePt t="29554" x="7913688" y="2881313"/>
          <p14:tracePt t="29577" x="7921625" y="2890838"/>
          <p14:tracePt t="29586" x="7921625" y="2900363"/>
          <p14:tracePt t="29602" x="7921625" y="2927350"/>
          <p14:tracePt t="29618" x="7921625" y="2936875"/>
          <p14:tracePt t="29625" x="7921625" y="2946400"/>
          <p14:tracePt t="29634" x="7921625" y="2963863"/>
          <p14:tracePt t="29650" x="7931150" y="2973388"/>
          <p14:tracePt t="29666" x="7940675" y="2990850"/>
          <p14:tracePt t="29682" x="7950200" y="3017838"/>
          <p14:tracePt t="29690" x="7958138" y="3027363"/>
          <p14:tracePt t="29698" x="7967663" y="3036888"/>
          <p14:tracePt t="29706" x="7967663" y="3046413"/>
          <p14:tracePt t="29722" x="7977188" y="3063875"/>
          <p14:tracePt t="29738" x="7977188" y="3073400"/>
          <p14:tracePt t="29745" x="7986713" y="3090863"/>
          <p14:tracePt t="29754" x="7986713" y="3100388"/>
          <p14:tracePt t="29762" x="7986713" y="3119438"/>
          <p14:tracePt t="29769" x="7986713" y="3136900"/>
          <p14:tracePt t="29786" x="7986713" y="3146425"/>
          <p14:tracePt t="29794" x="7986713" y="3173413"/>
          <p14:tracePt t="29802" x="7986713" y="3192463"/>
          <p14:tracePt t="29811" x="7986713" y="3209925"/>
          <p14:tracePt t="29818" x="7986713" y="3228975"/>
          <p14:tracePt t="29827" x="7986713" y="3246438"/>
          <p14:tracePt t="29834" x="7986713" y="3265488"/>
          <p14:tracePt t="29844" x="7986713" y="3292475"/>
          <p14:tracePt t="29850" x="7986713" y="3309938"/>
          <p14:tracePt t="29860" x="7986713" y="3328988"/>
          <p14:tracePt t="29866" x="7986713" y="3365500"/>
          <p14:tracePt t="29882" x="7986713" y="3429000"/>
          <p14:tracePt t="29890" x="7986713" y="3455988"/>
          <p14:tracePt t="29898" x="7986713" y="3475038"/>
          <p14:tracePt t="29906" x="7986713" y="3502025"/>
          <p14:tracePt t="29914" x="7986713" y="3519488"/>
          <p14:tracePt t="29922" x="7986713" y="3548063"/>
          <p14:tracePt t="29929" x="7986713" y="3565525"/>
          <p14:tracePt t="29938" x="7986713" y="3584575"/>
          <p14:tracePt t="29945" x="7986713" y="3602038"/>
          <p14:tracePt t="29953" x="7986713" y="3621088"/>
          <p14:tracePt t="29961" x="7986713" y="3648075"/>
          <p14:tracePt t="29969" x="7986713" y="3665538"/>
          <p14:tracePt t="29976" x="7986713" y="3684588"/>
          <p14:tracePt t="29986" x="7986713" y="3702050"/>
          <p14:tracePt t="29994" x="7986713" y="3730625"/>
          <p14:tracePt t="30002" x="7986713" y="3757613"/>
          <p14:tracePt t="30010" x="7986713" y="3784600"/>
          <p14:tracePt t="30018" x="7986713" y="3803650"/>
          <p14:tracePt t="30027" x="7986713" y="3848100"/>
          <p14:tracePt t="30034" x="7986713" y="3875088"/>
          <p14:tracePt t="30044" x="7986713" y="3894138"/>
          <p14:tracePt t="30049" x="7986713" y="3940175"/>
          <p14:tracePt t="30060" x="7967663" y="3957638"/>
          <p14:tracePt t="30066" x="7950200" y="3994150"/>
          <p14:tracePt t="30074" x="7940675" y="4040188"/>
          <p14:tracePt t="30082" x="7931150" y="4057650"/>
          <p14:tracePt t="30090" x="7913688" y="4113213"/>
          <p14:tracePt t="30098" x="7904163" y="4130675"/>
          <p14:tracePt t="30106" x="7904163" y="4167188"/>
          <p14:tracePt t="30114" x="7894638" y="4195763"/>
          <p14:tracePt t="30122" x="7885113" y="4213225"/>
          <p14:tracePt t="30129" x="7850188" y="4268788"/>
          <p14:tracePt t="30138" x="7840663" y="4286250"/>
          <p14:tracePt t="30147" x="7831138" y="4313238"/>
          <p14:tracePt t="30154" x="7813675" y="4332288"/>
          <p14:tracePt t="30162" x="7794625" y="4349750"/>
          <p14:tracePt t="30170" x="7785100" y="4368800"/>
          <p14:tracePt t="30177" x="7767638" y="4413250"/>
          <p14:tracePt t="30186" x="7758113" y="4413250"/>
          <p14:tracePt t="30193" x="7740650" y="4432300"/>
          <p14:tracePt t="30202" x="7731125" y="4441825"/>
          <p14:tracePt t="30210" x="7731125" y="4459288"/>
          <p14:tracePt t="30218" x="7721600" y="4459288"/>
          <p14:tracePt t="30227" x="7712075" y="4468813"/>
          <p14:tracePt t="30244" x="7694613" y="4486275"/>
          <p14:tracePt t="30250" x="7685088" y="4486275"/>
          <p14:tracePt t="30260" x="7667625" y="4486275"/>
          <p14:tracePt t="30266" x="7639050" y="4495800"/>
          <p14:tracePt t="30274" x="7612063" y="4505325"/>
          <p14:tracePt t="30282" x="7567613" y="4505325"/>
          <p14:tracePt t="30290" x="7494588" y="4541838"/>
          <p14:tracePt t="30298" x="7439025" y="4551363"/>
          <p14:tracePt t="30306" x="7375525" y="4551363"/>
          <p14:tracePt t="30314" x="7283450" y="4568825"/>
          <p14:tracePt t="30322" x="7192963" y="4578350"/>
          <p14:tracePt t="30329" x="7119938" y="4578350"/>
          <p14:tracePt t="30338" x="7010400" y="4578350"/>
          <p14:tracePt t="30346" x="6919913" y="4578350"/>
          <p14:tracePt t="30354" x="6800850" y="4578350"/>
          <p14:tracePt t="30362" x="6727825" y="4578350"/>
          <p14:tracePt t="30370" x="6673850" y="4578350"/>
          <p14:tracePt t="30377" x="6618288" y="4578350"/>
          <p14:tracePt t="30386" x="6573838" y="4578350"/>
          <p14:tracePt t="30394" x="6545263" y="4578350"/>
          <p14:tracePt t="30402" x="6518275" y="4578350"/>
          <p14:tracePt t="30410" x="6491288" y="4578350"/>
          <p14:tracePt t="30418" x="6472238" y="4578350"/>
          <p14:tracePt t="30427" x="6454775" y="4559300"/>
          <p14:tracePt t="30434" x="6445250" y="4551363"/>
          <p14:tracePt t="30444" x="6435725" y="4541838"/>
          <p14:tracePt t="30449" x="6427788" y="4532313"/>
          <p14:tracePt t="30460" x="6418263" y="4532313"/>
          <p14:tracePt t="30466" x="6381750" y="4514850"/>
          <p14:tracePt t="30474" x="6354763" y="4505325"/>
          <p14:tracePt t="30481" x="6326188" y="4495800"/>
          <p14:tracePt t="30489" x="6291263" y="4486275"/>
          <p14:tracePt t="30498" x="6235700" y="4449763"/>
          <p14:tracePt t="30506" x="6189663" y="4449763"/>
          <p14:tracePt t="30513" x="6172200" y="4432300"/>
          <p14:tracePt t="30522" x="6116638" y="4422775"/>
          <p14:tracePt t="30530" x="6089650" y="4405313"/>
          <p14:tracePt t="30538" x="6080125" y="4395788"/>
          <p14:tracePt t="30547" x="6062663" y="4395788"/>
          <p14:tracePt t="30554" x="6053138" y="4386263"/>
          <p14:tracePt t="30563" x="6035675" y="4376738"/>
          <p14:tracePt t="30570" x="6035675" y="4368800"/>
          <p14:tracePt t="30579" x="6035675" y="4359275"/>
          <p14:tracePt t="30586" x="6035675" y="4349750"/>
          <p14:tracePt t="30594" x="6035675" y="4340225"/>
          <p14:tracePt t="30602" x="6035675" y="4322763"/>
          <p14:tracePt t="30610" x="6026150" y="4313238"/>
          <p14:tracePt t="30627" x="6026150" y="4295775"/>
          <p14:tracePt t="30634" x="6026150" y="4286250"/>
          <p14:tracePt t="30644" x="6026150" y="4276725"/>
          <p14:tracePt t="30660" x="6026150" y="4268788"/>
          <p14:tracePt t="30666" x="6016625" y="4259263"/>
          <p14:tracePt t="30682" x="6016625" y="4249738"/>
          <p14:tracePt t="30698" x="6043613" y="4195763"/>
          <p14:tracePt t="30706" x="6099175" y="4130675"/>
          <p14:tracePt t="30714" x="6089650" y="4103688"/>
          <p14:tracePt t="30722" x="6080125" y="4067175"/>
          <p14:tracePt t="30738" x="6080125" y="4057650"/>
          <p14:tracePt t="30746" x="6072188" y="4030663"/>
          <p14:tracePt t="30762" x="6072188" y="4003675"/>
          <p14:tracePt t="30770" x="6053138" y="3967163"/>
          <p14:tracePt t="30777" x="6043613" y="3948113"/>
          <p14:tracePt t="30786" x="6043613" y="3921125"/>
          <p14:tracePt t="30793" x="6035675" y="3867150"/>
          <p14:tracePt t="30802" x="6026150" y="3803650"/>
          <p14:tracePt t="30810" x="5999163" y="3748088"/>
          <p14:tracePt t="30818" x="5980113" y="3648075"/>
          <p14:tracePt t="30826" x="5980113" y="3592513"/>
          <p14:tracePt t="30834" x="5980113" y="3538538"/>
          <p14:tracePt t="30844" x="5980113" y="3482975"/>
          <p14:tracePt t="30849" x="5980113" y="3429000"/>
          <p14:tracePt t="30860" x="5980113" y="3365500"/>
          <p14:tracePt t="30866" x="5980113" y="3292475"/>
          <p14:tracePt t="30876" x="5980113" y="3219450"/>
          <p14:tracePt t="30882" x="5999163" y="3136900"/>
          <p14:tracePt t="30898" x="6080125" y="2982913"/>
          <p14:tracePt t="30906" x="6126163" y="2900363"/>
          <p14:tracePt t="30914" x="6145213" y="2854325"/>
          <p14:tracePt t="30924" x="6153150" y="2790825"/>
          <p14:tracePt t="30931" x="6189663" y="2763838"/>
          <p14:tracePt t="30938" x="6218238" y="2735263"/>
          <p14:tracePt t="30947" x="6254750" y="2698750"/>
          <p14:tracePt t="30953" x="6281738" y="2671763"/>
          <p14:tracePt t="30961" x="6318250" y="2654300"/>
          <p14:tracePt t="30969" x="6354763" y="2635250"/>
          <p14:tracePt t="30978" x="6391275" y="2617788"/>
          <p14:tracePt t="30984" x="6427788" y="2617788"/>
          <p14:tracePt t="30992" x="6454775" y="2608263"/>
          <p14:tracePt t="31000" x="6527800" y="2571750"/>
          <p14:tracePt t="31009" x="6573838" y="2571750"/>
          <p14:tracePt t="31016" x="6654800" y="2554288"/>
          <p14:tracePt t="31025" x="6710363" y="2554288"/>
          <p14:tracePt t="31032" x="6810375" y="2544763"/>
          <p14:tracePt t="31041" x="6883400" y="2544763"/>
          <p14:tracePt t="31048" x="7010400" y="2544763"/>
          <p14:tracePt t="31058" x="7138988" y="2544763"/>
          <p14:tracePt t="31065" x="7265988" y="2544763"/>
          <p14:tracePt t="31073" x="7356475" y="2544763"/>
          <p14:tracePt t="31081" x="7429500" y="2544763"/>
          <p14:tracePt t="31089" x="7475538" y="2544763"/>
          <p14:tracePt t="31098" x="7502525" y="2544763"/>
          <p14:tracePt t="31106" x="7512050" y="2544763"/>
          <p14:tracePt t="31114" x="7521575" y="2544763"/>
          <p14:tracePt t="31122" x="7521575" y="2554288"/>
          <p14:tracePt t="31210" x="7521575" y="2562225"/>
          <p14:tracePt t="31218" x="7548563" y="2608263"/>
          <p14:tracePt t="31226" x="7567613" y="2625725"/>
          <p14:tracePt t="31234" x="7594600" y="2662238"/>
          <p14:tracePt t="31244" x="7612063" y="2671763"/>
          <p14:tracePt t="31250" x="7639050" y="2690813"/>
          <p14:tracePt t="31260" x="7658100" y="2708275"/>
          <p14:tracePt t="31266" x="7667625" y="2717800"/>
          <p14:tracePt t="31276" x="7704138" y="2735263"/>
          <p14:tracePt t="31282" x="7712075" y="2744788"/>
          <p14:tracePt t="31290" x="7731125" y="2763838"/>
          <p14:tracePt t="31297" x="7748588" y="2781300"/>
          <p14:tracePt t="31306" x="7748588" y="2790825"/>
          <p14:tracePt t="31314" x="7748588" y="2808288"/>
          <p14:tracePt t="31322" x="7767638" y="2827338"/>
          <p14:tracePt t="31329" x="7767638" y="2836863"/>
          <p14:tracePt t="31337" x="7767638" y="2844800"/>
          <p14:tracePt t="31345" x="7777163" y="2881313"/>
          <p14:tracePt t="31353" x="7804150" y="2900363"/>
          <p14:tracePt t="31361" x="7804150" y="2917825"/>
          <p14:tracePt t="31368" x="7804150" y="2936875"/>
          <p14:tracePt t="31377" x="7813675" y="2963863"/>
          <p14:tracePt t="31385" x="7821613" y="2982913"/>
          <p14:tracePt t="31392" x="7821613" y="2990850"/>
          <p14:tracePt t="31400" x="7821613" y="3017838"/>
          <p14:tracePt t="31409" x="7840663" y="3036888"/>
          <p14:tracePt t="31425" x="7840663" y="3054350"/>
          <p14:tracePt t="31433" x="7850188" y="3073400"/>
          <p14:tracePt t="31682" x="7850188" y="3082925"/>
          <p14:tracePt t="31690" x="7831138" y="3073400"/>
          <p14:tracePt t="31696" x="7748588" y="3054350"/>
          <p14:tracePt t="31704" x="7685088" y="3046413"/>
          <p14:tracePt t="31712" x="7594600" y="3036888"/>
          <p14:tracePt t="31720" x="7485063" y="3036888"/>
          <p14:tracePt t="31728" x="7402513" y="2990850"/>
          <p14:tracePt t="31736" x="7348538" y="2982913"/>
          <p14:tracePt t="31744" x="7283450" y="2946400"/>
          <p14:tracePt t="31753" x="7202488" y="2946400"/>
          <p14:tracePt t="31761" x="7129463" y="2927350"/>
          <p14:tracePt t="31769" x="7065963" y="2917825"/>
          <p14:tracePt t="31778" x="6973888" y="2900363"/>
          <p14:tracePt t="31785" x="6946900" y="2881313"/>
          <p14:tracePt t="31793" x="6910388" y="2863850"/>
          <p14:tracePt t="31801" x="6873875" y="2854325"/>
          <p14:tracePt t="31810" x="6856413" y="2836863"/>
          <p14:tracePt t="31817" x="6810375" y="2808288"/>
          <p14:tracePt t="31826" x="6791325" y="2790825"/>
          <p14:tracePt t="31833" x="6754813" y="2771775"/>
          <p14:tracePt t="31843" x="6754813" y="2763838"/>
          <p14:tracePt t="31849" x="6746875" y="2754313"/>
          <p14:tracePt t="31865" x="6718300" y="2744788"/>
          <p14:tracePt t="31897" x="6710363" y="2735263"/>
          <p14:tracePt t="31905" x="6700838" y="2735263"/>
          <p14:tracePt t="31921" x="6681788" y="2735263"/>
          <p14:tracePt t="31937" x="6664325" y="2727325"/>
          <p14:tracePt t="31945" x="6654800" y="2727325"/>
          <p14:tracePt t="31953" x="6627813" y="2717800"/>
          <p14:tracePt t="31961" x="6591300" y="2690813"/>
          <p14:tracePt t="31969" x="6554788" y="2681288"/>
          <p14:tracePt t="31978" x="6518275" y="2681288"/>
          <p14:tracePt t="31985" x="6472238" y="2671763"/>
          <p14:tracePt t="31993" x="6399213" y="2644775"/>
          <p14:tracePt t="32001" x="6335713" y="2617788"/>
          <p14:tracePt t="32010" x="6308725" y="2608263"/>
          <p14:tracePt t="32017" x="6272213" y="2598738"/>
          <p14:tracePt t="32026" x="6218238" y="2581275"/>
          <p14:tracePt t="32033" x="6189663" y="2554288"/>
          <p14:tracePt t="32043" x="6172200" y="2554288"/>
          <p14:tracePt t="32049" x="6126163" y="2554288"/>
          <p14:tracePt t="32065" x="6116638" y="2554288"/>
          <p14:tracePt t="32154" x="6099175" y="2554288"/>
          <p14:tracePt t="32170" x="6080125" y="2554288"/>
          <p14:tracePt t="32178" x="6062663" y="2554288"/>
          <p14:tracePt t="32186" x="6053138" y="2554288"/>
          <p14:tracePt t="32195" x="6035675" y="2554288"/>
          <p14:tracePt t="32202" x="6016625" y="2554288"/>
          <p14:tracePt t="32211" x="5999163" y="2562225"/>
          <p14:tracePt t="32218" x="5989638" y="2562225"/>
          <p14:tracePt t="32229" x="5972175" y="2562225"/>
          <p14:tracePt t="32610" x="5972175" y="2617788"/>
          <p14:tracePt t="32618" x="5972175" y="2654300"/>
          <p14:tracePt t="32626" x="5972175" y="2681288"/>
          <p14:tracePt t="32634" x="5972175" y="2735263"/>
          <p14:tracePt t="32645" x="5972175" y="2781300"/>
          <p14:tracePt t="32649" x="5972175" y="2817813"/>
          <p14:tracePt t="32658" x="5972175" y="2863850"/>
          <p14:tracePt t="32664" x="5972175" y="2890838"/>
          <p14:tracePt t="32672" x="5972175" y="2927350"/>
          <p14:tracePt t="32680" x="5972175" y="2963863"/>
          <p14:tracePt t="32688" x="5972175" y="2982913"/>
          <p14:tracePt t="32704" x="5972175" y="3000375"/>
          <p14:tracePt t="32712" x="5972175" y="3009900"/>
          <p14:tracePt t="32720" x="5972175" y="3027363"/>
          <p14:tracePt t="32728" x="5972175" y="3046413"/>
          <p14:tracePt t="32736" x="5972175" y="3054350"/>
          <p14:tracePt t="32744" x="5972175" y="3063875"/>
          <p14:tracePt t="33178" x="5972175" y="3082925"/>
          <p14:tracePt t="33186" x="5989638" y="3109913"/>
          <p14:tracePt t="33193" x="5999163" y="3146425"/>
          <p14:tracePt t="33200" x="6016625" y="3163888"/>
          <p14:tracePt t="33208" x="6026150" y="3219450"/>
          <p14:tracePt t="33216" x="6035675" y="3265488"/>
          <p14:tracePt t="33224" x="6062663" y="3338513"/>
          <p14:tracePt t="33232" x="6072188" y="3402013"/>
          <p14:tracePt t="33240" x="6099175" y="3492500"/>
          <p14:tracePt t="33248" x="6099175" y="3529013"/>
          <p14:tracePt t="33257" x="6099175" y="3565525"/>
          <p14:tracePt t="33264" x="6126163" y="3611563"/>
          <p14:tracePt t="33273" x="6126163" y="3629025"/>
          <p14:tracePt t="33281" x="6126163" y="3657600"/>
          <p14:tracePt t="33289" x="6126163" y="3675063"/>
          <p14:tracePt t="33297" x="6126163" y="3694113"/>
          <p14:tracePt t="33306" x="6126163" y="3711575"/>
          <p14:tracePt t="33312" x="6126163" y="3738563"/>
          <p14:tracePt t="33320" x="6135688" y="3748088"/>
          <p14:tracePt t="33328" x="6135688" y="3767138"/>
          <p14:tracePt t="33336" x="6135688" y="3784600"/>
          <p14:tracePt t="33344" x="6135688" y="3794125"/>
          <p14:tracePt t="33352" x="6135688" y="3840163"/>
          <p14:tracePt t="33368" x="6135688" y="3848100"/>
          <p14:tracePt t="33376" x="6108700" y="3921125"/>
          <p14:tracePt t="33384" x="6099175" y="3940175"/>
          <p14:tracePt t="33392" x="6089650" y="3948113"/>
          <p14:tracePt t="33434" x="6080125" y="3957638"/>
          <p14:tracePt t="33506" x="6072188" y="3967163"/>
          <p14:tracePt t="33514" x="6062663" y="3984625"/>
          <p14:tracePt t="33522" x="6035675" y="4003675"/>
          <p14:tracePt t="33528" x="6016625" y="4021138"/>
          <p14:tracePt t="33536" x="6016625" y="4030663"/>
          <p14:tracePt t="33544" x="6007100" y="4040188"/>
          <p14:tracePt t="33552" x="6007100" y="4057650"/>
          <p14:tracePt t="33560" x="5999163" y="4057650"/>
          <p14:tracePt t="33568" x="5989638" y="4076700"/>
          <p14:tracePt t="33610" x="5980113" y="4086225"/>
          <p14:tracePt t="34314" x="5980113" y="4113213"/>
          <p14:tracePt t="34322" x="5980113" y="4159250"/>
          <p14:tracePt t="34330" x="5980113" y="4186238"/>
          <p14:tracePt t="34339" x="5980113" y="4222750"/>
          <p14:tracePt t="34344" x="5980113" y="4268788"/>
          <p14:tracePt t="34352" x="5980113" y="4286250"/>
          <p14:tracePt t="34360" x="5980113" y="4322763"/>
          <p14:tracePt t="34368" x="5972175" y="4368800"/>
          <p14:tracePt t="34376" x="5943600" y="4413250"/>
          <p14:tracePt t="34384" x="5943600" y="4432300"/>
          <p14:tracePt t="34392" x="5935663" y="4486275"/>
          <p14:tracePt t="34401" x="5935663" y="4522788"/>
          <p14:tracePt t="34409" x="5926138" y="4568825"/>
          <p14:tracePt t="34417" x="5926138" y="4595813"/>
          <p14:tracePt t="34426" x="5926138" y="4641850"/>
          <p14:tracePt t="34433" x="5926138" y="4678363"/>
          <p14:tracePt t="34442" x="5926138" y="4687888"/>
          <p14:tracePt t="34449" x="5926138" y="4714875"/>
          <p14:tracePt t="34458" x="5926138" y="4724400"/>
          <p14:tracePt t="34465" x="5926138" y="4732338"/>
          <p14:tracePt t="34481" x="5926138" y="4751388"/>
          <p14:tracePt t="34497" x="5926138" y="4760913"/>
          <p14:tracePt t="34650" x="5926138" y="4751388"/>
          <p14:tracePt t="34666" x="5926138" y="4741863"/>
          <p14:tracePt t="34675" x="5926138" y="4724400"/>
          <p14:tracePt t="34680" x="5926138" y="4705350"/>
          <p14:tracePt t="34688" x="5926138" y="4660900"/>
          <p14:tracePt t="34696" x="5962650" y="4614863"/>
          <p14:tracePt t="34704" x="6016625" y="4532313"/>
          <p14:tracePt t="34712" x="6043613" y="4449763"/>
          <p14:tracePt t="34720" x="6099175" y="4349750"/>
          <p14:tracePt t="34729" x="6135688" y="4276725"/>
          <p14:tracePt t="34737" x="6172200" y="4140200"/>
          <p14:tracePt t="34745" x="6181725" y="3994150"/>
          <p14:tracePt t="34753" x="6226175" y="3848100"/>
          <p14:tracePt t="34761" x="6226175" y="3702050"/>
          <p14:tracePt t="34769" x="6245225" y="3575050"/>
          <p14:tracePt t="34777" x="6345238" y="3346450"/>
          <p14:tracePt t="34785" x="6372225" y="3236913"/>
          <p14:tracePt t="34794" x="6391275" y="3155950"/>
          <p14:tracePt t="34801" x="6399213" y="3100388"/>
          <p14:tracePt t="34809" x="6399213" y="3054350"/>
          <p14:tracePt t="34817" x="6399213" y="3036888"/>
          <p14:tracePt t="34826" x="6408738" y="3000375"/>
          <p14:tracePt t="34833" x="6427788" y="2982913"/>
          <p14:tracePt t="34842" x="6435725" y="2946400"/>
          <p14:tracePt t="34849" x="6435725" y="2890838"/>
          <p14:tracePt t="34858" x="6464300" y="2844800"/>
          <p14:tracePt t="34865" x="6464300" y="2827338"/>
          <p14:tracePt t="34879" x="6481763" y="2771775"/>
          <p14:tracePt t="34881" x="6481763" y="2735263"/>
          <p14:tracePt t="34889" x="6508750" y="2671763"/>
          <p14:tracePt t="34897" x="6545263" y="2589213"/>
          <p14:tracePt t="34905" x="6554788" y="2554288"/>
          <p14:tracePt t="34913" x="6573838" y="2508250"/>
          <p14:tracePt t="34921" x="6581775" y="2481263"/>
          <p14:tracePt t="34929" x="6581775" y="2462213"/>
          <p14:tracePt t="34937" x="6610350" y="2435225"/>
          <p14:tracePt t="34945" x="6610350" y="2425700"/>
          <p14:tracePt t="34953" x="6618288" y="2408238"/>
          <p14:tracePt t="34961" x="6627813" y="2398713"/>
          <p14:tracePt t="34969" x="6637338" y="2389188"/>
          <p14:tracePt t="34977" x="6654800" y="2371725"/>
          <p14:tracePt t="34985" x="6664325" y="2362200"/>
          <p14:tracePt t="34994" x="6664325" y="2352675"/>
          <p14:tracePt t="35001" x="6681788" y="2352675"/>
          <p14:tracePt t="35009" x="6727825" y="2325688"/>
          <p14:tracePt t="35017" x="6754813" y="2316163"/>
          <p14:tracePt t="35025" x="6819900" y="2289175"/>
          <p14:tracePt t="35033" x="6873875" y="2270125"/>
          <p14:tracePt t="35042" x="6919913" y="2243138"/>
          <p14:tracePt t="35049" x="7000875" y="2206625"/>
          <p14:tracePt t="35058" x="7065963" y="2179638"/>
          <p14:tracePt t="35065" x="7146925" y="2152650"/>
          <p14:tracePt t="35075" x="7192963" y="2116138"/>
          <p14:tracePt t="35081" x="7256463" y="2097088"/>
          <p14:tracePt t="35089" x="7283450" y="2060575"/>
          <p14:tracePt t="35097" x="7302500" y="2052638"/>
          <p14:tracePt t="35105" x="7319963" y="2033588"/>
          <p14:tracePt t="35113" x="7329488" y="2024063"/>
          <p14:tracePt t="35306" x="7339013" y="2033588"/>
          <p14:tracePt t="35314" x="7339013" y="2079625"/>
          <p14:tracePt t="35322" x="7329488" y="2116138"/>
          <p14:tracePt t="35330" x="7319963" y="2152650"/>
          <p14:tracePt t="35338" x="7319963" y="2189163"/>
          <p14:tracePt t="35346" x="7319963" y="2216150"/>
          <p14:tracePt t="35353" x="7319963" y="2233613"/>
          <p14:tracePt t="35361" x="7312025" y="2270125"/>
          <p14:tracePt t="35377" x="7312025" y="2289175"/>
          <p14:tracePt t="35450" x="7312025" y="2306638"/>
          <p14:tracePt t="35458" x="7312025" y="2325688"/>
          <p14:tracePt t="35466" x="7312025" y="2352675"/>
          <p14:tracePt t="35474" x="7312025" y="2371725"/>
          <p14:tracePt t="35482" x="7283450" y="2408238"/>
          <p14:tracePt t="35491" x="7275513" y="2425700"/>
          <p14:tracePt t="35507" x="7275513" y="2452688"/>
          <p14:tracePt t="35514" x="7275513" y="2462213"/>
          <p14:tracePt t="35522" x="7275513" y="2471738"/>
          <p14:tracePt t="35658" x="7275513" y="2489200"/>
          <p14:tracePt t="35666" x="7275513" y="2498725"/>
          <p14:tracePt t="35675" x="7275513" y="2517775"/>
          <p14:tracePt t="35680" x="7275513" y="2554288"/>
          <p14:tracePt t="35688" x="7265988" y="2581275"/>
          <p14:tracePt t="35696" x="7256463" y="2617788"/>
          <p14:tracePt t="35704" x="7229475" y="2671763"/>
          <p14:tracePt t="35712" x="7229475" y="2717800"/>
          <p14:tracePt t="35720" x="7219950" y="2754313"/>
          <p14:tracePt t="35729" x="7219950" y="2771775"/>
          <p14:tracePt t="35737" x="7212013" y="2817813"/>
          <p14:tracePt t="35762" x="7212013" y="2827338"/>
          <p14:tracePt t="35826" x="7212013" y="2854325"/>
          <p14:tracePt t="35834" x="7212013" y="2890838"/>
          <p14:tracePt t="35842" x="7212013" y="2909888"/>
          <p14:tracePt t="35850" x="7202488" y="2936875"/>
          <p14:tracePt t="35860" x="7202488" y="2946400"/>
          <p14:tracePt t="35866" x="7202488" y="2954338"/>
          <p14:tracePt t="35882" x="7192963" y="2963863"/>
          <p14:tracePt t="36018" x="7183438" y="2963863"/>
          <p14:tracePt t="36034" x="7183438" y="2946400"/>
          <p14:tracePt t="36042" x="7175500" y="2900363"/>
          <p14:tracePt t="36050" x="7175500" y="2881313"/>
          <p14:tracePt t="36060" x="7175500" y="2854325"/>
          <p14:tracePt t="36066" x="7165975" y="2808288"/>
          <p14:tracePt t="36077" x="7165975" y="2800350"/>
          <p14:tracePt t="36082" x="7165975" y="2763838"/>
          <p14:tracePt t="36091" x="7156450" y="2763838"/>
          <p14:tracePt t="36098" x="7156450" y="2744788"/>
          <p14:tracePt t="36106" x="7156450" y="2727325"/>
          <p14:tracePt t="36121" x="7156450" y="2717800"/>
          <p14:tracePt t="36129" x="7156450" y="2708275"/>
          <p14:tracePt t="36145" x="7156450" y="2698750"/>
          <p14:tracePt t="36161" x="7156450" y="2681288"/>
          <p14:tracePt t="36193" x="7156450" y="2671763"/>
          <p14:tracePt t="36330" x="7156450" y="2662238"/>
          <p14:tracePt t="36338" x="7192963" y="2662238"/>
          <p14:tracePt t="36344" x="7248525" y="2662238"/>
          <p14:tracePt t="36352" x="7339013" y="2662238"/>
          <p14:tracePt t="36360" x="7412038" y="2662238"/>
          <p14:tracePt t="36368" x="7485063" y="2662238"/>
          <p14:tracePt t="36376" x="7558088" y="2662238"/>
          <p14:tracePt t="36384" x="7621588" y="2662238"/>
          <p14:tracePt t="36392" x="7658100" y="2662238"/>
          <p14:tracePt t="36400" x="7667625" y="2662238"/>
          <p14:tracePt t="36602" x="7648575" y="2690813"/>
          <p14:tracePt t="36609" x="7631113" y="2708275"/>
          <p14:tracePt t="36618" x="7594600" y="2754313"/>
          <p14:tracePt t="36625" x="7575550" y="2771775"/>
          <p14:tracePt t="36632" x="7539038" y="2808288"/>
          <p14:tracePt t="36640" x="7531100" y="2827338"/>
          <p14:tracePt t="36648" x="7531100" y="2836863"/>
          <p14:tracePt t="36657" x="7521575" y="2863850"/>
          <p14:tracePt t="36664" x="7512050" y="2881313"/>
          <p14:tracePt t="36674" x="7502525" y="2890838"/>
          <p14:tracePt t="36833" x="7466013" y="2890838"/>
          <p14:tracePt t="36841" x="7412038" y="2890838"/>
          <p14:tracePt t="36849" x="7385050" y="2890838"/>
          <p14:tracePt t="36858" x="7329488" y="2873375"/>
          <p14:tracePt t="36874" x="7312025" y="2873375"/>
          <p14:tracePt t="36883" x="7302500" y="2863850"/>
          <p14:tracePt t="37026" x="7339013" y="2863850"/>
          <p14:tracePt t="37034" x="7429500" y="2863850"/>
          <p14:tracePt t="37042" x="7575550" y="2863850"/>
          <p14:tracePt t="37050" x="7721600" y="2863850"/>
          <p14:tracePt t="37061" x="7950200" y="2863850"/>
          <p14:tracePt t="37066" x="8186738" y="2890838"/>
          <p14:tracePt t="37077" x="8386763" y="2909888"/>
          <p14:tracePt t="37082" x="8569325" y="2917825"/>
          <p14:tracePt t="37090" x="8724900" y="2963863"/>
          <p14:tracePt t="37098" x="8834438" y="2982913"/>
          <p14:tracePt t="37106" x="8907463" y="2990850"/>
          <p14:tracePt t="37115" x="8924925" y="2990850"/>
          <p14:tracePt t="37121" x="8934450" y="2990850"/>
          <p14:tracePt t="37442" x="8915400" y="2990850"/>
          <p14:tracePt t="37458" x="8870950" y="3009900"/>
          <p14:tracePt t="37466" x="8861425" y="3027363"/>
          <p14:tracePt t="37475" x="8842375" y="3090863"/>
          <p14:tracePt t="37481" x="8807450" y="3155950"/>
          <p14:tracePt t="37490" x="8797925" y="3182938"/>
          <p14:tracePt t="37498" x="8761413" y="3209925"/>
          <p14:tracePt t="37506" x="8751888" y="3246438"/>
          <p14:tracePt t="37514" x="8751888" y="3255963"/>
          <p14:tracePt t="37529" x="8751888" y="3265488"/>
          <p14:tracePt t="37618" x="8751888" y="3273425"/>
          <p14:tracePt t="37624" x="8742363" y="3282950"/>
          <p14:tracePt t="37648" x="8742363" y="3292475"/>
          <p14:tracePt t="37656" x="8742363" y="3309938"/>
          <p14:tracePt t="37665" x="8742363" y="3319463"/>
          <p14:tracePt t="37682" x="8724900" y="3338513"/>
          <p14:tracePt t="37690" x="8715375" y="3355975"/>
          <p14:tracePt t="37697" x="8705850" y="3382963"/>
          <p14:tracePt t="37706" x="8697913" y="3411538"/>
          <p14:tracePt t="37714" x="8697913" y="3465513"/>
          <p14:tracePt t="37722" x="8697913" y="3519488"/>
          <p14:tracePt t="37729" x="8697913" y="3584575"/>
          <p14:tracePt t="37738" x="8697913" y="3621088"/>
          <p14:tracePt t="37746" x="8697913" y="3657600"/>
          <p14:tracePt t="37754" x="8697913" y="3694113"/>
          <p14:tracePt t="37761" x="8697913" y="3721100"/>
          <p14:tracePt t="37769" x="8697913" y="3730625"/>
          <p14:tracePt t="37778" x="8697913" y="3738563"/>
          <p14:tracePt t="37802" x="8697913" y="3757613"/>
          <p14:tracePt t="37810" x="8697913" y="3767138"/>
          <p14:tracePt t="37818" x="8697913" y="3775075"/>
          <p14:tracePt t="37834" x="8697913" y="3784600"/>
          <p14:tracePt t="37843" x="8697913" y="3803650"/>
          <p14:tracePt t="37860" x="8697913" y="3811588"/>
          <p14:tracePt t="37866" x="8697913" y="3821113"/>
          <p14:tracePt t="37882" x="8697913" y="3840163"/>
          <p14:tracePt t="37911" x="8697913" y="3848100"/>
          <p14:tracePt t="37915" x="8697913" y="3857625"/>
          <p14:tracePt t="37922" x="8697913" y="3867150"/>
          <p14:tracePt t="37930" x="8678863" y="3894138"/>
          <p14:tracePt t="37937" x="8669338" y="3903663"/>
          <p14:tracePt t="38018" x="8661400" y="3930650"/>
          <p14:tracePt t="38025" x="8632825" y="3940175"/>
          <p14:tracePt t="38034" x="8605838" y="3957638"/>
          <p14:tracePt t="38043" x="8569325" y="3967163"/>
          <p14:tracePt t="38050" x="8542338" y="3984625"/>
          <p14:tracePt t="38061" x="8515350" y="3994150"/>
          <p14:tracePt t="38066" x="8478838" y="4003675"/>
          <p14:tracePt t="38082" x="8469313" y="4013200"/>
          <p14:tracePt t="38194" x="8459788" y="4013200"/>
          <p14:tracePt t="38202" x="8459788" y="3994150"/>
          <p14:tracePt t="38209" x="8459788" y="3984625"/>
          <p14:tracePt t="38225" x="8459788" y="3957638"/>
          <p14:tracePt t="38234" x="8478838" y="3940175"/>
          <p14:tracePt t="38242" x="8488363" y="3930650"/>
          <p14:tracePt t="38250" x="8488363" y="3911600"/>
          <p14:tracePt t="38259" x="8488363" y="3903663"/>
          <p14:tracePt t="38266" x="8488363" y="3875088"/>
          <p14:tracePt t="38276" x="8496300" y="3857625"/>
          <p14:tracePt t="38290" x="8496300" y="3848100"/>
          <p14:tracePt t="38298" x="8496300" y="3830638"/>
          <p14:tracePt t="38306" x="8505825" y="3811588"/>
          <p14:tracePt t="38314" x="8515350" y="3811588"/>
          <p14:tracePt t="38426" x="8515350" y="3803650"/>
          <p14:tracePt t="38442" x="8523288" y="3784600"/>
          <p14:tracePt t="38449" x="8578850" y="3784600"/>
          <p14:tracePt t="38458" x="8651875" y="3784600"/>
          <p14:tracePt t="38466" x="8778875" y="3784600"/>
          <p14:tracePt t="38476" x="8861425" y="3784600"/>
          <p14:tracePt t="38481" x="8970963" y="3784600"/>
          <p14:tracePt t="38490" x="9024938" y="3784600"/>
          <p14:tracePt t="38498" x="9043988" y="3784600"/>
          <p14:tracePt t="38506" x="9061450" y="3784600"/>
          <p14:tracePt t="38658" x="9070975" y="3784600"/>
          <p14:tracePt t="38676" x="9061450" y="3803650"/>
          <p14:tracePt t="38683" x="9024938" y="3830638"/>
          <p14:tracePt t="38688" x="8980488" y="3857625"/>
          <p14:tracePt t="38696" x="8951913" y="3875088"/>
          <p14:tracePt t="38704" x="8907463" y="3894138"/>
          <p14:tracePt t="38712" x="8824913" y="3940175"/>
          <p14:tracePt t="38720" x="8797925" y="3957638"/>
          <p14:tracePt t="38728" x="8734425" y="3994150"/>
          <p14:tracePt t="38736" x="8715375" y="4003675"/>
          <p14:tracePt t="38744" x="8688388" y="4021138"/>
          <p14:tracePt t="38752" x="8688388" y="4030663"/>
          <p14:tracePt t="38760" x="8678863" y="4040188"/>
          <p14:tracePt t="38874" x="8669338" y="4049713"/>
          <p14:tracePt t="38881" x="8632825" y="4057650"/>
          <p14:tracePt t="38890" x="8624888" y="4057650"/>
          <p14:tracePt t="38906" x="8615363" y="4057650"/>
          <p14:tracePt t="38986" x="8605838" y="4049713"/>
          <p14:tracePt t="39002" x="8605838" y="4030663"/>
          <p14:tracePt t="39010" x="8605838" y="3994150"/>
          <p14:tracePt t="39025" x="8605838" y="3984625"/>
          <p14:tracePt t="39041" x="8605838" y="3967163"/>
          <p14:tracePt t="39058" x="8605838" y="3957638"/>
          <p14:tracePt t="39066" x="8605838" y="3948113"/>
          <p14:tracePt t="39082" x="8605838" y="3940175"/>
          <p14:tracePt t="39093" x="8605838" y="3930650"/>
          <p14:tracePt t="39098" x="8605838" y="3921125"/>
          <p14:tracePt t="39106" x="8605838" y="3903663"/>
          <p14:tracePt t="39114" x="8605838" y="3884613"/>
          <p14:tracePt t="39122" x="8605838" y="3875088"/>
          <p14:tracePt t="39137" x="8605838" y="3867150"/>
          <p14:tracePt t="39145" x="8605838" y="3857625"/>
          <p14:tracePt t="39161" x="8605838" y="3848100"/>
          <p14:tracePt t="39185" x="8605838" y="3840163"/>
          <p14:tracePt t="39201" x="8596313" y="3830638"/>
          <p14:tracePt t="39217" x="8588375" y="3830638"/>
          <p14:tracePt t="39233" x="8569325" y="3830638"/>
          <p14:tracePt t="39249" x="8559800" y="3830638"/>
          <p14:tracePt t="39266" x="8551863" y="3830638"/>
          <p14:tracePt t="39418" x="8515350" y="3830638"/>
          <p14:tracePt t="39425" x="8451850" y="3830638"/>
          <p14:tracePt t="39434" x="8378825" y="3830638"/>
          <p14:tracePt t="39441" x="8269288" y="3830638"/>
          <p14:tracePt t="39449" x="8123238" y="3830638"/>
          <p14:tracePt t="39460" x="7958138" y="3830638"/>
          <p14:tracePt t="39466" x="7813675" y="3811588"/>
          <p14:tracePt t="39476" x="7648575" y="3784600"/>
          <p14:tracePt t="39482" x="7494588" y="3757613"/>
          <p14:tracePt t="39490" x="7312025" y="3757613"/>
          <p14:tracePt t="39498" x="7202488" y="3738563"/>
          <p14:tracePt t="39506" x="7092950" y="3730625"/>
          <p14:tracePt t="39514" x="7037388" y="3730625"/>
          <p14:tracePt t="39522" x="7019925" y="3702050"/>
          <p14:tracePt t="39529" x="7000875" y="3702050"/>
          <p14:tracePt t="40082" x="7000875" y="3694113"/>
          <p14:tracePt t="40088" x="7000875" y="3648075"/>
          <p14:tracePt t="40096" x="7000875" y="3602038"/>
          <p14:tracePt t="40104" x="7010400" y="3584575"/>
          <p14:tracePt t="40112" x="7010400" y="3548063"/>
          <p14:tracePt t="40120" x="7046913" y="3502025"/>
          <p14:tracePt t="40129" x="7056438" y="3482975"/>
          <p14:tracePt t="40136" x="7083425" y="3438525"/>
          <p14:tracePt t="40145" x="7102475" y="3419475"/>
          <p14:tracePt t="40153" x="7110413" y="3411538"/>
          <p14:tracePt t="40169" x="7129463" y="3382963"/>
          <p14:tracePt t="40179" x="7146925" y="3375025"/>
          <p14:tracePt t="40185" x="7183438" y="3355975"/>
          <p14:tracePt t="40194" x="7219950" y="3346450"/>
          <p14:tracePt t="40200" x="7229475" y="3346450"/>
          <p14:tracePt t="40208" x="7248525" y="3346450"/>
          <p14:tracePt t="40216" x="7283450" y="3346450"/>
          <p14:tracePt t="40224" x="7319963" y="3346450"/>
          <p14:tracePt t="40232" x="7348538" y="3346450"/>
          <p14:tracePt t="40240" x="7375525" y="3346450"/>
          <p14:tracePt t="40248" x="7402513" y="3346450"/>
          <p14:tracePt t="40257" x="7429500" y="3346450"/>
          <p14:tracePt t="40265" x="7448550" y="3346450"/>
          <p14:tracePt t="40274" x="7485063" y="3346450"/>
          <p14:tracePt t="40281" x="7502525" y="3355975"/>
          <p14:tracePt t="40291" x="7521575" y="3365500"/>
          <p14:tracePt t="40297" x="7539038" y="3382963"/>
          <p14:tracePt t="40305" x="7548563" y="3402013"/>
          <p14:tracePt t="40313" x="7567613" y="3419475"/>
          <p14:tracePt t="40321" x="7585075" y="3438525"/>
          <p14:tracePt t="40329" x="7594600" y="3446463"/>
          <p14:tracePt t="40337" x="7612063" y="3465513"/>
          <p14:tracePt t="40345" x="7612063" y="3475038"/>
          <p14:tracePt t="40353" x="7621588" y="3492500"/>
          <p14:tracePt t="40361" x="7631113" y="3519488"/>
          <p14:tracePt t="40369" x="7631113" y="3538538"/>
          <p14:tracePt t="40377" x="7639050" y="3565525"/>
          <p14:tracePt t="40385" x="7658100" y="3602038"/>
          <p14:tracePt t="40393" x="7658100" y="3638550"/>
          <p14:tracePt t="40401" x="7667625" y="3665538"/>
          <p14:tracePt t="40410" x="7685088" y="3684588"/>
          <p14:tracePt t="40417" x="7685088" y="3721100"/>
          <p14:tracePt t="40425" x="7685088" y="3730625"/>
          <p14:tracePt t="40449" x="7685088" y="3738563"/>
          <p14:tracePt t="40458" x="7685088" y="3757613"/>
          <p14:tracePt t="40465" x="7685088" y="3767138"/>
          <p14:tracePt t="40475" x="7685088" y="3775075"/>
          <p14:tracePt t="40481" x="7685088" y="3784600"/>
          <p14:tracePt t="40489" x="7685088" y="3811588"/>
          <p14:tracePt t="40497" x="7685088" y="3821113"/>
          <p14:tracePt t="40505" x="7685088" y="3840163"/>
          <p14:tracePt t="40514" x="7685088" y="3857625"/>
          <p14:tracePt t="40521" x="7685088" y="3867150"/>
          <p14:tracePt t="40529" x="7685088" y="3894138"/>
          <p14:tracePt t="40537" x="7685088" y="3903663"/>
          <p14:tracePt t="40545" x="7685088" y="3921125"/>
          <p14:tracePt t="40553" x="7675563" y="3940175"/>
          <p14:tracePt t="40561" x="7667625" y="3957638"/>
          <p14:tracePt t="40569" x="7648575" y="3984625"/>
          <p14:tracePt t="40577" x="7648575" y="3994150"/>
          <p14:tracePt t="40585" x="7648575" y="4003675"/>
          <p14:tracePt t="40593" x="7648575" y="4021138"/>
          <p14:tracePt t="40617" x="7631113" y="4040188"/>
          <p14:tracePt t="40633" x="7631113" y="4057650"/>
          <p14:tracePt t="40642" x="7621588" y="4076700"/>
          <p14:tracePt t="40665" x="7602538" y="4122738"/>
          <p14:tracePt t="40676" x="7602538" y="4130675"/>
          <p14:tracePt t="40692" x="7585075" y="4149725"/>
          <p14:tracePt t="40705" x="7567613" y="4167188"/>
          <p14:tracePt t="40713" x="7558088" y="4176713"/>
          <p14:tracePt t="40721" x="7548563" y="4186238"/>
          <p14:tracePt t="40730" x="7539038" y="4186238"/>
          <p14:tracePt t="40745" x="7531100" y="4186238"/>
          <p14:tracePt t="40753" x="7521575" y="4195763"/>
          <p14:tracePt t="40761" x="7512050" y="4203700"/>
          <p14:tracePt t="40769" x="7502525" y="4203700"/>
          <p14:tracePt t="40778" x="7494588" y="4213225"/>
          <p14:tracePt t="40786" x="7485063" y="4213225"/>
          <p14:tracePt t="40794" x="7458075" y="4222750"/>
          <p14:tracePt t="40801" x="7439025" y="4222750"/>
          <p14:tracePt t="40809" x="7392988" y="4232275"/>
          <p14:tracePt t="40817" x="7366000" y="4232275"/>
          <p14:tracePt t="40826" x="7339013" y="4232275"/>
          <p14:tracePt t="40833" x="7292975" y="4240213"/>
          <p14:tracePt t="40842" x="7292975" y="4249738"/>
          <p14:tracePt t="40849" x="7265988" y="4259263"/>
          <p14:tracePt t="40859" x="7248525" y="4259263"/>
          <p14:tracePt t="40875" x="7229475" y="4259263"/>
          <p14:tracePt t="40986" x="7212013" y="4259263"/>
          <p14:tracePt t="40993" x="7202488" y="4259263"/>
          <p14:tracePt t="41002" x="7165975" y="4249738"/>
          <p14:tracePt t="41011" x="7156450" y="4240213"/>
          <p14:tracePt t="41018" x="7129463" y="4203700"/>
          <p14:tracePt t="41026" x="7119938" y="4186238"/>
          <p14:tracePt t="41034" x="7110413" y="4167188"/>
          <p14:tracePt t="41043" x="7073900" y="4122738"/>
          <p14:tracePt t="41050" x="7056438" y="4103688"/>
          <p14:tracePt t="41059" x="7046913" y="4094163"/>
          <p14:tracePt t="41066" x="7029450" y="4067175"/>
          <p14:tracePt t="41076" x="7010400" y="4049713"/>
          <p14:tracePt t="41082" x="7010400" y="4030663"/>
          <p14:tracePt t="41092" x="7000875" y="4013200"/>
          <p14:tracePt t="41098" x="6983413" y="3994150"/>
          <p14:tracePt t="41106" x="6983413" y="3976688"/>
          <p14:tracePt t="41114" x="6983413" y="3957638"/>
          <p14:tracePt t="41122" x="6973888" y="3930650"/>
          <p14:tracePt t="41130" x="6973888" y="3921125"/>
          <p14:tracePt t="41138" x="6973888" y="3894138"/>
          <p14:tracePt t="41146" x="6973888" y="3884613"/>
          <p14:tracePt t="41154" x="6973888" y="3875088"/>
          <p14:tracePt t="41162" x="6973888" y="3848100"/>
          <p14:tracePt t="41170" x="6973888" y="3840163"/>
          <p14:tracePt t="41177" x="6973888" y="3830638"/>
          <p14:tracePt t="41186" x="6973888" y="3794125"/>
          <p14:tracePt t="41193" x="6973888" y="3784600"/>
          <p14:tracePt t="41209" x="6973888" y="3767138"/>
          <p14:tracePt t="41218" x="6973888" y="3757613"/>
          <p14:tracePt t="41227" x="6973888" y="3748088"/>
          <p14:tracePt t="41234" x="6973888" y="3738563"/>
          <p14:tracePt t="41242" x="6973888" y="3711575"/>
          <p14:tracePt t="41250" x="6973888" y="3702050"/>
          <p14:tracePt t="41260" x="6973888" y="3684588"/>
          <p14:tracePt t="41266" x="6973888" y="3665538"/>
          <p14:tracePt t="41276" x="6983413" y="3657600"/>
          <p14:tracePt t="41282" x="6992938" y="3629025"/>
          <p14:tracePt t="41292" x="7010400" y="3592513"/>
          <p14:tracePt t="41298" x="7029450" y="3575050"/>
          <p14:tracePt t="41306" x="7037388" y="3565525"/>
          <p14:tracePt t="41313" x="7065963" y="3538538"/>
          <p14:tracePt t="41322" x="7083425" y="3519488"/>
          <p14:tracePt t="41330" x="7110413" y="3492500"/>
          <p14:tracePt t="41338" x="7138988" y="3475038"/>
          <p14:tracePt t="41347" x="7156450" y="3465513"/>
          <p14:tracePt t="41353" x="7175500" y="3455988"/>
          <p14:tracePt t="41368" x="7202488" y="3429000"/>
          <p14:tracePt t="41376" x="7219950" y="3429000"/>
          <p14:tracePt t="41384" x="7248525" y="3419475"/>
          <p14:tracePt t="41392" x="7265988" y="3411538"/>
          <p14:tracePt t="41400" x="7312025" y="3382963"/>
          <p14:tracePt t="41408" x="7329488" y="3382963"/>
          <p14:tracePt t="41416" x="7356475" y="3365500"/>
          <p14:tracePt t="41424" x="7375525" y="3365500"/>
          <p14:tracePt t="41432" x="7412038" y="3365500"/>
          <p14:tracePt t="41448" x="7439025" y="3365500"/>
          <p14:tracePt t="41457" x="7458075" y="3365500"/>
          <p14:tracePt t="41464" x="7485063" y="3365500"/>
          <p14:tracePt t="41474" x="7502525" y="3365500"/>
          <p14:tracePt t="41481" x="7558088" y="3365500"/>
          <p14:tracePt t="41491" x="7585075" y="3365500"/>
          <p14:tracePt t="41497" x="7621588" y="3382963"/>
          <p14:tracePt t="41505" x="7648575" y="3392488"/>
          <p14:tracePt t="41513" x="7704138" y="3411538"/>
          <p14:tracePt t="41521" x="7712075" y="3419475"/>
          <p14:tracePt t="41529" x="7731125" y="3438525"/>
          <p14:tracePt t="41537" x="7767638" y="3455988"/>
          <p14:tracePt t="41545" x="7767638" y="3465513"/>
          <p14:tracePt t="41553" x="7777163" y="3482975"/>
          <p14:tracePt t="41561" x="7777163" y="3502025"/>
          <p14:tracePt t="41569" x="7804150" y="3519488"/>
          <p14:tracePt t="41585" x="7804150" y="3548063"/>
          <p14:tracePt t="41593" x="7804150" y="3556000"/>
          <p14:tracePt t="41601" x="7804150" y="3575050"/>
          <p14:tracePt t="41609" x="7804150" y="3602038"/>
          <p14:tracePt t="41617" x="7804150" y="3611563"/>
          <p14:tracePt t="41625" x="7804150" y="3638550"/>
          <p14:tracePt t="41633" x="7804150" y="3657600"/>
          <p14:tracePt t="41642" x="7804150" y="3684588"/>
          <p14:tracePt t="41649" x="7804150" y="3702050"/>
          <p14:tracePt t="41658" x="7804150" y="3738563"/>
          <p14:tracePt t="41665" x="7804150" y="3757613"/>
          <p14:tracePt t="41675" x="7804150" y="3775075"/>
          <p14:tracePt t="41681" x="7804150" y="3811588"/>
          <p14:tracePt t="41691" x="7804150" y="3840163"/>
          <p14:tracePt t="41697" x="7804150" y="3875088"/>
          <p14:tracePt t="41705" x="7804150" y="3894138"/>
          <p14:tracePt t="41713" x="7804150" y="3911600"/>
          <p14:tracePt t="41721" x="7804150" y="3930650"/>
          <p14:tracePt t="41737" x="7804150" y="3948113"/>
          <p14:tracePt t="41754" x="7794625" y="3967163"/>
          <p14:tracePt t="41762" x="7794625" y="3976688"/>
          <p14:tracePt t="41777" x="7794625" y="3984625"/>
          <p14:tracePt t="41786" x="7794625" y="3994150"/>
          <p14:tracePt t="41793" x="7785100" y="4021138"/>
          <p14:tracePt t="41809" x="7777163" y="4049713"/>
          <p14:tracePt t="41818" x="7758113" y="4067175"/>
          <p14:tracePt t="41826" x="7758113" y="4076700"/>
          <p14:tracePt t="41834" x="7758113" y="4094163"/>
          <p14:tracePt t="41842" x="7758113" y="4103688"/>
          <p14:tracePt t="41850" x="7748588" y="4122738"/>
          <p14:tracePt t="41859" x="7740650" y="4130675"/>
          <p14:tracePt t="41866" x="7740650" y="4140200"/>
          <p14:tracePt t="41875" x="7740650" y="4149725"/>
          <p14:tracePt t="41898" x="7731125" y="4159250"/>
          <p14:tracePt t="41906" x="7721600" y="4167188"/>
          <p14:tracePt t="41922" x="7712075" y="4176713"/>
          <p14:tracePt t="41929" x="7704138" y="4195763"/>
          <p14:tracePt t="41938" x="7694613" y="4203700"/>
          <p14:tracePt t="41945" x="7675563" y="4213225"/>
          <p14:tracePt t="41954" x="7658100" y="4232275"/>
          <p14:tracePt t="41963" x="7631113" y="4259263"/>
          <p14:tracePt t="41969" x="7621588" y="4259263"/>
          <p14:tracePt t="41979" x="7602538" y="4276725"/>
          <p14:tracePt t="41986" x="7585075" y="4286250"/>
          <p14:tracePt t="41995" x="7567613" y="4286250"/>
          <p14:tracePt t="42002" x="7539038" y="4295775"/>
          <p14:tracePt t="42009" x="7531100" y="4295775"/>
          <p14:tracePt t="42018" x="7494588" y="4303713"/>
          <p14:tracePt t="42026" x="7458075" y="4332288"/>
          <p14:tracePt t="42042" x="7448550" y="4332288"/>
          <p14:tracePt t="42049" x="7439025" y="4332288"/>
          <p14:tracePt t="42059" x="7429500" y="4332288"/>
          <p14:tracePt t="42066" x="7402513" y="4340225"/>
          <p14:tracePt t="42076" x="7392988" y="4340225"/>
          <p14:tracePt t="42082" x="7385050" y="4340225"/>
          <p14:tracePt t="42092" x="7375525" y="4340225"/>
          <p14:tracePt t="42098" x="7366000" y="4340225"/>
          <p14:tracePt t="42106" x="7356475" y="4340225"/>
          <p14:tracePt t="42113" x="7329488" y="4340225"/>
          <p14:tracePt t="42122" x="7312025" y="4340225"/>
          <p14:tracePt t="42129" x="7302500" y="4340225"/>
          <p14:tracePt t="42138" x="7275513" y="4340225"/>
          <p14:tracePt t="42146" x="7256463" y="4340225"/>
          <p14:tracePt t="42154" x="7229475" y="4340225"/>
          <p14:tracePt t="42161" x="7219950" y="4340225"/>
          <p14:tracePt t="42186" x="7202488" y="4340225"/>
          <p14:tracePt t="42193" x="7192963" y="4340225"/>
          <p14:tracePt t="42202" x="7183438" y="4332288"/>
          <p14:tracePt t="42218" x="7175500" y="4322763"/>
          <p14:tracePt t="42225" x="7156450" y="4313238"/>
          <p14:tracePt t="42242" x="7138988" y="4303713"/>
          <p14:tracePt t="42250" x="7129463" y="4295775"/>
          <p14:tracePt t="42259" x="7119938" y="4286250"/>
          <p14:tracePt t="42266" x="7119938" y="4276725"/>
          <p14:tracePt t="42275" x="7119938" y="4268788"/>
          <p14:tracePt t="42282" x="7119938" y="4249738"/>
          <p14:tracePt t="42292" x="7119938" y="4222750"/>
          <p14:tracePt t="42297" x="7119938" y="4213225"/>
          <p14:tracePt t="42306" x="7110413" y="4186238"/>
          <p14:tracePt t="42322" x="7110413" y="4176713"/>
          <p14:tracePt t="42338" x="7110413" y="4167188"/>
          <p14:tracePt t="42362" x="7110413" y="4159250"/>
          <p14:tracePt t="42370" x="7110413" y="4149725"/>
          <p14:tracePt t="42377" x="7110413" y="4130675"/>
          <p14:tracePt t="42402" x="7110413" y="4122738"/>
          <p14:tracePt t="42409" x="7102475" y="4113213"/>
          <p14:tracePt t="42522" x="7102475" y="4094163"/>
          <p14:tracePt t="42538" x="7102475" y="4086225"/>
          <p14:tracePt t="42546" x="7102475" y="4076700"/>
          <p14:tracePt t="42563" x="7102475" y="4049713"/>
          <p14:tracePt t="42578" x="7102475" y="4030663"/>
          <p14:tracePt t="42586" x="7102475" y="4013200"/>
          <p14:tracePt t="42594" x="7102475" y="4003675"/>
          <p14:tracePt t="42602" x="7102475" y="3984625"/>
          <p14:tracePt t="42610" x="7102475" y="3957638"/>
          <p14:tracePt t="42618" x="7102475" y="3948113"/>
          <p14:tracePt t="42627" x="7102475" y="3940175"/>
          <p14:tracePt t="42634" x="7102475" y="3921125"/>
          <p14:tracePt t="42650" x="7102475" y="3903663"/>
          <p14:tracePt t="42660" x="7102475" y="3884613"/>
          <p14:tracePt t="42666" x="7102475" y="3875088"/>
          <p14:tracePt t="42679" x="7102475" y="3867150"/>
          <p14:tracePt t="42681" x="7102475" y="3848100"/>
          <p14:tracePt t="42691" x="7102475" y="3840163"/>
          <p14:tracePt t="42704" x="7102475" y="3821113"/>
          <p14:tracePt t="42712" x="7102475" y="3803650"/>
          <p14:tracePt t="42720" x="7102475" y="3794125"/>
          <p14:tracePt t="42728" x="7102475" y="3784600"/>
          <p14:tracePt t="42744" x="7102475" y="3775075"/>
          <p14:tracePt t="42752" x="7102475" y="3767138"/>
          <p14:tracePt t="42760" x="7102475" y="3738563"/>
          <p14:tracePt t="42776" x="7110413" y="3711575"/>
          <p14:tracePt t="42785" x="7110413" y="3702050"/>
          <p14:tracePt t="42793" x="7119938" y="3675063"/>
          <p14:tracePt t="42801" x="7129463" y="3657600"/>
          <p14:tracePt t="42810" x="7146925" y="3638550"/>
          <p14:tracePt t="42817" x="7156450" y="3602038"/>
          <p14:tracePt t="42833" x="7165975" y="3575050"/>
          <p14:tracePt t="42841" x="7165975" y="3565525"/>
          <p14:tracePt t="42849" x="7175500" y="3548063"/>
          <p14:tracePt t="42858" x="7183438" y="3548063"/>
          <p14:tracePt t="42865" x="7192963" y="3538538"/>
          <p14:tracePt t="42875" x="7192963" y="3529013"/>
          <p14:tracePt t="42894" x="7202488" y="3519488"/>
          <p14:tracePt t="42897" x="7212013" y="3511550"/>
          <p14:tracePt t="42913" x="7239000" y="3492500"/>
          <p14:tracePt t="42921" x="7256463" y="3475038"/>
          <p14:tracePt t="42929" x="7265988" y="3475038"/>
          <p14:tracePt t="42937" x="7275513" y="3475038"/>
          <p14:tracePt t="42953" x="7283450" y="3475038"/>
          <p14:tracePt t="42969" x="7292975" y="3465513"/>
          <p14:tracePt t="42977" x="7312025" y="3465513"/>
          <p14:tracePt t="43001" x="7329488" y="3465513"/>
          <p14:tracePt t="43010" x="7348538" y="3465513"/>
          <p14:tracePt t="43017" x="7375525" y="3465513"/>
          <p14:tracePt t="43025" x="7412038" y="3465513"/>
          <p14:tracePt t="43034" x="7421563" y="3465513"/>
          <p14:tracePt t="43042" x="7458075" y="3465513"/>
          <p14:tracePt t="43059" x="7485063" y="3465513"/>
          <p14:tracePt t="43065" x="7494588" y="3465513"/>
          <p14:tracePt t="43076" x="7502525" y="3465513"/>
          <p14:tracePt t="43092" x="7512050" y="3465513"/>
          <p14:tracePt t="43146" x="7521575" y="3465513"/>
          <p14:tracePt t="43210" x="7521575" y="3475038"/>
          <p14:tracePt t="43401" x="7539038" y="3482975"/>
          <p14:tracePt t="43408" x="7575550" y="3482975"/>
          <p14:tracePt t="43417" x="7594600" y="3482975"/>
          <p14:tracePt t="43425" x="7602538" y="3482975"/>
          <p14:tracePt t="43433" x="7631113" y="3492500"/>
          <p14:tracePt t="43442" x="7639050" y="3502025"/>
          <p14:tracePt t="43449" x="7658100" y="3519488"/>
          <p14:tracePt t="43458" x="7675563" y="3538538"/>
          <p14:tracePt t="43475" x="7685088" y="3548063"/>
          <p14:tracePt t="43497" x="7694613" y="3556000"/>
          <p14:tracePt t="43529" x="7694613" y="3565525"/>
          <p14:tracePt t="43537" x="7704138" y="3575050"/>
          <p14:tracePt t="43545" x="7712075" y="3584575"/>
          <p14:tracePt t="43561" x="7712075" y="3592513"/>
          <p14:tracePt t="43577" x="7712075" y="3602038"/>
          <p14:tracePt t="43601" x="7712075" y="3629025"/>
          <p14:tracePt t="43608" x="7712075" y="3648075"/>
          <p14:tracePt t="43616" x="7712075" y="3657600"/>
          <p14:tracePt t="43624" x="7712075" y="3684588"/>
          <p14:tracePt t="43632" x="7712075" y="3694113"/>
          <p14:tracePt t="43641" x="7712075" y="3721100"/>
          <p14:tracePt t="43648" x="7712075" y="3730625"/>
          <p14:tracePt t="43664" x="7721600" y="3748088"/>
          <p14:tracePt t="43673" x="7721600" y="3757613"/>
          <p14:tracePt t="43680" x="7721600" y="3775075"/>
          <p14:tracePt t="43688" x="7721600" y="3784600"/>
          <p14:tracePt t="43696" x="7721600" y="3811588"/>
          <p14:tracePt t="43720" x="7731125" y="3830638"/>
          <p14:tracePt t="43744" x="7731125" y="3848100"/>
          <p14:tracePt t="43768" x="7731125" y="3857625"/>
          <p14:tracePt t="43776" x="7731125" y="3867150"/>
          <p14:tracePt t="43793" x="7731125" y="3894138"/>
          <p14:tracePt t="43801" x="7731125" y="3911600"/>
          <p14:tracePt t="43810" x="7731125" y="3930650"/>
          <p14:tracePt t="43818" x="7731125" y="3940175"/>
          <p14:tracePt t="43825" x="7731125" y="3948113"/>
          <p14:tracePt t="43833" x="7731125" y="3967163"/>
          <p14:tracePt t="43842" x="7731125" y="3984625"/>
          <p14:tracePt t="43849" x="7731125" y="3994150"/>
          <p14:tracePt t="43858" x="7731125" y="4013200"/>
          <p14:tracePt t="43865" x="7731125" y="4021138"/>
          <p14:tracePt t="43894" x="7731125" y="4040188"/>
          <p14:tracePt t="43898" x="7731125" y="4049713"/>
          <p14:tracePt t="43906" x="7731125" y="4057650"/>
          <p14:tracePt t="43913" x="7731125" y="4067175"/>
          <p14:tracePt t="43922" x="7731125" y="4076700"/>
          <p14:tracePt t="43929" x="7731125" y="4094163"/>
          <p14:tracePt t="43937" x="7731125" y="4103688"/>
          <p14:tracePt t="43945" x="7731125" y="4113213"/>
          <p14:tracePt t="43969" x="7731125" y="4130675"/>
          <p14:tracePt t="43977" x="7731125" y="4140200"/>
          <p14:tracePt t="43985" x="7721600" y="4159250"/>
          <p14:tracePt t="43993" x="7712075" y="4167188"/>
          <p14:tracePt t="44001" x="7704138" y="4186238"/>
          <p14:tracePt t="44009" x="7694613" y="4195763"/>
          <p14:tracePt t="44017" x="7685088" y="4203700"/>
          <p14:tracePt t="44025" x="7675563" y="4213225"/>
          <p14:tracePt t="44033" x="7667625" y="4222750"/>
          <p14:tracePt t="44042" x="7658100" y="4232275"/>
          <p14:tracePt t="44049" x="7648575" y="4240213"/>
          <p14:tracePt t="44058" x="7639050" y="4240213"/>
          <p14:tracePt t="44065" x="7621588" y="4249738"/>
          <p14:tracePt t="44075" x="7602538" y="4268788"/>
          <p14:tracePt t="44081" x="7594600" y="4276725"/>
          <p14:tracePt t="44096" x="7585075" y="4286250"/>
          <p14:tracePt t="44104" x="7558088" y="4286250"/>
          <p14:tracePt t="44112" x="7539038" y="4295775"/>
          <p14:tracePt t="44120" x="7494588" y="4313238"/>
          <p14:tracePt t="44128" x="7485063" y="4313238"/>
          <p14:tracePt t="44136" x="7458075" y="4313238"/>
          <p14:tracePt t="44144" x="7448550" y="4322763"/>
          <p14:tracePt t="44161" x="7421563" y="4322763"/>
          <p14:tracePt t="44194" x="7412038" y="4322763"/>
          <p14:tracePt t="44210" x="7402513" y="4322763"/>
          <p14:tracePt t="44218" x="7385050" y="4322763"/>
          <p14:tracePt t="44226" x="7366000" y="4322763"/>
          <p14:tracePt t="44234" x="7356475" y="4322763"/>
          <p14:tracePt t="44243" x="7329488" y="4322763"/>
          <p14:tracePt t="44250" x="7312025" y="4313238"/>
          <p14:tracePt t="44256" x="7283450" y="4303713"/>
          <p14:tracePt t="44264" x="7239000" y="4295775"/>
          <p14:tracePt t="44273" x="7219950" y="4268788"/>
          <p14:tracePt t="44280" x="7202488" y="4240213"/>
          <p14:tracePt t="44290" x="7192963" y="4195763"/>
          <p14:tracePt t="44296" x="7175500" y="4176713"/>
          <p14:tracePt t="44305" x="7165975" y="4159250"/>
          <p14:tracePt t="44313" x="7156450" y="4122738"/>
          <p14:tracePt t="44321" x="7129463" y="4103688"/>
          <p14:tracePt t="44329" x="7129463" y="4086225"/>
          <p14:tracePt t="44337" x="7129463" y="4067175"/>
          <p14:tracePt t="44345" x="7129463" y="4057650"/>
          <p14:tracePt t="44353" x="7129463" y="4040188"/>
          <p14:tracePt t="44361" x="7129463" y="4021138"/>
          <p14:tracePt t="44369" x="7129463" y="4013200"/>
          <p14:tracePt t="44377" x="7129463" y="3994150"/>
          <p14:tracePt t="44393" x="7129463" y="3984625"/>
          <p14:tracePt t="44401" x="7129463" y="3976688"/>
          <p14:tracePt t="44584" x="7129463" y="3948113"/>
          <p14:tracePt t="44593" x="7129463" y="3930650"/>
          <p14:tracePt t="44602" x="7129463" y="3894138"/>
          <p14:tracePt t="44609" x="7129463" y="3848100"/>
          <p14:tracePt t="44618" x="7129463" y="3784600"/>
          <p14:tracePt t="44626" x="7129463" y="3721100"/>
          <p14:tracePt t="44633" x="7129463" y="3665538"/>
          <p14:tracePt t="44643" x="7129463" y="3592513"/>
          <p14:tracePt t="44649" x="7129463" y="3502025"/>
          <p14:tracePt t="44659" x="7129463" y="3482975"/>
          <p14:tracePt t="44666" x="7129463" y="3411538"/>
          <p14:tracePt t="44677" x="7129463" y="3355975"/>
          <p14:tracePt t="44682" x="7129463" y="3302000"/>
          <p14:tracePt t="44693" x="7129463" y="3246438"/>
          <p14:tracePt t="44698" x="7129463" y="3200400"/>
          <p14:tracePt t="44708" x="7138988" y="3146425"/>
          <p14:tracePt t="44714" x="7138988" y="3100388"/>
          <p14:tracePt t="44722" x="7138988" y="3063875"/>
          <p14:tracePt t="44729" x="7138988" y="3046413"/>
          <p14:tracePt t="44738" x="7146925" y="3000375"/>
          <p14:tracePt t="44745" x="7146925" y="2946400"/>
          <p14:tracePt t="44753" x="7175500" y="2881313"/>
          <p14:tracePt t="44761" x="7202488" y="2817813"/>
          <p14:tracePt t="44769" x="7212013" y="2781300"/>
          <p14:tracePt t="44777" x="7248525" y="2717800"/>
          <p14:tracePt t="44785" x="7256463" y="2690813"/>
          <p14:tracePt t="44793" x="7283450" y="2625725"/>
          <p14:tracePt t="44801" x="7283450" y="2608263"/>
          <p14:tracePt t="44809" x="7302500" y="2589213"/>
          <p14:tracePt t="44817" x="7312025" y="2581275"/>
          <p14:tracePt t="44825" x="7312025" y="2571750"/>
          <p14:tracePt t="44841" x="7319963" y="2554288"/>
          <p14:tracePt t="44849" x="7348538" y="2535238"/>
          <p14:tracePt t="44857" x="7366000" y="2508250"/>
          <p14:tracePt t="44865" x="7375525" y="2489200"/>
          <p14:tracePt t="44874" x="7392988" y="2462213"/>
          <p14:tracePt t="44894" x="7412038" y="2416175"/>
          <p14:tracePt t="44897" x="7421563" y="2398713"/>
          <p14:tracePt t="44905" x="7439025" y="2362200"/>
          <p14:tracePt t="44929" x="7439025" y="2352675"/>
          <p14:tracePt t="44953" x="7439025" y="2343150"/>
          <p14:tracePt t="45018" x="7421563" y="2343150"/>
          <p14:tracePt t="45026" x="7402513" y="2343150"/>
          <p14:tracePt t="45034" x="7392988" y="2343150"/>
          <p14:tracePt t="45043" x="7366000" y="2343150"/>
          <p14:tracePt t="45050" x="7356475" y="2343150"/>
          <p14:tracePt t="45060" x="7348538" y="2343150"/>
          <p14:tracePt t="45066" x="7319963" y="2343150"/>
          <p14:tracePt t="45082" x="7312025" y="2343150"/>
          <p14:tracePt t="45092" x="7283450" y="2362200"/>
          <p14:tracePt t="45098" x="7275513" y="2362200"/>
          <p14:tracePt t="45109" x="7265988" y="2362200"/>
          <p14:tracePt t="45114" x="7256463" y="2362200"/>
          <p14:tracePt t="45122" x="7239000" y="2362200"/>
          <p14:tracePt t="45138" x="7229475" y="2362200"/>
          <p14:tracePt t="45146" x="7202488" y="2362200"/>
          <p14:tracePt t="45154" x="7156450" y="2362200"/>
          <p14:tracePt t="45162" x="7146925" y="2362200"/>
          <p14:tracePt t="45170" x="7129463" y="2352675"/>
          <p14:tracePt t="45178" x="7092950" y="2343150"/>
          <p14:tracePt t="45186" x="7056438" y="2325688"/>
          <p14:tracePt t="45194" x="7046913" y="2325688"/>
          <p14:tracePt t="45202" x="7037388" y="2316163"/>
          <p14:tracePt t="45209" x="7029450" y="2306638"/>
          <p14:tracePt t="45233" x="7037388" y="2279650"/>
          <p14:tracePt t="45242" x="7056438" y="2279650"/>
          <p14:tracePt t="45249" x="7083425" y="2270125"/>
          <p14:tracePt t="45258" x="7119938" y="2262188"/>
          <p14:tracePt t="45265" x="7156450" y="2262188"/>
          <p14:tracePt t="45274" x="7202488" y="2262188"/>
          <p14:tracePt t="45291" x="7229475" y="2262188"/>
          <p14:tracePt t="45297" x="7239000" y="2262188"/>
          <p14:tracePt t="45369" x="7248525" y="2270125"/>
          <p14:tracePt t="45385" x="7248525" y="2298700"/>
          <p14:tracePt t="45393" x="7248525" y="2316163"/>
          <p14:tracePt t="45401" x="7248525" y="2343150"/>
          <p14:tracePt t="45409" x="7248525" y="2362200"/>
          <p14:tracePt t="45417" x="7248525" y="2371725"/>
          <p14:tracePt t="45426" x="7239000" y="2398713"/>
          <p14:tracePt t="45433" x="7239000" y="2408238"/>
          <p14:tracePt t="45441" x="7229475" y="2435225"/>
          <p14:tracePt t="45449" x="7219950" y="2452688"/>
          <p14:tracePt t="45457" x="7202488" y="2471738"/>
          <p14:tracePt t="45465" x="7165975" y="2517775"/>
          <p14:tracePt t="45474" x="7146925" y="2535238"/>
          <p14:tracePt t="45481" x="7138988" y="2554288"/>
          <p14:tracePt t="45490" x="7129463" y="2562225"/>
          <p14:tracePt t="45497" x="7110413" y="2598738"/>
          <p14:tracePt t="45505" x="7092950" y="2617788"/>
          <p14:tracePt t="45513" x="7083425" y="2625725"/>
          <p14:tracePt t="45521" x="7073900" y="2644775"/>
          <p14:tracePt t="45529" x="7056438" y="2662238"/>
          <p14:tracePt t="45537" x="7037388" y="2698750"/>
          <p14:tracePt t="45553" x="7029450" y="2727325"/>
          <p14:tracePt t="45561" x="7010400" y="2744788"/>
          <p14:tracePt t="45569" x="7010400" y="2771775"/>
          <p14:tracePt t="45577" x="7000875" y="2790825"/>
          <p14:tracePt t="45593" x="7000875" y="2800350"/>
          <p14:tracePt t="45601" x="7000875" y="2817813"/>
          <p14:tracePt t="45609" x="7000875" y="2827338"/>
          <p14:tracePt t="45617" x="7000875" y="2836863"/>
          <p14:tracePt t="45625" x="7000875" y="2844800"/>
          <p14:tracePt t="45633" x="7000875" y="2863850"/>
          <p14:tracePt t="45641" x="7000875" y="2873375"/>
          <p14:tracePt t="45649" x="7000875" y="2900363"/>
          <p14:tracePt t="45657" x="7000875" y="2927350"/>
          <p14:tracePt t="45665" x="7000875" y="2946400"/>
          <p14:tracePt t="45674" x="7000875" y="2963863"/>
          <p14:tracePt t="45681" x="7000875" y="2973388"/>
          <p14:tracePt t="45697" x="7000875" y="2990850"/>
          <p14:tracePt t="45705" x="7000875" y="3000375"/>
          <p14:tracePt t="45938" x="7000875" y="3009900"/>
          <p14:tracePt t="45944" x="7000875" y="3027363"/>
          <p14:tracePt t="45952" x="7010400" y="3054350"/>
          <p14:tracePt t="45968" x="7019925" y="3082925"/>
          <p14:tracePt t="45977" x="7046913" y="3127375"/>
          <p14:tracePt t="45985" x="7046913" y="3146425"/>
          <p14:tracePt t="45993" x="7065963" y="3192463"/>
          <p14:tracePt t="46001" x="7073900" y="3200400"/>
          <p14:tracePt t="46009" x="7102475" y="3228975"/>
          <p14:tracePt t="46017" x="7110413" y="3246438"/>
          <p14:tracePt t="46025" x="7156450" y="3265488"/>
          <p14:tracePt t="46033" x="7165975" y="3282950"/>
          <p14:tracePt t="46040" x="7192963" y="3292475"/>
          <p14:tracePt t="46049" x="7212013" y="3302000"/>
          <p14:tracePt t="46057" x="7229475" y="3302000"/>
          <p14:tracePt t="46065" x="7248525" y="3309938"/>
          <p14:tracePt t="46074" x="7275513" y="3309938"/>
          <p14:tracePt t="46081" x="7312025" y="3338513"/>
          <p14:tracePt t="46090" x="7329488" y="3338513"/>
          <p14:tracePt t="46097" x="7356475" y="3346450"/>
          <p14:tracePt t="46105" x="7385050" y="3355975"/>
          <p14:tracePt t="46113" x="7402513" y="3365500"/>
          <p14:tracePt t="46121" x="7421563" y="3365500"/>
          <p14:tracePt t="46129" x="7439025" y="3382963"/>
          <p14:tracePt t="46137" x="7448550" y="3392488"/>
          <p14:tracePt t="46145" x="7466013" y="3392488"/>
          <p14:tracePt t="46153" x="7485063" y="3402013"/>
          <p14:tracePt t="46194" x="7494588" y="3411538"/>
          <p14:tracePt t="46202" x="7512050" y="3411538"/>
          <p14:tracePt t="46210" x="7539038" y="3419475"/>
          <p14:tracePt t="46218" x="7558088" y="3429000"/>
          <p14:tracePt t="46225" x="7585075" y="3438525"/>
          <p14:tracePt t="46234" x="7631113" y="3446463"/>
          <p14:tracePt t="46242" x="7685088" y="3446463"/>
          <p14:tracePt t="46250" x="7748588" y="3455988"/>
          <p14:tracePt t="46259" x="7831138" y="3502025"/>
          <p14:tracePt t="46266" x="7867650" y="3502025"/>
          <p14:tracePt t="46277" x="7885113" y="3502025"/>
          <p14:tracePt t="46282" x="7904163" y="3502025"/>
          <p14:tracePt t="46292" x="7913688" y="3502025"/>
          <p14:tracePt t="46618" x="7913688" y="3511550"/>
          <p14:tracePt t="46625" x="7894638" y="3538538"/>
          <p14:tracePt t="46634" x="7858125" y="3548063"/>
          <p14:tracePt t="46642" x="7821613" y="3556000"/>
          <p14:tracePt t="46650" x="7794625" y="3565525"/>
          <p14:tracePt t="46659" x="7748588" y="3584575"/>
          <p14:tracePt t="46666" x="7740650" y="3584575"/>
          <p14:tracePt t="46676" x="7721600" y="3584575"/>
          <p14:tracePt t="47002" x="7694613" y="3584575"/>
          <p14:tracePt t="47010" x="7658100" y="3565525"/>
          <p14:tracePt t="47018" x="7631113" y="3538538"/>
          <p14:tracePt t="47025" x="7567613" y="3465513"/>
          <p14:tracePt t="47033" x="7512050" y="3419475"/>
          <p14:tracePt t="47042" x="7466013" y="3392488"/>
          <p14:tracePt t="47049" x="7448550" y="3375025"/>
          <p14:tracePt t="47058" x="7421563" y="3346450"/>
          <p14:tracePt t="47065" x="7375525" y="3338513"/>
          <p14:tracePt t="47075" x="7356475" y="3309938"/>
          <p14:tracePt t="47081" x="7348538" y="3309938"/>
          <p14:tracePt t="47091" x="7348538" y="3302000"/>
          <p14:tracePt t="47097" x="7329488" y="3282950"/>
          <p14:tracePt t="47108" x="7329488" y="3273425"/>
          <p14:tracePt t="47121" x="7329488" y="3265488"/>
          <p14:tracePt t="47129" x="7329488" y="3255963"/>
          <p14:tracePt t="47145" x="7329488" y="3236913"/>
          <p14:tracePt t="47290" x="7329488" y="3255963"/>
          <p14:tracePt t="47298" x="7329488" y="3265488"/>
          <p14:tracePt t="47306" x="7329488" y="3273425"/>
          <p14:tracePt t="47314" x="7329488" y="3302000"/>
          <p14:tracePt t="47322" x="7329488" y="3319463"/>
          <p14:tracePt t="47330" x="7329488" y="3338513"/>
          <p14:tracePt t="47338" x="7329488" y="3365500"/>
          <p14:tracePt t="47345" x="7339013" y="3392488"/>
          <p14:tracePt t="47354" x="7348538" y="3429000"/>
          <p14:tracePt t="47361" x="7348538" y="3446463"/>
          <p14:tracePt t="47370" x="7375525" y="3475038"/>
          <p14:tracePt t="47379" x="7385050" y="3482975"/>
          <p14:tracePt t="47386" x="7385050" y="3492500"/>
          <p14:tracePt t="47395" x="7392988" y="3492500"/>
          <p14:tracePt t="47402" x="7402513" y="3502025"/>
          <p14:tracePt t="47434" x="7412038" y="3502025"/>
          <p14:tracePt t="47490" x="7421563" y="3502025"/>
          <p14:tracePt t="47498" x="7448550" y="3502025"/>
          <p14:tracePt t="47506" x="7475538" y="3502025"/>
          <p14:tracePt t="47514" x="7512050" y="3502025"/>
          <p14:tracePt t="47522" x="7567613" y="3502025"/>
          <p14:tracePt t="47530" x="7631113" y="3502025"/>
          <p14:tracePt t="47538" x="7685088" y="3502025"/>
          <p14:tracePt t="47546" x="7721600" y="3502025"/>
          <p14:tracePt t="47554" x="7777163" y="3502025"/>
          <p14:tracePt t="47562" x="7831138" y="3502025"/>
          <p14:tracePt t="47569" x="7877175" y="3502025"/>
          <p14:tracePt t="47578" x="7904163" y="3502025"/>
          <p14:tracePt t="47586" x="7958138" y="3519488"/>
          <p14:tracePt t="47593" x="8013700" y="3519488"/>
          <p14:tracePt t="47602" x="8096250" y="3529013"/>
          <p14:tracePt t="47610" x="8169275" y="3529013"/>
          <p14:tracePt t="47618" x="8250238" y="3556000"/>
          <p14:tracePt t="47625" x="8323263" y="3565525"/>
          <p14:tracePt t="47634" x="8396288" y="3584575"/>
          <p14:tracePt t="47642" x="8459788" y="3592513"/>
          <p14:tracePt t="47649" x="8488363" y="3592513"/>
          <p14:tracePt t="47658" x="8505825" y="3592513"/>
          <p14:tracePt t="47666" x="8523288" y="3592513"/>
          <p14:tracePt t="47676" x="8542338" y="3602038"/>
          <p14:tracePt t="47682" x="8551863" y="3611563"/>
          <p14:tracePt t="47728" x="8559800" y="3621088"/>
          <p14:tracePt t="47737" x="8588375" y="3629025"/>
          <p14:tracePt t="47746" x="8605838" y="3638550"/>
          <p14:tracePt t="47753" x="8624888" y="3638550"/>
          <p14:tracePt t="47761" x="8624888" y="3648075"/>
          <p14:tracePt t="47768" x="8651875" y="3657600"/>
          <p14:tracePt t="47776" x="8688388" y="3675063"/>
          <p14:tracePt t="47784" x="8715375" y="3675063"/>
          <p14:tracePt t="47792" x="8761413" y="3684588"/>
          <p14:tracePt t="47800" x="8778875" y="3702050"/>
          <p14:tracePt t="48147" x="8778875" y="3711575"/>
          <p14:tracePt t="48154" x="8778875" y="3721100"/>
          <p14:tracePt t="48162" x="8778875" y="3730625"/>
          <p14:tracePt t="48170" x="8770938" y="3738563"/>
          <p14:tracePt t="48179" x="8761413" y="3748088"/>
          <p14:tracePt t="48194" x="8751888" y="3757613"/>
          <p14:tracePt t="48210" x="8734425" y="3775075"/>
          <p14:tracePt t="48218" x="8724900" y="3784600"/>
          <p14:tracePt t="48258" x="8705850" y="3784600"/>
          <p14:tracePt t="48266" x="8697913" y="3794125"/>
          <p14:tracePt t="48274" x="8688388" y="3794125"/>
          <p14:tracePt t="48282" x="8661400" y="3794125"/>
          <p14:tracePt t="48293" x="8632825" y="3794125"/>
          <p14:tracePt t="48298" x="8578850" y="3803650"/>
          <p14:tracePt t="48309" x="8532813" y="3803650"/>
          <p14:tracePt t="48314" x="8478838" y="3803650"/>
          <p14:tracePt t="48321" x="8405813" y="3803650"/>
          <p14:tracePt t="48329" x="8313738" y="3803650"/>
          <p14:tracePt t="48337" x="8240713" y="3803650"/>
          <p14:tracePt t="48345" x="8186738" y="3803650"/>
          <p14:tracePt t="48353" x="8140700" y="3803650"/>
          <p14:tracePt t="48361" x="8086725" y="3803650"/>
          <p14:tracePt t="48369" x="8067675" y="3803650"/>
          <p14:tracePt t="48377" x="8059738" y="3803650"/>
          <p14:tracePt t="48385" x="8040688" y="3803650"/>
          <p14:tracePt t="48490" x="8004175" y="3803650"/>
          <p14:tracePt t="48498" x="7994650" y="3803650"/>
          <p14:tracePt t="48506" x="7986713" y="3803650"/>
          <p14:tracePt t="48514" x="7977188" y="3803650"/>
          <p14:tracePt t="48523" x="7967663" y="3803650"/>
          <p14:tracePt t="48530" x="7958138" y="3803650"/>
          <p14:tracePt t="48792" x="7913688" y="3803650"/>
          <p14:tracePt t="48800" x="7885113" y="3803650"/>
          <p14:tracePt t="48808" x="7850188" y="3803650"/>
          <p14:tracePt t="48816" x="7794625" y="3803650"/>
          <p14:tracePt t="48825" x="7731125" y="3803650"/>
          <p14:tracePt t="48832" x="7658100" y="3803650"/>
          <p14:tracePt t="48840" x="7602538" y="3803650"/>
          <p14:tracePt t="48848" x="7567613" y="3803650"/>
          <p14:tracePt t="48856" x="7521575" y="3803650"/>
          <p14:tracePt t="48920" x="7512050" y="3803650"/>
          <p14:tracePt t="48936" x="7502525" y="3794125"/>
          <p14:tracePt t="48944" x="7502525" y="3784600"/>
          <p14:tracePt t="48960" x="7502525" y="3757613"/>
          <p14:tracePt t="48976" x="7502525" y="3748088"/>
          <p14:tracePt t="49314" x="7502525" y="3757613"/>
          <p14:tracePt t="49320" x="7502525" y="3775075"/>
          <p14:tracePt t="49328" x="7502525" y="3784600"/>
          <p14:tracePt t="49336" x="7502525" y="3794125"/>
          <p14:tracePt t="49345" x="7502525" y="3803650"/>
          <p14:tracePt t="49353" x="7502525" y="3821113"/>
          <p14:tracePt t="49369" x="7502525" y="3830638"/>
          <p14:tracePt t="49377" x="7502525" y="3840163"/>
          <p14:tracePt t="49385" x="7502525" y="3857625"/>
          <p14:tracePt t="49393" x="7494588" y="3867150"/>
          <p14:tracePt t="49410" x="7494588" y="3875088"/>
          <p14:tracePt t="49417" x="7475538" y="3894138"/>
          <p14:tracePt t="49449" x="7466013" y="3903663"/>
          <p14:tracePt t="49466" x="7458075" y="3911600"/>
          <p14:tracePt t="49473" x="7439025" y="3940175"/>
          <p14:tracePt t="49481" x="7429500" y="3948113"/>
          <p14:tracePt t="49492" x="7412038" y="3967163"/>
          <p14:tracePt t="49496" x="7392988" y="3976688"/>
          <p14:tracePt t="49512" x="7375525" y="3994150"/>
          <p14:tracePt t="49520" x="7356475" y="3994150"/>
          <p14:tracePt t="49528" x="7339013" y="4003675"/>
          <p14:tracePt t="49537" x="7329488" y="4013200"/>
          <p14:tracePt t="49554" x="7302500" y="4013200"/>
          <p14:tracePt t="49562" x="7292975" y="4021138"/>
          <p14:tracePt t="49618" x="7248525" y="4040188"/>
          <p14:tracePt t="49626" x="7248525" y="4049713"/>
          <p14:tracePt t="49634" x="7219950" y="4057650"/>
          <p14:tracePt t="49643" x="7175500" y="4086225"/>
          <p14:tracePt t="49650" x="7138988" y="4113213"/>
          <p14:tracePt t="49659" x="7065963" y="4130675"/>
          <p14:tracePt t="49666" x="7037388" y="4149725"/>
          <p14:tracePt t="49675" x="6992938" y="4176713"/>
          <p14:tracePt t="49682" x="6946900" y="4213225"/>
          <p14:tracePt t="49692" x="6929438" y="4222750"/>
          <p14:tracePt t="49698" x="6919913" y="4232275"/>
          <p14:tracePt t="49708" x="6900863" y="4249738"/>
          <p14:tracePt t="49714" x="6892925" y="4249738"/>
          <p14:tracePt t="49723" x="6892925" y="4259263"/>
          <p14:tracePt t="49731" x="6883400" y="4268788"/>
          <p14:tracePt t="49738" x="6873875" y="4276725"/>
          <p14:tracePt t="49746" x="6873875" y="4295775"/>
          <p14:tracePt t="49754" x="6856413" y="4313238"/>
          <p14:tracePt t="49762" x="6837363" y="4332288"/>
          <p14:tracePt t="49770" x="6827838" y="4349750"/>
          <p14:tracePt t="49779" x="6800850" y="4368800"/>
          <p14:tracePt t="49786" x="6791325" y="4386263"/>
          <p14:tracePt t="49793" x="6773863" y="4422775"/>
          <p14:tracePt t="49801" x="6754813" y="4441825"/>
          <p14:tracePt t="49810" x="6746875" y="4449763"/>
          <p14:tracePt t="49817" x="6727825" y="4478338"/>
          <p14:tracePt t="49826" x="6710363" y="4495800"/>
          <p14:tracePt t="49833" x="6700838" y="4505325"/>
          <p14:tracePt t="49841" x="6673850" y="4532313"/>
          <p14:tracePt t="49849" x="6654800" y="4541838"/>
          <p14:tracePt t="49858" x="6627813" y="4551363"/>
          <p14:tracePt t="49865" x="6591300" y="4568825"/>
          <p14:tracePt t="49877" x="6564313" y="4587875"/>
          <p14:tracePt t="49881" x="6545263" y="4595813"/>
          <p14:tracePt t="49891" x="6518275" y="4605338"/>
          <p14:tracePt t="49907" x="6518275" y="4624388"/>
          <p14:tracePt t="49913" x="6508750" y="4632325"/>
          <p14:tracePt t="49929" x="6500813" y="4632325"/>
          <p14:tracePt t="50010" x="6481763" y="4632325"/>
          <p14:tracePt t="50729" x="6472238" y="4632325"/>
          <p14:tracePt t="50744" x="6464300" y="4614863"/>
          <p14:tracePt t="50752" x="6408738" y="4559300"/>
          <p14:tracePt t="50777" x="6408738" y="4551363"/>
          <p14:tracePt t="50785" x="6408738" y="4522788"/>
          <p14:tracePt t="50801" x="6418263" y="4514850"/>
          <p14:tracePt t="50809" x="6418263" y="4505325"/>
          <p14:tracePt t="50850" x="6418263" y="4486275"/>
          <p14:tracePt t="50866" x="6427788" y="4468813"/>
          <p14:tracePt t="51138" x="6445250" y="4432300"/>
          <p14:tracePt t="51144" x="6445250" y="4422775"/>
          <p14:tracePt t="51152" x="6454775" y="4395788"/>
          <p14:tracePt t="51160" x="6464300" y="4376738"/>
          <p14:tracePt t="51168" x="6481763" y="4332288"/>
          <p14:tracePt t="51177" x="6481763" y="4295775"/>
          <p14:tracePt t="51185" x="6481763" y="4240213"/>
          <p14:tracePt t="51193" x="6508750" y="4222750"/>
          <p14:tracePt t="51201" x="6508750" y="4167188"/>
          <p14:tracePt t="51209" x="6508750" y="4103688"/>
          <p14:tracePt t="51217" x="6491288" y="4049713"/>
          <p14:tracePt t="51226" x="6427788" y="3957638"/>
          <p14:tracePt t="51233" x="6372225" y="3911600"/>
          <p14:tracePt t="51242" x="6308725" y="3848100"/>
          <p14:tracePt t="51249" x="6235700" y="3775075"/>
          <p14:tracePt t="51257" x="6153150" y="3711575"/>
          <p14:tracePt t="51265" x="6053138" y="3621088"/>
          <p14:tracePt t="51273" x="5935663" y="3529013"/>
          <p14:tracePt t="51280" x="5834063" y="3429000"/>
          <p14:tracePt t="51289" x="5743575" y="3328988"/>
          <p14:tracePt t="51296" x="5624513" y="3236913"/>
          <p14:tracePt t="51305" x="5470525" y="3127375"/>
          <p14:tracePt t="51312" x="5351463" y="3046413"/>
          <p14:tracePt t="51320" x="5251450" y="2982913"/>
          <p14:tracePt t="51329" x="5105400" y="2909888"/>
          <p14:tracePt t="51337" x="4986338" y="2863850"/>
          <p14:tracePt t="51345" x="4895850" y="2836863"/>
          <p14:tracePt t="51353" x="4776788" y="2808288"/>
          <p14:tracePt t="51361" x="4695825" y="2771775"/>
          <p14:tracePt t="51369" x="4622800" y="2754313"/>
          <p14:tracePt t="51377" x="4530725" y="2744788"/>
          <p14:tracePt t="51385" x="4467225" y="2744788"/>
          <p14:tracePt t="51393" x="4394200" y="2744788"/>
          <p14:tracePt t="51400" x="4357688" y="2744788"/>
          <p14:tracePt t="51408" x="4330700" y="2735263"/>
          <p14:tracePt t="51416" x="4294188" y="2735263"/>
          <p14:tracePt t="51424" x="4275138" y="2735263"/>
          <p14:tracePt t="51432" x="4257675" y="2717800"/>
          <p14:tracePt t="51440" x="4238625" y="2717800"/>
          <p14:tracePt t="51448" x="4211638" y="2717800"/>
          <p14:tracePt t="51457" x="4184650" y="2717800"/>
          <p14:tracePt t="51465" x="4138613" y="2717800"/>
          <p14:tracePt t="51474" x="4111625" y="2717800"/>
          <p14:tracePt t="51481" x="4084638" y="2717800"/>
          <p14:tracePt t="51491" x="4057650" y="2717800"/>
          <p14:tracePt t="51497" x="4029075" y="2717800"/>
          <p14:tracePt t="51507" x="3992563" y="2727325"/>
          <p14:tracePt t="51513" x="3965575" y="2735263"/>
          <p14:tracePt t="51521" x="3938588" y="2754313"/>
          <p14:tracePt t="51529" x="3919538" y="2763838"/>
          <p14:tracePt t="51537" x="3911600" y="2763838"/>
          <p14:tracePt t="51545" x="3892550" y="2771775"/>
          <p14:tracePt t="51553" x="3865563" y="2781300"/>
          <p14:tracePt t="51561" x="3838575" y="2790825"/>
          <p14:tracePt t="51569" x="3810000" y="2817813"/>
          <p14:tracePt t="51577" x="3792538" y="2836863"/>
          <p14:tracePt t="51585" x="3746500" y="2854325"/>
          <p14:tracePt t="51593" x="3719513" y="2873375"/>
          <p14:tracePt t="51601" x="3683000" y="2900363"/>
          <p14:tracePt t="51609" x="3656013" y="2927350"/>
          <p14:tracePt t="51617" x="3629025" y="2954338"/>
          <p14:tracePt t="51626" x="3600450" y="2982913"/>
          <p14:tracePt t="51642" x="3582988" y="3000375"/>
          <p14:tracePt t="51649" x="3582988" y="3009900"/>
          <p14:tracePt t="51657" x="3573463" y="3017838"/>
          <p14:tracePt t="51665" x="3563938" y="3027363"/>
          <p14:tracePt t="51673" x="3556000" y="3036888"/>
          <p14:tracePt t="51681" x="3546475" y="3046413"/>
          <p14:tracePt t="51690" x="3536950" y="3054350"/>
          <p14:tracePt t="51697" x="3519488" y="3063875"/>
          <p14:tracePt t="51706" x="3500438" y="3100388"/>
          <p14:tracePt t="51713" x="3490913" y="3109913"/>
          <p14:tracePt t="51721" x="3490913" y="3119438"/>
          <p14:tracePt t="51737" x="3473450" y="3127375"/>
          <p14:tracePt t="51896" x="3473450" y="3109913"/>
          <p14:tracePt t="51905" x="3482975" y="3063875"/>
          <p14:tracePt t="51912" x="3500438" y="3036888"/>
          <p14:tracePt t="51920" x="3536950" y="2963863"/>
          <p14:tracePt t="51929" x="3609975" y="2890838"/>
          <p14:tracePt t="51937" x="3656013" y="2827338"/>
          <p14:tracePt t="51945" x="3746500" y="2754313"/>
          <p14:tracePt t="51953" x="3829050" y="2671763"/>
          <p14:tracePt t="51961" x="3929063" y="2598738"/>
          <p14:tracePt t="51969" x="4048125" y="2544763"/>
          <p14:tracePt t="51977" x="4148138" y="2471738"/>
          <p14:tracePt t="51985" x="4221163" y="2452688"/>
          <p14:tracePt t="51993" x="4284663" y="2416175"/>
          <p14:tracePt t="52001" x="4348163" y="2408238"/>
          <p14:tracePt t="52009" x="4403725" y="2398713"/>
          <p14:tracePt t="52017" x="4457700" y="2398713"/>
          <p14:tracePt t="52026" x="4530725" y="2398713"/>
          <p14:tracePt t="52033" x="4613275" y="2398713"/>
          <p14:tracePt t="52042" x="4722813" y="2398713"/>
          <p14:tracePt t="52049" x="4813300" y="2398713"/>
          <p14:tracePt t="52057" x="4905375" y="2398713"/>
          <p14:tracePt t="52065" x="4995863" y="2398713"/>
          <p14:tracePt t="52074" x="5122863" y="2398713"/>
          <p14:tracePt t="52081" x="5251450" y="2398713"/>
          <p14:tracePt t="52091" x="5341938" y="2398713"/>
          <p14:tracePt t="52097" x="5470525" y="2398713"/>
          <p14:tracePt t="52107" x="5597525" y="2398713"/>
          <p14:tracePt t="52113" x="5670550" y="2398713"/>
          <p14:tracePt t="52121" x="5743575" y="2398713"/>
          <p14:tracePt t="52129" x="5807075" y="2425700"/>
          <p14:tracePt t="52137" x="5870575" y="2435225"/>
          <p14:tracePt t="52145" x="5880100" y="2435225"/>
          <p14:tracePt t="52202" x="5889625" y="2462213"/>
          <p14:tracePt t="52209" x="5907088" y="2508250"/>
          <p14:tracePt t="52218" x="5916613" y="2535238"/>
          <p14:tracePt t="52226" x="5926138" y="2589213"/>
          <p14:tracePt t="52234" x="5935663" y="2635250"/>
          <p14:tracePt t="52241" x="5962650" y="2698750"/>
          <p14:tracePt t="52249" x="5989638" y="2754313"/>
          <p14:tracePt t="52258" x="5999163" y="2800350"/>
          <p14:tracePt t="52266" x="6016625" y="2827338"/>
          <p14:tracePt t="52275" x="6026150" y="2863850"/>
          <p14:tracePt t="52282" x="6035675" y="2881313"/>
          <p14:tracePt t="52291" x="6035675" y="2909888"/>
          <p14:tracePt t="52298" x="6043613" y="2917825"/>
          <p14:tracePt t="52308" x="6043613" y="2927350"/>
          <p14:tracePt t="52314" x="6062663" y="2963863"/>
          <p14:tracePt t="52329" x="6062663" y="2973388"/>
          <p14:tracePt t="52338" x="6062663" y="3000375"/>
          <p14:tracePt t="52353" x="6062663" y="3027363"/>
          <p14:tracePt t="52360" x="6062663" y="3046413"/>
          <p14:tracePt t="52368" x="6062663" y="3054350"/>
          <p14:tracePt t="52376" x="6062663" y="3073400"/>
          <p14:tracePt t="52554" x="6062663" y="3063875"/>
          <p14:tracePt t="52562" x="6072188" y="3036888"/>
          <p14:tracePt t="52569" x="6089650" y="2982913"/>
          <p14:tracePt t="52577" x="6099175" y="2917825"/>
          <p14:tracePt t="52586" x="6099175" y="2890838"/>
          <p14:tracePt t="52594" x="6099175" y="2863850"/>
          <p14:tracePt t="52602" x="6099175" y="2817813"/>
          <p14:tracePt t="52609" x="6099175" y="2808288"/>
          <p14:tracePt t="52618" x="6099175" y="2790825"/>
          <p14:tracePt t="52626" x="6099175" y="2781300"/>
          <p14:tracePt t="52634" x="6099175" y="2771775"/>
          <p14:tracePt t="52674" x="6099175" y="2754313"/>
          <p14:tracePt t="52682" x="6099175" y="2744788"/>
          <p14:tracePt t="52691" x="6099175" y="2735263"/>
          <p14:tracePt t="52698" x="6099175" y="2717800"/>
          <p14:tracePt t="52709" x="6072188" y="2690813"/>
          <p14:tracePt t="52714" x="6026150" y="2690813"/>
          <p14:tracePt t="52721" x="5972175" y="2662238"/>
          <p14:tracePt t="52729" x="5889625" y="2635250"/>
          <p14:tracePt t="52736" x="5816600" y="2635250"/>
          <p14:tracePt t="52744" x="5707063" y="2625725"/>
          <p14:tracePt t="52752" x="5607050" y="2608263"/>
          <p14:tracePt t="52760" x="5497513" y="2598738"/>
          <p14:tracePt t="52768" x="5405438" y="2571750"/>
          <p14:tracePt t="52776" x="5341938" y="2571750"/>
          <p14:tracePt t="52784" x="5287963" y="2562225"/>
          <p14:tracePt t="52792" x="5241925" y="2562225"/>
          <p14:tracePt t="52800" x="5214938" y="2544763"/>
          <p14:tracePt t="52808" x="5205413" y="2544763"/>
          <p14:tracePt t="52817" x="5195888" y="2544763"/>
          <p14:tracePt t="52849" x="5178425" y="2544763"/>
          <p14:tracePt t="52857" x="5168900" y="2544763"/>
          <p14:tracePt t="52865" x="5132388" y="2544763"/>
          <p14:tracePt t="52874" x="5105400" y="2544763"/>
          <p14:tracePt t="52892" x="4959350" y="2544763"/>
          <p14:tracePt t="52897" x="4876800" y="2544763"/>
          <p14:tracePt t="52907" x="4822825" y="2544763"/>
          <p14:tracePt t="52914" x="4767263" y="2544763"/>
          <p14:tracePt t="52921" x="4713288" y="2544763"/>
          <p14:tracePt t="52929" x="4667250" y="2544763"/>
          <p14:tracePt t="52937" x="4640263" y="2544763"/>
          <p14:tracePt t="52946" x="4622800" y="2544763"/>
          <p14:tracePt t="52953" x="4594225" y="2544763"/>
          <p14:tracePt t="52961" x="4576763" y="2544763"/>
          <p14:tracePt t="52969" x="4557713" y="2544763"/>
          <p14:tracePt t="52977" x="4503738" y="2544763"/>
          <p14:tracePt t="52985" x="4467225" y="2544763"/>
          <p14:tracePt t="52993" x="4394200" y="2571750"/>
          <p14:tracePt t="53001" x="4348163" y="2589213"/>
          <p14:tracePt t="53009" x="4275138" y="2598738"/>
          <p14:tracePt t="53017" x="4194175" y="2635250"/>
          <p14:tracePt t="53026" x="4111625" y="2654300"/>
          <p14:tracePt t="53033" x="4021138" y="2681288"/>
          <p14:tracePt t="53042" x="3956050" y="2717800"/>
          <p14:tracePt t="53049" x="3911600" y="2754313"/>
          <p14:tracePt t="53057" x="3846513" y="2781300"/>
          <p14:tracePt t="53065" x="3802063" y="2817813"/>
          <p14:tracePt t="53073" x="3756025" y="2836863"/>
          <p14:tracePt t="53081" x="3683000" y="2890838"/>
          <p14:tracePt t="53090" x="3619500" y="2946400"/>
          <p14:tracePt t="53097" x="3573463" y="2982913"/>
          <p14:tracePt t="53107" x="3546475" y="3009900"/>
          <p14:tracePt t="53113" x="3519488" y="3027363"/>
          <p14:tracePt t="53122" x="3500438" y="3046413"/>
          <p14:tracePt t="53129" x="3500438" y="3054350"/>
          <p14:tracePt t="53402" x="3482975" y="3046413"/>
          <p14:tracePt t="53418" x="3455988" y="3036888"/>
          <p14:tracePt t="53425" x="3419475" y="3036888"/>
          <p14:tracePt t="53434" x="3390900" y="3036888"/>
          <p14:tracePt t="53442" x="3382963" y="3036888"/>
          <p14:tracePt t="53458" x="3363913" y="3036888"/>
          <p14:tracePt t="53475" x="3354388" y="3036888"/>
          <p14:tracePt t="53482" x="3346450" y="3046413"/>
          <p14:tracePt t="53492" x="3346450" y="3054350"/>
          <p14:tracePt t="53498" x="3346450" y="3063875"/>
          <p14:tracePt t="53509" x="3346450" y="3082925"/>
          <p14:tracePt t="53514" x="3346450" y="3090863"/>
          <p14:tracePt t="53529" x="3346450" y="3100388"/>
          <p14:tracePt t="53538" x="3346450" y="3119438"/>
          <p14:tracePt t="53562" x="3346450" y="3127375"/>
          <p14:tracePt t="53569" x="3346450" y="3146425"/>
          <p14:tracePt t="53578" x="3346450" y="3163888"/>
          <p14:tracePt t="53586" x="3354388" y="3173413"/>
          <p14:tracePt t="53602" x="3363913" y="3192463"/>
          <p14:tracePt t="53611" x="3373438" y="3219450"/>
          <p14:tracePt t="53618" x="3390900" y="3228975"/>
          <p14:tracePt t="53627" x="3409950" y="3246438"/>
          <p14:tracePt t="53634" x="3427413" y="3265488"/>
          <p14:tracePt t="53641" x="3446463" y="3282950"/>
          <p14:tracePt t="53650" x="3463925" y="3309938"/>
          <p14:tracePt t="53658" x="3500438" y="3328988"/>
          <p14:tracePt t="53665" x="3509963" y="3338513"/>
          <p14:tracePt t="53672" x="3536950" y="3346450"/>
          <p14:tracePt t="53681" x="3556000" y="3365500"/>
          <p14:tracePt t="53696" x="3563938" y="3375025"/>
          <p14:tracePt t="53736" x="3563938" y="3392488"/>
          <p14:tracePt t="53744" x="3563938" y="3402013"/>
          <p14:tracePt t="53753" x="3563938" y="3419475"/>
          <p14:tracePt t="53761" x="3563938" y="3455988"/>
          <p14:tracePt t="53769" x="3563938" y="3502025"/>
          <p14:tracePt t="53777" x="3563938" y="3538538"/>
          <p14:tracePt t="53785" x="3563938" y="3575050"/>
          <p14:tracePt t="53793" x="3563938" y="3611563"/>
          <p14:tracePt t="53801" x="3563938" y="3657600"/>
          <p14:tracePt t="53809" x="3563938" y="3694113"/>
          <p14:tracePt t="53817" x="3563938" y="3721100"/>
          <p14:tracePt t="53825" x="3563938" y="3757613"/>
          <p14:tracePt t="53833" x="3563938" y="3767138"/>
          <p14:tracePt t="53842" x="3563938" y="3803650"/>
          <p14:tracePt t="53849" x="3563938" y="3821113"/>
          <p14:tracePt t="53858" x="3563938" y="3848100"/>
          <p14:tracePt t="53865" x="3563938" y="3867150"/>
          <p14:tracePt t="53874" x="3563938" y="3894138"/>
          <p14:tracePt t="53895" x="3536950" y="3967163"/>
          <p14:tracePt t="53897" x="3527425" y="4013200"/>
          <p14:tracePt t="53907" x="3500438" y="4067175"/>
          <p14:tracePt t="53913" x="3436938" y="4140200"/>
          <p14:tracePt t="53923" x="3382963" y="4186238"/>
          <p14:tracePt t="53929" x="3336925" y="4249738"/>
          <p14:tracePt t="53937" x="3309938" y="4276725"/>
          <p14:tracePt t="53945" x="3290888" y="4286250"/>
          <p14:tracePt t="53953" x="3273425" y="4303713"/>
          <p14:tracePt t="53961" x="3263900" y="4313238"/>
          <p14:tracePt t="53977" x="3254375" y="4322763"/>
          <p14:tracePt t="54082" x="3236913" y="4322763"/>
          <p14:tracePt t="54090" x="3190875" y="4322763"/>
          <p14:tracePt t="54098" x="3127375" y="4322763"/>
          <p14:tracePt t="54107" x="3027363" y="4322763"/>
          <p14:tracePt t="54115" x="2935288" y="4295775"/>
          <p14:tracePt t="54125" x="2808288" y="4276725"/>
          <p14:tracePt t="54130" x="2725738" y="4249738"/>
          <p14:tracePt t="54138" x="2643188" y="4222750"/>
          <p14:tracePt t="54146" x="2589213" y="4203700"/>
          <p14:tracePt t="54154" x="2525713" y="4186238"/>
          <p14:tracePt t="54163" x="2479675" y="4167188"/>
          <p14:tracePt t="54179" x="2470150" y="4159250"/>
          <p14:tracePt t="54195" x="2462213" y="4149725"/>
          <p14:tracePt t="54202" x="2452688" y="4149725"/>
          <p14:tracePt t="54211" x="2443163" y="4140200"/>
          <p14:tracePt t="54218" x="2416175" y="4122738"/>
          <p14:tracePt t="54225" x="2389188" y="4113213"/>
          <p14:tracePt t="54234" x="2343150" y="4094163"/>
          <p14:tracePt t="54241" x="2279650" y="4057650"/>
          <p14:tracePt t="54250" x="2197100" y="4003675"/>
          <p14:tracePt t="54258" x="2133600" y="3957638"/>
          <p14:tracePt t="54266" x="2051050" y="3921125"/>
          <p14:tracePt t="54275" x="1987550" y="3884613"/>
          <p14:tracePt t="54282" x="1924050" y="3848100"/>
          <p14:tracePt t="54292" x="1878013" y="3830638"/>
          <p14:tracePt t="54298" x="1831975" y="3784600"/>
          <p14:tracePt t="54308" x="1787525" y="3757613"/>
          <p14:tracePt t="54314" x="1768475" y="3738563"/>
          <p14:tracePt t="54324" x="1731963" y="3711575"/>
          <p14:tracePt t="54330" x="1722438" y="3694113"/>
          <p14:tracePt t="54338" x="1714500" y="3648075"/>
          <p14:tracePt t="54345" x="1714500" y="3629025"/>
          <p14:tracePt t="54353" x="1714500" y="3592513"/>
          <p14:tracePt t="54361" x="1714500" y="3548063"/>
          <p14:tracePt t="54369" x="1704975" y="3482975"/>
          <p14:tracePt t="54377" x="1704975" y="3419475"/>
          <p14:tracePt t="54384" x="1704975" y="3346450"/>
          <p14:tracePt t="54393" x="1704975" y="3255963"/>
          <p14:tracePt t="54401" x="1704975" y="3182938"/>
          <p14:tracePt t="54408" x="1704975" y="3109913"/>
          <p14:tracePt t="54417" x="1731963" y="3063875"/>
          <p14:tracePt t="54425" x="1741488" y="3000375"/>
          <p14:tracePt t="54433" x="1751013" y="2982913"/>
          <p14:tracePt t="54442" x="1768475" y="2936875"/>
          <p14:tracePt t="54449" x="1795463" y="2917825"/>
          <p14:tracePt t="54457" x="1814513" y="2890838"/>
          <p14:tracePt t="54464" x="1824038" y="2881313"/>
          <p14:tracePt t="54472" x="1860550" y="2854325"/>
          <p14:tracePt t="54480" x="1887538" y="2844800"/>
          <p14:tracePt t="54489" x="1931988" y="2836863"/>
          <p14:tracePt t="54496" x="1968500" y="2836863"/>
          <p14:tracePt t="54505" x="2041525" y="2817813"/>
          <p14:tracePt t="54512" x="2087563" y="2817813"/>
          <p14:tracePt t="54521" x="2170113" y="2800350"/>
          <p14:tracePt t="54529" x="2214563" y="2800350"/>
          <p14:tracePt t="54537" x="2260600" y="2800350"/>
          <p14:tracePt t="54545" x="2324100" y="2800350"/>
          <p14:tracePt t="54553" x="2360613" y="2800350"/>
          <p14:tracePt t="54561" x="2397125" y="2808288"/>
          <p14:tracePt t="54569" x="2452688" y="2844800"/>
          <p14:tracePt t="54577" x="2470150" y="2854325"/>
          <p14:tracePt t="54585" x="2516188" y="2873375"/>
          <p14:tracePt t="54593" x="2562225" y="2909888"/>
          <p14:tracePt t="54601" x="2606675" y="2927350"/>
          <p14:tracePt t="54609" x="2652713" y="2963863"/>
          <p14:tracePt t="54617" x="2716213" y="2990850"/>
          <p14:tracePt t="54626" x="2725738" y="3000375"/>
          <p14:tracePt t="54632" x="2752725" y="3027363"/>
          <p14:tracePt t="54641" x="2771775" y="3036888"/>
          <p14:tracePt t="54649" x="2798763" y="3063875"/>
          <p14:tracePt t="54658" x="2835275" y="3090863"/>
          <p14:tracePt t="54665" x="2852738" y="3109913"/>
          <p14:tracePt t="54674" x="2862263" y="3119438"/>
          <p14:tracePt t="54681" x="2871788" y="3119438"/>
          <p14:tracePt t="54692" x="2908300" y="3146425"/>
          <p14:tracePt t="54708" x="2917825" y="3163888"/>
          <p14:tracePt t="54714" x="2925763" y="3163888"/>
          <p14:tracePt t="54724" x="2935288" y="3182938"/>
          <p14:tracePt t="54729" x="2962275" y="3209925"/>
          <p14:tracePt t="54737" x="2971800" y="3236913"/>
          <p14:tracePt t="54745" x="2971800" y="3255963"/>
          <p14:tracePt t="54753" x="2998788" y="3282950"/>
          <p14:tracePt t="54761" x="2998788" y="3309938"/>
          <p14:tracePt t="54769" x="3017838" y="3355975"/>
          <p14:tracePt t="54777" x="3027363" y="3382963"/>
          <p14:tracePt t="54785" x="3035300" y="3419475"/>
          <p14:tracePt t="54793" x="3035300" y="3475038"/>
          <p14:tracePt t="54801" x="3054350" y="3519488"/>
          <p14:tracePt t="54809" x="3054350" y="3575050"/>
          <p14:tracePt t="54817" x="3054350" y="3611563"/>
          <p14:tracePt t="54826" x="3054350" y="3657600"/>
          <p14:tracePt t="54833" x="3054350" y="3711575"/>
          <p14:tracePt t="54842" x="3054350" y="3738563"/>
          <p14:tracePt t="54849" x="3054350" y="3794125"/>
          <p14:tracePt t="54857" x="3054350" y="3830638"/>
          <p14:tracePt t="54865" x="3054350" y="3875088"/>
          <p14:tracePt t="54874" x="3054350" y="3911600"/>
          <p14:tracePt t="54881" x="3054350" y="3948113"/>
          <p14:tracePt t="54891" x="3054350" y="3984625"/>
          <p14:tracePt t="54897" x="3054350" y="4030663"/>
          <p14:tracePt t="54907" x="3044825" y="4067175"/>
          <p14:tracePt t="54913" x="3044825" y="4094163"/>
          <p14:tracePt t="54923" x="3035300" y="4140200"/>
          <p14:tracePt t="54929" x="3017838" y="4167188"/>
          <p14:tracePt t="54937" x="3008313" y="4195763"/>
          <p14:tracePt t="54945" x="2990850" y="4232275"/>
          <p14:tracePt t="54953" x="2981325" y="4249738"/>
          <p14:tracePt t="54961" x="2962275" y="4295775"/>
          <p14:tracePt t="54969" x="2944813" y="4340225"/>
          <p14:tracePt t="54977" x="2925763" y="4368800"/>
          <p14:tracePt t="54985" x="2908300" y="4405313"/>
          <p14:tracePt t="55007" x="2881313" y="4449763"/>
          <p14:tracePt t="55008" x="2881313" y="4459288"/>
          <p14:tracePt t="55016" x="2871788" y="4468813"/>
          <p14:tracePt t="55024" x="2852738" y="4486275"/>
          <p14:tracePt t="55048" x="2844800" y="4486275"/>
          <p14:tracePt t="55056" x="2825750" y="4486275"/>
          <p14:tracePt t="55081" x="2808288" y="4486275"/>
          <p14:tracePt t="55091" x="2781300" y="4486275"/>
          <p14:tracePt t="55097" x="2762250" y="4486275"/>
          <p14:tracePt t="55108" x="2725738" y="4486275"/>
          <p14:tracePt t="55114" x="2716213" y="4486275"/>
          <p14:tracePt t="55124" x="2679700" y="4486275"/>
          <p14:tracePt t="55129" x="2643188" y="4478338"/>
          <p14:tracePt t="55138" x="2570163" y="4422775"/>
          <p14:tracePt t="55145" x="2543175" y="4405313"/>
          <p14:tracePt t="55154" x="2489200" y="4368800"/>
          <p14:tracePt t="55161" x="2433638" y="4332288"/>
          <p14:tracePt t="55169" x="2352675" y="4276725"/>
          <p14:tracePt t="55177" x="2287588" y="4240213"/>
          <p14:tracePt t="55186" x="2243138" y="4222750"/>
          <p14:tracePt t="55195" x="2160588" y="4176713"/>
          <p14:tracePt t="55202" x="2124075" y="4167188"/>
          <p14:tracePt t="55211" x="2097088" y="4159250"/>
          <p14:tracePt t="55218" x="2060575" y="4149725"/>
          <p14:tracePt t="55227" x="2041525" y="4130675"/>
          <p14:tracePt t="55234" x="2024063" y="4122738"/>
          <p14:tracePt t="55241" x="2005013" y="4113213"/>
          <p14:tracePt t="55249" x="1978025" y="4076700"/>
          <p14:tracePt t="55258" x="1968500" y="4067175"/>
          <p14:tracePt t="55266" x="1941513" y="4040188"/>
          <p14:tracePt t="55274" x="1931988" y="4021138"/>
          <p14:tracePt t="55282" x="1924050" y="3984625"/>
          <p14:tracePt t="55292" x="1914525" y="3967163"/>
          <p14:tracePt t="55296" x="1887538" y="3930650"/>
          <p14:tracePt t="55306" x="1878013" y="3894138"/>
          <p14:tracePt t="55312" x="1868488" y="3875088"/>
          <p14:tracePt t="55321" x="1860550" y="3830638"/>
          <p14:tracePt t="55328" x="1860550" y="3784600"/>
          <p14:tracePt t="55336" x="1841500" y="3767138"/>
          <p14:tracePt t="55344" x="1831975" y="3738563"/>
          <p14:tracePt t="55352" x="1831975" y="3721100"/>
          <p14:tracePt t="55360" x="1831975" y="3711575"/>
          <p14:tracePt t="55369" x="1831975" y="3684588"/>
          <p14:tracePt t="55385" x="1831975" y="3648075"/>
          <p14:tracePt t="55393" x="1831975" y="3629025"/>
          <p14:tracePt t="55401" x="1831975" y="3584575"/>
          <p14:tracePt t="55409" x="1831975" y="3548063"/>
          <p14:tracePt t="55417" x="1851025" y="3502025"/>
          <p14:tracePt t="55426" x="1905000" y="3446463"/>
          <p14:tracePt t="55433" x="1931988" y="3419475"/>
          <p14:tracePt t="55441" x="2005013" y="3346450"/>
          <p14:tracePt t="55449" x="2087563" y="3309938"/>
          <p14:tracePt t="55458" x="2160588" y="3273425"/>
          <p14:tracePt t="55465" x="2260600" y="3228975"/>
          <p14:tracePt t="55474" x="2306638" y="3219450"/>
          <p14:tracePt t="55481" x="2343150" y="3219450"/>
          <p14:tracePt t="55490" x="2389188" y="3209925"/>
          <p14:tracePt t="55498" x="2397125" y="3209925"/>
          <p14:tracePt t="55508" x="2425700" y="3209925"/>
          <p14:tracePt t="55513" x="2433638" y="3209925"/>
          <p14:tracePt t="55524" x="2443163" y="3209925"/>
          <p14:tracePt t="55529" x="2462213" y="3209925"/>
          <p14:tracePt t="55537" x="2479675" y="3209925"/>
          <p14:tracePt t="55545" x="2498725" y="3219450"/>
          <p14:tracePt t="55553" x="2516188" y="3228975"/>
          <p14:tracePt t="55561" x="2552700" y="3246438"/>
          <p14:tracePt t="55569" x="2579688" y="3265488"/>
          <p14:tracePt t="55577" x="2625725" y="3292475"/>
          <p14:tracePt t="55585" x="2671763" y="3328988"/>
          <p14:tracePt t="55593" x="2698750" y="3346450"/>
          <p14:tracePt t="55601" x="2744788" y="3382963"/>
          <p14:tracePt t="55610" x="2762250" y="3402013"/>
          <p14:tracePt t="55617" x="2789238" y="3446463"/>
          <p14:tracePt t="55627" x="2798763" y="3465513"/>
          <p14:tracePt t="55633" x="2798763" y="3482975"/>
          <p14:tracePt t="55642" x="2798763" y="3492500"/>
          <p14:tracePt t="55649" x="2808288" y="3529013"/>
          <p14:tracePt t="55658" x="2808288" y="3538538"/>
          <p14:tracePt t="55665" x="2808288" y="3556000"/>
          <p14:tracePt t="55674" x="2817813" y="3565525"/>
          <p14:tracePt t="55681" x="2817813" y="3584575"/>
          <p14:tracePt t="55691" x="2817813" y="3611563"/>
          <p14:tracePt t="55697" x="2817813" y="3621088"/>
          <p14:tracePt t="55708" x="2817813" y="3648075"/>
          <p14:tracePt t="55713" x="2817813" y="3665538"/>
          <p14:tracePt t="55724" x="2817813" y="3694113"/>
          <p14:tracePt t="55730" x="2817813" y="3711575"/>
          <p14:tracePt t="55738" x="2817813" y="3738563"/>
          <p14:tracePt t="55745" x="2817813" y="3775075"/>
          <p14:tracePt t="55753" x="2817813" y="3784600"/>
          <p14:tracePt t="55761" x="2817813" y="3803650"/>
          <p14:tracePt t="55769" x="2817813" y="3821113"/>
          <p14:tracePt t="55777" x="2817813" y="3840163"/>
          <p14:tracePt t="55785" x="2817813" y="3857625"/>
          <p14:tracePt t="55793" x="2817813" y="3875088"/>
          <p14:tracePt t="55809" x="2817813" y="3884613"/>
          <p14:tracePt t="55817" x="2817813" y="3894138"/>
          <p14:tracePt t="55825" x="2817813" y="3903663"/>
          <p14:tracePt t="55833" x="2798763" y="3930650"/>
          <p14:tracePt t="55841" x="2789238" y="3930650"/>
          <p14:tracePt t="55849" x="2781300" y="3948113"/>
          <p14:tracePt t="55858" x="2735263" y="3994150"/>
          <p14:tracePt t="55865" x="2689225" y="4021138"/>
          <p14:tracePt t="55874" x="2662238" y="4049713"/>
          <p14:tracePt t="55881" x="2616200" y="4076700"/>
          <p14:tracePt t="55893" x="2579688" y="4103688"/>
          <p14:tracePt t="55897" x="2516188" y="4130675"/>
          <p14:tracePt t="55907" x="2498725" y="4149725"/>
          <p14:tracePt t="55913" x="2470150" y="4149725"/>
          <p14:tracePt t="55922" x="2462213" y="4159250"/>
          <p14:tracePt t="56066" x="2452688" y="4159250"/>
          <p14:tracePt t="56082" x="2452688" y="4149725"/>
          <p14:tracePt t="56130" x="2452688" y="4140200"/>
          <p14:tracePt t="56138" x="2443163" y="4140200"/>
          <p14:tracePt t="56146" x="2425700" y="4140200"/>
          <p14:tracePt t="56409" x="2416175" y="4140200"/>
          <p14:tracePt t="56418" x="2379663" y="4140200"/>
          <p14:tracePt t="56424" x="2306638" y="4130675"/>
          <p14:tracePt t="56432" x="2251075" y="4113213"/>
          <p14:tracePt t="56440" x="2187575" y="4094163"/>
          <p14:tracePt t="56448" x="2124075" y="4067175"/>
          <p14:tracePt t="56456" x="2097088" y="4057650"/>
          <p14:tracePt t="56465" x="2051050" y="4013200"/>
          <p14:tracePt t="56473" x="2041525" y="4003675"/>
          <p14:tracePt t="56481" x="2024063" y="3976688"/>
          <p14:tracePt t="56489" x="1987550" y="3921125"/>
          <p14:tracePt t="56497" x="1987550" y="3911600"/>
          <p14:tracePt t="56507" x="1987550" y="3875088"/>
          <p14:tracePt t="56513" x="1987550" y="3821113"/>
          <p14:tracePt t="56521" x="1987550" y="3767138"/>
          <p14:tracePt t="56528" x="1987550" y="3684588"/>
          <p14:tracePt t="56536" x="1987550" y="3648075"/>
          <p14:tracePt t="56544" x="1987550" y="3575050"/>
          <p14:tracePt t="56552" x="1987550" y="3548063"/>
          <p14:tracePt t="56560" x="1987550" y="3511550"/>
          <p14:tracePt t="56568" x="1987550" y="3492500"/>
          <p14:tracePt t="56577" x="1987550" y="3465513"/>
          <p14:tracePt t="56585" x="1987550" y="3446463"/>
          <p14:tracePt t="56593" x="1997075" y="3402013"/>
          <p14:tracePt t="56601" x="2005013" y="3392488"/>
          <p14:tracePt t="56609" x="2033588" y="3355975"/>
          <p14:tracePt t="56617" x="2078038" y="3292475"/>
          <p14:tracePt t="56626" x="2097088" y="3273425"/>
          <p14:tracePt t="56633" x="2151063" y="3219450"/>
          <p14:tracePt t="56641" x="2233613" y="3192463"/>
          <p14:tracePt t="56649" x="2333625" y="3155950"/>
          <p14:tracePt t="56657" x="2425700" y="3136900"/>
          <p14:tracePt t="56665" x="2570163" y="3127375"/>
          <p14:tracePt t="56674" x="2716213" y="3090863"/>
          <p14:tracePt t="56681" x="2844800" y="3090863"/>
          <p14:tracePt t="56691" x="2944813" y="3090863"/>
          <p14:tracePt t="56697" x="3035300" y="3090863"/>
          <p14:tracePt t="56708" x="3108325" y="3090863"/>
          <p14:tracePt t="56714" x="3127375" y="3090863"/>
          <p14:tracePt t="56725" x="3181350" y="3109913"/>
          <p14:tracePt t="56729" x="3208338" y="3109913"/>
          <p14:tracePt t="56737" x="3236913" y="3119438"/>
          <p14:tracePt t="56745" x="3254375" y="3136900"/>
          <p14:tracePt t="56753" x="3254375" y="3146425"/>
          <p14:tracePt t="56761" x="3263900" y="3155950"/>
          <p14:tracePt t="56769" x="3273425" y="3173413"/>
          <p14:tracePt t="56777" x="3273425" y="3192463"/>
          <p14:tracePt t="56785" x="3281363" y="3219450"/>
          <p14:tracePt t="56793" x="3309938" y="3265488"/>
          <p14:tracePt t="56801" x="3336925" y="3338513"/>
          <p14:tracePt t="56809" x="3390900" y="3419475"/>
          <p14:tracePt t="56818" x="3409950" y="3465513"/>
          <p14:tracePt t="56826" x="3463925" y="3548063"/>
          <p14:tracePt t="56833" x="3500438" y="3602038"/>
          <p14:tracePt t="56841" x="3519488" y="3648075"/>
          <p14:tracePt t="56850" x="3556000" y="3694113"/>
          <p14:tracePt t="56857" x="3563938" y="3721100"/>
          <p14:tracePt t="56865" x="3563938" y="3738563"/>
          <p14:tracePt t="56878" x="3563938" y="3757613"/>
          <p14:tracePt t="56881" x="3563938" y="3767138"/>
          <p14:tracePt t="56889" x="3563938" y="3794125"/>
          <p14:tracePt t="56897" x="3563938" y="3811588"/>
          <p14:tracePt t="56907" x="3563938" y="3821113"/>
          <p14:tracePt t="56913" x="3563938" y="3857625"/>
          <p14:tracePt t="56922" x="3563938" y="3894138"/>
          <p14:tracePt t="56929" x="3556000" y="3930650"/>
          <p14:tracePt t="56937" x="3556000" y="3957638"/>
          <p14:tracePt t="56945" x="3546475" y="3994150"/>
          <p14:tracePt t="56953" x="3536950" y="4013200"/>
          <p14:tracePt t="56961" x="3536950" y="4049713"/>
          <p14:tracePt t="56969" x="3519488" y="4067175"/>
          <p14:tracePt t="56977" x="3519488" y="4076700"/>
          <p14:tracePt t="56985" x="3519488" y="4086225"/>
          <p14:tracePt t="56993" x="3509963" y="4094163"/>
          <p14:tracePt t="57025" x="3509963" y="4103688"/>
          <p14:tracePt t="57033" x="3509963" y="4113213"/>
          <p14:tracePt t="57041" x="3500438" y="4140200"/>
          <p14:tracePt t="57049" x="3500438" y="4149725"/>
          <p14:tracePt t="57057" x="3490913" y="4159250"/>
          <p14:tracePt t="57065" x="3490913" y="4176713"/>
          <p14:tracePt t="57074" x="3490913" y="4195763"/>
          <p14:tracePt t="57081" x="3482975" y="4203700"/>
          <p14:tracePt t="57090" x="3463925" y="4222750"/>
          <p14:tracePt t="57107" x="3455988" y="4240213"/>
          <p14:tracePt t="57113" x="3455988" y="4249738"/>
          <p14:tracePt t="57124" x="3455988" y="4259263"/>
          <p14:tracePt t="57129" x="3446463" y="4268788"/>
          <p14:tracePt t="57138" x="3436938" y="4276725"/>
          <p14:tracePt t="57153" x="3419475" y="4286250"/>
          <p14:tracePt t="57161" x="3409950" y="4286250"/>
          <p14:tracePt t="57169" x="3400425" y="4286250"/>
          <p14:tracePt t="57178" x="3390900" y="4286250"/>
          <p14:tracePt t="57185" x="3373438" y="4303713"/>
          <p14:tracePt t="57201" x="3354388" y="4313238"/>
          <p14:tracePt t="57209" x="3336925" y="4313238"/>
          <p14:tracePt t="57225" x="3309938" y="4322763"/>
          <p14:tracePt t="57242" x="3290888" y="4322763"/>
          <p14:tracePt t="57249" x="3281363" y="4322763"/>
          <p14:tracePt t="57257" x="3263900" y="4322763"/>
          <p14:tracePt t="57265" x="3236913" y="4332288"/>
          <p14:tracePt t="57274" x="3208338" y="4332288"/>
          <p14:tracePt t="57281" x="3154363" y="4332288"/>
          <p14:tracePt t="57290" x="3127375" y="4332288"/>
          <p14:tracePt t="57296" x="3090863" y="4332288"/>
          <p14:tracePt t="57305" x="3044825" y="4332288"/>
          <p14:tracePt t="57312" x="2990850" y="4332288"/>
          <p14:tracePt t="57322" x="2954338" y="4332288"/>
          <p14:tracePt t="57328" x="2935288" y="4332288"/>
          <p14:tracePt t="57336" x="2889250" y="4332288"/>
          <p14:tracePt t="57345" x="2862263" y="4332288"/>
          <p14:tracePt t="57353" x="2844800" y="4332288"/>
          <p14:tracePt t="57361" x="2808288" y="4332288"/>
          <p14:tracePt t="57369" x="2789238" y="4332288"/>
          <p14:tracePt t="57377" x="2752725" y="4332288"/>
          <p14:tracePt t="57385" x="2744788" y="4332288"/>
          <p14:tracePt t="57393" x="2698750" y="4313238"/>
          <p14:tracePt t="57401" x="2662238" y="4303713"/>
          <p14:tracePt t="57409" x="2635250" y="4295775"/>
          <p14:tracePt t="57417" x="2606675" y="4295775"/>
          <p14:tracePt t="57425" x="2562225" y="4286250"/>
          <p14:tracePt t="57433" x="2533650" y="4259263"/>
          <p14:tracePt t="57442" x="2516188" y="4259263"/>
          <p14:tracePt t="57449" x="2498725" y="4249738"/>
          <p14:tracePt t="57457" x="2470150" y="4249738"/>
          <p14:tracePt t="57465" x="2443163" y="4240213"/>
          <p14:tracePt t="57474" x="2406650" y="4232275"/>
          <p14:tracePt t="57481" x="2389188" y="4232275"/>
          <p14:tracePt t="57490" x="2352675" y="4232275"/>
          <p14:tracePt t="57497" x="2324100" y="4232275"/>
          <p14:tracePt t="57507" x="2287588" y="4203700"/>
          <p14:tracePt t="57513" x="2251075" y="4203700"/>
          <p14:tracePt t="57523" x="2214563" y="4195763"/>
          <p14:tracePt t="57529" x="2197100" y="4186238"/>
          <p14:tracePt t="57537" x="2170113" y="4186238"/>
          <p14:tracePt t="57545" x="2151063" y="4176713"/>
          <p14:tracePt t="57553" x="2143125" y="4167188"/>
          <p14:tracePt t="57561" x="2133600" y="4159250"/>
          <p14:tracePt t="57585" x="2124075" y="4149725"/>
          <p14:tracePt t="57601" x="2114550" y="4140200"/>
          <p14:tracePt t="57609" x="2106613" y="4130675"/>
          <p14:tracePt t="57617" x="2097088" y="4113213"/>
          <p14:tracePt t="57633" x="2078038" y="4103688"/>
          <p14:tracePt t="57642" x="2070100" y="4086225"/>
          <p14:tracePt t="57649" x="2051050" y="4067175"/>
          <p14:tracePt t="57657" x="2041525" y="4049713"/>
          <p14:tracePt t="57665" x="2024063" y="4021138"/>
          <p14:tracePt t="57674" x="2014538" y="4013200"/>
          <p14:tracePt t="57681" x="2005013" y="3994150"/>
          <p14:tracePt t="57690" x="1997075" y="3976688"/>
          <p14:tracePt t="57697" x="1987550" y="3967163"/>
          <p14:tracePt t="57707" x="1978025" y="3940175"/>
          <p14:tracePt t="57713" x="1978025" y="3930650"/>
          <p14:tracePt t="57723" x="1968500" y="3921125"/>
          <p14:tracePt t="57729" x="1968500" y="3911600"/>
          <p14:tracePt t="57740" x="1960563" y="3884613"/>
          <p14:tracePt t="57745" x="1960563" y="3867150"/>
          <p14:tracePt t="57753" x="1960563" y="3848100"/>
          <p14:tracePt t="57761" x="1941513" y="3821113"/>
          <p14:tracePt t="57769" x="1941513" y="3784600"/>
          <p14:tracePt t="57777" x="1941513" y="3757613"/>
          <p14:tracePt t="57785" x="1941513" y="3730625"/>
          <p14:tracePt t="57793" x="1941513" y="3702050"/>
          <p14:tracePt t="57801" x="1941513" y="3694113"/>
          <p14:tracePt t="57809" x="1931988" y="3665538"/>
          <p14:tracePt t="57825" x="1931988" y="3657600"/>
          <p14:tracePt t="57833" x="1931988" y="3648075"/>
          <p14:tracePt t="57841" x="1931988" y="3629025"/>
          <p14:tracePt t="57865" x="1931988" y="3621088"/>
          <p14:tracePt t="57873" x="1931988" y="3611563"/>
          <p14:tracePt t="57881" x="1931988" y="3592513"/>
          <p14:tracePt t="57889" x="1931988" y="3584575"/>
          <p14:tracePt t="57897" x="1931988" y="3575050"/>
          <p14:tracePt t="57910" x="1931988" y="3565525"/>
          <p14:tracePt t="57913" x="1931988" y="3556000"/>
          <p14:tracePt t="57929" x="1931988" y="3548063"/>
          <p14:tracePt t="57962" x="1931988" y="3529013"/>
          <p14:tracePt t="57978" x="1941513" y="3519488"/>
          <p14:tracePt t="57986" x="1941513" y="3502025"/>
          <p14:tracePt t="58018" x="1951038" y="3492500"/>
          <p14:tracePt t="58026" x="1968500" y="3482975"/>
          <p14:tracePt t="58058" x="1978025" y="3482975"/>
          <p14:tracePt t="58066" x="1987550" y="3482975"/>
          <p14:tracePt t="58073" x="2005013" y="3465513"/>
          <p14:tracePt t="58082" x="2014538" y="3465513"/>
          <p14:tracePt t="58091" x="2024063" y="3455988"/>
          <p14:tracePt t="58108" x="2041525" y="3455988"/>
          <p14:tracePt t="58114" x="2051050" y="3455988"/>
          <p14:tracePt t="58125" x="2060575" y="3455988"/>
          <p14:tracePt t="58130" x="2070100" y="3455988"/>
          <p14:tracePt t="58141" x="2097088" y="3446463"/>
          <p14:tracePt t="58146" x="2114550" y="3446463"/>
          <p14:tracePt t="58154" x="2143125" y="3446463"/>
          <p14:tracePt t="58162" x="2179638" y="3446463"/>
          <p14:tracePt t="58170" x="2197100" y="3446463"/>
          <p14:tracePt t="58178" x="2243138" y="3438525"/>
          <p14:tracePt t="58186" x="2297113" y="3419475"/>
          <p14:tracePt t="58194" x="2306638" y="3402013"/>
          <p14:tracePt t="58202" x="2343150" y="3402013"/>
          <p14:tracePt t="58211" x="2360613" y="3392488"/>
          <p14:tracePt t="58218" x="2389188" y="3392488"/>
          <p14:tracePt t="58225" x="2406650" y="3392488"/>
          <p14:tracePt t="58234" x="2416175" y="3382963"/>
          <p14:tracePt t="58242" x="2425700" y="3382963"/>
          <p14:tracePt t="58250" x="2433638" y="3382963"/>
          <p14:tracePt t="58258" x="2443163" y="3382963"/>
          <p14:tracePt t="58266" x="2452688" y="3382963"/>
          <p14:tracePt t="58275" x="2470150" y="3382963"/>
          <p14:tracePt t="58282" x="2479675" y="3382963"/>
          <p14:tracePt t="58292" x="2489200" y="3382963"/>
          <p14:tracePt t="58298" x="2506663" y="3382963"/>
          <p14:tracePt t="58309" x="2525713" y="3382963"/>
          <p14:tracePt t="58314" x="2533650" y="3382963"/>
          <p14:tracePt t="58325" x="2552700" y="3382963"/>
          <p14:tracePt t="58330" x="2562225" y="3382963"/>
          <p14:tracePt t="58338" x="2570163" y="3382963"/>
          <p14:tracePt t="58353" x="2598738" y="3382963"/>
          <p14:tracePt t="58386" x="2606675" y="3382963"/>
          <p14:tracePt t="58394" x="2616200" y="3382963"/>
          <p14:tracePt t="58402" x="2635250" y="3402013"/>
          <p14:tracePt t="58410" x="2643188" y="3411538"/>
          <p14:tracePt t="58427" x="2662238" y="3419475"/>
          <p14:tracePt t="58441" x="2671763" y="3429000"/>
          <p14:tracePt t="58450" x="2679700" y="3446463"/>
          <p14:tracePt t="58482" x="2679700" y="3455988"/>
          <p14:tracePt t="58562" x="2689225" y="3455988"/>
          <p14:tracePt t="58578" x="2698750" y="3465513"/>
          <p14:tracePt t="58586" x="2708275" y="3482975"/>
          <p14:tracePt t="58594" x="2716213" y="3492500"/>
          <p14:tracePt t="58602" x="2725738" y="3492500"/>
          <p14:tracePt t="58610" x="2735263" y="3502025"/>
          <p14:tracePt t="58626" x="2735263" y="3511550"/>
          <p14:tracePt t="58641" x="2762250" y="3519488"/>
          <p14:tracePt t="58650" x="2771775" y="3529013"/>
          <p14:tracePt t="58714" x="2781300" y="3529013"/>
          <p14:tracePt t="58746" x="2781300" y="3538538"/>
          <p14:tracePt t="58754" x="2808288" y="3556000"/>
          <p14:tracePt t="58762" x="2808288" y="3565525"/>
          <p14:tracePt t="58770" x="2817813" y="3575050"/>
          <p14:tracePt t="58778" x="2835275" y="3584575"/>
          <p14:tracePt t="58786" x="2862263" y="3592513"/>
          <p14:tracePt t="58793" x="2862263" y="3602038"/>
          <p14:tracePt t="58802" x="2871788" y="3611563"/>
          <p14:tracePt t="58810" x="2889250" y="3629025"/>
          <p14:tracePt t="58818" x="2908300" y="3638550"/>
          <p14:tracePt t="58826" x="2925763" y="3648075"/>
          <p14:tracePt t="58834" x="2944813" y="3657600"/>
          <p14:tracePt t="58843" x="2954338" y="3665538"/>
          <p14:tracePt t="58850" x="2962275" y="3665538"/>
          <p14:tracePt t="58865" x="2971800" y="3675063"/>
          <p14:tracePt t="58905" x="2971800" y="3684588"/>
          <p14:tracePt t="58938" x="2971800" y="3694113"/>
          <p14:tracePt t="58954" x="2971800" y="3702050"/>
          <p14:tracePt t="58970" x="2971800" y="3711575"/>
          <p14:tracePt t="58978" x="2981325" y="3738563"/>
          <p14:tracePt t="59002" x="2990850" y="3748088"/>
          <p14:tracePt t="59082" x="2990850" y="3767138"/>
          <p14:tracePt t="59098" x="2990850" y="3775075"/>
          <p14:tracePt t="59114" x="2990850" y="3784600"/>
          <p14:tracePt t="59130" x="2990850" y="3794125"/>
          <p14:tracePt t="59154" x="2990850" y="3803650"/>
          <p14:tracePt t="59178" x="2990850" y="3811588"/>
          <p14:tracePt t="59210" x="2990850" y="3821113"/>
          <p14:tracePt t="59225" x="2990850" y="3830638"/>
          <p14:tracePt t="59234" x="2998788" y="3840163"/>
          <p14:tracePt t="59290" x="2998788" y="3848100"/>
          <p14:tracePt t="59298" x="2998788" y="3857625"/>
          <p14:tracePt t="59330" x="2998788" y="3867150"/>
          <p14:tracePt t="59344" x="2998788" y="3884613"/>
          <p14:tracePt t="59352" x="2998788" y="3894138"/>
          <p14:tracePt t="59368" x="2998788" y="3903663"/>
          <p14:tracePt t="59401" x="2998788" y="3911600"/>
          <p14:tracePt t="59409" x="2998788" y="3930650"/>
          <p14:tracePt t="59458" x="2998788" y="3940175"/>
          <p14:tracePt t="59482" x="2998788" y="3948113"/>
          <p14:tracePt t="59505" x="2998788" y="3957638"/>
          <p14:tracePt t="59514" x="2998788" y="3967163"/>
          <p14:tracePt t="60834" x="3008313" y="3967163"/>
          <p14:tracePt t="60842" x="3027363" y="3957638"/>
          <p14:tracePt t="60850" x="3044825" y="3940175"/>
          <p14:tracePt t="60857" x="3090863" y="3930650"/>
          <p14:tracePt t="60866" x="3127375" y="3921125"/>
          <p14:tracePt t="60879" x="3144838" y="3921125"/>
          <p14:tracePt t="60881" x="3190875" y="3921125"/>
          <p14:tracePt t="60890" x="3227388" y="3903663"/>
          <p14:tracePt t="60897" x="3273425" y="3903663"/>
          <p14:tracePt t="60906" x="3290888" y="3903663"/>
          <p14:tracePt t="60913" x="3346450" y="3884613"/>
          <p14:tracePt t="60923" x="3354388" y="3884613"/>
          <p14:tracePt t="60929" x="3382963" y="3884613"/>
          <p14:tracePt t="60937" x="3390900" y="3884613"/>
          <p14:tracePt t="60953" x="3409950" y="3884613"/>
          <p14:tracePt t="60961" x="3419475" y="3884613"/>
          <p14:tracePt t="60969" x="3427413" y="3884613"/>
          <p14:tracePt t="60977" x="3436938" y="3884613"/>
          <p14:tracePt t="60985" x="3455988" y="3884613"/>
          <p14:tracePt t="61009" x="3463925" y="3884613"/>
          <p14:tracePt t="61025" x="3473450" y="3884613"/>
          <p14:tracePt t="61034" x="3490913" y="3884613"/>
          <p14:tracePt t="61042" x="3500438" y="3884613"/>
          <p14:tracePt t="61057" x="3509963" y="3884613"/>
          <p14:tracePt t="61066" x="3519488" y="3884613"/>
          <p14:tracePt t="61075" x="3527425" y="3884613"/>
          <p14:tracePt t="61082" x="3536950" y="3884613"/>
          <p14:tracePt t="61091" x="3556000" y="3884613"/>
          <p14:tracePt t="61098" x="3582988" y="3884613"/>
          <p14:tracePt t="61108" x="3600450" y="3884613"/>
          <p14:tracePt t="61114" x="3656013" y="3884613"/>
          <p14:tracePt t="61125" x="3709988" y="3884613"/>
          <p14:tracePt t="61129" x="3802063" y="3884613"/>
          <p14:tracePt t="61140" x="3892550" y="3884613"/>
          <p14:tracePt t="61145" x="4021138" y="3884613"/>
          <p14:tracePt t="61154" x="4148138" y="3884613"/>
          <p14:tracePt t="61161" x="4294188" y="3884613"/>
          <p14:tracePt t="61169" x="4457700" y="3884613"/>
          <p14:tracePt t="61177" x="4622800" y="3884613"/>
          <p14:tracePt t="61185" x="4803775" y="3884613"/>
          <p14:tracePt t="61193" x="4986338" y="3884613"/>
          <p14:tracePt t="61202" x="5114925" y="3884613"/>
          <p14:tracePt t="61209" x="5205413" y="3884613"/>
          <p14:tracePt t="61217" x="5260975" y="3884613"/>
          <p14:tracePt t="61225" x="5305425" y="3884613"/>
          <p14:tracePt t="61345" x="5314950" y="3884613"/>
          <p14:tracePt t="61353" x="5341938" y="3884613"/>
          <p14:tracePt t="61361" x="5387975" y="3884613"/>
          <p14:tracePt t="61369" x="5414963" y="3884613"/>
          <p14:tracePt t="61377" x="5461000" y="3894138"/>
          <p14:tracePt t="61385" x="5514975" y="3894138"/>
          <p14:tracePt t="61393" x="5588000" y="3894138"/>
          <p14:tracePt t="61401" x="5680075" y="3894138"/>
          <p14:tracePt t="61409" x="5753100" y="3894138"/>
          <p14:tracePt t="61417" x="5826125" y="3894138"/>
          <p14:tracePt t="61425" x="5899150" y="3894138"/>
          <p14:tracePt t="61433" x="6007100" y="3894138"/>
          <p14:tracePt t="61441" x="6072188" y="3894138"/>
          <p14:tracePt t="61449" x="6145213" y="3894138"/>
          <p14:tracePt t="61458" x="6218238" y="3894138"/>
          <p14:tracePt t="61465" x="6272213" y="3894138"/>
          <p14:tracePt t="61473" x="6362700" y="3894138"/>
          <p14:tracePt t="61481" x="6435725" y="3894138"/>
          <p14:tracePt t="61490" x="6527800" y="3894138"/>
          <p14:tracePt t="61497" x="6618288" y="3894138"/>
          <p14:tracePt t="61507" x="6718300" y="3894138"/>
          <p14:tracePt t="61513" x="6846888" y="3894138"/>
          <p14:tracePt t="61523" x="6937375" y="3894138"/>
          <p14:tracePt t="61529" x="7065963" y="3894138"/>
          <p14:tracePt t="61540" x="7212013" y="3894138"/>
          <p14:tracePt t="61545" x="7348538" y="3894138"/>
          <p14:tracePt t="61553" x="7429500" y="3894138"/>
          <p14:tracePt t="61561" x="7539038" y="3894138"/>
          <p14:tracePt t="61569" x="7667625" y="3894138"/>
          <p14:tracePt t="61577" x="7758113" y="3875088"/>
          <p14:tracePt t="61585" x="7885113" y="3867150"/>
          <p14:tracePt t="61593" x="7958138" y="3867150"/>
          <p14:tracePt t="61601" x="8004175" y="3867150"/>
          <p14:tracePt t="61609" x="8077200" y="3867150"/>
          <p14:tracePt t="61617" x="8150225" y="3867150"/>
          <p14:tracePt t="61625" x="8223250" y="3867150"/>
          <p14:tracePt t="61633" x="8296275" y="3867150"/>
          <p14:tracePt t="61641" x="8369300" y="3867150"/>
          <p14:tracePt t="61649" x="8451850" y="3848100"/>
          <p14:tracePt t="61658" x="8505825" y="3840163"/>
          <p14:tracePt t="61665" x="8605838" y="3811588"/>
          <p14:tracePt t="61673" x="8678863" y="3811588"/>
          <p14:tracePt t="61681" x="8770938" y="3794125"/>
          <p14:tracePt t="61690" x="8842375" y="3784600"/>
          <p14:tracePt t="61697" x="8961438" y="3767138"/>
          <p14:tracePt t="61706" x="9090025" y="3738563"/>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ja-JP" altLang="en-US" sz="3800" dirty="0"/>
              <a:t>復習：</a:t>
            </a:r>
            <a:r>
              <a:rPr lang="en-US" altLang="ja-JP" sz="3800" dirty="0"/>
              <a:t>Write</a:t>
            </a:r>
            <a:r>
              <a:rPr lang="ja-JP" altLang="en-US" sz="3800" dirty="0"/>
              <a:t>　</a:t>
            </a:r>
            <a:r>
              <a:rPr lang="en-US" altLang="ja-JP" sz="3800" dirty="0"/>
              <a:t>Back</a:t>
            </a:r>
            <a:r>
              <a:rPr lang="ja-JP" altLang="en-US" sz="3800" dirty="0"/>
              <a:t>　（</a:t>
            </a:r>
            <a:r>
              <a:rPr lang="en-US" altLang="ja-JP" sz="3800" dirty="0"/>
              <a:t>Replace</a:t>
            </a:r>
            <a:r>
              <a:rPr lang="ja-JP" altLang="en-US" sz="3800" dirty="0"/>
              <a:t>）</a:t>
            </a:r>
          </a:p>
        </p:txBody>
      </p:sp>
      <p:sp>
        <p:nvSpPr>
          <p:cNvPr id="37891"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892"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893"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894"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895"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896"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897"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898" name="Rectangle 10"/>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899" name="Rectangle 11"/>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00" name="Rectangle 12"/>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01" name="Rectangle 13"/>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02" name="Rectangle 14"/>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03" name="Rectangle 15"/>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04" name="Rectangle 16"/>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05" name="Rectangle 17"/>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06" name="Text Box 18"/>
          <p:cNvSpPr txBox="1">
            <a:spLocks noChangeArrowheads="1"/>
          </p:cNvSpPr>
          <p:nvPr/>
        </p:nvSpPr>
        <p:spPr bwMode="auto">
          <a:xfrm>
            <a:off x="3686175" y="17922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7907" name="Text Box 19"/>
          <p:cNvSpPr txBox="1">
            <a:spLocks noChangeArrowheads="1"/>
          </p:cNvSpPr>
          <p:nvPr/>
        </p:nvSpPr>
        <p:spPr bwMode="auto">
          <a:xfrm>
            <a:off x="5165725"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7908" name="Text Box 20"/>
          <p:cNvSpPr txBox="1">
            <a:spLocks noChangeArrowheads="1"/>
          </p:cNvSpPr>
          <p:nvPr/>
        </p:nvSpPr>
        <p:spPr bwMode="auto">
          <a:xfrm>
            <a:off x="4291013" y="121602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sp>
        <p:nvSpPr>
          <p:cNvPr id="37909" name="Text Box 21"/>
          <p:cNvSpPr txBox="1">
            <a:spLocks noChangeArrowheads="1"/>
          </p:cNvSpPr>
          <p:nvPr/>
        </p:nvSpPr>
        <p:spPr bwMode="auto">
          <a:xfrm>
            <a:off x="2895600" y="5157788"/>
            <a:ext cx="2565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8 entries X (4bit+1bit )</a:t>
            </a:r>
          </a:p>
          <a:p>
            <a:pPr eaLnBrk="1" hangingPunct="1"/>
            <a:endParaRPr lang="en-US" altLang="ja-JP" b="1">
              <a:solidFill>
                <a:srgbClr val="6666FF"/>
              </a:solidFill>
            </a:endParaRPr>
          </a:p>
        </p:txBody>
      </p:sp>
      <p:grpSp>
        <p:nvGrpSpPr>
          <p:cNvPr id="370710" name="Group 22"/>
          <p:cNvGrpSpPr>
            <a:grpSpLocks/>
          </p:cNvGrpSpPr>
          <p:nvPr/>
        </p:nvGrpSpPr>
        <p:grpSpPr bwMode="auto">
          <a:xfrm>
            <a:off x="2771775" y="4070350"/>
            <a:ext cx="1368425" cy="366713"/>
            <a:chOff x="1746" y="2564"/>
            <a:chExt cx="862" cy="231"/>
          </a:xfrm>
        </p:grpSpPr>
        <p:sp>
          <p:nvSpPr>
            <p:cNvPr id="37949" name="Line 23"/>
            <p:cNvSpPr>
              <a:spLocks noChangeShapeType="1"/>
            </p:cNvSpPr>
            <p:nvPr/>
          </p:nvSpPr>
          <p:spPr bwMode="auto">
            <a:xfrm>
              <a:off x="1746" y="2568"/>
              <a:ext cx="862" cy="0"/>
            </a:xfrm>
            <a:prstGeom prst="line">
              <a:avLst/>
            </a:prstGeom>
            <a:noFill/>
            <a:ln w="952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50" name="Text Box 24"/>
            <p:cNvSpPr txBox="1">
              <a:spLocks noChangeArrowheads="1"/>
            </p:cNvSpPr>
            <p:nvPr/>
          </p:nvSpPr>
          <p:spPr bwMode="auto">
            <a:xfrm>
              <a:off x="2070" y="2564"/>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Miss</a:t>
              </a:r>
            </a:p>
          </p:txBody>
        </p:sp>
      </p:grpSp>
      <p:sp>
        <p:nvSpPr>
          <p:cNvPr id="37911" name="Text Box 25"/>
          <p:cNvSpPr txBox="1">
            <a:spLocks noChangeArrowheads="1"/>
          </p:cNvSpPr>
          <p:nvPr/>
        </p:nvSpPr>
        <p:spPr bwMode="auto">
          <a:xfrm>
            <a:off x="7143750" y="4313238"/>
            <a:ext cx="1612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a:t>
            </a:r>
          </a:p>
          <a:p>
            <a:pPr eaLnBrk="1" hangingPunct="1"/>
            <a:r>
              <a:rPr lang="en-US" altLang="ja-JP" b="1">
                <a:solidFill>
                  <a:srgbClr val="6666FF"/>
                </a:solidFill>
              </a:rPr>
              <a:t>(64B=8Lines)</a:t>
            </a:r>
          </a:p>
        </p:txBody>
      </p:sp>
      <p:sp>
        <p:nvSpPr>
          <p:cNvPr id="37912" name="Text Box 26"/>
          <p:cNvSpPr txBox="1">
            <a:spLocks noChangeArrowheads="1"/>
          </p:cNvSpPr>
          <p:nvPr/>
        </p:nvSpPr>
        <p:spPr bwMode="auto">
          <a:xfrm>
            <a:off x="5559425" y="2224088"/>
            <a:ext cx="1905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Main Memory</a:t>
            </a:r>
          </a:p>
          <a:p>
            <a:pPr eaLnBrk="1" hangingPunct="1"/>
            <a:r>
              <a:rPr lang="en-US" altLang="ja-JP" b="1">
                <a:solidFill>
                  <a:srgbClr val="6666FF"/>
                </a:solidFill>
              </a:rPr>
              <a:t>(1KB=128Lines)</a:t>
            </a:r>
          </a:p>
          <a:p>
            <a:pPr eaLnBrk="1" hangingPunct="1"/>
            <a:endParaRPr lang="en-US" altLang="ja-JP" b="1">
              <a:solidFill>
                <a:srgbClr val="6666FF"/>
              </a:solidFill>
            </a:endParaRPr>
          </a:p>
        </p:txBody>
      </p:sp>
      <p:sp>
        <p:nvSpPr>
          <p:cNvPr id="370715" name="Text Box 27"/>
          <p:cNvSpPr txBox="1">
            <a:spLocks noChangeArrowheads="1"/>
          </p:cNvSpPr>
          <p:nvPr/>
        </p:nvSpPr>
        <p:spPr bwMode="auto">
          <a:xfrm>
            <a:off x="468313" y="2054225"/>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grpSp>
        <p:nvGrpSpPr>
          <p:cNvPr id="370716" name="Group 28"/>
          <p:cNvGrpSpPr>
            <a:grpSpLocks/>
          </p:cNvGrpSpPr>
          <p:nvPr/>
        </p:nvGrpSpPr>
        <p:grpSpPr bwMode="auto">
          <a:xfrm>
            <a:off x="323850" y="2492375"/>
            <a:ext cx="1728788" cy="360363"/>
            <a:chOff x="567" y="1026"/>
            <a:chExt cx="1089" cy="227"/>
          </a:xfrm>
        </p:grpSpPr>
        <p:sp>
          <p:nvSpPr>
            <p:cNvPr id="37946" name="Rectangle 29"/>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0000</a:t>
              </a:r>
            </a:p>
          </p:txBody>
        </p:sp>
        <p:sp>
          <p:nvSpPr>
            <p:cNvPr id="37947" name="Rectangle 30"/>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010</a:t>
              </a:r>
            </a:p>
          </p:txBody>
        </p:sp>
        <p:sp>
          <p:nvSpPr>
            <p:cNvPr id="37948" name="Rectangle 31"/>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grpSp>
      <p:sp>
        <p:nvSpPr>
          <p:cNvPr id="37915" name="Rectangle 32"/>
          <p:cNvSpPr>
            <a:spLocks noChangeArrowheads="1"/>
          </p:cNvSpPr>
          <p:nvPr/>
        </p:nvSpPr>
        <p:spPr bwMode="auto">
          <a:xfrm>
            <a:off x="3059113" y="1700213"/>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16" name="Text Box 33"/>
          <p:cNvSpPr txBox="1">
            <a:spLocks noChangeArrowheads="1"/>
          </p:cNvSpPr>
          <p:nvPr/>
        </p:nvSpPr>
        <p:spPr bwMode="auto">
          <a:xfrm>
            <a:off x="2771775" y="119697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0000010</a:t>
            </a:r>
          </a:p>
        </p:txBody>
      </p:sp>
      <p:sp>
        <p:nvSpPr>
          <p:cNvPr id="370722" name="Line 34"/>
          <p:cNvSpPr>
            <a:spLocks noChangeShapeType="1"/>
          </p:cNvSpPr>
          <p:nvPr/>
        </p:nvSpPr>
        <p:spPr bwMode="auto">
          <a:xfrm>
            <a:off x="3348038" y="2205038"/>
            <a:ext cx="2016125" cy="15843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8" name="Rectangle 35"/>
          <p:cNvSpPr>
            <a:spLocks noChangeArrowheads="1"/>
          </p:cNvSpPr>
          <p:nvPr/>
        </p:nvSpPr>
        <p:spPr bwMode="auto">
          <a:xfrm>
            <a:off x="5148263" y="4076700"/>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0724" name="Rectangle 36"/>
          <p:cNvSpPr>
            <a:spLocks noChangeArrowheads="1"/>
          </p:cNvSpPr>
          <p:nvPr/>
        </p:nvSpPr>
        <p:spPr bwMode="auto">
          <a:xfrm>
            <a:off x="4500563" y="1987550"/>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20" name="Rectangle 37"/>
          <p:cNvSpPr>
            <a:spLocks noChangeArrowheads="1"/>
          </p:cNvSpPr>
          <p:nvPr/>
        </p:nvSpPr>
        <p:spPr bwMode="auto">
          <a:xfrm>
            <a:off x="5148263" y="3933825"/>
            <a:ext cx="503237" cy="73025"/>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0726" name="Rectangle 38"/>
          <p:cNvSpPr>
            <a:spLocks noChangeArrowheads="1"/>
          </p:cNvSpPr>
          <p:nvPr/>
        </p:nvSpPr>
        <p:spPr bwMode="auto">
          <a:xfrm>
            <a:off x="4500563" y="1844675"/>
            <a:ext cx="503237" cy="73025"/>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370727" name="Group 39"/>
          <p:cNvGrpSpPr>
            <a:grpSpLocks/>
          </p:cNvGrpSpPr>
          <p:nvPr/>
        </p:nvGrpSpPr>
        <p:grpSpPr bwMode="auto">
          <a:xfrm>
            <a:off x="4140200" y="2276475"/>
            <a:ext cx="1295400" cy="1512888"/>
            <a:chOff x="2608" y="1434"/>
            <a:chExt cx="816" cy="953"/>
          </a:xfrm>
        </p:grpSpPr>
        <p:sp>
          <p:nvSpPr>
            <p:cNvPr id="37944" name="Line 40"/>
            <p:cNvSpPr>
              <a:spLocks noChangeShapeType="1"/>
            </p:cNvSpPr>
            <p:nvPr/>
          </p:nvSpPr>
          <p:spPr bwMode="auto">
            <a:xfrm flipH="1" flipV="1">
              <a:off x="3016" y="1434"/>
              <a:ext cx="408" cy="95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45" name="Text Box 41"/>
            <p:cNvSpPr txBox="1">
              <a:spLocks noChangeArrowheads="1"/>
            </p:cNvSpPr>
            <p:nvPr/>
          </p:nvSpPr>
          <p:spPr bwMode="auto">
            <a:xfrm>
              <a:off x="2608" y="1434"/>
              <a:ext cx="4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Write</a:t>
              </a:r>
            </a:p>
            <a:p>
              <a:pPr eaLnBrk="1" hangingPunct="1"/>
              <a:r>
                <a:rPr lang="en-US" altLang="ja-JP" b="1">
                  <a:solidFill>
                    <a:srgbClr val="FF0000"/>
                  </a:solidFill>
                </a:rPr>
                <a:t>Back</a:t>
              </a:r>
            </a:p>
          </p:txBody>
        </p:sp>
      </p:grpSp>
      <p:sp>
        <p:nvSpPr>
          <p:cNvPr id="370730" name="Rectangle 42"/>
          <p:cNvSpPr>
            <a:spLocks noChangeArrowheads="1"/>
          </p:cNvSpPr>
          <p:nvPr/>
        </p:nvSpPr>
        <p:spPr bwMode="auto">
          <a:xfrm>
            <a:off x="5148263" y="3789363"/>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0731" name="Rectangle 43"/>
          <p:cNvSpPr>
            <a:spLocks noChangeArrowheads="1"/>
          </p:cNvSpPr>
          <p:nvPr/>
        </p:nvSpPr>
        <p:spPr bwMode="auto">
          <a:xfrm>
            <a:off x="1836738" y="385921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37925" name="Rectangle 44"/>
          <p:cNvSpPr>
            <a:spLocks noChangeArrowheads="1"/>
          </p:cNvSpPr>
          <p:nvPr/>
        </p:nvSpPr>
        <p:spPr bwMode="auto">
          <a:xfrm>
            <a:off x="1835150" y="3500438"/>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26" name="Rectangle 45"/>
          <p:cNvSpPr>
            <a:spLocks noChangeArrowheads="1"/>
          </p:cNvSpPr>
          <p:nvPr/>
        </p:nvSpPr>
        <p:spPr bwMode="auto">
          <a:xfrm>
            <a:off x="1835150" y="314166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27" name="Rectangle 46"/>
          <p:cNvSpPr>
            <a:spLocks noChangeArrowheads="1"/>
          </p:cNvSpPr>
          <p:nvPr/>
        </p:nvSpPr>
        <p:spPr bwMode="auto">
          <a:xfrm>
            <a:off x="1835150" y="4219575"/>
            <a:ext cx="719138"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28" name="Rectangle 47"/>
          <p:cNvSpPr>
            <a:spLocks noChangeArrowheads="1"/>
          </p:cNvSpPr>
          <p:nvPr/>
        </p:nvSpPr>
        <p:spPr bwMode="auto">
          <a:xfrm>
            <a:off x="1835150" y="4579938"/>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29" name="Rectangle 48"/>
          <p:cNvSpPr>
            <a:spLocks noChangeArrowheads="1"/>
          </p:cNvSpPr>
          <p:nvPr/>
        </p:nvSpPr>
        <p:spPr bwMode="auto">
          <a:xfrm>
            <a:off x="1835150" y="4940300"/>
            <a:ext cx="719138"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30" name="Rectangle 49"/>
          <p:cNvSpPr>
            <a:spLocks noChangeArrowheads="1"/>
          </p:cNvSpPr>
          <p:nvPr/>
        </p:nvSpPr>
        <p:spPr bwMode="auto">
          <a:xfrm>
            <a:off x="1835150" y="530066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31" name="Rectangle 50"/>
          <p:cNvSpPr>
            <a:spLocks noChangeArrowheads="1"/>
          </p:cNvSpPr>
          <p:nvPr/>
        </p:nvSpPr>
        <p:spPr bwMode="auto">
          <a:xfrm>
            <a:off x="1835150" y="5661025"/>
            <a:ext cx="719138"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32" name="Rectangle 51"/>
          <p:cNvSpPr>
            <a:spLocks noChangeArrowheads="1"/>
          </p:cNvSpPr>
          <p:nvPr/>
        </p:nvSpPr>
        <p:spPr bwMode="auto">
          <a:xfrm>
            <a:off x="2555875" y="3860800"/>
            <a:ext cx="215900" cy="360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0740" name="Text Box 52"/>
          <p:cNvSpPr txBox="1">
            <a:spLocks noChangeArrowheads="1"/>
          </p:cNvSpPr>
          <p:nvPr/>
        </p:nvSpPr>
        <p:spPr bwMode="auto">
          <a:xfrm>
            <a:off x="2482850" y="38544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a:t>
            </a:r>
          </a:p>
        </p:txBody>
      </p:sp>
      <p:sp>
        <p:nvSpPr>
          <p:cNvPr id="37934" name="Rectangle 53"/>
          <p:cNvSpPr>
            <a:spLocks noChangeArrowheads="1"/>
          </p:cNvSpPr>
          <p:nvPr/>
        </p:nvSpPr>
        <p:spPr bwMode="auto">
          <a:xfrm>
            <a:off x="2555875" y="4221163"/>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35" name="Rectangle 54"/>
          <p:cNvSpPr>
            <a:spLocks noChangeArrowheads="1"/>
          </p:cNvSpPr>
          <p:nvPr/>
        </p:nvSpPr>
        <p:spPr bwMode="auto">
          <a:xfrm>
            <a:off x="2555875" y="4581525"/>
            <a:ext cx="2159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36" name="Rectangle 55"/>
          <p:cNvSpPr>
            <a:spLocks noChangeArrowheads="1"/>
          </p:cNvSpPr>
          <p:nvPr/>
        </p:nvSpPr>
        <p:spPr bwMode="auto">
          <a:xfrm>
            <a:off x="2555875" y="4941888"/>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37" name="Rectangle 56"/>
          <p:cNvSpPr>
            <a:spLocks noChangeArrowheads="1"/>
          </p:cNvSpPr>
          <p:nvPr/>
        </p:nvSpPr>
        <p:spPr bwMode="auto">
          <a:xfrm>
            <a:off x="2555875" y="5302250"/>
            <a:ext cx="2159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38" name="Rectangle 57"/>
          <p:cNvSpPr>
            <a:spLocks noChangeArrowheads="1"/>
          </p:cNvSpPr>
          <p:nvPr/>
        </p:nvSpPr>
        <p:spPr bwMode="auto">
          <a:xfrm>
            <a:off x="2555875" y="5662613"/>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39" name="Rectangle 58"/>
          <p:cNvSpPr>
            <a:spLocks noChangeArrowheads="1"/>
          </p:cNvSpPr>
          <p:nvPr/>
        </p:nvSpPr>
        <p:spPr bwMode="auto">
          <a:xfrm>
            <a:off x="2555875" y="3500438"/>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40" name="Rectangle 59"/>
          <p:cNvSpPr>
            <a:spLocks noChangeArrowheads="1"/>
          </p:cNvSpPr>
          <p:nvPr/>
        </p:nvSpPr>
        <p:spPr bwMode="auto">
          <a:xfrm>
            <a:off x="2555875" y="3140075"/>
            <a:ext cx="2159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41" name="Text Box 60"/>
          <p:cNvSpPr txBox="1">
            <a:spLocks noChangeArrowheads="1"/>
          </p:cNvSpPr>
          <p:nvPr/>
        </p:nvSpPr>
        <p:spPr bwMode="auto">
          <a:xfrm>
            <a:off x="2427288" y="2774950"/>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Dirty</a:t>
            </a:r>
          </a:p>
        </p:txBody>
      </p:sp>
      <p:sp>
        <p:nvSpPr>
          <p:cNvPr id="370749" name="Text Box 61"/>
          <p:cNvSpPr txBox="1">
            <a:spLocks noChangeArrowheads="1"/>
          </p:cNvSpPr>
          <p:nvPr/>
        </p:nvSpPr>
        <p:spPr bwMode="auto">
          <a:xfrm>
            <a:off x="2495550" y="38608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a:t>
            </a:r>
          </a:p>
        </p:txBody>
      </p:sp>
      <p:sp>
        <p:nvSpPr>
          <p:cNvPr id="370750" name="Text Box 62"/>
          <p:cNvSpPr txBox="1">
            <a:spLocks noChangeArrowheads="1"/>
          </p:cNvSpPr>
          <p:nvPr/>
        </p:nvSpPr>
        <p:spPr bwMode="auto">
          <a:xfrm>
            <a:off x="1835150" y="3860800"/>
            <a:ext cx="720725"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0000</a:t>
            </a:r>
          </a:p>
        </p:txBody>
      </p:sp>
      <p:pic>
        <p:nvPicPr>
          <p:cNvPr id="2" name="オーディオ 1">
            <a:hlinkClick r:id="" action="ppaction://media"/>
            <a:extLst>
              <a:ext uri="{FF2B5EF4-FFF2-40B4-BE49-F238E27FC236}">
                <a16:creationId xmlns:a16="http://schemas.microsoft.com/office/drawing/2014/main" id="{D9A2C363-A4C2-49BE-8A4A-2D791B99962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232655506"/>
      </p:ext>
    </p:extLst>
  </p:cSld>
  <p:clrMapOvr>
    <a:masterClrMapping/>
  </p:clrMapOvr>
  <mc:AlternateContent xmlns:mc="http://schemas.openxmlformats.org/markup-compatibility/2006" xmlns:p14="http://schemas.microsoft.com/office/powerpoint/2010/main">
    <mc:Choice Requires="p14">
      <p:transition spd="slow" p14:dur="2000" advTm="61265"/>
    </mc:Choice>
    <mc:Fallback xmlns="">
      <p:transition spd="slow" advTm="6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07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07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707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7072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07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07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37072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072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073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074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7074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70750"/>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3707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2"/>
                </p:tgtEl>
              </p:cMediaNode>
            </p:audio>
          </p:childTnLst>
        </p:cTn>
      </p:par>
    </p:tnLst>
    <p:bldLst>
      <p:bldP spid="370715" grpId="0"/>
      <p:bldP spid="370722" grpId="0" animBg="1"/>
      <p:bldP spid="370724" grpId="0" animBg="1"/>
      <p:bldP spid="370726" grpId="0" animBg="1"/>
      <p:bldP spid="370730" grpId="0" animBg="1"/>
      <p:bldP spid="370731" grpId="0" animBg="1"/>
      <p:bldP spid="370740" grpId="0"/>
      <p:bldP spid="370749" grpId="0"/>
      <p:bldP spid="370750" grpId="0"/>
    </p:bldLst>
  </p:timing>
  <p:extLst>
    <p:ext uri="{3A86A75C-4F4B-4683-9AE1-C65F6400EC91}">
      <p14:laserTraceLst xmlns:p14="http://schemas.microsoft.com/office/powerpoint/2010/main">
        <p14:tracePtLst>
          <p14:tracePt t="7786" x="9080500" y="4478338"/>
          <p14:tracePt t="7898" x="9043988" y="4478338"/>
          <p14:tracePt t="7905" x="9007475" y="4478338"/>
          <p14:tracePt t="7913" x="8997950" y="4478338"/>
          <p14:tracePt t="7921" x="8988425" y="4478338"/>
          <p14:tracePt t="7933" x="8951913" y="4478338"/>
          <p14:tracePt t="7949" x="8934450" y="4468813"/>
          <p14:tracePt t="7953" x="8915400" y="4468813"/>
          <p14:tracePt t="7965" x="8907463" y="4459288"/>
          <p14:tracePt t="7969" x="8897938" y="4449763"/>
          <p14:tracePt t="7985" x="8861425" y="4432300"/>
          <p14:tracePt t="8002" x="8842375" y="4413250"/>
          <p14:tracePt t="8009" x="8807450" y="4405313"/>
          <p14:tracePt t="8019" x="8742363" y="4376738"/>
          <p14:tracePt t="8025" x="8678863" y="4368800"/>
          <p14:tracePt t="8035" x="8569325" y="4349750"/>
          <p14:tracePt t="8042" x="8423275" y="4349750"/>
          <p14:tracePt t="8049" x="8259763" y="4340225"/>
          <p14:tracePt t="8058" x="8077200" y="4295775"/>
          <p14:tracePt t="8065" x="7894638" y="4295775"/>
          <p14:tracePt t="8073" x="7748588" y="4295775"/>
          <p14:tracePt t="8082" x="7675563" y="4295775"/>
          <p14:tracePt t="8089" x="7602538" y="4295775"/>
          <p14:tracePt t="8099" x="7558088" y="4295775"/>
          <p14:tracePt t="8105" x="7531100" y="4295775"/>
          <p14:tracePt t="8115" x="7521575" y="4295775"/>
          <p14:tracePt t="8131" x="7512050" y="4295775"/>
          <p14:tracePt t="8178" x="7502525" y="4295775"/>
          <p14:tracePt t="8194" x="7494588" y="4303713"/>
          <p14:tracePt t="8201" x="7458075" y="4332288"/>
          <p14:tracePt t="8209" x="7421563" y="4349750"/>
          <p14:tracePt t="8217" x="7385050" y="4359275"/>
          <p14:tracePt t="8225" x="7302500" y="4386263"/>
          <p14:tracePt t="8233" x="7239000" y="4395788"/>
          <p14:tracePt t="8241" x="7165975" y="4413250"/>
          <p14:tracePt t="8250" x="7102475" y="4432300"/>
          <p14:tracePt t="8257" x="7029450" y="4459288"/>
          <p14:tracePt t="8265" x="6892925" y="4495800"/>
          <p14:tracePt t="8273" x="6837363" y="4505325"/>
          <p14:tracePt t="8281" x="6737350" y="4541838"/>
          <p14:tracePt t="8289" x="6645275" y="4559300"/>
          <p14:tracePt t="8297" x="6545263" y="4595813"/>
          <p14:tracePt t="8305" x="6481763" y="4614863"/>
          <p14:tracePt t="8314" x="6427788" y="4614863"/>
          <p14:tracePt t="8321" x="6354763" y="4624388"/>
          <p14:tracePt t="8330" x="6326188" y="4624388"/>
          <p14:tracePt t="8337" x="6281738" y="4624388"/>
          <p14:tracePt t="8348" x="6226175" y="4624388"/>
          <p14:tracePt t="8353" x="6189663" y="4624388"/>
          <p14:tracePt t="8364" x="6172200" y="4624388"/>
          <p14:tracePt t="8369" x="6162675" y="4624388"/>
          <p14:tracePt t="8381" x="6145213" y="4624388"/>
          <p14:tracePt t="8385" x="6135688" y="4624388"/>
          <p14:tracePt t="8393" x="6126163" y="4624388"/>
          <p14:tracePt t="8400" x="6089650" y="4605338"/>
          <p14:tracePt t="8408" x="6072188" y="4587875"/>
          <p14:tracePt t="8416" x="6026150" y="4541838"/>
          <p14:tracePt t="8424" x="6007100" y="4505325"/>
          <p14:tracePt t="8432" x="5943600" y="4449763"/>
          <p14:tracePt t="8440" x="5907088" y="4405313"/>
          <p14:tracePt t="8449" x="5862638" y="4349750"/>
          <p14:tracePt t="8457" x="5834063" y="4322763"/>
          <p14:tracePt t="8465" x="5807075" y="4259263"/>
          <p14:tracePt t="8473" x="5797550" y="4249738"/>
          <p14:tracePt t="8480" x="5789613" y="4222750"/>
          <p14:tracePt t="8489" x="5780088" y="4195763"/>
          <p14:tracePt t="8497" x="5753100" y="4149725"/>
          <p14:tracePt t="8505" x="5753100" y="4130675"/>
          <p14:tracePt t="8514" x="5743575" y="4113213"/>
          <p14:tracePt t="8521" x="5743575" y="4086225"/>
          <p14:tracePt t="8530" x="5743575" y="4076700"/>
          <p14:tracePt t="8537" x="5734050" y="4057650"/>
          <p14:tracePt t="8547" x="5734050" y="4049713"/>
          <p14:tracePt t="8553" x="5734050" y="4040188"/>
          <p14:tracePt t="8569" x="5734050" y="4030663"/>
          <p14:tracePt t="8577" x="5734050" y="4021138"/>
          <p14:tracePt t="8585" x="5734050" y="4013200"/>
          <p14:tracePt t="8601" x="5743575" y="4003675"/>
          <p14:tracePt t="8617" x="5753100" y="3994150"/>
          <p14:tracePt t="8634" x="5761038" y="3994150"/>
          <p14:tracePt t="8745" x="5761038" y="4003675"/>
          <p14:tracePt t="8753" x="5761038" y="4030663"/>
          <p14:tracePt t="8762" x="5761038" y="4049713"/>
          <p14:tracePt t="8769" x="5761038" y="4076700"/>
          <p14:tracePt t="8785" x="5761038" y="4086225"/>
          <p14:tracePt t="8793" x="5761038" y="4094163"/>
          <p14:tracePt t="8920" x="5761038" y="4076700"/>
          <p14:tracePt t="8928" x="5761038" y="4021138"/>
          <p14:tracePt t="8937" x="5761038" y="3994150"/>
          <p14:tracePt t="8946" x="5761038" y="3948113"/>
          <p14:tracePt t="8953" x="5761038" y="3911600"/>
          <p14:tracePt t="8964" x="5761038" y="3857625"/>
          <p14:tracePt t="8969" x="5761038" y="3811588"/>
          <p14:tracePt t="8977" x="5761038" y="3775075"/>
          <p14:tracePt t="8985" x="5761038" y="3702050"/>
          <p14:tracePt t="8993" x="5761038" y="3648075"/>
          <p14:tracePt t="9001" x="5761038" y="3592513"/>
          <p14:tracePt t="9009" x="5761038" y="3519488"/>
          <p14:tracePt t="9017" x="5734050" y="3419475"/>
          <p14:tracePt t="9025" x="5724525" y="3346450"/>
          <p14:tracePt t="9033" x="5724525" y="3273425"/>
          <p14:tracePt t="9041" x="5716588" y="3192463"/>
          <p14:tracePt t="9050" x="5697538" y="3119438"/>
          <p14:tracePt t="9057" x="5697538" y="3046413"/>
          <p14:tracePt t="9066" x="5670550" y="2982913"/>
          <p14:tracePt t="9073" x="5670550" y="2927350"/>
          <p14:tracePt t="9081" x="5670550" y="2900363"/>
          <p14:tracePt t="9089" x="5661025" y="2836863"/>
          <p14:tracePt t="9098" x="5653088" y="2781300"/>
          <p14:tracePt t="9105" x="5653088" y="2735263"/>
          <p14:tracePt t="9114" x="5643563" y="2698750"/>
          <p14:tracePt t="9121" x="5643563" y="2644775"/>
          <p14:tracePt t="9131" x="5643563" y="2598738"/>
          <p14:tracePt t="9137" x="5607050" y="2544763"/>
          <p14:tracePt t="9147" x="5597525" y="2481263"/>
          <p14:tracePt t="9153" x="5551488" y="2416175"/>
          <p14:tracePt t="9164" x="5543550" y="2362200"/>
          <p14:tracePt t="9169" x="5524500" y="2325688"/>
          <p14:tracePt t="9177" x="5497513" y="2270125"/>
          <p14:tracePt t="9185" x="5470525" y="2243138"/>
          <p14:tracePt t="9193" x="5434013" y="2206625"/>
          <p14:tracePt t="9201" x="5414963" y="2179638"/>
          <p14:tracePt t="9209" x="5397500" y="2160588"/>
          <p14:tracePt t="9218" x="5378450" y="2133600"/>
          <p14:tracePt t="9225" x="5341938" y="2116138"/>
          <p14:tracePt t="9235" x="5341938" y="2106613"/>
          <p14:tracePt t="9250" x="5324475" y="2097088"/>
          <p14:tracePt t="9265" x="5314950" y="2097088"/>
          <p14:tracePt t="9609" x="5305425" y="2097088"/>
          <p14:tracePt t="9616" x="5314950" y="2133600"/>
          <p14:tracePt t="9624" x="5378450" y="2170113"/>
          <p14:tracePt t="9632" x="5461000" y="2206625"/>
          <p14:tracePt t="9640" x="5561013" y="2252663"/>
          <p14:tracePt t="9648" x="5707063" y="2343150"/>
          <p14:tracePt t="9657" x="5899150" y="2371725"/>
          <p14:tracePt t="9666" x="6145213" y="2389188"/>
          <p14:tracePt t="9673" x="6545263" y="2452688"/>
          <p14:tracePt t="9681" x="6892925" y="2498725"/>
          <p14:tracePt t="9689" x="7219950" y="2562225"/>
          <p14:tracePt t="9697" x="7594600" y="2671763"/>
          <p14:tracePt t="9705" x="7931150" y="2690813"/>
          <p14:tracePt t="9714" x="8186738" y="2744788"/>
          <p14:tracePt t="9721" x="8342313" y="2771775"/>
          <p14:tracePt t="9730" x="8532813" y="2790825"/>
          <p14:tracePt t="9737" x="8669338" y="2817813"/>
          <p14:tracePt t="9748" x="8815388" y="2827338"/>
          <p14:tracePt t="9753" x="8943975" y="2844800"/>
          <p14:tracePt t="9764" x="9070975" y="2863850"/>
          <p14:tracePt t="24985" x="9007475" y="3867150"/>
          <p14:tracePt t="24994" x="8934450" y="3867150"/>
          <p14:tracePt t="25001" x="8824913" y="3867150"/>
          <p14:tracePt t="25009" x="8697913" y="3867150"/>
          <p14:tracePt t="25017" x="8588375" y="3884613"/>
          <p14:tracePt t="25025" x="8496300" y="3884613"/>
          <p14:tracePt t="25033" x="8378825" y="3911600"/>
          <p14:tracePt t="25041" x="8286750" y="3921125"/>
          <p14:tracePt t="25049" x="8186738" y="3940175"/>
          <p14:tracePt t="25057" x="8132763" y="3940175"/>
          <p14:tracePt t="25065" x="8059738" y="3948113"/>
          <p14:tracePt t="25073" x="7994650" y="3967163"/>
          <p14:tracePt t="25081" x="7977188" y="3976688"/>
          <p14:tracePt t="25089" x="7940675" y="3976688"/>
          <p14:tracePt t="25098" x="7913688" y="3984625"/>
          <p14:tracePt t="25105" x="7894638" y="3984625"/>
          <p14:tracePt t="25113" x="7850188" y="3984625"/>
          <p14:tracePt t="25121" x="7821613" y="3994150"/>
          <p14:tracePt t="25129" x="7748588" y="4003675"/>
          <p14:tracePt t="25137" x="7694613" y="4003675"/>
          <p14:tracePt t="25145" x="7612063" y="4049713"/>
          <p14:tracePt t="25153" x="7521575" y="4076700"/>
          <p14:tracePt t="25162" x="7439025" y="4094163"/>
          <p14:tracePt t="25169" x="7412038" y="4113213"/>
          <p14:tracePt t="25179" x="7339013" y="4130675"/>
          <p14:tracePt t="25185" x="7256463" y="4159250"/>
          <p14:tracePt t="25195" x="7229475" y="4159250"/>
          <p14:tracePt t="25201" x="7219950" y="4159250"/>
          <p14:tracePt t="25233" x="7183438" y="4176713"/>
          <p14:tracePt t="25241" x="7102475" y="4195763"/>
          <p14:tracePt t="25249" x="7029450" y="4232275"/>
          <p14:tracePt t="25257" x="6929438" y="4240213"/>
          <p14:tracePt t="25265" x="6837363" y="4268788"/>
          <p14:tracePt t="25273" x="6791325" y="4295775"/>
          <p14:tracePt t="25283" x="6710363" y="4303713"/>
          <p14:tracePt t="25289" x="6673850" y="4322763"/>
          <p14:tracePt t="25298" x="6610350" y="4359275"/>
          <p14:tracePt t="25305" x="6545263" y="4368800"/>
          <p14:tracePt t="25313" x="6537325" y="4386263"/>
          <p14:tracePt t="25321" x="6508750" y="4405313"/>
          <p14:tracePt t="25329" x="6472238" y="4432300"/>
          <p14:tracePt t="25337" x="6445250" y="4478338"/>
          <p14:tracePt t="25345" x="6427788" y="4486275"/>
          <p14:tracePt t="25353" x="6391275" y="4522788"/>
          <p14:tracePt t="25362" x="6381750" y="4522788"/>
          <p14:tracePt t="25369" x="6381750" y="4532313"/>
          <p14:tracePt t="25385" x="6362700" y="4551363"/>
          <p14:tracePt t="25449" x="6335713" y="4559300"/>
          <p14:tracePt t="25465" x="6318250" y="4559300"/>
          <p14:tracePt t="25473" x="6299200" y="4568825"/>
          <p14:tracePt t="25481" x="6291263" y="4568825"/>
          <p14:tracePt t="25489" x="6272213" y="4568825"/>
          <p14:tracePt t="25497" x="6254750" y="4568825"/>
          <p14:tracePt t="25505" x="6226175" y="4578350"/>
          <p14:tracePt t="25513" x="6199188" y="4605338"/>
          <p14:tracePt t="25521" x="6181725" y="4614863"/>
          <p14:tracePt t="25529" x="6135688" y="4624388"/>
          <p14:tracePt t="25537" x="6099175" y="4624388"/>
          <p14:tracePt t="25546" x="6062663" y="4632325"/>
          <p14:tracePt t="25553" x="6035675" y="4651375"/>
          <p14:tracePt t="25562" x="6007100" y="4660900"/>
          <p14:tracePt t="25569" x="5962650" y="4687888"/>
          <p14:tracePt t="25579" x="5943600" y="4687888"/>
          <p14:tracePt t="25585" x="5880100" y="4724400"/>
          <p14:tracePt t="25595" x="5843588" y="4732338"/>
          <p14:tracePt t="25601" x="5780088" y="4768850"/>
          <p14:tracePt t="25609" x="5743575" y="4787900"/>
          <p14:tracePt t="25617" x="5688013" y="4787900"/>
          <p14:tracePt t="25625" x="5661025" y="4805363"/>
          <p14:tracePt t="25633" x="5607050" y="4841875"/>
          <p14:tracePt t="25641" x="5561013" y="4851400"/>
          <p14:tracePt t="25649" x="5534025" y="4878388"/>
          <p14:tracePt t="25657" x="5497513" y="4887913"/>
          <p14:tracePt t="25665" x="5470525" y="4897438"/>
          <p14:tracePt t="25673" x="5461000" y="4897438"/>
          <p14:tracePt t="25681" x="5451475" y="4897438"/>
          <p14:tracePt t="25689" x="5424488" y="4906963"/>
          <p14:tracePt t="25752" x="5405438" y="4914900"/>
          <p14:tracePt t="25768" x="5397500" y="4924425"/>
          <p14:tracePt t="25930" x="5387975" y="4914900"/>
          <p14:tracePt t="25938" x="5387975" y="4887913"/>
          <p14:tracePt t="25945" x="5387975" y="4851400"/>
          <p14:tracePt t="25954" x="5397500" y="4824413"/>
          <p14:tracePt t="25964" x="5405438" y="4768850"/>
          <p14:tracePt t="25970" x="5405438" y="4741863"/>
          <p14:tracePt t="25981" x="5434013" y="4705350"/>
          <p14:tracePt t="25985" x="5434013" y="4668838"/>
          <p14:tracePt t="25996" x="5434013" y="4624388"/>
          <p14:tracePt t="26002" x="5441950" y="4541838"/>
          <p14:tracePt t="26013" x="5461000" y="4495800"/>
          <p14:tracePt t="26017" x="5487988" y="4468813"/>
          <p14:tracePt t="26025" x="5487988" y="4432300"/>
          <p14:tracePt t="26033" x="5497513" y="4376738"/>
          <p14:tracePt t="26041" x="5507038" y="4359275"/>
          <p14:tracePt t="26049" x="5507038" y="4340225"/>
          <p14:tracePt t="26057" x="5507038" y="4313238"/>
          <p14:tracePt t="26065" x="5534025" y="4295775"/>
          <p14:tracePt t="26081" x="5543550" y="4286250"/>
          <p14:tracePt t="26089" x="5543550" y="4268788"/>
          <p14:tracePt t="26105" x="5543550" y="4259263"/>
          <p14:tracePt t="26122" x="5551488" y="4240213"/>
          <p14:tracePt t="26369" x="5551488" y="4232275"/>
          <p14:tracePt t="26385" x="5551488" y="4222750"/>
          <p14:tracePt t="26416" x="5551488" y="4213225"/>
          <p14:tracePt t="26440" x="5551488" y="4203700"/>
          <p14:tracePt t="26448" x="5551488" y="4186238"/>
          <p14:tracePt t="26465" x="5551488" y="4176713"/>
          <p14:tracePt t="26473" x="5551488" y="4159250"/>
          <p14:tracePt t="26481" x="5551488" y="4149725"/>
          <p14:tracePt t="26489" x="5543550" y="4113213"/>
          <p14:tracePt t="26498" x="5543550" y="4103688"/>
          <p14:tracePt t="26505" x="5534025" y="4067175"/>
          <p14:tracePt t="26513" x="5524500" y="4030663"/>
          <p14:tracePt t="26521" x="5524500" y="3994150"/>
          <p14:tracePt t="26529" x="5507038" y="3967163"/>
          <p14:tracePt t="26537" x="5487988" y="3921125"/>
          <p14:tracePt t="26546" x="5478463" y="3884613"/>
          <p14:tracePt t="26553" x="5478463" y="3857625"/>
          <p14:tracePt t="26562" x="5461000" y="3811588"/>
          <p14:tracePt t="26569" x="5461000" y="3784600"/>
          <p14:tracePt t="26579" x="5434013" y="3738563"/>
          <p14:tracePt t="26585" x="5424488" y="3711575"/>
          <p14:tracePt t="26596" x="5414963" y="3648075"/>
          <p14:tracePt t="26601" x="5378450" y="3584575"/>
          <p14:tracePt t="26610" x="5351463" y="3538538"/>
          <p14:tracePt t="26617" x="5314950" y="3475038"/>
          <p14:tracePt t="26625" x="5287963" y="3429000"/>
          <p14:tracePt t="26633" x="5232400" y="3346450"/>
          <p14:tracePt t="26641" x="5224463" y="3319463"/>
          <p14:tracePt t="26649" x="5195888" y="3273425"/>
          <p14:tracePt t="26657" x="5168900" y="3228975"/>
          <p14:tracePt t="26666" x="5132388" y="3163888"/>
          <p14:tracePt t="26673" x="5122863" y="3136900"/>
          <p14:tracePt t="26682" x="5086350" y="3046413"/>
          <p14:tracePt t="26689" x="5041900" y="2963863"/>
          <p14:tracePt t="26697" x="5005388" y="2890838"/>
          <p14:tracePt t="26705" x="4978400" y="2827338"/>
          <p14:tracePt t="26713" x="4968875" y="2744788"/>
          <p14:tracePt t="26721" x="4932363" y="2717800"/>
          <p14:tracePt t="26729" x="4913313" y="2671763"/>
          <p14:tracePt t="26737" x="4895850" y="2654300"/>
          <p14:tracePt t="26746" x="4886325" y="2625725"/>
          <p14:tracePt t="26753" x="4859338" y="2589213"/>
          <p14:tracePt t="26762" x="4832350" y="2562225"/>
          <p14:tracePt t="26769" x="4822825" y="2544763"/>
          <p14:tracePt t="26779" x="4813300" y="2525713"/>
          <p14:tracePt t="26785" x="4795838" y="2508250"/>
          <p14:tracePt t="26796" x="4767263" y="2471738"/>
          <p14:tracePt t="26801" x="4759325" y="2452688"/>
          <p14:tracePt t="26810" x="4749800" y="2435225"/>
          <p14:tracePt t="26817" x="4749800" y="2425700"/>
          <p14:tracePt t="26825" x="4740275" y="2416175"/>
          <p14:tracePt t="26833" x="4730750" y="2398713"/>
          <p14:tracePt t="26849" x="4722813" y="2379663"/>
          <p14:tracePt t="26857" x="4703763" y="2343150"/>
          <p14:tracePt t="26873" x="4686300" y="2316163"/>
          <p14:tracePt t="26882" x="4676775" y="2298700"/>
          <p14:tracePt t="26889" x="4676775" y="2289175"/>
          <p14:tracePt t="26905" x="4676775" y="2270125"/>
          <p14:tracePt t="27562" x="4659313" y="2270125"/>
          <p14:tracePt t="27570" x="4630738" y="2298700"/>
          <p14:tracePt t="27576" x="4630738" y="2306638"/>
          <p14:tracePt t="27584" x="4603750" y="2335213"/>
          <p14:tracePt t="27593" x="4594225" y="2343150"/>
          <p14:tracePt t="27600" x="4586288" y="2352675"/>
          <p14:tracePt t="27616" x="4576763" y="2371725"/>
          <p14:tracePt t="27624" x="4567238" y="2379663"/>
          <p14:tracePt t="27633" x="4567238" y="2389188"/>
          <p14:tracePt t="27674" x="4557713" y="2398713"/>
          <p14:tracePt t="29313" x="4557713" y="2408238"/>
          <p14:tracePt t="29320" x="4557713" y="2452688"/>
          <p14:tracePt t="29328" x="4622800" y="2489200"/>
          <p14:tracePt t="29336" x="4686300" y="2535238"/>
          <p14:tracePt t="29345" x="4767263" y="2589213"/>
          <p14:tracePt t="29352" x="4822825" y="2635250"/>
          <p14:tracePt t="29360" x="4922838" y="2690813"/>
          <p14:tracePt t="29368" x="4968875" y="2727325"/>
          <p14:tracePt t="29377" x="5014913" y="2763838"/>
          <p14:tracePt t="29385" x="5041900" y="2781300"/>
          <p14:tracePt t="29396" x="5086350" y="2827338"/>
          <p14:tracePt t="29400" x="5095875" y="2863850"/>
          <p14:tracePt t="29408" x="5132388" y="2890838"/>
          <p14:tracePt t="29416" x="5159375" y="2927350"/>
          <p14:tracePt t="29424" x="5195888" y="2954338"/>
          <p14:tracePt t="29432" x="5205413" y="2973388"/>
          <p14:tracePt t="29440" x="5251450" y="3017838"/>
          <p14:tracePt t="29449" x="5268913" y="3054350"/>
          <p14:tracePt t="29456" x="5305425" y="3082925"/>
          <p14:tracePt t="29464" x="5351463" y="3136900"/>
          <p14:tracePt t="29472" x="5387975" y="3200400"/>
          <p14:tracePt t="29480" x="5424488" y="3228975"/>
          <p14:tracePt t="29488" x="5470525" y="3273425"/>
          <p14:tracePt t="29496" x="5524500" y="3346450"/>
          <p14:tracePt t="29504" x="5551488" y="3375025"/>
          <p14:tracePt t="29512" x="5580063" y="3392488"/>
          <p14:tracePt t="29520" x="5588000" y="3429000"/>
          <p14:tracePt t="29528" x="5588000" y="3438525"/>
          <p14:tracePt t="29536" x="5588000" y="3455988"/>
          <p14:tracePt t="29545" x="5588000" y="3475038"/>
          <p14:tracePt t="29584" x="5588000" y="3482975"/>
          <p14:tracePt t="29704" x="5580063" y="3492500"/>
          <p14:tracePt t="29728" x="5561013" y="3511550"/>
          <p14:tracePt t="29736" x="5543550" y="3529013"/>
          <p14:tracePt t="29745" x="5524500" y="3548063"/>
          <p14:tracePt t="29752" x="5514975" y="3575050"/>
          <p14:tracePt t="29761" x="5478463" y="3621088"/>
          <p14:tracePt t="29768" x="5470525" y="3629025"/>
          <p14:tracePt t="29777" x="5461000" y="3638550"/>
          <p14:tracePt t="29784" x="5441950" y="3665538"/>
          <p14:tracePt t="29794" x="5434013" y="3675063"/>
          <p14:tracePt t="29800" x="5424488" y="3702050"/>
          <p14:tracePt t="29808" x="5424488" y="3711575"/>
          <p14:tracePt t="29816" x="5405438" y="3738563"/>
          <p14:tracePt t="29824" x="5405438" y="3748088"/>
          <p14:tracePt t="29832" x="5397500" y="3748088"/>
          <p14:tracePt t="29840" x="5397500" y="3757613"/>
          <p14:tracePt t="29848" x="5387975" y="3775075"/>
          <p14:tracePt t="29856" x="5387975" y="3784600"/>
          <p14:tracePt t="29864" x="5378450" y="3803650"/>
          <p14:tracePt t="29880" x="5368925" y="3830638"/>
          <p14:tracePt t="29897" x="5351463" y="3848100"/>
          <p14:tracePt t="29912" x="5351463" y="3867150"/>
          <p14:tracePt t="29920" x="5341938" y="3875088"/>
          <p14:tracePt t="29936" x="5341938" y="3884613"/>
          <p14:tracePt t="29945" x="5341938" y="3903663"/>
          <p14:tracePt t="29952" x="5341938" y="3921125"/>
          <p14:tracePt t="29962" x="5341938" y="3930650"/>
          <p14:tracePt t="29968" x="5341938" y="3948113"/>
          <p14:tracePt t="30049" x="5341938" y="3957638"/>
          <p14:tracePt t="30097" x="5341938" y="3967163"/>
          <p14:tracePt t="30113" x="5341938" y="3984625"/>
          <p14:tracePt t="30137" x="5341938" y="3994150"/>
          <p14:tracePt t="30170" x="5341938" y="4003675"/>
          <p14:tracePt t="30177" x="5341938" y="4013200"/>
          <p14:tracePt t="30185" x="5351463" y="4021138"/>
          <p14:tracePt t="30208" x="5360988" y="4021138"/>
          <p14:tracePt t="30400" x="5378450" y="4021138"/>
          <p14:tracePt t="30409" x="5414963" y="4021138"/>
          <p14:tracePt t="30416" x="5478463" y="4013200"/>
          <p14:tracePt t="30424" x="5507038" y="4013200"/>
          <p14:tracePt t="30432" x="5551488" y="3994150"/>
          <p14:tracePt t="30440" x="5570538" y="3976688"/>
          <p14:tracePt t="30448" x="5580063" y="3976688"/>
          <p14:tracePt t="30457" x="5607050" y="3976688"/>
          <p14:tracePt t="30480" x="5616575" y="3976688"/>
          <p14:tracePt t="30513" x="5616575" y="3957638"/>
          <p14:tracePt t="30520" x="5634038" y="3948113"/>
          <p14:tracePt t="30528" x="5661025" y="3930650"/>
          <p14:tracePt t="30544" x="5661025" y="3921125"/>
          <p14:tracePt t="30552" x="5670550" y="3911600"/>
          <p14:tracePt t="30561" x="5688013" y="3894138"/>
          <p14:tracePt t="30585" x="5697538" y="3884613"/>
          <p14:tracePt t="30817" x="5688013" y="3884613"/>
          <p14:tracePt t="30825" x="5688013" y="3894138"/>
          <p14:tracePt t="30833" x="5680075" y="3911600"/>
          <p14:tracePt t="30849" x="5670550" y="3940175"/>
          <p14:tracePt t="30857" x="5661025" y="3948113"/>
          <p14:tracePt t="30864" x="5653088" y="3957638"/>
          <p14:tracePt t="31184" x="5653088" y="3948113"/>
          <p14:tracePt t="31192" x="5653088" y="3930650"/>
          <p14:tracePt t="31200" x="5653088" y="3884613"/>
          <p14:tracePt t="31216" x="5643563" y="3848100"/>
          <p14:tracePt t="31224" x="5643563" y="3811588"/>
          <p14:tracePt t="31232" x="5634038" y="3784600"/>
          <p14:tracePt t="31240" x="5634038" y="3757613"/>
          <p14:tracePt t="31248" x="5597525" y="3721100"/>
          <p14:tracePt t="31256" x="5597525" y="3711575"/>
          <p14:tracePt t="31264" x="5597525" y="3694113"/>
          <p14:tracePt t="31272" x="5588000" y="3648075"/>
          <p14:tracePt t="31280" x="5580063" y="3621088"/>
          <p14:tracePt t="31288" x="5561013" y="3575050"/>
          <p14:tracePt t="31296" x="5561013" y="3548063"/>
          <p14:tracePt t="31304" x="5543550" y="3502025"/>
          <p14:tracePt t="31312" x="5534025" y="3446463"/>
          <p14:tracePt t="31320" x="5507038" y="3365500"/>
          <p14:tracePt t="31328" x="5487988" y="3302000"/>
          <p14:tracePt t="31336" x="5461000" y="3236913"/>
          <p14:tracePt t="31345" x="5434013" y="3163888"/>
          <p14:tracePt t="31352" x="5405438" y="3046413"/>
          <p14:tracePt t="31361" x="5387975" y="2973388"/>
          <p14:tracePt t="31368" x="5334000" y="2873375"/>
          <p14:tracePt t="31377" x="5324475" y="2827338"/>
          <p14:tracePt t="31384" x="5297488" y="2735263"/>
          <p14:tracePt t="31394" x="5287963" y="2690813"/>
          <p14:tracePt t="31400" x="5278438" y="2654300"/>
          <p14:tracePt t="31408" x="5268913" y="2608263"/>
          <p14:tracePt t="31416" x="5241925" y="2562225"/>
          <p14:tracePt t="31424" x="5232400" y="2517775"/>
          <p14:tracePt t="31432" x="5224463" y="2489200"/>
          <p14:tracePt t="31440" x="5224463" y="2462213"/>
          <p14:tracePt t="31448" x="5214938" y="2444750"/>
          <p14:tracePt t="31456" x="5205413" y="2398713"/>
          <p14:tracePt t="31464" x="5187950" y="2379663"/>
          <p14:tracePt t="31472" x="5187950" y="2371725"/>
          <p14:tracePt t="31480" x="5178425" y="2352675"/>
          <p14:tracePt t="31488" x="5178425" y="2325688"/>
          <p14:tracePt t="31496" x="5168900" y="2316163"/>
          <p14:tracePt t="31504" x="5151438" y="2298700"/>
          <p14:tracePt t="31512" x="5141913" y="2270125"/>
          <p14:tracePt t="31520" x="5132388" y="2252663"/>
          <p14:tracePt t="31528" x="5122863" y="2233613"/>
          <p14:tracePt t="31536" x="5105400" y="2216150"/>
          <p14:tracePt t="31544" x="5095875" y="2206625"/>
          <p14:tracePt t="31561" x="5086350" y="2189163"/>
          <p14:tracePt t="31568" x="5078413" y="2179638"/>
          <p14:tracePt t="31577" x="5049838" y="2152650"/>
          <p14:tracePt t="31584" x="5032375" y="2143125"/>
          <p14:tracePt t="31593" x="5022850" y="2125663"/>
          <p14:tracePt t="31600" x="5005388" y="2116138"/>
          <p14:tracePt t="31616" x="4995863" y="2106613"/>
          <p14:tracePt t="31632" x="4986338" y="2097088"/>
          <p14:tracePt t="31648" x="4978400" y="2089150"/>
          <p14:tracePt t="31664" x="4968875" y="2079625"/>
          <p14:tracePt t="31688" x="4959350" y="2070100"/>
          <p14:tracePt t="31720" x="4959350" y="2060575"/>
          <p14:tracePt t="31960" x="4941888" y="2052638"/>
          <p14:tracePt t="31968" x="4849813" y="2106613"/>
          <p14:tracePt t="31976" x="4749800" y="2152650"/>
          <p14:tracePt t="31984" x="4640263" y="2189163"/>
          <p14:tracePt t="31994" x="4557713" y="2233613"/>
          <p14:tracePt t="32000" x="4421188" y="2279650"/>
          <p14:tracePt t="32008" x="4294188" y="2289175"/>
          <p14:tracePt t="32016" x="4148138" y="2316163"/>
          <p14:tracePt t="32024" x="4021138" y="2316163"/>
          <p14:tracePt t="32032" x="3911600" y="2316163"/>
          <p14:tracePt t="32040" x="3802063" y="2316163"/>
          <p14:tracePt t="32048" x="3709988" y="2316163"/>
          <p14:tracePt t="32056" x="3646488" y="2316163"/>
          <p14:tracePt t="32064" x="3619500" y="2316163"/>
          <p14:tracePt t="32072" x="3609975" y="2316163"/>
          <p14:tracePt t="32136" x="3592513" y="2316163"/>
          <p14:tracePt t="32144" x="3573463" y="2316163"/>
          <p14:tracePt t="32152" x="3546475" y="2316163"/>
          <p14:tracePt t="32161" x="3509963" y="2316163"/>
          <p14:tracePt t="32168" x="3455988" y="2306638"/>
          <p14:tracePt t="32177" x="3400425" y="2306638"/>
          <p14:tracePt t="32184" x="3363913" y="2306638"/>
          <p14:tracePt t="32193" x="3300413" y="2298700"/>
          <p14:tracePt t="32200" x="3244850" y="2270125"/>
          <p14:tracePt t="32210" x="3200400" y="2270125"/>
          <p14:tracePt t="32216" x="3190875" y="2270125"/>
          <p14:tracePt t="32224" x="3163888" y="2270125"/>
          <p14:tracePt t="32232" x="3154363" y="2262188"/>
          <p14:tracePt t="32736" x="3163888" y="2262188"/>
          <p14:tracePt t="32744" x="3200400" y="2279650"/>
          <p14:tracePt t="32752" x="3244850" y="2325688"/>
          <p14:tracePt t="32761" x="3263900" y="2343150"/>
          <p14:tracePt t="32768" x="3309938" y="2389188"/>
          <p14:tracePt t="32777" x="3327400" y="2408238"/>
          <p14:tracePt t="32784" x="3390900" y="2444750"/>
          <p14:tracePt t="32793" x="3446463" y="2471738"/>
          <p14:tracePt t="32800" x="3509963" y="2508250"/>
          <p14:tracePt t="32810" x="3592513" y="2544763"/>
          <p14:tracePt t="32816" x="3636963" y="2581275"/>
          <p14:tracePt t="32824" x="3719513" y="2625725"/>
          <p14:tracePt t="32832" x="3765550" y="2644775"/>
          <p14:tracePt t="32840" x="3829050" y="2681288"/>
          <p14:tracePt t="32848" x="3875088" y="2708275"/>
          <p14:tracePt t="32856" x="3919538" y="2744788"/>
          <p14:tracePt t="32864" x="3965575" y="2763838"/>
          <p14:tracePt t="32872" x="4002088" y="2800350"/>
          <p14:tracePt t="32895" x="4111625" y="2881313"/>
          <p14:tracePt t="32897" x="4194175" y="2927350"/>
          <p14:tracePt t="32904" x="4238625" y="2963863"/>
          <p14:tracePt t="32912" x="4284663" y="2990850"/>
          <p14:tracePt t="32920" x="4403725" y="3073400"/>
          <p14:tracePt t="32928" x="4540250" y="3155950"/>
          <p14:tracePt t="32936" x="4659313" y="3219450"/>
          <p14:tracePt t="32945" x="4722813" y="3273425"/>
          <p14:tracePt t="32952" x="4803775" y="3309938"/>
          <p14:tracePt t="32961" x="4922838" y="3382963"/>
          <p14:tracePt t="32968" x="5005388" y="3419475"/>
          <p14:tracePt t="32977" x="5086350" y="3475038"/>
          <p14:tracePt t="32984" x="5159375" y="3502025"/>
          <p14:tracePt t="32993" x="5224463" y="3548063"/>
          <p14:tracePt t="33000" x="5287963" y="3565525"/>
          <p14:tracePt t="33009" x="5351463" y="3611563"/>
          <p14:tracePt t="33016" x="5397500" y="3629025"/>
          <p14:tracePt t="33024" x="5441950" y="3638550"/>
          <p14:tracePt t="33032" x="5461000" y="3657600"/>
          <p14:tracePt t="33040" x="5487988" y="3684588"/>
          <p14:tracePt t="33048" x="5507038" y="3694113"/>
          <p14:tracePt t="33056" x="5543550" y="3721100"/>
          <p14:tracePt t="33064" x="5561013" y="3738563"/>
          <p14:tracePt t="33072" x="5580063" y="3757613"/>
          <p14:tracePt t="33080" x="5597525" y="3775075"/>
          <p14:tracePt t="33088" x="5624513" y="3821113"/>
          <p14:tracePt t="33096" x="5643563" y="3840163"/>
          <p14:tracePt t="33104" x="5670550" y="3875088"/>
          <p14:tracePt t="33112" x="5724525" y="3921125"/>
          <p14:tracePt t="33120" x="5753100" y="3957638"/>
          <p14:tracePt t="33128" x="5789613" y="3984625"/>
          <p14:tracePt t="33136" x="5816600" y="4021138"/>
          <p14:tracePt t="33144" x="5834063" y="4040188"/>
          <p14:tracePt t="33152" x="5853113" y="4057650"/>
          <p14:tracePt t="33161" x="5870575" y="4076700"/>
          <p14:tracePt t="33168" x="5880100" y="4086225"/>
          <p14:tracePt t="33184" x="5889625" y="4094163"/>
          <p14:tracePt t="34241" x="5899150" y="4094163"/>
          <p14:tracePt t="34257" x="5899150" y="4076700"/>
          <p14:tracePt t="34441" x="5889625" y="4067175"/>
          <p14:tracePt t="35841" x="5862638" y="4067175"/>
          <p14:tracePt t="35849" x="5843588" y="4067175"/>
          <p14:tracePt t="35857" x="5826125" y="4094163"/>
          <p14:tracePt t="35865" x="5816600" y="4122738"/>
          <p14:tracePt t="35873" x="5807075" y="4140200"/>
          <p14:tracePt t="35881" x="5789613" y="4167188"/>
          <p14:tracePt t="35889" x="5761038" y="4213225"/>
          <p14:tracePt t="35896" x="5761038" y="4222750"/>
          <p14:tracePt t="35913" x="5761038" y="4249738"/>
          <p14:tracePt t="35921" x="5761038" y="4276725"/>
          <p14:tracePt t="35928" x="5761038" y="4313238"/>
          <p14:tracePt t="35937" x="5761038" y="4332288"/>
          <p14:tracePt t="35945" x="5761038" y="4349750"/>
          <p14:tracePt t="35953" x="5761038" y="4368800"/>
          <p14:tracePt t="35961" x="5761038" y="4386263"/>
          <p14:tracePt t="35969" x="5761038" y="4405313"/>
          <p14:tracePt t="35977" x="5761038" y="4413250"/>
          <p14:tracePt t="35985" x="5770563" y="4432300"/>
          <p14:tracePt t="35994" x="5770563" y="4449763"/>
          <p14:tracePt t="36001" x="5770563" y="4468813"/>
          <p14:tracePt t="36017" x="5770563" y="4486275"/>
          <p14:tracePt t="36027" x="5770563" y="4495800"/>
          <p14:tracePt t="36033" x="5770563" y="4514850"/>
          <p14:tracePt t="36041" x="5770563" y="4551363"/>
          <p14:tracePt t="36049" x="5770563" y="4568825"/>
          <p14:tracePt t="36057" x="5770563" y="4595813"/>
          <p14:tracePt t="36065" x="5770563" y="4641850"/>
          <p14:tracePt t="36073" x="5770563" y="4660900"/>
          <p14:tracePt t="36081" x="5770563" y="4687888"/>
          <p14:tracePt t="36089" x="5770563" y="4732338"/>
          <p14:tracePt t="36097" x="5770563" y="4741863"/>
          <p14:tracePt t="36105" x="5770563" y="4778375"/>
          <p14:tracePt t="36113" x="5770563" y="4797425"/>
          <p14:tracePt t="36129" x="5770563" y="4814888"/>
          <p14:tracePt t="36145" x="5770563" y="4833938"/>
          <p14:tracePt t="36169" x="5770563" y="4841875"/>
          <p14:tracePt t="36185" x="5770563" y="4860925"/>
          <p14:tracePt t="36201" x="5770563" y="4870450"/>
          <p14:tracePt t="36211" x="5770563" y="4878388"/>
          <p14:tracePt t="36241" x="5761038" y="4887913"/>
          <p14:tracePt t="36249" x="5761038" y="4897438"/>
          <p14:tracePt t="36265" x="5753100" y="4906963"/>
          <p14:tracePt t="36273" x="5724525" y="4914900"/>
          <p14:tracePt t="36289" x="5716588" y="4914900"/>
          <p14:tracePt t="36297" x="5707063" y="4924425"/>
          <p14:tracePt t="36305" x="5680075" y="4933950"/>
          <p14:tracePt t="36314" x="5661025" y="4951413"/>
          <p14:tracePt t="36321" x="5634038" y="4951413"/>
          <p14:tracePt t="36329" x="5597525" y="4951413"/>
          <p14:tracePt t="36337" x="5561013" y="4951413"/>
          <p14:tracePt t="36345" x="5507038" y="4960938"/>
          <p14:tracePt t="36353" x="5470525" y="4960938"/>
          <p14:tracePt t="36361" x="5424488" y="4960938"/>
          <p14:tracePt t="36369" x="5368925" y="4960938"/>
          <p14:tracePt t="36377" x="5351463" y="4960938"/>
          <p14:tracePt t="36385" x="5297488" y="4960938"/>
          <p14:tracePt t="36394" x="5268913" y="4960938"/>
          <p14:tracePt t="36401" x="5232400" y="4960938"/>
          <p14:tracePt t="36411" x="5195888" y="4960938"/>
          <p14:tracePt t="36417" x="5187950" y="4960938"/>
          <p14:tracePt t="36427" x="5151438" y="4960938"/>
          <p14:tracePt t="36433" x="5141913" y="4951413"/>
          <p14:tracePt t="36441" x="5122863" y="4943475"/>
          <p14:tracePt t="36449" x="5105400" y="4924425"/>
          <p14:tracePt t="36457" x="5105400" y="4914900"/>
          <p14:tracePt t="36465" x="5086350" y="4906963"/>
          <p14:tracePt t="36473" x="5078413" y="4897438"/>
          <p14:tracePt t="36481" x="5078413" y="4870450"/>
          <p14:tracePt t="36489" x="5068888" y="4841875"/>
          <p14:tracePt t="36497" x="5059363" y="4814888"/>
          <p14:tracePt t="36505" x="5032375" y="4787900"/>
          <p14:tracePt t="36513" x="5022850" y="4768850"/>
          <p14:tracePt t="36521" x="5022850" y="4724400"/>
          <p14:tracePt t="36529" x="5005388" y="4678363"/>
          <p14:tracePt t="36537" x="5005388" y="4668838"/>
          <p14:tracePt t="36545" x="4986338" y="4624388"/>
          <p14:tracePt t="36553" x="4978400" y="4614863"/>
          <p14:tracePt t="36561" x="4978400" y="4587875"/>
          <p14:tracePt t="36569" x="4978400" y="4568825"/>
          <p14:tracePt t="36577" x="4978400" y="4559300"/>
          <p14:tracePt t="36585" x="4968875" y="4522788"/>
          <p14:tracePt t="36594" x="4968875" y="4495800"/>
          <p14:tracePt t="36601" x="4968875" y="4478338"/>
          <p14:tracePt t="36611" x="4968875" y="4441825"/>
          <p14:tracePt t="36617" x="4968875" y="4422775"/>
          <p14:tracePt t="36627" x="4968875" y="4395788"/>
          <p14:tracePt t="36633" x="4968875" y="4376738"/>
          <p14:tracePt t="36641" x="4968875" y="4340225"/>
          <p14:tracePt t="36649" x="4968875" y="4303713"/>
          <p14:tracePt t="36657" x="4968875" y="4286250"/>
          <p14:tracePt t="36665" x="4968875" y="4259263"/>
          <p14:tracePt t="36673" x="4968875" y="4249738"/>
          <p14:tracePt t="36681" x="4968875" y="4232275"/>
          <p14:tracePt t="36689" x="4968875" y="4213225"/>
          <p14:tracePt t="36697" x="4968875" y="4203700"/>
          <p14:tracePt t="36705" x="4968875" y="4186238"/>
          <p14:tracePt t="36713" x="4978400" y="4186238"/>
          <p14:tracePt t="36721" x="4978400" y="4167188"/>
          <p14:tracePt t="36753" x="5005388" y="4149725"/>
          <p14:tracePt t="36761" x="5022850" y="4140200"/>
          <p14:tracePt t="36769" x="5049838" y="4103688"/>
          <p14:tracePt t="36777" x="5078413" y="4094163"/>
          <p14:tracePt t="36785" x="5114925" y="4086225"/>
          <p14:tracePt t="36794" x="5151438" y="4067175"/>
          <p14:tracePt t="36801" x="5187950" y="4049713"/>
          <p14:tracePt t="36811" x="5224463" y="4040188"/>
          <p14:tracePt t="36817" x="5241925" y="4040188"/>
          <p14:tracePt t="36827" x="5278438" y="4030663"/>
          <p14:tracePt t="36833" x="5305425" y="4013200"/>
          <p14:tracePt t="36841" x="5314950" y="4013200"/>
          <p14:tracePt t="36905" x="5324475" y="4013200"/>
          <p14:tracePt t="37265" x="5334000" y="4013200"/>
          <p14:tracePt t="37273" x="5351463" y="4021138"/>
          <p14:tracePt t="37281" x="5368925" y="4021138"/>
          <p14:tracePt t="37289" x="5414963" y="4021138"/>
          <p14:tracePt t="37297" x="5424488" y="4021138"/>
          <p14:tracePt t="37305" x="5451475" y="4021138"/>
          <p14:tracePt t="37434" x="5451475" y="4013200"/>
          <p14:tracePt t="37448" x="5451475" y="4003675"/>
          <p14:tracePt t="37456" x="5451475" y="3994150"/>
          <p14:tracePt t="37481" x="5451475" y="3984625"/>
          <p14:tracePt t="37489" x="5451475" y="3976688"/>
          <p14:tracePt t="37497" x="5451475" y="3967163"/>
          <p14:tracePt t="37513" x="5451475" y="3957638"/>
          <p14:tracePt t="37521" x="5451475" y="3940175"/>
          <p14:tracePt t="37537" x="5451475" y="3921125"/>
          <p14:tracePt t="37553" x="5451475" y="3911600"/>
          <p14:tracePt t="37569" x="5451475" y="3903663"/>
          <p14:tracePt t="37625" x="5451475" y="3894138"/>
          <p14:tracePt t="37913" x="5451475" y="3884613"/>
          <p14:tracePt t="37920" x="5414963" y="3857625"/>
          <p14:tracePt t="37928" x="5368925" y="3821113"/>
          <p14:tracePt t="37936" x="5324475" y="3784600"/>
          <p14:tracePt t="37944" x="5297488" y="3775075"/>
          <p14:tracePt t="37952" x="5251450" y="3767138"/>
          <p14:tracePt t="37960" x="5205413" y="3730625"/>
          <p14:tracePt t="37969" x="5178425" y="3730625"/>
          <p14:tracePt t="37977" x="5141913" y="3702050"/>
          <p14:tracePt t="37985" x="5122863" y="3694113"/>
          <p14:tracePt t="37995" x="5086350" y="3684588"/>
          <p14:tracePt t="38001" x="5078413" y="3675063"/>
          <p14:tracePt t="38012" x="5068888" y="3675063"/>
          <p14:tracePt t="38017" x="5049838" y="3657600"/>
          <p14:tracePt t="38027" x="5041900" y="3648075"/>
          <p14:tracePt t="38033" x="5022850" y="3629025"/>
          <p14:tracePt t="38041" x="5005388" y="3611563"/>
          <p14:tracePt t="38049" x="4986338" y="3592513"/>
          <p14:tracePt t="38057" x="4949825" y="3556000"/>
          <p14:tracePt t="38065" x="4941888" y="3538538"/>
          <p14:tracePt t="38073" x="4932363" y="3519488"/>
          <p14:tracePt t="38081" x="4905375" y="3475038"/>
          <p14:tracePt t="38089" x="4895850" y="3465513"/>
          <p14:tracePt t="38097" x="4886325" y="3438525"/>
          <p14:tracePt t="38105" x="4876800" y="3429000"/>
          <p14:tracePt t="38114" x="4859338" y="3411538"/>
          <p14:tracePt t="38121" x="4849813" y="3382963"/>
          <p14:tracePt t="38145" x="4840288" y="3355975"/>
          <p14:tracePt t="38161" x="4832350" y="3338513"/>
          <p14:tracePt t="38177" x="4822825" y="3302000"/>
          <p14:tracePt t="38185" x="4813300" y="3292475"/>
          <p14:tracePt t="38194" x="4803775" y="3282950"/>
          <p14:tracePt t="38201" x="4803775" y="3273425"/>
          <p14:tracePt t="38211" x="4803775" y="3265488"/>
          <p14:tracePt t="38217" x="4803775" y="3255963"/>
          <p14:tracePt t="38227" x="4795838" y="3236913"/>
          <p14:tracePt t="38233" x="4795838" y="3228975"/>
          <p14:tracePt t="38241" x="4786313" y="3200400"/>
          <p14:tracePt t="38257" x="4786313" y="3173413"/>
          <p14:tracePt t="38265" x="4776788" y="3146425"/>
          <p14:tracePt t="38273" x="4759325" y="3127375"/>
          <p14:tracePt t="38281" x="4759325" y="3109913"/>
          <p14:tracePt t="38289" x="4759325" y="3082925"/>
          <p14:tracePt t="38297" x="4713288" y="3017838"/>
          <p14:tracePt t="38305" x="4713288" y="3000375"/>
          <p14:tracePt t="38313" x="4703763" y="2973388"/>
          <p14:tracePt t="38321" x="4695825" y="2954338"/>
          <p14:tracePt t="38329" x="4676775" y="2909888"/>
          <p14:tracePt t="38337" x="4659313" y="2881313"/>
          <p14:tracePt t="38345" x="4659313" y="2873375"/>
          <p14:tracePt t="38353" x="4659313" y="2854325"/>
          <p14:tracePt t="38362" x="4659313" y="2827338"/>
          <p14:tracePt t="38369" x="4659313" y="2817813"/>
          <p14:tracePt t="38378" x="4649788" y="2781300"/>
          <p14:tracePt t="38385" x="4649788" y="2771775"/>
          <p14:tracePt t="38395" x="4649788" y="2763838"/>
          <p14:tracePt t="38401" x="4640263" y="2735263"/>
          <p14:tracePt t="38417" x="4640263" y="2698750"/>
          <p14:tracePt t="38428" x="4640263" y="2690813"/>
          <p14:tracePt t="38433" x="4640263" y="2662238"/>
          <p14:tracePt t="38441" x="4640263" y="2635250"/>
          <p14:tracePt t="38449" x="4640263" y="2598738"/>
          <p14:tracePt t="38465" x="4640263" y="2571750"/>
          <p14:tracePt t="38473" x="4640263" y="2554288"/>
          <p14:tracePt t="38481" x="4640263" y="2525713"/>
          <p14:tracePt t="38489" x="4640263" y="2508250"/>
          <p14:tracePt t="38497" x="4640263" y="2498725"/>
          <p14:tracePt t="38505" x="4640263" y="2471738"/>
          <p14:tracePt t="38513" x="4640263" y="2462213"/>
          <p14:tracePt t="38521" x="4640263" y="2452688"/>
          <p14:tracePt t="38529" x="4640263" y="2435225"/>
          <p14:tracePt t="38537" x="4640263" y="2425700"/>
          <p14:tracePt t="38545" x="4630738" y="2416175"/>
          <p14:tracePt t="38562" x="4630738" y="2398713"/>
          <p14:tracePt t="38569" x="4630738" y="2389188"/>
          <p14:tracePt t="38578" x="4630738" y="2379663"/>
          <p14:tracePt t="38585" x="4630738" y="2371725"/>
          <p14:tracePt t="38601" x="4630738" y="2352675"/>
          <p14:tracePt t="38633" x="4630738" y="2343150"/>
          <p14:tracePt t="38649" x="4630738" y="2335213"/>
          <p14:tracePt t="38673" x="4630738" y="2316163"/>
          <p14:tracePt t="38681" x="4630738" y="2306638"/>
          <p14:tracePt t="38690" x="4630738" y="2298700"/>
          <p14:tracePt t="38714" x="4630738" y="2279650"/>
          <p14:tracePt t="38721" x="4630738" y="2270125"/>
          <p14:tracePt t="38745" x="4630738" y="2262188"/>
          <p14:tracePt t="39065" x="4630738" y="2270125"/>
          <p14:tracePt t="39073" x="4630738" y="2298700"/>
          <p14:tracePt t="39080" x="4630738" y="2306638"/>
          <p14:tracePt t="39088" x="4630738" y="2316163"/>
          <p14:tracePt t="39104" x="4630738" y="2325688"/>
          <p14:tracePt t="40305" x="4630738" y="2352675"/>
          <p14:tracePt t="40313" x="4613275" y="2379663"/>
          <p14:tracePt t="40321" x="4613275" y="2389188"/>
          <p14:tracePt t="40329" x="4613275" y="2398713"/>
          <p14:tracePt t="40337" x="4603750" y="2408238"/>
          <p14:tracePt t="40345" x="4603750" y="2425700"/>
          <p14:tracePt t="40353" x="4603750" y="2435225"/>
          <p14:tracePt t="40361" x="4594225" y="2444750"/>
          <p14:tracePt t="40378" x="4594225" y="2452688"/>
          <p14:tracePt t="40634" x="4586288" y="2462213"/>
          <p14:tracePt t="40642" x="4567238" y="2489200"/>
          <p14:tracePt t="40650" x="4557713" y="2525713"/>
          <p14:tracePt t="40658" x="4557713" y="2562225"/>
          <p14:tracePt t="40665" x="4549775" y="2598738"/>
          <p14:tracePt t="40673" x="4549775" y="2625725"/>
          <p14:tracePt t="40681" x="4549775" y="2671763"/>
          <p14:tracePt t="40689" x="4540250" y="2698750"/>
          <p14:tracePt t="40699" x="4540250" y="2727325"/>
          <p14:tracePt t="40705" x="4540250" y="2744788"/>
          <p14:tracePt t="40714" x="4540250" y="2790825"/>
          <p14:tracePt t="40721" x="4540250" y="2817813"/>
          <p14:tracePt t="40730" x="4540250" y="2836863"/>
          <p14:tracePt t="40737" x="4540250" y="2863850"/>
          <p14:tracePt t="40745" x="4540250" y="2890838"/>
          <p14:tracePt t="40753" x="4576763" y="2927350"/>
          <p14:tracePt t="40762" x="4594225" y="2973388"/>
          <p14:tracePt t="40769" x="4649788" y="3054350"/>
          <p14:tracePt t="40777" x="4667250" y="3082925"/>
          <p14:tracePt t="40784" x="4695825" y="3127375"/>
          <p14:tracePt t="40793" x="4749800" y="3192463"/>
          <p14:tracePt t="40800" x="4786313" y="3255963"/>
          <p14:tracePt t="40809" x="4813300" y="3292475"/>
          <p14:tracePt t="40816" x="4832350" y="3309938"/>
          <p14:tracePt t="40825" x="4886325" y="3382963"/>
          <p14:tracePt t="40832" x="4895850" y="3402013"/>
          <p14:tracePt t="40840" x="4913313" y="3429000"/>
          <p14:tracePt t="40848" x="4932363" y="3446463"/>
          <p14:tracePt t="40897" x="4932363" y="3455988"/>
          <p14:tracePt t="40922" x="4932363" y="3465513"/>
          <p14:tracePt t="40929" x="4932363" y="3482975"/>
          <p14:tracePt t="40938" x="4932363" y="3492500"/>
          <p14:tracePt t="40946" x="4941888" y="3502025"/>
          <p14:tracePt t="40953" x="4949825" y="3538538"/>
          <p14:tracePt t="40962" x="4959350" y="3548063"/>
          <p14:tracePt t="40969" x="4978400" y="3584575"/>
          <p14:tracePt t="40978" x="4995863" y="3611563"/>
          <p14:tracePt t="40985" x="5032375" y="3648075"/>
          <p14:tracePt t="40995" x="5032375" y="3675063"/>
          <p14:tracePt t="41001" x="5041900" y="3694113"/>
          <p14:tracePt t="41012" x="5059363" y="3711575"/>
          <p14:tracePt t="41017" x="5068888" y="3730625"/>
          <p14:tracePt t="41028" x="5078413" y="3738563"/>
          <p14:tracePt t="41049" x="5078413" y="3748088"/>
          <p14:tracePt t="41065" x="5078413" y="3757613"/>
          <p14:tracePt t="41073" x="5086350" y="3767138"/>
          <p14:tracePt t="41081" x="5086350" y="3775075"/>
          <p14:tracePt t="41090" x="5086350" y="3784600"/>
          <p14:tracePt t="41097" x="5095875" y="3811588"/>
          <p14:tracePt t="41105" x="5114925" y="3830638"/>
          <p14:tracePt t="41114" x="5114925" y="3848100"/>
          <p14:tracePt t="41121" x="5132388" y="3875088"/>
          <p14:tracePt t="41130" x="5151438" y="3903663"/>
          <p14:tracePt t="41137" x="5168900" y="3930650"/>
          <p14:tracePt t="41145" x="5178425" y="3976688"/>
          <p14:tracePt t="41153" x="5205413" y="4003675"/>
          <p14:tracePt t="41161" x="5214938" y="4021138"/>
          <p14:tracePt t="41169" x="5232400" y="4067175"/>
          <p14:tracePt t="41178" x="5241925" y="4076700"/>
          <p14:tracePt t="41185" x="5251450" y="4076700"/>
          <p14:tracePt t="41194" x="5260975" y="4086225"/>
          <p14:tracePt t="41211" x="5260975" y="4094163"/>
          <p14:tracePt t="41217" x="5260975" y="4103688"/>
          <p14:tracePt t="41249" x="5260975" y="4113213"/>
          <p14:tracePt t="41273" x="5260975" y="4122738"/>
          <p14:tracePt t="41297" x="5260975" y="4130675"/>
          <p14:tracePt t="41313" x="5260975" y="4140200"/>
          <p14:tracePt t="41321" x="5268913" y="4159250"/>
          <p14:tracePt t="41361" x="5268913" y="4176713"/>
          <p14:tracePt t="41377" x="5268913" y="4186238"/>
          <p14:tracePt t="41393" x="5268913" y="4195763"/>
          <p14:tracePt t="41417" x="5268913" y="4203700"/>
          <p14:tracePt t="41426" x="5268913" y="4222750"/>
          <p14:tracePt t="41449" x="5268913" y="4232275"/>
          <p14:tracePt t="41465" x="5268913" y="4240213"/>
          <p14:tracePt t="41473" x="5268913" y="4259263"/>
          <p14:tracePt t="41481" x="5268913" y="4268788"/>
          <p14:tracePt t="41489" x="5260975" y="4276725"/>
          <p14:tracePt t="41513" x="5251450" y="4276725"/>
          <p14:tracePt t="41528" x="5241925" y="4276725"/>
          <p14:tracePt t="41544" x="5214938" y="4276725"/>
          <p14:tracePt t="41553" x="5205413" y="4286250"/>
          <p14:tracePt t="41561" x="5205413" y="4295775"/>
          <p14:tracePt t="41577" x="5187950" y="4303713"/>
          <p14:tracePt t="41745" x="5178425" y="4303713"/>
          <p14:tracePt t="41753" x="5178425" y="4295775"/>
          <p14:tracePt t="41761" x="5178425" y="4268788"/>
          <p14:tracePt t="41777" x="5178425" y="4249738"/>
          <p14:tracePt t="41785" x="5178425" y="4232275"/>
          <p14:tracePt t="41794" x="5187950" y="4222750"/>
          <p14:tracePt t="41801" x="5187950" y="4213225"/>
          <p14:tracePt t="41817" x="5187950" y="4195763"/>
          <p14:tracePt t="41827" x="5214938" y="4167188"/>
          <p14:tracePt t="41833" x="5224463" y="4159250"/>
          <p14:tracePt t="41842" x="5224463" y="4149725"/>
          <p14:tracePt t="41849" x="5232400" y="4140200"/>
          <p14:tracePt t="41857" x="5232400" y="4130675"/>
          <p14:tracePt t="41865" x="5241925" y="4130675"/>
          <p14:tracePt t="41881" x="5260975" y="4113213"/>
          <p14:tracePt t="41898" x="5260975" y="4103688"/>
          <p14:tracePt t="41905" x="5268913" y="4094163"/>
          <p14:tracePt t="41921" x="5278438" y="4086225"/>
          <p14:tracePt t="41930" x="5297488" y="4057650"/>
          <p14:tracePt t="41961" x="5305425" y="4049713"/>
          <p14:tracePt t="44257" x="5305425" y="4013200"/>
          <p14:tracePt t="44265" x="5305425" y="3994150"/>
          <p14:tracePt t="44273" x="5305425" y="3984625"/>
          <p14:tracePt t="44281" x="5305425" y="3967163"/>
          <p14:tracePt t="44289" x="5305425" y="3957638"/>
          <p14:tracePt t="44297" x="5314950" y="3921125"/>
          <p14:tracePt t="44313" x="5314950" y="3911600"/>
          <p14:tracePt t="44321" x="5324475" y="3894138"/>
          <p14:tracePt t="44329" x="5324475" y="3884613"/>
          <p14:tracePt t="44337" x="5324475" y="3875088"/>
          <p14:tracePt t="44345" x="5341938" y="3857625"/>
          <p14:tracePt t="44353" x="5351463" y="3840163"/>
          <p14:tracePt t="44377" x="5351463" y="3830638"/>
          <p14:tracePt t="44889" x="5351463" y="3840163"/>
          <p14:tracePt t="44905" x="5351463" y="3867150"/>
          <p14:tracePt t="44944" x="5351463" y="3875088"/>
          <p14:tracePt t="44952" x="5368925" y="3894138"/>
          <p14:tracePt t="44968" x="5378450" y="3903663"/>
          <p14:tracePt t="44977" x="5387975" y="3903663"/>
          <p14:tracePt t="44993" x="5397500" y="3903663"/>
          <p14:tracePt t="45105" x="5414963" y="3903663"/>
          <p14:tracePt t="45449" x="5424488" y="3894138"/>
          <p14:tracePt t="45457" x="5424488" y="3875088"/>
          <p14:tracePt t="45465" x="5424488" y="3830638"/>
          <p14:tracePt t="45473" x="5424488" y="3775075"/>
          <p14:tracePt t="45481" x="5424488" y="3738563"/>
          <p14:tracePt t="45489" x="5424488" y="3684588"/>
          <p14:tracePt t="45497" x="5405438" y="3602038"/>
          <p14:tracePt t="45504" x="5397500" y="3565525"/>
          <p14:tracePt t="45512" x="5360988" y="3502025"/>
          <p14:tracePt t="45521" x="5334000" y="3419475"/>
          <p14:tracePt t="45528" x="5314950" y="3375025"/>
          <p14:tracePt t="45536" x="5297488" y="3302000"/>
          <p14:tracePt t="45544" x="5287963" y="3236913"/>
          <p14:tracePt t="45552" x="5260975" y="3155950"/>
          <p14:tracePt t="45560" x="5251450" y="3100388"/>
          <p14:tracePt t="45568" x="5205413" y="3017838"/>
          <p14:tracePt t="45577" x="5187950" y="2954338"/>
          <p14:tracePt t="45584" x="5168900" y="2881313"/>
          <p14:tracePt t="45592" x="5141913" y="2800350"/>
          <p14:tracePt t="45601" x="5114925" y="2727325"/>
          <p14:tracePt t="45610" x="5095875" y="2644775"/>
          <p14:tracePt t="45617" x="5078413" y="2581275"/>
          <p14:tracePt t="45626" x="5049838" y="2508250"/>
          <p14:tracePt t="45633" x="5014913" y="2444750"/>
          <p14:tracePt t="45643" x="4978400" y="2379663"/>
          <p14:tracePt t="45649" x="4959350" y="2335213"/>
          <p14:tracePt t="45657" x="4932363" y="2270125"/>
          <p14:tracePt t="45665" x="4922838" y="2225675"/>
          <p14:tracePt t="45673" x="4922838" y="2206625"/>
          <p14:tracePt t="45681" x="4895850" y="2170113"/>
          <p14:tracePt t="45689" x="4876800" y="2125663"/>
          <p14:tracePt t="45697" x="4868863" y="2116138"/>
          <p14:tracePt t="45713" x="4859338" y="2097088"/>
          <p14:tracePt t="45721" x="4859338" y="2089150"/>
          <p14:tracePt t="45729" x="4849813" y="2070100"/>
          <p14:tracePt t="46042" x="4832350" y="2079625"/>
          <p14:tracePt t="46049" x="4832350" y="2089150"/>
          <p14:tracePt t="46058" x="4832350" y="2116138"/>
          <p14:tracePt t="46065" x="4832350" y="2133600"/>
          <p14:tracePt t="46074" x="4832350" y="2179638"/>
          <p14:tracePt t="46081" x="4840288" y="2216150"/>
          <p14:tracePt t="46089" x="4849813" y="2262188"/>
          <p14:tracePt t="46097" x="4895850" y="2325688"/>
          <p14:tracePt t="46105" x="4913313" y="2389188"/>
          <p14:tracePt t="46113" x="4968875" y="2452688"/>
          <p14:tracePt t="46122" x="5005388" y="2517775"/>
          <p14:tracePt t="46129" x="5032375" y="2562225"/>
          <p14:tracePt t="46138" x="5105400" y="2662238"/>
          <p14:tracePt t="46145" x="5151438" y="2727325"/>
          <p14:tracePt t="46153" x="5168900" y="2771775"/>
          <p14:tracePt t="46161" x="5195888" y="2817813"/>
          <p14:tracePt t="46169" x="5241925" y="2881313"/>
          <p14:tracePt t="46178" x="5278438" y="2963863"/>
          <p14:tracePt t="46185" x="5297488" y="2990850"/>
          <p14:tracePt t="46194" x="5334000" y="3054350"/>
          <p14:tracePt t="46201" x="5360988" y="3109913"/>
          <p14:tracePt t="46210" x="5360988" y="3146425"/>
          <p14:tracePt t="46217" x="5397500" y="3192463"/>
          <p14:tracePt t="46227" x="5397500" y="3200400"/>
          <p14:tracePt t="46233" x="5405438" y="3246438"/>
          <p14:tracePt t="46243" x="5414963" y="3273425"/>
          <p14:tracePt t="46249" x="5414963" y="3292475"/>
          <p14:tracePt t="46257" x="5414963" y="3338513"/>
          <p14:tracePt t="46265" x="5434013" y="3365500"/>
          <p14:tracePt t="46273" x="5434013" y="3382963"/>
          <p14:tracePt t="46281" x="5434013" y="3402013"/>
          <p14:tracePt t="46289" x="5434013" y="3429000"/>
          <p14:tracePt t="46297" x="5434013" y="3455988"/>
          <p14:tracePt t="46305" x="5434013" y="3492500"/>
          <p14:tracePt t="46313" x="5434013" y="3529013"/>
          <p14:tracePt t="46321" x="5434013" y="3548063"/>
          <p14:tracePt t="46329" x="5434013" y="3584575"/>
          <p14:tracePt t="46337" x="5434013" y="3602038"/>
          <p14:tracePt t="46345" x="5434013" y="3648075"/>
          <p14:tracePt t="46353" x="5434013" y="3675063"/>
          <p14:tracePt t="46360" x="5434013" y="3721100"/>
          <p14:tracePt t="46369" x="5441950" y="3748088"/>
          <p14:tracePt t="46378" x="5441950" y="3767138"/>
          <p14:tracePt t="46385" x="5441950" y="3794125"/>
          <p14:tracePt t="46395" x="5451475" y="3803650"/>
          <p14:tracePt t="46401" x="5451475" y="3830638"/>
          <p14:tracePt t="46416" x="5451475" y="3840163"/>
          <p14:tracePt t="46666" x="5451475" y="3830638"/>
          <p14:tracePt t="46672" x="5461000" y="3784600"/>
          <p14:tracePt t="46680" x="5487988" y="3711575"/>
          <p14:tracePt t="46688" x="5487988" y="3675063"/>
          <p14:tracePt t="46696" x="5487988" y="3648075"/>
          <p14:tracePt t="46705" x="5487988" y="3621088"/>
          <p14:tracePt t="46713" x="5487988" y="3565525"/>
          <p14:tracePt t="46721" x="5487988" y="3519488"/>
          <p14:tracePt t="46729" x="5487988" y="3465513"/>
          <p14:tracePt t="46737" x="5487988" y="3438525"/>
          <p14:tracePt t="46745" x="5487988" y="3382963"/>
          <p14:tracePt t="46753" x="5487988" y="3346450"/>
          <p14:tracePt t="46761" x="5487988" y="3302000"/>
          <p14:tracePt t="46769" x="5487988" y="3265488"/>
          <p14:tracePt t="46778" x="5487988" y="3219450"/>
          <p14:tracePt t="46785" x="5487988" y="3182938"/>
          <p14:tracePt t="46794" x="5478463" y="3127375"/>
          <p14:tracePt t="46801" x="5461000" y="3027363"/>
          <p14:tracePt t="46811" x="5434013" y="3000375"/>
          <p14:tracePt t="46817" x="5414963" y="2936875"/>
          <p14:tracePt t="46829" x="5405438" y="2881313"/>
          <p14:tracePt t="46833" x="5368925" y="2817813"/>
          <p14:tracePt t="46844" x="5360988" y="2781300"/>
          <p14:tracePt t="46849" x="5351463" y="2744788"/>
          <p14:tracePt t="46860" x="5314950" y="2708275"/>
          <p14:tracePt t="46865" x="5305425" y="2690813"/>
          <p14:tracePt t="46873" x="5287963" y="2654300"/>
          <p14:tracePt t="46883" x="5268913" y="2617788"/>
          <p14:tracePt t="46898" x="5214938" y="2571750"/>
          <p14:tracePt t="46906" x="5195888" y="2544763"/>
          <p14:tracePt t="46915" x="5178425" y="2525713"/>
          <p14:tracePt t="46930" x="5168900" y="2517775"/>
          <p14:tracePt t="47010" x="5159375" y="2508250"/>
          <p14:tracePt t="47018" x="5151438" y="2498725"/>
          <p14:tracePt t="47034" x="5151438" y="2489200"/>
          <p14:tracePt t="47050" x="5141913" y="2471738"/>
          <p14:tracePt t="47058" x="5132388" y="2462213"/>
          <p14:tracePt t="47089" x="5122863" y="2452688"/>
          <p14:tracePt t="47105" x="5122863" y="2435225"/>
          <p14:tracePt t="47378" x="5122863" y="2462213"/>
          <p14:tracePt t="47384" x="5141913" y="2517775"/>
          <p14:tracePt t="47393" x="5168900" y="2562225"/>
          <p14:tracePt t="47400" x="5224463" y="2625725"/>
          <p14:tracePt t="47409" x="5260975" y="2708275"/>
          <p14:tracePt t="47416" x="5324475" y="2763838"/>
          <p14:tracePt t="47425" x="5461000" y="2854325"/>
          <p14:tracePt t="47432" x="5580063" y="2909888"/>
          <p14:tracePt t="47441" x="5716588" y="2982913"/>
          <p14:tracePt t="47448" x="5834063" y="3054350"/>
          <p14:tracePt t="47456" x="5926138" y="3119438"/>
          <p14:tracePt t="47464" x="6026150" y="3146425"/>
          <p14:tracePt t="47472" x="6108700" y="3182938"/>
          <p14:tracePt t="47480" x="6135688" y="3200400"/>
          <p14:tracePt t="47488" x="6153150" y="3209925"/>
          <p14:tracePt t="47538" x="6162675" y="3219450"/>
          <p14:tracePt t="47594" x="6162675" y="3228975"/>
          <p14:tracePt t="47600" x="6162675" y="3236913"/>
          <p14:tracePt t="47608" x="6162675" y="3246438"/>
          <p14:tracePt t="47624" x="6162675" y="3273425"/>
          <p14:tracePt t="47641" x="6162675" y="3282950"/>
          <p14:tracePt t="47648" x="6162675" y="3302000"/>
          <p14:tracePt t="47657" x="6162675" y="3309938"/>
          <p14:tracePt t="47665" x="6162675" y="3328988"/>
          <p14:tracePt t="47681" x="6153150" y="3346450"/>
          <p14:tracePt t="47689" x="6153150" y="3355975"/>
          <p14:tracePt t="47706" x="6145213" y="3365500"/>
          <p14:tracePt t="47746" x="6135688" y="3375025"/>
          <p14:tracePt t="47761" x="6135688" y="3382963"/>
          <p14:tracePt t="48218" x="6135688" y="3392488"/>
          <p14:tracePt t="48234" x="6135688" y="3402013"/>
          <p14:tracePt t="48554" x="6126163" y="3411538"/>
          <p14:tracePt t="49466" x="6126163" y="3419475"/>
          <p14:tracePt t="49472" x="6199188" y="3438525"/>
          <p14:tracePt t="49480" x="6345238" y="3438525"/>
          <p14:tracePt t="49488" x="6527800" y="3438525"/>
          <p14:tracePt t="49497" x="6700838" y="3438525"/>
          <p14:tracePt t="49504" x="6846888" y="3438525"/>
          <p14:tracePt t="49512" x="7073900" y="3438525"/>
          <p14:tracePt t="49520" x="7339013" y="3455988"/>
          <p14:tracePt t="49528" x="7521575" y="3455988"/>
          <p14:tracePt t="49536" x="7721600" y="3475038"/>
          <p14:tracePt t="49544" x="7867650" y="3475038"/>
          <p14:tracePt t="49553" x="7977188" y="3475038"/>
          <p14:tracePt t="49561" x="8067675" y="3482975"/>
          <p14:tracePt t="49569" x="8132763" y="3482975"/>
          <p14:tracePt t="49577" x="8169275" y="3482975"/>
          <p14:tracePt t="49585" x="8196263" y="3482975"/>
          <p14:tracePt t="49594" x="8232775" y="3482975"/>
          <p14:tracePt t="49601" x="8240713" y="3482975"/>
          <p14:tracePt t="49611" x="8277225" y="3482975"/>
          <p14:tracePt t="49617" x="8296275" y="3482975"/>
          <p14:tracePt t="49627" x="8323263" y="3482975"/>
          <p14:tracePt t="49633" x="8359775" y="3482975"/>
          <p14:tracePt t="49644" x="8386763" y="3482975"/>
          <p14:tracePt t="49649" x="8442325" y="3482975"/>
          <p14:tracePt t="49660" x="8542338" y="3482975"/>
          <p14:tracePt t="49665" x="8615363" y="3482975"/>
          <p14:tracePt t="49673" x="8705850" y="3482975"/>
          <p14:tracePt t="49681" x="8815388" y="3482975"/>
          <p14:tracePt t="49689" x="8888413" y="3482975"/>
          <p14:tracePt t="49697" x="8997950" y="3482975"/>
          <p14:tracePt t="49705" x="9090025" y="3482975"/>
          <p14:tracePt t="52241" x="7621588" y="3475038"/>
          <p14:tracePt t="52249" x="6773863" y="3475038"/>
          <p14:tracePt t="52257" x="5999163" y="3475038"/>
          <p14:tracePt t="52266" x="5287963" y="3455988"/>
          <p14:tracePt t="52273" x="4767263" y="3455988"/>
          <p14:tracePt t="52281" x="4586288" y="3455988"/>
          <p14:tracePt t="52289" x="4440238" y="3455988"/>
          <p14:tracePt t="52297" x="4367213" y="3465513"/>
          <p14:tracePt t="52305" x="4330700" y="3475038"/>
          <p14:tracePt t="52313" x="4294188" y="3475038"/>
          <p14:tracePt t="52321" x="4248150" y="3492500"/>
          <p14:tracePt t="52329" x="4148138" y="3538538"/>
          <p14:tracePt t="52337" x="4057650" y="3584575"/>
          <p14:tracePt t="52345" x="3919538" y="3621088"/>
          <p14:tracePt t="52353" x="3738563" y="3665538"/>
          <p14:tracePt t="52362" x="3556000" y="3684588"/>
          <p14:tracePt t="52369" x="3390900" y="3711575"/>
          <p14:tracePt t="52377" x="3154363" y="3748088"/>
          <p14:tracePt t="52385" x="3027363" y="3748088"/>
          <p14:tracePt t="52392" x="2935288" y="3748088"/>
          <p14:tracePt t="52400" x="2844800" y="3748088"/>
          <p14:tracePt t="52408" x="2817813" y="3748088"/>
          <p14:tracePt t="52416" x="2798763" y="3748088"/>
          <p14:tracePt t="53033" x="2789238" y="3757613"/>
          <p14:tracePt t="53041" x="2789238" y="3784600"/>
          <p14:tracePt t="53048" x="2789238" y="3811588"/>
          <p14:tracePt t="53057" x="2817813" y="3830638"/>
          <p14:tracePt t="53064" x="2835275" y="3848100"/>
          <p14:tracePt t="53072" x="2862263" y="3884613"/>
          <p14:tracePt t="53080" x="2871788" y="3903663"/>
          <p14:tracePt t="53089" x="2889250" y="3911600"/>
          <p14:tracePt t="53097" x="2898775" y="3921125"/>
          <p14:tracePt t="53105" x="2898775" y="3930650"/>
          <p14:tracePt t="53113" x="2908300" y="3940175"/>
          <p14:tracePt t="53130" x="2908300" y="3948113"/>
          <p14:tracePt t="53145" x="2908300" y="3967163"/>
          <p14:tracePt t="53161" x="2908300" y="3976688"/>
          <p14:tracePt t="53169" x="2908300" y="3984625"/>
          <p14:tracePt t="53185" x="2908300" y="3994150"/>
          <p14:tracePt t="53201" x="2908300" y="4003675"/>
          <p14:tracePt t="53210" x="2908300" y="4013200"/>
          <p14:tracePt t="53227" x="2898775" y="4021138"/>
          <p14:tracePt t="53258" x="2889250" y="4021138"/>
          <p14:tracePt t="53745" x="2881313" y="4021138"/>
          <p14:tracePt t="53753" x="2881313" y="3984625"/>
          <p14:tracePt t="53761" x="2889250" y="3921125"/>
          <p14:tracePt t="53769" x="2935288" y="3840163"/>
          <p14:tracePt t="53776" x="2990850" y="3767138"/>
          <p14:tracePt t="53785" x="3063875" y="3638550"/>
          <p14:tracePt t="53793" x="3117850" y="3502025"/>
          <p14:tracePt t="53801" x="3190875" y="3382963"/>
          <p14:tracePt t="53809" x="3273425" y="3246438"/>
          <p14:tracePt t="53817" x="3327400" y="3136900"/>
          <p14:tracePt t="53826" x="3363913" y="3054350"/>
          <p14:tracePt t="53833" x="3409950" y="2973388"/>
          <p14:tracePt t="53843" x="3446463" y="2873375"/>
          <p14:tracePt t="53849" x="3500438" y="2790825"/>
          <p14:tracePt t="53859" x="3527425" y="2727325"/>
          <p14:tracePt t="53865" x="3556000" y="2681288"/>
          <p14:tracePt t="53873" x="3592513" y="2617788"/>
          <p14:tracePt t="53896" x="3619500" y="2535238"/>
          <p14:tracePt t="53905" x="3619500" y="2489200"/>
          <p14:tracePt t="53913" x="3636963" y="2444750"/>
          <p14:tracePt t="53921" x="3646488" y="2425700"/>
          <p14:tracePt t="53929" x="3656013" y="2408238"/>
          <p14:tracePt t="53937" x="3656013" y="2398713"/>
          <p14:tracePt t="53946" x="3656013" y="2389188"/>
          <p14:tracePt t="54137" x="3656013" y="2362200"/>
          <p14:tracePt t="54145" x="3656013" y="2343150"/>
          <p14:tracePt t="54153" x="3656013" y="2316163"/>
          <p14:tracePt t="54161" x="3656013" y="2298700"/>
          <p14:tracePt t="54169" x="3656013" y="2262188"/>
          <p14:tracePt t="54177" x="3646488" y="2233613"/>
          <p14:tracePt t="54185" x="3636963" y="2216150"/>
          <p14:tracePt t="54193" x="3629025" y="2206625"/>
          <p14:tracePt t="54201" x="3600450" y="2179638"/>
          <p14:tracePt t="54209" x="3592513" y="2160588"/>
          <p14:tracePt t="54217" x="3582988" y="2152650"/>
          <p14:tracePt t="54249" x="3582988" y="2133600"/>
          <p14:tracePt t="54529" x="3556000" y="2125663"/>
          <p14:tracePt t="54537" x="3536950" y="2106613"/>
          <p14:tracePt t="54545" x="3482975" y="2097088"/>
          <p14:tracePt t="54553" x="3427413" y="2097088"/>
          <p14:tracePt t="54562" x="3382963" y="2079625"/>
          <p14:tracePt t="54569" x="3346450" y="2079625"/>
          <p14:tracePt t="54577" x="3309938" y="2060575"/>
          <p14:tracePt t="54585" x="3300413" y="2060575"/>
          <p14:tracePt t="54937" x="3346450" y="2097088"/>
          <p14:tracePt t="54945" x="3427413" y="2143125"/>
          <p14:tracePt t="54953" x="3500438" y="2170113"/>
          <p14:tracePt t="54961" x="3619500" y="2206625"/>
          <p14:tracePt t="54969" x="3746500" y="2233613"/>
          <p14:tracePt t="54978" x="3846513" y="2270125"/>
          <p14:tracePt t="54985" x="3975100" y="2298700"/>
          <p14:tracePt t="54994" x="4075113" y="2335213"/>
          <p14:tracePt t="55001" x="4184650" y="2362200"/>
          <p14:tracePt t="55011" x="4248150" y="2379663"/>
          <p14:tracePt t="55017" x="4348163" y="2416175"/>
          <p14:tracePt t="55027" x="4421188" y="2435225"/>
          <p14:tracePt t="55033" x="4503738" y="2489200"/>
          <p14:tracePt t="55044" x="4567238" y="2508250"/>
          <p14:tracePt t="55050" x="4630738" y="2554288"/>
          <p14:tracePt t="55060" x="4659313" y="2571750"/>
          <p14:tracePt t="55065" x="4722813" y="2617788"/>
          <p14:tracePt t="55076" x="4786313" y="2671763"/>
          <p14:tracePt t="55081" x="4803775" y="2690813"/>
          <p14:tracePt t="55090" x="4868863" y="2754313"/>
          <p14:tracePt t="55098" x="4913313" y="2800350"/>
          <p14:tracePt t="55105" x="4968875" y="2836863"/>
          <p14:tracePt t="55114" x="4978400" y="2854325"/>
          <p14:tracePt t="55121" x="5005388" y="2890838"/>
          <p14:tracePt t="55128" x="5022850" y="2927350"/>
          <p14:tracePt t="55136" x="5059363" y="2963863"/>
          <p14:tracePt t="55144" x="5068888" y="2982913"/>
          <p14:tracePt t="55152" x="5078413" y="3000375"/>
          <p14:tracePt t="55160" x="5122863" y="3046413"/>
          <p14:tracePt t="55168" x="5132388" y="3063875"/>
          <p14:tracePt t="55176" x="5168900" y="3109913"/>
          <p14:tracePt t="55184" x="5178425" y="3155950"/>
          <p14:tracePt t="55192" x="5205413" y="3182938"/>
          <p14:tracePt t="55200" x="5205413" y="3192463"/>
          <p14:tracePt t="55208" x="5232400" y="3228975"/>
          <p14:tracePt t="55217" x="5232400" y="3246438"/>
          <p14:tracePt t="55225" x="5241925" y="3273425"/>
          <p14:tracePt t="55233" x="5260975" y="3309938"/>
          <p14:tracePt t="55242" x="5268913" y="3328988"/>
          <p14:tracePt t="55249" x="5268913" y="3346450"/>
          <p14:tracePt t="55259" x="5287963" y="3365500"/>
          <p14:tracePt t="55265" x="5287963" y="3382963"/>
          <p14:tracePt t="55273" x="5305425" y="3411538"/>
          <p14:tracePt t="55281" x="5305425" y="3429000"/>
          <p14:tracePt t="55289" x="5305425" y="3446463"/>
          <p14:tracePt t="55297" x="5314950" y="3492500"/>
          <p14:tracePt t="55305" x="5324475" y="3519488"/>
          <p14:tracePt t="55313" x="5360988" y="3548063"/>
          <p14:tracePt t="55321" x="5368925" y="3584575"/>
          <p14:tracePt t="55329" x="5378450" y="3621088"/>
          <p14:tracePt t="55337" x="5387975" y="3665538"/>
          <p14:tracePt t="55345" x="5387975" y="3721100"/>
          <p14:tracePt t="55353" x="5405438" y="3767138"/>
          <p14:tracePt t="55362" x="5405438" y="3775075"/>
          <p14:tracePt t="55369" x="5414963" y="3803650"/>
          <p14:tracePt t="55377" x="5424488" y="3821113"/>
          <p14:tracePt t="55385" x="5424488" y="3848100"/>
          <p14:tracePt t="55392" x="5461000" y="3867150"/>
          <p14:tracePt t="55401" x="5461000" y="3875088"/>
          <p14:tracePt t="55409" x="5461000" y="3894138"/>
          <p14:tracePt t="55417" x="5461000" y="3903663"/>
          <p14:tracePt t="55426" x="5461000" y="3921125"/>
          <p14:tracePt t="55433" x="5461000" y="3930650"/>
          <p14:tracePt t="55442" x="5461000" y="3948113"/>
          <p14:tracePt t="55459" x="5461000" y="3967163"/>
          <p14:tracePt t="55465" x="5461000" y="3976688"/>
          <p14:tracePt t="55546" x="5461000" y="3984625"/>
          <p14:tracePt t="55562" x="5461000" y="3994150"/>
          <p14:tracePt t="55577" x="5461000" y="4003675"/>
          <p14:tracePt t="55920" x="5461000" y="3976688"/>
          <p14:tracePt t="55929" x="5470525" y="3930650"/>
          <p14:tracePt t="55937" x="5478463" y="3911600"/>
          <p14:tracePt t="55945" x="5487988" y="3867150"/>
          <p14:tracePt t="55953" x="5487988" y="3830638"/>
          <p14:tracePt t="55961" x="5487988" y="3811588"/>
          <p14:tracePt t="55969" x="5487988" y="3757613"/>
          <p14:tracePt t="55977" x="5487988" y="3702050"/>
          <p14:tracePt t="55985" x="5487988" y="3657600"/>
          <p14:tracePt t="55994" x="5487988" y="3592513"/>
          <p14:tracePt t="56001" x="5487988" y="3511550"/>
          <p14:tracePt t="56010" x="5461000" y="3419475"/>
          <p14:tracePt t="56017" x="5414963" y="3319463"/>
          <p14:tracePt t="56027" x="5378450" y="3255963"/>
          <p14:tracePt t="56033" x="5305425" y="3155950"/>
          <p14:tracePt t="56044" x="5232400" y="3073400"/>
          <p14:tracePt t="56050" x="5151438" y="2982913"/>
          <p14:tracePt t="56059" x="5078413" y="2900363"/>
          <p14:tracePt t="56064" x="5068888" y="2873375"/>
          <p14:tracePt t="56072" x="5005388" y="2800350"/>
          <p14:tracePt t="56080" x="4941888" y="2727325"/>
          <p14:tracePt t="56088" x="4905375" y="2662238"/>
          <p14:tracePt t="56096" x="4813300" y="2562225"/>
          <p14:tracePt t="56104" x="4749800" y="2498725"/>
          <p14:tracePt t="56112" x="4676775" y="2435225"/>
          <p14:tracePt t="56120" x="4576763" y="2362200"/>
          <p14:tracePt t="56128" x="4513263" y="2306638"/>
          <p14:tracePt t="56136" x="4430713" y="2233613"/>
          <p14:tracePt t="56145" x="4330700" y="2179638"/>
          <p14:tracePt t="56153" x="4202113" y="2152650"/>
          <p14:tracePt t="56161" x="4121150" y="2106613"/>
          <p14:tracePt t="56169" x="4002088" y="2052638"/>
          <p14:tracePt t="56176" x="3929063" y="2024063"/>
          <p14:tracePt t="56185" x="3810000" y="1979613"/>
          <p14:tracePt t="56193" x="3729038" y="1960563"/>
          <p14:tracePt t="56201" x="3636963" y="1914525"/>
          <p14:tracePt t="56210" x="3536950" y="1887538"/>
          <p14:tracePt t="56217" x="3482975" y="1878013"/>
          <p14:tracePt t="56226" x="3419475" y="1851025"/>
          <p14:tracePt t="56233" x="3354388" y="1841500"/>
          <p14:tracePt t="56243" x="3300413" y="1814513"/>
          <p14:tracePt t="56249" x="3236913" y="1787525"/>
          <p14:tracePt t="56260" x="3190875" y="1778000"/>
          <p14:tracePt t="56265" x="3127375" y="1751013"/>
          <p14:tracePt t="56276" x="3100388" y="1751013"/>
          <p14:tracePt t="56281" x="3054350" y="1731963"/>
          <p14:tracePt t="56289" x="3035300" y="1724025"/>
          <p14:tracePt t="56297" x="2998788" y="1714500"/>
          <p14:tracePt t="56305" x="2990850" y="1714500"/>
          <p14:tracePt t="56313" x="2971800" y="1704975"/>
          <p14:tracePt t="56321" x="2944813" y="1687513"/>
          <p14:tracePt t="56337" x="2925763" y="1677988"/>
          <p14:tracePt t="56346" x="2917825" y="1677988"/>
          <p14:tracePt t="56369" x="2908300" y="1677988"/>
          <p14:tracePt t="56546" x="2898775" y="1677988"/>
          <p14:tracePt t="56553" x="2889250" y="1677988"/>
          <p14:tracePt t="56561" x="2871788" y="1704975"/>
          <p14:tracePt t="56570" x="2862263" y="1731963"/>
          <p14:tracePt t="56578" x="2862263" y="1768475"/>
          <p14:tracePt t="56586" x="2862263" y="1778000"/>
          <p14:tracePt t="56595" x="2852738" y="1797050"/>
          <p14:tracePt t="56602" x="2852738" y="1804988"/>
          <p14:tracePt t="56611" x="2852738" y="1814513"/>
          <p14:tracePt t="56618" x="2852738" y="1824038"/>
          <p14:tracePt t="56634" x="2852738" y="1841500"/>
          <p14:tracePt t="56650" x="2852738" y="1860550"/>
          <p14:tracePt t="56666" x="2862263" y="1860550"/>
          <p14:tracePt t="56677" x="2871788" y="1860550"/>
          <p14:tracePt t="56682" x="2881313" y="1860550"/>
          <p14:tracePt t="56690" x="2908300" y="1870075"/>
          <p14:tracePt t="56713" x="2935288" y="1870075"/>
          <p14:tracePt t="56722" x="2954338" y="1870075"/>
          <p14:tracePt t="56729" x="3008313" y="1878013"/>
          <p14:tracePt t="56738" x="3071813" y="1887538"/>
          <p14:tracePt t="56745" x="3127375" y="1906588"/>
          <p14:tracePt t="56754" x="3190875" y="1914525"/>
          <p14:tracePt t="56761" x="3263900" y="1914525"/>
          <p14:tracePt t="56770" x="3354388" y="1924050"/>
          <p14:tracePt t="56778" x="3436938" y="1943100"/>
          <p14:tracePt t="56786" x="3527425" y="1970088"/>
          <p14:tracePt t="56794" x="3573463" y="1970088"/>
          <p14:tracePt t="56802" x="3629025" y="1979613"/>
          <p14:tracePt t="56811" x="3683000" y="1979613"/>
          <p14:tracePt t="56818" x="3729038" y="1987550"/>
          <p14:tracePt t="56828" x="3756025" y="1997075"/>
          <p14:tracePt t="56834" x="3775075" y="1997075"/>
          <p14:tracePt t="56844" x="3802063" y="2024063"/>
          <p14:tracePt t="56850" x="3819525" y="2033588"/>
          <p14:tracePt t="56866" x="3846513" y="2043113"/>
          <p14:tracePt t="56877" x="3865563" y="2052638"/>
          <p14:tracePt t="56896" x="3902075" y="2079625"/>
          <p14:tracePt t="56900" x="3938588" y="2089150"/>
          <p14:tracePt t="56906" x="3975100" y="2097088"/>
          <p14:tracePt t="56914" x="4021138" y="2133600"/>
          <p14:tracePt t="56922" x="4065588" y="2170113"/>
          <p14:tracePt t="56929" x="4094163" y="2197100"/>
          <p14:tracePt t="56938" x="4157663" y="2233613"/>
          <p14:tracePt t="56945" x="4194175" y="2262188"/>
          <p14:tracePt t="56954" x="4248150" y="2306638"/>
          <p14:tracePt t="56962" x="4267200" y="2325688"/>
          <p14:tracePt t="56969" x="4311650" y="2371725"/>
          <p14:tracePt t="56977" x="4348163" y="2408238"/>
          <p14:tracePt t="56985" x="4376738" y="2435225"/>
          <p14:tracePt t="56993" x="4413250" y="2452688"/>
          <p14:tracePt t="57001" x="4467225" y="2489200"/>
          <p14:tracePt t="57009" x="4503738" y="2525713"/>
          <p14:tracePt t="57017" x="4521200" y="2544763"/>
          <p14:tracePt t="57026" x="4557713" y="2589213"/>
          <p14:tracePt t="57033" x="4567238" y="2617788"/>
          <p14:tracePt t="57042" x="4586288" y="2635250"/>
          <p14:tracePt t="57049" x="4594225" y="2654300"/>
          <p14:tracePt t="57059" x="4613275" y="2690813"/>
          <p14:tracePt t="57065" x="4640263" y="2717800"/>
          <p14:tracePt t="57076" x="4659313" y="2735263"/>
          <p14:tracePt t="57081" x="4659313" y="2744788"/>
          <p14:tracePt t="57089" x="4676775" y="2781300"/>
          <p14:tracePt t="57097" x="4686300" y="2800350"/>
          <p14:tracePt t="57105" x="4703763" y="2827338"/>
          <p14:tracePt t="57113" x="4713288" y="2863850"/>
          <p14:tracePt t="57121" x="4730750" y="2890838"/>
          <p14:tracePt t="57129" x="4740275" y="2909888"/>
          <p14:tracePt t="57137" x="4749800" y="2927350"/>
          <p14:tracePt t="57146" x="4759325" y="2963863"/>
          <p14:tracePt t="57153" x="4803775" y="3017838"/>
          <p14:tracePt t="57161" x="4813300" y="3027363"/>
          <p14:tracePt t="57169" x="4832350" y="3063875"/>
          <p14:tracePt t="57177" x="4868863" y="3109913"/>
          <p14:tracePt t="57185" x="4895850" y="3155950"/>
          <p14:tracePt t="57193" x="4905375" y="3173413"/>
          <p14:tracePt t="57201" x="4922838" y="3209925"/>
          <p14:tracePt t="57210" x="4941888" y="3236913"/>
          <p14:tracePt t="57217" x="4978400" y="3282950"/>
          <p14:tracePt t="57226" x="4986338" y="3302000"/>
          <p14:tracePt t="57233" x="5005388" y="3319463"/>
          <p14:tracePt t="57242" x="5014913" y="3338513"/>
          <p14:tracePt t="57249" x="5022850" y="3375025"/>
          <p14:tracePt t="57265" x="5041900" y="3392488"/>
          <p14:tracePt t="57275" x="5049838" y="3402013"/>
          <p14:tracePt t="57281" x="5049838" y="3411538"/>
          <p14:tracePt t="57289" x="5049838" y="3419475"/>
          <p14:tracePt t="57297" x="5059363" y="3429000"/>
          <p14:tracePt t="57305" x="5068888" y="3438525"/>
          <p14:tracePt t="57313" x="5068888" y="3446463"/>
          <p14:tracePt t="57321" x="5086350" y="3482975"/>
          <p14:tracePt t="57329" x="5086350" y="3502025"/>
          <p14:tracePt t="57337" x="5095875" y="3529013"/>
          <p14:tracePt t="57345" x="5105400" y="3556000"/>
          <p14:tracePt t="57353" x="5105400" y="3575050"/>
          <p14:tracePt t="57361" x="5105400" y="3621088"/>
          <p14:tracePt t="57369" x="5114925" y="3638550"/>
          <p14:tracePt t="57377" x="5122863" y="3665538"/>
          <p14:tracePt t="57385" x="5132388" y="3675063"/>
          <p14:tracePt t="57392" x="5141913" y="3694113"/>
          <p14:tracePt t="57400" x="5151438" y="3711575"/>
          <p14:tracePt t="57409" x="5151438" y="3738563"/>
          <p14:tracePt t="57416" x="5151438" y="3757613"/>
          <p14:tracePt t="57425" x="5159375" y="3775075"/>
          <p14:tracePt t="57432" x="5159375" y="3784600"/>
          <p14:tracePt t="57441" x="5168900" y="3803650"/>
          <p14:tracePt t="57570" x="5178425" y="3811588"/>
          <p14:tracePt t="57665" x="5178425" y="3821113"/>
          <p14:tracePt t="57674" x="5178425" y="3830638"/>
          <p14:tracePt t="57690" x="5178425" y="3840163"/>
          <p14:tracePt t="57706" x="5178425" y="3848100"/>
          <p14:tracePt t="57786" x="5178425" y="3867150"/>
          <p14:tracePt t="57802" x="5178425" y="3875088"/>
          <p14:tracePt t="57824" x="5178425" y="3884613"/>
          <p14:tracePt t="57832" x="5178425" y="3903663"/>
          <p14:tracePt t="57857" x="5178425" y="3911600"/>
          <p14:tracePt t="57892" x="5178425" y="3921125"/>
          <p14:tracePt t="57906" x="5187950" y="3930650"/>
          <p14:tracePt t="57946" x="5195888" y="3948113"/>
          <p14:tracePt t="57978" x="5195888" y="3957638"/>
          <p14:tracePt t="58178" x="5205413" y="3957638"/>
          <p14:tracePt t="58185" x="5214938" y="3957638"/>
          <p14:tracePt t="58193" x="5224463" y="3957638"/>
          <p14:tracePt t="58202" x="5232400" y="3957638"/>
          <p14:tracePt t="58211" x="5251450" y="3957638"/>
          <p14:tracePt t="58218" x="5268913" y="3957638"/>
          <p14:tracePt t="58228" x="5297488" y="3957638"/>
          <p14:tracePt t="58233" x="5360988" y="3957638"/>
          <p14:tracePt t="58244" x="5507038" y="3957638"/>
          <p14:tracePt t="58250" x="5670550" y="3957638"/>
          <p14:tracePt t="58261" x="5889625" y="3957638"/>
          <p14:tracePt t="58266" x="6189663" y="3957638"/>
          <p14:tracePt t="58277" x="6564313" y="3957638"/>
          <p14:tracePt t="58282" x="6937375" y="3957638"/>
          <p14:tracePt t="58290" x="7385050" y="3957638"/>
          <p14:tracePt t="58297" x="7767638" y="3948113"/>
          <p14:tracePt t="58306" x="8067675" y="3948113"/>
          <p14:tracePt t="58313" x="8240713" y="3948113"/>
          <p14:tracePt t="58322" x="8442325" y="3948113"/>
          <p14:tracePt t="58329" x="8588375" y="3930650"/>
          <p14:tracePt t="58338" x="8715375" y="3930650"/>
          <p14:tracePt t="58346" x="8807450" y="3930650"/>
          <p14:tracePt t="58354" x="8851900" y="3930650"/>
          <p14:tracePt t="58362" x="8888413" y="3930650"/>
          <p14:tracePt t="58370" x="8907463" y="3930650"/>
          <p14:tracePt t="58377" x="8924925" y="3930650"/>
          <p14:tracePt t="58385" x="8934450" y="3930650"/>
          <p14:tracePt t="58392" x="8951913" y="3930650"/>
          <p14:tracePt t="58400" x="8980488" y="3930650"/>
          <p14:tracePt t="58408" x="8997950" y="3930650"/>
          <p14:tracePt t="58416" x="9043988" y="3921125"/>
          <p14:tracePt t="58424" x="9070975" y="3921125"/>
          <p14:tracePt t="58432" x="9097963" y="391160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371600" y="0"/>
            <a:ext cx="7772400" cy="1143000"/>
          </a:xfrm>
        </p:spPr>
        <p:txBody>
          <a:bodyPr/>
          <a:lstStyle/>
          <a:p>
            <a:pPr eaLnBrk="1" hangingPunct="1"/>
            <a:r>
              <a:rPr lang="en-US" altLang="ja-JP" sz="3600" dirty="0"/>
              <a:t>Write</a:t>
            </a:r>
            <a:r>
              <a:rPr lang="ja-JP" altLang="en-US" sz="3600" dirty="0"/>
              <a:t> </a:t>
            </a:r>
            <a:r>
              <a:rPr lang="en-US" altLang="ja-JP" sz="3600" dirty="0"/>
              <a:t>Through</a:t>
            </a:r>
            <a:r>
              <a:rPr lang="ja-JP" altLang="en-US" sz="3600" dirty="0"/>
              <a:t>のスヌープキャッシュ</a:t>
            </a:r>
          </a:p>
        </p:txBody>
      </p:sp>
      <p:sp>
        <p:nvSpPr>
          <p:cNvPr id="25603" name="Oval 3"/>
          <p:cNvSpPr>
            <a:spLocks noChangeArrowheads="1"/>
          </p:cNvSpPr>
          <p:nvPr/>
        </p:nvSpPr>
        <p:spPr bwMode="auto">
          <a:xfrm>
            <a:off x="1981200" y="5119688"/>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１</a:t>
            </a:r>
            <a:endParaRPr lang="en-US" altLang="ja-JP" sz="1800" dirty="0">
              <a:latin typeface="Times New Roman" panose="02020603050405020304" pitchFamily="18" charset="0"/>
            </a:endParaRPr>
          </a:p>
        </p:txBody>
      </p:sp>
      <p:sp>
        <p:nvSpPr>
          <p:cNvPr id="25604" name="Rectangle 4"/>
          <p:cNvSpPr>
            <a:spLocks noChangeArrowheads="1"/>
          </p:cNvSpPr>
          <p:nvPr/>
        </p:nvSpPr>
        <p:spPr bwMode="auto">
          <a:xfrm>
            <a:off x="1981200" y="3671888"/>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5605" name="Line 5"/>
          <p:cNvSpPr>
            <a:spLocks noChangeShapeType="1"/>
          </p:cNvSpPr>
          <p:nvPr/>
        </p:nvSpPr>
        <p:spPr bwMode="auto">
          <a:xfrm>
            <a:off x="2362200" y="4662488"/>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06" name="Line 6"/>
          <p:cNvSpPr>
            <a:spLocks noChangeShapeType="1"/>
          </p:cNvSpPr>
          <p:nvPr/>
        </p:nvSpPr>
        <p:spPr bwMode="auto">
          <a:xfrm>
            <a:off x="2362200" y="3290888"/>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07" name="AutoShape 7"/>
          <p:cNvSpPr>
            <a:spLocks noChangeArrowheads="1"/>
          </p:cNvSpPr>
          <p:nvPr/>
        </p:nvSpPr>
        <p:spPr bwMode="auto">
          <a:xfrm>
            <a:off x="304800" y="2528888"/>
            <a:ext cx="8610600" cy="990600"/>
          </a:xfrm>
          <a:prstGeom prst="leftRightArrow">
            <a:avLst>
              <a:gd name="adj1" fmla="val 52565"/>
              <a:gd name="adj2" fmla="val 93322"/>
            </a:avLst>
          </a:prstGeom>
          <a:solidFill>
            <a:schemeClr val="folHlink"/>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grpSp>
        <p:nvGrpSpPr>
          <p:cNvPr id="25608" name="Group 8"/>
          <p:cNvGrpSpPr>
            <a:grpSpLocks/>
          </p:cNvGrpSpPr>
          <p:nvPr/>
        </p:nvGrpSpPr>
        <p:grpSpPr bwMode="auto">
          <a:xfrm>
            <a:off x="4876800" y="3290888"/>
            <a:ext cx="762000" cy="2514600"/>
            <a:chOff x="672" y="2208"/>
            <a:chExt cx="480" cy="1584"/>
          </a:xfrm>
        </p:grpSpPr>
        <p:sp>
          <p:nvSpPr>
            <p:cNvPr id="25636"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３</a:t>
              </a:r>
              <a:endParaRPr lang="en-US" altLang="ja-JP" sz="1800" dirty="0">
                <a:latin typeface="Times New Roman" panose="02020603050405020304" pitchFamily="18" charset="0"/>
              </a:endParaRPr>
            </a:p>
          </p:txBody>
        </p:sp>
        <p:sp>
          <p:nvSpPr>
            <p:cNvPr id="25637"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5638"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9"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5609" name="Group 13"/>
          <p:cNvGrpSpPr>
            <a:grpSpLocks/>
          </p:cNvGrpSpPr>
          <p:nvPr/>
        </p:nvGrpSpPr>
        <p:grpSpPr bwMode="auto">
          <a:xfrm>
            <a:off x="3429000" y="3290888"/>
            <a:ext cx="762000" cy="2514600"/>
            <a:chOff x="672" y="2208"/>
            <a:chExt cx="480" cy="1584"/>
          </a:xfrm>
        </p:grpSpPr>
        <p:sp>
          <p:nvSpPr>
            <p:cNvPr id="25632"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２</a:t>
              </a:r>
              <a:endParaRPr lang="en-US" altLang="ja-JP" sz="1800" dirty="0">
                <a:latin typeface="Times New Roman" panose="02020603050405020304" pitchFamily="18" charset="0"/>
              </a:endParaRPr>
            </a:p>
          </p:txBody>
        </p:sp>
        <p:sp>
          <p:nvSpPr>
            <p:cNvPr id="25633"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5634"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5"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5610" name="Group 18"/>
          <p:cNvGrpSpPr>
            <a:grpSpLocks/>
          </p:cNvGrpSpPr>
          <p:nvPr/>
        </p:nvGrpSpPr>
        <p:grpSpPr bwMode="auto">
          <a:xfrm>
            <a:off x="6324600" y="3290888"/>
            <a:ext cx="762000" cy="2514600"/>
            <a:chOff x="672" y="2208"/>
            <a:chExt cx="480" cy="1584"/>
          </a:xfrm>
        </p:grpSpPr>
        <p:sp>
          <p:nvSpPr>
            <p:cNvPr id="25628"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４</a:t>
              </a:r>
              <a:endParaRPr lang="en-US" altLang="ja-JP" sz="1800" dirty="0">
                <a:latin typeface="Times New Roman" panose="02020603050405020304" pitchFamily="18" charset="0"/>
              </a:endParaRPr>
            </a:p>
          </p:txBody>
        </p:sp>
        <p:sp>
          <p:nvSpPr>
            <p:cNvPr id="25629"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5630"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1"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5611" name="Rectangle 23"/>
          <p:cNvSpPr>
            <a:spLocks noChangeArrowheads="1"/>
          </p:cNvSpPr>
          <p:nvPr/>
        </p:nvSpPr>
        <p:spPr bwMode="auto">
          <a:xfrm>
            <a:off x="3429000" y="1766888"/>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25612" name="Text Box 24"/>
          <p:cNvSpPr txBox="1">
            <a:spLocks noChangeArrowheads="1"/>
          </p:cNvSpPr>
          <p:nvPr/>
        </p:nvSpPr>
        <p:spPr bwMode="auto">
          <a:xfrm>
            <a:off x="2667000" y="2757488"/>
            <a:ext cx="396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5613" name="Line 25"/>
          <p:cNvSpPr>
            <a:spLocks noChangeShapeType="1"/>
          </p:cNvSpPr>
          <p:nvPr/>
        </p:nvSpPr>
        <p:spPr bwMode="auto">
          <a:xfrm>
            <a:off x="4572000" y="2376488"/>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5614" name="Group 26"/>
          <p:cNvGrpSpPr>
            <a:grpSpLocks/>
          </p:cNvGrpSpPr>
          <p:nvPr/>
        </p:nvGrpSpPr>
        <p:grpSpPr bwMode="auto">
          <a:xfrm>
            <a:off x="1219200" y="3579813"/>
            <a:ext cx="962025" cy="633412"/>
            <a:chOff x="806" y="2078"/>
            <a:chExt cx="606" cy="399"/>
          </a:xfrm>
        </p:grpSpPr>
        <p:sp>
          <p:nvSpPr>
            <p:cNvPr id="25626"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5627"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5615" name="Text Box 29"/>
          <p:cNvSpPr txBox="1">
            <a:spLocks noChangeArrowheads="1"/>
          </p:cNvSpPr>
          <p:nvPr/>
        </p:nvSpPr>
        <p:spPr bwMode="auto">
          <a:xfrm>
            <a:off x="6400800" y="1635125"/>
            <a:ext cx="17891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solidFill>
                  <a:srgbClr val="CC0000"/>
                </a:solidFill>
                <a:latin typeface="Times New Roman" panose="02020603050405020304" pitchFamily="18" charset="0"/>
              </a:rPr>
              <a:t>Ｉ：</a:t>
            </a:r>
            <a:r>
              <a:rPr lang="en-US" altLang="ja-JP" sz="2400">
                <a:solidFill>
                  <a:srgbClr val="CC0000"/>
                </a:solidFill>
                <a:latin typeface="Times New Roman" panose="02020603050405020304" pitchFamily="18" charset="0"/>
              </a:rPr>
              <a:t>Invalidated</a:t>
            </a:r>
            <a:endParaRPr lang="en-US" altLang="ja-JP" sz="2400">
              <a:latin typeface="Times New Roman" panose="02020603050405020304" pitchFamily="18" charset="0"/>
            </a:endParaRPr>
          </a:p>
          <a:p>
            <a:pPr eaLnBrk="1" hangingPunct="1">
              <a:spcBef>
                <a:spcPct val="0"/>
              </a:spcBef>
              <a:buClrTx/>
              <a:buSzTx/>
              <a:buFontTx/>
              <a:buNone/>
            </a:pPr>
            <a:r>
              <a:rPr lang="ja-JP" altLang="en-US" sz="2400">
                <a:solidFill>
                  <a:schemeClr val="tx2"/>
                </a:solidFill>
                <a:latin typeface="Times New Roman" panose="02020603050405020304" pitchFamily="18" charset="0"/>
              </a:rPr>
              <a:t>Ｖ：</a:t>
            </a:r>
            <a:r>
              <a:rPr lang="en-US" altLang="ja-JP" sz="2400">
                <a:solidFill>
                  <a:schemeClr val="tx2"/>
                </a:solidFill>
                <a:latin typeface="Times New Roman" panose="02020603050405020304" pitchFamily="18" charset="0"/>
              </a:rPr>
              <a:t>Valid</a:t>
            </a:r>
            <a:endParaRPr lang="en-US" altLang="ja-JP" sz="2000">
              <a:latin typeface="Times New Roman" panose="02020603050405020304" pitchFamily="18" charset="0"/>
            </a:endParaRPr>
          </a:p>
        </p:txBody>
      </p:sp>
      <p:sp>
        <p:nvSpPr>
          <p:cNvPr id="304158" name="Text Box 30"/>
          <p:cNvSpPr txBox="1">
            <a:spLocks noChangeArrowheads="1"/>
          </p:cNvSpPr>
          <p:nvPr/>
        </p:nvSpPr>
        <p:spPr bwMode="auto">
          <a:xfrm>
            <a:off x="2195513" y="4262438"/>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solidFill>
                  <a:schemeClr val="tx2"/>
                </a:solidFill>
                <a:latin typeface="Times New Roman" panose="02020603050405020304" pitchFamily="18" charset="0"/>
                <a:ea typeface="HGS創英角ｺﾞｼｯｸUB" panose="020B0900000000000000" pitchFamily="50" charset="-128"/>
              </a:rPr>
              <a:t>Ｖ</a:t>
            </a:r>
            <a:endParaRPr lang="ja-JP" altLang="en-US" sz="2000">
              <a:latin typeface="Times New Roman" panose="02020603050405020304" pitchFamily="18" charset="0"/>
              <a:ea typeface="HGS創英角ｺﾞｼｯｸUB" panose="020B0900000000000000" pitchFamily="50" charset="-128"/>
            </a:endParaRPr>
          </a:p>
        </p:txBody>
      </p:sp>
      <p:grpSp>
        <p:nvGrpSpPr>
          <p:cNvPr id="6" name="Group 31"/>
          <p:cNvGrpSpPr>
            <a:grpSpLocks/>
          </p:cNvGrpSpPr>
          <p:nvPr/>
        </p:nvGrpSpPr>
        <p:grpSpPr bwMode="auto">
          <a:xfrm>
            <a:off x="2576513" y="2205038"/>
            <a:ext cx="1905000" cy="2057400"/>
            <a:chOff x="1623" y="1389"/>
            <a:chExt cx="1200" cy="1296"/>
          </a:xfrm>
        </p:grpSpPr>
        <p:sp>
          <p:nvSpPr>
            <p:cNvPr id="25624" name="Line 32"/>
            <p:cNvSpPr>
              <a:spLocks noChangeShapeType="1"/>
            </p:cNvSpPr>
            <p:nvPr/>
          </p:nvSpPr>
          <p:spPr bwMode="auto">
            <a:xfrm flipH="1">
              <a:off x="1623" y="1389"/>
              <a:ext cx="1200" cy="1296"/>
            </a:xfrm>
            <a:prstGeom prst="line">
              <a:avLst/>
            </a:prstGeom>
            <a:noFill/>
            <a:ln w="1905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5" name="Text Box 33"/>
            <p:cNvSpPr txBox="1">
              <a:spLocks noChangeArrowheads="1"/>
            </p:cNvSpPr>
            <p:nvPr/>
          </p:nvSpPr>
          <p:spPr bwMode="auto">
            <a:xfrm>
              <a:off x="1709" y="2011"/>
              <a:ext cx="5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latin typeface="Times New Roman" panose="02020603050405020304" pitchFamily="18" charset="0"/>
                </a:rPr>
                <a:t>Ｒｅａｄ</a:t>
              </a:r>
            </a:p>
          </p:txBody>
        </p:sp>
      </p:grpSp>
      <p:sp>
        <p:nvSpPr>
          <p:cNvPr id="304162" name="Text Box 34"/>
          <p:cNvSpPr txBox="1">
            <a:spLocks noChangeArrowheads="1"/>
          </p:cNvSpPr>
          <p:nvPr/>
        </p:nvSpPr>
        <p:spPr bwMode="auto">
          <a:xfrm>
            <a:off x="5105400" y="4281488"/>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solidFill>
                  <a:schemeClr val="tx2"/>
                </a:solidFill>
                <a:latin typeface="Times New Roman" panose="02020603050405020304" pitchFamily="18" charset="0"/>
                <a:ea typeface="HGS創英角ｺﾞｼｯｸUB" panose="020B0900000000000000" pitchFamily="50" charset="-128"/>
              </a:rPr>
              <a:t>Ｖ</a:t>
            </a:r>
            <a:endParaRPr lang="ja-JP" altLang="en-US" sz="2000">
              <a:latin typeface="Times New Roman" panose="02020603050405020304" pitchFamily="18" charset="0"/>
              <a:ea typeface="HGS創英角ｺﾞｼｯｸUB" panose="020B0900000000000000" pitchFamily="50" charset="-128"/>
            </a:endParaRPr>
          </a:p>
        </p:txBody>
      </p:sp>
      <p:grpSp>
        <p:nvGrpSpPr>
          <p:cNvPr id="7" name="Group 35"/>
          <p:cNvGrpSpPr>
            <a:grpSpLocks/>
          </p:cNvGrpSpPr>
          <p:nvPr/>
        </p:nvGrpSpPr>
        <p:grpSpPr bwMode="auto">
          <a:xfrm>
            <a:off x="4572000" y="2224088"/>
            <a:ext cx="1198563" cy="2133600"/>
            <a:chOff x="2880" y="1401"/>
            <a:chExt cx="755" cy="1344"/>
          </a:xfrm>
        </p:grpSpPr>
        <p:sp>
          <p:nvSpPr>
            <p:cNvPr id="25622" name="Line 36"/>
            <p:cNvSpPr>
              <a:spLocks noChangeShapeType="1"/>
            </p:cNvSpPr>
            <p:nvPr/>
          </p:nvSpPr>
          <p:spPr bwMode="auto">
            <a:xfrm>
              <a:off x="2880" y="1401"/>
              <a:ext cx="432" cy="1344"/>
            </a:xfrm>
            <a:prstGeom prst="line">
              <a:avLst/>
            </a:prstGeom>
            <a:noFill/>
            <a:ln w="1905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3" name="Text Box 37"/>
            <p:cNvSpPr txBox="1">
              <a:spLocks noChangeArrowheads="1"/>
            </p:cNvSpPr>
            <p:nvPr/>
          </p:nvSpPr>
          <p:spPr bwMode="auto">
            <a:xfrm>
              <a:off x="3120" y="2073"/>
              <a:ext cx="5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latin typeface="Times New Roman" panose="02020603050405020304" pitchFamily="18" charset="0"/>
                </a:rPr>
                <a:t>Ｒｅａｄ</a:t>
              </a:r>
            </a:p>
          </p:txBody>
        </p:sp>
      </p:grpSp>
      <p:sp>
        <p:nvSpPr>
          <p:cNvPr id="304166" name="Line 38"/>
          <p:cNvSpPr>
            <a:spLocks noChangeShapeType="1"/>
          </p:cNvSpPr>
          <p:nvPr/>
        </p:nvSpPr>
        <p:spPr bwMode="auto">
          <a:xfrm>
            <a:off x="2195513" y="4724400"/>
            <a:ext cx="0" cy="360363"/>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04167" name="Line 39"/>
          <p:cNvSpPr>
            <a:spLocks noChangeShapeType="1"/>
          </p:cNvSpPr>
          <p:nvPr/>
        </p:nvSpPr>
        <p:spPr bwMode="auto">
          <a:xfrm>
            <a:off x="5076825" y="4724400"/>
            <a:ext cx="0" cy="360363"/>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725DB0D1-8739-4E22-A046-1E07D626F9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980"/>
    </mc:Choice>
    <mc:Fallback xmlns="">
      <p:transition spd="slow" advTm="17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779" x="7704138" y="3219450"/>
          <p14:tracePt t="9787" x="7073900" y="3192463"/>
          <p14:tracePt t="9795" x="6427788" y="3109913"/>
          <p14:tracePt t="9803" x="5926138" y="3063875"/>
          <p14:tracePt t="9811" x="5497513" y="3000375"/>
          <p14:tracePt t="9819" x="5214938" y="2963863"/>
          <p14:tracePt t="9827" x="5105400" y="2946400"/>
          <p14:tracePt t="9835" x="5032375" y="2946400"/>
          <p14:tracePt t="9843" x="5005388" y="2946400"/>
          <p14:tracePt t="9851" x="4995863" y="2936875"/>
          <p14:tracePt t="9931" x="4986338" y="2927350"/>
          <p14:tracePt t="9939" x="4968875" y="2909888"/>
          <p14:tracePt t="9947" x="4949825" y="2900363"/>
          <p14:tracePt t="9955" x="4932363" y="2881313"/>
          <p14:tracePt t="9963" x="4922838" y="2873375"/>
          <p14:tracePt t="9971" x="4895850" y="2844800"/>
          <p14:tracePt t="9980" x="4876800" y="2817813"/>
          <p14:tracePt t="9987" x="4849813" y="2800350"/>
          <p14:tracePt t="9997" x="4813300" y="2781300"/>
          <p14:tracePt t="10003" x="4786313" y="2744788"/>
          <p14:tracePt t="10011" x="4767263" y="2735263"/>
          <p14:tracePt t="10018" x="4722813" y="2717800"/>
          <p14:tracePt t="10026" x="4703763" y="2708275"/>
          <p14:tracePt t="10034" x="4686300" y="2690813"/>
          <p14:tracePt t="10042" x="4649788" y="2662238"/>
          <p14:tracePt t="10050" x="4630738" y="2654300"/>
          <p14:tracePt t="10058" x="4622800" y="2644775"/>
          <p14:tracePt t="10099" x="4613275" y="2635250"/>
          <p14:tracePt t="10178" x="4613275" y="2625725"/>
          <p14:tracePt t="10186" x="4613275" y="2598738"/>
          <p14:tracePt t="10194" x="4613275" y="2589213"/>
          <p14:tracePt t="10202" x="4613275" y="2581275"/>
          <p14:tracePt t="10210" x="4613275" y="2562225"/>
          <p14:tracePt t="10227" x="4613275" y="2554288"/>
          <p14:tracePt t="10243" x="4613275" y="2544763"/>
          <p14:tracePt t="10258" x="4613275" y="2525713"/>
          <p14:tracePt t="10274" x="4613275" y="2517775"/>
          <p14:tracePt t="10290" x="4613275" y="2508250"/>
          <p14:tracePt t="10323" x="4613275" y="2489200"/>
          <p14:tracePt t="10331" x="4603750" y="2481263"/>
          <p14:tracePt t="10347" x="4594225" y="2471738"/>
          <p14:tracePt t="10467" x="4567238" y="2471738"/>
          <p14:tracePt t="10475" x="4540250" y="2498725"/>
          <p14:tracePt t="10483" x="4467225" y="2554288"/>
          <p14:tracePt t="10491" x="4384675" y="2625725"/>
          <p14:tracePt t="10499" x="4284663" y="2708275"/>
          <p14:tracePt t="10507" x="4202113" y="2763838"/>
          <p14:tracePt t="10516" x="4084638" y="2836863"/>
          <p14:tracePt t="10523" x="4002088" y="2909888"/>
          <p14:tracePt t="10531" x="3883025" y="2963863"/>
          <p14:tracePt t="10538" x="3765550" y="3046413"/>
          <p14:tracePt t="10546" x="3646488" y="3119438"/>
          <p14:tracePt t="10554" x="3556000" y="3173413"/>
          <p14:tracePt t="10562" x="3482975" y="3228975"/>
          <p14:tracePt t="10570" x="3419475" y="3273425"/>
          <p14:tracePt t="10579" x="3363913" y="3355975"/>
          <p14:tracePt t="10586" x="3300413" y="3429000"/>
          <p14:tracePt t="10594" x="3254375" y="3465513"/>
          <p14:tracePt t="10602" x="3181350" y="3511550"/>
          <p14:tracePt t="10611" x="3144838" y="3575050"/>
          <p14:tracePt t="10619" x="3081338" y="3648075"/>
          <p14:tracePt t="10627" x="3035300" y="3665538"/>
          <p14:tracePt t="10635" x="2998788" y="3702050"/>
          <p14:tracePt t="10643" x="2981325" y="3721100"/>
          <p14:tracePt t="10651" x="2954338" y="3748088"/>
          <p14:tracePt t="10659" x="2935288" y="3767138"/>
          <p14:tracePt t="10669" x="2908300" y="3811588"/>
          <p14:tracePt t="10675" x="2881313" y="3848100"/>
          <p14:tracePt t="10684" x="2844800" y="3867150"/>
          <p14:tracePt t="10691" x="2835275" y="3884613"/>
          <p14:tracePt t="10699" x="2817813" y="3903663"/>
          <p14:tracePt t="10707" x="2789238" y="3940175"/>
          <p14:tracePt t="10715" x="2781300" y="3957638"/>
          <p14:tracePt t="10723" x="2762250" y="3976688"/>
          <p14:tracePt t="10731" x="2744788" y="3994150"/>
          <p14:tracePt t="10739" x="2744788" y="4003675"/>
          <p14:tracePt t="10748" x="2735263" y="4021138"/>
          <p14:tracePt t="10764" x="2698750" y="4049713"/>
          <p14:tracePt t="10771" x="2689225" y="4057650"/>
          <p14:tracePt t="10782" x="2679700" y="4067175"/>
          <p14:tracePt t="10788" x="2679700" y="4076700"/>
          <p14:tracePt t="10798" x="2679700" y="4086225"/>
          <p14:tracePt t="10803" x="2652713" y="4094163"/>
          <p14:tracePt t="10819" x="2643188" y="4122738"/>
          <p14:tracePt t="10843" x="2635250" y="4140200"/>
          <p14:tracePt t="10851" x="2625725" y="4149725"/>
          <p14:tracePt t="10875" x="2616200" y="4159250"/>
          <p14:tracePt t="10891" x="2606675" y="4167188"/>
          <p14:tracePt t="11051" x="2598738" y="4176713"/>
          <p14:tracePt t="11067" x="2562225" y="4186238"/>
          <p14:tracePt t="11083" x="2552700" y="4195763"/>
          <p14:tracePt t="11154" x="2543175" y="4195763"/>
          <p14:tracePt t="11162" x="2525713" y="4203700"/>
          <p14:tracePt t="11170" x="2479675" y="4203700"/>
          <p14:tracePt t="11179" x="2425700" y="4222750"/>
          <p14:tracePt t="11196" x="2379663" y="4222750"/>
          <p14:tracePt t="11203" x="2324100" y="4222750"/>
          <p14:tracePt t="11211" x="2297113" y="4222750"/>
          <p14:tracePt t="11219" x="2260600" y="4222750"/>
          <p14:tracePt t="11227" x="2206625" y="4222750"/>
          <p14:tracePt t="11235" x="2197100" y="4222750"/>
          <p14:tracePt t="11243" x="2179638" y="4222750"/>
          <p14:tracePt t="11339" x="2170113" y="4222750"/>
          <p14:tracePt t="11371" x="2170113" y="4213225"/>
          <p14:tracePt t="11507" x="2179638" y="4203700"/>
          <p14:tracePt t="11515" x="2187575" y="4195763"/>
          <p14:tracePt t="11523" x="2187575" y="4186238"/>
          <p14:tracePt t="11531" x="2187575" y="4176713"/>
          <p14:tracePt t="11539" x="2233613" y="4140200"/>
          <p14:tracePt t="11548" x="2243138" y="4130675"/>
          <p14:tracePt t="11555" x="2270125" y="4113213"/>
          <p14:tracePt t="11564" x="2297113" y="4103688"/>
          <p14:tracePt t="11571" x="2316163" y="4086225"/>
          <p14:tracePt t="11587" x="2333625" y="4076700"/>
          <p14:tracePt t="11597" x="2343150" y="4076700"/>
          <p14:tracePt t="11603" x="2352675" y="4076700"/>
          <p14:tracePt t="11611" x="2379663" y="4067175"/>
          <p14:tracePt t="11619" x="2389188" y="4067175"/>
          <p14:tracePt t="11627" x="2389188" y="4057650"/>
          <p14:tracePt t="11643" x="2416175" y="4040188"/>
          <p14:tracePt t="11651" x="2425700" y="4040188"/>
          <p14:tracePt t="11659" x="2433638" y="4040188"/>
          <p14:tracePt t="11667" x="2443163" y="4040188"/>
          <p14:tracePt t="11675" x="2470150" y="4040188"/>
          <p14:tracePt t="11683" x="2479675" y="4040188"/>
          <p14:tracePt t="11691" x="2489200" y="4040188"/>
          <p14:tracePt t="11707" x="2506663" y="4040188"/>
          <p14:tracePt t="11723" x="2516188" y="4040188"/>
          <p14:tracePt t="11732" x="2525713" y="4040188"/>
          <p14:tracePt t="11748" x="2533650" y="4040188"/>
          <p14:tracePt t="11755" x="2552700" y="4040188"/>
          <p14:tracePt t="11764" x="2562225" y="4040188"/>
          <p14:tracePt t="11771" x="2570163" y="4040188"/>
          <p14:tracePt t="11781" x="2579688" y="4049713"/>
          <p14:tracePt t="11787" x="2589213" y="4057650"/>
          <p14:tracePt t="11798" x="2616200" y="4076700"/>
          <p14:tracePt t="11803" x="2625725" y="4094163"/>
          <p14:tracePt t="11812" x="2643188" y="4103688"/>
          <p14:tracePt t="11819" x="2662238" y="4122738"/>
          <p14:tracePt t="11827" x="2671763" y="4130675"/>
          <p14:tracePt t="11843" x="2679700" y="4130675"/>
          <p14:tracePt t="11851" x="2689225" y="4140200"/>
          <p14:tracePt t="11867" x="2698750" y="4159250"/>
          <p14:tracePt t="11875" x="2708275" y="4167188"/>
          <p14:tracePt t="11899" x="2708275" y="4195763"/>
          <p14:tracePt t="11907" x="2716213" y="4203700"/>
          <p14:tracePt t="11923" x="2716213" y="4222750"/>
          <p14:tracePt t="11939" x="2725738" y="4232275"/>
          <p14:tracePt t="11955" x="2735263" y="4240213"/>
          <p14:tracePt t="11964" x="2735263" y="4249738"/>
          <p14:tracePt t="11971" x="2735263" y="4268788"/>
          <p14:tracePt t="11982" x="2744788" y="4295775"/>
          <p14:tracePt t="11998" x="2744788" y="4322763"/>
          <p14:tracePt t="12003" x="2752725" y="4332288"/>
          <p14:tracePt t="12012" x="2752725" y="4340225"/>
          <p14:tracePt t="12019" x="2752725" y="4349750"/>
          <p14:tracePt t="12027" x="2752725" y="4368800"/>
          <p14:tracePt t="12035" x="2752725" y="4376738"/>
          <p14:tracePt t="12043" x="2752725" y="4386263"/>
          <p14:tracePt t="12066" x="2752725" y="4422775"/>
          <p14:tracePt t="12075" x="2752725" y="4432300"/>
          <p14:tracePt t="12083" x="2752725" y="4449763"/>
          <p14:tracePt t="12091" x="2752725" y="4459288"/>
          <p14:tracePt t="12107" x="2752725" y="4468813"/>
          <p14:tracePt t="12115" x="2752725" y="4486275"/>
          <p14:tracePt t="12123" x="2752725" y="4505325"/>
          <p14:tracePt t="12131" x="2752725" y="4514850"/>
          <p14:tracePt t="12139" x="2752725" y="4551363"/>
          <p14:tracePt t="12148" x="2752725" y="4559300"/>
          <p14:tracePt t="12155" x="2752725" y="4568825"/>
          <p14:tracePt t="12164" x="2752725" y="4578350"/>
          <p14:tracePt t="12171" x="2752725" y="4587875"/>
          <p14:tracePt t="12181" x="2752725" y="4595813"/>
          <p14:tracePt t="12187" x="2752725" y="4614863"/>
          <p14:tracePt t="12197" x="2752725" y="4624388"/>
          <p14:tracePt t="12203" x="2752725" y="4632325"/>
          <p14:tracePt t="12219" x="2752725" y="4641850"/>
          <p14:tracePt t="12227" x="2752725" y="4651375"/>
          <p14:tracePt t="12235" x="2744788" y="4660900"/>
          <p14:tracePt t="12251" x="2744788" y="4668838"/>
          <p14:tracePt t="12300" x="2735263" y="4678363"/>
          <p14:tracePt t="12308" x="2725738" y="4678363"/>
          <p14:tracePt t="12324" x="2708275" y="4678363"/>
          <p14:tracePt t="12340" x="2698750" y="4687888"/>
          <p14:tracePt t="12347" x="2689225" y="4687888"/>
          <p14:tracePt t="12356" x="2679700" y="4687888"/>
          <p14:tracePt t="12372" x="2671763" y="4687888"/>
          <p14:tracePt t="12382" x="2662238" y="4687888"/>
          <p14:tracePt t="12388" x="2652713" y="4687888"/>
          <p14:tracePt t="12412" x="2643188" y="4687888"/>
          <p14:tracePt t="12442" x="2625725" y="4687888"/>
          <p14:tracePt t="12458" x="2616200" y="4687888"/>
          <p14:tracePt t="12466" x="2606675" y="4687888"/>
          <p14:tracePt t="12474" x="2570163" y="4687888"/>
          <p14:tracePt t="12482" x="2533650" y="4687888"/>
          <p14:tracePt t="12491" x="2516188" y="4687888"/>
          <p14:tracePt t="12499" x="2470150" y="4687888"/>
          <p14:tracePt t="12507" x="2433638" y="4687888"/>
          <p14:tracePt t="12515" x="2416175" y="4687888"/>
          <p14:tracePt t="12524" x="2389188" y="4687888"/>
          <p14:tracePt t="12533" x="2360613" y="4687888"/>
          <p14:tracePt t="12540" x="2324100" y="4687888"/>
          <p14:tracePt t="12548" x="2287588" y="4687888"/>
          <p14:tracePt t="12556" x="2270125" y="4687888"/>
          <p14:tracePt t="12565" x="2243138" y="4687888"/>
          <p14:tracePt t="12572" x="2233613" y="4687888"/>
          <p14:tracePt t="12583" x="2224088" y="4687888"/>
          <p14:tracePt t="12588" x="2197100" y="4687888"/>
          <p14:tracePt t="12598" x="2187575" y="4687888"/>
          <p14:tracePt t="12613" x="2179638" y="4687888"/>
          <p14:tracePt t="12628" x="2151063" y="4687888"/>
          <p14:tracePt t="12635" x="2143125" y="4687888"/>
          <p14:tracePt t="12652" x="2133600" y="4687888"/>
          <p14:tracePt t="12667" x="2114550" y="4687888"/>
          <p14:tracePt t="12676" x="2106613" y="4687888"/>
          <p14:tracePt t="12692" x="2087563" y="4668838"/>
          <p14:tracePt t="12732" x="2087563" y="4651375"/>
          <p14:tracePt t="12739" x="2087563" y="4641850"/>
          <p14:tracePt t="12747" x="2087563" y="4624388"/>
          <p14:tracePt t="12756" x="2078038" y="4614863"/>
          <p14:tracePt t="12765" x="2070100" y="4614863"/>
          <p14:tracePt t="12772" x="2060575" y="4605338"/>
          <p14:tracePt t="12784" x="2060575" y="4595813"/>
          <p14:tracePt t="12788" x="2051050" y="4587875"/>
          <p14:tracePt t="12799" x="2051050" y="4578350"/>
          <p14:tracePt t="12812" x="2051050" y="4568825"/>
          <p14:tracePt t="12828" x="2041525" y="4541838"/>
          <p14:tracePt t="12851" x="2041525" y="4532313"/>
          <p14:tracePt t="12867" x="2041525" y="4514850"/>
          <p14:tracePt t="12875" x="2041525" y="4505325"/>
          <p14:tracePt t="12883" x="2033588" y="4486275"/>
          <p14:tracePt t="12891" x="2024063" y="4478338"/>
          <p14:tracePt t="12900" x="2024063" y="4459288"/>
          <p14:tracePt t="12915" x="2024063" y="4449763"/>
          <p14:tracePt t="12923" x="2024063" y="4422775"/>
          <p14:tracePt t="12932" x="2024063" y="4405313"/>
          <p14:tracePt t="12939" x="2033588" y="4359275"/>
          <p14:tracePt t="12948" x="2041525" y="4340225"/>
          <p14:tracePt t="12955" x="2041525" y="4332288"/>
          <p14:tracePt t="12965" x="2070100" y="4313238"/>
          <p14:tracePt t="12982" x="2070100" y="4286250"/>
          <p14:tracePt t="12987" x="2087563" y="4268788"/>
          <p14:tracePt t="13003" x="2114550" y="4259263"/>
          <p14:tracePt t="13012" x="2124075" y="4249738"/>
          <p14:tracePt t="13027" x="2133600" y="4240213"/>
          <p14:tracePt t="13043" x="2143125" y="4232275"/>
          <p14:tracePt t="13107" x="2160588" y="4232275"/>
          <p14:tracePt t="13115" x="2170113" y="4222750"/>
          <p14:tracePt t="13123" x="2197100" y="4222750"/>
          <p14:tracePt t="13131" x="2214563" y="4222750"/>
          <p14:tracePt t="13139" x="2251075" y="4222750"/>
          <p14:tracePt t="13148" x="2297113" y="4222750"/>
          <p14:tracePt t="13155" x="2316163" y="4213225"/>
          <p14:tracePt t="13165" x="2343150" y="4213225"/>
          <p14:tracePt t="13171" x="2389188" y="4213225"/>
          <p14:tracePt t="13181" x="2406650" y="4213225"/>
          <p14:tracePt t="13187" x="2433638" y="4186238"/>
          <p14:tracePt t="13197" x="2462213" y="4186238"/>
          <p14:tracePt t="13203" x="2479675" y="4186238"/>
          <p14:tracePt t="13211" x="2498725" y="4186238"/>
          <p14:tracePt t="13219" x="2506663" y="4186238"/>
          <p14:tracePt t="13227" x="2525713" y="4186238"/>
          <p14:tracePt t="13403" x="2533650" y="4186238"/>
          <p14:tracePt t="13427" x="2543175" y="4186238"/>
          <p14:tracePt t="13763" x="2570163" y="4186238"/>
          <p14:tracePt t="13771" x="2643188" y="4167188"/>
          <p14:tracePt t="13780" x="2762250" y="4103688"/>
          <p14:tracePt t="13787" x="2889250" y="4067175"/>
          <p14:tracePt t="13797" x="3008313" y="4003675"/>
          <p14:tracePt t="13803" x="3154363" y="3948113"/>
          <p14:tracePt t="13812" x="3327400" y="3884613"/>
          <p14:tracePt t="13819" x="3473450" y="3821113"/>
          <p14:tracePt t="13828" x="3646488" y="3775075"/>
          <p14:tracePt t="13836" x="3838575" y="3711575"/>
          <p14:tracePt t="13843" x="4002088" y="3657600"/>
          <p14:tracePt t="13851" x="4175125" y="3575050"/>
          <p14:tracePt t="13860" x="4321175" y="3519488"/>
          <p14:tracePt t="13869" x="4494213" y="3438525"/>
          <p14:tracePt t="13875" x="4586288" y="3402013"/>
          <p14:tracePt t="13883" x="4686300" y="3355975"/>
          <p14:tracePt t="13891" x="4730750" y="3338513"/>
          <p14:tracePt t="13899" x="4776788" y="3309938"/>
          <p14:tracePt t="13907" x="4795838" y="3292475"/>
          <p14:tracePt t="13915" x="4813300" y="3282950"/>
          <p14:tracePt t="13923" x="4832350" y="3273425"/>
          <p14:tracePt t="13931" x="4840288" y="3265488"/>
          <p14:tracePt t="13939" x="4868863" y="3255963"/>
          <p14:tracePt t="13948" x="4876800" y="3246438"/>
          <p14:tracePt t="13955" x="4886325" y="3236913"/>
          <p14:tracePt t="13965" x="4895850" y="3219450"/>
          <p14:tracePt t="13982" x="4922838" y="3200400"/>
          <p14:tracePt t="13987" x="4949825" y="3182938"/>
          <p14:tracePt t="13997" x="4968875" y="3155950"/>
          <p14:tracePt t="14003" x="4978400" y="3155950"/>
          <p14:tracePt t="14012" x="4995863" y="3127375"/>
          <p14:tracePt t="14020" x="5014913" y="3100388"/>
          <p14:tracePt t="14035" x="5022850" y="3082925"/>
          <p14:tracePt t="14043" x="5032375" y="3063875"/>
          <p14:tracePt t="14052" x="5041900" y="3046413"/>
          <p14:tracePt t="14067" x="5068888" y="2990850"/>
          <p14:tracePt t="14083" x="5078413" y="2973388"/>
          <p14:tracePt t="14092" x="5095875" y="2954338"/>
          <p14:tracePt t="14100" x="5095875" y="2946400"/>
          <p14:tracePt t="14107" x="5095875" y="2927350"/>
          <p14:tracePt t="14115" x="5105400" y="2927350"/>
          <p14:tracePt t="14123" x="5105400" y="2909888"/>
          <p14:tracePt t="14131" x="5105400" y="2900363"/>
          <p14:tracePt t="14139" x="5114925" y="2881313"/>
          <p14:tracePt t="14148" x="5114925" y="2873375"/>
          <p14:tracePt t="14155" x="5114925" y="2863850"/>
          <p14:tracePt t="14171" x="5114925" y="2854325"/>
          <p14:tracePt t="14188" x="5114925" y="2836863"/>
          <p14:tracePt t="14198" x="5114925" y="2827338"/>
          <p14:tracePt t="14203" x="5114925" y="2817813"/>
          <p14:tracePt t="14212" x="5114925" y="2800350"/>
          <p14:tracePt t="14220" x="5114925" y="2771775"/>
          <p14:tracePt t="14235" x="5114925" y="2744788"/>
          <p14:tracePt t="14243" x="5114925" y="2727325"/>
          <p14:tracePt t="14251" x="5114925" y="2698750"/>
          <p14:tracePt t="14259" x="5095875" y="2662238"/>
          <p14:tracePt t="14267" x="5086350" y="2635250"/>
          <p14:tracePt t="14275" x="5059363" y="2617788"/>
          <p14:tracePt t="14284" x="5022850" y="2598738"/>
          <p14:tracePt t="14291" x="5022850" y="2581275"/>
          <p14:tracePt t="14299" x="5022850" y="2544763"/>
          <p14:tracePt t="14307" x="4995863" y="2517775"/>
          <p14:tracePt t="14315" x="4986338" y="2498725"/>
          <p14:tracePt t="14323" x="4968875" y="2481263"/>
          <p14:tracePt t="14331" x="4949825" y="2444750"/>
          <p14:tracePt t="14339" x="4922838" y="2425700"/>
          <p14:tracePt t="14348" x="4913313" y="2408238"/>
          <p14:tracePt t="14355" x="4905375" y="2389188"/>
          <p14:tracePt t="14364" x="4886325" y="2379663"/>
          <p14:tracePt t="14381" x="4886325" y="2371725"/>
          <p14:tracePt t="14443" x="4886325" y="2362200"/>
          <p14:tracePt t="14459" x="4849813" y="2335213"/>
          <p14:tracePt t="14467" x="4849813" y="2325688"/>
          <p14:tracePt t="14483" x="4849813" y="2316163"/>
          <p14:tracePt t="14491" x="4840288" y="2306638"/>
          <p14:tracePt t="14708" x="4840288" y="2335213"/>
          <p14:tracePt t="14715" x="4840288" y="2398713"/>
          <p14:tracePt t="14723" x="4840288" y="2471738"/>
          <p14:tracePt t="14732" x="4849813" y="2535238"/>
          <p14:tracePt t="14739" x="4859338" y="2608263"/>
          <p14:tracePt t="14748" x="4876800" y="2717800"/>
          <p14:tracePt t="14755" x="4876800" y="2781300"/>
          <p14:tracePt t="14769" x="4886325" y="2854325"/>
          <p14:tracePt t="14773" x="4886325" y="2927350"/>
          <p14:tracePt t="14781" x="4922838" y="3009900"/>
          <p14:tracePt t="14787" x="4949825" y="3119438"/>
          <p14:tracePt t="14798" x="4995863" y="3182938"/>
          <p14:tracePt t="14803" x="5014913" y="3246438"/>
          <p14:tracePt t="14812" x="5059363" y="3309938"/>
          <p14:tracePt t="14819" x="5078413" y="3392488"/>
          <p14:tracePt t="14827" x="5122863" y="3455988"/>
          <p14:tracePt t="14835" x="5132388" y="3502025"/>
          <p14:tracePt t="14843" x="5159375" y="3556000"/>
          <p14:tracePt t="14851" x="5168900" y="3602038"/>
          <p14:tracePt t="14859" x="5187950" y="3665538"/>
          <p14:tracePt t="14867" x="5205413" y="3738563"/>
          <p14:tracePt t="14874" x="5214938" y="3803650"/>
          <p14:tracePt t="14882" x="5241925" y="3848100"/>
          <p14:tracePt t="14890" x="5241925" y="3884613"/>
          <p14:tracePt t="14898" x="5241925" y="3911600"/>
          <p14:tracePt t="14906" x="5251450" y="3957638"/>
          <p14:tracePt t="14914" x="5260975" y="4003675"/>
          <p14:tracePt t="14922" x="5278438" y="4040188"/>
          <p14:tracePt t="14930" x="5278438" y="4049713"/>
          <p14:tracePt t="14938" x="5287963" y="4057650"/>
          <p14:tracePt t="14946" x="5287963" y="4067175"/>
          <p14:tracePt t="14954" x="5287963" y="4086225"/>
          <p14:tracePt t="15130" x="5287963" y="4094163"/>
          <p14:tracePt t="15164" x="5297488" y="4103688"/>
          <p14:tracePt t="15180" x="5324475" y="4122738"/>
          <p14:tracePt t="15196" x="5324475" y="4140200"/>
          <p14:tracePt t="15203" x="5324475" y="4186238"/>
          <p14:tracePt t="15212" x="5334000" y="4203700"/>
          <p14:tracePt t="15218" x="5334000" y="4232275"/>
          <p14:tracePt t="15226" x="5341938" y="4249738"/>
          <p14:tracePt t="15234" x="5378450" y="4303713"/>
          <p14:tracePt t="15242" x="5387975" y="4340225"/>
          <p14:tracePt t="15250" x="5397500" y="4359275"/>
          <p14:tracePt t="15258" x="5414963" y="4386263"/>
          <p14:tracePt t="15267" x="5441950" y="4405313"/>
          <p14:tracePt t="15275" x="5478463" y="4432300"/>
          <p14:tracePt t="15283" x="5487988" y="4441825"/>
          <p14:tracePt t="15291" x="5497513" y="4441825"/>
          <p14:tracePt t="15524" x="5507038" y="4449763"/>
          <p14:tracePt t="15532" x="5514975" y="4486275"/>
          <p14:tracePt t="15540" x="5524500" y="4495800"/>
          <p14:tracePt t="15548" x="5524500" y="4514850"/>
          <p14:tracePt t="15554" x="5524500" y="4532313"/>
          <p14:tracePt t="15562" x="5534025" y="4541838"/>
          <p14:tracePt t="15570" x="5534025" y="4559300"/>
          <p14:tracePt t="15586" x="5534025" y="4578350"/>
          <p14:tracePt t="15596" x="5534025" y="4595813"/>
          <p14:tracePt t="15603" x="5534025" y="4614863"/>
          <p14:tracePt t="15614" x="5534025" y="4641850"/>
          <p14:tracePt t="15618" x="5534025" y="4651375"/>
          <p14:tracePt t="15626" x="5534025" y="4660900"/>
          <p14:tracePt t="15634" x="5534025" y="4668838"/>
          <p14:tracePt t="15642" x="5534025" y="4697413"/>
          <p14:tracePt t="15674" x="5534025" y="4705350"/>
          <p14:tracePt t="15716" x="5534025" y="4714875"/>
          <p14:tracePt t="15731" x="5507038" y="4741863"/>
          <p14:tracePt t="15740" x="5487988" y="4741863"/>
          <p14:tracePt t="15747" x="5451475" y="4751388"/>
          <p14:tracePt t="15756" x="5441950" y="4751388"/>
          <p14:tracePt t="15765" x="5424488" y="4760913"/>
          <p14:tracePt t="15772" x="5387975" y="4760913"/>
          <p14:tracePt t="15782" x="5368925" y="4760913"/>
          <p14:tracePt t="15788" x="5341938" y="4760913"/>
          <p14:tracePt t="15798" x="5324475" y="4760913"/>
          <p14:tracePt t="15804" x="5314950" y="4760913"/>
          <p14:tracePt t="15814" x="5305425" y="4760913"/>
          <p14:tracePt t="15836" x="5287963" y="4760913"/>
          <p14:tracePt t="15844" x="5278438" y="4751388"/>
          <p14:tracePt t="15868" x="5268913" y="4724400"/>
          <p14:tracePt t="15876" x="5260975" y="4714875"/>
          <p14:tracePt t="15884" x="5251450" y="4697413"/>
          <p14:tracePt t="15892" x="5251450" y="4687888"/>
          <p14:tracePt t="15900" x="5251450" y="4660900"/>
          <p14:tracePt t="15908" x="5241925" y="4641850"/>
          <p14:tracePt t="15915" x="5241925" y="4624388"/>
          <p14:tracePt t="15924" x="5241925" y="4614863"/>
          <p14:tracePt t="15931" x="5241925" y="4605338"/>
          <p14:tracePt t="15940" x="5232400" y="4568825"/>
          <p14:tracePt t="15948" x="5232400" y="4551363"/>
          <p14:tracePt t="15956" x="5224463" y="4514850"/>
          <p14:tracePt t="15965" x="5214938" y="4505325"/>
          <p14:tracePt t="15982" x="5214938" y="4486275"/>
          <p14:tracePt t="15988" x="5214938" y="4468813"/>
          <p14:tracePt t="15998" x="5214938" y="4441825"/>
          <p14:tracePt t="16004" x="5224463" y="4422775"/>
          <p14:tracePt t="16014" x="5232400" y="4395788"/>
          <p14:tracePt t="16019" x="5268913" y="4349750"/>
          <p14:tracePt t="16027" x="5278438" y="4313238"/>
          <p14:tracePt t="16035" x="5305425" y="4286250"/>
          <p14:tracePt t="16043" x="5324475" y="4268788"/>
          <p14:tracePt t="16051" x="5360988" y="4222750"/>
          <p14:tracePt t="16065" x="5378450" y="4203700"/>
          <p14:tracePt t="16068" x="5414963" y="4167188"/>
          <p14:tracePt t="16075" x="5414963" y="4159250"/>
          <p14:tracePt t="16115" x="5424488" y="4149725"/>
          <p14:tracePt t="16212" x="5441950" y="4167188"/>
          <p14:tracePt t="16219" x="5451475" y="4176713"/>
          <p14:tracePt t="16227" x="5470525" y="4213225"/>
          <p14:tracePt t="16235" x="5470525" y="4222750"/>
          <p14:tracePt t="16243" x="5478463" y="4249738"/>
          <p14:tracePt t="16251" x="5478463" y="4268788"/>
          <p14:tracePt t="16259" x="5507038" y="4313238"/>
          <p14:tracePt t="16267" x="5507038" y="4322763"/>
          <p14:tracePt t="16275" x="5507038" y="4340225"/>
          <p14:tracePt t="16283" x="5514975" y="4340225"/>
          <p14:tracePt t="16292" x="5514975" y="4349750"/>
          <p14:tracePt t="16356" x="5514975" y="4359275"/>
          <p14:tracePt t="16380" x="5514975" y="4376738"/>
          <p14:tracePt t="16388" x="5514975" y="4386263"/>
          <p14:tracePt t="16404" x="5514975" y="4395788"/>
          <p14:tracePt t="16412" x="5514975" y="4405313"/>
          <p14:tracePt t="16420" x="5514975" y="4413250"/>
          <p14:tracePt t="16428" x="5514975" y="4422775"/>
          <p14:tracePt t="16435" x="5514975" y="4432300"/>
          <p14:tracePt t="16451" x="5514975" y="4441825"/>
          <p14:tracePt t="16459" x="5514975" y="4459288"/>
          <p14:tracePt t="16475" x="5514975" y="4478338"/>
          <p14:tracePt t="16483" x="5507038" y="4486275"/>
          <p14:tracePt t="16500" x="5497513" y="4486275"/>
          <p14:tracePt t="16507" x="5478463" y="4505325"/>
          <p14:tracePt t="16523" x="5461000" y="4514850"/>
          <p14:tracePt t="16676" x="5470525" y="4514850"/>
          <p14:tracePt t="16683" x="5588000" y="4441825"/>
          <p14:tracePt t="16692" x="5734050" y="4359275"/>
          <p14:tracePt t="16700" x="5889625" y="4303713"/>
          <p14:tracePt t="16707" x="6035675" y="4259263"/>
          <p14:tracePt t="16715" x="6245225" y="4140200"/>
          <p14:tracePt t="16723" x="6408738" y="4094163"/>
          <p14:tracePt t="16731" x="6573838" y="4030663"/>
          <p14:tracePt t="16739" x="6746875" y="3976688"/>
          <p14:tracePt t="16747" x="6910388" y="3911600"/>
          <p14:tracePt t="16755" x="7083425" y="3867150"/>
          <p14:tracePt t="16763" x="7265988" y="3821113"/>
          <p14:tracePt t="16771" x="7475538" y="3767138"/>
          <p14:tracePt t="16780" x="7621588" y="3730625"/>
          <p14:tracePt t="16787" x="7804150" y="3711575"/>
          <p14:tracePt t="16797" x="7967663" y="3684588"/>
          <p14:tracePt t="16803" x="8123238" y="3665538"/>
          <p14:tracePt t="16813" x="8269288" y="3638550"/>
          <p14:tracePt t="16819" x="8359775" y="3638550"/>
          <p14:tracePt t="16827" x="8488363" y="3611563"/>
          <p14:tracePt t="16835" x="8559800" y="3611563"/>
          <p14:tracePt t="16843" x="8651875" y="3611563"/>
          <p14:tracePt t="16851" x="8715375" y="3611563"/>
          <p14:tracePt t="16859" x="8770938" y="3611563"/>
          <p14:tracePt t="16867" x="8824913" y="3611563"/>
          <p14:tracePt t="16875" x="8897938" y="3611563"/>
          <p14:tracePt t="16883" x="8988425" y="3611563"/>
          <p14:tracePt t="16891" x="9043988" y="3611563"/>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193135"/>
            <a:ext cx="7772400" cy="1143000"/>
          </a:xfrm>
        </p:spPr>
        <p:txBody>
          <a:bodyPr/>
          <a:lstStyle/>
          <a:p>
            <a:pPr eaLnBrk="1" hangingPunct="1"/>
            <a:r>
              <a:rPr lang="ja-JP" altLang="en-US" sz="3600" dirty="0"/>
              <a:t>ライトスルー時のスヌープによる無効化</a:t>
            </a:r>
          </a:p>
        </p:txBody>
      </p:sp>
      <p:sp>
        <p:nvSpPr>
          <p:cNvPr id="26627" name="Oval 3"/>
          <p:cNvSpPr>
            <a:spLocks noChangeArrowheads="1"/>
          </p:cNvSpPr>
          <p:nvPr/>
        </p:nvSpPr>
        <p:spPr bwMode="auto">
          <a:xfrm>
            <a:off x="1981200" y="548005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１</a:t>
            </a:r>
            <a:endParaRPr lang="en-US" altLang="ja-JP" sz="1800" dirty="0">
              <a:latin typeface="Times New Roman" panose="02020603050405020304" pitchFamily="18" charset="0"/>
            </a:endParaRPr>
          </a:p>
        </p:txBody>
      </p:sp>
      <p:sp>
        <p:nvSpPr>
          <p:cNvPr id="26628" name="Rectangle 4"/>
          <p:cNvSpPr>
            <a:spLocks noChangeArrowheads="1"/>
          </p:cNvSpPr>
          <p:nvPr/>
        </p:nvSpPr>
        <p:spPr bwMode="auto">
          <a:xfrm>
            <a:off x="1981200" y="403225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6629" name="Line 5"/>
          <p:cNvSpPr>
            <a:spLocks noChangeShapeType="1"/>
          </p:cNvSpPr>
          <p:nvPr/>
        </p:nvSpPr>
        <p:spPr bwMode="auto">
          <a:xfrm>
            <a:off x="2362200" y="50228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30" name="Line 6"/>
          <p:cNvSpPr>
            <a:spLocks noChangeShapeType="1"/>
          </p:cNvSpPr>
          <p:nvPr/>
        </p:nvSpPr>
        <p:spPr bwMode="auto">
          <a:xfrm>
            <a:off x="2362200" y="365125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31" name="AutoShape 7"/>
          <p:cNvSpPr>
            <a:spLocks noChangeArrowheads="1"/>
          </p:cNvSpPr>
          <p:nvPr/>
        </p:nvSpPr>
        <p:spPr bwMode="auto">
          <a:xfrm>
            <a:off x="304800" y="2916238"/>
            <a:ext cx="8610600" cy="990600"/>
          </a:xfrm>
          <a:prstGeom prst="leftRightArrow">
            <a:avLst>
              <a:gd name="adj1" fmla="val 52565"/>
              <a:gd name="adj2" fmla="val 93322"/>
            </a:avLst>
          </a:prstGeom>
          <a:solidFill>
            <a:schemeClr val="folHlink"/>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grpSp>
        <p:nvGrpSpPr>
          <p:cNvPr id="26632" name="Group 8"/>
          <p:cNvGrpSpPr>
            <a:grpSpLocks/>
          </p:cNvGrpSpPr>
          <p:nvPr/>
        </p:nvGrpSpPr>
        <p:grpSpPr bwMode="auto">
          <a:xfrm>
            <a:off x="4876800" y="3651250"/>
            <a:ext cx="762000" cy="2514600"/>
            <a:chOff x="672" y="2208"/>
            <a:chExt cx="480" cy="1584"/>
          </a:xfrm>
        </p:grpSpPr>
        <p:sp>
          <p:nvSpPr>
            <p:cNvPr id="26658"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３</a:t>
              </a:r>
              <a:endParaRPr lang="en-US" altLang="ja-JP" sz="1800" dirty="0">
                <a:latin typeface="Times New Roman" panose="02020603050405020304" pitchFamily="18" charset="0"/>
              </a:endParaRPr>
            </a:p>
          </p:txBody>
        </p:sp>
        <p:sp>
          <p:nvSpPr>
            <p:cNvPr id="26659"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6660"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61"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6633" name="Group 13"/>
          <p:cNvGrpSpPr>
            <a:grpSpLocks/>
          </p:cNvGrpSpPr>
          <p:nvPr/>
        </p:nvGrpSpPr>
        <p:grpSpPr bwMode="auto">
          <a:xfrm>
            <a:off x="3429000" y="3651250"/>
            <a:ext cx="762000" cy="2514600"/>
            <a:chOff x="672" y="2208"/>
            <a:chExt cx="480" cy="1584"/>
          </a:xfrm>
        </p:grpSpPr>
        <p:sp>
          <p:nvSpPr>
            <p:cNvPr id="26654"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２</a:t>
              </a:r>
              <a:endParaRPr lang="en-US" altLang="ja-JP" sz="1800" dirty="0">
                <a:latin typeface="Times New Roman" panose="02020603050405020304" pitchFamily="18" charset="0"/>
              </a:endParaRPr>
            </a:p>
          </p:txBody>
        </p:sp>
        <p:sp>
          <p:nvSpPr>
            <p:cNvPr id="26655"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6656"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57"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6634" name="Group 18"/>
          <p:cNvGrpSpPr>
            <a:grpSpLocks/>
          </p:cNvGrpSpPr>
          <p:nvPr/>
        </p:nvGrpSpPr>
        <p:grpSpPr bwMode="auto">
          <a:xfrm>
            <a:off x="6324600" y="3651250"/>
            <a:ext cx="762000" cy="2514600"/>
            <a:chOff x="672" y="2208"/>
            <a:chExt cx="480" cy="1584"/>
          </a:xfrm>
        </p:grpSpPr>
        <p:sp>
          <p:nvSpPr>
            <p:cNvPr id="26650"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４</a:t>
              </a:r>
              <a:endParaRPr lang="en-US" altLang="ja-JP" sz="1800" dirty="0">
                <a:latin typeface="Times New Roman" panose="02020603050405020304" pitchFamily="18" charset="0"/>
              </a:endParaRPr>
            </a:p>
          </p:txBody>
        </p:sp>
        <p:sp>
          <p:nvSpPr>
            <p:cNvPr id="26651"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6652"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53"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6635" name="Rectangle 23"/>
          <p:cNvSpPr>
            <a:spLocks noChangeArrowheads="1"/>
          </p:cNvSpPr>
          <p:nvPr/>
        </p:nvSpPr>
        <p:spPr bwMode="auto">
          <a:xfrm>
            <a:off x="3429000" y="212725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26636" name="Text Box 24"/>
          <p:cNvSpPr txBox="1">
            <a:spLocks noChangeArrowheads="1"/>
          </p:cNvSpPr>
          <p:nvPr/>
        </p:nvSpPr>
        <p:spPr bwMode="auto">
          <a:xfrm>
            <a:off x="2667000" y="311785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6637" name="Line 25"/>
          <p:cNvSpPr>
            <a:spLocks noChangeShapeType="1"/>
          </p:cNvSpPr>
          <p:nvPr/>
        </p:nvSpPr>
        <p:spPr bwMode="auto">
          <a:xfrm>
            <a:off x="4572000" y="273685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6638" name="Group 26"/>
          <p:cNvGrpSpPr>
            <a:grpSpLocks/>
          </p:cNvGrpSpPr>
          <p:nvPr/>
        </p:nvGrpSpPr>
        <p:grpSpPr bwMode="auto">
          <a:xfrm>
            <a:off x="1219200" y="3940175"/>
            <a:ext cx="962025" cy="633413"/>
            <a:chOff x="806" y="2078"/>
            <a:chExt cx="606" cy="399"/>
          </a:xfrm>
        </p:grpSpPr>
        <p:sp>
          <p:nvSpPr>
            <p:cNvPr id="26648"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6649"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6639" name="Text Box 29"/>
          <p:cNvSpPr txBox="1">
            <a:spLocks noChangeArrowheads="1"/>
          </p:cNvSpPr>
          <p:nvPr/>
        </p:nvSpPr>
        <p:spPr bwMode="auto">
          <a:xfrm>
            <a:off x="6384925" y="1558925"/>
            <a:ext cx="1636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solidFill>
                  <a:srgbClr val="CC0000"/>
                </a:solidFill>
                <a:latin typeface="Times New Roman" panose="02020603050405020304" pitchFamily="18" charset="0"/>
              </a:rPr>
              <a:t>Ｉ：</a:t>
            </a:r>
            <a:r>
              <a:rPr lang="en-US" altLang="ja-JP" sz="2400">
                <a:solidFill>
                  <a:srgbClr val="CC0000"/>
                </a:solidFill>
                <a:latin typeface="Times New Roman" panose="02020603050405020304" pitchFamily="18" charset="0"/>
              </a:rPr>
              <a:t>Invalidate</a:t>
            </a:r>
            <a:endParaRPr lang="en-US" altLang="ja-JP" sz="2400">
              <a:latin typeface="Times New Roman" panose="02020603050405020304" pitchFamily="18" charset="0"/>
            </a:endParaRPr>
          </a:p>
          <a:p>
            <a:pPr eaLnBrk="1" hangingPunct="1">
              <a:spcBef>
                <a:spcPct val="0"/>
              </a:spcBef>
              <a:buClrTx/>
              <a:buSzTx/>
              <a:buFontTx/>
              <a:buNone/>
            </a:pPr>
            <a:r>
              <a:rPr lang="ja-JP" altLang="en-US" sz="2400">
                <a:solidFill>
                  <a:schemeClr val="tx2"/>
                </a:solidFill>
                <a:latin typeface="Times New Roman" panose="02020603050405020304" pitchFamily="18" charset="0"/>
              </a:rPr>
              <a:t>Ｖ：</a:t>
            </a:r>
            <a:r>
              <a:rPr lang="en-US" altLang="ja-JP" sz="2400">
                <a:solidFill>
                  <a:schemeClr val="tx2"/>
                </a:solidFill>
                <a:latin typeface="Times New Roman" panose="02020603050405020304" pitchFamily="18" charset="0"/>
              </a:rPr>
              <a:t>Valid</a:t>
            </a:r>
            <a:endParaRPr lang="en-US" altLang="ja-JP" sz="2000">
              <a:latin typeface="Times New Roman" panose="02020603050405020304" pitchFamily="18" charset="0"/>
            </a:endParaRPr>
          </a:p>
        </p:txBody>
      </p:sp>
      <p:sp>
        <p:nvSpPr>
          <p:cNvPr id="26640" name="Text Box 30"/>
          <p:cNvSpPr txBox="1">
            <a:spLocks noChangeArrowheads="1"/>
          </p:cNvSpPr>
          <p:nvPr/>
        </p:nvSpPr>
        <p:spPr bwMode="auto">
          <a:xfrm>
            <a:off x="2124075" y="4365625"/>
            <a:ext cx="417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solidFill>
                  <a:schemeClr val="tx2"/>
                </a:solidFill>
                <a:latin typeface="Times New Roman" panose="02020603050405020304" pitchFamily="18" charset="0"/>
                <a:ea typeface="HGS創英角ｺﾞｼｯｸUB" panose="020B0900000000000000" pitchFamily="50" charset="-128"/>
              </a:rPr>
              <a:t>Ｖ</a:t>
            </a:r>
            <a:endParaRPr lang="ja-JP" altLang="en-US" sz="2000">
              <a:latin typeface="Times New Roman" panose="02020603050405020304" pitchFamily="18" charset="0"/>
              <a:ea typeface="HGS創英角ｺﾞｼｯｸUB" panose="020B0900000000000000" pitchFamily="50" charset="-128"/>
            </a:endParaRPr>
          </a:p>
        </p:txBody>
      </p:sp>
      <p:grpSp>
        <p:nvGrpSpPr>
          <p:cNvPr id="6" name="Group 31"/>
          <p:cNvGrpSpPr>
            <a:grpSpLocks/>
          </p:cNvGrpSpPr>
          <p:nvPr/>
        </p:nvGrpSpPr>
        <p:grpSpPr bwMode="auto">
          <a:xfrm>
            <a:off x="1279525" y="4870450"/>
            <a:ext cx="930275" cy="622300"/>
            <a:chOff x="806" y="3068"/>
            <a:chExt cx="586" cy="392"/>
          </a:xfrm>
        </p:grpSpPr>
        <p:sp>
          <p:nvSpPr>
            <p:cNvPr id="26646" name="Line 32"/>
            <p:cNvSpPr>
              <a:spLocks noChangeShapeType="1"/>
            </p:cNvSpPr>
            <p:nvPr/>
          </p:nvSpPr>
          <p:spPr bwMode="auto">
            <a:xfrm flipV="1">
              <a:off x="1392" y="3068"/>
              <a:ext cx="0" cy="384"/>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47" name="Text Box 33"/>
            <p:cNvSpPr txBox="1">
              <a:spLocks noChangeArrowheads="1"/>
            </p:cNvSpPr>
            <p:nvPr/>
          </p:nvSpPr>
          <p:spPr bwMode="auto">
            <a:xfrm>
              <a:off x="806" y="3210"/>
              <a:ext cx="5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a:latin typeface="Times New Roman" panose="02020603050405020304" pitchFamily="18" charset="0"/>
                </a:rPr>
                <a:t>Ｗｒｉｔｅ</a:t>
              </a:r>
            </a:p>
          </p:txBody>
        </p:sp>
      </p:grpSp>
      <p:sp>
        <p:nvSpPr>
          <p:cNvPr id="305186" name="Line 34"/>
          <p:cNvSpPr>
            <a:spLocks noChangeShapeType="1"/>
          </p:cNvSpPr>
          <p:nvPr/>
        </p:nvSpPr>
        <p:spPr bwMode="auto">
          <a:xfrm flipV="1">
            <a:off x="2286000" y="2584450"/>
            <a:ext cx="2286000" cy="16002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5187" name="Text Box 35"/>
          <p:cNvSpPr txBox="1">
            <a:spLocks noChangeArrowheads="1"/>
          </p:cNvSpPr>
          <p:nvPr/>
        </p:nvSpPr>
        <p:spPr bwMode="auto">
          <a:xfrm>
            <a:off x="3779838" y="3573463"/>
            <a:ext cx="3019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CC0000"/>
                </a:solidFill>
                <a:latin typeface="Times New Roman" panose="02020603050405020304" pitchFamily="18" charset="0"/>
              </a:rPr>
              <a:t>Monitoring (Snooping)</a:t>
            </a:r>
            <a:endParaRPr lang="en-US" altLang="ja-JP" sz="2000">
              <a:latin typeface="Times New Roman" panose="02020603050405020304" pitchFamily="18" charset="0"/>
            </a:endParaRPr>
          </a:p>
        </p:txBody>
      </p:sp>
      <p:sp>
        <p:nvSpPr>
          <p:cNvPr id="305188" name="Text Box 36"/>
          <p:cNvSpPr txBox="1">
            <a:spLocks noChangeArrowheads="1"/>
          </p:cNvSpPr>
          <p:nvPr/>
        </p:nvSpPr>
        <p:spPr bwMode="auto">
          <a:xfrm>
            <a:off x="4876800" y="4292601"/>
            <a:ext cx="76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dirty="0">
                <a:solidFill>
                  <a:schemeClr val="tx2"/>
                </a:solidFill>
                <a:latin typeface="Times New Roman" panose="02020603050405020304" pitchFamily="18" charset="0"/>
                <a:ea typeface="HGS創英角ｺﾞｼｯｸUB" panose="020B0900000000000000" pitchFamily="50" charset="-128"/>
              </a:rPr>
              <a:t>Ｖ→</a:t>
            </a:r>
            <a:endParaRPr lang="ja-JP" altLang="en-US" sz="2000" dirty="0">
              <a:latin typeface="Times New Roman" panose="02020603050405020304" pitchFamily="18" charset="0"/>
              <a:ea typeface="HGS創英角ｺﾞｼｯｸUB" panose="020B0900000000000000" pitchFamily="50" charset="-128"/>
            </a:endParaRPr>
          </a:p>
        </p:txBody>
      </p:sp>
      <p:sp>
        <p:nvSpPr>
          <p:cNvPr id="305189" name="Text Box 37"/>
          <p:cNvSpPr txBox="1">
            <a:spLocks noChangeArrowheads="1"/>
          </p:cNvSpPr>
          <p:nvPr/>
        </p:nvSpPr>
        <p:spPr bwMode="auto">
          <a:xfrm>
            <a:off x="5405438" y="4275478"/>
            <a:ext cx="576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en-US" altLang="ja-JP" sz="2000" dirty="0">
                <a:solidFill>
                  <a:srgbClr val="CC0000"/>
                </a:solidFill>
                <a:latin typeface="HGS創英角ｺﾞｼｯｸUB" panose="020B0900000000000000" pitchFamily="50" charset="-128"/>
                <a:ea typeface="HGS創英角ｺﾞｼｯｸUB" panose="020B0900000000000000" pitchFamily="50" charset="-128"/>
              </a:rPr>
              <a:t>I</a:t>
            </a:r>
          </a:p>
        </p:txBody>
      </p:sp>
      <p:pic>
        <p:nvPicPr>
          <p:cNvPr id="2" name="オーディオ 1">
            <a:hlinkClick r:id="" action="ppaction://media"/>
            <a:extLst>
              <a:ext uri="{FF2B5EF4-FFF2-40B4-BE49-F238E27FC236}">
                <a16:creationId xmlns:a16="http://schemas.microsoft.com/office/drawing/2014/main" id="{7EC4A580-B961-4638-ADED-D196FAE1AD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355"/>
    </mc:Choice>
    <mc:Fallback xmlns="">
      <p:transition spd="slow" advTm="101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96" x="8642350" y="3702050"/>
          <p14:tracePt t="1603" x="8350250" y="3767138"/>
          <p14:tracePt t="1611" x="8113713" y="3784600"/>
          <p14:tracePt t="1619" x="7894638" y="3830638"/>
          <p14:tracePt t="1627" x="7731125" y="3857625"/>
          <p14:tracePt t="1633" x="7585075" y="3903663"/>
          <p14:tracePt t="1641" x="7466013" y="3930650"/>
          <p14:tracePt t="1649" x="7319963" y="3976688"/>
          <p14:tracePt t="1657" x="7183438" y="4013200"/>
          <p14:tracePt t="1665" x="7037388" y="4049713"/>
          <p14:tracePt t="1673" x="6929438" y="4086225"/>
          <p14:tracePt t="1681" x="6827838" y="4122738"/>
          <p14:tracePt t="1690" x="6700838" y="4149725"/>
          <p14:tracePt t="1698" x="6600825" y="4176713"/>
          <p14:tracePt t="1706" x="6537325" y="4222750"/>
          <p14:tracePt t="1715" x="6454775" y="4240213"/>
          <p14:tracePt t="1722" x="6391275" y="4286250"/>
          <p14:tracePt t="1730" x="6362700" y="4295775"/>
          <p14:tracePt t="1738" x="6308725" y="4313238"/>
          <p14:tracePt t="1746" x="6291263" y="4332288"/>
          <p14:tracePt t="1754" x="6272213" y="4340225"/>
          <p14:tracePt t="1763" x="6208713" y="4359275"/>
          <p14:tracePt t="1770" x="6189663" y="4376738"/>
          <p14:tracePt t="1780" x="6162675" y="4395788"/>
          <p14:tracePt t="1786" x="6126163" y="4413250"/>
          <p14:tracePt t="1796" x="6108700" y="4422775"/>
          <p14:tracePt t="1802" x="6053138" y="4459288"/>
          <p14:tracePt t="1811" x="6016625" y="4495800"/>
          <p14:tracePt t="1818" x="5989638" y="4514850"/>
          <p14:tracePt t="1827" x="5943600" y="4551363"/>
          <p14:tracePt t="1834" x="5916613" y="4568825"/>
          <p14:tracePt t="1842" x="5899150" y="4595813"/>
          <p14:tracePt t="1850" x="5853113" y="4632325"/>
          <p14:tracePt t="1858" x="5816600" y="4651375"/>
          <p14:tracePt t="1866" x="5789613" y="4660900"/>
          <p14:tracePt t="1874" x="5734050" y="4697413"/>
          <p14:tracePt t="1882" x="5724525" y="4705350"/>
          <p14:tracePt t="1890" x="5670550" y="4724400"/>
          <p14:tracePt t="1899" x="5588000" y="4768850"/>
          <p14:tracePt t="1906" x="5534025" y="4778375"/>
          <p14:tracePt t="1914" x="5434013" y="4805363"/>
          <p14:tracePt t="1922" x="5360988" y="4833938"/>
          <p14:tracePt t="1930" x="5241925" y="4878388"/>
          <p14:tracePt t="1938" x="5151438" y="4887913"/>
          <p14:tracePt t="1946" x="5032375" y="4914900"/>
          <p14:tracePt t="1954" x="4941888" y="4960938"/>
          <p14:tracePt t="1963" x="4840288" y="4987925"/>
          <p14:tracePt t="1970" x="4767263" y="4997450"/>
          <p14:tracePt t="1980" x="4667250" y="5053013"/>
          <p14:tracePt t="1986" x="4603750" y="5097463"/>
          <p14:tracePt t="1996" x="4484688" y="5133975"/>
          <p14:tracePt t="2002" x="4403725" y="5180013"/>
          <p14:tracePt t="2010" x="4330700" y="5207000"/>
          <p14:tracePt t="2018" x="4267200" y="5243513"/>
          <p14:tracePt t="2026" x="4184650" y="5280025"/>
          <p14:tracePt t="2034" x="4121150" y="5316538"/>
          <p14:tracePt t="2048" x="4057650" y="5362575"/>
          <p14:tracePt t="2051" x="4011613" y="5372100"/>
          <p14:tracePt t="2058" x="3965575" y="5408613"/>
          <p14:tracePt t="2066" x="3938588" y="5416550"/>
          <p14:tracePt t="2074" x="3902075" y="5426075"/>
          <p14:tracePt t="2082" x="3883025" y="5435600"/>
          <p14:tracePt t="2090" x="3846513" y="5445125"/>
          <p14:tracePt t="2099" x="3838575" y="5453063"/>
          <p14:tracePt t="2107" x="3819525" y="5462588"/>
          <p14:tracePt t="2116" x="3802063" y="5472113"/>
          <p14:tracePt t="2123" x="3783013" y="5481638"/>
          <p14:tracePt t="2130" x="3765550" y="5481638"/>
          <p14:tracePt t="2139" x="3719513" y="5518150"/>
          <p14:tracePt t="2147" x="3702050" y="5518150"/>
          <p14:tracePt t="2155" x="3656013" y="5526088"/>
          <p14:tracePt t="2164" x="3619500" y="5535613"/>
          <p14:tracePt t="2171" x="3592513" y="5535613"/>
          <p14:tracePt t="2181" x="3546475" y="5554663"/>
          <p14:tracePt t="2187" x="3500438" y="5562600"/>
          <p14:tracePt t="2198" x="3427413" y="5589588"/>
          <p14:tracePt t="2203" x="3363913" y="5589588"/>
          <p14:tracePt t="2211" x="3290888" y="5589588"/>
          <p14:tracePt t="2219" x="3227388" y="5618163"/>
          <p14:tracePt t="2227" x="3136900" y="5635625"/>
          <p14:tracePt t="2235" x="3108325" y="5635625"/>
          <p14:tracePt t="2242" x="3063875" y="5635625"/>
          <p14:tracePt t="2250" x="3027363" y="5645150"/>
          <p14:tracePt t="2258" x="3008313" y="5645150"/>
          <p14:tracePt t="2265" x="2990850" y="5645150"/>
          <p14:tracePt t="2273" x="2981325" y="5654675"/>
          <p14:tracePt t="2281" x="2971800" y="5654675"/>
          <p14:tracePt t="2297" x="2962275" y="5654675"/>
          <p14:tracePt t="2321" x="2954338" y="5654675"/>
          <p14:tracePt t="2337" x="2944813" y="5654675"/>
          <p14:tracePt t="2345" x="2935288" y="5654675"/>
          <p14:tracePt t="2362" x="2925763" y="5654675"/>
          <p14:tracePt t="2370" x="2898775" y="5654675"/>
          <p14:tracePt t="2380" x="2889250" y="5654675"/>
          <p14:tracePt t="2387" x="2881313" y="5654675"/>
          <p14:tracePt t="2397" x="2871788" y="5654675"/>
          <p14:tracePt t="2402" x="2862263" y="5654675"/>
          <p14:tracePt t="2411" x="2852738" y="5654675"/>
          <p14:tracePt t="2419" x="2825750" y="5654675"/>
          <p14:tracePt t="2426" x="2798763" y="5626100"/>
          <p14:tracePt t="2434" x="2789238" y="5618163"/>
          <p14:tracePt t="2443" x="2752725" y="5599113"/>
          <p14:tracePt t="2450" x="2725738" y="5581650"/>
          <p14:tracePt t="2458" x="2689225" y="5562600"/>
          <p14:tracePt t="2466" x="2625725" y="5535613"/>
          <p14:tracePt t="2474" x="2525713" y="5499100"/>
          <p14:tracePt t="2483" x="2379663" y="5481638"/>
          <p14:tracePt t="2490" x="2251075" y="5435600"/>
          <p14:tracePt t="2499" x="2114550" y="5426075"/>
          <p14:tracePt t="2506" x="1987550" y="5408613"/>
          <p14:tracePt t="2514" x="1878013" y="5389563"/>
          <p14:tracePt t="2522" x="1831975" y="5380038"/>
          <p14:tracePt t="2530" x="1804988" y="5380038"/>
          <p14:tracePt t="2538" x="1768475" y="5372100"/>
          <p14:tracePt t="2554" x="1758950" y="5372100"/>
          <p14:tracePt t="2611" x="1751013" y="5372100"/>
          <p14:tracePt t="2787" x="1758950" y="5372100"/>
          <p14:tracePt t="2795" x="1778000" y="5372100"/>
          <p14:tracePt t="2802" x="1814513" y="5372100"/>
          <p14:tracePt t="2811" x="1868488" y="5372100"/>
          <p14:tracePt t="2818" x="1924050" y="5372100"/>
          <p14:tracePt t="2827" x="1978025" y="5372100"/>
          <p14:tracePt t="2834" x="2060575" y="5372100"/>
          <p14:tracePt t="2843" x="2170113" y="5372100"/>
          <p14:tracePt t="2850" x="2279650" y="5372100"/>
          <p14:tracePt t="2858" x="2406650" y="5372100"/>
          <p14:tracePt t="2866" x="2433638" y="5372100"/>
          <p14:tracePt t="2874" x="2516188" y="5372100"/>
          <p14:tracePt t="2882" x="2562225" y="5372100"/>
          <p14:tracePt t="2890" x="2598738" y="5372100"/>
          <p14:tracePt t="2898" x="2616200" y="5372100"/>
          <p14:tracePt t="2906" x="2625725" y="5372100"/>
          <p14:tracePt t="3011" x="2635250" y="5372100"/>
          <p14:tracePt t="3019" x="2635250" y="5380038"/>
          <p14:tracePt t="3027" x="2635250" y="5389563"/>
          <p14:tracePt t="3035" x="2635250" y="5416550"/>
          <p14:tracePt t="3051" x="2635250" y="5435600"/>
          <p14:tracePt t="3058" x="2625725" y="5472113"/>
          <p14:tracePt t="3065" x="2598738" y="5489575"/>
          <p14:tracePt t="3073" x="2579688" y="5508625"/>
          <p14:tracePt t="3081" x="2562225" y="5526088"/>
          <p14:tracePt t="3089" x="2543175" y="5545138"/>
          <p14:tracePt t="3097" x="2533650" y="5562600"/>
          <p14:tracePt t="3106" x="2516188" y="5599113"/>
          <p14:tracePt t="3114" x="2498725" y="5618163"/>
          <p14:tracePt t="3122" x="2489200" y="5626100"/>
          <p14:tracePt t="3131" x="2489200" y="5635625"/>
          <p14:tracePt t="3137" x="2489200" y="5645150"/>
          <p14:tracePt t="3145" x="2470150" y="5662613"/>
          <p14:tracePt t="3154" x="2462213" y="5672138"/>
          <p14:tracePt t="3507" x="2443163" y="5654675"/>
          <p14:tracePt t="3514" x="2433638" y="5635625"/>
          <p14:tracePt t="3522" x="2406650" y="5608638"/>
          <p14:tracePt t="3529" x="2406650" y="5599113"/>
          <p14:tracePt t="3538" x="2406650" y="5589588"/>
          <p14:tracePt t="3545" x="2406650" y="5572125"/>
          <p14:tracePt t="3554" x="2397125" y="5562600"/>
          <p14:tracePt t="3562" x="2397125" y="5554663"/>
          <p14:tracePt t="3570" x="2397125" y="5545138"/>
          <p14:tracePt t="3581" x="2397125" y="5526088"/>
          <p14:tracePt t="3587" x="2397125" y="5518150"/>
          <p14:tracePt t="3597" x="2397125" y="5508625"/>
          <p14:tracePt t="3603" x="2397125" y="5489575"/>
          <p14:tracePt t="3613" x="2397125" y="5481638"/>
          <p14:tracePt t="3619" x="2397125" y="5462588"/>
          <p14:tracePt t="3627" x="2397125" y="5445125"/>
          <p14:tracePt t="3643" x="2397125" y="5435600"/>
          <p14:tracePt t="3659" x="2397125" y="5426075"/>
          <p14:tracePt t="3667" x="2397125" y="5399088"/>
          <p14:tracePt t="3675" x="2397125" y="5389563"/>
          <p14:tracePt t="3682" x="2397125" y="5380038"/>
          <p14:tracePt t="3691" x="2397125" y="5353050"/>
          <p14:tracePt t="3707" x="2397125" y="5343525"/>
          <p14:tracePt t="3715" x="2397125" y="5316538"/>
          <p14:tracePt t="3723" x="2397125" y="5307013"/>
          <p14:tracePt t="3731" x="2397125" y="5299075"/>
          <p14:tracePt t="3739" x="2397125" y="5280025"/>
          <p14:tracePt t="3747" x="2397125" y="5270500"/>
          <p14:tracePt t="3764" x="2397125" y="5262563"/>
          <p14:tracePt t="3771" x="2397125" y="5243513"/>
          <p14:tracePt t="3787" x="2397125" y="5226050"/>
          <p14:tracePt t="3803" x="2397125" y="5197475"/>
          <p14:tracePt t="3813" x="2397125" y="5180013"/>
          <p14:tracePt t="3818" x="2397125" y="5153025"/>
          <p14:tracePt t="3827" x="2397125" y="5133975"/>
          <p14:tracePt t="3835" x="2397125" y="5106988"/>
          <p14:tracePt t="3843" x="2397125" y="5089525"/>
          <p14:tracePt t="3851" x="2397125" y="5043488"/>
          <p14:tracePt t="3859" x="2397125" y="5024438"/>
          <p14:tracePt t="3867" x="2397125" y="4987925"/>
          <p14:tracePt t="3875" x="2397125" y="4943475"/>
          <p14:tracePt t="3882" x="2397125" y="4933950"/>
          <p14:tracePt t="3891" x="2397125" y="4914900"/>
          <p14:tracePt t="3899" x="2397125" y="4906963"/>
          <p14:tracePt t="3907" x="2397125" y="4887913"/>
          <p14:tracePt t="3923" x="2397125" y="4841875"/>
          <p14:tracePt t="3939" x="2397125" y="4824413"/>
          <p14:tracePt t="3947" x="2397125" y="4814888"/>
          <p14:tracePt t="3964" x="2397125" y="4805363"/>
          <p14:tracePt t="3981" x="2397125" y="4797425"/>
          <p14:tracePt t="4171" x="2397125" y="4768850"/>
          <p14:tracePt t="4179" x="2406650" y="4714875"/>
          <p14:tracePt t="4187" x="2416175" y="4705350"/>
          <p14:tracePt t="4196" x="2416175" y="4678363"/>
          <p14:tracePt t="4203" x="2425700" y="4660900"/>
          <p14:tracePt t="4213" x="2425700" y="4632325"/>
          <p14:tracePt t="4219" x="2425700" y="4624388"/>
          <p14:tracePt t="4227" x="2433638" y="4614863"/>
          <p14:tracePt t="4235" x="2433638" y="4605338"/>
          <p14:tracePt t="4243" x="2433638" y="4587875"/>
          <p14:tracePt t="4259" x="2433638" y="4578350"/>
          <p14:tracePt t="4267" x="2433638" y="4568825"/>
          <p14:tracePt t="4299" x="2433638" y="4551363"/>
          <p14:tracePt t="4339" x="2433638" y="4541838"/>
          <p14:tracePt t="4363" x="2433638" y="4532313"/>
          <p14:tracePt t="4387" x="2433638" y="4505325"/>
          <p14:tracePt t="4396" x="2433638" y="4495800"/>
          <p14:tracePt t="4403" x="2433638" y="4486275"/>
          <p14:tracePt t="4411" x="2433638" y="4468813"/>
          <p14:tracePt t="4419" x="2433638" y="4459288"/>
          <p14:tracePt t="4435" x="2433638" y="4449763"/>
          <p14:tracePt t="4443" x="2433638" y="4432300"/>
          <p14:tracePt t="4458" x="2433638" y="4422775"/>
          <p14:tracePt t="4474" x="2433638" y="4413250"/>
          <p14:tracePt t="4491" x="2433638" y="4405313"/>
          <p14:tracePt t="4515" x="2433638" y="4386263"/>
          <p14:tracePt t="4531" x="2433638" y="4376738"/>
          <p14:tracePt t="4563" x="2452688" y="4359275"/>
          <p14:tracePt t="4571" x="2452688" y="4349750"/>
          <p14:tracePt t="4579" x="2462213" y="4340225"/>
          <p14:tracePt t="4596" x="2470150" y="4332288"/>
          <p14:tracePt t="4603" x="2470150" y="4322763"/>
          <p14:tracePt t="4610" x="2479675" y="4303713"/>
          <p14:tracePt t="4627" x="2489200" y="4286250"/>
          <p14:tracePt t="4635" x="2498725" y="4276725"/>
          <p14:tracePt t="4715" x="2506663" y="4249738"/>
          <p14:tracePt t="4731" x="2516188" y="4249738"/>
          <p14:tracePt t="4739" x="2525713" y="4240213"/>
          <p14:tracePt t="4746" x="2533650" y="4232275"/>
          <p14:tracePt t="4755" x="2562225" y="4213225"/>
          <p14:tracePt t="4763" x="2589213" y="4186238"/>
          <p14:tracePt t="4781" x="2635250" y="4176713"/>
          <p14:tracePt t="4787" x="2652713" y="4159250"/>
          <p14:tracePt t="4797" x="2671763" y="4140200"/>
          <p14:tracePt t="4803" x="2689225" y="4130675"/>
          <p14:tracePt t="4813" x="2708275" y="4130675"/>
          <p14:tracePt t="4819" x="2725738" y="4113213"/>
          <p14:tracePt t="4827" x="2735263" y="4103688"/>
          <p14:tracePt t="4835" x="2752725" y="4094163"/>
          <p14:tracePt t="4842" x="2771775" y="4086225"/>
          <p14:tracePt t="4852" x="2781300" y="4086225"/>
          <p14:tracePt t="4859" x="2798763" y="4067175"/>
          <p14:tracePt t="4867" x="2808288" y="4057650"/>
          <p14:tracePt t="4875" x="2825750" y="4049713"/>
          <p14:tracePt t="4883" x="2871788" y="4040188"/>
          <p14:tracePt t="4891" x="2917825" y="3994150"/>
          <p14:tracePt t="4899" x="2954338" y="3984625"/>
          <p14:tracePt t="4907" x="2990850" y="3948113"/>
          <p14:tracePt t="4914" x="3027363" y="3930650"/>
          <p14:tracePt t="4923" x="3081338" y="3894138"/>
          <p14:tracePt t="4930" x="3117850" y="3875088"/>
          <p14:tracePt t="4938" x="3171825" y="3840163"/>
          <p14:tracePt t="4947" x="3217863" y="3830638"/>
          <p14:tracePt t="4955" x="3273425" y="3811588"/>
          <p14:tracePt t="4963" x="3336925" y="3775075"/>
          <p14:tracePt t="4971" x="3382963" y="3767138"/>
          <p14:tracePt t="4980" x="3400425" y="3757613"/>
          <p14:tracePt t="4987" x="3455988" y="3730625"/>
          <p14:tracePt t="4996" x="3519488" y="3711575"/>
          <p14:tracePt t="5003" x="3546475" y="3694113"/>
          <p14:tracePt t="5013" x="3619500" y="3675063"/>
          <p14:tracePt t="5018" x="3656013" y="3665538"/>
          <p14:tracePt t="5027" x="3719513" y="3648075"/>
          <p14:tracePt t="5034" x="3756025" y="3629025"/>
          <p14:tracePt t="5050" x="3875088" y="3584575"/>
          <p14:tracePt t="5058" x="3919538" y="3556000"/>
          <p14:tracePt t="5067" x="3965575" y="3548063"/>
          <p14:tracePt t="5074" x="4038600" y="3519488"/>
          <p14:tracePt t="5082" x="4075113" y="3502025"/>
          <p14:tracePt t="5090" x="4102100" y="3492500"/>
          <p14:tracePt t="5099" x="4148138" y="3475038"/>
          <p14:tracePt t="5106" x="4165600" y="3475038"/>
          <p14:tracePt t="5115" x="4184650" y="3455988"/>
          <p14:tracePt t="5122" x="4211638" y="3429000"/>
          <p14:tracePt t="5130" x="4221163" y="3419475"/>
          <p14:tracePt t="5138" x="4257675" y="3402013"/>
          <p14:tracePt t="5146" x="4275138" y="3382963"/>
          <p14:tracePt t="5154" x="4321175" y="3375025"/>
          <p14:tracePt t="5162" x="4340225" y="3355975"/>
          <p14:tracePt t="5170" x="4384675" y="3319463"/>
          <p14:tracePt t="5179" x="4394200" y="3309938"/>
          <p14:tracePt t="5186" x="4403725" y="3309938"/>
          <p14:tracePt t="5195" x="4430713" y="3292475"/>
          <p14:tracePt t="5210" x="4440238" y="3282950"/>
          <p14:tracePt t="5218" x="4448175" y="3265488"/>
          <p14:tracePt t="5226" x="4467225" y="3255963"/>
          <p14:tracePt t="5234" x="4467225" y="3246438"/>
          <p14:tracePt t="5250" x="4476750" y="3236913"/>
          <p14:tracePt t="5258" x="4484688" y="3228975"/>
          <p14:tracePt t="5266" x="4503738" y="3209925"/>
          <p14:tracePt t="5274" x="4513263" y="3200400"/>
          <p14:tracePt t="5282" x="4530725" y="3200400"/>
          <p14:tracePt t="5290" x="4549775" y="3192463"/>
          <p14:tracePt t="5298" x="4557713" y="3182938"/>
          <p14:tracePt t="5306" x="4576763" y="3163888"/>
          <p14:tracePt t="5315" x="4576763" y="3155950"/>
          <p14:tracePt t="5322" x="4622800" y="3136900"/>
          <p14:tracePt t="5330" x="4622800" y="3127375"/>
          <p14:tracePt t="5338" x="4640263" y="3109913"/>
          <p14:tracePt t="5347" x="4667250" y="3090863"/>
          <p14:tracePt t="5354" x="4686300" y="3082925"/>
          <p14:tracePt t="5363" x="4686300" y="3073400"/>
          <p14:tracePt t="5370" x="4713288" y="3063875"/>
          <p14:tracePt t="5380" x="4740275" y="3046413"/>
          <p14:tracePt t="5386" x="4740275" y="3036888"/>
          <p14:tracePt t="5402" x="4749800" y="3027363"/>
          <p14:tracePt t="5412" x="4759325" y="3017838"/>
          <p14:tracePt t="5418" x="4776788" y="3000375"/>
          <p14:tracePt t="5434" x="4786313" y="3000375"/>
          <p14:tracePt t="5458" x="4795838" y="2982913"/>
          <p14:tracePt t="5466" x="4795838" y="2973388"/>
          <p14:tracePt t="5482" x="4795838" y="2963863"/>
          <p14:tracePt t="5490" x="4813300" y="2946400"/>
          <p14:tracePt t="5515" x="4822825" y="2936875"/>
          <p14:tracePt t="5531" x="4822825" y="2927350"/>
          <p14:tracePt t="5547" x="4832350" y="2917825"/>
          <p14:tracePt t="5562" x="4832350" y="2909888"/>
          <p14:tracePt t="5571" x="4849813" y="2890838"/>
          <p14:tracePt t="5581" x="4849813" y="2881313"/>
          <p14:tracePt t="5587" x="4849813" y="2873375"/>
          <p14:tracePt t="5603" x="4849813" y="2863850"/>
          <p14:tracePt t="5613" x="4859338" y="2836863"/>
          <p14:tracePt t="5643" x="4859338" y="2827338"/>
          <p14:tracePt t="5651" x="4868863" y="2808288"/>
          <p14:tracePt t="5666" x="4868863" y="2800350"/>
          <p14:tracePt t="5675" x="4868863" y="2790825"/>
          <p14:tracePt t="5691" x="4868863" y="2781300"/>
          <p14:tracePt t="5707" x="4868863" y="2763838"/>
          <p14:tracePt t="5723" x="4868863" y="2754313"/>
          <p14:tracePt t="5731" x="4868863" y="2744788"/>
          <p14:tracePt t="5748" x="4868863" y="2727325"/>
          <p14:tracePt t="5764" x="4868863" y="2717800"/>
          <p14:tracePt t="6042" x="4868863" y="2708275"/>
          <p14:tracePt t="6050" x="4868863" y="2698750"/>
          <p14:tracePt t="6058" x="4868863" y="2690813"/>
          <p14:tracePt t="6066" x="4868863" y="2671763"/>
          <p14:tracePt t="6074" x="4868863" y="2662238"/>
          <p14:tracePt t="6082" x="4868863" y="2644775"/>
          <p14:tracePt t="6107" x="4868863" y="2635250"/>
          <p14:tracePt t="6131" x="4859338" y="2625725"/>
          <p14:tracePt t="7211" x="4849813" y="2625725"/>
          <p14:tracePt t="7218" x="4759325" y="2617788"/>
          <p14:tracePt t="7227" x="4703763" y="2608263"/>
          <p14:tracePt t="7234" x="4640263" y="2608263"/>
          <p14:tracePt t="7241" x="4613275" y="2589213"/>
          <p14:tracePt t="7249" x="4594225" y="2589213"/>
          <p14:tracePt t="7257" x="4567238" y="2581275"/>
          <p14:tracePt t="7266" x="4557713" y="2581275"/>
          <p14:tracePt t="7274" x="4540250" y="2571750"/>
          <p14:tracePt t="7282" x="4530725" y="2571750"/>
          <p14:tracePt t="7290" x="4513263" y="2562225"/>
          <p14:tracePt t="7306" x="4503738" y="2562225"/>
          <p14:tracePt t="7322" x="4494213" y="2554288"/>
          <p14:tracePt t="7331" x="4484688" y="2544763"/>
          <p14:tracePt t="7363" x="4476750" y="2544763"/>
          <p14:tracePt t="7387" x="4467225" y="2535238"/>
          <p14:tracePt t="7586" x="4513263" y="2535238"/>
          <p14:tracePt t="7594" x="4576763" y="2535238"/>
          <p14:tracePt t="7602" x="4613275" y="2535238"/>
          <p14:tracePt t="7611" x="4659313" y="2535238"/>
          <p14:tracePt t="7618" x="4676775" y="2535238"/>
          <p14:tracePt t="7634" x="4703763" y="2535238"/>
          <p14:tracePt t="7651" x="4713288" y="2535238"/>
          <p14:tracePt t="7867" x="4722813" y="2544763"/>
          <p14:tracePt t="7883" x="4722813" y="2554288"/>
          <p14:tracePt t="7899" x="4722813" y="2571750"/>
          <p14:tracePt t="7939" x="4722813" y="2581275"/>
          <p14:tracePt t="8811" x="4703763" y="2589213"/>
          <p14:tracePt t="8817" x="4649788" y="2635250"/>
          <p14:tracePt t="8826" x="4613275" y="2654300"/>
          <p14:tracePt t="8833" x="4586288" y="2690813"/>
          <p14:tracePt t="8842" x="4530725" y="2717800"/>
          <p14:tracePt t="8850" x="4484688" y="2771775"/>
          <p14:tracePt t="8858" x="4421188" y="2836863"/>
          <p14:tracePt t="8866" x="4413250" y="2854325"/>
          <p14:tracePt t="8874" x="4376738" y="2900363"/>
          <p14:tracePt t="8882" x="4330700" y="2936875"/>
          <p14:tracePt t="8890" x="4284663" y="2973388"/>
          <p14:tracePt t="8898" x="4248150" y="3009900"/>
          <p14:tracePt t="8906" x="4184650" y="3054350"/>
          <p14:tracePt t="8914" x="4138613" y="3063875"/>
          <p14:tracePt t="8923" x="4084638" y="3146425"/>
          <p14:tracePt t="8930" x="4038600" y="3182938"/>
          <p14:tracePt t="8939" x="3975100" y="3236913"/>
          <p14:tracePt t="8946" x="3929063" y="3265488"/>
          <p14:tracePt t="8955" x="3792538" y="3319463"/>
          <p14:tracePt t="8963" x="3673475" y="3392488"/>
          <p14:tracePt t="8971" x="3582988" y="3411538"/>
          <p14:tracePt t="8979" x="3482975" y="3465513"/>
          <p14:tracePt t="8986" x="3390900" y="3492500"/>
          <p14:tracePt t="8997" x="3327400" y="3519488"/>
          <p14:tracePt t="9003" x="3244850" y="3538538"/>
          <p14:tracePt t="9012" x="3200400" y="3575050"/>
          <p14:tracePt t="9018" x="3171825" y="3602038"/>
          <p14:tracePt t="9027" x="3136900" y="3611563"/>
          <p14:tracePt t="9034" x="3117850" y="3638550"/>
          <p14:tracePt t="9043" x="3100388" y="3648075"/>
          <p14:tracePt t="9050" x="3090863" y="3657600"/>
          <p14:tracePt t="9066" x="3081338" y="3665538"/>
          <p14:tracePt t="9098" x="3071813" y="3675063"/>
          <p14:tracePt t="9674" x="3071813" y="3665538"/>
          <p14:tracePt t="9682" x="3071813" y="3648075"/>
          <p14:tracePt t="9714" x="3071813" y="3638550"/>
          <p14:tracePt t="9722" x="3071813" y="3629025"/>
          <p14:tracePt t="9867" x="3071813" y="3621088"/>
          <p14:tracePt t="9875" x="3044825" y="3592513"/>
          <p14:tracePt t="9883" x="2981325" y="3584575"/>
          <p14:tracePt t="9891" x="2917825" y="3575050"/>
          <p14:tracePt t="9900" x="2862263" y="3575050"/>
          <p14:tracePt t="9907" x="2789238" y="3575050"/>
          <p14:tracePt t="9915" x="2735263" y="3575050"/>
          <p14:tracePt t="9923" x="2689225" y="3575050"/>
          <p14:tracePt t="9930" x="2643188" y="3575050"/>
          <p14:tracePt t="9939" x="2606675" y="3575050"/>
          <p14:tracePt t="9947" x="2579688" y="3575050"/>
          <p14:tracePt t="9955" x="2570163" y="3575050"/>
          <p14:tracePt t="9964" x="2552700" y="3575050"/>
          <p14:tracePt t="10019" x="2552700" y="3565525"/>
          <p14:tracePt t="10122" x="2543175" y="3565525"/>
          <p14:tracePt t="10145" x="2533650" y="3565525"/>
          <p14:tracePt t="10154" x="2506663" y="3565525"/>
          <p14:tracePt t="10161" x="2462213" y="3565525"/>
          <p14:tracePt t="10170" x="2433638" y="3565525"/>
          <p14:tracePt t="10178" x="2406650" y="3565525"/>
          <p14:tracePt t="10186" x="2370138" y="3565525"/>
          <p14:tracePt t="10195" x="2333625" y="3565525"/>
          <p14:tracePt t="10202" x="2297113" y="3565525"/>
          <p14:tracePt t="10212" x="2251075" y="3565525"/>
          <p14:tracePt t="10218" x="2187575" y="3565525"/>
          <p14:tracePt t="10227" x="2124075" y="3565525"/>
          <p14:tracePt t="10235" x="2070100" y="3565525"/>
          <p14:tracePt t="10243" x="2033588" y="3565525"/>
          <p14:tracePt t="10251" x="2014538" y="3565525"/>
          <p14:tracePt t="10258" x="1968500" y="3565525"/>
          <p14:tracePt t="10267" x="1941513" y="3565525"/>
          <p14:tracePt t="10274" x="1924050" y="3565525"/>
          <p14:tracePt t="10290" x="1914525" y="3565525"/>
          <p14:tracePt t="10435" x="1895475" y="3565525"/>
          <p14:tracePt t="10458" x="1868488" y="3565525"/>
          <p14:tracePt t="10466" x="1831975" y="3565525"/>
          <p14:tracePt t="10474" x="1824038" y="3565525"/>
          <p14:tracePt t="10482" x="1787525" y="3565525"/>
          <p14:tracePt t="10490" x="1758950" y="3565525"/>
          <p14:tracePt t="10498" x="1741488" y="3565525"/>
          <p14:tracePt t="10506" x="1714500" y="3565525"/>
          <p14:tracePt t="10514" x="1695450" y="3565525"/>
          <p14:tracePt t="10522" x="1668463" y="3565525"/>
          <p14:tracePt t="10531" x="1649413" y="3565525"/>
          <p14:tracePt t="10538" x="1622425" y="3565525"/>
          <p14:tracePt t="10546" x="1604963" y="3565525"/>
          <p14:tracePt t="10554" x="1558925" y="3565525"/>
          <p14:tracePt t="10563" x="1531938" y="3565525"/>
          <p14:tracePt t="10570" x="1504950" y="3565525"/>
          <p14:tracePt t="10579" x="1458913" y="3565525"/>
          <p14:tracePt t="10586" x="1449388" y="3565525"/>
          <p14:tracePt t="10596" x="1412875" y="3565525"/>
          <p14:tracePt t="10602" x="1376363" y="3565525"/>
          <p14:tracePt t="10613" x="1366838" y="3565525"/>
          <p14:tracePt t="10618" x="1349375" y="3565525"/>
          <p14:tracePt t="10634" x="1330325" y="3565525"/>
          <p14:tracePt t="10658" x="1322388" y="3565525"/>
          <p14:tracePt t="11050" x="1322388" y="3556000"/>
          <p14:tracePt t="11058" x="1322388" y="3548063"/>
          <p14:tracePt t="11091" x="1322388" y="3538538"/>
          <p14:tracePt t="11115" x="1322388" y="3529013"/>
          <p14:tracePt t="11315" x="1322388" y="3519488"/>
          <p14:tracePt t="11409" x="1366838" y="3511550"/>
          <p14:tracePt t="11417" x="1549400" y="3511550"/>
          <p14:tracePt t="11426" x="1824038" y="3511550"/>
          <p14:tracePt t="11434" x="2160588" y="3511550"/>
          <p14:tracePt t="11442" x="2533650" y="3511550"/>
          <p14:tracePt t="11450" x="2789238" y="3511550"/>
          <p14:tracePt t="11458" x="3171825" y="3492500"/>
          <p14:tracePt t="11467" x="3436938" y="3492500"/>
          <p14:tracePt t="11474" x="3665538" y="3492500"/>
          <p14:tracePt t="11483" x="3829050" y="3492500"/>
          <p14:tracePt t="11490" x="3919538" y="3492500"/>
          <p14:tracePt t="11498" x="3956050" y="3475038"/>
          <p14:tracePt t="11859" x="3984625" y="3475038"/>
          <p14:tracePt t="11867" x="4002088" y="3502025"/>
          <p14:tracePt t="11874" x="4002088" y="3529013"/>
          <p14:tracePt t="11882" x="4002088" y="3556000"/>
          <p14:tracePt t="11890" x="4002088" y="3602038"/>
          <p14:tracePt t="11898" x="4002088" y="3638550"/>
          <p14:tracePt t="11906" x="4002088" y="3684588"/>
          <p14:tracePt t="11914" x="4002088" y="3711575"/>
          <p14:tracePt t="11922" x="4002088" y="3738563"/>
          <p14:tracePt t="11930" x="4002088" y="3757613"/>
          <p14:tracePt t="11938" x="4002088" y="3784600"/>
          <p14:tracePt t="11946" x="4002088" y="3803650"/>
          <p14:tracePt t="11955" x="4002088" y="3821113"/>
          <p14:tracePt t="11963" x="4002088" y="3840163"/>
          <p14:tracePt t="11970" x="4002088" y="3848100"/>
          <p14:tracePt t="11979" x="4002088" y="3867150"/>
          <p14:tracePt t="12043" x="4002088" y="3875088"/>
          <p14:tracePt t="12050" x="4002088" y="3884613"/>
          <p14:tracePt t="12067" x="4002088" y="3903663"/>
          <p14:tracePt t="12211" x="3975100" y="3867150"/>
          <p14:tracePt t="12217" x="3956050" y="3848100"/>
          <p14:tracePt t="12226" x="3929063" y="3803650"/>
          <p14:tracePt t="12234" x="3883025" y="3757613"/>
          <p14:tracePt t="12241" x="3875088" y="3738563"/>
          <p14:tracePt t="12250" x="3865563" y="3730625"/>
          <p14:tracePt t="12258" x="3865563" y="3721100"/>
          <p14:tracePt t="12315" x="3865563" y="3711575"/>
          <p14:tracePt t="12323" x="3865563" y="3702050"/>
          <p14:tracePt t="12331" x="3875088" y="3694113"/>
          <p14:tracePt t="12346" x="3883025" y="3694113"/>
          <p14:tracePt t="12355" x="3892550" y="3684588"/>
          <p14:tracePt t="12371" x="3911600" y="3684588"/>
          <p14:tracePt t="12379" x="3938588" y="3665538"/>
          <p14:tracePt t="12387" x="3975100" y="3657600"/>
          <p14:tracePt t="12396" x="4048125" y="3657600"/>
          <p14:tracePt t="12403" x="4157663" y="3657600"/>
          <p14:tracePt t="12412" x="4284663" y="3657600"/>
          <p14:tracePt t="12418" x="4430713" y="3657600"/>
          <p14:tracePt t="12429" x="4630738" y="3657600"/>
          <p14:tracePt t="12435" x="4886325" y="3665538"/>
          <p14:tracePt t="12443" x="5032375" y="3684588"/>
          <p14:tracePt t="12451" x="5260975" y="3711575"/>
          <p14:tracePt t="12458" x="5414963" y="3738563"/>
          <p14:tracePt t="12466" x="5524500" y="3757613"/>
          <p14:tracePt t="12475" x="5616575" y="3767138"/>
          <p14:tracePt t="12483" x="5670550" y="3767138"/>
          <p14:tracePt t="12491" x="5716588" y="3767138"/>
          <p14:tracePt t="12835" x="5724525" y="3775075"/>
          <p14:tracePt t="12843" x="5724525" y="3803650"/>
          <p14:tracePt t="12851" x="5707063" y="3821113"/>
          <p14:tracePt t="12859" x="5670550" y="3867150"/>
          <p14:tracePt t="12867" x="5653088" y="3903663"/>
          <p14:tracePt t="12875" x="5624513" y="3957638"/>
          <p14:tracePt t="12882" x="5607050" y="3976688"/>
          <p14:tracePt t="12891" x="5597525" y="3994150"/>
          <p14:tracePt t="12898" x="5588000" y="4013200"/>
          <p14:tracePt t="12907" x="5570538" y="4049713"/>
          <p14:tracePt t="12916" x="5561013" y="4049713"/>
          <p14:tracePt t="13003" x="5551488" y="4067175"/>
          <p14:tracePt t="13044" x="5543550" y="4057650"/>
          <p14:tracePt t="13049" x="5543550" y="4040188"/>
          <p14:tracePt t="13057" x="5543550" y="4003675"/>
          <p14:tracePt t="13066" x="5551488" y="3984625"/>
          <p14:tracePt t="13074" x="5570538" y="3940175"/>
          <p14:tracePt t="13082" x="5588000" y="3911600"/>
          <p14:tracePt t="13090" x="5616575" y="3875088"/>
          <p14:tracePt t="13098" x="5634038" y="3830638"/>
          <p14:tracePt t="13106" x="5653088" y="3803650"/>
          <p14:tracePt t="13115" x="5680075" y="3738563"/>
          <p14:tracePt t="13122" x="5680075" y="3730625"/>
          <p14:tracePt t="13131" x="5688013" y="3711575"/>
          <p14:tracePt t="13138" x="5688013" y="3694113"/>
          <p14:tracePt t="13146" x="5697538" y="3684588"/>
          <p14:tracePt t="13154" x="5697538" y="3665538"/>
          <p14:tracePt t="13307" x="5734050" y="3657600"/>
          <p14:tracePt t="13315" x="5834063" y="3675063"/>
          <p14:tracePt t="13323" x="5980113" y="3684588"/>
          <p14:tracePt t="13330" x="6145213" y="3730625"/>
          <p14:tracePt t="13339" x="6308725" y="3730625"/>
          <p14:tracePt t="13346" x="6508750" y="3730625"/>
          <p14:tracePt t="13355" x="6691313" y="3730625"/>
          <p14:tracePt t="13364" x="6837363" y="3730625"/>
          <p14:tracePt t="13371" x="6946900" y="3730625"/>
          <p14:tracePt t="13379" x="7037388" y="3730625"/>
          <p14:tracePt t="13387" x="7073900" y="3730625"/>
          <p14:tracePt t="13396" x="7092950" y="3730625"/>
          <p14:tracePt t="13603" x="7102475" y="3738563"/>
          <p14:tracePt t="13611" x="7092950" y="3748088"/>
          <p14:tracePt t="13619" x="7065963" y="3767138"/>
          <p14:tracePt t="13627" x="7046913" y="3775075"/>
          <p14:tracePt t="13635" x="7029450" y="3784600"/>
          <p14:tracePt t="13643" x="7019925" y="3784600"/>
          <p14:tracePt t="13659" x="7000875" y="3784600"/>
          <p14:tracePt t="13682" x="6992938" y="3784600"/>
          <p14:tracePt t="13699" x="6983413" y="3784600"/>
          <p14:tracePt t="13707" x="6973888" y="3784600"/>
          <p14:tracePt t="13715" x="6946900" y="3784600"/>
          <p14:tracePt t="13731" x="6919913" y="3784600"/>
          <p14:tracePt t="13739" x="6910388" y="3784600"/>
          <p14:tracePt t="13747" x="6900863" y="3784600"/>
          <p14:tracePt t="13755" x="6883400" y="3775075"/>
          <p14:tracePt t="13779" x="6864350" y="3757613"/>
          <p14:tracePt t="13835" x="6864350" y="3738563"/>
          <p14:tracePt t="13851" x="6864350" y="3730625"/>
          <p14:tracePt t="13891" x="6864350" y="3721100"/>
          <p14:tracePt t="13907" x="6864350" y="3694113"/>
          <p14:tracePt t="13931" x="6873875" y="3684588"/>
          <p14:tracePt t="14035" x="6873875" y="3675063"/>
          <p14:tracePt t="14179" x="6864350" y="3694113"/>
          <p14:tracePt t="14187" x="6846888" y="3711575"/>
          <p14:tracePt t="14195" x="6837363" y="3730625"/>
          <p14:tracePt t="14201" x="6819900" y="3738563"/>
          <p14:tracePt t="14211" x="6783388" y="3757613"/>
          <p14:tracePt t="14217" x="6764338" y="3767138"/>
          <p14:tracePt t="14226" x="6737350" y="3803650"/>
          <p14:tracePt t="14233" x="6691313" y="3840163"/>
          <p14:tracePt t="14241" x="6664325" y="3857625"/>
          <p14:tracePt t="14250" x="6610350" y="3903663"/>
          <p14:tracePt t="14258" x="6564313" y="3940175"/>
          <p14:tracePt t="14266" x="6491288" y="4003675"/>
          <p14:tracePt t="14274" x="6454775" y="4057650"/>
          <p14:tracePt t="14282" x="6435725" y="4076700"/>
          <p14:tracePt t="14291" x="6408738" y="4122738"/>
          <p14:tracePt t="14300" x="6381750" y="4167188"/>
          <p14:tracePt t="14307" x="6326188" y="4232275"/>
          <p14:tracePt t="14315" x="6299200" y="4259263"/>
          <p14:tracePt t="14323" x="6272213" y="4322763"/>
          <p14:tracePt t="14331" x="6245225" y="4359275"/>
          <p14:tracePt t="14339" x="6218238" y="4386263"/>
          <p14:tracePt t="14346" x="6208713" y="4413250"/>
          <p14:tracePt t="14355" x="6189663" y="4432300"/>
          <p14:tracePt t="14363" x="6172200" y="4459288"/>
          <p14:tracePt t="14371" x="6145213" y="4486275"/>
          <p14:tracePt t="14379" x="6116638" y="4505325"/>
          <p14:tracePt t="14386" x="6099175" y="4522788"/>
          <p14:tracePt t="14396" x="6062663" y="4551363"/>
          <p14:tracePt t="14402" x="6016625" y="4568825"/>
          <p14:tracePt t="14411" x="5972175" y="4595813"/>
          <p14:tracePt t="14417" x="5962650" y="4595813"/>
          <p14:tracePt t="14426" x="5926138" y="4624388"/>
          <p14:tracePt t="14433" x="5899150" y="4641850"/>
          <p14:tracePt t="14441" x="5880100" y="4651375"/>
          <p14:tracePt t="14449" x="5862638" y="4668838"/>
          <p14:tracePt t="14457" x="5834063" y="4687888"/>
          <p14:tracePt t="14465" x="5826125" y="4697413"/>
          <p14:tracePt t="14473" x="5816600" y="4705350"/>
          <p14:tracePt t="14481" x="5816600" y="4714875"/>
          <p14:tracePt t="14498" x="5807075" y="4724400"/>
          <p14:tracePt t="14617" x="5797550" y="4760913"/>
          <p14:tracePt t="14625" x="5780088" y="4768850"/>
          <p14:tracePt t="14633" x="5770563" y="4778375"/>
          <p14:tracePt t="14641" x="5761038" y="4805363"/>
          <p14:tracePt t="14649" x="5761038" y="4814888"/>
          <p14:tracePt t="14657" x="5753100" y="4824413"/>
          <p14:tracePt t="14665" x="5753100" y="4833938"/>
          <p14:tracePt t="14673" x="5743575" y="4851400"/>
          <p14:tracePt t="14697" x="5734050" y="4851400"/>
          <p14:tracePt t="14713" x="5697538" y="4860925"/>
          <p14:tracePt t="14729" x="5688013" y="4860925"/>
          <p14:tracePt t="14738" x="5661025" y="4860925"/>
          <p14:tracePt t="14746" x="5643563" y="4860925"/>
          <p14:tracePt t="14753" x="5597525" y="4887913"/>
          <p14:tracePt t="14761" x="5570538" y="4887913"/>
          <p14:tracePt t="14769" x="5543550" y="4887913"/>
          <p14:tracePt t="14778" x="5514975" y="4887913"/>
          <p14:tracePt t="14785" x="5497513" y="4887913"/>
          <p14:tracePt t="14793" x="5470525" y="4887913"/>
          <p14:tracePt t="14802" x="5424488" y="4870450"/>
          <p14:tracePt t="14811" x="5397500" y="4870450"/>
          <p14:tracePt t="14818" x="5351463" y="4841875"/>
          <p14:tracePt t="14827" x="5334000" y="4824413"/>
          <p14:tracePt t="14834" x="5287963" y="4787900"/>
          <p14:tracePt t="14843" x="5251450" y="4751388"/>
          <p14:tracePt t="14852" x="5232400" y="4732338"/>
          <p14:tracePt t="14859" x="5205413" y="4705350"/>
          <p14:tracePt t="14869" x="5195888" y="4687888"/>
          <p14:tracePt t="14875" x="5187950" y="4641850"/>
          <p14:tracePt t="14882" x="5178425" y="4632325"/>
          <p14:tracePt t="14890" x="5159375" y="4614863"/>
          <p14:tracePt t="14898" x="5151438" y="4595813"/>
          <p14:tracePt t="14906" x="5141913" y="4578350"/>
          <p14:tracePt t="14914" x="5132388" y="4559300"/>
          <p14:tracePt t="14922" x="5114925" y="4551363"/>
          <p14:tracePt t="14931" x="5086350" y="4532313"/>
          <p14:tracePt t="14947" x="5068888" y="4522788"/>
          <p14:tracePt t="14954" x="5068888" y="4514850"/>
          <p14:tracePt t="14962" x="5059363" y="4495800"/>
          <p14:tracePt t="14970" x="5049838" y="4495800"/>
          <p14:tracePt t="14978" x="5041900" y="4486275"/>
          <p14:tracePt t="14986" x="5022850" y="4468813"/>
          <p14:tracePt t="14995" x="5014913" y="4459288"/>
          <p14:tracePt t="15002" x="5005388" y="4441825"/>
          <p14:tracePt t="15012" x="5005388" y="4422775"/>
          <p14:tracePt t="15018" x="4995863" y="4405313"/>
          <p14:tracePt t="15028" x="4995863" y="4395788"/>
          <p14:tracePt t="15034" x="4995863" y="4368800"/>
          <p14:tracePt t="15042" x="4995863" y="4359275"/>
          <p14:tracePt t="15065" x="4995863" y="4303713"/>
          <p14:tracePt t="15066" x="4995863" y="4286250"/>
          <p14:tracePt t="15074" x="4995863" y="4276725"/>
          <p14:tracePt t="15083" x="4995863" y="4240213"/>
          <p14:tracePt t="15090" x="5032375" y="4213225"/>
          <p14:tracePt t="15098" x="5041900" y="4203700"/>
          <p14:tracePt t="15106" x="5068888" y="4176713"/>
          <p14:tracePt t="15114" x="5086350" y="4167188"/>
          <p14:tracePt t="15122" x="5122863" y="4167188"/>
          <p14:tracePt t="15131" x="5151438" y="4159250"/>
          <p14:tracePt t="15138" x="5187950" y="4159250"/>
          <p14:tracePt t="15147" x="5268913" y="4159250"/>
          <p14:tracePt t="15154" x="5334000" y="4130675"/>
          <p14:tracePt t="15162" x="5405438" y="4130675"/>
          <p14:tracePt t="15170" x="5461000" y="4130675"/>
          <p14:tracePt t="15178" x="5534025" y="4130675"/>
          <p14:tracePt t="15186" x="5607050" y="4130675"/>
          <p14:tracePt t="15195" x="5697538" y="4130675"/>
          <p14:tracePt t="15202" x="5789613" y="4130675"/>
          <p14:tracePt t="15213" x="5834063" y="4130675"/>
          <p14:tracePt t="15218" x="5889625" y="4130675"/>
          <p14:tracePt t="15228" x="5926138" y="4130675"/>
          <p14:tracePt t="15234" x="5943600" y="4130675"/>
          <p14:tracePt t="15243" x="5980113" y="4130675"/>
          <p14:tracePt t="15250" x="5999163" y="4140200"/>
          <p14:tracePt t="15266" x="5999163" y="4167188"/>
          <p14:tracePt t="15282" x="5999163" y="4213225"/>
          <p14:tracePt t="15290" x="5980113" y="4232275"/>
          <p14:tracePt t="15298" x="5962650" y="4259263"/>
          <p14:tracePt t="15307" x="5935663" y="4303713"/>
          <p14:tracePt t="15315" x="5935663" y="4349750"/>
          <p14:tracePt t="15322" x="5907088" y="4376738"/>
          <p14:tracePt t="15331" x="5899150" y="4413250"/>
          <p14:tracePt t="15338" x="5880100" y="4432300"/>
          <p14:tracePt t="15346" x="5880100" y="4449763"/>
          <p14:tracePt t="15354" x="5862638" y="4468813"/>
          <p14:tracePt t="15363" x="5862638" y="4478338"/>
          <p14:tracePt t="15370" x="5834063" y="4495800"/>
          <p14:tracePt t="15379" x="5826125" y="4495800"/>
          <p14:tracePt t="15386" x="5807075" y="4514850"/>
          <p14:tracePt t="15396" x="5789613" y="4532313"/>
          <p14:tracePt t="15402" x="5780088" y="4541838"/>
          <p14:tracePt t="15413" x="5753100" y="4551363"/>
          <p14:tracePt t="15418" x="5743575" y="4587875"/>
          <p14:tracePt t="15428" x="5707063" y="4624388"/>
          <p14:tracePt t="15434" x="5688013" y="4641850"/>
          <p14:tracePt t="15450" x="5661025" y="4668838"/>
          <p14:tracePt t="15458" x="5634038" y="4678363"/>
          <p14:tracePt t="15466" x="5561013" y="4714875"/>
          <p14:tracePt t="15474" x="5534025" y="4732338"/>
          <p14:tracePt t="15482" x="5507038" y="4741863"/>
          <p14:tracePt t="15490" x="5478463" y="4751388"/>
          <p14:tracePt t="15498" x="5434013" y="4768850"/>
          <p14:tracePt t="15506" x="5405438" y="4768850"/>
          <p14:tracePt t="15515" x="5334000" y="4768850"/>
          <p14:tracePt t="15522" x="5297488" y="4768850"/>
          <p14:tracePt t="15531" x="5224463" y="4768850"/>
          <p14:tracePt t="15538" x="5168900" y="4768850"/>
          <p14:tracePt t="15547" x="5095875" y="4768850"/>
          <p14:tracePt t="15554" x="5032375" y="4768850"/>
          <p14:tracePt t="15563" x="4995863" y="4768850"/>
          <p14:tracePt t="15570" x="4949825" y="4760913"/>
          <p14:tracePt t="15579" x="4886325" y="4724400"/>
          <p14:tracePt t="15586" x="4859338" y="4697413"/>
          <p14:tracePt t="15595" x="4813300" y="4668838"/>
          <p14:tracePt t="15602" x="4795838" y="4651375"/>
          <p14:tracePt t="15613" x="4767263" y="4614863"/>
          <p14:tracePt t="15618" x="4749800" y="4587875"/>
          <p14:tracePt t="15629" x="4740275" y="4551363"/>
          <p14:tracePt t="15634" x="4740275" y="4522788"/>
          <p14:tracePt t="15643" x="4740275" y="4505325"/>
          <p14:tracePt t="15650" x="4722813" y="4468813"/>
          <p14:tracePt t="15658" x="4722813" y="4449763"/>
          <p14:tracePt t="15666" x="4722813" y="4405313"/>
          <p14:tracePt t="15674" x="4722813" y="4376738"/>
          <p14:tracePt t="15682" x="4722813" y="4359275"/>
          <p14:tracePt t="15690" x="4722813" y="4332288"/>
          <p14:tracePt t="15698" x="4722813" y="4313238"/>
          <p14:tracePt t="15707" x="4722813" y="4303713"/>
          <p14:tracePt t="15714" x="4722813" y="4276725"/>
          <p14:tracePt t="15722" x="4722813" y="4259263"/>
          <p14:tracePt t="15730" x="4730750" y="4213225"/>
          <p14:tracePt t="15738" x="4740275" y="4195763"/>
          <p14:tracePt t="15746" x="4759325" y="4167188"/>
          <p14:tracePt t="15754" x="4786313" y="4149725"/>
          <p14:tracePt t="15762" x="4786313" y="4130675"/>
          <p14:tracePt t="15770" x="4813300" y="4113213"/>
          <p14:tracePt t="15779" x="4832350" y="4103688"/>
          <p14:tracePt t="15786" x="4886325" y="4067175"/>
          <p14:tracePt t="15795" x="4922838" y="4067175"/>
          <p14:tracePt t="15802" x="4978400" y="4057650"/>
          <p14:tracePt t="15812" x="5014913" y="4057650"/>
          <p14:tracePt t="15818" x="5068888" y="4057650"/>
          <p14:tracePt t="15829" x="5086350" y="4057650"/>
          <p14:tracePt t="15834" x="5132388" y="4040188"/>
          <p14:tracePt t="15843" x="5187950" y="4040188"/>
          <p14:tracePt t="15850" x="5260975" y="4040188"/>
          <p14:tracePt t="15859" x="5334000" y="4049713"/>
          <p14:tracePt t="15866" x="5414963" y="4086225"/>
          <p14:tracePt t="15874" x="5461000" y="4113213"/>
          <p14:tracePt t="15882" x="5524500" y="4130675"/>
          <p14:tracePt t="15891" x="5534025" y="4140200"/>
          <p14:tracePt t="15899" x="5551488" y="4159250"/>
          <p14:tracePt t="15907" x="5570538" y="4176713"/>
          <p14:tracePt t="15916" x="5570538" y="4195763"/>
          <p14:tracePt t="15922" x="5570538" y="4232275"/>
          <p14:tracePt t="15931" x="5580063" y="4249738"/>
          <p14:tracePt t="15938" x="5580063" y="4276725"/>
          <p14:tracePt t="15947" x="5580063" y="4295775"/>
          <p14:tracePt t="15954" x="5580063" y="4322763"/>
          <p14:tracePt t="15962" x="5580063" y="4340225"/>
          <p14:tracePt t="15970" x="5588000" y="4368800"/>
          <p14:tracePt t="15979" x="5597525" y="4376738"/>
          <p14:tracePt t="15986" x="5607050" y="4405313"/>
          <p14:tracePt t="15995" x="5607050" y="4422775"/>
          <p14:tracePt t="16002" x="5607050" y="4441825"/>
          <p14:tracePt t="16013" x="5607050" y="4468813"/>
          <p14:tracePt t="16018" x="5607050" y="4486275"/>
          <p14:tracePt t="16028" x="5607050" y="4505325"/>
          <p14:tracePt t="16034" x="5607050" y="4522788"/>
          <p14:tracePt t="16043" x="5607050" y="4541838"/>
          <p14:tracePt t="16050" x="5597525" y="4568825"/>
          <p14:tracePt t="16058" x="5588000" y="4587875"/>
          <p14:tracePt t="16066" x="5570538" y="4605338"/>
          <p14:tracePt t="16074" x="5543550" y="4641850"/>
          <p14:tracePt t="16082" x="5524500" y="4660900"/>
          <p14:tracePt t="16090" x="5507038" y="4668838"/>
          <p14:tracePt t="16098" x="5478463" y="4697413"/>
          <p14:tracePt t="16106" x="5470525" y="4697413"/>
          <p14:tracePt t="16114" x="5441950" y="4705350"/>
          <p14:tracePt t="16122" x="5414963" y="4714875"/>
          <p14:tracePt t="16131" x="5397500" y="4724400"/>
          <p14:tracePt t="16138" x="5351463" y="4751388"/>
          <p14:tracePt t="16146" x="5324475" y="4751388"/>
          <p14:tracePt t="16154" x="5297488" y="4760913"/>
          <p14:tracePt t="16162" x="5268913" y="4768850"/>
          <p14:tracePt t="16170" x="5241925" y="4768850"/>
          <p14:tracePt t="16179" x="5214938" y="4768850"/>
          <p14:tracePt t="16187" x="5168900" y="4768850"/>
          <p14:tracePt t="16196" x="5151438" y="4778375"/>
          <p14:tracePt t="16202" x="5122863" y="4778375"/>
          <p14:tracePt t="16213" x="5105400" y="4778375"/>
          <p14:tracePt t="16218" x="5078413" y="4778375"/>
          <p14:tracePt t="16228" x="5049838" y="4778375"/>
          <p14:tracePt t="16234" x="5022850" y="4778375"/>
          <p14:tracePt t="16243" x="4978400" y="4778375"/>
          <p14:tracePt t="16250" x="4959350" y="4778375"/>
          <p14:tracePt t="16258" x="4922838" y="4778375"/>
          <p14:tracePt t="16266" x="4886325" y="4778375"/>
          <p14:tracePt t="16274" x="4859338" y="4778375"/>
          <p14:tracePt t="16282" x="4813300" y="4751388"/>
          <p14:tracePt t="16290" x="4767263" y="4732338"/>
          <p14:tracePt t="16298" x="4722813" y="4697413"/>
          <p14:tracePt t="16306" x="4703763" y="4678363"/>
          <p14:tracePt t="16315" x="4676775" y="4660900"/>
          <p14:tracePt t="16322" x="4640263" y="4624388"/>
          <p14:tracePt t="16331" x="4630738" y="4605338"/>
          <p14:tracePt t="16338" x="4613275" y="4578350"/>
          <p14:tracePt t="16346" x="4594225" y="4541838"/>
          <p14:tracePt t="16354" x="4586288" y="4522788"/>
          <p14:tracePt t="16362" x="4586288" y="4505325"/>
          <p14:tracePt t="16370" x="4586288" y="4495800"/>
          <p14:tracePt t="16379" x="4586288" y="4486275"/>
          <p14:tracePt t="16387" x="4586288" y="4449763"/>
          <p14:tracePt t="16396" x="4586288" y="4441825"/>
          <p14:tracePt t="16402" x="4586288" y="4422775"/>
          <p14:tracePt t="16412" x="4586288" y="4405313"/>
          <p14:tracePt t="16418" x="4603750" y="4376738"/>
          <p14:tracePt t="16429" x="4613275" y="4349750"/>
          <p14:tracePt t="16443" x="4630738" y="4332288"/>
          <p14:tracePt t="16451" x="4659313" y="4313238"/>
          <p14:tracePt t="16459" x="4667250" y="4303713"/>
          <p14:tracePt t="16467" x="4686300" y="4286250"/>
          <p14:tracePt t="16475" x="4730750" y="4249738"/>
          <p14:tracePt t="16483" x="4776788" y="4232275"/>
          <p14:tracePt t="16491" x="4840288" y="4203700"/>
          <p14:tracePt t="16500" x="4905375" y="4176713"/>
          <p14:tracePt t="16507" x="4941888" y="4176713"/>
          <p14:tracePt t="16516" x="4995863" y="4167188"/>
          <p14:tracePt t="16523" x="5032375" y="4149725"/>
          <p14:tracePt t="16531" x="5095875" y="4149725"/>
          <p14:tracePt t="16539" x="5168900" y="4149725"/>
          <p14:tracePt t="16546" x="5232400" y="4149725"/>
          <p14:tracePt t="16555" x="5324475" y="4149725"/>
          <p14:tracePt t="16563" x="5397500" y="4149725"/>
          <p14:tracePt t="16571" x="5470525" y="4167188"/>
          <p14:tracePt t="16579" x="5534025" y="4176713"/>
          <p14:tracePt t="16587" x="5616575" y="4222750"/>
          <p14:tracePt t="16596" x="5653088" y="4232275"/>
          <p14:tracePt t="16603" x="5680075" y="4249738"/>
          <p14:tracePt t="16613" x="5697538" y="4276725"/>
          <p14:tracePt t="16619" x="5707063" y="4286250"/>
          <p14:tracePt t="16629" x="5707063" y="4313238"/>
          <p14:tracePt t="16635" x="5707063" y="4340225"/>
          <p14:tracePt t="16643" x="5707063" y="4368800"/>
          <p14:tracePt t="16651" x="5707063" y="4405313"/>
          <p14:tracePt t="16659" x="5707063" y="4413250"/>
          <p14:tracePt t="16667" x="5707063" y="4459288"/>
          <p14:tracePt t="16675" x="5697538" y="4468813"/>
          <p14:tracePt t="16683" x="5688013" y="4514850"/>
          <p14:tracePt t="16691" x="5688013" y="4532313"/>
          <p14:tracePt t="16699" x="5661025" y="4568825"/>
          <p14:tracePt t="16707" x="5643563" y="4595813"/>
          <p14:tracePt t="16716" x="5634038" y="4614863"/>
          <p14:tracePt t="16723" x="5624513" y="4632325"/>
          <p14:tracePt t="16731" x="5607050" y="4660900"/>
          <p14:tracePt t="16739" x="5588000" y="4697413"/>
          <p14:tracePt t="16746" x="5580063" y="4705350"/>
          <p14:tracePt t="16755" x="5561013" y="4724400"/>
          <p14:tracePt t="16763" x="5551488" y="4741863"/>
          <p14:tracePt t="16771" x="5543550" y="4741863"/>
          <p14:tracePt t="16779" x="5534025" y="4751388"/>
          <p14:tracePt t="16787" x="5524500" y="4760913"/>
          <p14:tracePt t="16796" x="5507038" y="4787900"/>
          <p14:tracePt t="16813" x="5497513" y="4787900"/>
          <p14:tracePt t="16829" x="5487988" y="4787900"/>
          <p14:tracePt t="16835" x="5470525" y="4787900"/>
          <p14:tracePt t="16843" x="5424488" y="4787900"/>
          <p14:tracePt t="16851" x="5405438" y="4787900"/>
          <p14:tracePt t="16859" x="5351463" y="4787900"/>
          <p14:tracePt t="16867" x="5297488" y="4787900"/>
          <p14:tracePt t="16875" x="5205413" y="4787900"/>
          <p14:tracePt t="16883" x="5132388" y="4787900"/>
          <p14:tracePt t="16891" x="5049838" y="4760913"/>
          <p14:tracePt t="16898" x="4932363" y="4697413"/>
          <p14:tracePt t="16907" x="4876800" y="4678363"/>
          <p14:tracePt t="16916" x="4786313" y="4624388"/>
          <p14:tracePt t="16923" x="4740275" y="4568825"/>
          <p14:tracePt t="16930" x="4695825" y="4522788"/>
          <p14:tracePt t="16938" x="4676775" y="4505325"/>
          <p14:tracePt t="16947" x="4659313" y="4459288"/>
          <p14:tracePt t="16954" x="4649788" y="4432300"/>
          <p14:tracePt t="16962" x="4640263" y="4413250"/>
          <p14:tracePt t="16970" x="4640263" y="4405313"/>
          <p14:tracePt t="16979" x="4640263" y="4376738"/>
          <p14:tracePt t="16986" x="4622800" y="4359275"/>
          <p14:tracePt t="17002" x="4622800" y="4340225"/>
          <p14:tracePt t="17011" x="4622800" y="4332288"/>
          <p14:tracePt t="17018" x="4622800" y="4322763"/>
          <p14:tracePt t="17029" x="4622800" y="4313238"/>
          <p14:tracePt t="17035" x="4622800" y="4295775"/>
          <p14:tracePt t="17050" x="4622800" y="4286250"/>
          <p14:tracePt t="17051" x="4622800" y="4276725"/>
          <p14:tracePt t="17059" x="4630738" y="4259263"/>
          <p14:tracePt t="17066" x="4640263" y="4240213"/>
          <p14:tracePt t="17074" x="4659313" y="4222750"/>
          <p14:tracePt t="17082" x="4676775" y="4203700"/>
          <p14:tracePt t="17090" x="4713288" y="4167188"/>
          <p14:tracePt t="17098" x="4730750" y="4149725"/>
          <p14:tracePt t="17106" x="4786313" y="4140200"/>
          <p14:tracePt t="17114" x="4849813" y="4113213"/>
          <p14:tracePt t="17122" x="4876800" y="4113213"/>
          <p14:tracePt t="17130" x="4895850" y="4094163"/>
          <p14:tracePt t="17138" x="4949825" y="4094163"/>
          <p14:tracePt t="17147" x="5005388" y="4094163"/>
          <p14:tracePt t="17154" x="5049838" y="4094163"/>
          <p14:tracePt t="17162" x="5105400" y="4094163"/>
          <p14:tracePt t="17170" x="5159375" y="4094163"/>
          <p14:tracePt t="17179" x="5195888" y="4094163"/>
          <p14:tracePt t="17186" x="5241925" y="4094163"/>
          <p14:tracePt t="17195" x="5297488" y="4094163"/>
          <p14:tracePt t="17202" x="5324475" y="4113213"/>
          <p14:tracePt t="17212" x="5397500" y="4149725"/>
          <p14:tracePt t="17218" x="5405438" y="4159250"/>
          <p14:tracePt t="17228" x="5434013" y="4186238"/>
          <p14:tracePt t="17234" x="5470525" y="4222750"/>
          <p14:tracePt t="17243" x="5478463" y="4240213"/>
          <p14:tracePt t="17250" x="5487988" y="4295775"/>
          <p14:tracePt t="17258" x="5507038" y="4313238"/>
          <p14:tracePt t="17266" x="5524500" y="4332288"/>
          <p14:tracePt t="17274" x="5561013" y="4368800"/>
          <p14:tracePt t="17282" x="5588000" y="4395788"/>
          <p14:tracePt t="17290" x="5597525" y="4405313"/>
          <p14:tracePt t="17298" x="5597525" y="4432300"/>
          <p14:tracePt t="17306" x="5597525" y="4441825"/>
          <p14:tracePt t="17315" x="5597525" y="4449763"/>
          <p14:tracePt t="17322" x="5597525" y="4468813"/>
          <p14:tracePt t="17330" x="5597525" y="4486275"/>
          <p14:tracePt t="17338" x="5597525" y="4495800"/>
          <p14:tracePt t="17345" x="5597525" y="4514850"/>
          <p14:tracePt t="17353" x="5597525" y="4532313"/>
          <p14:tracePt t="17361" x="5588000" y="4559300"/>
          <p14:tracePt t="17370" x="5580063" y="4568825"/>
          <p14:tracePt t="17379" x="5570538" y="4605338"/>
          <p14:tracePt t="17385" x="5561013" y="4624388"/>
          <p14:tracePt t="17394" x="5543550" y="4641850"/>
          <p14:tracePt t="17401" x="5524500" y="4660900"/>
          <p14:tracePt t="17410" x="5514975" y="4668838"/>
          <p14:tracePt t="17417" x="5497513" y="4687888"/>
          <p14:tracePt t="17427" x="5478463" y="4705350"/>
          <p14:tracePt t="17433" x="5470525" y="4714875"/>
          <p14:tracePt t="17441" x="5461000" y="4724400"/>
          <p14:tracePt t="17449" x="5451475" y="4724400"/>
          <p14:tracePt t="17457" x="5441950" y="4724400"/>
          <p14:tracePt t="17465" x="5424488" y="4732338"/>
          <p14:tracePt t="17473" x="5414963" y="4732338"/>
          <p14:tracePt t="17481" x="5405438" y="4732338"/>
          <p14:tracePt t="17489" x="5387975" y="4741863"/>
          <p14:tracePt t="17497" x="5378450" y="4751388"/>
          <p14:tracePt t="17505" x="5360988" y="4751388"/>
          <p14:tracePt t="17514" x="5341938" y="4760913"/>
          <p14:tracePt t="17522" x="5305425" y="4760913"/>
          <p14:tracePt t="17530" x="5260975" y="4760913"/>
          <p14:tracePt t="17538" x="5241925" y="4768850"/>
          <p14:tracePt t="17546" x="5205413" y="4768850"/>
          <p14:tracePt t="17555" x="5168900" y="4768850"/>
          <p14:tracePt t="17562" x="5141913" y="4768850"/>
          <p14:tracePt t="17571" x="5114925" y="4768850"/>
          <p14:tracePt t="17579" x="5105400" y="4768850"/>
          <p14:tracePt t="17587" x="5095875" y="4768850"/>
          <p14:tracePt t="17603" x="5086350" y="4768850"/>
          <p14:tracePt t="17619" x="5078413" y="4768850"/>
          <p14:tracePt t="17630" x="5068888" y="4768850"/>
          <p14:tracePt t="17635" x="5059363" y="4768850"/>
          <p14:tracePt t="17643" x="5022850" y="4760913"/>
          <p14:tracePt t="17651" x="4995863" y="4760913"/>
          <p14:tracePt t="17659" x="4978400" y="4760913"/>
          <p14:tracePt t="17667" x="4941888" y="4760913"/>
          <p14:tracePt t="17675" x="4895850" y="4760913"/>
          <p14:tracePt t="17683" x="4859338" y="4760913"/>
          <p14:tracePt t="17691" x="4822825" y="4760913"/>
          <p14:tracePt t="17698" x="4776788" y="4760913"/>
          <p14:tracePt t="17707" x="4767263" y="4760913"/>
          <p14:tracePt t="17714" x="4749800" y="4760913"/>
          <p14:tracePt t="17731" x="4740275" y="4760913"/>
          <p14:tracePt t="17747" x="4730750" y="4751388"/>
          <p14:tracePt t="17787" x="4730750" y="4741863"/>
          <p14:tracePt t="17794" x="4730750" y="4714875"/>
          <p14:tracePt t="17803" x="4722813" y="4697413"/>
          <p14:tracePt t="17812" x="4713288" y="4668838"/>
          <p14:tracePt t="17818" x="4695825" y="4641850"/>
          <p14:tracePt t="17829" x="4695825" y="4624388"/>
          <p14:tracePt t="17835" x="4695825" y="4605338"/>
          <p14:tracePt t="17845" x="4676775" y="4568825"/>
          <p14:tracePt t="17859" x="4676775" y="4559300"/>
          <p14:tracePt t="17867" x="4676775" y="4541838"/>
          <p14:tracePt t="17875" x="4676775" y="4532313"/>
          <p14:tracePt t="17883" x="4676775" y="4522788"/>
          <p14:tracePt t="17898" x="4676775" y="4514850"/>
          <p14:tracePt t="17923" x="4676775" y="4495800"/>
          <p14:tracePt t="17946" x="4676775" y="4478338"/>
          <p14:tracePt t="17971" x="4686300" y="4432300"/>
          <p14:tracePt t="17978" x="4695825" y="4422775"/>
          <p14:tracePt t="17987" x="4703763" y="4405313"/>
          <p14:tracePt t="17997" x="4722813" y="4386263"/>
          <p14:tracePt t="18003" x="4730750" y="4376738"/>
          <p14:tracePt t="18014" x="4740275" y="4368800"/>
          <p14:tracePt t="18030" x="4749800" y="4368800"/>
          <p14:tracePt t="18035" x="4776788" y="4340225"/>
          <p14:tracePt t="18051" x="4795838" y="4332288"/>
          <p14:tracePt t="18059" x="4813300" y="4332288"/>
          <p14:tracePt t="18067" x="4849813" y="4303713"/>
          <p14:tracePt t="18075" x="4886325" y="4303713"/>
          <p14:tracePt t="18082" x="4895850" y="4295775"/>
          <p14:tracePt t="18090" x="4941888" y="4286250"/>
          <p14:tracePt t="18098" x="4986338" y="4276725"/>
          <p14:tracePt t="18106" x="5022850" y="4276725"/>
          <p14:tracePt t="18114" x="5068888" y="4276725"/>
          <p14:tracePt t="18122" x="5122863" y="4276725"/>
          <p14:tracePt t="18130" x="5214938" y="4276725"/>
          <p14:tracePt t="18138" x="5260975" y="4276725"/>
          <p14:tracePt t="18146" x="5351463" y="4276725"/>
          <p14:tracePt t="18154" x="5424488" y="4276725"/>
          <p14:tracePt t="18163" x="5487988" y="4276725"/>
          <p14:tracePt t="18170" x="5561013" y="4286250"/>
          <p14:tracePt t="18178" x="5624513" y="4303713"/>
          <p14:tracePt t="18186" x="5680075" y="4322763"/>
          <p14:tracePt t="18195" x="5724525" y="4322763"/>
          <p14:tracePt t="18202" x="5761038" y="4332288"/>
          <p14:tracePt t="18212" x="5780088" y="4332288"/>
          <p14:tracePt t="18218" x="5797550" y="4340225"/>
          <p14:tracePt t="18228" x="5816600" y="4340225"/>
          <p14:tracePt t="18234" x="5826125" y="4349750"/>
          <p14:tracePt t="18250" x="5826125" y="4368800"/>
          <p14:tracePt t="18267" x="5826125" y="4395788"/>
          <p14:tracePt t="18275" x="5834063" y="4413250"/>
          <p14:tracePt t="18283" x="5834063" y="4441825"/>
          <p14:tracePt t="18291" x="5843588" y="4468813"/>
          <p14:tracePt t="18299" x="5843588" y="4495800"/>
          <p14:tracePt t="18307" x="5870575" y="4541838"/>
          <p14:tracePt t="18323" x="5870575" y="4559300"/>
          <p14:tracePt t="18332" x="5870575" y="4587875"/>
          <p14:tracePt t="18339" x="5870575" y="4595813"/>
          <p14:tracePt t="18347" x="5870575" y="4605338"/>
          <p14:tracePt t="18355" x="5870575" y="4624388"/>
          <p14:tracePt t="18362" x="5870575" y="4632325"/>
          <p14:tracePt t="18371" x="5870575" y="4641850"/>
          <p14:tracePt t="18379" x="5862638" y="4641850"/>
          <p14:tracePt t="18396" x="5853113" y="4651375"/>
          <p14:tracePt t="18403" x="5853113" y="4660900"/>
          <p14:tracePt t="18413" x="5834063" y="4678363"/>
          <p14:tracePt t="18419" x="5816600" y="4687888"/>
          <p14:tracePt t="18429" x="5807075" y="4697413"/>
          <p14:tracePt t="18435" x="5780088" y="4714875"/>
          <p14:tracePt t="18445" x="5761038" y="4724400"/>
          <p14:tracePt t="18451" x="5724525" y="4732338"/>
          <p14:tracePt t="18459" x="5670550" y="4768850"/>
          <p14:tracePt t="18468" x="5616575" y="4778375"/>
          <p14:tracePt t="18475" x="5543550" y="4797425"/>
          <p14:tracePt t="18484" x="5441950" y="4805363"/>
          <p14:tracePt t="18491" x="5351463" y="4805363"/>
          <p14:tracePt t="18500" x="5268913" y="4833938"/>
          <p14:tracePt t="18507" x="5159375" y="4851400"/>
          <p14:tracePt t="18516" x="5086350" y="4851400"/>
          <p14:tracePt t="18523" x="5032375" y="4851400"/>
          <p14:tracePt t="18531" x="4986338" y="4851400"/>
          <p14:tracePt t="18539" x="4968875" y="4851400"/>
          <p14:tracePt t="18546" x="4959350" y="4851400"/>
          <p14:tracePt t="18555" x="4932363" y="4833938"/>
          <p14:tracePt t="18562" x="4913313" y="4814888"/>
          <p14:tracePt t="18571" x="4905375" y="4797425"/>
          <p14:tracePt t="18579" x="4895850" y="4787900"/>
          <p14:tracePt t="18603" x="4886325" y="4760913"/>
          <p14:tracePt t="18628" x="4876800" y="4751388"/>
          <p14:tracePt t="18635" x="4876800" y="4741863"/>
          <p14:tracePt t="18651" x="4876800" y="4724400"/>
          <p14:tracePt t="18667" x="4876800" y="4714875"/>
          <p14:tracePt t="18675" x="4868863" y="4705350"/>
          <p14:tracePt t="18931" x="4868863" y="4668838"/>
          <p14:tracePt t="18939" x="4876800" y="4651375"/>
          <p14:tracePt t="18947" x="4913313" y="4578350"/>
          <p14:tracePt t="18955" x="4941888" y="4505325"/>
          <p14:tracePt t="18963" x="4978400" y="4441825"/>
          <p14:tracePt t="18971" x="5005388" y="4376738"/>
          <p14:tracePt t="18980" x="5049838" y="4332288"/>
          <p14:tracePt t="18987" x="5086350" y="4276725"/>
          <p14:tracePt t="18997" x="5122863" y="4232275"/>
          <p14:tracePt t="19003" x="5178425" y="4167188"/>
          <p14:tracePt t="19013" x="5195888" y="4122738"/>
          <p14:tracePt t="19018" x="5232400" y="4103688"/>
          <p14:tracePt t="19029" x="5268913" y="4067175"/>
          <p14:tracePt t="19035" x="5278438" y="4057650"/>
          <p14:tracePt t="19045" x="5278438" y="4049713"/>
          <p14:tracePt t="19063" x="5278438" y="4030663"/>
          <p14:tracePt t="19187" x="5278438" y="4049713"/>
          <p14:tracePt t="19194" x="5268913" y="4049713"/>
          <p14:tracePt t="19209" x="5268913" y="4057650"/>
          <p14:tracePt t="19251" x="5268913" y="4067175"/>
          <p14:tracePt t="19387" x="5268913" y="4057650"/>
          <p14:tracePt t="19403" x="5268913" y="4049713"/>
          <p14:tracePt t="19411" x="5278438" y="4021138"/>
          <p14:tracePt t="19428" x="5278438" y="3976688"/>
          <p14:tracePt t="19433" x="5305425" y="3948113"/>
          <p14:tracePt t="19441" x="5314950" y="3921125"/>
          <p14:tracePt t="19449" x="5324475" y="3875088"/>
          <p14:tracePt t="19457" x="5324475" y="3848100"/>
          <p14:tracePt t="19466" x="5334000" y="3811588"/>
          <p14:tracePt t="19474" x="5334000" y="3775075"/>
          <p14:tracePt t="19482" x="5341938" y="3748088"/>
          <p14:tracePt t="19490" x="5341938" y="3730625"/>
          <p14:tracePt t="19498" x="5341938" y="3711575"/>
          <p14:tracePt t="19506" x="5360988" y="3665538"/>
          <p14:tracePt t="19514" x="5360988" y="3657600"/>
          <p14:tracePt t="19522" x="5360988" y="3638550"/>
          <p14:tracePt t="19530" x="5360988" y="3621088"/>
          <p14:tracePt t="19538" x="5360988" y="3592513"/>
          <p14:tracePt t="19546" x="5360988" y="3584575"/>
          <p14:tracePt t="19562" x="5360988" y="3575050"/>
          <p14:tracePt t="19587" x="5368925" y="3565525"/>
          <p14:tracePt t="20787" x="5351463" y="3565525"/>
          <p14:tracePt t="20794" x="5159375" y="3565525"/>
          <p14:tracePt t="20802" x="4905375" y="3565525"/>
          <p14:tracePt t="20811" x="4530725" y="3565525"/>
          <p14:tracePt t="20818" x="4230688" y="3565525"/>
          <p14:tracePt t="20828" x="3929063" y="3565525"/>
          <p14:tracePt t="20834" x="3665538" y="3565525"/>
          <p14:tracePt t="20845" x="3436938" y="3565525"/>
          <p14:tracePt t="20850" x="3300413" y="3565525"/>
          <p14:tracePt t="20858" x="3200400" y="3565525"/>
          <p14:tracePt t="20866" x="3144838" y="3565525"/>
          <p14:tracePt t="20875" x="3127375" y="3565525"/>
          <p14:tracePt t="20882" x="3117850" y="3565525"/>
          <p14:tracePt t="20963" x="3108325" y="3565525"/>
          <p14:tracePt t="20971" x="3081338" y="3565525"/>
          <p14:tracePt t="20987" x="3027363" y="3565525"/>
          <p14:tracePt t="21003" x="2971800" y="3565525"/>
          <p14:tracePt t="21011" x="2954338" y="3565525"/>
          <p14:tracePt t="21019" x="2908300" y="3565525"/>
          <p14:tracePt t="21029" x="2898775" y="3565525"/>
          <p14:tracePt t="21035" x="2881313" y="3565525"/>
          <p14:tracePt t="21795" x="2871788" y="3584575"/>
          <p14:tracePt t="21802" x="2871788" y="3602038"/>
          <p14:tracePt t="21810" x="2844800" y="3629025"/>
          <p14:tracePt t="21818" x="2825750" y="3675063"/>
          <p14:tracePt t="21828" x="2817813" y="3702050"/>
          <p14:tracePt t="21834" x="2817813" y="3721100"/>
          <p14:tracePt t="21844" x="2808288" y="3730625"/>
          <p14:tracePt t="21850" x="2798763" y="3748088"/>
          <p14:tracePt t="21859" x="2781300" y="3775075"/>
          <p14:tracePt t="21866" x="2771775" y="3794125"/>
          <p14:tracePt t="21874" x="2762250" y="3830638"/>
          <p14:tracePt t="21882" x="2752725" y="3848100"/>
          <p14:tracePt t="21890" x="2752725" y="3867150"/>
          <p14:tracePt t="21898" x="2725738" y="3884613"/>
          <p14:tracePt t="21907" x="2716213" y="3903663"/>
          <p14:tracePt t="21914" x="2716213" y="3911600"/>
          <p14:tracePt t="21922" x="2716213" y="3930650"/>
          <p14:tracePt t="21938" x="2708275" y="3967163"/>
          <p14:tracePt t="21946" x="2698750" y="3976688"/>
          <p14:tracePt t="21954" x="2689225" y="3984625"/>
          <p14:tracePt t="21962" x="2689225" y="3994150"/>
          <p14:tracePt t="21970" x="2689225" y="4003675"/>
          <p14:tracePt t="21978" x="2679700" y="4021138"/>
          <p14:tracePt t="22010" x="2671763" y="4049713"/>
          <p14:tracePt t="22035" x="2662238" y="4057650"/>
          <p14:tracePt t="22043" x="2662238" y="4067175"/>
          <p14:tracePt t="22258" x="2708275" y="4021138"/>
          <p14:tracePt t="22265" x="2825750" y="3911600"/>
          <p14:tracePt t="22273" x="2908300" y="3848100"/>
          <p14:tracePt t="22281" x="3027363" y="3757613"/>
          <p14:tracePt t="22289" x="3127375" y="3665538"/>
          <p14:tracePt t="22297" x="3227388" y="3584575"/>
          <p14:tracePt t="22306" x="3300413" y="3529013"/>
          <p14:tracePt t="22314" x="3382963" y="3475038"/>
          <p14:tracePt t="22322" x="3490913" y="3402013"/>
          <p14:tracePt t="22330" x="3592513" y="3375025"/>
          <p14:tracePt t="22338" x="3692525" y="3302000"/>
          <p14:tracePt t="22346" x="3756025" y="3265488"/>
          <p14:tracePt t="22356" x="3819525" y="3236913"/>
          <p14:tracePt t="22362" x="3902075" y="3182938"/>
          <p14:tracePt t="22371" x="3984625" y="3146425"/>
          <p14:tracePt t="22378" x="4029075" y="3119438"/>
          <p14:tracePt t="22387" x="4102100" y="3082925"/>
          <p14:tracePt t="22395" x="4148138" y="3054350"/>
          <p14:tracePt t="22403" x="4230688" y="3046413"/>
          <p14:tracePt t="22411" x="4311650" y="2990850"/>
          <p14:tracePt t="22419" x="4340225" y="2982913"/>
          <p14:tracePt t="22428" x="4403725" y="2954338"/>
          <p14:tracePt t="22434" x="4440238" y="2946400"/>
          <p14:tracePt t="22444" x="4484688" y="2936875"/>
          <p14:tracePt t="22450" x="4513263" y="2927350"/>
          <p14:tracePt t="22458" x="4540250" y="2927350"/>
          <p14:tracePt t="22466" x="4557713" y="2917825"/>
          <p14:tracePt t="22474" x="4576763" y="2909888"/>
          <p14:tracePt t="22482" x="4594225" y="2900363"/>
          <p14:tracePt t="22497" x="4603750" y="2890838"/>
          <p14:tracePt t="22505" x="4613275" y="2890838"/>
          <p14:tracePt t="22521" x="4622800" y="2881313"/>
          <p14:tracePt t="22530" x="4630738" y="2873375"/>
          <p14:tracePt t="22537" x="4640263" y="2863850"/>
          <p14:tracePt t="22554" x="4649788" y="2854325"/>
          <p14:tracePt t="22563" x="4649788" y="2844800"/>
          <p14:tracePt t="22570" x="4667250" y="2827338"/>
          <p14:tracePt t="22603" x="4676775" y="2817813"/>
          <p14:tracePt t="23458" x="4659313" y="2817813"/>
          <p14:tracePt t="23466" x="4622800" y="2817813"/>
          <p14:tracePt t="23474" x="4603750" y="2817813"/>
          <p14:tracePt t="23482" x="4576763" y="2817813"/>
          <p14:tracePt t="23491" x="4567238" y="2817813"/>
          <p14:tracePt t="23498" x="4557713" y="2817813"/>
          <p14:tracePt t="23866" x="4557713" y="2808288"/>
          <p14:tracePt t="23875" x="4557713" y="2790825"/>
          <p14:tracePt t="23938" x="4557713" y="2771775"/>
          <p14:tracePt t="23962" x="4557713" y="2754313"/>
          <p14:tracePt t="23978" x="4576763" y="2744788"/>
          <p14:tracePt t="23994" x="4586288" y="2727325"/>
          <p14:tracePt t="24018" x="4594225" y="2717800"/>
          <p14:tracePt t="24044" x="4603750" y="2708275"/>
          <p14:tracePt t="24050" x="4613275" y="2708275"/>
          <p14:tracePt t="24058" x="4622800" y="2708275"/>
          <p14:tracePt t="24099" x="4630738" y="2690813"/>
          <p14:tracePt t="24299" x="4630738" y="2698750"/>
          <p14:tracePt t="24315" x="4622800" y="2744788"/>
          <p14:tracePt t="24331" x="4613275" y="2781300"/>
          <p14:tracePt t="24339" x="4603750" y="2790825"/>
          <p14:tracePt t="24346" x="4594225" y="2800350"/>
          <p14:tracePt t="24362" x="4567238" y="2836863"/>
          <p14:tracePt t="24378" x="4549775" y="2854325"/>
          <p14:tracePt t="24386" x="4540250" y="2873375"/>
          <p14:tracePt t="24395" x="4530725" y="2881313"/>
          <p14:tracePt t="24402" x="4521200" y="2890838"/>
          <p14:tracePt t="24418" x="4503738" y="2900363"/>
          <p14:tracePt t="24428" x="4484688" y="2917825"/>
          <p14:tracePt t="24434" x="4476750" y="2927350"/>
          <p14:tracePt t="24450" x="4467225" y="2936875"/>
          <p14:tracePt t="24747" x="4421188" y="2982913"/>
          <p14:tracePt t="24755" x="4321175" y="3009900"/>
          <p14:tracePt t="24762" x="4202113" y="3046413"/>
          <p14:tracePt t="24771" x="4094163" y="3073400"/>
          <p14:tracePt t="24778" x="4002088" y="3100388"/>
          <p14:tracePt t="24787" x="3883025" y="3146425"/>
          <p14:tracePt t="24795" x="3802063" y="3192463"/>
          <p14:tracePt t="24801" x="3719513" y="3209925"/>
          <p14:tracePt t="24810" x="3656013" y="3255963"/>
          <p14:tracePt t="24817" x="3600450" y="3273425"/>
          <p14:tracePt t="24826" x="3536950" y="3302000"/>
          <p14:tracePt t="24833" x="3490913" y="3338513"/>
          <p14:tracePt t="24842" x="3463925" y="3355975"/>
          <p14:tracePt t="24849" x="3436938" y="3375025"/>
          <p14:tracePt t="24858" x="3419475" y="3402013"/>
          <p14:tracePt t="24866" x="3390900" y="3429000"/>
          <p14:tracePt t="24874" x="3363913" y="3446463"/>
          <p14:tracePt t="24883" x="3336925" y="3482975"/>
          <p14:tracePt t="24890" x="3327400" y="3482975"/>
          <p14:tracePt t="24900" x="3309938" y="3502025"/>
          <p14:tracePt t="24907" x="3300413" y="3511550"/>
          <p14:tracePt t="24915" x="3281363" y="3519488"/>
          <p14:tracePt t="24922" x="3244850" y="3556000"/>
          <p14:tracePt t="24932" x="3236913" y="3565525"/>
          <p14:tracePt t="24938" x="3227388" y="3575050"/>
          <p14:tracePt t="24947" x="3200400" y="3575050"/>
          <p14:tracePt t="24955" x="3171825" y="3602038"/>
          <p14:tracePt t="24964" x="3144838" y="3611563"/>
          <p14:tracePt t="24970" x="3108325" y="3629025"/>
          <p14:tracePt t="24978" x="3054350" y="3665538"/>
          <p14:tracePt t="24986" x="2998788" y="3675063"/>
          <p14:tracePt t="24995" x="2954338" y="3702050"/>
          <p14:tracePt t="25002" x="2935288" y="3711575"/>
          <p14:tracePt t="25011" x="2889250" y="3721100"/>
          <p14:tracePt t="25018" x="2871788" y="3730625"/>
          <p14:tracePt t="25028" x="2844800" y="3757613"/>
          <p14:tracePt t="25034" x="2825750" y="3767138"/>
          <p14:tracePt t="25048" x="2798763" y="3784600"/>
          <p14:tracePt t="25051" x="2771775" y="3794125"/>
          <p14:tracePt t="25058" x="2744788" y="3811588"/>
          <p14:tracePt t="25066" x="2716213" y="3830638"/>
          <p14:tracePt t="25083" x="2679700" y="3848100"/>
          <p14:tracePt t="25091" x="2679700" y="3857625"/>
          <p14:tracePt t="25099" x="2662238" y="3875088"/>
          <p14:tracePt t="25107" x="2616200" y="3884613"/>
          <p14:tracePt t="25116" x="2616200" y="3894138"/>
          <p14:tracePt t="25123" x="2606675" y="3903663"/>
          <p14:tracePt t="25131" x="2579688" y="3921125"/>
          <p14:tracePt t="25139" x="2552700" y="3930650"/>
          <p14:tracePt t="25147" x="2516188" y="3967163"/>
          <p14:tracePt t="25155" x="2489200" y="3976688"/>
          <p14:tracePt t="25162" x="2462213" y="3994150"/>
          <p14:tracePt t="25171" x="2443163" y="4013200"/>
          <p14:tracePt t="25187" x="2433638" y="4021138"/>
          <p14:tracePt t="25196" x="2425700" y="4030663"/>
          <p14:tracePt t="25203" x="2416175" y="4040188"/>
          <p14:tracePt t="25219" x="2406650" y="4049713"/>
          <p14:tracePt t="25229" x="2397125" y="4057650"/>
          <p14:tracePt t="25235" x="2389188" y="4067175"/>
          <p14:tracePt t="25251" x="2379663" y="4086225"/>
          <p14:tracePt t="25259" x="2352675" y="4094163"/>
          <p14:tracePt t="25275" x="2352675" y="4103688"/>
          <p14:tracePt t="25283" x="2333625" y="4113213"/>
          <p14:tracePt t="25298" x="2297113" y="4122738"/>
          <p14:tracePt t="25323" x="2297113" y="4130675"/>
          <p14:tracePt t="25379" x="2287588" y="4140200"/>
          <p14:tracePt t="25394" x="2270125" y="4159250"/>
          <p14:tracePt t="25410" x="2251075" y="4167188"/>
          <p14:tracePt t="25419" x="2243138" y="4167188"/>
          <p14:tracePt t="25435" x="2233613" y="4176713"/>
          <p14:tracePt t="25451" x="2224088" y="4186238"/>
          <p14:tracePt t="25499" x="2214563" y="4186238"/>
          <p14:tracePt t="25539" x="2214563" y="4195763"/>
          <p14:tracePt t="25659" x="2224088" y="4195763"/>
          <p14:tracePt t="25667" x="2251075" y="4195763"/>
          <p14:tracePt t="25675" x="2287588" y="4195763"/>
          <p14:tracePt t="25683" x="2343150" y="4195763"/>
          <p14:tracePt t="25691" x="2397125" y="4195763"/>
          <p14:tracePt t="25699" x="2452688" y="4195763"/>
          <p14:tracePt t="25707" x="2543175" y="4195763"/>
          <p14:tracePt t="25716" x="2635250" y="4195763"/>
          <p14:tracePt t="25723" x="2744788" y="4195763"/>
          <p14:tracePt t="25730" x="2835275" y="4195763"/>
          <p14:tracePt t="25739" x="2908300" y="4195763"/>
          <p14:tracePt t="25747" x="2998788" y="4195763"/>
          <p14:tracePt t="25755" x="3063875" y="4195763"/>
          <p14:tracePt t="25764" x="3136900" y="4195763"/>
          <p14:tracePt t="25771" x="3200400" y="4167188"/>
          <p14:tracePt t="25778" x="3217863" y="4149725"/>
          <p14:tracePt t="25787" x="3244850" y="4130675"/>
          <p14:tracePt t="25796" x="3244850" y="4122738"/>
          <p14:tracePt t="25803" x="3244850" y="4113213"/>
          <p14:tracePt t="25812" x="3244850" y="4103688"/>
          <p14:tracePt t="25979" x="3227388" y="4113213"/>
          <p14:tracePt t="25987" x="3171825" y="4113213"/>
          <p14:tracePt t="25995" x="3136900" y="4122738"/>
          <p14:tracePt t="26003" x="3108325" y="4122738"/>
          <p14:tracePt t="26012" x="3071813" y="4122738"/>
          <p14:tracePt t="26017" x="3054350" y="4122738"/>
          <p14:tracePt t="26026" x="3008313" y="4122738"/>
          <p14:tracePt t="26045" x="2998788" y="4122738"/>
          <p14:tracePt t="26123" x="2990850" y="4122738"/>
          <p14:tracePt t="26130" x="2990850" y="4086225"/>
          <p14:tracePt t="26137" x="2990850" y="4030663"/>
          <p14:tracePt t="26145" x="2990850" y="4003675"/>
          <p14:tracePt t="26153" x="3008313" y="3957638"/>
          <p14:tracePt t="26161" x="3044825" y="3911600"/>
          <p14:tracePt t="26170" x="3081338" y="3811588"/>
          <p14:tracePt t="26178" x="3108325" y="3757613"/>
          <p14:tracePt t="26186" x="3154363" y="3702050"/>
          <p14:tracePt t="26195" x="3208338" y="3621088"/>
          <p14:tracePt t="26202" x="3254375" y="3538538"/>
          <p14:tracePt t="26212" x="3309938" y="3475038"/>
          <p14:tracePt t="26218" x="3346450" y="3429000"/>
          <p14:tracePt t="26229" x="3390900" y="3375025"/>
          <p14:tracePt t="26235" x="3409950" y="3355975"/>
          <p14:tracePt t="26245" x="3446463" y="3328988"/>
          <p14:tracePt t="26251" x="3473450" y="3309938"/>
          <p14:tracePt t="26261" x="3519488" y="3273425"/>
          <p14:tracePt t="26267" x="3536950" y="3265488"/>
          <p14:tracePt t="26275" x="3563938" y="3255963"/>
          <p14:tracePt t="26283" x="3629025" y="3228975"/>
          <p14:tracePt t="26291" x="3673475" y="3209925"/>
          <p14:tracePt t="26299" x="3709988" y="3200400"/>
          <p14:tracePt t="26307" x="3746500" y="3173413"/>
          <p14:tracePt t="26316" x="3775075" y="3163888"/>
          <p14:tracePt t="26323" x="3829050" y="3155950"/>
          <p14:tracePt t="26332" x="3875088" y="3136900"/>
          <p14:tracePt t="26339" x="3919538" y="3100388"/>
          <p14:tracePt t="26346" x="3948113" y="3090863"/>
          <p14:tracePt t="26354" x="4011613" y="3063875"/>
          <p14:tracePt t="26362" x="4038600" y="3046413"/>
          <p14:tracePt t="26370" x="4057650" y="3036888"/>
          <p14:tracePt t="26378" x="4102100" y="3009900"/>
          <p14:tracePt t="26387" x="4121150" y="2990850"/>
          <p14:tracePt t="26395" x="4138613" y="2982913"/>
          <p14:tracePt t="26403" x="4157663" y="2963863"/>
          <p14:tracePt t="26411" x="4165600" y="2954338"/>
          <p14:tracePt t="26418" x="4184650" y="2946400"/>
          <p14:tracePt t="26428" x="4211638" y="2917825"/>
          <p14:tracePt t="26434" x="4221163" y="2909888"/>
          <p14:tracePt t="26445" x="4238625" y="2909888"/>
          <p14:tracePt t="26451" x="4257675" y="2890838"/>
          <p14:tracePt t="26459" x="4294188" y="2873375"/>
          <p14:tracePt t="26467" x="4294188" y="2863850"/>
          <p14:tracePt t="26475" x="4311650" y="2844800"/>
          <p14:tracePt t="26483" x="4348163" y="2827338"/>
          <p14:tracePt t="26490" x="4367213" y="2800350"/>
          <p14:tracePt t="26499" x="4384675" y="2790825"/>
          <p14:tracePt t="26507" x="4403725" y="2771775"/>
          <p14:tracePt t="26516" x="4421188" y="2754313"/>
          <p14:tracePt t="26532" x="4440238" y="2744788"/>
          <p14:tracePt t="26538" x="4448175" y="2735263"/>
          <p14:tracePt t="26555" x="4467225" y="2717800"/>
          <p14:tracePt t="26562" x="4476750" y="2708275"/>
          <p14:tracePt t="26587" x="4484688" y="2708275"/>
          <p14:tracePt t="26595" x="4494213" y="2690813"/>
          <p14:tracePt t="26611" x="4503738" y="2681288"/>
          <p14:tracePt t="26619" x="4513263" y="2671763"/>
          <p14:tracePt t="26635" x="4513263" y="2654300"/>
          <p14:tracePt t="26644" x="4521200" y="2644775"/>
          <p14:tracePt t="26667" x="4530725" y="2635250"/>
          <p14:tracePt t="26779" x="4530725" y="2644775"/>
          <p14:tracePt t="26787" x="4484688" y="2690813"/>
          <p14:tracePt t="26795" x="4430713" y="2771775"/>
          <p14:tracePt t="26803" x="4357688" y="2873375"/>
          <p14:tracePt t="26811" x="4284663" y="2973388"/>
          <p14:tracePt t="26819" x="4184650" y="3082925"/>
          <p14:tracePt t="26828" x="4048125" y="3200400"/>
          <p14:tracePt t="26835" x="3948113" y="3292475"/>
          <p14:tracePt t="26845" x="3846513" y="3375025"/>
          <p14:tracePt t="26851" x="3738563" y="3492500"/>
          <p14:tracePt t="26863" x="3619500" y="3602038"/>
          <p14:tracePt t="26867" x="3556000" y="3657600"/>
          <p14:tracePt t="26875" x="3473450" y="3738563"/>
          <p14:tracePt t="26884" x="3382963" y="3811588"/>
          <p14:tracePt t="26891" x="3317875" y="3857625"/>
          <p14:tracePt t="26899" x="3217863" y="3930650"/>
          <p14:tracePt t="26906" x="3136900" y="3976688"/>
          <p14:tracePt t="26914" x="3090863" y="4021138"/>
          <p14:tracePt t="26922" x="3027363" y="4057650"/>
          <p14:tracePt t="26930" x="3008313" y="4076700"/>
          <p14:tracePt t="26938" x="2962275" y="4113213"/>
          <p14:tracePt t="26948" x="2935288" y="4113213"/>
          <p14:tracePt t="26954" x="2898775" y="4130675"/>
          <p14:tracePt t="26963" x="2871788" y="4167188"/>
          <p14:tracePt t="26970" x="2862263" y="4176713"/>
          <p14:tracePt t="26978" x="2835275" y="4186238"/>
          <p14:tracePt t="26986" x="2808288" y="4213225"/>
          <p14:tracePt t="26994" x="2762250" y="4232275"/>
          <p14:tracePt t="27002" x="2689225" y="4286250"/>
          <p14:tracePt t="27011" x="2662238" y="4322763"/>
          <p14:tracePt t="27018" x="2616200" y="4359275"/>
          <p14:tracePt t="27027" x="2579688" y="4386263"/>
          <p14:tracePt t="27034" x="2552700" y="4405313"/>
          <p14:tracePt t="27047" x="2506663" y="4422775"/>
          <p14:tracePt t="27050" x="2462213" y="4449763"/>
          <p14:tracePt t="27060" x="2406650" y="4468813"/>
          <p14:tracePt t="27066" x="2352675" y="4505325"/>
          <p14:tracePt t="27074" x="2316163" y="4514850"/>
          <p14:tracePt t="27082" x="2251075" y="4551363"/>
          <p14:tracePt t="27090" x="2214563" y="4568825"/>
          <p14:tracePt t="27098" x="2160588" y="4595813"/>
          <p14:tracePt t="27106" x="2114550" y="4614863"/>
          <p14:tracePt t="27114" x="2070100" y="4641850"/>
          <p14:tracePt t="27122" x="2041525" y="4660900"/>
          <p14:tracePt t="27130" x="2024063" y="4668838"/>
          <p14:tracePt t="27138" x="2014538" y="4678363"/>
          <p14:tracePt t="27146" x="1987550" y="4687888"/>
          <p14:tracePt t="27275" x="1978025" y="4678363"/>
          <p14:tracePt t="27283" x="1978025" y="4668838"/>
          <p14:tracePt t="27291" x="1978025" y="4651375"/>
          <p14:tracePt t="27299" x="1987550" y="4632325"/>
          <p14:tracePt t="27331" x="1997075" y="4624388"/>
          <p14:tracePt t="27379" x="2005013" y="4614863"/>
          <p14:tracePt t="27395" x="2014538" y="4605338"/>
          <p14:tracePt t="27410" x="2033588" y="4595813"/>
          <p14:tracePt t="27418" x="2070100" y="4587875"/>
          <p14:tracePt t="27425" x="2087563" y="4568825"/>
          <p14:tracePt t="27433" x="2133600" y="4532313"/>
          <p14:tracePt t="27443" x="2179638" y="4495800"/>
          <p14:tracePt t="27450" x="2243138" y="4449763"/>
          <p14:tracePt t="27458" x="2324100" y="4395788"/>
          <p14:tracePt t="27465" x="2370138" y="4313238"/>
          <p14:tracePt t="27473" x="2452688" y="4268788"/>
          <p14:tracePt t="27482" x="2533650" y="4213225"/>
          <p14:tracePt t="27490" x="2643188" y="4159250"/>
          <p14:tracePt t="27498" x="2744788" y="4086225"/>
          <p14:tracePt t="27506" x="2835275" y="4013200"/>
          <p14:tracePt t="27514" x="2954338" y="3930650"/>
          <p14:tracePt t="27522" x="3035300" y="3857625"/>
          <p14:tracePt t="27530" x="3171825" y="3748088"/>
          <p14:tracePt t="27538" x="3254375" y="3694113"/>
          <p14:tracePt t="27547" x="3336925" y="3638550"/>
          <p14:tracePt t="27554" x="3400425" y="3575050"/>
          <p14:tracePt t="27562" x="3500438" y="3529013"/>
          <p14:tracePt t="27570" x="3563938" y="3482975"/>
          <p14:tracePt t="27578" x="3646488" y="3438525"/>
          <p14:tracePt t="27586" x="3729038" y="3382963"/>
          <p14:tracePt t="27594" x="3775075" y="3338513"/>
          <p14:tracePt t="27602" x="3856038" y="3282950"/>
          <p14:tracePt t="27611" x="3892550" y="3246438"/>
          <p14:tracePt t="27618" x="3975100" y="3182938"/>
          <p14:tracePt t="27627" x="4021138" y="3146425"/>
          <p14:tracePt t="27634" x="4084638" y="3090863"/>
          <p14:tracePt t="27644" x="4094163" y="3082925"/>
          <p14:tracePt t="27650" x="4102100" y="3073400"/>
          <p14:tracePt t="27659" x="4157663" y="3046413"/>
          <p14:tracePt t="27666" x="4202113" y="3017838"/>
          <p14:tracePt t="27675" x="4230688" y="2990850"/>
          <p14:tracePt t="27682" x="4248150" y="2982913"/>
          <p14:tracePt t="27690" x="4267200" y="2973388"/>
          <p14:tracePt t="27698" x="4303713" y="2954338"/>
          <p14:tracePt t="27706" x="4311650" y="2946400"/>
          <p14:tracePt t="27738" x="4311650" y="2936875"/>
          <p14:tracePt t="27891" x="4311650" y="2927350"/>
          <p14:tracePt t="27899" x="4311650" y="2909888"/>
          <p14:tracePt t="27915" x="4321175" y="2890838"/>
          <p14:tracePt t="27923" x="4348163" y="2881313"/>
          <p14:tracePt t="27932" x="4348163" y="2873375"/>
          <p14:tracePt t="27939" x="4367213" y="2854325"/>
          <p14:tracePt t="27947" x="4384675" y="2836863"/>
          <p14:tracePt t="27955" x="4394200" y="2827338"/>
          <p14:tracePt t="27962" x="4403725" y="2827338"/>
          <p14:tracePt t="27971" x="4430713" y="2808288"/>
          <p14:tracePt t="27987" x="4440238" y="2800350"/>
          <p14:tracePt t="27995" x="4448175" y="2790825"/>
          <p14:tracePt t="28003" x="4457700" y="2771775"/>
          <p14:tracePt t="28019" x="4476750" y="2763838"/>
          <p14:tracePt t="28035" x="4484688" y="2754313"/>
          <p14:tracePt t="28059" x="4484688" y="2744788"/>
          <p14:tracePt t="28243" x="4484688" y="2727325"/>
          <p14:tracePt t="28251" x="4530725" y="2708275"/>
          <p14:tracePt t="28267" x="4540250" y="2681288"/>
          <p14:tracePt t="28281" x="4549775" y="2671763"/>
          <p14:tracePt t="28306" x="4557713" y="2662238"/>
          <p14:tracePt t="28322" x="4567238" y="2654300"/>
          <p14:tracePt t="28330" x="4586288" y="2635250"/>
          <p14:tracePt t="28346" x="4594225" y="2625725"/>
          <p14:tracePt t="29146" x="4603750" y="2625725"/>
          <p14:tracePt t="29154" x="4613275" y="2625725"/>
          <p14:tracePt t="29162" x="4622800" y="2625725"/>
          <p14:tracePt t="29171" x="4649788" y="2625725"/>
          <p14:tracePt t="29178" x="4659313" y="2625725"/>
          <p14:tracePt t="29187" x="4667250" y="2625725"/>
          <p14:tracePt t="29315" x="4686300" y="2625725"/>
          <p14:tracePt t="29370" x="4703763" y="2625725"/>
          <p14:tracePt t="29379" x="4722813" y="2625725"/>
          <p14:tracePt t="29435" x="4730750" y="2625725"/>
          <p14:tracePt t="29451" x="4740275" y="2617788"/>
          <p14:tracePt t="29507" x="4749800" y="2617788"/>
          <p14:tracePt t="29513" x="4759325" y="2608263"/>
          <p14:tracePt t="29875" x="4759325" y="2625725"/>
          <p14:tracePt t="29883" x="4759325" y="2644775"/>
          <p14:tracePt t="29891" x="4749800" y="2662238"/>
          <p14:tracePt t="29899" x="4722813" y="2681288"/>
          <p14:tracePt t="29907" x="4713288" y="2698750"/>
          <p14:tracePt t="29914" x="4695825" y="2744788"/>
          <p14:tracePt t="29922" x="4676775" y="2763838"/>
          <p14:tracePt t="29930" x="4667250" y="2790825"/>
          <p14:tracePt t="29938" x="4630738" y="2854325"/>
          <p14:tracePt t="29954" x="4613275" y="2900363"/>
          <p14:tracePt t="29963" x="4594225" y="2917825"/>
          <p14:tracePt t="29970" x="4586288" y="2936875"/>
          <p14:tracePt t="29978" x="4576763" y="2963863"/>
          <p14:tracePt t="29986" x="4567238" y="2982913"/>
          <p14:tracePt t="29994" x="4557713" y="2990850"/>
          <p14:tracePt t="30002" x="4557713" y="3009900"/>
          <p14:tracePt t="30012" x="4521200" y="3036888"/>
          <p14:tracePt t="30027" x="4513263" y="3054350"/>
          <p14:tracePt t="30034" x="4503738" y="3073400"/>
          <p14:tracePt t="30047" x="4503738" y="3082925"/>
          <p14:tracePt t="30050" x="4494213" y="3100388"/>
          <p14:tracePt t="30060" x="4476750" y="3119438"/>
          <p14:tracePt t="30066" x="4467225" y="3127375"/>
          <p14:tracePt t="30082" x="4457700" y="3146425"/>
          <p14:tracePt t="30090" x="4440238" y="3163888"/>
          <p14:tracePt t="30098" x="4430713" y="3173413"/>
          <p14:tracePt t="30106" x="4421188" y="3182938"/>
          <p14:tracePt t="30114" x="4421188" y="3192463"/>
          <p14:tracePt t="30138" x="4403725" y="3200400"/>
          <p14:tracePt t="30146" x="4394200" y="3200400"/>
          <p14:tracePt t="30187" x="4384675" y="3219450"/>
          <p14:tracePt t="30219" x="4376738" y="3228975"/>
          <p14:tracePt t="30235" x="4376738" y="3236913"/>
          <p14:tracePt t="30371" x="4367213" y="3246438"/>
          <p14:tracePt t="30387" x="4357688" y="3246438"/>
          <p14:tracePt t="30419" x="4348163" y="3255963"/>
          <p14:tracePt t="30475" x="4340225" y="3265488"/>
          <p14:tracePt t="30515" x="4330700" y="3265488"/>
          <p14:tracePt t="30554" x="4311650" y="3265488"/>
          <p14:tracePt t="30578" x="4294188" y="3273425"/>
          <p14:tracePt t="30586" x="4284663" y="3282950"/>
          <p14:tracePt t="30594" x="4275138" y="3282950"/>
          <p14:tracePt t="30603" x="4267200" y="3282950"/>
          <p14:tracePt t="30619" x="4248150" y="3292475"/>
          <p14:tracePt t="30627" x="4230688" y="3302000"/>
          <p14:tracePt t="30645" x="4221163" y="3302000"/>
          <p14:tracePt t="30650" x="4202113" y="3309938"/>
          <p14:tracePt t="30661" x="4194175" y="3309938"/>
          <p14:tracePt t="30667" x="4175125" y="3328988"/>
          <p14:tracePt t="30683" x="4157663" y="3338513"/>
          <p14:tracePt t="30699" x="4138613" y="3346450"/>
          <p14:tracePt t="30715" x="4129088" y="3346450"/>
          <p14:tracePt t="30723" x="4121150" y="3355975"/>
          <p14:tracePt t="30730" x="4102100" y="3355975"/>
          <p14:tracePt t="30746" x="4084638" y="3375025"/>
          <p14:tracePt t="30754" x="4065588" y="3375025"/>
          <p14:tracePt t="30763" x="4057650" y="3382963"/>
          <p14:tracePt t="30770" x="4048125" y="3382963"/>
          <p14:tracePt t="30778" x="4011613" y="3392488"/>
          <p14:tracePt t="30786" x="4002088" y="3392488"/>
          <p14:tracePt t="30794" x="3984625" y="3402013"/>
          <p14:tracePt t="30803" x="3956050" y="3419475"/>
          <p14:tracePt t="30818" x="3938588" y="3429000"/>
          <p14:tracePt t="30827" x="3929063" y="3429000"/>
          <p14:tracePt t="30835" x="3919538" y="3438525"/>
          <p14:tracePt t="30851" x="3892550" y="3438525"/>
          <p14:tracePt t="30861" x="3883025" y="3446463"/>
          <p14:tracePt t="30867" x="3865563" y="3455988"/>
          <p14:tracePt t="30875" x="3865563" y="3465513"/>
          <p14:tracePt t="31739" x="3856038" y="3475038"/>
          <p14:tracePt t="31755" x="3846513" y="3482975"/>
          <p14:tracePt t="31979" x="3838575" y="3502025"/>
          <p14:tracePt t="32139" x="3829050" y="3511550"/>
          <p14:tracePt t="32211" x="3838575" y="3511550"/>
          <p14:tracePt t="32219" x="3856038" y="3519488"/>
          <p14:tracePt t="32227" x="3911600" y="3529013"/>
          <p14:tracePt t="32235" x="4029075" y="3556000"/>
          <p14:tracePt t="32245" x="4121150" y="3575050"/>
          <p14:tracePt t="32251" x="4303713" y="3575050"/>
          <p14:tracePt t="32263" x="4530725" y="3584575"/>
          <p14:tracePt t="32267" x="4905375" y="3584575"/>
          <p14:tracePt t="32277" x="5341938" y="3584575"/>
          <p14:tracePt t="32283" x="5753100" y="3584575"/>
          <p14:tracePt t="32291" x="6062663" y="3694113"/>
          <p14:tracePt t="32298" x="6318250" y="3694113"/>
          <p14:tracePt t="32306" x="6481763" y="3694113"/>
          <p14:tracePt t="32314" x="6645275" y="3694113"/>
          <p14:tracePt t="32322" x="6737350" y="3694113"/>
          <p14:tracePt t="32330" x="6754813" y="3694113"/>
          <p14:tracePt t="32554" x="6737350" y="3675063"/>
          <p14:tracePt t="32562" x="6654800" y="3675063"/>
          <p14:tracePt t="32570" x="6564313" y="3675063"/>
          <p14:tracePt t="32578" x="6491288" y="3675063"/>
          <p14:tracePt t="32585" x="6362700" y="3675063"/>
          <p14:tracePt t="32593" x="6281738" y="3675063"/>
          <p14:tracePt t="32601" x="6208713" y="3675063"/>
          <p14:tracePt t="32609" x="6135688" y="3675063"/>
          <p14:tracePt t="32618" x="6080125" y="3675063"/>
          <p14:tracePt t="32626" x="6053138" y="3675063"/>
          <p14:tracePt t="32634" x="6026150" y="3675063"/>
          <p14:tracePt t="32643" x="6016625" y="3675063"/>
          <p14:tracePt t="32739" x="6007100" y="3675063"/>
          <p14:tracePt t="32747" x="5980113" y="3675063"/>
          <p14:tracePt t="32763" x="5972175" y="3675063"/>
          <p14:tracePt t="32771" x="5962650" y="3675063"/>
          <p14:tracePt t="32779" x="5953125" y="3675063"/>
          <p14:tracePt t="32787" x="5943600" y="3675063"/>
          <p14:tracePt t="32802" x="5935663" y="3675063"/>
          <p14:tracePt t="32827" x="5926138" y="3675063"/>
          <p14:tracePt t="32842" x="5907088" y="3675063"/>
          <p14:tracePt t="32849" x="5899150" y="3675063"/>
          <p14:tracePt t="32866" x="5889625" y="3675063"/>
          <p14:tracePt t="32881" x="5862638" y="3675063"/>
          <p14:tracePt t="32890" x="5843588" y="3675063"/>
          <p14:tracePt t="32898" x="5826125" y="3675063"/>
          <p14:tracePt t="32906" x="5807075" y="3675063"/>
          <p14:tracePt t="32914" x="5780088" y="3675063"/>
          <p14:tracePt t="32923" x="5743575" y="3694113"/>
          <p14:tracePt t="32931" x="5707063" y="3694113"/>
          <p14:tracePt t="32938" x="5661025" y="3694113"/>
          <p14:tracePt t="32947" x="5607050" y="3694113"/>
          <p14:tracePt t="32954" x="5570538" y="3694113"/>
          <p14:tracePt t="32962" x="5524500" y="3694113"/>
          <p14:tracePt t="32970" x="5487988" y="3694113"/>
          <p14:tracePt t="32979" x="5434013" y="3694113"/>
          <p14:tracePt t="32986" x="5378450" y="3694113"/>
          <p14:tracePt t="32994" x="5324475" y="3694113"/>
          <p14:tracePt t="33002" x="5287963" y="3702050"/>
          <p14:tracePt t="33010" x="5278438" y="3702050"/>
          <p14:tracePt t="33074" x="5268913" y="3702050"/>
          <p14:tracePt t="33090" x="5268913" y="3694113"/>
          <p14:tracePt t="33114" x="5268913" y="3684588"/>
          <p14:tracePt t="33187" x="5260975" y="3675063"/>
          <p14:tracePt t="33195" x="5251450" y="3675063"/>
          <p14:tracePt t="33203" x="5232400" y="3675063"/>
          <p14:tracePt t="33211" x="5205413" y="3675063"/>
          <p14:tracePt t="33218" x="5187950" y="3684588"/>
          <p14:tracePt t="33227" x="5159375" y="3684588"/>
          <p14:tracePt t="33235" x="5141913" y="3684588"/>
          <p14:tracePt t="33244" x="5105400" y="3684588"/>
          <p14:tracePt t="33251" x="5095875" y="3684588"/>
          <p14:tracePt t="33260" x="5059363" y="3684588"/>
          <p14:tracePt t="33277" x="5032375" y="3684588"/>
          <p14:tracePt t="33283" x="5022850" y="3684588"/>
          <p14:tracePt t="33291" x="5014913" y="3684588"/>
          <p14:tracePt t="33298" x="4986338" y="3684588"/>
          <p14:tracePt t="33307" x="4978400" y="3684588"/>
          <p14:tracePt t="33315" x="4959350" y="3684588"/>
          <p14:tracePt t="33323" x="4922838" y="3702050"/>
          <p14:tracePt t="33331" x="4895850" y="3702050"/>
          <p14:tracePt t="33338" x="4876800" y="3702050"/>
          <p14:tracePt t="33587" x="4868863" y="3702050"/>
          <p14:tracePt t="33675" x="4859338" y="3702050"/>
          <p14:tracePt t="33683" x="4859338" y="3721100"/>
          <p14:tracePt t="33691" x="4859338" y="3738563"/>
          <p14:tracePt t="33699" x="4859338" y="3784600"/>
          <p14:tracePt t="33707" x="4859338" y="3821113"/>
          <p14:tracePt t="33715" x="4840288" y="3867150"/>
          <p14:tracePt t="33723" x="4840288" y="3894138"/>
          <p14:tracePt t="33731" x="4822825" y="3940175"/>
          <p14:tracePt t="33739" x="4822825" y="3976688"/>
          <p14:tracePt t="33747" x="4813300" y="4003675"/>
          <p14:tracePt t="33755" x="4813300" y="4040188"/>
          <p14:tracePt t="33763" x="4803775" y="4067175"/>
          <p14:tracePt t="33769" x="4803775" y="4076700"/>
          <p14:tracePt t="33971" x="4813300" y="4067175"/>
          <p14:tracePt t="33987" x="4822825" y="4076700"/>
          <p14:tracePt t="33996" x="4822825" y="4094163"/>
          <p14:tracePt t="34003" x="4822825" y="4122738"/>
          <p14:tracePt t="34012" x="4822825" y="4130675"/>
          <p14:tracePt t="34019" x="4840288" y="4167188"/>
          <p14:tracePt t="34028" x="4849813" y="4186238"/>
          <p14:tracePt t="34035" x="4895850" y="4232275"/>
          <p14:tracePt t="34048" x="4905375" y="4276725"/>
          <p14:tracePt t="34051" x="4932363" y="4340225"/>
          <p14:tracePt t="34061" x="4941888" y="4376738"/>
          <p14:tracePt t="34068" x="4949825" y="4422775"/>
          <p14:tracePt t="34077" x="4949825" y="4449763"/>
          <p14:tracePt t="34083" x="4949825" y="4505325"/>
          <p14:tracePt t="34091" x="4949825" y="4551363"/>
          <p14:tracePt t="34099" x="4949825" y="4605338"/>
          <p14:tracePt t="34107" x="4959350" y="4624388"/>
          <p14:tracePt t="34115" x="4986338" y="4660900"/>
          <p14:tracePt t="34123" x="4995863" y="4697413"/>
          <p14:tracePt t="34131" x="5005388" y="4714875"/>
          <p14:tracePt t="34139" x="5049838" y="4768850"/>
          <p14:tracePt t="34148" x="5049838" y="4778375"/>
          <p14:tracePt t="34154" x="5068888" y="4814888"/>
          <p14:tracePt t="34162" x="5105400" y="4870450"/>
          <p14:tracePt t="34170" x="5122863" y="4897438"/>
          <p14:tracePt t="34179" x="5122863" y="4914900"/>
          <p14:tracePt t="34186" x="5122863" y="4924425"/>
          <p14:tracePt t="34195" x="5122863" y="4951413"/>
          <p14:tracePt t="34202" x="5122863" y="4970463"/>
          <p14:tracePt t="34210" x="5122863" y="4979988"/>
          <p14:tracePt t="34218" x="5122863" y="5016500"/>
          <p14:tracePt t="34227" x="5122863" y="5043488"/>
          <p14:tracePt t="34234" x="5105400" y="5089525"/>
          <p14:tracePt t="34243" x="5105400" y="5116513"/>
          <p14:tracePt t="34250" x="5105400" y="5170488"/>
          <p14:tracePt t="34260" x="5105400" y="5226050"/>
          <p14:tracePt t="34266" x="5105400" y="5280025"/>
          <p14:tracePt t="34276" x="5105400" y="5316538"/>
          <p14:tracePt t="34282" x="5105400" y="5343525"/>
          <p14:tracePt t="34290" x="5105400" y="5380038"/>
          <p14:tracePt t="34298" x="5105400" y="5389563"/>
          <p14:tracePt t="34306" x="5105400" y="5416550"/>
          <p14:tracePt t="34314" x="5095875" y="5435600"/>
          <p14:tracePt t="34322" x="5095875" y="5462588"/>
          <p14:tracePt t="34330" x="5095875" y="5481638"/>
          <p14:tracePt t="34338" x="5095875" y="5508625"/>
          <p14:tracePt t="34346" x="5086350" y="5526088"/>
          <p14:tracePt t="34354" x="5086350" y="5545138"/>
          <p14:tracePt t="34362" x="5086350" y="5562600"/>
          <p14:tracePt t="34370" x="5086350" y="5572125"/>
          <p14:tracePt t="34378" x="5078413" y="5581650"/>
          <p14:tracePt t="34386" x="5078413" y="5589588"/>
          <p14:tracePt t="34403" x="5078413" y="5599113"/>
          <p14:tracePt t="34419" x="5059363" y="5618163"/>
          <p14:tracePt t="34435" x="5049838" y="5645150"/>
          <p14:tracePt t="34445" x="5041900" y="5654675"/>
          <p14:tracePt t="34451" x="5032375" y="5672138"/>
          <p14:tracePt t="34461" x="5014913" y="5699125"/>
          <p14:tracePt t="34477" x="5014913" y="5708650"/>
          <p14:tracePt t="34483" x="5014913" y="5727700"/>
          <p14:tracePt t="34491" x="5014913" y="5735638"/>
          <p14:tracePt t="34507" x="5014913" y="5745163"/>
          <p14:tracePt t="34515" x="5014913" y="5764213"/>
          <p14:tracePt t="34523" x="5014913" y="5772150"/>
          <p14:tracePt t="34530" x="5014913" y="5781675"/>
          <p14:tracePt t="34545" x="5014913" y="5800725"/>
          <p14:tracePt t="34561" x="5032375" y="5818188"/>
          <p14:tracePt t="34577" x="5041900" y="5818188"/>
          <p14:tracePt t="34907" x="5049838" y="5818188"/>
          <p14:tracePt t="34914" x="5049838" y="5791200"/>
          <p14:tracePt t="34921" x="5049838" y="5781675"/>
          <p14:tracePt t="34930" x="5032375" y="5754688"/>
          <p14:tracePt t="34937" x="5032375" y="5745163"/>
          <p14:tracePt t="34946" x="5032375" y="5735638"/>
          <p14:tracePt t="34954" x="5022850" y="5718175"/>
          <p14:tracePt t="34962" x="5005388" y="5699125"/>
          <p14:tracePt t="34970" x="5005388" y="5691188"/>
          <p14:tracePt t="34978" x="4995863" y="5681663"/>
          <p14:tracePt t="34986" x="4995863" y="5672138"/>
          <p14:tracePt t="34994" x="4986338" y="5662613"/>
          <p14:tracePt t="35002" x="4978400" y="5654675"/>
          <p14:tracePt t="35010" x="4968875" y="5635625"/>
          <p14:tracePt t="35027" x="4959350" y="5618163"/>
          <p14:tracePt t="35062" x="4949825" y="5589588"/>
          <p14:tracePt t="35082" x="4932363" y="5562600"/>
          <p14:tracePt t="35090" x="4932363" y="5554663"/>
          <p14:tracePt t="35098" x="4922838" y="5535613"/>
          <p14:tracePt t="35106" x="4913313" y="5518150"/>
          <p14:tracePt t="35114" x="4913313" y="5508625"/>
          <p14:tracePt t="35122" x="4913313" y="5489575"/>
          <p14:tracePt t="35130" x="4905375" y="5462588"/>
          <p14:tracePt t="35146" x="4905375" y="5453063"/>
          <p14:tracePt t="35154" x="4905375" y="5435600"/>
          <p14:tracePt t="35162" x="4895850" y="5426075"/>
          <p14:tracePt t="35179" x="4895850" y="5399088"/>
          <p14:tracePt t="35186" x="4886325" y="5389563"/>
          <p14:tracePt t="35194" x="4886325" y="5380038"/>
          <p14:tracePt t="35202" x="4886325" y="5372100"/>
          <p14:tracePt t="35210" x="4886325" y="5362575"/>
          <p14:tracePt t="35228" x="4876800" y="5353050"/>
          <p14:tracePt t="35251" x="4876800" y="5343525"/>
          <p14:tracePt t="35267" x="4876800" y="5335588"/>
          <p14:tracePt t="35278" x="4876800" y="5316538"/>
          <p14:tracePt t="35283" x="4876800" y="5299075"/>
          <p14:tracePt t="35291" x="4876800" y="5270500"/>
          <p14:tracePt t="35299" x="4876800" y="5262563"/>
          <p14:tracePt t="35308" x="4876800" y="5243513"/>
          <p14:tracePt t="35315" x="4876800" y="5216525"/>
          <p14:tracePt t="35323" x="4876800" y="5207000"/>
          <p14:tracePt t="35339" x="4876800" y="5197475"/>
          <p14:tracePt t="35347" x="4876800" y="5189538"/>
          <p14:tracePt t="35363" x="4876800" y="5180013"/>
          <p14:tracePt t="35371" x="4876800" y="5170488"/>
          <p14:tracePt t="35379" x="4876800" y="5160963"/>
          <p14:tracePt t="35394" x="4876800" y="5143500"/>
          <p14:tracePt t="35403" x="4876800" y="5133975"/>
          <p14:tracePt t="35419" x="4876800" y="5126038"/>
          <p14:tracePt t="35435" x="4876800" y="5106988"/>
          <p14:tracePt t="35459" x="4876800" y="5097463"/>
          <p14:tracePt t="35467" x="4876800" y="5080000"/>
          <p14:tracePt t="35483" x="4876800" y="5053013"/>
          <p14:tracePt t="35499" x="4876800" y="5043488"/>
          <p14:tracePt t="35635" x="4876800" y="5033963"/>
          <p14:tracePt t="35643" x="4868863" y="5033963"/>
          <p14:tracePt t="35651" x="4859338" y="5043488"/>
          <p14:tracePt t="35667" x="4822825" y="5043488"/>
          <p14:tracePt t="35683" x="4795838" y="5043488"/>
          <p14:tracePt t="35691" x="4786313" y="5043488"/>
          <p14:tracePt t="35699" x="4767263" y="5043488"/>
          <p14:tracePt t="35731" x="4759325" y="5043488"/>
          <p14:tracePt t="35779" x="4749800" y="5043488"/>
          <p14:tracePt t="35843" x="4740275" y="5043488"/>
          <p14:tracePt t="35849" x="4740275" y="5024438"/>
          <p14:tracePt t="35858" x="4740275" y="5006975"/>
          <p14:tracePt t="35866" x="4740275" y="4997450"/>
          <p14:tracePt t="35882" x="4749800" y="4970463"/>
          <p14:tracePt t="35899" x="4759325" y="4960938"/>
          <p14:tracePt t="35915" x="4776788" y="4951413"/>
          <p14:tracePt t="35939" x="4776788" y="4943475"/>
          <p14:tracePt t="36090" x="4786313" y="4943475"/>
          <p14:tracePt t="36186" x="4795838" y="4943475"/>
          <p14:tracePt t="36322" x="4813300" y="4960938"/>
          <p14:tracePt t="36330" x="4822825" y="4970463"/>
          <p14:tracePt t="36338" x="4832350" y="4970463"/>
          <p14:tracePt t="36346" x="4859338" y="4979988"/>
          <p14:tracePt t="36354" x="4868863" y="4979988"/>
          <p14:tracePt t="36362" x="4876800" y="4979988"/>
          <p14:tracePt t="36378" x="4895850" y="4979988"/>
          <p14:tracePt t="36636" x="4905375" y="4987925"/>
          <p14:tracePt t="36713" x="4905375" y="4970463"/>
          <p14:tracePt t="36721" x="4905375" y="4951413"/>
          <p14:tracePt t="36730" x="4905375" y="4906963"/>
          <p14:tracePt t="36738" x="4905375" y="4878388"/>
          <p14:tracePt t="36745" x="4905375" y="4805363"/>
          <p14:tracePt t="36753" x="4895850" y="4787900"/>
          <p14:tracePt t="36762" x="4886325" y="4732338"/>
          <p14:tracePt t="36770" x="4859338" y="4668838"/>
          <p14:tracePt t="36777" x="4859338" y="4632325"/>
          <p14:tracePt t="36786" x="4859338" y="4587875"/>
          <p14:tracePt t="36793" x="4859338" y="4532313"/>
          <p14:tracePt t="36802" x="4859338" y="4495800"/>
          <p14:tracePt t="36809" x="4859338" y="4441825"/>
          <p14:tracePt t="36817" x="4859338" y="4422775"/>
          <p14:tracePt t="36825" x="4859338" y="4376738"/>
          <p14:tracePt t="36834" x="4859338" y="4368800"/>
          <p14:tracePt t="36841" x="4859338" y="4349750"/>
          <p14:tracePt t="36850" x="4859338" y="4340225"/>
          <p14:tracePt t="36866" x="4859338" y="4332288"/>
          <p14:tracePt t="36907" x="4859338" y="4322763"/>
          <p14:tracePt t="37019" x="4859338" y="4303713"/>
          <p14:tracePt t="37035" x="4859338" y="4295775"/>
          <p14:tracePt t="37187" x="4849813" y="4295775"/>
          <p14:tracePt t="37195" x="4840288" y="4295775"/>
          <p14:tracePt t="37203" x="4813300" y="4295775"/>
          <p14:tracePt t="37212" x="4803775" y="4303713"/>
          <p14:tracePt t="37219" x="4786313" y="4313238"/>
          <p14:tracePt t="37235" x="4776788" y="4322763"/>
          <p14:tracePt t="37411" x="4776788" y="4295775"/>
          <p14:tracePt t="37419" x="4776788" y="4276725"/>
          <p14:tracePt t="37426" x="4776788" y="4249738"/>
          <p14:tracePt t="37433" x="4776788" y="4222750"/>
          <p14:tracePt t="37442" x="4776788" y="4203700"/>
          <p14:tracePt t="37449" x="4776788" y="4167188"/>
          <p14:tracePt t="37458" x="4776788" y="4149725"/>
          <p14:tracePt t="37466" x="4776788" y="4122738"/>
          <p14:tracePt t="37474" x="4776788" y="4103688"/>
          <p14:tracePt t="37482" x="4776788" y="4067175"/>
          <p14:tracePt t="37490" x="4776788" y="4040188"/>
          <p14:tracePt t="37498" x="4776788" y="4013200"/>
          <p14:tracePt t="37507" x="4776788" y="3994150"/>
          <p14:tracePt t="37515" x="4776788" y="3967163"/>
          <p14:tracePt t="37523" x="4776788" y="3948113"/>
          <p14:tracePt t="37531" x="4776788" y="3921125"/>
          <p14:tracePt t="37538" x="4776788" y="3903663"/>
          <p14:tracePt t="37547" x="4776788" y="3884613"/>
          <p14:tracePt t="37554" x="4776788" y="3867150"/>
          <p14:tracePt t="37571" x="4776788" y="3857625"/>
          <p14:tracePt t="37579" x="4776788" y="3840163"/>
          <p14:tracePt t="37603" x="4776788" y="3830638"/>
          <p14:tracePt t="37755" x="4776788" y="3821113"/>
          <p14:tracePt t="37971" x="4832350" y="3821113"/>
          <p14:tracePt t="37979" x="4886325" y="3821113"/>
          <p14:tracePt t="37987" x="4941888" y="3821113"/>
          <p14:tracePt t="37994" x="4968875" y="3821113"/>
          <p14:tracePt t="38003" x="4986338" y="3821113"/>
          <p14:tracePt t="38010" x="5005388" y="3821113"/>
          <p14:tracePt t="38147" x="5014913" y="3830638"/>
          <p14:tracePt t="38155" x="5022850" y="3848100"/>
          <p14:tracePt t="38163" x="5022850" y="3867150"/>
          <p14:tracePt t="38171" x="5022850" y="3884613"/>
          <p14:tracePt t="38179" x="5022850" y="3903663"/>
          <p14:tracePt t="38187" x="5022850" y="3921125"/>
          <p14:tracePt t="38203" x="5022850" y="3948113"/>
          <p14:tracePt t="38211" x="5022850" y="3967163"/>
          <p14:tracePt t="38219" x="5022850" y="3994150"/>
          <p14:tracePt t="38228" x="5022850" y="4013200"/>
          <p14:tracePt t="38235" x="5022850" y="4021138"/>
          <p14:tracePt t="38244" x="5022850" y="4057650"/>
          <p14:tracePt t="38251" x="5022850" y="4086225"/>
          <p14:tracePt t="38262" x="5022850" y="4122738"/>
          <p14:tracePt t="38277" x="5022850" y="4159250"/>
          <p14:tracePt t="38283" x="5022850" y="4186238"/>
          <p14:tracePt t="38291" x="5022850" y="4213225"/>
          <p14:tracePt t="38299" x="5022850" y="4232275"/>
          <p14:tracePt t="38307" x="5022850" y="4240213"/>
          <p14:tracePt t="38315" x="5022850" y="4259263"/>
          <p14:tracePt t="38323" x="5022850" y="4276725"/>
          <p14:tracePt t="38331" x="5022850" y="4286250"/>
          <p14:tracePt t="38347" x="5022850" y="4295775"/>
          <p14:tracePt t="38691" x="5014913" y="4303713"/>
          <p14:tracePt t="38699" x="4978400" y="4303713"/>
          <p14:tracePt t="38707" x="4932363" y="4303713"/>
          <p14:tracePt t="38715" x="4876800" y="4313238"/>
          <p14:tracePt t="38723" x="4849813" y="4313238"/>
          <p14:tracePt t="38731" x="4832350" y="4332288"/>
          <p14:tracePt t="38739" x="4813300" y="4332288"/>
          <p14:tracePt t="38747" x="4803775" y="4332288"/>
          <p14:tracePt t="38762" x="4786313" y="4340225"/>
          <p14:tracePt t="38931" x="4776788" y="4340225"/>
          <p14:tracePt t="38986" x="4776788" y="4332288"/>
          <p14:tracePt t="39003" x="4795838" y="4332288"/>
          <p14:tracePt t="39011" x="4822825" y="4322763"/>
          <p14:tracePt t="39019" x="4876800" y="4322763"/>
          <p14:tracePt t="39026" x="4922838" y="4313238"/>
          <p14:tracePt t="39035" x="4959350" y="4313238"/>
          <p14:tracePt t="39047" x="4995863" y="4313238"/>
          <p14:tracePt t="39051" x="5022850" y="4295775"/>
          <p14:tracePt t="39061" x="5049838" y="4286250"/>
          <p14:tracePt t="39066" x="5068888" y="4276725"/>
          <p14:tracePt t="39075" x="5078413" y="4268788"/>
          <p14:tracePt t="39082" x="5078413" y="4259263"/>
          <p14:tracePt t="39090" x="5086350" y="4232275"/>
          <p14:tracePt t="39098" x="5086350" y="4213225"/>
          <p14:tracePt t="39106" x="5086350" y="4203700"/>
          <p14:tracePt t="39114" x="5086350" y="4195763"/>
          <p14:tracePt t="39122" x="5086350" y="4186238"/>
          <p14:tracePt t="39130" x="5095875" y="4186238"/>
          <p14:tracePt t="39138" x="5095875" y="4176713"/>
          <p14:tracePt t="39275" x="5086350" y="4167188"/>
          <p14:tracePt t="39283" x="5059363" y="4167188"/>
          <p14:tracePt t="39291" x="5014913" y="4186238"/>
          <p14:tracePt t="39299" x="5005388" y="4213225"/>
          <p14:tracePt t="39307" x="4978400" y="4232275"/>
          <p14:tracePt t="39314" x="4968875" y="4240213"/>
          <p14:tracePt t="39323" x="4949825" y="4259263"/>
          <p14:tracePt t="39332" x="4932363" y="4268788"/>
          <p14:tracePt t="39339" x="4922838" y="4268788"/>
          <p14:tracePt t="39347" x="4913313" y="4286250"/>
          <p14:tracePt t="39355" x="4913313" y="4295775"/>
          <p14:tracePt t="39363" x="4905375" y="4303713"/>
          <p14:tracePt t="39380" x="4905375" y="4313238"/>
          <p14:tracePt t="39387" x="4905375" y="4332288"/>
          <p14:tracePt t="39403" x="4905375" y="4340225"/>
          <p14:tracePt t="39459" x="4905375" y="4349750"/>
          <p14:tracePt t="39476" x="4905375" y="4368800"/>
          <p14:tracePt t="39483" x="4905375" y="4376738"/>
          <p14:tracePt t="39492" x="4922838" y="4432300"/>
          <p14:tracePt t="39603" x="4968875" y="4441825"/>
          <p14:tracePt t="39609" x="4995863" y="4441825"/>
          <p14:tracePt t="39617" x="5032375" y="4441825"/>
          <p14:tracePt t="39625" x="5078413" y="4459288"/>
          <p14:tracePt t="39634" x="5114925" y="4459288"/>
          <p14:tracePt t="39641" x="5141913" y="4459288"/>
          <p14:tracePt t="39650" x="5187950" y="4478338"/>
          <p14:tracePt t="39658" x="5195888" y="4478338"/>
          <p14:tracePt t="39666" x="5214938" y="4478338"/>
          <p14:tracePt t="39676" x="5224463" y="4478338"/>
          <p14:tracePt t="39771" x="5232400" y="4486275"/>
          <p14:tracePt t="39867" x="5241925" y="4495800"/>
          <p14:tracePt t="40450" x="5241925" y="4478338"/>
          <p14:tracePt t="40459" x="5260975" y="4459288"/>
          <p14:tracePt t="40467" x="5278438" y="4441825"/>
          <p14:tracePt t="40475" x="5278438" y="4432300"/>
          <p14:tracePt t="40482" x="5278438" y="4422775"/>
          <p14:tracePt t="40507" x="5278438" y="4405313"/>
          <p14:tracePt t="40515" x="5287963" y="4386263"/>
          <p14:tracePt t="40539" x="5287963" y="4376738"/>
          <p14:tracePt t="40946" x="5287963" y="4386263"/>
          <p14:tracePt t="40954" x="5278438" y="4413250"/>
          <p14:tracePt t="40962" x="5260975" y="4432300"/>
          <p14:tracePt t="40970" x="5251450" y="4441825"/>
          <p14:tracePt t="40979" x="5232400" y="4478338"/>
          <p14:tracePt t="40986" x="5224463" y="4486275"/>
          <p14:tracePt t="40995" x="5224463" y="4495800"/>
          <p14:tracePt t="41002" x="5214938" y="4505325"/>
          <p14:tracePt t="41011" x="5187950" y="4514850"/>
          <p14:tracePt t="41018" x="5187950" y="4522788"/>
          <p14:tracePt t="41026" x="5178425" y="4522788"/>
          <p14:tracePt t="41034" x="5168900" y="4532313"/>
          <p14:tracePt t="41061" x="5159375" y="4559300"/>
          <p14:tracePt t="41075" x="5151438" y="4568825"/>
          <p14:tracePt t="41091" x="5151438" y="4578350"/>
          <p14:tracePt t="41106" x="5141913" y="4587875"/>
          <p14:tracePt t="41122" x="5132388" y="4587875"/>
          <p14:tracePt t="41130" x="5122863" y="4595813"/>
          <p14:tracePt t="41147" x="5114925" y="4605338"/>
          <p14:tracePt t="41155" x="5105400" y="4614863"/>
          <p14:tracePt t="41178" x="5095875" y="4624388"/>
          <p14:tracePt t="41235" x="5095875" y="4632325"/>
          <p14:tracePt t="41257" x="5095875" y="4641850"/>
          <p14:tracePt t="41274" x="5095875" y="4651375"/>
          <p14:tracePt t="41459" x="5086350" y="4660900"/>
          <p14:tracePt t="41475" x="5086350" y="4632325"/>
          <p14:tracePt t="41483" x="5086350" y="4605338"/>
          <p14:tracePt t="41491" x="5068888" y="4587875"/>
          <p14:tracePt t="41499" x="5068888" y="4578350"/>
          <p14:tracePt t="41507" x="5068888" y="4568825"/>
          <p14:tracePt t="41515" x="5068888" y="4559300"/>
          <p14:tracePt t="41523" x="5068888" y="4551363"/>
          <p14:tracePt t="41931" x="5059363" y="4551363"/>
          <p14:tracePt t="41987" x="5049838" y="4551363"/>
          <p14:tracePt t="41994" x="5014913" y="4578350"/>
          <p14:tracePt t="42009" x="5014913" y="4587875"/>
          <p14:tracePt t="42018" x="5005388" y="4587875"/>
          <p14:tracePt t="42025" x="4995863" y="4595813"/>
          <p14:tracePt t="42034" x="4986338" y="4595813"/>
          <p14:tracePt t="42042" x="4968875" y="4595813"/>
          <p14:tracePt t="42064" x="4932363" y="4595813"/>
          <p14:tracePt t="42066" x="4886325" y="4595813"/>
          <p14:tracePt t="42078" x="4795838" y="4595813"/>
          <p14:tracePt t="42083" x="4667250" y="4595813"/>
          <p14:tracePt t="42093" x="4540250" y="4595813"/>
          <p14:tracePt t="42098" x="4394200" y="4595813"/>
          <p14:tracePt t="42107" x="4194175" y="4595813"/>
          <p14:tracePt t="42115" x="3992563" y="4595813"/>
          <p14:tracePt t="42123" x="3865563" y="4595813"/>
          <p14:tracePt t="42131" x="3738563" y="4595813"/>
          <p14:tracePt t="42139" x="3646488" y="4614863"/>
          <p14:tracePt t="42147" x="3536950" y="4614863"/>
          <p14:tracePt t="42154" x="3473450" y="4595813"/>
          <p14:tracePt t="42162" x="3436938" y="4595813"/>
          <p14:tracePt t="42171" x="3390900" y="4587875"/>
          <p14:tracePt t="42180" x="3354388" y="4578350"/>
          <p14:tracePt t="42187" x="3309938" y="4578350"/>
          <p14:tracePt t="42195" x="3290888" y="4578350"/>
          <p14:tracePt t="42203" x="3236913" y="4578350"/>
          <p14:tracePt t="42211" x="3208338" y="4578350"/>
          <p14:tracePt t="42218" x="3154363" y="4578350"/>
          <p14:tracePt t="42226" x="3127375" y="4578350"/>
          <p14:tracePt t="42235" x="3054350" y="4587875"/>
          <p14:tracePt t="42243" x="3027363" y="4595813"/>
          <p14:tracePt t="42250" x="2971800" y="4595813"/>
          <p14:tracePt t="42260" x="2935288" y="4605338"/>
          <p14:tracePt t="42267" x="2908300" y="4605338"/>
          <p14:tracePt t="42278" x="2881313" y="4605338"/>
          <p14:tracePt t="42282" x="2871788" y="4605338"/>
          <p14:tracePt t="42290" x="2844800" y="4614863"/>
          <p14:tracePt t="42346" x="2835275" y="4614863"/>
          <p14:tracePt t="42354" x="2825750" y="4614863"/>
          <p14:tracePt t="42371" x="2808288" y="4614863"/>
          <p14:tracePt t="42378" x="2798763" y="4605338"/>
          <p14:tracePt t="42387" x="2781300" y="4587875"/>
          <p14:tracePt t="42395" x="2762250" y="4578350"/>
          <p14:tracePt t="42403" x="2744788" y="4568825"/>
          <p14:tracePt t="42410" x="2735263" y="4559300"/>
          <p14:tracePt t="42418" x="2716213" y="4541838"/>
          <p14:tracePt t="42426" x="2708275" y="4532313"/>
          <p14:tracePt t="42435" x="2698750" y="4532313"/>
          <p14:tracePt t="42444" x="2671763" y="4514850"/>
          <p14:tracePt t="42460" x="2662238" y="4505325"/>
          <p14:tracePt t="42483" x="2643188" y="4495800"/>
          <p14:tracePt t="42493" x="2635250" y="4495800"/>
          <p14:tracePt t="42498" x="2616200" y="4478338"/>
          <p14:tracePt t="42507" x="2598738" y="4459288"/>
          <p14:tracePt t="42515" x="2589213" y="4449763"/>
          <p14:tracePt t="42523" x="2570163" y="4441825"/>
          <p14:tracePt t="42531" x="2562225" y="4432300"/>
          <p14:tracePt t="42538" x="2533650" y="4413250"/>
          <p14:tracePt t="42555" x="2525713" y="4386263"/>
          <p14:tracePt t="42564" x="2506663" y="4368800"/>
          <p14:tracePt t="42571" x="2489200" y="4349750"/>
          <p14:tracePt t="42579" x="2479675" y="4349750"/>
          <p14:tracePt t="42587" x="2470150" y="4340225"/>
          <p14:tracePt t="42603" x="2452688" y="4322763"/>
          <p14:tracePt t="42610" x="2452688" y="4313238"/>
          <p14:tracePt t="42619" x="2443163" y="4295775"/>
          <p14:tracePt t="42627" x="2433638" y="4286250"/>
          <p14:tracePt t="42635" x="2425700" y="4276725"/>
          <p14:tracePt t="42659" x="2416175" y="4276725"/>
          <p14:tracePt t="42907" x="2406650" y="4268788"/>
          <p14:tracePt t="42915" x="2406650" y="4259263"/>
          <p14:tracePt t="42923" x="2406650" y="4240213"/>
          <p14:tracePt t="42931" x="2433638" y="4195763"/>
          <p14:tracePt t="42939" x="2516188" y="4159250"/>
          <p14:tracePt t="42947" x="2598738" y="4113213"/>
          <p14:tracePt t="42955" x="2725738" y="4057650"/>
          <p14:tracePt t="42963" x="2862263" y="4030663"/>
          <p14:tracePt t="42971" x="3008313" y="3984625"/>
          <p14:tracePt t="42978" x="3208338" y="3967163"/>
          <p14:tracePt t="42986" x="3354388" y="3903663"/>
          <p14:tracePt t="42994" x="3563938" y="3875088"/>
          <p14:tracePt t="43002" x="3746500" y="3830638"/>
          <p14:tracePt t="43010" x="3911600" y="3803650"/>
          <p14:tracePt t="43018" x="4065588" y="3757613"/>
          <p14:tracePt t="43026" x="4194175" y="3721100"/>
          <p14:tracePt t="43034" x="4348163" y="3675063"/>
          <p14:tracePt t="43046" x="4457700" y="3648075"/>
          <p14:tracePt t="43050" x="4586288" y="3611563"/>
          <p14:tracePt t="43059" x="4686300" y="3584575"/>
          <p14:tracePt t="43066" x="4767263" y="3538538"/>
          <p14:tracePt t="43077" x="4886325" y="3482975"/>
          <p14:tracePt t="43082" x="4959350" y="3455988"/>
          <p14:tracePt t="43092" x="5022850" y="3419475"/>
          <p14:tracePt t="43098" x="5086350" y="3375025"/>
          <p14:tracePt t="43106" x="5132388" y="3346450"/>
          <p14:tracePt t="43114" x="5168900" y="3319463"/>
          <p14:tracePt t="43123" x="5195888" y="3292475"/>
          <p14:tracePt t="43130" x="5232400" y="3246438"/>
          <p14:tracePt t="43138" x="5241925" y="3236913"/>
          <p14:tracePt t="43146" x="5268913" y="3219450"/>
          <p14:tracePt t="43154" x="5278438" y="3209925"/>
          <p14:tracePt t="43162" x="5287963" y="3200400"/>
          <p14:tracePt t="43170" x="5305425" y="3182938"/>
          <p14:tracePt t="43186" x="5305425" y="3173413"/>
          <p14:tracePt t="43331" x="5232400" y="3200400"/>
          <p14:tracePt t="43339" x="5132388" y="3209925"/>
          <p14:tracePt t="43347" x="5022850" y="3228975"/>
          <p14:tracePt t="43355" x="4913313" y="3228975"/>
          <p14:tracePt t="43363" x="4822825" y="3228975"/>
          <p14:tracePt t="43371" x="4713288" y="3228975"/>
          <p14:tracePt t="43379" x="4622800" y="3228975"/>
          <p14:tracePt t="43387" x="4567238" y="3228975"/>
          <p14:tracePt t="43395" x="4476750" y="3228975"/>
          <p14:tracePt t="43403" x="4440238" y="3228975"/>
          <p14:tracePt t="43411" x="4421188" y="3228975"/>
          <p14:tracePt t="43419" x="4403725" y="3219450"/>
          <p14:tracePt t="43427" x="4403725" y="3209925"/>
          <p14:tracePt t="43435" x="4394200" y="3200400"/>
          <p14:tracePt t="43443" x="4394200" y="3182938"/>
          <p14:tracePt t="43451" x="4394200" y="3163888"/>
          <p14:tracePt t="43460" x="4394200" y="3155950"/>
          <p14:tracePt t="43467" x="4394200" y="3136900"/>
          <p14:tracePt t="43477" x="4394200" y="3127375"/>
          <p14:tracePt t="43483" x="4394200" y="3090863"/>
          <p14:tracePt t="43499" x="4403725" y="3054350"/>
          <p14:tracePt t="43515" x="4413250" y="3036888"/>
          <p14:tracePt t="43523" x="4421188" y="3017838"/>
          <p14:tracePt t="43530" x="4430713" y="3009900"/>
          <p14:tracePt t="43539" x="4440238" y="3000375"/>
          <p14:tracePt t="43548" x="4448175" y="2990850"/>
          <p14:tracePt t="43563" x="4457700" y="2990850"/>
          <p14:tracePt t="43579" x="4467225" y="2990850"/>
          <p14:tracePt t="43611" x="4476750" y="2990850"/>
          <p14:tracePt t="43619" x="4513263" y="3000375"/>
          <p14:tracePt t="43627" x="4530725" y="3027363"/>
          <p14:tracePt t="43635" x="4567238" y="3063875"/>
          <p14:tracePt t="43643" x="4603750" y="3119438"/>
          <p14:tracePt t="43651" x="4622800" y="3192463"/>
          <p14:tracePt t="43660" x="4659313" y="3246438"/>
          <p14:tracePt t="43667" x="4713288" y="3328988"/>
          <p14:tracePt t="43677" x="4767263" y="3392488"/>
          <p14:tracePt t="43683" x="4813300" y="3475038"/>
          <p14:tracePt t="43693" x="4876800" y="3575050"/>
          <p14:tracePt t="43699" x="4905375" y="3629025"/>
          <p14:tracePt t="43707" x="4978400" y="3730625"/>
          <p14:tracePt t="43716" x="5014913" y="3811588"/>
          <p14:tracePt t="43723" x="5068888" y="3894138"/>
          <p14:tracePt t="43732" x="5095875" y="3976688"/>
          <p14:tracePt t="43739" x="5141913" y="4076700"/>
          <p14:tracePt t="43747" x="5168900" y="4149725"/>
          <p14:tracePt t="43755" x="5205413" y="4232275"/>
          <p14:tracePt t="43763" x="5232400" y="4295775"/>
          <p14:tracePt t="43771" x="5241925" y="4322763"/>
          <p14:tracePt t="43779" x="5260975" y="4368800"/>
          <p14:tracePt t="43786" x="5278438" y="4413250"/>
          <p14:tracePt t="43795" x="5278438" y="4422775"/>
          <p14:tracePt t="43802" x="5287963" y="4441825"/>
          <p14:tracePt t="43810" x="5287963" y="4449763"/>
          <p14:tracePt t="43818" x="5297488" y="4468813"/>
          <p14:tracePt t="43842" x="5297488" y="4486275"/>
          <p14:tracePt t="43867" x="5297488" y="4495800"/>
          <p14:tracePt t="43875" x="5297488" y="4505325"/>
          <p14:tracePt t="43882" x="5297488" y="4514850"/>
          <p14:tracePt t="43899" x="5297488" y="4541838"/>
          <p14:tracePt t="43915" x="5287963" y="4559300"/>
          <p14:tracePt t="43923" x="5260975" y="4578350"/>
          <p14:tracePt t="43931" x="5251450" y="4595813"/>
          <p14:tracePt t="43946" x="5251450" y="4605338"/>
          <p14:tracePt t="43955" x="5241925" y="4632325"/>
          <p14:tracePt t="44314" x="5232400" y="4632325"/>
          <p14:tracePt t="44387" x="5224463" y="4632325"/>
          <p14:tracePt t="44395" x="5214938" y="4595813"/>
          <p14:tracePt t="44419" x="5205413" y="4587875"/>
          <p14:tracePt t="44658" x="5195888" y="4587875"/>
          <p14:tracePt t="44666" x="5178425" y="4578350"/>
          <p14:tracePt t="44674" x="5141913" y="4578350"/>
          <p14:tracePt t="44682" x="5086350" y="4578350"/>
          <p14:tracePt t="44692" x="5041900" y="4578350"/>
          <p14:tracePt t="44698" x="4986338" y="4578350"/>
          <p14:tracePt t="44706" x="4959350" y="4568825"/>
          <p14:tracePt t="44714" x="4913313" y="4541838"/>
          <p14:tracePt t="44722" x="4886325" y="4541838"/>
          <p14:tracePt t="44730" x="4868863" y="4541838"/>
          <p14:tracePt t="44738" x="4840288" y="4532313"/>
          <p14:tracePt t="44755" x="4832350" y="4532313"/>
          <p14:tracePt t="44793" x="4822825" y="4522788"/>
          <p14:tracePt t="44817" x="4822825" y="4514850"/>
          <p14:tracePt t="44825" x="4822825" y="4505325"/>
          <p14:tracePt t="44834" x="4822825" y="4495800"/>
          <p14:tracePt t="44842" x="4813300" y="4468813"/>
          <p14:tracePt t="44850" x="4813300" y="4459288"/>
          <p14:tracePt t="44859" x="4813300" y="4449763"/>
          <p14:tracePt t="44866" x="4813300" y="4441825"/>
          <p14:tracePt t="44877" x="4813300" y="4432300"/>
          <p14:tracePt t="44882" x="4813300" y="4422775"/>
          <p14:tracePt t="44893" x="4813300" y="4405313"/>
          <p14:tracePt t="44898" x="4813300" y="4386263"/>
          <p14:tracePt t="44907" x="4813300" y="4368800"/>
          <p14:tracePt t="44914" x="4813300" y="4359275"/>
          <p14:tracePt t="44922" x="4813300" y="4349750"/>
          <p14:tracePt t="44930" x="4813300" y="4340225"/>
          <p14:tracePt t="44938" x="4813300" y="4322763"/>
          <p14:tracePt t="44947" x="4822825" y="4313238"/>
          <p14:tracePt t="44954" x="4840288" y="4295775"/>
          <p14:tracePt t="44962" x="4868863" y="4286250"/>
          <p14:tracePt t="44970" x="4886325" y="4276725"/>
          <p14:tracePt t="44979" x="4913313" y="4268788"/>
          <p14:tracePt t="44987" x="4968875" y="4268788"/>
          <p14:tracePt t="44994" x="5032375" y="4240213"/>
          <p14:tracePt t="45003" x="5105400" y="4240213"/>
          <p14:tracePt t="45011" x="5214938" y="4240213"/>
          <p14:tracePt t="45018" x="5314950" y="4240213"/>
          <p14:tracePt t="45027" x="5434013" y="4240213"/>
          <p14:tracePt t="45034" x="5534025" y="4240213"/>
          <p14:tracePt t="45047" x="5643563" y="4240213"/>
          <p14:tracePt t="45050" x="5716588" y="4240213"/>
          <p14:tracePt t="45061" x="5743575" y="4240213"/>
          <p14:tracePt t="45066" x="5797550" y="4240213"/>
          <p14:tracePt t="45075" x="5816600" y="4240213"/>
          <p14:tracePt t="45082" x="5826125" y="4240213"/>
          <p14:tracePt t="45122" x="5834063" y="4249738"/>
          <p14:tracePt t="45147" x="5834063" y="4276725"/>
          <p14:tracePt t="45155" x="5834063" y="4286250"/>
          <p14:tracePt t="45171" x="5834063" y="4313238"/>
          <p14:tracePt t="45187" x="5834063" y="4322763"/>
          <p14:tracePt t="45195" x="5826125" y="4332288"/>
          <p14:tracePt t="45203" x="5816600" y="4340225"/>
          <p14:tracePt t="45211" x="5816600" y="4349750"/>
          <p14:tracePt t="45219" x="5807075" y="4359275"/>
          <p14:tracePt t="45251" x="5807075" y="4368800"/>
          <p14:tracePt t="45259" x="5797550" y="4395788"/>
          <p14:tracePt t="45275" x="5789613" y="4405313"/>
          <p14:tracePt t="45283" x="5770563" y="4422775"/>
          <p14:tracePt t="45293" x="5753100" y="4441825"/>
          <p14:tracePt t="45299" x="5707063" y="4459288"/>
          <p14:tracePt t="45307" x="5670550" y="4478338"/>
          <p14:tracePt t="45317" x="5653088" y="4495800"/>
          <p14:tracePt t="45323" x="5588000" y="4505325"/>
          <p14:tracePt t="45333" x="5561013" y="4514850"/>
          <p14:tracePt t="45338" x="5507038" y="4522788"/>
          <p14:tracePt t="45346" x="5461000" y="4522788"/>
          <p14:tracePt t="45354" x="5405438" y="4522788"/>
          <p14:tracePt t="45362" x="5378450" y="4551363"/>
          <p14:tracePt t="45370" x="5351463" y="4559300"/>
          <p14:tracePt t="45378" x="5334000" y="4559300"/>
          <p14:tracePt t="45386" x="5314950" y="4568825"/>
          <p14:tracePt t="45395" x="5287963" y="4568825"/>
          <p14:tracePt t="45402" x="5278438" y="4578350"/>
          <p14:tracePt t="45411" x="5260975" y="4578350"/>
          <p14:tracePt t="45418" x="5241925" y="4587875"/>
          <p14:tracePt t="45426" x="5232400" y="4587875"/>
          <p14:tracePt t="45434" x="5224463" y="4587875"/>
          <p14:tracePt t="45450" x="5214938" y="4587875"/>
          <p14:tracePt t="45771" x="5214938" y="4595813"/>
          <p14:tracePt t="45786" x="5214938" y="4605338"/>
          <p14:tracePt t="45802" x="5224463" y="4614863"/>
          <p14:tracePt t="45810" x="5232400" y="4632325"/>
          <p14:tracePt t="45818" x="5251450" y="4660900"/>
          <p14:tracePt t="45826" x="5260975" y="4668838"/>
          <p14:tracePt t="45834" x="5268913" y="4678363"/>
          <p14:tracePt t="45843" x="5278438" y="4697413"/>
          <p14:tracePt t="46049" x="5305425" y="4697413"/>
          <p14:tracePt t="46057" x="5324475" y="4687888"/>
          <p14:tracePt t="46066" x="5341938" y="4668838"/>
          <p14:tracePt t="46074" x="5378450" y="4632325"/>
          <p14:tracePt t="46082" x="5405438" y="4614863"/>
          <p14:tracePt t="46092" x="5424488" y="4605338"/>
          <p14:tracePt t="46098" x="5461000" y="4587875"/>
          <p14:tracePt t="46106" x="5478463" y="4559300"/>
          <p14:tracePt t="46114" x="5487988" y="4559300"/>
          <p14:tracePt t="46122" x="5514975" y="4541838"/>
          <p14:tracePt t="46138" x="5524500" y="4541838"/>
          <p14:tracePt t="46155" x="5534025" y="4541838"/>
          <p14:tracePt t="46163" x="5543550" y="4532313"/>
          <p14:tracePt t="46227" x="5551488" y="4532313"/>
          <p14:tracePt t="46242" x="5561013" y="4532313"/>
          <p14:tracePt t="46251" x="5561013" y="4541838"/>
          <p14:tracePt t="46259" x="5561013" y="4559300"/>
          <p14:tracePt t="46282" x="5561013" y="4568825"/>
          <p14:tracePt t="48658" x="5561013" y="4559300"/>
          <p14:tracePt t="48666" x="5561013" y="4541838"/>
          <p14:tracePt t="48674" x="5570538" y="4541838"/>
          <p14:tracePt t="48691" x="5570538" y="4532313"/>
          <p14:tracePt t="48795" x="5570538" y="4522788"/>
          <p14:tracePt t="48819" x="5570538" y="4514850"/>
          <p14:tracePt t="48843" x="5570538" y="4505325"/>
          <p14:tracePt t="48994" x="5570538" y="4495800"/>
          <p14:tracePt t="49002" x="5534025" y="4495800"/>
          <p14:tracePt t="49010" x="5461000" y="4495800"/>
          <p14:tracePt t="49018" x="5405438" y="4495800"/>
          <p14:tracePt t="49027" x="5351463" y="4495800"/>
          <p14:tracePt t="49034" x="5324475" y="4495800"/>
          <p14:tracePt t="49043" x="5278438" y="4505325"/>
          <p14:tracePt t="49050" x="5214938" y="4514850"/>
          <p14:tracePt t="49061" x="5141913" y="4541838"/>
          <p14:tracePt t="49065" x="5095875" y="4559300"/>
          <p14:tracePt t="49074" x="5014913" y="4578350"/>
          <p14:tracePt t="49081" x="4941888" y="4587875"/>
          <p14:tracePt t="49091" x="4832350" y="4614863"/>
          <p14:tracePt t="49097" x="4730750" y="4632325"/>
          <p14:tracePt t="49106" x="4640263" y="4660900"/>
          <p14:tracePt t="49113" x="4503738" y="4697413"/>
          <p14:tracePt t="49121" x="4394200" y="4732338"/>
          <p14:tracePt t="49129" x="4311650" y="4751388"/>
          <p14:tracePt t="49137" x="4238625" y="4768850"/>
          <p14:tracePt t="49146" x="4129088" y="4768850"/>
          <p14:tracePt t="49154" x="4065588" y="4778375"/>
          <p14:tracePt t="49162" x="4029075" y="4778375"/>
          <p14:tracePt t="49170" x="4021138" y="4778375"/>
          <p14:tracePt t="49178" x="4011613" y="4778375"/>
          <p14:tracePt t="49235" x="4002088" y="4787900"/>
          <p14:tracePt t="49267" x="4002088" y="4797425"/>
          <p14:tracePt t="49410" x="4021138" y="4768850"/>
          <p14:tracePt t="49418" x="4065588" y="4768850"/>
          <p14:tracePt t="49426" x="4138613" y="4751388"/>
          <p14:tracePt t="49434" x="4194175" y="4751388"/>
          <p14:tracePt t="49443" x="4267200" y="4741863"/>
          <p14:tracePt t="49450" x="4357688" y="4741863"/>
          <p14:tracePt t="49459" x="4448175" y="4741863"/>
          <p14:tracePt t="49466" x="4530725" y="4741863"/>
          <p14:tracePt t="49475" x="4622800" y="4741863"/>
          <p14:tracePt t="49482" x="4676775" y="4741863"/>
          <p14:tracePt t="49492" x="4749800" y="4741863"/>
          <p14:tracePt t="49498" x="4767263" y="4741863"/>
          <p14:tracePt t="49508" x="4803775" y="4732338"/>
          <p14:tracePt t="49514" x="4840288" y="4732338"/>
          <p14:tracePt t="49522" x="4859338" y="4714875"/>
          <p14:tracePt t="49611" x="4868863" y="4714875"/>
          <p14:tracePt t="49617" x="4876800" y="4705350"/>
          <p14:tracePt t="49754" x="4895850" y="4705350"/>
          <p14:tracePt t="49762" x="4941888" y="4697413"/>
          <p14:tracePt t="49770" x="4949825" y="4697413"/>
          <p14:tracePt t="49778" x="4986338" y="4697413"/>
          <p14:tracePt t="49786" x="5005388" y="4697413"/>
          <p14:tracePt t="49794" x="5032375" y="4678363"/>
          <p14:tracePt t="49802" x="5041900" y="4678363"/>
          <p14:tracePt t="49811" x="5078413" y="4678363"/>
          <p14:tracePt t="49818" x="5095875" y="4668838"/>
          <p14:tracePt t="49826" x="5122863" y="4660900"/>
          <p14:tracePt t="49834" x="5141913" y="4660900"/>
          <p14:tracePt t="49842" x="5159375" y="4651375"/>
          <p14:tracePt t="49850" x="5178425" y="4651375"/>
          <p14:tracePt t="49859" x="5195888" y="4641850"/>
          <p14:tracePt t="49866" x="5214938" y="4641850"/>
          <p14:tracePt t="49876" x="5241925" y="4641850"/>
          <p14:tracePt t="49882" x="5268913" y="4632325"/>
          <p14:tracePt t="49892" x="5314950" y="4632325"/>
          <p14:tracePt t="49898" x="5334000" y="4632325"/>
          <p14:tracePt t="49908" x="5360988" y="4632325"/>
          <p14:tracePt t="49914" x="5387975" y="4614863"/>
          <p14:tracePt t="49922" x="5397500" y="4614863"/>
          <p14:tracePt t="49930" x="5414963" y="4605338"/>
          <p14:tracePt t="50787" x="5368925" y="4624388"/>
          <p14:tracePt t="50795" x="5305425" y="4632325"/>
          <p14:tracePt t="50803" x="5251450" y="4641850"/>
          <p14:tracePt t="50811" x="5151438" y="4660900"/>
          <p14:tracePt t="50819" x="5114925" y="4668838"/>
          <p14:tracePt t="50826" x="5049838" y="4678363"/>
          <p14:tracePt t="50835" x="5032375" y="4678363"/>
          <p14:tracePt t="50843" x="5005388" y="4678363"/>
          <p14:tracePt t="50851" x="4995863" y="4678363"/>
          <p14:tracePt t="50860" x="4986338" y="4678363"/>
          <p14:tracePt t="51163" x="4986338" y="4660900"/>
          <p14:tracePt t="51171" x="5022850" y="4660900"/>
          <p14:tracePt t="51178" x="5041900" y="4651375"/>
          <p14:tracePt t="51186" x="5078413" y="4641850"/>
          <p14:tracePt t="51194" x="5086350" y="4632325"/>
          <p14:tracePt t="51202" x="5095875" y="4632325"/>
          <p14:tracePt t="51211" x="5105400" y="4624388"/>
          <p14:tracePt t="51234" x="5122863" y="4614863"/>
          <p14:tracePt t="51539" x="5132388" y="4624388"/>
          <p14:tracePt t="51547" x="5132388" y="4632325"/>
          <p14:tracePt t="51642" x="5151438" y="4632325"/>
          <p14:tracePt t="51650" x="5178425" y="4632325"/>
          <p14:tracePt t="51657" x="5232400" y="4632325"/>
          <p14:tracePt t="51666" x="5297488" y="4632325"/>
          <p14:tracePt t="51674" x="5351463" y="4614863"/>
          <p14:tracePt t="51682" x="5414963" y="4614863"/>
          <p14:tracePt t="51693" x="5487988" y="4614863"/>
          <p14:tracePt t="51698" x="5597525" y="4614863"/>
          <p14:tracePt t="51709" x="5670550" y="4614863"/>
          <p14:tracePt t="51714" x="5724525" y="4614863"/>
          <p14:tracePt t="51723" x="5770563" y="4614863"/>
          <p14:tracePt t="51730" x="5797550" y="4614863"/>
          <p14:tracePt t="51738" x="5816600" y="4614863"/>
          <p14:tracePt t="51787" x="5826125" y="4614863"/>
          <p14:tracePt t="52251" x="5807075" y="4624388"/>
          <p14:tracePt t="52257" x="5789613" y="4632325"/>
          <p14:tracePt t="52265" x="5780088" y="4632325"/>
          <p14:tracePt t="52273" x="5753100" y="4632325"/>
          <p14:tracePt t="52282" x="5734050" y="4632325"/>
          <p14:tracePt t="52355" x="5724525" y="4641850"/>
          <p14:tracePt t="52371" x="5697538" y="4651375"/>
          <p14:tracePt t="52426" x="5688013" y="4660900"/>
          <p14:tracePt t="52978" x="5653088" y="4660900"/>
          <p14:tracePt t="52986" x="5616575" y="4660900"/>
          <p14:tracePt t="52994" x="5607050" y="4660900"/>
          <p14:tracePt t="53001" x="5551488" y="4660900"/>
          <p14:tracePt t="53009" x="5507038" y="4660900"/>
          <p14:tracePt t="53017" x="5451475" y="4660900"/>
          <p14:tracePt t="53025" x="5414963" y="4660900"/>
          <p14:tracePt t="53033" x="5378450" y="4660900"/>
          <p14:tracePt t="53058" x="5297488" y="4660900"/>
          <p14:tracePt t="53066" x="5268913" y="4660900"/>
          <p14:tracePt t="53074" x="5251450" y="4660900"/>
          <p14:tracePt t="53081" x="5241925" y="4660900"/>
          <p14:tracePt t="53090" x="5224463" y="4660900"/>
          <p14:tracePt t="53098" x="5214938" y="4660900"/>
          <p14:tracePt t="53107" x="5195888" y="4660900"/>
          <p14:tracePt t="53114" x="5178425" y="4660900"/>
          <p14:tracePt t="53123" x="5168900" y="4660900"/>
          <p14:tracePt t="53131" x="5159375" y="4660900"/>
          <p14:tracePt t="53138" x="5132388" y="4660900"/>
          <p14:tracePt t="53146" x="5114925" y="4660900"/>
          <p14:tracePt t="53154" x="5095875" y="4660900"/>
          <p14:tracePt t="53162" x="5086350" y="4660900"/>
          <p14:tracePt t="53170" x="5078413" y="4660900"/>
          <p14:tracePt t="53178" x="5049838" y="4660900"/>
          <p14:tracePt t="53194" x="5041900" y="4660900"/>
          <p14:tracePt t="53210" x="5032375" y="4660900"/>
          <p14:tracePt t="53218" x="5014913" y="4660900"/>
          <p14:tracePt t="53234" x="5005388" y="4660900"/>
          <p14:tracePt t="53250" x="4995863" y="4660900"/>
          <p14:tracePt t="53266" x="4986338" y="4660900"/>
          <p14:tracePt t="53275" x="4978400" y="4660900"/>
          <p14:tracePt t="53292" x="4968875" y="4660900"/>
          <p14:tracePt t="53314" x="4959350" y="4660900"/>
          <p14:tracePt t="53339" x="4949825" y="4660900"/>
          <p14:tracePt t="53346" x="4941888" y="4651375"/>
          <p14:tracePt t="53371" x="4941888" y="4641850"/>
          <p14:tracePt t="53378" x="4941888" y="4632325"/>
          <p14:tracePt t="53387" x="4932363" y="4624388"/>
          <p14:tracePt t="53394" x="4922838" y="4595813"/>
          <p14:tracePt t="53403" x="4922838" y="4587875"/>
          <p14:tracePt t="53411" x="4922838" y="4568825"/>
          <p14:tracePt t="53418" x="4922838" y="4559300"/>
          <p14:tracePt t="53435" x="4922838" y="4551363"/>
          <p14:tracePt t="53442" x="4922838" y="4541838"/>
          <p14:tracePt t="53450" x="4922838" y="4532313"/>
          <p14:tracePt t="53459" x="4922838" y="4514850"/>
          <p14:tracePt t="53476" x="4922838" y="4505325"/>
          <p14:tracePt t="53482" x="4932363" y="4486275"/>
          <p14:tracePt t="53498" x="4941888" y="4459288"/>
          <p14:tracePt t="53508" x="4949825" y="4441825"/>
          <p14:tracePt t="53514" x="4978400" y="4422775"/>
          <p14:tracePt t="53523" x="4995863" y="4405313"/>
          <p14:tracePt t="53530" x="4995863" y="4395788"/>
          <p14:tracePt t="53538" x="5014913" y="4386263"/>
          <p14:tracePt t="53554" x="5049838" y="4368800"/>
          <p14:tracePt t="53562" x="5059363" y="4359275"/>
          <p14:tracePt t="53570" x="5059363" y="4349750"/>
          <p14:tracePt t="53586" x="5078413" y="4340225"/>
          <p14:tracePt t="53594" x="5095875" y="4332288"/>
          <p14:tracePt t="53611" x="5105400" y="4322763"/>
          <p14:tracePt t="53618" x="5114925" y="4313238"/>
          <p14:tracePt t="53634" x="5132388" y="4313238"/>
          <p14:tracePt t="53642" x="5141913" y="4313238"/>
          <p14:tracePt t="53650" x="5159375" y="4313238"/>
          <p14:tracePt t="53659" x="5187950" y="4303713"/>
          <p14:tracePt t="53666" x="5205413" y="4303713"/>
          <p14:tracePt t="53675" x="5232400" y="4303713"/>
          <p14:tracePt t="53682" x="5251450" y="4303713"/>
          <p14:tracePt t="53692" x="5287963" y="4303713"/>
          <p14:tracePt t="53698" x="5341938" y="4303713"/>
          <p14:tracePt t="53708" x="5387975" y="4303713"/>
          <p14:tracePt t="53714" x="5451475" y="4303713"/>
          <p14:tracePt t="53723" x="5497513" y="4303713"/>
          <p14:tracePt t="53730" x="5570538" y="4303713"/>
          <p14:tracePt t="53738" x="5643563" y="4303713"/>
          <p14:tracePt t="53746" x="5697538" y="4303713"/>
          <p14:tracePt t="53754" x="5724525" y="4303713"/>
          <p14:tracePt t="53762" x="5734050" y="4303713"/>
          <p14:tracePt t="53770" x="5743575" y="4303713"/>
          <p14:tracePt t="53891" x="5761038" y="4303713"/>
          <p14:tracePt t="53939" x="5770563" y="4313238"/>
          <p14:tracePt t="53947" x="5770563" y="4322763"/>
          <p14:tracePt t="53955" x="5761038" y="4332288"/>
          <p14:tracePt t="53963" x="5761038" y="4349750"/>
          <p14:tracePt t="53978" x="5761038" y="4359275"/>
          <p14:tracePt t="53995" x="5761038" y="4368800"/>
          <p14:tracePt t="54010" x="5753100" y="4386263"/>
          <p14:tracePt t="54019" x="5753100" y="4395788"/>
          <p14:tracePt t="54027" x="5734050" y="4413250"/>
          <p14:tracePt t="54042" x="5734050" y="4432300"/>
          <p14:tracePt t="54063" x="5716588" y="4449763"/>
          <p14:tracePt t="54066" x="5707063" y="4449763"/>
          <p14:tracePt t="54075" x="5707063" y="4468813"/>
          <p14:tracePt t="54082" x="5707063" y="4486275"/>
          <p14:tracePt t="54092" x="5688013" y="4505325"/>
          <p14:tracePt t="54098" x="5680075" y="4514850"/>
          <p14:tracePt t="54108" x="5680075" y="4522788"/>
          <p14:tracePt t="54114" x="5680075" y="4541838"/>
          <p14:tracePt t="54123" x="5670550" y="4559300"/>
          <p14:tracePt t="54138" x="5670550" y="4568825"/>
          <p14:tracePt t="54147" x="5670550" y="4578350"/>
          <p14:tracePt t="54187" x="5661025" y="4587875"/>
          <p14:tracePt t="54194" x="5643563" y="4605338"/>
          <p14:tracePt t="54210" x="5634038" y="4614863"/>
          <p14:tracePt t="54226" x="5624513" y="4632325"/>
          <p14:tracePt t="54234" x="5616575" y="4651375"/>
          <p14:tracePt t="54242" x="5607050" y="4660900"/>
          <p14:tracePt t="54250" x="5597525" y="4668838"/>
          <p14:tracePt t="54259" x="5580063" y="4678363"/>
          <p14:tracePt t="54266" x="5561013" y="4687888"/>
          <p14:tracePt t="54275" x="5561013" y="4697413"/>
          <p14:tracePt t="54282" x="5551488" y="4697413"/>
          <p14:tracePt t="54292" x="5543550" y="4705350"/>
          <p14:tracePt t="54298" x="5524500" y="4705350"/>
          <p14:tracePt t="54308" x="5507038" y="4714875"/>
          <p14:tracePt t="54363" x="5487988" y="4714875"/>
          <p14:tracePt t="54379" x="5478463" y="4714875"/>
          <p14:tracePt t="54387" x="5470525" y="4714875"/>
          <p14:tracePt t="54410" x="5461000" y="4714875"/>
          <p14:tracePt t="54427" x="5451475" y="4714875"/>
          <p14:tracePt t="54442" x="5441950" y="4714875"/>
          <p14:tracePt t="54642" x="5434013" y="4714875"/>
          <p14:tracePt t="54649" x="5397500" y="4714875"/>
          <p14:tracePt t="54657" x="5360988" y="4714875"/>
          <p14:tracePt t="54666" x="5287963" y="4714875"/>
          <p14:tracePt t="54673" x="5214938" y="4714875"/>
          <p14:tracePt t="54682" x="5159375" y="4714875"/>
          <p14:tracePt t="54690" x="5095875" y="4714875"/>
          <p14:tracePt t="54698" x="5041900" y="4714875"/>
          <p14:tracePt t="54710" x="4968875" y="4714875"/>
          <p14:tracePt t="54715" x="4932363" y="4714875"/>
          <p14:tracePt t="54725" x="4922838" y="4714875"/>
          <p14:tracePt t="54730" x="4895850" y="4714875"/>
          <p14:tracePt t="54738" x="4886325" y="4714875"/>
          <p14:tracePt t="54755" x="4876800" y="4714875"/>
          <p14:tracePt t="54762" x="4868863" y="4714875"/>
          <p14:tracePt t="54770" x="4868863" y="4705350"/>
          <p14:tracePt t="54778" x="4849813" y="4687888"/>
          <p14:tracePt t="54786" x="4840288" y="4651375"/>
          <p14:tracePt t="54794" x="4832350" y="4632325"/>
          <p14:tracePt t="54802" x="4832350" y="4624388"/>
          <p14:tracePt t="54811" x="4832350" y="4605338"/>
          <p14:tracePt t="54818" x="4832350" y="4568825"/>
          <p14:tracePt t="54827" x="4832350" y="4551363"/>
          <p14:tracePt t="54842" x="4832350" y="4532313"/>
          <p14:tracePt t="54850" x="4832350" y="4522788"/>
          <p14:tracePt t="54859" x="4832350" y="4514850"/>
          <p14:tracePt t="54867" x="4832350" y="4486275"/>
          <p14:tracePt t="54882" x="4832350" y="4478338"/>
          <p14:tracePt t="54892" x="4849813" y="4449763"/>
          <p14:tracePt t="54909" x="4868863" y="4432300"/>
          <p14:tracePt t="54915" x="4886325" y="4422775"/>
          <p14:tracePt t="54925" x="4913313" y="4413250"/>
          <p14:tracePt t="54931" x="4941888" y="4413250"/>
          <p14:tracePt t="54939" x="4959350" y="4413250"/>
          <p14:tracePt t="54947" x="4995863" y="4413250"/>
          <p14:tracePt t="54955" x="5041900" y="4413250"/>
          <p14:tracePt t="54963" x="5095875" y="4405313"/>
          <p14:tracePt t="54971" x="5132388" y="4405313"/>
          <p14:tracePt t="54979" x="5187950" y="4405313"/>
          <p14:tracePt t="54987" x="5232400" y="4405313"/>
          <p14:tracePt t="54994" x="5268913" y="4405313"/>
          <p14:tracePt t="55003" x="5324475" y="4405313"/>
          <p14:tracePt t="55011" x="5351463" y="4405313"/>
          <p14:tracePt t="55019" x="5387975" y="4405313"/>
          <p14:tracePt t="55028" x="5414963" y="4405313"/>
          <p14:tracePt t="55061" x="5424488" y="4405313"/>
          <p14:tracePt t="55082" x="5434013" y="4405313"/>
          <p14:tracePt t="55098" x="5451475" y="4405313"/>
          <p14:tracePt t="55106" x="5461000" y="4405313"/>
          <p14:tracePt t="55114" x="5487988" y="4405313"/>
          <p14:tracePt t="55122" x="5507038" y="4422775"/>
          <p14:tracePt t="55130" x="5524500" y="4432300"/>
          <p14:tracePt t="55138" x="5534025" y="4432300"/>
          <p14:tracePt t="55146" x="5551488" y="4441825"/>
          <p14:tracePt t="55187" x="5561013" y="4449763"/>
          <p14:tracePt t="55203" x="5580063" y="4459288"/>
          <p14:tracePt t="55219" x="5580063" y="4468813"/>
          <p14:tracePt t="55235" x="5580063" y="4478338"/>
          <p14:tracePt t="55291" x="5580063" y="4495800"/>
          <p14:tracePt t="55307" x="5580063" y="4505325"/>
          <p14:tracePt t="55323" x="5580063" y="4514850"/>
          <p14:tracePt t="55331" x="5580063" y="4522788"/>
          <p14:tracePt t="55339" x="5570538" y="4532313"/>
          <p14:tracePt t="55347" x="5551488" y="4551363"/>
          <p14:tracePt t="55355" x="5534025" y="4559300"/>
          <p14:tracePt t="55363" x="5507038" y="4568825"/>
          <p14:tracePt t="55371" x="5487988" y="4578350"/>
          <p14:tracePt t="55380" x="5451475" y="4605338"/>
          <p14:tracePt t="55387" x="5451475" y="4614863"/>
          <p14:tracePt t="55395" x="5405438" y="4624388"/>
          <p14:tracePt t="55403" x="5368925" y="4641850"/>
          <p14:tracePt t="55411" x="5334000" y="4660900"/>
          <p14:tracePt t="55419" x="5314950" y="4668838"/>
          <p14:tracePt t="55427" x="5278438" y="4678363"/>
          <p14:tracePt t="55435" x="5214938" y="4678363"/>
          <p14:tracePt t="55442" x="5141913" y="4687888"/>
          <p14:tracePt t="55451" x="5122863" y="4697413"/>
          <p14:tracePt t="55459" x="5078413" y="4705350"/>
          <p14:tracePt t="55467" x="5049838" y="4705350"/>
          <p14:tracePt t="55476" x="5022850" y="4705350"/>
          <p14:tracePt t="55483" x="5005388" y="4705350"/>
          <p14:tracePt t="55492" x="4968875" y="4705350"/>
          <p14:tracePt t="55499" x="4959350" y="4705350"/>
          <p14:tracePt t="55509" x="4932363" y="4705350"/>
          <p14:tracePt t="55515" x="4922838" y="4705350"/>
          <p14:tracePt t="55525" x="4913313" y="4705350"/>
          <p14:tracePt t="55531" x="4895850" y="4705350"/>
          <p14:tracePt t="55539" x="4868863" y="4705350"/>
          <p14:tracePt t="55547" x="4849813" y="4697413"/>
          <p14:tracePt t="55555" x="4822825" y="4697413"/>
          <p14:tracePt t="55563" x="4786313" y="4687888"/>
          <p14:tracePt t="55571" x="4767263" y="4678363"/>
          <p14:tracePt t="55578" x="4740275" y="4678363"/>
          <p14:tracePt t="55587" x="4713288" y="4651375"/>
          <p14:tracePt t="55596" x="4703763" y="4651375"/>
          <p14:tracePt t="55603" x="4695825" y="4651375"/>
          <p14:tracePt t="55611" x="4686300" y="4641850"/>
          <p14:tracePt t="55618" x="4676775" y="4632325"/>
          <p14:tracePt t="55635" x="4667250" y="4624388"/>
          <p14:tracePt t="55651" x="4667250" y="4614863"/>
          <p14:tracePt t="55667" x="4667250" y="4605338"/>
          <p14:tracePt t="55699" x="4667250" y="4595813"/>
          <p14:tracePt t="55707" x="4667250" y="4587875"/>
          <p14:tracePt t="55715" x="4649788" y="4568825"/>
          <p14:tracePt t="55739" x="4649788" y="4559300"/>
          <p14:tracePt t="55747" x="4649788" y="4541838"/>
          <p14:tracePt t="55755" x="4659313" y="4522788"/>
          <p14:tracePt t="55763" x="4667250" y="4514850"/>
          <p14:tracePt t="55778" x="4695825" y="4486275"/>
          <p14:tracePt t="55787" x="4703763" y="4478338"/>
          <p14:tracePt t="55796" x="4713288" y="4459288"/>
          <p14:tracePt t="55803" x="4730750" y="4441825"/>
          <p14:tracePt t="55811" x="4740275" y="4432300"/>
          <p14:tracePt t="55819" x="4749800" y="4422775"/>
          <p14:tracePt t="55826" x="4759325" y="4413250"/>
          <p14:tracePt t="55835" x="4767263" y="4413250"/>
          <p14:tracePt t="55842" x="4776788" y="4413250"/>
          <p14:tracePt t="55851" x="4795838" y="4395788"/>
          <p14:tracePt t="55859" x="4813300" y="4395788"/>
          <p14:tracePt t="55867" x="4832350" y="4386263"/>
          <p14:tracePt t="55876" x="4849813" y="4386263"/>
          <p14:tracePt t="55883" x="4868863" y="4376738"/>
          <p14:tracePt t="55892" x="4913313" y="4359275"/>
          <p14:tracePt t="55899" x="4932363" y="4349750"/>
          <p14:tracePt t="55909" x="4968875" y="4340225"/>
          <p14:tracePt t="55915" x="5005388" y="4340225"/>
          <p14:tracePt t="55926" x="5032375" y="4340225"/>
          <p14:tracePt t="55931" x="5059363" y="4340225"/>
          <p14:tracePt t="55939" x="5105400" y="4340225"/>
          <p14:tracePt t="55946" x="5132388" y="4340225"/>
          <p14:tracePt t="55955" x="5168900" y="4340225"/>
          <p14:tracePt t="55963" x="5214938" y="4340225"/>
          <p14:tracePt t="55971" x="5224463" y="4340225"/>
          <p14:tracePt t="55987" x="5241925" y="4340225"/>
          <p14:tracePt t="55994" x="5251450" y="4340225"/>
          <p14:tracePt t="56010" x="5260975" y="4340225"/>
          <p14:tracePt t="56019" x="5268913" y="4340225"/>
          <p14:tracePt t="56027" x="5287963" y="4340225"/>
          <p14:tracePt t="56035" x="5305425" y="4340225"/>
          <p14:tracePt t="56046" x="5341938" y="4359275"/>
          <p14:tracePt t="56051" x="5351463" y="4368800"/>
          <p14:tracePt t="56060" x="5405438" y="4386263"/>
          <p14:tracePt t="56067" x="5434013" y="4405313"/>
          <p14:tracePt t="56075" x="5451475" y="4422775"/>
          <p14:tracePt t="56083" x="5497513" y="4422775"/>
          <p14:tracePt t="56092" x="5524500" y="4432300"/>
          <p14:tracePt t="56099" x="5543550" y="4449763"/>
          <p14:tracePt t="56109" x="5551488" y="4449763"/>
          <p14:tracePt t="56147" x="5561013" y="4449763"/>
          <p14:tracePt t="56227" x="5580063" y="4449763"/>
          <p14:tracePt t="56235" x="5580063" y="4459288"/>
          <p14:tracePt t="56274" x="5588000" y="4478338"/>
          <p14:tracePt t="56307" x="5588000" y="4486275"/>
          <p14:tracePt t="56331" x="5588000" y="4495800"/>
          <p14:tracePt t="56339" x="5588000" y="4505325"/>
          <p14:tracePt t="56347" x="5588000" y="4514850"/>
          <p14:tracePt t="56355" x="5588000" y="4532313"/>
          <p14:tracePt t="56363" x="5588000" y="4541838"/>
          <p14:tracePt t="56371" x="5588000" y="4568825"/>
          <p14:tracePt t="56387" x="5588000" y="4578350"/>
          <p14:tracePt t="56395" x="5588000" y="4587875"/>
          <p14:tracePt t="56403" x="5588000" y="4605338"/>
          <p14:tracePt t="56411" x="5588000" y="4614863"/>
          <p14:tracePt t="56435" x="5580063" y="4624388"/>
          <p14:tracePt t="56442" x="5570538" y="4632325"/>
          <p14:tracePt t="56475" x="5570538" y="4641850"/>
          <p14:tracePt t="56483" x="5561013" y="4651375"/>
          <p14:tracePt t="56499" x="5551488" y="4651375"/>
          <p14:tracePt t="56509" x="5543550" y="4660900"/>
          <p14:tracePt t="56531" x="5534025" y="4668838"/>
          <p14:tracePt t="56547" x="5524500" y="4668838"/>
          <p14:tracePt t="56555" x="5514975" y="4668838"/>
          <p14:tracePt t="56563" x="5497513" y="4668838"/>
          <p14:tracePt t="56571" x="5478463" y="4668838"/>
          <p14:tracePt t="56579" x="5461000" y="4668838"/>
          <p14:tracePt t="56587" x="5451475" y="4668838"/>
          <p14:tracePt t="56594" x="5441950" y="4668838"/>
          <p14:tracePt t="56602" x="5424488" y="4668838"/>
          <p14:tracePt t="56667" x="5414963" y="4668838"/>
          <p14:tracePt t="56691" x="5405438" y="4668838"/>
          <p14:tracePt t="56699" x="5397500" y="4660900"/>
          <p14:tracePt t="56707" x="5387975" y="4651375"/>
          <p14:tracePt t="56723" x="5378450" y="4641850"/>
          <p14:tracePt t="56731" x="5368925" y="4632325"/>
          <p14:tracePt t="56755" x="5368925" y="4614863"/>
          <p14:tracePt t="56763" x="5360988" y="4614863"/>
          <p14:tracePt t="56771" x="5351463" y="4605338"/>
          <p14:tracePt t="56779" x="5341938" y="4595813"/>
          <p14:tracePt t="56787" x="5341938" y="4587875"/>
          <p14:tracePt t="56796" x="5334000" y="4578350"/>
          <p14:tracePt t="56812" x="5324475" y="4551363"/>
          <p14:tracePt t="56819" x="5324475" y="4541838"/>
          <p14:tracePt t="56827" x="5314950" y="4522788"/>
          <p14:tracePt t="56835" x="5305425" y="4522788"/>
          <p14:tracePt t="56851" x="5305425" y="4495800"/>
          <p14:tracePt t="56859" x="5297488" y="4478338"/>
          <p14:tracePt t="56891" x="5297488" y="4459288"/>
          <p14:tracePt t="56899" x="5297488" y="4449763"/>
          <p14:tracePt t="56909" x="5287963" y="4441825"/>
          <p14:tracePt t="56987" x="5287963" y="4413250"/>
          <p14:tracePt t="56995" x="5305425" y="4395788"/>
          <p14:tracePt t="57003" x="5305425" y="4386263"/>
          <p14:tracePt t="57019" x="5324475" y="4376738"/>
          <p14:tracePt t="57027" x="5334000" y="4376738"/>
          <p14:tracePt t="57035" x="5341938" y="4376738"/>
          <p14:tracePt t="57044" x="5351463" y="4376738"/>
          <p14:tracePt t="57061" x="5368925" y="4359275"/>
          <p14:tracePt t="57139" x="5378450" y="4359275"/>
          <p14:tracePt t="57155" x="5387975" y="4359275"/>
          <p14:tracePt t="57171" x="5397500" y="4359275"/>
          <p14:tracePt t="57179" x="5434013" y="4368800"/>
          <p14:tracePt t="57187" x="5451475" y="4368800"/>
          <p14:tracePt t="57194" x="5507038" y="4386263"/>
          <p14:tracePt t="57203" x="5524500" y="4386263"/>
          <p14:tracePt t="57211" x="5551488" y="4386263"/>
          <p14:tracePt t="57219" x="5597525" y="4405313"/>
          <p14:tracePt t="57227" x="5607050" y="4405313"/>
          <p14:tracePt t="57235" x="5616575" y="4413250"/>
          <p14:tracePt t="57242" x="5624513" y="4413250"/>
          <p14:tracePt t="57299" x="5634038" y="4422775"/>
          <p14:tracePt t="57395" x="5634038" y="4441825"/>
          <p14:tracePt t="57411" x="5634038" y="4449763"/>
          <p14:tracePt t="57419" x="5634038" y="4459288"/>
          <p14:tracePt t="57426" x="5634038" y="4486275"/>
          <p14:tracePt t="57451" x="5634038" y="4495800"/>
          <p14:tracePt t="57459" x="5634038" y="4522788"/>
          <p14:tracePt t="57483" x="5634038" y="4532313"/>
          <p14:tracePt t="57563" x="5634038" y="4541838"/>
          <p14:tracePt t="57571" x="5634038" y="4551363"/>
          <p14:tracePt t="57579" x="5634038" y="4559300"/>
          <p14:tracePt t="57595" x="5624513" y="4568825"/>
          <p14:tracePt t="57603" x="5624513" y="4578350"/>
          <p14:tracePt t="57611" x="5624513" y="4587875"/>
          <p14:tracePt t="57627" x="5616575" y="4587875"/>
          <p14:tracePt t="57642" x="5616575" y="4595813"/>
          <p14:tracePt t="57651" x="5607050" y="4605338"/>
          <p14:tracePt t="57667" x="5597525" y="4614863"/>
          <p14:tracePt t="57683" x="5588000" y="4614863"/>
          <p14:tracePt t="57692" x="5580063" y="4624388"/>
          <p14:tracePt t="57709" x="5570538" y="4632325"/>
          <p14:tracePt t="57725" x="5561013" y="4641850"/>
          <p14:tracePt t="57731" x="5551488" y="4641850"/>
          <p14:tracePt t="57739" x="5543550" y="4651375"/>
          <p14:tracePt t="57746" x="5534025" y="4651375"/>
          <p14:tracePt t="57755" x="5514975" y="4651375"/>
          <p14:tracePt t="57771" x="5507038" y="4651375"/>
          <p14:tracePt t="57787" x="5478463" y="4660900"/>
          <p14:tracePt t="57803" x="5470525" y="4668838"/>
          <p14:tracePt t="57819" x="5461000" y="4668838"/>
          <p14:tracePt t="57827" x="5434013" y="4678363"/>
          <p14:tracePt t="57835" x="5424488" y="4687888"/>
          <p14:tracePt t="57842" x="5405438" y="4697413"/>
          <p14:tracePt t="57851" x="5387975" y="4697413"/>
          <p14:tracePt t="57859" x="5351463" y="4697413"/>
          <p14:tracePt t="57867" x="5334000" y="4697413"/>
          <p14:tracePt t="57875" x="5305425" y="4697413"/>
          <p14:tracePt t="57883" x="5287963" y="4697413"/>
          <p14:tracePt t="57892" x="5268913" y="4697413"/>
          <p14:tracePt t="57899" x="5251450" y="4697413"/>
          <p14:tracePt t="57909" x="5214938" y="4697413"/>
          <p14:tracePt t="57915" x="5195888" y="4697413"/>
          <p14:tracePt t="57925" x="5159375" y="4697413"/>
          <p14:tracePt t="57939" x="5141913" y="4697413"/>
          <p14:tracePt t="57947" x="5122863" y="4697413"/>
          <p14:tracePt t="57955" x="5105400" y="4697413"/>
          <p14:tracePt t="57963" x="5086350" y="4697413"/>
          <p14:tracePt t="57971" x="5078413" y="4697413"/>
          <p14:tracePt t="58274" x="5068888" y="4705350"/>
          <p14:tracePt t="58282" x="5068888" y="4732338"/>
          <p14:tracePt t="58290" x="5068888" y="4751388"/>
          <p14:tracePt t="58307" x="5068888" y="4778375"/>
          <p14:tracePt t="58315" x="5068888" y="4787900"/>
          <p14:tracePt t="58325" x="5068888" y="4805363"/>
          <p14:tracePt t="58331" x="5068888" y="4814888"/>
          <p14:tracePt t="58339" x="5068888" y="4833938"/>
          <p14:tracePt t="58347" x="5068888" y="4851400"/>
          <p14:tracePt t="58355" x="5068888" y="4870450"/>
          <p14:tracePt t="58363" x="5068888" y="4878388"/>
          <p14:tracePt t="58371" x="5068888" y="4906963"/>
          <p14:tracePt t="58378" x="5068888" y="4924425"/>
          <p14:tracePt t="58387" x="5068888" y="4951413"/>
          <p14:tracePt t="58395" x="5068888" y="4960938"/>
          <p14:tracePt t="58403" x="5068888" y="4970463"/>
          <p14:tracePt t="58410" x="5068888" y="4979988"/>
          <p14:tracePt t="58427" x="5068888" y="4987925"/>
          <p14:tracePt t="58451" x="5068888" y="4997450"/>
          <p14:tracePt t="58499" x="5068888" y="5024438"/>
          <p14:tracePt t="58507" x="5068888" y="5033963"/>
          <p14:tracePt t="58524" x="5068888" y="5053013"/>
          <p14:tracePt t="58531" x="5068888" y="5070475"/>
          <p14:tracePt t="58547" x="5068888" y="5089525"/>
          <p14:tracePt t="58555" x="5068888" y="5116513"/>
          <p14:tracePt t="58578" x="5059363" y="5126038"/>
          <p14:tracePt t="58683" x="5049838" y="5133975"/>
          <p14:tracePt t="58762" x="5049838" y="5126038"/>
          <p14:tracePt t="58771" x="5078413" y="5080000"/>
          <p14:tracePt t="58778" x="5078413" y="5043488"/>
          <p14:tracePt t="58787" x="5114925" y="4997450"/>
          <p14:tracePt t="58795" x="5141913" y="4970463"/>
          <p14:tracePt t="58803" x="5151438" y="4951413"/>
          <p14:tracePt t="58811" x="5178425" y="4906963"/>
          <p14:tracePt t="58819" x="5187950" y="4897438"/>
          <p14:tracePt t="58827" x="5205413" y="4870450"/>
          <p14:tracePt t="58835" x="5232400" y="4851400"/>
          <p14:tracePt t="58842" x="5241925" y="4841875"/>
          <p14:tracePt t="58851" x="5251450" y="4833938"/>
          <p14:tracePt t="58875" x="5251450" y="4824413"/>
          <p14:tracePt t="58882" x="5278438" y="4805363"/>
          <p14:tracePt t="58892" x="5278438" y="4797425"/>
          <p14:tracePt t="58899" x="5278438" y="4787900"/>
          <p14:tracePt t="58909" x="5278438" y="4778375"/>
          <p14:tracePt t="58915" x="5278438" y="4768850"/>
          <p14:tracePt t="58925" x="5287963" y="4760913"/>
          <p14:tracePt t="59123" x="5297488" y="4760913"/>
          <p14:tracePt t="59139" x="5297488" y="4778375"/>
          <p14:tracePt t="59147" x="5297488" y="4787900"/>
          <p14:tracePt t="59155" x="5297488" y="4797425"/>
          <p14:tracePt t="59171" x="5297488" y="4814888"/>
          <p14:tracePt t="59187" x="5297488" y="4824413"/>
          <p14:tracePt t="59379" x="5297488" y="4814888"/>
          <p14:tracePt t="59603" x="5297488" y="4797425"/>
          <p14:tracePt t="59843" x="5287963" y="4787900"/>
          <p14:tracePt t="59859" x="5287963" y="4760913"/>
          <p14:tracePt t="59867" x="5287963" y="4751388"/>
          <p14:tracePt t="59875" x="5287963" y="4741863"/>
          <p14:tracePt t="59883" x="5268913" y="4705350"/>
          <p14:tracePt t="59892" x="5251450" y="4668838"/>
          <p14:tracePt t="59899" x="5241925" y="4641850"/>
          <p14:tracePt t="59908" x="5195888" y="4587875"/>
          <p14:tracePt t="59913" x="5105400" y="4495800"/>
          <p14:tracePt t="59923" x="5049838" y="4432300"/>
          <p14:tracePt t="59929" x="4968875" y="4313238"/>
          <p14:tracePt t="59937" x="4876800" y="4195763"/>
          <p14:tracePt t="59945" x="4822825" y="4113213"/>
          <p14:tracePt t="59953" x="4767263" y="4013200"/>
          <p14:tracePt t="59962" x="4713288" y="3911600"/>
          <p14:tracePt t="59970" x="4695825" y="3875088"/>
          <p14:tracePt t="59978" x="4659313" y="3794125"/>
          <p14:tracePt t="59986" x="4640263" y="3694113"/>
          <p14:tracePt t="59994" x="4630738" y="3665538"/>
          <p14:tracePt t="60002" x="4622800" y="3621088"/>
          <p14:tracePt t="60011" x="4622800" y="3584575"/>
          <p14:tracePt t="60018" x="4622800" y="3556000"/>
          <p14:tracePt t="60026" x="4622800" y="3529013"/>
          <p14:tracePt t="60034" x="4622800" y="3492500"/>
          <p14:tracePt t="60042" x="4622800" y="3455988"/>
          <p14:tracePt t="60061" x="4622800" y="3438525"/>
          <p14:tracePt t="60066" x="4622800" y="3429000"/>
          <p14:tracePt t="60107" x="4622800" y="3419475"/>
          <p14:tracePt t="60179" x="4622800" y="3411538"/>
          <p14:tracePt t="60187" x="4622800" y="3392488"/>
          <p14:tracePt t="60195" x="4622800" y="3365500"/>
          <p14:tracePt t="60203" x="4622800" y="3355975"/>
          <p14:tracePt t="60211" x="4622800" y="3346450"/>
          <p14:tracePt t="60219" x="4622800" y="3309938"/>
          <p14:tracePt t="60227" x="4649788" y="3282950"/>
          <p14:tracePt t="60235" x="4649788" y="3273425"/>
          <p14:tracePt t="60243" x="4649788" y="3255963"/>
          <p14:tracePt t="60251" x="4649788" y="3228975"/>
          <p14:tracePt t="60260" x="4649788" y="3209925"/>
          <p14:tracePt t="60267" x="4659313" y="3192463"/>
          <p14:tracePt t="60276" x="4659313" y="3182938"/>
          <p14:tracePt t="60283" x="4659313" y="3163888"/>
          <p14:tracePt t="60292" x="4659313" y="3146425"/>
          <p14:tracePt t="60299" x="4659313" y="3136900"/>
          <p14:tracePt t="60667" x="4659313" y="3127375"/>
          <p14:tracePt t="60681" x="4659313" y="3090863"/>
          <p14:tracePt t="60689" x="4649788" y="3054350"/>
          <p14:tracePt t="60698" x="4640263" y="3036888"/>
          <p14:tracePt t="60706" x="4630738" y="3009900"/>
          <p14:tracePt t="60714" x="4622800" y="2990850"/>
          <p14:tracePt t="60724" x="4603750" y="2946400"/>
          <p14:tracePt t="60730" x="4594225" y="2936875"/>
          <p14:tracePt t="60740" x="4594225" y="2909888"/>
          <p14:tracePt t="60747" x="4586288" y="2890838"/>
          <p14:tracePt t="61074" x="4586288" y="2881313"/>
          <p14:tracePt t="61082" x="4586288" y="2863850"/>
          <p14:tracePt t="61090" x="4586288" y="2808288"/>
          <p14:tracePt t="61098" x="4586288" y="2763838"/>
          <p14:tracePt t="61106" x="4586288" y="2735263"/>
          <p14:tracePt t="61114" x="4586288" y="2681288"/>
          <p14:tracePt t="61123" x="4586288" y="2625725"/>
          <p14:tracePt t="61130" x="4557713" y="2562225"/>
          <p14:tracePt t="61139" x="4549775" y="2535238"/>
          <p14:tracePt t="61146" x="4540250" y="2517775"/>
          <p14:tracePt t="61155" x="4540250" y="2498725"/>
          <p14:tracePt t="61219" x="4540250" y="2489200"/>
          <p14:tracePt t="61227" x="4540250" y="2481263"/>
          <p14:tracePt t="61235" x="4540250" y="2471738"/>
          <p14:tracePt t="61243" x="4540250" y="2452688"/>
          <p14:tracePt t="61251" x="4549775" y="2444750"/>
          <p14:tracePt t="61259" x="4557713" y="2435225"/>
          <p14:tracePt t="61403" x="4557713" y="2452688"/>
          <p14:tracePt t="61411" x="4557713" y="2471738"/>
          <p14:tracePt t="61419" x="4557713" y="2498725"/>
          <p14:tracePt t="61426" x="4557713" y="2525713"/>
          <p14:tracePt t="61435" x="4557713" y="2535238"/>
          <p14:tracePt t="61443" x="4557713" y="2562225"/>
          <p14:tracePt t="61451" x="4567238" y="2581275"/>
          <p14:tracePt t="61459" x="4567238" y="2589213"/>
          <p14:tracePt t="61467" x="4586288" y="2608263"/>
          <p14:tracePt t="61755" x="4586288" y="2617788"/>
          <p14:tracePt t="61779" x="4576763" y="2635250"/>
          <p14:tracePt t="61787" x="4567238" y="2654300"/>
          <p14:tracePt t="61795" x="4567238" y="2662238"/>
          <p14:tracePt t="61803" x="4567238" y="2671763"/>
          <p14:tracePt t="61810" x="4549775" y="2690813"/>
          <p14:tracePt t="61825" x="4549775" y="2698750"/>
          <p14:tracePt t="61833" x="4540250" y="2708275"/>
          <p14:tracePt t="61963" x="4540250" y="2698750"/>
          <p14:tracePt t="61971" x="4540250" y="2690813"/>
          <p14:tracePt t="61979" x="4549775" y="2662238"/>
          <p14:tracePt t="61987" x="4549775" y="2644775"/>
          <p14:tracePt t="61995" x="4557713" y="2617788"/>
          <p14:tracePt t="62003" x="4557713" y="2608263"/>
          <p14:tracePt t="62011" x="4557713" y="2581275"/>
          <p14:tracePt t="62028" x="4557713" y="2571750"/>
          <p14:tracePt t="62035" x="4567238" y="2562225"/>
          <p14:tracePt t="62115" x="4576763" y="2554288"/>
          <p14:tracePt t="62123" x="4586288" y="2554288"/>
          <p14:tracePt t="62131" x="4630738" y="2554288"/>
          <p14:tracePt t="62139" x="4667250" y="2554288"/>
          <p14:tracePt t="62147" x="4730750" y="2562225"/>
          <p14:tracePt t="62153" x="4759325" y="2589213"/>
          <p14:tracePt t="62161" x="4776788" y="2589213"/>
          <p14:tracePt t="62169" x="4786313" y="2589213"/>
          <p14:tracePt t="62186" x="4795838" y="2598738"/>
          <p14:tracePt t="62218" x="4795838" y="2608263"/>
          <p14:tracePt t="62235" x="4795838" y="2617788"/>
          <p14:tracePt t="62546" x="4795838" y="2635250"/>
          <p14:tracePt t="62554" x="4795838" y="2735263"/>
          <p14:tracePt t="62563" x="4795838" y="2844800"/>
          <p14:tracePt t="62571" x="4822825" y="2973388"/>
          <p14:tracePt t="62579" x="4868863" y="3127375"/>
          <p14:tracePt t="62587" x="4895850" y="3292475"/>
          <p14:tracePt t="62594" x="4959350" y="3455988"/>
          <p14:tracePt t="62603" x="5005388" y="3611563"/>
          <p14:tracePt t="62610" x="5032375" y="3738563"/>
          <p14:tracePt t="62617" x="5095875" y="3794125"/>
          <p14:tracePt t="62625" x="5168900" y="3911600"/>
          <p14:tracePt t="62633" x="5214938" y="3994150"/>
          <p14:tracePt t="62642" x="5251450" y="4086225"/>
          <p14:tracePt t="62650" x="5287963" y="4130675"/>
          <p14:tracePt t="62658" x="5341938" y="4203700"/>
          <p14:tracePt t="62666" x="5351463" y="4222750"/>
          <p14:tracePt t="62674" x="5360988" y="4240213"/>
          <p14:tracePt t="62682" x="5368925" y="4268788"/>
          <p14:tracePt t="62691" x="5378450" y="4286250"/>
          <p14:tracePt t="62698" x="5397500" y="4295775"/>
          <p14:tracePt t="62709" x="5405438" y="4303713"/>
          <p14:tracePt t="62715" x="5414963" y="4313238"/>
          <p14:tracePt t="62725" x="5424488" y="4332288"/>
          <p14:tracePt t="62731" x="5434013" y="4340225"/>
          <p14:tracePt t="62741" x="5441950" y="4340225"/>
          <p14:tracePt t="62755" x="5461000" y="4359275"/>
          <p14:tracePt t="62762" x="5478463" y="4368800"/>
          <p14:tracePt t="62787" x="5487988" y="4376738"/>
          <p14:tracePt t="63578" x="5487988" y="4368800"/>
          <p14:tracePt t="63779" x="5478463" y="4368800"/>
          <p14:tracePt t="63787" x="5451475" y="4359275"/>
          <p14:tracePt t="63802" x="5441950" y="4359275"/>
          <p14:tracePt t="63810" x="5434013" y="4359275"/>
          <p14:tracePt t="63826" x="5424488" y="4359275"/>
          <p14:tracePt t="64089" x="5414963" y="4349750"/>
          <p14:tracePt t="64097" x="5414963" y="4340225"/>
          <p14:tracePt t="64106" x="5414963" y="4332288"/>
          <p14:tracePt t="64114" x="5414963" y="4313238"/>
          <p14:tracePt t="64123" x="5414963" y="4295775"/>
          <p14:tracePt t="64138" x="5414963" y="4286250"/>
          <p14:tracePt t="64162" x="5414963" y="4276725"/>
          <p14:tracePt t="64178" x="5414963" y="4259263"/>
          <p14:tracePt t="64194" x="5414963" y="4249738"/>
          <p14:tracePt t="64202" x="5414963" y="4240213"/>
          <p14:tracePt t="64210" x="5387975" y="4232275"/>
          <p14:tracePt t="64218" x="5351463" y="4232275"/>
          <p14:tracePt t="64226" x="5314950" y="4222750"/>
          <p14:tracePt t="64234" x="5287963" y="4222750"/>
          <p14:tracePt t="64243" x="5241925" y="4222750"/>
          <p14:tracePt t="64250" x="5214938" y="4222750"/>
          <p14:tracePt t="64258" x="5195888" y="4222750"/>
          <p14:tracePt t="64355" x="5187950" y="4203700"/>
          <p14:tracePt t="64363" x="5195888" y="4176713"/>
          <p14:tracePt t="64378" x="5205413" y="4140200"/>
          <p14:tracePt t="64395" x="5214938" y="4140200"/>
          <p14:tracePt t="64410" x="5214938" y="4122738"/>
          <p14:tracePt t="64426" x="5214938" y="4113213"/>
          <p14:tracePt t="64506" x="5214938" y="4103688"/>
          <p14:tracePt t="64514" x="5224463" y="4094163"/>
          <p14:tracePt t="64530" x="5232400" y="4067175"/>
          <p14:tracePt t="64539" x="5241925" y="4057650"/>
          <p14:tracePt t="64555" x="5251450" y="4057650"/>
          <p14:tracePt t="64635" x="5251450" y="4040188"/>
          <p14:tracePt t="64826" x="5224463" y="4030663"/>
          <p14:tracePt t="64835" x="5132388" y="4030663"/>
          <p14:tracePt t="64842" x="5041900" y="4030663"/>
          <p14:tracePt t="64851" x="4941888" y="4030663"/>
          <p14:tracePt t="64858" x="4849813" y="4030663"/>
          <p14:tracePt t="64867" x="4740275" y="4030663"/>
          <p14:tracePt t="64875" x="4649788" y="4030663"/>
          <p14:tracePt t="64882" x="4576763" y="4030663"/>
          <p14:tracePt t="64891" x="4484688" y="4030663"/>
          <p14:tracePt t="64898" x="4413250" y="4030663"/>
          <p14:tracePt t="64908" x="4394200" y="4030663"/>
          <p14:tracePt t="64914" x="4348163" y="4030663"/>
          <p14:tracePt t="64924" x="4321175" y="4030663"/>
          <p14:tracePt t="64931" x="4303713" y="4030663"/>
          <p14:tracePt t="64946" x="4284663" y="4030663"/>
          <p14:tracePt t="64955" x="4275138" y="4030663"/>
          <p14:tracePt t="64962" x="4267200" y="4030663"/>
          <p14:tracePt t="64970" x="4257675" y="4030663"/>
          <p14:tracePt t="64978" x="4238625" y="4030663"/>
          <p14:tracePt t="64993" x="4230688" y="4030663"/>
          <p14:tracePt t="65009" x="4221163" y="4030663"/>
          <p14:tracePt t="65017" x="4194175" y="4030663"/>
          <p14:tracePt t="65025" x="4175125" y="4030663"/>
          <p14:tracePt t="65034" x="4129088" y="4030663"/>
          <p14:tracePt t="65042" x="4094163" y="4030663"/>
          <p14:tracePt t="65060" x="4021138" y="4030663"/>
          <p14:tracePt t="65066" x="3992563" y="4030663"/>
          <p14:tracePt t="65074" x="3956050" y="4030663"/>
          <p14:tracePt t="65082" x="3938588" y="4030663"/>
          <p14:tracePt t="65090" x="3929063" y="4030663"/>
          <p14:tracePt t="65098" x="3911600" y="4030663"/>
          <p14:tracePt t="65106" x="3902075" y="4030663"/>
          <p14:tracePt t="65114" x="3892550" y="4030663"/>
          <p14:tracePt t="65123" x="3883025" y="4030663"/>
          <p14:tracePt t="65163" x="3875088" y="4030663"/>
          <p14:tracePt t="65211" x="3865563" y="4030663"/>
          <p14:tracePt t="65235" x="3856038" y="4030663"/>
          <p14:tracePt t="65243" x="3846513" y="4030663"/>
          <p14:tracePt t="65251" x="3829050" y="4030663"/>
          <p14:tracePt t="65258" x="3819525" y="4030663"/>
          <p14:tracePt t="65276" x="3810000" y="4030663"/>
          <p14:tracePt t="65283" x="3792538" y="4030663"/>
          <p14:tracePt t="65292" x="3783013" y="4030663"/>
          <p14:tracePt t="65299" x="3765550" y="4021138"/>
          <p14:tracePt t="65379" x="3765550" y="4013200"/>
          <p14:tracePt t="65387" x="3765550" y="3984625"/>
          <p14:tracePt t="65395" x="3765550" y="3976688"/>
          <p14:tracePt t="65403" x="3765550" y="3940175"/>
          <p14:tracePt t="65411" x="3765550" y="3903663"/>
          <p14:tracePt t="65419" x="3765550" y="3884613"/>
          <p14:tracePt t="65427" x="3765550" y="3857625"/>
          <p14:tracePt t="65435" x="3765550" y="3848100"/>
          <p14:tracePt t="65443" x="3765550" y="3830638"/>
          <p14:tracePt t="65451" x="3765550" y="3811588"/>
          <p14:tracePt t="65458" x="3765550" y="3803650"/>
          <p14:tracePt t="65467" x="3765550" y="3794125"/>
          <p14:tracePt t="65476" x="3765550" y="3784600"/>
          <p14:tracePt t="65483" x="3765550" y="3775075"/>
          <p14:tracePt t="65492" x="3765550" y="3767138"/>
          <p14:tracePt t="65499" x="3775075" y="3748088"/>
          <p14:tracePt t="65515" x="3783013" y="3738563"/>
          <p14:tracePt t="65531" x="3792538" y="3738563"/>
          <p14:tracePt t="65541" x="3819525" y="3721100"/>
          <p14:tracePt t="65547" x="3838575" y="3711575"/>
          <p14:tracePt t="65555" x="3865563" y="3711575"/>
          <p14:tracePt t="65563" x="3883025" y="3711575"/>
          <p14:tracePt t="65571" x="3929063" y="3702050"/>
          <p14:tracePt t="65580" x="3965575" y="3702050"/>
          <p14:tracePt t="65587" x="3984625" y="3702050"/>
          <p14:tracePt t="65595" x="4065588" y="3702050"/>
          <p14:tracePt t="65603" x="4094163" y="3702050"/>
          <p14:tracePt t="65611" x="4148138" y="3702050"/>
          <p14:tracePt t="65619" x="4211638" y="3702050"/>
          <p14:tracePt t="65627" x="4303713" y="3702050"/>
          <p14:tracePt t="65635" x="4357688" y="3702050"/>
          <p14:tracePt t="65643" x="4413250" y="3702050"/>
          <p14:tracePt t="65651" x="4467225" y="3702050"/>
          <p14:tracePt t="65658" x="4521200" y="3702050"/>
          <p14:tracePt t="65667" x="4557713" y="3702050"/>
          <p14:tracePt t="65676" x="4594225" y="3702050"/>
          <p14:tracePt t="65683" x="4622800" y="3702050"/>
          <p14:tracePt t="65692" x="4640263" y="3702050"/>
          <p14:tracePt t="65699" x="4649788" y="3702050"/>
          <p14:tracePt t="65708" x="4659313" y="3694113"/>
          <p14:tracePt t="65715" x="4667250" y="3694113"/>
          <p14:tracePt t="65755" x="4676775" y="3694113"/>
          <p14:tracePt t="65763" x="4686300" y="3694113"/>
          <p14:tracePt t="65771" x="4722813" y="3675063"/>
          <p14:tracePt t="65779" x="4749800" y="3665538"/>
          <p14:tracePt t="65787" x="4795838" y="3657600"/>
          <p14:tracePt t="65796" x="4832350" y="3638550"/>
          <p14:tracePt t="65803" x="4895850" y="3629025"/>
          <p14:tracePt t="65811" x="4959350" y="3602038"/>
          <p14:tracePt t="65819" x="4995863" y="3602038"/>
          <p14:tracePt t="65827" x="5014913" y="3592513"/>
          <p14:tracePt t="65835" x="5059363" y="3584575"/>
          <p14:tracePt t="66140" x="5078413" y="3584575"/>
          <p14:tracePt t="66146" x="5105400" y="3602038"/>
          <p14:tracePt t="66163" x="5114925" y="3629025"/>
          <p14:tracePt t="66171" x="5122863" y="3629025"/>
          <p14:tracePt t="66179" x="5141913" y="3648075"/>
          <p14:tracePt t="66187" x="5151438" y="3657600"/>
          <p14:tracePt t="66195" x="5159375" y="3665538"/>
          <p14:tracePt t="66203" x="5159375" y="3675063"/>
          <p14:tracePt t="66212" x="5168900" y="3675063"/>
          <p14:tracePt t="66219" x="5187950" y="3694113"/>
          <p14:tracePt t="66227" x="5195888" y="3702050"/>
          <p14:tracePt t="66244" x="5224463" y="3711575"/>
          <p14:tracePt t="66251" x="5241925" y="3721100"/>
          <p14:tracePt t="66259" x="5260975" y="3721100"/>
          <p14:tracePt t="66267" x="5287963" y="3738563"/>
          <p14:tracePt t="66274" x="5305425" y="3748088"/>
          <p14:tracePt t="66283" x="5314950" y="3748088"/>
          <p14:tracePt t="66291" x="5324475" y="3748088"/>
          <p14:tracePt t="66298" x="5334000" y="3748088"/>
          <p14:tracePt t="66308" x="5360988" y="3757613"/>
          <p14:tracePt t="66442" x="5368925" y="3757613"/>
          <p14:tracePt t="66473" x="5378450" y="3767138"/>
          <p14:tracePt t="66482" x="5378450" y="3784600"/>
          <p14:tracePt t="66498" x="5378450" y="3811588"/>
          <p14:tracePt t="66506" x="5378450" y="3821113"/>
          <p14:tracePt t="66514" x="5378450" y="3830638"/>
          <p14:tracePt t="66524" x="5378450" y="3840163"/>
          <p14:tracePt t="66530" x="5378450" y="3857625"/>
          <p14:tracePt t="66541" x="5360988" y="3875088"/>
          <p14:tracePt t="66722" x="5360988" y="3884613"/>
          <p14:tracePt t="66754" x="5360988" y="3894138"/>
          <p14:tracePt t="66803" x="5378450" y="3903663"/>
          <p14:tracePt t="66811" x="5434013" y="3921125"/>
          <p14:tracePt t="66819" x="5487988" y="3921125"/>
          <p14:tracePt t="66826" x="5543550" y="3921125"/>
          <p14:tracePt t="66835" x="5597525" y="3921125"/>
          <p14:tracePt t="66843" x="5688013" y="3921125"/>
          <p14:tracePt t="66851" x="5753100" y="3921125"/>
          <p14:tracePt t="66859" x="5807075" y="3921125"/>
          <p14:tracePt t="66867" x="5843588" y="3930650"/>
          <p14:tracePt t="66874" x="5880100" y="3930650"/>
          <p14:tracePt t="66883" x="5899150" y="3940175"/>
          <p14:tracePt t="66923" x="5907088" y="3948113"/>
          <p14:tracePt t="66947" x="5907088" y="3957638"/>
          <p14:tracePt t="66963" x="5889625" y="3957638"/>
          <p14:tracePt t="66971" x="5880100" y="3957638"/>
          <p14:tracePt t="66979" x="5862638" y="3957638"/>
          <p14:tracePt t="66987" x="5843588" y="3957638"/>
          <p14:tracePt t="66995" x="5834063" y="3957638"/>
          <p14:tracePt t="67011" x="5826125" y="3957638"/>
          <p14:tracePt t="67019" x="5797550" y="3957638"/>
          <p14:tracePt t="67115" x="5789613" y="3957638"/>
          <p14:tracePt t="67155" x="5789613" y="3967163"/>
          <p14:tracePt t="67259" x="5780088" y="3976688"/>
          <p14:tracePt t="67371" x="5743575" y="3994150"/>
          <p14:tracePt t="67378" x="5734050" y="4003675"/>
          <p14:tracePt t="67387" x="5724525" y="4003675"/>
          <p14:tracePt t="67395" x="5716588" y="4003675"/>
          <p14:tracePt t="67403" x="5707063" y="4003675"/>
          <p14:tracePt t="67531" x="5707063" y="4013200"/>
          <p14:tracePt t="67540" x="5697538" y="4021138"/>
          <p14:tracePt t="67555" x="5697538" y="4030663"/>
          <p14:tracePt t="67563" x="5688013" y="4030663"/>
          <p14:tracePt t="67715" x="5670550" y="3994150"/>
          <p14:tracePt t="67723" x="5661025" y="3984625"/>
          <p14:tracePt t="67947" x="5653088" y="3984625"/>
          <p14:tracePt t="67987" x="5643563" y="3984625"/>
          <p14:tracePt t="68042" x="5634038" y="3994150"/>
          <p14:tracePt t="68395" x="5661025" y="4003675"/>
          <p14:tracePt t="68403" x="5697538" y="4040188"/>
          <p14:tracePt t="68411" x="5734050" y="4049713"/>
          <p14:tracePt t="68419" x="5789613" y="4049713"/>
          <p14:tracePt t="68426" x="5889625" y="4057650"/>
          <p14:tracePt t="68435" x="5943600" y="4057650"/>
          <p14:tracePt t="68441" x="6016625" y="4057650"/>
          <p14:tracePt t="68449" x="6089650" y="4057650"/>
          <p14:tracePt t="68457" x="6181725" y="4057650"/>
          <p14:tracePt t="68465" x="6254750" y="4057650"/>
          <p14:tracePt t="68473" x="6318250" y="4057650"/>
          <p14:tracePt t="68481" x="6345238" y="4057650"/>
          <p14:tracePt t="68489" x="6381750" y="4057650"/>
          <p14:tracePt t="68498" x="6418263" y="4057650"/>
          <p14:tracePt t="68515" x="6435725" y="4057650"/>
          <p14:tracePt t="68531" x="6454775" y="4057650"/>
          <p14:tracePt t="68546" x="6464300" y="4057650"/>
          <p14:tracePt t="68557" x="6472238" y="4057650"/>
          <p14:tracePt t="68571" x="6481763" y="4057650"/>
          <p14:tracePt t="68579" x="6508750" y="4057650"/>
          <p14:tracePt t="68587" x="6508750" y="4049713"/>
          <p14:tracePt t="68594" x="6518275" y="4049713"/>
          <p14:tracePt t="68611" x="6537325" y="4049713"/>
          <p14:tracePt t="68618" x="6545263" y="4040188"/>
          <p14:tracePt t="68755" x="6554788" y="4030663"/>
          <p14:tracePt t="68763" x="6581775" y="4013200"/>
          <p14:tracePt t="68771" x="6600825" y="4003675"/>
          <p14:tracePt t="68779" x="6627813" y="3994150"/>
          <p14:tracePt t="68787" x="6637338" y="3994150"/>
          <p14:tracePt t="68795" x="6645275" y="3994150"/>
          <p14:tracePt t="68803" x="6654800" y="3984625"/>
          <p14:tracePt t="68833" x="6664325" y="3976688"/>
          <p14:tracePt t="68947" x="6664325" y="3967163"/>
          <p14:tracePt t="68971" x="6673850" y="3957638"/>
          <p14:tracePt t="68985" x="6681788" y="3957638"/>
          <p14:tracePt t="69001" x="6691313" y="3948113"/>
          <p14:tracePt t="69010" x="6691313" y="3940175"/>
          <p14:tracePt t="69018" x="6700838" y="3930650"/>
          <p14:tracePt t="69034" x="6710363" y="3921125"/>
          <p14:tracePt t="69044" x="6718300" y="3911600"/>
          <p14:tracePt t="69062" x="6718300" y="3903663"/>
          <p14:tracePt t="69082" x="6727825" y="3894138"/>
          <p14:tracePt t="69090" x="6727825" y="3884613"/>
          <p14:tracePt t="69098" x="6727825" y="3875088"/>
          <p14:tracePt t="69106" x="6737350" y="3867150"/>
          <p14:tracePt t="69114" x="6737350" y="3857625"/>
          <p14:tracePt t="69122" x="6737350" y="3848100"/>
          <p14:tracePt t="69129" x="6746875" y="3848100"/>
          <p14:tracePt t="69139" x="6754813" y="3840163"/>
          <p14:tracePt t="69153" x="6754813" y="3821113"/>
          <p14:tracePt t="69162" x="6754813" y="3803650"/>
          <p14:tracePt t="69170" x="6754813" y="3794125"/>
          <p14:tracePt t="69178" x="6754813" y="3767138"/>
          <p14:tracePt t="69186" x="6754813" y="3757613"/>
          <p14:tracePt t="69203" x="6754813" y="3730625"/>
          <p14:tracePt t="69211" x="6754813" y="3721100"/>
          <p14:tracePt t="69219" x="6754813" y="3711575"/>
          <p14:tracePt t="69227" x="6754813" y="3694113"/>
          <p14:tracePt t="69235" x="6754813" y="3684588"/>
          <p14:tracePt t="69251" x="6754813" y="3675063"/>
          <p14:tracePt t="69339" x="6754813" y="3657600"/>
          <p14:tracePt t="69363" x="6754813" y="3648075"/>
          <p14:tracePt t="69387" x="6754813" y="3638550"/>
          <p14:tracePt t="69403" x="6746875" y="3611563"/>
          <p14:tracePt t="69409" x="6727825" y="3602038"/>
          <p14:tracePt t="69418" x="6700838" y="3592513"/>
          <p14:tracePt t="69425" x="6691313" y="3575050"/>
          <p14:tracePt t="69433" x="6654800" y="3548063"/>
          <p14:tracePt t="69441" x="6645275" y="3538538"/>
          <p14:tracePt t="69450" x="6618288" y="3529013"/>
          <p14:tracePt t="69458" x="6610350" y="3529013"/>
          <p14:tracePt t="69466" x="6573838" y="3511550"/>
          <p14:tracePt t="69474" x="6554788" y="3502025"/>
          <p14:tracePt t="69482" x="6518275" y="3502025"/>
          <p14:tracePt t="69491" x="6464300" y="3482975"/>
          <p14:tracePt t="69498" x="6399213" y="3482975"/>
          <p14:tracePt t="69507" x="6345238" y="3482975"/>
          <p14:tracePt t="69514" x="6308725" y="3482975"/>
          <p14:tracePt t="69522" x="6262688" y="3482975"/>
          <p14:tracePt t="69530" x="6235700" y="3482975"/>
          <p14:tracePt t="69539" x="6199188" y="3482975"/>
          <p14:tracePt t="69546" x="6162675" y="3482975"/>
          <p14:tracePt t="69562" x="6153150" y="3482975"/>
          <p14:tracePt t="69571" x="6145213" y="3482975"/>
          <p14:tracePt t="69579" x="6126163" y="3482975"/>
          <p14:tracePt t="69587" x="6108700" y="3482975"/>
          <p14:tracePt t="69595" x="6099175" y="3482975"/>
          <p14:tracePt t="69603" x="6080125" y="3482975"/>
          <p14:tracePt t="69611" x="6062663" y="3482975"/>
          <p14:tracePt t="69619" x="6053138" y="3492500"/>
          <p14:tracePt t="69626" x="6035675" y="3502025"/>
          <p14:tracePt t="69643" x="6026150" y="3502025"/>
          <p14:tracePt t="69651" x="6016625" y="3511550"/>
          <p14:tracePt t="69723" x="5999163" y="3511550"/>
          <p14:tracePt t="69747" x="5989638" y="3511550"/>
          <p14:tracePt t="69755" x="5972175" y="3511550"/>
          <p14:tracePt t="69763" x="5953125" y="3511550"/>
          <p14:tracePt t="69771" x="5953125" y="3519488"/>
          <p14:tracePt t="69779" x="5943600" y="3519488"/>
          <p14:tracePt t="69787" x="5935663" y="3519488"/>
          <p14:tracePt t="69795" x="5907088" y="3529013"/>
          <p14:tracePt t="69803" x="5899150" y="3538538"/>
          <p14:tracePt t="69883" x="5889625" y="3538538"/>
          <p14:tracePt t="69891" x="5870575" y="3548063"/>
          <p14:tracePt t="69899" x="5853113" y="3548063"/>
          <p14:tracePt t="69908" x="5816600" y="3556000"/>
          <p14:tracePt t="69915" x="5797550" y="3565525"/>
          <p14:tracePt t="69924" x="5780088" y="3565525"/>
          <p14:tracePt t="69931" x="5761038" y="3565525"/>
          <p14:tracePt t="69941" x="5753100" y="3565525"/>
          <p14:tracePt t="69947" x="5734050" y="3565525"/>
          <p14:tracePt t="70035" x="5707063" y="3584575"/>
          <p14:tracePt t="70050" x="5680075" y="3592513"/>
          <p14:tracePt t="70057" x="5643563" y="3602038"/>
          <p14:tracePt t="70068" x="5624513" y="3602038"/>
          <p14:tracePt t="70074" x="5616575" y="3602038"/>
          <p14:tracePt t="70082" x="5580063" y="3611563"/>
          <p14:tracePt t="70091" x="5570538" y="3611563"/>
          <p14:tracePt t="70259" x="5551488" y="3611563"/>
          <p14:tracePt t="70267" x="5543550" y="3611563"/>
          <p14:tracePt t="70275" x="5524500" y="3611563"/>
          <p14:tracePt t="70291" x="5507038" y="3611563"/>
          <p14:tracePt t="70299" x="5487988" y="3638550"/>
          <p14:tracePt t="70308" x="5478463" y="3638550"/>
          <p14:tracePt t="70315" x="5470525" y="3648075"/>
          <p14:tracePt t="70451" x="5461000" y="3648075"/>
          <p14:tracePt t="70459" x="5451475" y="3657600"/>
          <p14:tracePt t="70467" x="5414963" y="3675063"/>
          <p14:tracePt t="70475" x="5387975" y="3702050"/>
          <p14:tracePt t="70492" x="5360988" y="3711575"/>
          <p14:tracePt t="70508" x="5351463" y="3711575"/>
          <p14:tracePt t="70516" x="5341938" y="3721100"/>
          <p14:tracePt t="70531" x="5334000" y="3721100"/>
          <p14:tracePt t="70811" x="5334000" y="3730625"/>
          <p14:tracePt t="71106" x="5334000" y="3738563"/>
          <p14:tracePt t="71130" x="5324475" y="3767138"/>
          <p14:tracePt t="71139" x="5314950" y="3775075"/>
          <p14:tracePt t="71147" x="5305425" y="3794125"/>
          <p14:tracePt t="71155" x="5305425" y="3811588"/>
          <p14:tracePt t="71162" x="5305425" y="3830638"/>
          <p14:tracePt t="71171" x="5297488" y="3857625"/>
          <p14:tracePt t="71186" x="5297488" y="3875088"/>
          <p14:tracePt t="71194" x="5297488" y="3884613"/>
          <p14:tracePt t="71202" x="5287963" y="3903663"/>
          <p14:tracePt t="71218" x="5287963" y="3911600"/>
          <p14:tracePt t="71226" x="5287963" y="3930650"/>
          <p14:tracePt t="71682" x="5287963" y="3940175"/>
          <p14:tracePt t="71690" x="5305425" y="3967163"/>
          <p14:tracePt t="71698" x="5324475" y="3984625"/>
          <p14:tracePt t="71706" x="5378450" y="3994150"/>
          <p14:tracePt t="71714" x="5414963" y="4003675"/>
          <p14:tracePt t="71724" x="5424488" y="4003675"/>
          <p14:tracePt t="71730" x="5451475" y="4013200"/>
          <p14:tracePt t="71747" x="5461000" y="4013200"/>
          <p14:tracePt t="71763" x="5470525" y="4013200"/>
          <p14:tracePt t="71803" x="5487988" y="4013200"/>
          <p14:tracePt t="71819" x="5497513" y="4013200"/>
          <p14:tracePt t="71843" x="5524500" y="4013200"/>
          <p14:tracePt t="71851" x="5561013" y="4013200"/>
          <p14:tracePt t="71858" x="5607050" y="4013200"/>
          <p14:tracePt t="71866" x="5643563" y="4013200"/>
          <p14:tracePt t="71874" x="5688013" y="4013200"/>
          <p14:tracePt t="71883" x="5743575" y="4040188"/>
          <p14:tracePt t="71891" x="5761038" y="4040188"/>
          <p14:tracePt t="71899" x="5797550" y="4049713"/>
          <p14:tracePt t="71907" x="5816600" y="4049713"/>
          <p14:tracePt t="71915" x="5853113" y="4049713"/>
          <p14:tracePt t="71923" x="5862638" y="4049713"/>
          <p14:tracePt t="71930" x="5907088" y="4049713"/>
          <p14:tracePt t="71940" x="5943600" y="4049713"/>
          <p14:tracePt t="71947" x="5962650" y="4049713"/>
          <p14:tracePt t="71957" x="5980113" y="4049713"/>
          <p14:tracePt t="71962" x="5989638" y="4049713"/>
          <p14:tracePt t="71971" x="6007100" y="4049713"/>
          <p14:tracePt t="71978" x="6026150" y="4049713"/>
          <p14:tracePt t="71986" x="6035675" y="4049713"/>
          <p14:tracePt t="72002" x="6043613" y="4049713"/>
          <p14:tracePt t="72019" x="6053138" y="4049713"/>
          <p14:tracePt t="72042" x="6072188" y="4049713"/>
          <p14:tracePt t="72250" x="6026150" y="4057650"/>
          <p14:tracePt t="72258" x="5989638" y="4057650"/>
          <p14:tracePt t="72266" x="5935663" y="4076700"/>
          <p14:tracePt t="72274" x="5834063" y="4103688"/>
          <p14:tracePt t="72282" x="5780088" y="4103688"/>
          <p14:tracePt t="72290" x="5707063" y="4103688"/>
          <p14:tracePt t="72298" x="5597525" y="4103688"/>
          <p14:tracePt t="72307" x="5507038" y="4103688"/>
          <p14:tracePt t="72315" x="5397500" y="4113213"/>
          <p14:tracePt t="72323" x="5305425" y="4113213"/>
          <p14:tracePt t="72330" x="5187950" y="4113213"/>
          <p14:tracePt t="72340" x="5114925" y="4113213"/>
          <p14:tracePt t="72347" x="5059363" y="4113213"/>
          <p14:tracePt t="72356" x="4986338" y="4113213"/>
          <p14:tracePt t="72362" x="4959350" y="4113213"/>
          <p14:tracePt t="72370" x="4913313" y="4113213"/>
          <p14:tracePt t="72378" x="4905375" y="4113213"/>
          <p14:tracePt t="72811" x="4913313" y="4113213"/>
          <p14:tracePt t="72818" x="4949825" y="4094163"/>
          <p14:tracePt t="72826" x="4959350" y="4086225"/>
          <p14:tracePt t="72834" x="4986338" y="4067175"/>
          <p14:tracePt t="72842" x="4986338" y="4057650"/>
          <p14:tracePt t="72850" x="4995863" y="4057650"/>
          <p14:tracePt t="72866" x="5005388" y="4040188"/>
          <p14:tracePt t="72874" x="5005388" y="4030663"/>
          <p14:tracePt t="72921" x="5005388" y="4021138"/>
          <p14:tracePt t="72929" x="5005388" y="4013200"/>
          <p14:tracePt t="72946" x="5005388" y="3994150"/>
          <p14:tracePt t="72954" x="5005388" y="3984625"/>
          <p14:tracePt t="72970" x="5014913" y="3976688"/>
          <p14:tracePt t="72986" x="5014913" y="3948113"/>
          <p14:tracePt t="73002" x="5014913" y="3940175"/>
          <p14:tracePt t="73010" x="5014913" y="3930650"/>
          <p14:tracePt t="73018" x="5014913" y="3911600"/>
          <p14:tracePt t="73026" x="5032375" y="3894138"/>
          <p14:tracePt t="73042" x="5032375" y="3884613"/>
          <p14:tracePt t="73051" x="5041900" y="3857625"/>
          <p14:tracePt t="73065" x="5049838" y="3840163"/>
          <p14:tracePt t="73073" x="5049838" y="3821113"/>
          <p14:tracePt t="73081" x="5049838" y="3811588"/>
          <p14:tracePt t="73090" x="5049838" y="3803650"/>
          <p14:tracePt t="73098" x="5049838" y="3784600"/>
          <p14:tracePt t="73105" x="5049838" y="3775075"/>
          <p14:tracePt t="73122" x="5059363" y="3775075"/>
          <p14:tracePt t="73140" x="5059363" y="3767138"/>
          <p14:tracePt t="73163" x="5068888" y="3738563"/>
          <p14:tracePt t="73170" x="5078413" y="3730625"/>
          <p14:tracePt t="73178" x="5086350" y="3721100"/>
          <p14:tracePt t="73194" x="5095875" y="3702050"/>
          <p14:tracePt t="73202" x="5105400" y="3684588"/>
          <p14:tracePt t="73210" x="5105400" y="3675063"/>
          <p14:tracePt t="73218" x="5122863" y="3657600"/>
          <p14:tracePt t="73226" x="5122863" y="3648075"/>
          <p14:tracePt t="73242" x="5132388" y="3648075"/>
          <p14:tracePt t="73258" x="5141913" y="3638550"/>
          <p14:tracePt t="73395" x="5141913" y="3648075"/>
          <p14:tracePt t="73419" x="5141913" y="3657600"/>
          <p14:tracePt t="73675" x="5141913" y="3648075"/>
          <p14:tracePt t="73698" x="5141913" y="3638550"/>
          <p14:tracePt t="73866" x="5141913" y="3648075"/>
          <p14:tracePt t="73874" x="5141913" y="3657600"/>
          <p14:tracePt t="73882" x="5141913" y="3694113"/>
          <p14:tracePt t="73890" x="5159375" y="3730625"/>
          <p14:tracePt t="73898" x="5159375" y="3748088"/>
          <p14:tracePt t="73907" x="5159375" y="3757613"/>
          <p14:tracePt t="73914" x="5159375" y="3784600"/>
          <p14:tracePt t="73924" x="5159375" y="3794125"/>
          <p14:tracePt t="73930" x="5159375" y="3803650"/>
          <p14:tracePt t="74091" x="5159375" y="3811588"/>
          <p14:tracePt t="74098" x="5132388" y="3811588"/>
          <p14:tracePt t="74106" x="5041900" y="3811588"/>
          <p14:tracePt t="74114" x="4913313" y="3811588"/>
          <p14:tracePt t="74123" x="4786313" y="3811588"/>
          <p14:tracePt t="74130" x="4695825" y="3811588"/>
          <p14:tracePt t="74140" x="4603750" y="3811588"/>
          <p14:tracePt t="74146" x="4530725" y="3811588"/>
          <p14:tracePt t="74157" x="4513263" y="3811588"/>
          <p14:tracePt t="74161" x="4494213" y="3811588"/>
          <p14:tracePt t="74171" x="4484688" y="3811588"/>
          <p14:tracePt t="74267" x="4476750" y="3811588"/>
          <p14:tracePt t="74275" x="4430713" y="3811588"/>
          <p14:tracePt t="74283" x="4403725" y="3811588"/>
          <p14:tracePt t="74291" x="4384675" y="3811588"/>
          <p14:tracePt t="74298" x="4357688" y="3784600"/>
          <p14:tracePt t="74308" x="4348163" y="3784600"/>
          <p14:tracePt t="74314" x="4340225" y="3784600"/>
          <p14:tracePt t="74339" x="4330700" y="3784600"/>
          <p14:tracePt t="74387" x="4311650" y="3784600"/>
          <p14:tracePt t="74395" x="4303713" y="3784600"/>
          <p14:tracePt t="74403" x="4294188" y="3784600"/>
          <p14:tracePt t="74411" x="4248150" y="3784600"/>
          <p14:tracePt t="74419" x="4221163" y="3784600"/>
          <p14:tracePt t="74426" x="4202113" y="3784600"/>
          <p14:tracePt t="74435" x="4157663" y="3784600"/>
          <p14:tracePt t="74442" x="4121150" y="3784600"/>
          <p14:tracePt t="74450" x="4094163" y="3784600"/>
          <p14:tracePt t="74458" x="4048125" y="3784600"/>
          <p14:tracePt t="74466" x="4038600" y="3784600"/>
          <p14:tracePt t="74475" x="4029075" y="3784600"/>
          <p14:tracePt t="74563" x="4021138" y="3784600"/>
          <p14:tracePt t="74611" x="4011613" y="3784600"/>
          <p14:tracePt t="74762" x="4002088" y="3784600"/>
          <p14:tracePt t="74777" x="3975100" y="3794125"/>
          <p14:tracePt t="74793" x="3975100" y="3821113"/>
          <p14:tracePt t="74801" x="3975100" y="3830638"/>
          <p14:tracePt t="74812" x="3975100" y="3840163"/>
          <p14:tracePt t="74825" x="3975100" y="3857625"/>
          <p14:tracePt t="74833" x="3975100" y="3867150"/>
          <p14:tracePt t="74841" x="3975100" y="3875088"/>
          <p14:tracePt t="74849" x="3956050" y="3894138"/>
          <p14:tracePt t="74857" x="3956050" y="3903663"/>
          <p14:tracePt t="74865" x="3948113" y="3930650"/>
          <p14:tracePt t="74873" x="3948113" y="3940175"/>
          <p14:tracePt t="74881" x="3948113" y="3948113"/>
          <p14:tracePt t="74889" x="3938588" y="3967163"/>
          <p14:tracePt t="74897" x="3929063" y="3984625"/>
          <p14:tracePt t="74905" x="3919538" y="4003675"/>
          <p14:tracePt t="74913" x="3919538" y="4013200"/>
          <p14:tracePt t="74921" x="3919538" y="4040188"/>
          <p14:tracePt t="74930" x="3919538" y="4057650"/>
          <p14:tracePt t="74938" x="3911600" y="4086225"/>
          <p14:tracePt t="74945" x="3911600" y="4094163"/>
          <p14:tracePt t="74961" x="3911600" y="4103688"/>
          <p14:tracePt t="75131" x="3875088" y="4113213"/>
          <p14:tracePt t="75139" x="3673475" y="4103688"/>
          <p14:tracePt t="75147" x="3336925" y="4049713"/>
          <p14:tracePt t="75156" x="2725738" y="3994150"/>
          <p14:tracePt t="75162" x="2187575" y="3903663"/>
          <p14:tracePt t="75173" x="1595438" y="3903663"/>
          <p14:tracePt t="75179" x="1176338" y="3875088"/>
          <p14:tracePt t="75187" x="838200" y="3875088"/>
          <p14:tracePt t="75195" x="655638" y="3830638"/>
          <p14:tracePt t="75203" x="528638" y="3821113"/>
          <p14:tracePt t="75211" x="511175" y="3821113"/>
          <p14:tracePt t="75243" x="501650" y="3811588"/>
          <p14:tracePt t="75258" x="511175" y="3803650"/>
          <p14:tracePt t="75267" x="519113" y="3794125"/>
          <p14:tracePt t="75274" x="519113" y="3784600"/>
          <p14:tracePt t="75283" x="528638" y="3775075"/>
          <p14:tracePt t="75459" x="592138" y="3767138"/>
          <p14:tracePt t="75467" x="684213" y="3767138"/>
          <p14:tracePt t="75475" x="830263" y="3767138"/>
          <p14:tracePt t="75483" x="974725" y="3767138"/>
          <p14:tracePt t="75492" x="1193800" y="3767138"/>
          <p14:tracePt t="75499" x="1458913" y="3767138"/>
          <p14:tracePt t="75508" x="1722438" y="3767138"/>
          <p14:tracePt t="75515" x="1951038" y="3767138"/>
          <p14:tracePt t="75525" x="2243138" y="3767138"/>
          <p14:tracePt t="75531" x="2406650" y="3767138"/>
          <p14:tracePt t="75541" x="2552700" y="3767138"/>
          <p14:tracePt t="75547" x="2662238" y="3767138"/>
          <p14:tracePt t="75558" x="2679700" y="3767138"/>
          <p14:tracePt t="75573" x="2689225" y="3757613"/>
          <p14:tracePt t="75667" x="2689225" y="3748088"/>
          <p14:tracePt t="75763" x="2662238" y="3748088"/>
          <p14:tracePt t="75771" x="2606675" y="3748088"/>
          <p14:tracePt t="75779" x="2570163" y="3748088"/>
          <p14:tracePt t="75787" x="2516188" y="3748088"/>
          <p14:tracePt t="75795" x="2462213" y="3748088"/>
          <p14:tracePt t="75803" x="2397125" y="3748088"/>
          <p14:tracePt t="75811" x="2324100" y="3721100"/>
          <p14:tracePt t="75819" x="2260600" y="3694113"/>
          <p14:tracePt t="75827" x="2206625" y="3684588"/>
          <p14:tracePt t="75835" x="2160588" y="3665538"/>
          <p14:tracePt t="75843" x="2151063" y="3665538"/>
          <p14:tracePt t="75851" x="2133600" y="3665538"/>
          <p14:tracePt t="75899" x="2124075" y="3657600"/>
          <p14:tracePt t="75931" x="2124075" y="3648075"/>
          <p14:tracePt t="75939" x="2133600" y="3648075"/>
          <p14:tracePt t="75947" x="2160588" y="3638550"/>
          <p14:tracePt t="75963" x="2170113" y="3638550"/>
          <p14:tracePt t="75971" x="2179638" y="3638550"/>
          <p14:tracePt t="76107" x="2179638" y="3629025"/>
          <p14:tracePt t="76123" x="2187575" y="3629025"/>
          <p14:tracePt t="76131" x="2206625" y="3621088"/>
          <p14:tracePt t="76283" x="2214563" y="3629025"/>
          <p14:tracePt t="76290" x="2214563" y="3648075"/>
          <p14:tracePt t="76299" x="2214563" y="3657600"/>
          <p14:tracePt t="76307" x="2214563" y="3684588"/>
          <p14:tracePt t="76315" x="2214563" y="3694113"/>
          <p14:tracePt t="76324" x="2214563" y="3702050"/>
          <p14:tracePt t="76331" x="2206625" y="3738563"/>
          <p14:tracePt t="76347" x="2197100" y="3748088"/>
          <p14:tracePt t="76357" x="2197100" y="3784600"/>
          <p14:tracePt t="76363" x="2187575" y="3811588"/>
          <p14:tracePt t="76373" x="2187575" y="3830638"/>
          <p14:tracePt t="76379" x="2179638" y="3840163"/>
          <p14:tracePt t="76387" x="2179638" y="3848100"/>
          <p14:tracePt t="76395" x="2179638" y="3857625"/>
          <p14:tracePt t="76403" x="2179638" y="3867150"/>
          <p14:tracePt t="76411" x="2170113" y="3875088"/>
          <p14:tracePt t="76427" x="2160588" y="3884613"/>
          <p14:tracePt t="76467" x="2160588" y="3903663"/>
          <p14:tracePt t="76507" x="2160588" y="3911600"/>
          <p14:tracePt t="76682" x="2270125" y="3921125"/>
          <p14:tracePt t="76689" x="2479675" y="3884613"/>
          <p14:tracePt t="76698" x="2725738" y="3848100"/>
          <p14:tracePt t="76706" x="2971800" y="3811588"/>
          <p14:tracePt t="76714" x="3217863" y="3775075"/>
          <p14:tracePt t="76723" x="3336925" y="3721100"/>
          <p14:tracePt t="76730" x="3519488" y="3684588"/>
          <p14:tracePt t="76740" x="3702050" y="3675063"/>
          <p14:tracePt t="76747" x="3902075" y="3638550"/>
          <p14:tracePt t="76757" x="4102100" y="3621088"/>
          <p14:tracePt t="76763" x="4303713" y="3621088"/>
          <p14:tracePt t="76773" x="4421188" y="3584575"/>
          <p14:tracePt t="76777" x="4494213" y="3584575"/>
          <p14:tracePt t="76795" x="4503738" y="3584575"/>
          <p14:tracePt t="76819" x="4521200" y="3584575"/>
          <p14:tracePt t="76826" x="4540250" y="3584575"/>
          <p14:tracePt t="76835" x="4567238" y="3584575"/>
          <p14:tracePt t="76843" x="4630738" y="3592513"/>
          <p14:tracePt t="76851" x="4686300" y="3602038"/>
          <p14:tracePt t="76859" x="4786313" y="3629025"/>
          <p14:tracePt t="76867" x="4840288" y="3629025"/>
          <p14:tracePt t="76874" x="4913313" y="3629025"/>
          <p14:tracePt t="76883" x="5005388" y="3629025"/>
          <p14:tracePt t="76890" x="5114925" y="3648075"/>
          <p14:tracePt t="76899" x="5251450" y="3665538"/>
          <p14:tracePt t="76907" x="5324475" y="3665538"/>
          <p14:tracePt t="76915" x="5434013" y="3665538"/>
          <p14:tracePt t="76923" x="5487988" y="3665538"/>
          <p14:tracePt t="76931" x="5543550" y="3665538"/>
          <p14:tracePt t="76940" x="5588000" y="3665538"/>
          <p14:tracePt t="76947" x="5597525" y="3665538"/>
          <p14:tracePt t="76957" x="5607050" y="3665538"/>
          <p14:tracePt t="76963" x="5624513" y="3665538"/>
          <p14:tracePt t="77003" x="5634038" y="3665538"/>
          <p14:tracePt t="77011" x="5643563" y="3665538"/>
          <p14:tracePt t="77027" x="5653088" y="3665538"/>
          <p14:tracePt t="77035" x="5688013" y="3665538"/>
          <p14:tracePt t="77044" x="5753100" y="3665538"/>
          <p14:tracePt t="77051" x="5807075" y="3665538"/>
          <p14:tracePt t="77058" x="5935663" y="3665538"/>
          <p14:tracePt t="77067" x="6062663" y="3665538"/>
          <p14:tracePt t="77075" x="6208713" y="3665538"/>
          <p14:tracePt t="77082" x="6354763" y="3665538"/>
          <p14:tracePt t="77090" x="6445250" y="3665538"/>
          <p14:tracePt t="77098" x="6573838" y="3665538"/>
          <p14:tracePt t="77106" x="6654800" y="3665538"/>
          <p14:tracePt t="77114" x="6727825" y="3665538"/>
          <p14:tracePt t="77123" x="6764338" y="3665538"/>
          <p14:tracePt t="77130" x="6783388" y="3665538"/>
          <p14:tracePt t="77195" x="6791325" y="3665538"/>
          <p14:tracePt t="77419" x="6800850" y="3675063"/>
          <p14:tracePt t="77425" x="6800850" y="3702050"/>
          <p14:tracePt t="77433" x="6800850" y="3748088"/>
          <p14:tracePt t="77441" x="6800850" y="3784600"/>
          <p14:tracePt t="77449" x="6800850" y="3803650"/>
          <p14:tracePt t="77458" x="6800850" y="3840163"/>
          <p14:tracePt t="77466" x="6800850" y="3884613"/>
          <p14:tracePt t="77474" x="6800850" y="3903663"/>
          <p14:tracePt t="77483" x="6800850" y="3930650"/>
          <p14:tracePt t="77492" x="6800850" y="3948113"/>
          <p14:tracePt t="77499" x="6800850" y="3967163"/>
          <p14:tracePt t="77508" x="6800850" y="3976688"/>
          <p14:tracePt t="77515" x="6800850" y="3984625"/>
          <p14:tracePt t="77795" x="6800850" y="3994150"/>
          <p14:tracePt t="77803" x="6800850" y="3984625"/>
          <p14:tracePt t="77809" x="6791325" y="3957638"/>
          <p14:tracePt t="77817" x="6791325" y="3903663"/>
          <p14:tracePt t="77825" x="6783388" y="3867150"/>
          <p14:tracePt t="77833" x="6783388" y="3821113"/>
          <p14:tracePt t="77842" x="6783388" y="3803650"/>
          <p14:tracePt t="77850" x="6783388" y="3784600"/>
          <p14:tracePt t="77858" x="6783388" y="3775075"/>
          <p14:tracePt t="77866" x="6783388" y="3757613"/>
          <p14:tracePt t="77875" x="6810375" y="3748088"/>
          <p14:tracePt t="77883" x="6864350" y="3748088"/>
          <p14:tracePt t="77890" x="6929438" y="3730625"/>
          <p14:tracePt t="77899" x="6964363" y="3721100"/>
          <p14:tracePt t="77908" x="7010400" y="3702050"/>
          <p14:tracePt t="77915" x="7029450" y="3702050"/>
          <p14:tracePt t="77923" x="7046913" y="3702050"/>
          <p14:tracePt t="77931" x="7056438" y="3702050"/>
          <p14:tracePt t="78123" x="7065963" y="3702050"/>
          <p14:tracePt t="78129" x="7183438" y="3702050"/>
          <p14:tracePt t="78138" x="7329488" y="3702050"/>
          <p14:tracePt t="78146" x="7439025" y="3702050"/>
          <p14:tracePt t="78155" x="7585075" y="3702050"/>
          <p14:tracePt t="78162" x="7658100" y="3694113"/>
          <p14:tracePt t="78171" x="7675563" y="3675063"/>
          <p14:tracePt t="78178" x="7685088" y="3665538"/>
          <p14:tracePt t="78186" x="7704138" y="3657600"/>
          <p14:tracePt t="78194" x="7712075" y="3648075"/>
          <p14:tracePt t="78202" x="7712075" y="3638550"/>
          <p14:tracePt t="78218" x="7712075" y="3629025"/>
          <p14:tracePt t="78291" x="7704138" y="3629025"/>
          <p14:tracePt t="78299" x="7667625" y="3629025"/>
          <p14:tracePt t="78307" x="7631113" y="3629025"/>
          <p14:tracePt t="78315" x="7575550" y="3629025"/>
          <p14:tracePt t="78324" x="7521575" y="3629025"/>
          <p14:tracePt t="78331" x="7439025" y="3629025"/>
          <p14:tracePt t="78342" x="7385050" y="3629025"/>
          <p14:tracePt t="78347" x="7312025" y="3629025"/>
          <p14:tracePt t="78358" x="7239000" y="3629025"/>
          <p14:tracePt t="78363" x="7183438" y="3629025"/>
          <p14:tracePt t="78374" x="7129463" y="3629025"/>
          <p14:tracePt t="78379" x="7065963" y="3611563"/>
          <p14:tracePt t="78388" x="7029450" y="3611563"/>
          <p14:tracePt t="78394" x="6992938" y="3611563"/>
          <p14:tracePt t="78402" x="6983413" y="3611563"/>
          <p14:tracePt t="78483" x="6983413" y="3602038"/>
          <p14:tracePt t="78514" x="6983413" y="3592513"/>
          <p14:tracePt t="78522" x="6983413" y="3584575"/>
          <p14:tracePt t="78530" x="6992938" y="3575050"/>
          <p14:tracePt t="78538" x="7037388" y="3575050"/>
          <p14:tracePt t="78546" x="7073900" y="3575050"/>
          <p14:tracePt t="78557" x="7129463" y="3575050"/>
          <p14:tracePt t="78563" x="7183438" y="3575050"/>
          <p14:tracePt t="78573" x="7202488" y="3575050"/>
          <p14:tracePt t="78579" x="7248525" y="3575050"/>
          <p14:tracePt t="78588" x="7283450" y="3575050"/>
          <p14:tracePt t="78595" x="7292975" y="3575050"/>
          <p14:tracePt t="78603" x="7319963" y="3575050"/>
          <p14:tracePt t="78611" x="7329488" y="3575050"/>
          <p14:tracePt t="78619" x="7339013" y="3575050"/>
          <p14:tracePt t="79219" x="7348538" y="3565525"/>
          <p14:tracePt t="79251" x="7375525" y="3565525"/>
          <p14:tracePt t="79259" x="7392988" y="3565525"/>
          <p14:tracePt t="79267" x="7429500" y="3565525"/>
          <p14:tracePt t="79275" x="7475538" y="3565525"/>
          <p14:tracePt t="79283" x="7494588" y="3548063"/>
          <p14:tracePt t="79290" x="7512050" y="3548063"/>
          <p14:tracePt t="79299" x="7531100" y="3538538"/>
          <p14:tracePt t="79307" x="7539038" y="3538538"/>
          <p14:tracePt t="79315" x="7548563" y="3529013"/>
          <p14:tracePt t="79323" x="7567613" y="3519488"/>
          <p14:tracePt t="79331" x="7567613" y="3511550"/>
          <p14:tracePt t="79355" x="7575550" y="3502025"/>
          <p14:tracePt t="79419" x="7575550" y="3492500"/>
          <p14:tracePt t="79649" x="7575550" y="3475038"/>
          <p14:tracePt t="79731" x="7558088" y="3465513"/>
          <p14:tracePt t="79738" x="7448550" y="3465513"/>
          <p14:tracePt t="79746" x="7283450" y="3465513"/>
          <p14:tracePt t="79755" x="7083425" y="3465513"/>
          <p14:tracePt t="79762" x="6883400" y="3465513"/>
          <p14:tracePt t="79773" x="6637338" y="3465513"/>
          <p14:tracePt t="79778" x="6408738" y="3465513"/>
          <p14:tracePt t="79787" x="6145213" y="3465513"/>
          <p14:tracePt t="79795" x="5926138" y="3465513"/>
          <p14:tracePt t="79803" x="5661025" y="3465513"/>
          <p14:tracePt t="79810" x="5397500" y="3465513"/>
          <p14:tracePt t="79818" x="5168900" y="3465513"/>
          <p14:tracePt t="79826" x="5005388" y="3465513"/>
          <p14:tracePt t="79834" x="4859338" y="3465513"/>
          <p14:tracePt t="79842" x="4786313" y="3482975"/>
          <p14:tracePt t="79850" x="4695825" y="3482975"/>
          <p14:tracePt t="79859" x="4630738" y="3492500"/>
          <p14:tracePt t="79867" x="4567238" y="3529013"/>
          <p14:tracePt t="79874" x="4530725" y="3538538"/>
          <p14:tracePt t="79882" x="4484688" y="3548063"/>
          <p14:tracePt t="79890" x="4440238" y="3548063"/>
          <p14:tracePt t="79898" x="4413250" y="3575050"/>
          <p14:tracePt t="79907" x="4367213" y="3584575"/>
          <p14:tracePt t="79915" x="4330700" y="3584575"/>
          <p14:tracePt t="79923" x="4294188" y="3584575"/>
          <p14:tracePt t="79931" x="4230688" y="3592513"/>
          <p14:tracePt t="79939" x="4175125" y="3592513"/>
          <p14:tracePt t="79947" x="4121150" y="3602038"/>
          <p14:tracePt t="79956" x="4057650" y="3602038"/>
          <p14:tracePt t="79962" x="3984625" y="3629025"/>
          <p14:tracePt t="79973" x="3911600" y="3629025"/>
          <p14:tracePt t="79978" x="3810000" y="3648075"/>
          <p14:tracePt t="79987" x="3738563" y="3657600"/>
          <p14:tracePt t="79994" x="3646488" y="3657600"/>
          <p14:tracePt t="80003" x="3573463" y="3657600"/>
          <p14:tracePt t="80010" x="3482975" y="3657600"/>
          <p14:tracePt t="80018" x="3390900" y="3657600"/>
          <p14:tracePt t="80026" x="3263900" y="3657600"/>
          <p14:tracePt t="80035" x="3181350" y="3657600"/>
          <p14:tracePt t="80042" x="3071813" y="3657600"/>
          <p14:tracePt t="80060" x="2925763" y="3657600"/>
          <p14:tracePt t="80066" x="2835275" y="3657600"/>
          <p14:tracePt t="80074" x="2762250" y="3657600"/>
          <p14:tracePt t="80082" x="2708275" y="3657600"/>
          <p14:tracePt t="80091" x="2652713" y="3657600"/>
          <p14:tracePt t="80097" x="2606675" y="3657600"/>
          <p14:tracePt t="80105" x="2589213" y="3657600"/>
          <p14:tracePt t="80113" x="2579688" y="3657600"/>
          <p14:tracePt t="80122" x="2552700" y="3657600"/>
          <p14:tracePt t="80138" x="2543175" y="3657600"/>
          <p14:tracePt t="80146" x="2525713" y="3657600"/>
          <p14:tracePt t="80154" x="2516188" y="3657600"/>
          <p14:tracePt t="80162" x="2506663" y="3657600"/>
          <p14:tracePt t="80172" x="2498725" y="3657600"/>
          <p14:tracePt t="80178" x="2470150" y="3657600"/>
          <p14:tracePt t="80186" x="2452688" y="3657600"/>
          <p14:tracePt t="80194" x="2425700" y="3657600"/>
          <p14:tracePt t="80203" x="2406650" y="3657600"/>
          <p14:tracePt t="80211" x="2379663" y="3657600"/>
          <p14:tracePt t="80219" x="2360613" y="3657600"/>
          <p14:tracePt t="80225" x="2343150" y="3657600"/>
          <p14:tracePt t="80233" x="2324100" y="3657600"/>
          <p14:tracePt t="80307" x="2316163" y="3657600"/>
          <p14:tracePt t="80315" x="2316163" y="3648075"/>
          <p14:tracePt t="80338" x="2316163" y="3638550"/>
          <p14:tracePt t="80345" x="2306638" y="3629025"/>
          <p14:tracePt t="80353" x="2297113" y="3621088"/>
          <p14:tracePt t="80361" x="2297113" y="3611563"/>
          <p14:tracePt t="80371" x="2297113" y="3602038"/>
          <p14:tracePt t="80386" x="2297113" y="3592513"/>
          <p14:tracePt t="80402" x="2297113" y="3584575"/>
          <p14:tracePt t="80419" x="2297113" y="3575050"/>
          <p14:tracePt t="80435" x="2287588" y="3565525"/>
          <p14:tracePt t="80507" x="2279650" y="3556000"/>
          <p14:tracePt t="80514" x="2260600" y="3556000"/>
          <p14:tracePt t="80522" x="2233613" y="3556000"/>
          <p14:tracePt t="80529" x="2206625" y="3556000"/>
          <p14:tracePt t="80538" x="2187575" y="3556000"/>
          <p14:tracePt t="80545" x="2160588" y="3556000"/>
          <p14:tracePt t="80554" x="2151063" y="3556000"/>
          <p14:tracePt t="80561" x="2124075" y="3556000"/>
          <p14:tracePt t="80570" x="2114550" y="3556000"/>
          <p14:tracePt t="80586" x="2106613" y="3556000"/>
          <p14:tracePt t="80731" x="2106613" y="3548063"/>
          <p14:tracePt t="80859" x="2224088" y="3548063"/>
          <p14:tracePt t="80867" x="2406650" y="3548063"/>
          <p14:tracePt t="80874" x="2625725" y="3548063"/>
          <p14:tracePt t="80883" x="2889250" y="3548063"/>
          <p14:tracePt t="80890" x="3236913" y="3556000"/>
          <p14:tracePt t="80899" x="3829050" y="3556000"/>
          <p14:tracePt t="80906" x="4248150" y="3602038"/>
          <p14:tracePt t="80915" x="4740275" y="3629025"/>
          <p14:tracePt t="80923" x="5187950" y="3629025"/>
          <p14:tracePt t="80929" x="5597525" y="3629025"/>
          <p14:tracePt t="80938" x="5870575" y="3665538"/>
          <p14:tracePt t="80945" x="6099175" y="3665538"/>
          <p14:tracePt t="80954" x="6281738" y="3665538"/>
          <p14:tracePt t="80962" x="6408738" y="3665538"/>
          <p14:tracePt t="80971" x="6500813" y="3665538"/>
          <p14:tracePt t="80978" x="6554788" y="3665538"/>
          <p14:tracePt t="80986" x="6581775" y="3665538"/>
          <p14:tracePt t="81089" x="6591300" y="3665538"/>
          <p14:tracePt t="81098" x="6618288" y="3665538"/>
          <p14:tracePt t="81106" x="6627813" y="3665538"/>
          <p14:tracePt t="81114" x="6664325" y="3665538"/>
          <p14:tracePt t="81121" x="6691313" y="3665538"/>
          <p14:tracePt t="81130" x="6783388" y="3665538"/>
          <p14:tracePt t="81139" x="6856413" y="3638550"/>
          <p14:tracePt t="81146" x="6946900" y="3621088"/>
          <p14:tracePt t="81156" x="7046913" y="3621088"/>
          <p14:tracePt t="81162" x="7119938" y="3611563"/>
          <p14:tracePt t="81172" x="7175500" y="3611563"/>
          <p14:tracePt t="81178" x="7219950" y="3611563"/>
          <p14:tracePt t="81186" x="7239000" y="3602038"/>
          <p14:tracePt t="81194" x="7256463" y="3592513"/>
          <p14:tracePt t="81202" x="7256463" y="3584575"/>
          <p14:tracePt t="81210" x="7275513" y="3565525"/>
          <p14:tracePt t="81226" x="7275513" y="3548063"/>
          <p14:tracePt t="81355" x="7275513" y="3538538"/>
          <p14:tracePt t="81363" x="7275513" y="3529013"/>
          <p14:tracePt t="81372" x="7265988" y="3529013"/>
          <p14:tracePt t="81379" x="7239000" y="3519488"/>
          <p14:tracePt t="81388" x="7229475" y="3519488"/>
          <p14:tracePt t="81395" x="7219950" y="3519488"/>
          <p14:tracePt t="81403" x="7183438" y="3519488"/>
          <p14:tracePt t="81411" x="7156450" y="3519488"/>
          <p14:tracePt t="81419" x="7138988" y="3519488"/>
          <p14:tracePt t="81427" x="7083425" y="3519488"/>
          <p14:tracePt t="81435" x="7010400" y="3519488"/>
          <p14:tracePt t="81443" x="6900863" y="3519488"/>
          <p14:tracePt t="81451" x="6773863" y="3519488"/>
          <p14:tracePt t="81458" x="6645275" y="3519488"/>
          <p14:tracePt t="81467" x="6481763" y="3519488"/>
          <p14:tracePt t="81475" x="6318250" y="3519488"/>
          <p14:tracePt t="81483" x="6099175" y="3519488"/>
          <p14:tracePt t="81491" x="6007100" y="3519488"/>
          <p14:tracePt t="81499" x="5862638" y="3519488"/>
          <p14:tracePt t="81506" x="5588000" y="3519488"/>
          <p14:tracePt t="81515" x="5324475" y="3519488"/>
          <p14:tracePt t="81523" x="5059363" y="3519488"/>
          <p14:tracePt t="81531" x="4840288" y="3519488"/>
          <p14:tracePt t="81540" x="4576763" y="3519488"/>
          <p14:tracePt t="81547" x="4376738" y="3519488"/>
          <p14:tracePt t="81557" x="4175125" y="3519488"/>
          <p14:tracePt t="81563" x="4011613" y="3519488"/>
          <p14:tracePt t="81573" x="3846513" y="3519488"/>
          <p14:tracePt t="81579" x="3738563" y="3519488"/>
          <p14:tracePt t="81587" x="3629025" y="3519488"/>
          <p14:tracePt t="81595" x="3556000" y="3519488"/>
          <p14:tracePt t="81603" x="3500438" y="3519488"/>
          <p14:tracePt t="81611" x="3463925" y="3519488"/>
          <p14:tracePt t="81619" x="3409950" y="3519488"/>
          <p14:tracePt t="81627" x="3390900" y="3519488"/>
          <p14:tracePt t="81635" x="3354388" y="3519488"/>
          <p14:tracePt t="81642" x="3336925" y="3519488"/>
          <p14:tracePt t="81650" x="3309938" y="3519488"/>
          <p14:tracePt t="81658" x="3300413" y="3519488"/>
          <p14:tracePt t="81665" x="3281363" y="3519488"/>
          <p14:tracePt t="81673" x="3273425" y="3519488"/>
          <p14:tracePt t="81681" x="3254375" y="3519488"/>
          <p14:tracePt t="81689" x="3227388" y="3519488"/>
          <p14:tracePt t="81697" x="3190875" y="3519488"/>
          <p14:tracePt t="81705" x="3163888" y="3519488"/>
          <p14:tracePt t="81714" x="3127375" y="3519488"/>
          <p14:tracePt t="81722" x="3081338" y="3519488"/>
          <p14:tracePt t="81730" x="3054350" y="3519488"/>
          <p14:tracePt t="81738" x="3017838" y="3519488"/>
          <p14:tracePt t="81746" x="2962275" y="3519488"/>
          <p14:tracePt t="81757" x="2898775" y="3519488"/>
          <p14:tracePt t="81763" x="2844800" y="3519488"/>
          <p14:tracePt t="81773" x="2771775" y="3519488"/>
          <p14:tracePt t="81779" x="2679700" y="3519488"/>
          <p14:tracePt t="81789" x="2589213" y="3519488"/>
          <p14:tracePt t="81795" x="2479675" y="3519488"/>
          <p14:tracePt t="81803" x="2389188" y="3519488"/>
          <p14:tracePt t="81811" x="2316163" y="3519488"/>
          <p14:tracePt t="81819" x="2279650" y="3519488"/>
          <p14:tracePt t="81971" x="2352675" y="3519488"/>
          <p14:tracePt t="81977" x="2498725" y="3519488"/>
          <p14:tracePt t="81986" x="2662238" y="3519488"/>
          <p14:tracePt t="81993" x="2881313" y="3519488"/>
          <p14:tracePt t="82002" x="3254375" y="3519488"/>
          <p14:tracePt t="82010" x="3629025" y="3519488"/>
          <p14:tracePt t="82018" x="4184650" y="3519488"/>
          <p14:tracePt t="82026" x="4667250" y="3519488"/>
          <p14:tracePt t="82044" x="5597525" y="3519488"/>
          <p14:tracePt t="82051" x="6007100" y="3519488"/>
          <p14:tracePt t="82059" x="6226175" y="3519488"/>
          <p14:tracePt t="82067" x="6454775" y="3519488"/>
          <p14:tracePt t="82075" x="6581775" y="3519488"/>
          <p14:tracePt t="82083" x="6673850" y="3519488"/>
          <p14:tracePt t="82091" x="6718300" y="3519488"/>
          <p14:tracePt t="82099" x="6754813" y="3519488"/>
          <p14:tracePt t="82115" x="6764338" y="3519488"/>
          <p14:tracePt t="82139" x="6773863" y="3519488"/>
          <p14:tracePt t="82147" x="6800850" y="3519488"/>
          <p14:tracePt t="82157" x="6837363" y="3519488"/>
          <p14:tracePt t="82163" x="6883400" y="3519488"/>
          <p14:tracePt t="82173" x="6964363" y="3519488"/>
          <p14:tracePt t="82179" x="7037388" y="3519488"/>
          <p14:tracePt t="82189" x="7129463" y="3519488"/>
          <p14:tracePt t="82195" x="7256463" y="3519488"/>
          <p14:tracePt t="82203" x="7385050" y="3519488"/>
          <p14:tracePt t="82211" x="7494588" y="3519488"/>
          <p14:tracePt t="82219" x="7602538" y="3519488"/>
          <p14:tracePt t="82227" x="7712075" y="3519488"/>
          <p14:tracePt t="82235" x="7767638" y="3519488"/>
          <p14:tracePt t="82243" x="7804150" y="3519488"/>
          <p14:tracePt t="82251" x="7821613" y="3519488"/>
          <p14:tracePt t="82275" x="7831138" y="3519488"/>
          <p14:tracePt t="82386" x="7850188" y="3502025"/>
          <p14:tracePt t="82403" x="7867650" y="3492500"/>
          <p14:tracePt t="82411" x="7877175" y="3482975"/>
          <p14:tracePt t="82435" x="7885113" y="3475038"/>
          <p14:tracePt t="82443" x="7885113" y="3465513"/>
          <p14:tracePt t="82459" x="7894638" y="3455988"/>
          <p14:tracePt t="82475" x="7894638" y="3446463"/>
          <p14:tracePt t="82499" x="7894638" y="3429000"/>
          <p14:tracePt t="82571" x="7877175" y="3419475"/>
          <p14:tracePt t="82579" x="7821613" y="3419475"/>
          <p14:tracePt t="82588" x="7740650" y="3419475"/>
          <p14:tracePt t="82594" x="7667625" y="3419475"/>
          <p14:tracePt t="82603" x="7539038" y="3419475"/>
          <p14:tracePt t="82611" x="7392988" y="3419475"/>
          <p14:tracePt t="82619" x="7229475" y="3419475"/>
          <p14:tracePt t="82627" x="7073900" y="3419475"/>
          <p14:tracePt t="82635" x="6892925" y="3419475"/>
          <p14:tracePt t="82643" x="6710363" y="3419475"/>
          <p14:tracePt t="82651" x="6508750" y="3419475"/>
          <p14:tracePt t="82659" x="6345238" y="3419475"/>
          <p14:tracePt t="82667" x="6181725" y="3419475"/>
          <p14:tracePt t="82675" x="5989638" y="3419475"/>
          <p14:tracePt t="82683" x="5807075" y="3419475"/>
          <p14:tracePt t="82690" x="5607050" y="3419475"/>
          <p14:tracePt t="82699" x="5441950" y="3419475"/>
          <p14:tracePt t="82706" x="5260975" y="3419475"/>
          <p14:tracePt t="82715" x="5078413" y="3419475"/>
          <p14:tracePt t="82723" x="4932363" y="3419475"/>
          <p14:tracePt t="82731" x="4795838" y="3419475"/>
          <p14:tracePt t="82741" x="4676775" y="3419475"/>
          <p14:tracePt t="82747" x="4540250" y="3419475"/>
          <p14:tracePt t="82757" x="4421188" y="3419475"/>
          <p14:tracePt t="82763" x="4303713" y="3419475"/>
          <p14:tracePt t="82773" x="4202113" y="3419475"/>
          <p14:tracePt t="82779" x="4075113" y="3419475"/>
          <p14:tracePt t="82790" x="3929063" y="3419475"/>
          <p14:tracePt t="82795" x="3819525" y="3438525"/>
          <p14:tracePt t="82803" x="3709988" y="3446463"/>
          <p14:tracePt t="82811" x="3573463" y="3482975"/>
          <p14:tracePt t="82819" x="3446463" y="3492500"/>
          <p14:tracePt t="82828" x="3317875" y="3492500"/>
          <p14:tracePt t="82835" x="3227388" y="3492500"/>
          <p14:tracePt t="82842" x="3117850" y="3492500"/>
          <p14:tracePt t="82851" x="3063875" y="3492500"/>
          <p14:tracePt t="82858" x="2971800" y="3492500"/>
          <p14:tracePt t="82867" x="2844800" y="3492500"/>
          <p14:tracePt t="82875" x="2752725" y="3492500"/>
          <p14:tracePt t="82883" x="2643188" y="3492500"/>
          <p14:tracePt t="82891" x="2552700" y="3492500"/>
          <p14:tracePt t="82899" x="2498725" y="3492500"/>
          <p14:tracePt t="82906" x="2397125" y="3492500"/>
          <p14:tracePt t="82915" x="2389188" y="3492500"/>
          <p14:tracePt t="82924" x="2352675" y="3492500"/>
          <p14:tracePt t="82931" x="2343150" y="3492500"/>
          <p14:tracePt t="83139" x="2470150" y="3492500"/>
          <p14:tracePt t="83147" x="2708275" y="3519488"/>
          <p14:tracePt t="83155" x="3208338" y="3592513"/>
          <p14:tracePt t="83163" x="3629025" y="3575050"/>
          <p14:tracePt t="83173" x="4111625" y="3592513"/>
          <p14:tracePt t="83179" x="4686300" y="3638550"/>
          <p14:tracePt t="83189" x="5151438" y="3711575"/>
          <p14:tracePt t="83195" x="5534025" y="3757613"/>
          <p14:tracePt t="83203" x="5789613" y="3811588"/>
          <p14:tracePt t="83210" x="5935663" y="3821113"/>
          <p14:tracePt t="83219" x="5999163" y="3830638"/>
          <p14:tracePt t="83226" x="6016625" y="3830638"/>
          <p14:tracePt t="83411" x="6026150" y="3830638"/>
          <p14:tracePt t="83419" x="6016625" y="3821113"/>
          <p14:tracePt t="83427" x="6007100" y="3811588"/>
          <p14:tracePt t="83435" x="5999163" y="3811588"/>
          <p14:tracePt t="83443" x="5980113" y="3803650"/>
          <p14:tracePt t="83459" x="5972175" y="3803650"/>
          <p14:tracePt t="83467" x="5953125" y="3803650"/>
          <p14:tracePt t="83475" x="5935663" y="3784600"/>
          <p14:tracePt t="83483" x="5907088" y="3775075"/>
          <p14:tracePt t="83490" x="5880100" y="3775075"/>
          <p14:tracePt t="83499" x="5843588" y="3767138"/>
          <p14:tracePt t="83506" x="5807075" y="3748088"/>
          <p14:tracePt t="83515" x="5770563" y="3721100"/>
          <p14:tracePt t="83523" x="5743575" y="3721100"/>
          <p14:tracePt t="83531" x="5697538" y="3702050"/>
          <p14:tracePt t="83540" x="5670550" y="3675063"/>
          <p14:tracePt t="83547" x="5653088" y="3675063"/>
          <p14:tracePt t="83557" x="5624513" y="3665538"/>
          <p14:tracePt t="83563" x="5597525" y="3665538"/>
          <p14:tracePt t="83573" x="5580063" y="3657600"/>
          <p14:tracePt t="83579" x="5561013" y="3657600"/>
          <p14:tracePt t="83589" x="5551488" y="3648075"/>
          <p14:tracePt t="83867" x="5543550" y="3648075"/>
          <p14:tracePt t="83915" x="5534025" y="3648075"/>
          <p14:tracePt t="83921" x="5514975" y="3648075"/>
          <p14:tracePt t="83937" x="5507038" y="3648075"/>
          <p14:tracePt t="83995" x="5497513" y="3648075"/>
          <p14:tracePt t="84243" x="5487988" y="3657600"/>
          <p14:tracePt t="84251" x="5470525" y="3675063"/>
          <p14:tracePt t="84281" x="5461000" y="3694113"/>
          <p14:tracePt t="84289" x="5461000" y="3702050"/>
          <p14:tracePt t="84298" x="5451475" y="3711575"/>
          <p14:tracePt t="84314" x="5441950" y="3721100"/>
          <p14:tracePt t="84322" x="5434013" y="3721100"/>
          <p14:tracePt t="84330" x="5424488" y="3738563"/>
          <p14:tracePt t="84346" x="5424488" y="3748088"/>
          <p14:tracePt t="84356" x="5424488" y="3757613"/>
          <p14:tracePt t="84373" x="5424488" y="3767138"/>
          <p14:tracePt t="84395" x="5424488" y="3775075"/>
          <p14:tracePt t="84443" x="5434013" y="3775075"/>
          <p14:tracePt t="84499" x="5441950" y="3767138"/>
          <p14:tracePt t="84507" x="5441950" y="3757613"/>
          <p14:tracePt t="84698" x="5441950" y="3738563"/>
          <p14:tracePt t="84714" x="5441950" y="3721100"/>
          <p14:tracePt t="84738" x="5441950" y="3711575"/>
          <p14:tracePt t="84747" x="5441950" y="3702050"/>
          <p14:tracePt t="84891" x="5441950" y="3711575"/>
          <p14:tracePt t="84987" x="5441950" y="3721100"/>
          <p14:tracePt t="84995" x="5441950" y="3738563"/>
          <p14:tracePt t="85003" x="5441950" y="3757613"/>
          <p14:tracePt t="85011" x="5441950" y="3767138"/>
          <p14:tracePt t="85019" x="5441950" y="3794125"/>
          <p14:tracePt t="85025" x="5424488" y="3811588"/>
          <p14:tracePt t="85033" x="5414963" y="3821113"/>
          <p14:tracePt t="85041" x="5397500" y="3848100"/>
          <p14:tracePt t="85056" x="5368925" y="3867150"/>
          <p14:tracePt t="85057" x="5368925" y="3875088"/>
          <p14:tracePt t="85065" x="5351463" y="3894138"/>
          <p14:tracePt t="85073" x="5341938" y="3911600"/>
          <p14:tracePt t="85082" x="5334000" y="3930650"/>
          <p14:tracePt t="85090" x="5324475" y="3940175"/>
          <p14:tracePt t="85098" x="5324475" y="3948113"/>
          <p14:tracePt t="85114" x="5314950" y="3957638"/>
          <p14:tracePt t="85363" x="5305425" y="3948113"/>
          <p14:tracePt t="85372" x="5305425" y="3930650"/>
          <p14:tracePt t="85379" x="5305425" y="3921125"/>
          <p14:tracePt t="85390" x="5287963" y="3884613"/>
          <p14:tracePt t="85393" x="5278438" y="3867150"/>
          <p14:tracePt t="85401" x="5251450" y="3821113"/>
          <p14:tracePt t="85410" x="5241925" y="3803650"/>
          <p14:tracePt t="85417" x="5224463" y="3775075"/>
          <p14:tracePt t="85425" x="5224463" y="3748088"/>
          <p14:tracePt t="85433" x="5205413" y="3702050"/>
          <p14:tracePt t="85442" x="5205413" y="3684588"/>
          <p14:tracePt t="85450" x="5195888" y="3665538"/>
          <p14:tracePt t="85458" x="5187950" y="3657600"/>
          <p14:tracePt t="85779" x="5178425" y="3638550"/>
          <p14:tracePt t="85787" x="5168900" y="3638550"/>
          <p14:tracePt t="85795" x="5141913" y="3629025"/>
          <p14:tracePt t="85811" x="5132388" y="3629025"/>
          <p14:tracePt t="85819" x="5122863" y="3629025"/>
          <p14:tracePt t="85835" x="5105400" y="3629025"/>
          <p14:tracePt t="86065" x="5105400" y="3621088"/>
          <p14:tracePt t="86097" x="5105400" y="3611563"/>
          <p14:tracePt t="86105" x="5095875" y="3592513"/>
          <p14:tracePt t="86145" x="5095875" y="3584575"/>
          <p14:tracePt t="86153" x="5095875" y="3565525"/>
          <p14:tracePt t="86161" x="5095875" y="3556000"/>
          <p14:tracePt t="86170" x="5095875" y="3538538"/>
          <p14:tracePt t="86187" x="5095875" y="3519488"/>
          <p14:tracePt t="86203" x="5095875" y="3502025"/>
          <p14:tracePt t="86211" x="5114925" y="3502025"/>
          <p14:tracePt t="86219" x="5141913" y="3502025"/>
          <p14:tracePt t="86227" x="5178425" y="3502025"/>
          <p14:tracePt t="86235" x="5205413" y="3502025"/>
          <p14:tracePt t="86243" x="5251450" y="3502025"/>
          <p14:tracePt t="86251" x="5278438" y="3502025"/>
          <p14:tracePt t="86259" x="5297488" y="3502025"/>
          <p14:tracePt t="86267" x="5305425" y="3511550"/>
          <p14:tracePt t="86276" x="5314950" y="3519488"/>
          <p14:tracePt t="86291" x="5314950" y="3538538"/>
          <p14:tracePt t="86306" x="5314950" y="3548063"/>
          <p14:tracePt t="86331" x="5314950" y="3556000"/>
          <p14:tracePt t="86443" x="5297488" y="3565525"/>
          <p14:tracePt t="86451" x="5214938" y="3565525"/>
          <p14:tracePt t="86459" x="5122863" y="3565525"/>
          <p14:tracePt t="86467" x="5014913" y="3565525"/>
          <p14:tracePt t="86474" x="4886325" y="3565525"/>
          <p14:tracePt t="86483" x="4740275" y="3565525"/>
          <p14:tracePt t="86491" x="4613275" y="3565525"/>
          <p14:tracePt t="86499" x="4467225" y="3565525"/>
          <p14:tracePt t="86506" x="4357688" y="3565525"/>
          <p14:tracePt t="86515" x="4267200" y="3565525"/>
          <p14:tracePt t="86522" x="4184650" y="3565525"/>
          <p14:tracePt t="86531" x="4148138" y="3565525"/>
          <p14:tracePt t="86537" x="4129088" y="3565525"/>
          <p14:tracePt t="86545" x="4111625" y="3565525"/>
          <p14:tracePt t="86554" x="4102100" y="3565525"/>
          <p14:tracePt t="86561" x="4094163" y="3575050"/>
          <p14:tracePt t="86577" x="4094163" y="3592513"/>
          <p14:tracePt t="86586" x="4057650" y="3602038"/>
          <p14:tracePt t="86594" x="4038600" y="3611563"/>
          <p14:tracePt t="86602" x="4011613" y="3648075"/>
          <p14:tracePt t="86610" x="4002088" y="3648075"/>
          <p14:tracePt t="86618" x="3984625" y="3665538"/>
          <p14:tracePt t="86626" x="3956050" y="3684588"/>
          <p14:tracePt t="86634" x="3929063" y="3702050"/>
          <p14:tracePt t="86642" x="3919538" y="3702050"/>
          <p14:tracePt t="86650" x="3911600" y="3711575"/>
          <p14:tracePt t="86660" x="3883025" y="3730625"/>
          <p14:tracePt t="86666" x="3865563" y="3738563"/>
          <p14:tracePt t="86676" x="3829050" y="3748088"/>
          <p14:tracePt t="86682" x="3792538" y="3748088"/>
          <p14:tracePt t="86690" x="3746500" y="3757613"/>
          <p14:tracePt t="86698" x="3702050" y="3775075"/>
          <p14:tracePt t="86706" x="3646488" y="3794125"/>
          <p14:tracePt t="86715" x="3582988" y="3803650"/>
          <p14:tracePt t="86722" x="3527425" y="3811588"/>
          <p14:tracePt t="86730" x="3463925" y="3857625"/>
          <p14:tracePt t="86739" x="3409950" y="3857625"/>
          <p14:tracePt t="86746" x="3327400" y="3875088"/>
          <p14:tracePt t="86755" x="3263900" y="3903663"/>
          <p14:tracePt t="86762" x="3236913" y="3911600"/>
          <p14:tracePt t="86778" x="3208338" y="3921125"/>
          <p14:tracePt t="86789" x="3200400" y="3921125"/>
          <p14:tracePt t="86794" x="3181350" y="3930650"/>
          <p14:tracePt t="86803" x="3163888" y="3930650"/>
          <p14:tracePt t="86810" x="3117850" y="3940175"/>
          <p14:tracePt t="86819" x="3090863" y="3967163"/>
          <p14:tracePt t="86826" x="3035300" y="3984625"/>
          <p14:tracePt t="86835" x="2990850" y="4013200"/>
          <p14:tracePt t="86842" x="2925763" y="4030663"/>
          <p14:tracePt t="86850" x="2898775" y="4049713"/>
          <p14:tracePt t="86860" x="2835275" y="4057650"/>
          <p14:tracePt t="86867" x="2808288" y="4067175"/>
          <p14:tracePt t="86875" x="2771775" y="4076700"/>
          <p14:tracePt t="86882" x="2752725" y="4076700"/>
          <p14:tracePt t="86890" x="2744788" y="4076700"/>
          <p14:tracePt t="86898" x="2725738" y="4076700"/>
          <p14:tracePt t="86947" x="2716213" y="4076700"/>
          <p14:tracePt t="86971" x="2708275" y="4076700"/>
          <p14:tracePt t="86988" x="2698750" y="4076700"/>
          <p14:tracePt t="86995" x="2689225" y="4076700"/>
          <p14:tracePt t="87003" x="2671763" y="4076700"/>
          <p14:tracePt t="87011" x="2635250" y="4076700"/>
          <p14:tracePt t="87027" x="2616200" y="4076700"/>
          <p14:tracePt t="87035" x="2598738" y="4076700"/>
          <p14:tracePt t="87058" x="2589213" y="4086225"/>
          <p14:tracePt t="87122" x="2579688" y="4094163"/>
          <p14:tracePt t="87130" x="2562225" y="4103688"/>
          <p14:tracePt t="87138" x="2552700" y="4113213"/>
          <p14:tracePt t="87154" x="2543175" y="4122738"/>
          <p14:tracePt t="87162" x="2533650" y="4130675"/>
          <p14:tracePt t="87172" x="2516188" y="4130675"/>
          <p14:tracePt t="87177" x="2498725" y="4140200"/>
          <p14:tracePt t="87187" x="2479675" y="4159250"/>
          <p14:tracePt t="87194" x="2470150" y="4159250"/>
          <p14:tracePt t="87202" x="2462213" y="4167188"/>
          <p14:tracePt t="87210" x="2443163" y="4176713"/>
          <p14:tracePt t="87234" x="2425700" y="4176713"/>
          <p14:tracePt t="87242" x="2425700" y="4186238"/>
          <p14:tracePt t="87250" x="2416175" y="4195763"/>
          <p14:tracePt t="87563" x="2406650" y="4195763"/>
          <p14:tracePt t="87587" x="2416175" y="4176713"/>
          <p14:tracePt t="87611" x="2425700" y="4176713"/>
          <p14:tracePt t="87627" x="2425700" y="4167188"/>
          <p14:tracePt t="87651" x="2433638" y="4159250"/>
          <p14:tracePt t="87659" x="2443163" y="4159250"/>
          <p14:tracePt t="87667" x="2452688" y="4149725"/>
          <p14:tracePt t="87675" x="2462213" y="4149725"/>
          <p14:tracePt t="87683" x="2470150" y="4149725"/>
          <p14:tracePt t="87771" x="2489200" y="4149725"/>
          <p14:tracePt t="88097" x="2543175" y="4149725"/>
          <p14:tracePt t="88106" x="2635250" y="4149725"/>
          <p14:tracePt t="88114" x="2817813" y="4130675"/>
          <p14:tracePt t="88122" x="3008313" y="4067175"/>
          <p14:tracePt t="88130" x="3254375" y="4030663"/>
          <p14:tracePt t="88138" x="3556000" y="3930650"/>
          <p14:tracePt t="88146" x="3775075" y="3884613"/>
          <p14:tracePt t="88157" x="4002088" y="3811588"/>
          <p14:tracePt t="88163" x="4165600" y="3784600"/>
          <p14:tracePt t="88174" x="4330700" y="3767138"/>
          <p14:tracePt t="88179" x="4457700" y="3738563"/>
          <p14:tracePt t="88189" x="4576763" y="3721100"/>
          <p14:tracePt t="88195" x="4667250" y="3711575"/>
          <p14:tracePt t="88205" x="4767263" y="3665538"/>
          <p14:tracePt t="88211" x="4840288" y="3638550"/>
          <p14:tracePt t="88219" x="4941888" y="3602038"/>
          <p14:tracePt t="88228" x="5022850" y="3556000"/>
          <p14:tracePt t="88235" x="5122863" y="3519488"/>
          <p14:tracePt t="88244" x="5241925" y="3446463"/>
          <p14:tracePt t="88251" x="5368925" y="3382963"/>
          <p14:tracePt t="88260" x="5487988" y="3346450"/>
          <p14:tracePt t="88267" x="5551488" y="3292475"/>
          <p14:tracePt t="88275" x="5634038" y="3219450"/>
          <p14:tracePt t="88283" x="5688013" y="3173413"/>
          <p14:tracePt t="88291" x="5716588" y="3146425"/>
          <p14:tracePt t="88299" x="5743575" y="3119438"/>
          <p14:tracePt t="88306" x="5753100" y="3109913"/>
          <p14:tracePt t="88315" x="5761038" y="3100388"/>
          <p14:tracePt t="88522" x="5734050" y="3100388"/>
          <p14:tracePt t="88530" x="5634038" y="3100388"/>
          <p14:tracePt t="88539" x="5543550" y="3109913"/>
          <p14:tracePt t="88547" x="5378450" y="3109913"/>
          <p14:tracePt t="88557" x="5214938" y="3109913"/>
          <p14:tracePt t="88563" x="5014913" y="3109913"/>
          <p14:tracePt t="88574" x="4859338" y="3109913"/>
          <p14:tracePt t="88579" x="4659313" y="3109913"/>
          <p14:tracePt t="88590" x="4513263" y="3109913"/>
          <p14:tracePt t="88595" x="4421188" y="3109913"/>
          <p14:tracePt t="88606" x="4294188" y="3109913"/>
          <p14:tracePt t="88611" x="4202113" y="3109913"/>
          <p14:tracePt t="88619" x="4157663" y="3109913"/>
          <p14:tracePt t="88643" x="4148138" y="3109913"/>
          <p14:tracePt t="88659" x="4165600" y="3082925"/>
          <p14:tracePt t="88667" x="4175125" y="3073400"/>
          <p14:tracePt t="88676" x="4184650" y="3073400"/>
          <p14:tracePt t="88683" x="4194175" y="3063875"/>
          <p14:tracePt t="88691" x="4211638" y="3046413"/>
          <p14:tracePt t="88747" x="4221163" y="3036888"/>
          <p14:tracePt t="88763" x="4248150" y="3036888"/>
          <p14:tracePt t="88771" x="4267200" y="3017838"/>
          <p14:tracePt t="88779" x="4284663" y="3017838"/>
          <p14:tracePt t="88789" x="4330700" y="2990850"/>
          <p14:tracePt t="88795" x="4357688" y="2973388"/>
          <p14:tracePt t="88805" x="4376738" y="2963863"/>
          <p14:tracePt t="88811" x="4403725" y="2963863"/>
          <p14:tracePt t="88819" x="4421188" y="2963863"/>
          <p14:tracePt t="88827" x="4448175" y="2963863"/>
          <p14:tracePt t="88835" x="4467225" y="2946400"/>
          <p14:tracePt t="88851" x="4503738" y="2946400"/>
          <p14:tracePt t="88947" x="4521200" y="2936875"/>
          <p14:tracePt t="88955" x="4540250" y="2936875"/>
          <p14:tracePt t="88963" x="4540250" y="2927350"/>
          <p14:tracePt t="89371" x="4540250" y="2946400"/>
          <p14:tracePt t="89379" x="4540250" y="2963863"/>
          <p14:tracePt t="89388" x="4540250" y="2990850"/>
          <p14:tracePt t="89395" x="4540250" y="3000375"/>
          <p14:tracePt t="89405" x="4540250" y="3027363"/>
          <p14:tracePt t="89411" x="4540250" y="3046413"/>
          <p14:tracePt t="89419" x="4557713" y="3073400"/>
          <p14:tracePt t="89427" x="4567238" y="3082925"/>
          <p14:tracePt t="89435" x="4586288" y="3100388"/>
          <p14:tracePt t="89451" x="4594225" y="3109913"/>
          <p14:tracePt t="89499" x="4594225" y="3119438"/>
          <p14:tracePt t="89515" x="4594225" y="3127375"/>
          <p14:tracePt t="89523" x="4594225" y="3136900"/>
          <p14:tracePt t="89531" x="4594225" y="3146425"/>
          <p14:tracePt t="89540" x="4594225" y="3155950"/>
          <p14:tracePt t="89547" x="4594225" y="3163888"/>
          <p14:tracePt t="89556" x="4594225" y="3173413"/>
          <p14:tracePt t="89563" x="4594225" y="3192463"/>
          <p14:tracePt t="89588" x="4594225" y="3200400"/>
          <p14:tracePt t="89939" x="4594225" y="3209925"/>
          <p14:tracePt t="89954" x="4594225" y="3228975"/>
          <p14:tracePt t="89979" x="4594225" y="3236913"/>
          <p14:tracePt t="89995" x="4594225" y="3246438"/>
          <p14:tracePt t="90003" x="4594225" y="3255963"/>
          <p14:tracePt t="90010" x="4594225" y="3265488"/>
          <p14:tracePt t="90019" x="4603750" y="3292475"/>
          <p14:tracePt t="90027" x="4630738" y="3292475"/>
          <p14:tracePt t="90043" x="4676775" y="3292475"/>
          <p14:tracePt t="90051" x="4686300" y="3292475"/>
          <p14:tracePt t="90059" x="4695825" y="3292475"/>
          <p14:tracePt t="90291" x="4703763" y="3292475"/>
          <p14:tracePt t="90299" x="4749800" y="3292475"/>
          <p14:tracePt t="90307" x="4859338" y="3309938"/>
          <p14:tracePt t="90315" x="5014913" y="3355975"/>
          <p14:tracePt t="90322" x="5178425" y="3375025"/>
          <p14:tracePt t="90329" x="5324475" y="3382963"/>
          <p14:tracePt t="90338" x="5451475" y="3382963"/>
          <p14:tracePt t="90345" x="5497513" y="3419475"/>
          <p14:tracePt t="90353" x="5514975" y="3419475"/>
          <p14:tracePt t="90483" x="5524500" y="3429000"/>
          <p14:tracePt t="90491" x="5507038" y="3482975"/>
          <p14:tracePt t="90499" x="5478463" y="3519488"/>
          <p14:tracePt t="90506" x="5461000" y="3565525"/>
          <p14:tracePt t="90515" x="5441950" y="3611563"/>
          <p14:tracePt t="90524" x="5434013" y="3638550"/>
          <p14:tracePt t="90531" x="5397500" y="3711575"/>
          <p14:tracePt t="90540" x="5397500" y="3730625"/>
          <p14:tracePt t="90547" x="5387975" y="3738563"/>
          <p14:tracePt t="90556" x="5387975" y="3767138"/>
          <p14:tracePt t="90563" x="5387975" y="3775075"/>
          <p14:tracePt t="90574" x="5387975" y="3784600"/>
          <p14:tracePt t="90667" x="5387975" y="3794125"/>
          <p14:tracePt t="90683" x="5387975" y="3803650"/>
          <p14:tracePt t="90707" x="5387975" y="3811588"/>
          <p14:tracePt t="90971" x="5387975" y="3848100"/>
          <p14:tracePt t="90979" x="5368925" y="3903663"/>
          <p14:tracePt t="90986" x="5351463" y="3967163"/>
          <p14:tracePt t="90993" x="5351463" y="4057650"/>
          <p14:tracePt t="91001" x="5351463" y="4167188"/>
          <p14:tracePt t="91009" x="5351463" y="4259263"/>
          <p14:tracePt t="91017" x="5351463" y="4368800"/>
          <p14:tracePt t="91025" x="5378450" y="4449763"/>
          <p14:tracePt t="91034" x="5424488" y="4532313"/>
          <p14:tracePt t="91042" x="5461000" y="4614863"/>
          <p14:tracePt t="91050" x="5470525" y="4632325"/>
          <p14:tracePt t="91072" x="5478463" y="4651375"/>
          <p14:tracePt t="91611" x="5478463" y="4660900"/>
          <p14:tracePt t="91619" x="5414963" y="4651375"/>
          <p14:tracePt t="91625" x="5368925" y="4632325"/>
          <p14:tracePt t="91633" x="5260975" y="4605338"/>
          <p14:tracePt t="91641" x="5122863" y="4578350"/>
          <p14:tracePt t="91649" x="4995863" y="4559300"/>
          <p14:tracePt t="91657" x="4886325" y="4559300"/>
          <p14:tracePt t="91666" x="4759325" y="4559300"/>
          <p14:tracePt t="91673" x="4649788" y="4559300"/>
          <p14:tracePt t="91681" x="4576763" y="4559300"/>
          <p14:tracePt t="91689" x="4521200" y="4559300"/>
          <p14:tracePt t="91697" x="4476750" y="4559300"/>
          <p14:tracePt t="91713" x="4448175" y="4559300"/>
          <p14:tracePt t="91875" x="4457700" y="4541838"/>
          <p14:tracePt t="91884" x="4503738" y="4522788"/>
          <p14:tracePt t="91891" x="4557713" y="4495800"/>
          <p14:tracePt t="91899" x="4603750" y="4486275"/>
          <p14:tracePt t="91906" x="4667250" y="4459288"/>
          <p14:tracePt t="91915" x="4740275" y="4449763"/>
          <p14:tracePt t="91923" x="4822825" y="4422775"/>
          <p14:tracePt t="91931" x="4913313" y="4395788"/>
          <p14:tracePt t="91939" x="4995863" y="4376738"/>
          <p14:tracePt t="91947" x="5068888" y="4368800"/>
          <p14:tracePt t="91956" x="5132388" y="4359275"/>
          <p14:tracePt t="91963" x="5224463" y="4332288"/>
          <p14:tracePt t="91973" x="5268913" y="4332288"/>
          <p14:tracePt t="91979" x="5351463" y="4332288"/>
          <p14:tracePt t="91989" x="5405438" y="4332288"/>
          <p14:tracePt t="91995" x="5434013" y="4332288"/>
          <p14:tracePt t="92005" x="5478463" y="4332288"/>
          <p14:tracePt t="92011" x="5507038" y="4332288"/>
          <p14:tracePt t="92019" x="5514975" y="4332288"/>
          <p14:tracePt t="92027" x="5534025" y="4332288"/>
          <p14:tracePt t="92043" x="5551488" y="4332288"/>
          <p14:tracePt t="92061" x="5570538" y="4332288"/>
          <p14:tracePt t="92067" x="5597525" y="4332288"/>
          <p14:tracePt t="92075" x="5607050" y="4340225"/>
          <p14:tracePt t="92083" x="5624513" y="4368800"/>
          <p14:tracePt t="92092" x="5653088" y="4376738"/>
          <p14:tracePt t="92099" x="5697538" y="4386263"/>
          <p14:tracePt t="92106" x="5761038" y="4413250"/>
          <p14:tracePt t="92115" x="5780088" y="4422775"/>
          <p14:tracePt t="92123" x="5807075" y="4432300"/>
          <p14:tracePt t="92131" x="5826125" y="4441825"/>
          <p14:tracePt t="92267" x="5826125" y="4449763"/>
          <p14:tracePt t="92273" x="5826125" y="4468813"/>
          <p14:tracePt t="92281" x="5826125" y="4514850"/>
          <p14:tracePt t="92289" x="5807075" y="4532313"/>
          <p14:tracePt t="92297" x="5797550" y="4541838"/>
          <p14:tracePt t="92305" x="5780088" y="4568825"/>
          <p14:tracePt t="92314" x="5770563" y="4568825"/>
          <p14:tracePt t="92322" x="5753100" y="4578350"/>
          <p14:tracePt t="92330" x="5734050" y="4605338"/>
          <p14:tracePt t="92338" x="5707063" y="4624388"/>
          <p14:tracePt t="92346" x="5680075" y="4632325"/>
          <p14:tracePt t="92355" x="5653088" y="4651375"/>
          <p14:tracePt t="92362" x="5624513" y="4651375"/>
          <p14:tracePt t="92372" x="5616575" y="4651375"/>
          <p14:tracePt t="92378" x="5616575" y="4660900"/>
          <p14:tracePt t="92388" x="5597525" y="4660900"/>
          <p14:tracePt t="92394" x="5588000" y="4660900"/>
          <p14:tracePt t="92555" x="5580063" y="4660900"/>
          <p14:tracePt t="92635" x="5570538" y="4660900"/>
          <p14:tracePt t="92651" x="5543550" y="4660900"/>
          <p14:tracePt t="92657" x="5534025" y="4660900"/>
          <p14:tracePt t="92665" x="5514975" y="4660900"/>
          <p14:tracePt t="92673" x="5497513" y="4660900"/>
          <p14:tracePt t="92681" x="5487988" y="4660900"/>
          <p14:tracePt t="92690" x="5461000" y="4660900"/>
          <p14:tracePt t="92698" x="5451475" y="4660900"/>
          <p14:tracePt t="92705" x="5424488" y="4660900"/>
          <p14:tracePt t="92713" x="5414963" y="4660900"/>
          <p14:tracePt t="92721" x="5397500" y="4660900"/>
          <p14:tracePt t="92729" x="5368925" y="4660900"/>
          <p14:tracePt t="92737" x="5341938" y="4668838"/>
          <p14:tracePt t="92746" x="5324475" y="4668838"/>
          <p14:tracePt t="92754" x="5314950" y="4668838"/>
          <p14:tracePt t="92762" x="5305425" y="4678363"/>
          <p14:tracePt t="92772" x="5278438" y="4678363"/>
          <p14:tracePt t="92789" x="5251450" y="4678363"/>
          <p14:tracePt t="92795" x="5232400" y="4678363"/>
          <p14:tracePt t="92805" x="5187950" y="4678363"/>
          <p14:tracePt t="92809" x="5168900" y="4678363"/>
          <p14:tracePt t="92817" x="5132388" y="4678363"/>
          <p14:tracePt t="92825" x="5105400" y="4678363"/>
          <p14:tracePt t="92833" x="5086350" y="4678363"/>
          <p14:tracePt t="93019" x="5078413" y="4678363"/>
          <p14:tracePt t="93049" x="5068888" y="4678363"/>
          <p14:tracePt t="93065" x="5059363" y="4678363"/>
          <p14:tracePt t="93187" x="5049838" y="4668838"/>
          <p14:tracePt t="93209" x="5049838" y="4660900"/>
          <p14:tracePt t="93226" x="5041900" y="4651375"/>
          <p14:tracePt t="93242" x="5032375" y="4651375"/>
          <p14:tracePt t="95242" x="5095875" y="4605338"/>
          <p14:tracePt t="95250" x="5195888" y="4578350"/>
          <p14:tracePt t="95258" x="5287963" y="4532313"/>
          <p14:tracePt t="95266" x="5368925" y="4505325"/>
          <p14:tracePt t="95274" x="5434013" y="4486275"/>
          <p14:tracePt t="95282" x="5461000" y="4478338"/>
          <p14:tracePt t="95290" x="5507038" y="4478338"/>
          <p14:tracePt t="95298" x="5534025" y="4478338"/>
          <p14:tracePt t="95306" x="5543550" y="4478338"/>
          <p14:tracePt t="96162" x="5543550" y="4486275"/>
          <p14:tracePt t="96170" x="5543550" y="4505325"/>
          <p14:tracePt t="96178" x="5543550" y="4522788"/>
          <p14:tracePt t="96187" x="5543550" y="4551363"/>
          <p14:tracePt t="96194" x="5543550" y="4559300"/>
          <p14:tracePt t="96204" x="5543550" y="4568825"/>
          <p14:tracePt t="96210" x="5543550" y="4595813"/>
          <p14:tracePt t="96218" x="5543550" y="4614863"/>
          <p14:tracePt t="96234" x="5543550" y="4632325"/>
          <p14:tracePt t="96242" x="5543550" y="4641850"/>
          <p14:tracePt t="96250" x="5543550" y="4651375"/>
          <p14:tracePt t="96258" x="5543550" y="4660900"/>
          <p14:tracePt t="96265" x="5543550" y="4678363"/>
          <p14:tracePt t="96289" x="5543550" y="4687888"/>
          <p14:tracePt t="96297" x="5534025" y="4697413"/>
          <p14:tracePt t="96313" x="5534025" y="4714875"/>
          <p14:tracePt t="96322" x="5524500" y="4732338"/>
          <p14:tracePt t="96338" x="5507038" y="4741863"/>
          <p14:tracePt t="96346" x="5497513" y="4751388"/>
          <p14:tracePt t="96354" x="5487988" y="4751388"/>
          <p14:tracePt t="96362" x="5461000" y="4768850"/>
          <p14:tracePt t="96370" x="5434013" y="4778375"/>
          <p14:tracePt t="96378" x="5424488" y="4778375"/>
          <p14:tracePt t="96387" x="5405438" y="4778375"/>
          <p14:tracePt t="96394" x="5368925" y="4778375"/>
          <p14:tracePt t="96404" x="5324475" y="4778375"/>
          <p14:tracePt t="96410" x="5268913" y="4778375"/>
          <p14:tracePt t="96418" x="5241925" y="4778375"/>
          <p14:tracePt t="96426" x="5214938" y="4778375"/>
          <p14:tracePt t="96434" x="5168900" y="4778375"/>
          <p14:tracePt t="96442" x="5141913" y="4778375"/>
          <p14:tracePt t="96450" x="5122863" y="4778375"/>
          <p14:tracePt t="96458" x="5105400" y="4778375"/>
          <p14:tracePt t="96490" x="5086350" y="4778375"/>
          <p14:tracePt t="96578" x="5078413" y="4778375"/>
          <p14:tracePt t="96586" x="5059363" y="4760913"/>
          <p14:tracePt t="96594" x="5049838" y="4751388"/>
          <p14:tracePt t="96603" x="5022850" y="4724400"/>
          <p14:tracePt t="96610" x="5005388" y="4705350"/>
          <p14:tracePt t="96618" x="4995863" y="4687888"/>
          <p14:tracePt t="96626" x="4978400" y="4668838"/>
          <p14:tracePt t="96634" x="4949825" y="4624388"/>
          <p14:tracePt t="96642" x="4932363" y="4605338"/>
          <p14:tracePt t="96650" x="4922838" y="4559300"/>
          <p14:tracePt t="96658" x="4913313" y="4541838"/>
          <p14:tracePt t="96666" x="4905375" y="4514850"/>
          <p14:tracePt t="96674" x="4886325" y="4486275"/>
          <p14:tracePt t="96682" x="4886325" y="4459288"/>
          <p14:tracePt t="96690" x="4886325" y="4441825"/>
          <p14:tracePt t="96698" x="4886325" y="4422775"/>
          <p14:tracePt t="96706" x="4886325" y="4405313"/>
          <p14:tracePt t="96714" x="4886325" y="4376738"/>
          <p14:tracePt t="96722" x="4886325" y="4359275"/>
          <p14:tracePt t="96730" x="4886325" y="4340225"/>
          <p14:tracePt t="96738" x="4886325" y="4322763"/>
          <p14:tracePt t="96746" x="4886325" y="4303713"/>
          <p14:tracePt t="96755" x="4895850" y="4276725"/>
          <p14:tracePt t="96762" x="4905375" y="4249738"/>
          <p14:tracePt t="96771" x="4941888" y="4222750"/>
          <p14:tracePt t="96778" x="4968875" y="4195763"/>
          <p14:tracePt t="96787" x="4986338" y="4167188"/>
          <p14:tracePt t="96794" x="5059363" y="4149725"/>
          <p14:tracePt t="96804" x="5105400" y="4140200"/>
          <p14:tracePt t="96810" x="5141913" y="4122738"/>
          <p14:tracePt t="96818" x="5195888" y="4122738"/>
          <p14:tracePt t="96826" x="5241925" y="4113213"/>
          <p14:tracePt t="96834" x="5268913" y="4113213"/>
          <p14:tracePt t="96842" x="5305425" y="4113213"/>
          <p14:tracePt t="96850" x="5314950" y="4113213"/>
          <p14:tracePt t="96858" x="5334000" y="4113213"/>
          <p14:tracePt t="96866" x="5341938" y="4113213"/>
          <p14:tracePt t="96874" x="5351463" y="4113213"/>
          <p14:tracePt t="96882" x="5368925" y="4130675"/>
          <p14:tracePt t="96890" x="5387975" y="4159250"/>
          <p14:tracePt t="96898" x="5414963" y="4203700"/>
          <p14:tracePt t="96908" x="5424488" y="4240213"/>
          <p14:tracePt t="96922" x="5441950" y="4295775"/>
          <p14:tracePt t="96930" x="5451475" y="4303713"/>
          <p14:tracePt t="96938" x="5470525" y="4349750"/>
          <p14:tracePt t="96946" x="5478463" y="4359275"/>
          <p14:tracePt t="96954" x="5497513" y="4376738"/>
          <p14:tracePt t="97003" x="5507038" y="4386263"/>
          <p14:tracePt t="97026" x="5507038" y="4395788"/>
          <p14:tracePt t="97034" x="5524500" y="4405313"/>
          <p14:tracePt t="97050" x="5524500" y="4413250"/>
          <p14:tracePt t="97074" x="5524500" y="4422775"/>
          <p14:tracePt t="98291" x="5534025" y="4422775"/>
          <p14:tracePt t="98299" x="5534025" y="4413250"/>
          <p14:tracePt t="98307" x="5543550" y="4376738"/>
          <p14:tracePt t="98315" x="5543550" y="4368800"/>
          <p14:tracePt t="98339" x="5551488" y="4340225"/>
          <p14:tracePt t="98354" x="5551488" y="4332288"/>
          <p14:tracePt t="98363" x="5561013" y="4322763"/>
          <p14:tracePt t="98371" x="5570538" y="4313238"/>
          <p14:tracePt t="98395" x="5588000" y="4295775"/>
          <p14:tracePt t="98411" x="5607050" y="4295775"/>
          <p14:tracePt t="98421" x="5616575" y="4286250"/>
          <p14:tracePt t="98475" x="5624513" y="4286250"/>
          <p14:tracePt t="98484" x="5643563" y="4286250"/>
          <p14:tracePt t="98491" x="5661025" y="4276725"/>
          <p14:tracePt t="98499" x="5697538" y="4276725"/>
          <p14:tracePt t="98508" x="5716588" y="4268788"/>
          <p14:tracePt t="98522" x="5724525" y="4268788"/>
          <p14:tracePt t="98547" x="5734050" y="4249738"/>
          <p14:tracePt t="98651" x="5743575" y="4249738"/>
          <p14:tracePt t="98667" x="5753100" y="4240213"/>
          <p14:tracePt t="98673" x="5761038" y="4232275"/>
          <p14:tracePt t="98681" x="5789613" y="4203700"/>
          <p14:tracePt t="98689" x="5797550" y="4195763"/>
          <p14:tracePt t="98697" x="5807075" y="4167188"/>
          <p14:tracePt t="98705" x="5816600" y="4159250"/>
          <p14:tracePt t="98713" x="5843588" y="4130675"/>
          <p14:tracePt t="98721" x="5853113" y="4113213"/>
          <p14:tracePt t="98730" x="5870575" y="4103688"/>
          <p14:tracePt t="98737" x="5880100" y="4086225"/>
          <p14:tracePt t="98746" x="5889625" y="4076700"/>
          <p14:tracePt t="98755" x="5899150" y="4067175"/>
          <p14:tracePt t="98787" x="5899150" y="4057650"/>
          <p14:tracePt t="98963" x="5889625" y="4057650"/>
          <p14:tracePt t="98970" x="5843588" y="4057650"/>
          <p14:tracePt t="98977" x="5816600" y="4076700"/>
          <p14:tracePt t="98986" x="5761038" y="4076700"/>
          <p14:tracePt t="98993" x="5716588" y="4076700"/>
          <p14:tracePt t="99002" x="5680075" y="4076700"/>
          <p14:tracePt t="99010" x="5634038" y="4076700"/>
          <p14:tracePt t="99018" x="5624513" y="4076700"/>
          <p14:tracePt t="99058" x="5607050" y="4067175"/>
          <p14:tracePt t="99065" x="5607050" y="4049713"/>
          <p14:tracePt t="99073" x="5607050" y="4040188"/>
          <p14:tracePt t="99089" x="5597525" y="4021138"/>
          <p14:tracePt t="99097" x="5588000" y="4003675"/>
          <p14:tracePt t="99114" x="5580063" y="3984625"/>
          <p14:tracePt t="99122" x="5580063" y="3967163"/>
          <p14:tracePt t="99130" x="5580063" y="3948113"/>
          <p14:tracePt t="99138" x="5580063" y="3930650"/>
          <p14:tracePt t="99146" x="5580063" y="3921125"/>
          <p14:tracePt t="99154" x="5580063" y="3903663"/>
          <p14:tracePt t="99162" x="5580063" y="3894138"/>
          <p14:tracePt t="99172" x="5580063" y="3884613"/>
          <p14:tracePt t="99178" x="5580063" y="3875088"/>
          <p14:tracePt t="99187" x="5580063" y="3867150"/>
          <p14:tracePt t="99205" x="5580063" y="3848100"/>
          <p14:tracePt t="99211" x="5588000" y="3830638"/>
          <p14:tracePt t="99221" x="5597525" y="3821113"/>
          <p14:tracePt t="99227" x="5624513" y="3811588"/>
          <p14:tracePt t="99235" x="5670550" y="3775075"/>
          <p14:tracePt t="99242" x="5697538" y="3775075"/>
          <p14:tracePt t="99251" x="5753100" y="3757613"/>
          <p14:tracePt t="99258" x="5843588" y="3738563"/>
          <p14:tracePt t="99267" x="5907088" y="3721100"/>
          <p14:tracePt t="99274" x="6007100" y="3694113"/>
          <p14:tracePt t="99283" x="6043613" y="3684588"/>
          <p14:tracePt t="99292" x="6080125" y="3665538"/>
          <p14:tracePt t="99299" x="6116638" y="3657600"/>
          <p14:tracePt t="99306" x="6153150" y="3657600"/>
          <p14:tracePt t="99315" x="6172200" y="3648075"/>
          <p14:tracePt t="99323" x="6199188" y="3648075"/>
          <p14:tracePt t="99331" x="6208713" y="3648075"/>
          <p14:tracePt t="99379" x="6235700" y="3648075"/>
          <p14:tracePt t="99395" x="6254750" y="3648075"/>
          <p14:tracePt t="99404" x="6272213" y="3657600"/>
          <p14:tracePt t="99411" x="6281738" y="3665538"/>
          <p14:tracePt t="99427" x="6291263" y="3675063"/>
          <p14:tracePt t="99443" x="6291263" y="3684588"/>
          <p14:tracePt t="99483" x="6291263" y="3694113"/>
          <p14:tracePt t="99507" x="6291263" y="3702050"/>
          <p14:tracePt t="99515" x="6291263" y="3711575"/>
          <p14:tracePt t="99523" x="6281738" y="3748088"/>
          <p14:tracePt t="99531" x="6272213" y="3757613"/>
          <p14:tracePt t="99539" x="6262688" y="3767138"/>
          <p14:tracePt t="99547" x="6245225" y="3794125"/>
          <p14:tracePt t="99556" x="6235700" y="3811588"/>
          <p14:tracePt t="99563" x="6226175" y="3830638"/>
          <p14:tracePt t="99572" x="6218238" y="3840163"/>
          <p14:tracePt t="99588" x="6208713" y="3840163"/>
          <p14:tracePt t="99595" x="6199188" y="3848100"/>
          <p14:tracePt t="99605" x="6189663" y="3867150"/>
          <p14:tracePt t="99611" x="6181725" y="3875088"/>
          <p14:tracePt t="99622" x="6172200" y="3884613"/>
          <p14:tracePt t="99627" x="6162675" y="3894138"/>
          <p14:tracePt t="99635" x="6153150" y="3911600"/>
          <p14:tracePt t="99644" x="6145213" y="3911600"/>
          <p14:tracePt t="99659" x="6135688" y="3930650"/>
          <p14:tracePt t="99667" x="6126163" y="3948113"/>
          <p14:tracePt t="99682" x="6116638" y="3957638"/>
          <p14:tracePt t="99714" x="6116638" y="3967163"/>
          <p14:tracePt t="99763" x="6108700" y="3976688"/>
          <p14:tracePt t="99891" x="6162675" y="3948113"/>
          <p14:tracePt t="99899" x="6254750" y="3921125"/>
          <p14:tracePt t="99907" x="6408738" y="3875088"/>
          <p14:tracePt t="99915" x="6481763" y="3857625"/>
          <p14:tracePt t="99922" x="6618288" y="3811588"/>
          <p14:tracePt t="99931" x="6691313" y="3811588"/>
          <p14:tracePt t="99938" x="6800850" y="3794125"/>
          <p14:tracePt t="99947" x="6883400" y="3784600"/>
          <p14:tracePt t="99955" x="6937375" y="3784600"/>
          <p14:tracePt t="99963" x="7065963" y="3767138"/>
          <p14:tracePt t="99971" x="7192963" y="3738563"/>
          <p14:tracePt t="99979" x="7319963" y="3730625"/>
          <p14:tracePt t="99988" x="7485063" y="3711575"/>
          <p14:tracePt t="99995" x="7675563" y="3665538"/>
          <p14:tracePt t="100005" x="7877175" y="3648075"/>
          <p14:tracePt t="100011" x="8077200" y="3621088"/>
          <p14:tracePt t="100021" x="8359775" y="3584575"/>
          <p14:tracePt t="100027" x="8605838" y="3548063"/>
          <p14:tracePt t="100035" x="8788400" y="3511550"/>
          <p14:tracePt t="100042" x="8915400" y="3482975"/>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1596736" y="263806"/>
            <a:ext cx="8229600" cy="1143000"/>
          </a:xfrm>
        </p:spPr>
        <p:txBody>
          <a:bodyPr anchor="t"/>
          <a:lstStyle/>
          <a:p>
            <a:pPr eaLnBrk="1" hangingPunct="1"/>
            <a:r>
              <a:rPr lang="ja-JP" altLang="en-US" dirty="0"/>
              <a:t>基本プロトコル</a:t>
            </a:r>
          </a:p>
        </p:txBody>
      </p:sp>
      <p:sp>
        <p:nvSpPr>
          <p:cNvPr id="19459"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P1</a:t>
            </a:r>
            <a:endParaRPr lang="en-US" altLang="ja-JP" sz="1800" dirty="0">
              <a:latin typeface="Times New Roman" panose="02020603050405020304" pitchFamily="18" charset="0"/>
            </a:endParaRPr>
          </a:p>
        </p:txBody>
      </p:sp>
      <p:sp>
        <p:nvSpPr>
          <p:cNvPr id="19460"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sp>
        <p:nvSpPr>
          <p:cNvPr id="19461"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62"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63"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grpSp>
        <p:nvGrpSpPr>
          <p:cNvPr id="19464" name="Group 8"/>
          <p:cNvGrpSpPr>
            <a:grpSpLocks/>
          </p:cNvGrpSpPr>
          <p:nvPr/>
        </p:nvGrpSpPr>
        <p:grpSpPr bwMode="auto">
          <a:xfrm>
            <a:off x="4876800" y="3048000"/>
            <a:ext cx="762000" cy="2514600"/>
            <a:chOff x="672" y="2208"/>
            <a:chExt cx="480" cy="1584"/>
          </a:xfrm>
        </p:grpSpPr>
        <p:sp>
          <p:nvSpPr>
            <p:cNvPr id="19493"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P3</a:t>
              </a:r>
              <a:endParaRPr lang="en-US" altLang="ja-JP" sz="1800" dirty="0">
                <a:latin typeface="Times New Roman" panose="02020603050405020304" pitchFamily="18" charset="0"/>
              </a:endParaRPr>
            </a:p>
          </p:txBody>
        </p:sp>
        <p:sp>
          <p:nvSpPr>
            <p:cNvPr id="19494"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sp>
          <p:nvSpPr>
            <p:cNvPr id="19495"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96"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65" name="Group 13"/>
          <p:cNvGrpSpPr>
            <a:grpSpLocks/>
          </p:cNvGrpSpPr>
          <p:nvPr/>
        </p:nvGrpSpPr>
        <p:grpSpPr bwMode="auto">
          <a:xfrm>
            <a:off x="3429000" y="3048000"/>
            <a:ext cx="762000" cy="2514600"/>
            <a:chOff x="672" y="2208"/>
            <a:chExt cx="480" cy="1584"/>
          </a:xfrm>
        </p:grpSpPr>
        <p:sp>
          <p:nvSpPr>
            <p:cNvPr id="19489"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P2</a:t>
              </a:r>
              <a:endParaRPr lang="en-US" altLang="ja-JP" sz="1800" dirty="0">
                <a:latin typeface="Times New Roman" panose="02020603050405020304" pitchFamily="18" charset="0"/>
              </a:endParaRPr>
            </a:p>
          </p:txBody>
        </p:sp>
        <p:sp>
          <p:nvSpPr>
            <p:cNvPr id="19490"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sp>
          <p:nvSpPr>
            <p:cNvPr id="19491"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92"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9466" name="Group 18"/>
          <p:cNvGrpSpPr>
            <a:grpSpLocks/>
          </p:cNvGrpSpPr>
          <p:nvPr/>
        </p:nvGrpSpPr>
        <p:grpSpPr bwMode="auto">
          <a:xfrm>
            <a:off x="6324600" y="3048000"/>
            <a:ext cx="762000" cy="2514600"/>
            <a:chOff x="672" y="2208"/>
            <a:chExt cx="480" cy="1584"/>
          </a:xfrm>
        </p:grpSpPr>
        <p:sp>
          <p:nvSpPr>
            <p:cNvPr id="19485"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P4</a:t>
              </a:r>
              <a:endParaRPr lang="en-US" altLang="ja-JP" sz="1800" dirty="0">
                <a:latin typeface="Times New Roman" panose="02020603050405020304" pitchFamily="18" charset="0"/>
              </a:endParaRPr>
            </a:p>
          </p:txBody>
        </p:sp>
        <p:sp>
          <p:nvSpPr>
            <p:cNvPr id="19486"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sp>
          <p:nvSpPr>
            <p:cNvPr id="19487"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88"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9467"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19468" name="Text Box 24"/>
          <p:cNvSpPr txBox="1">
            <a:spLocks noChangeArrowheads="1"/>
          </p:cNvSpPr>
          <p:nvPr/>
        </p:nvSpPr>
        <p:spPr bwMode="auto">
          <a:xfrm>
            <a:off x="4800600" y="2597944"/>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latin typeface="Times New Roman" panose="02020603050405020304" pitchFamily="18" charset="0"/>
              </a:rPr>
              <a:t>共有バス</a:t>
            </a:r>
            <a:endParaRPr lang="en-US" altLang="ja-JP" sz="1800" dirty="0">
              <a:latin typeface="Times New Roman" panose="02020603050405020304" pitchFamily="18" charset="0"/>
            </a:endParaRPr>
          </a:p>
        </p:txBody>
      </p:sp>
      <p:sp>
        <p:nvSpPr>
          <p:cNvPr id="19469"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19470" name="Group 26"/>
          <p:cNvGrpSpPr>
            <a:grpSpLocks/>
          </p:cNvGrpSpPr>
          <p:nvPr/>
        </p:nvGrpSpPr>
        <p:grpSpPr bwMode="auto">
          <a:xfrm>
            <a:off x="1219200" y="3336925"/>
            <a:ext cx="962025" cy="633413"/>
            <a:chOff x="806" y="2078"/>
            <a:chExt cx="606" cy="399"/>
          </a:xfrm>
        </p:grpSpPr>
        <p:sp>
          <p:nvSpPr>
            <p:cNvPr id="19483"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CC"/>
                </a:solidFill>
                <a:latin typeface="Times New Roman" panose="02020603050405020304" pitchFamily="18" charset="0"/>
              </a:endParaRPr>
            </a:p>
          </p:txBody>
        </p:sp>
        <p:sp>
          <p:nvSpPr>
            <p:cNvPr id="19484"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CC"/>
                </a:solidFill>
                <a:latin typeface="Times New Roman" panose="02020603050405020304" pitchFamily="18" charset="0"/>
              </a:endParaRPr>
            </a:p>
          </p:txBody>
        </p:sp>
      </p:grpSp>
      <p:sp>
        <p:nvSpPr>
          <p:cNvPr id="260125" name="Line 29"/>
          <p:cNvSpPr>
            <a:spLocks noChangeShapeType="1"/>
          </p:cNvSpPr>
          <p:nvPr/>
        </p:nvSpPr>
        <p:spPr bwMode="auto">
          <a:xfrm flipH="1">
            <a:off x="2362200" y="2057400"/>
            <a:ext cx="1524000" cy="14478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0126" name="Line 30"/>
          <p:cNvSpPr>
            <a:spLocks noChangeShapeType="1"/>
          </p:cNvSpPr>
          <p:nvPr/>
        </p:nvSpPr>
        <p:spPr bwMode="auto">
          <a:xfrm>
            <a:off x="3886200" y="2057400"/>
            <a:ext cx="1371600" cy="14478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9473" name="Text Box 31"/>
          <p:cNvSpPr txBox="1">
            <a:spLocks noChangeArrowheads="1"/>
          </p:cNvSpPr>
          <p:nvPr/>
        </p:nvSpPr>
        <p:spPr bwMode="auto">
          <a:xfrm>
            <a:off x="5077075" y="194543"/>
            <a:ext cx="40190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latin typeface="Times New Roman" panose="02020603050405020304" pitchFamily="18" charset="0"/>
              </a:rPr>
              <a:t>キャッシュの各ブロックの状態</a:t>
            </a:r>
          </a:p>
        </p:txBody>
      </p:sp>
      <p:sp>
        <p:nvSpPr>
          <p:cNvPr id="19474" name="Text Box 32"/>
          <p:cNvSpPr txBox="1">
            <a:spLocks noChangeArrowheads="1"/>
          </p:cNvSpPr>
          <p:nvPr/>
        </p:nvSpPr>
        <p:spPr bwMode="auto">
          <a:xfrm>
            <a:off x="5791201" y="836613"/>
            <a:ext cx="33049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dirty="0">
                <a:latin typeface="Times New Roman" panose="02020603050405020304" pitchFamily="18" charset="0"/>
              </a:rPr>
              <a:t>C</a:t>
            </a:r>
            <a:r>
              <a:rPr lang="ja-JP" altLang="en-US" sz="2400" dirty="0">
                <a:latin typeface="Times New Roman" panose="02020603050405020304" pitchFamily="18" charset="0"/>
              </a:rPr>
              <a:t>：</a:t>
            </a:r>
            <a:r>
              <a:rPr lang="en-US" altLang="ja-JP" sz="2400" dirty="0">
                <a:latin typeface="Times New Roman" panose="02020603050405020304" pitchFamily="18" charset="0"/>
              </a:rPr>
              <a:t>Clean (</a:t>
            </a:r>
            <a:r>
              <a:rPr lang="ja-JP" altLang="en-US" sz="2400" dirty="0">
                <a:latin typeface="Times New Roman" panose="02020603050405020304" pitchFamily="18" charset="0"/>
              </a:rPr>
              <a:t>主記憶と一致</a:t>
            </a:r>
            <a:r>
              <a:rPr lang="en-US" altLang="ja-JP" sz="2400" dirty="0">
                <a:latin typeface="Times New Roman" panose="02020603050405020304" pitchFamily="18" charset="0"/>
              </a:rPr>
              <a:t>)</a:t>
            </a:r>
          </a:p>
          <a:p>
            <a:pPr>
              <a:spcBef>
                <a:spcPct val="0"/>
              </a:spcBef>
              <a:buFontTx/>
              <a:buNone/>
            </a:pPr>
            <a:r>
              <a:rPr lang="en-US" altLang="ja-JP" sz="2400" dirty="0">
                <a:latin typeface="Times New Roman" panose="02020603050405020304" pitchFamily="18" charset="0"/>
              </a:rPr>
              <a:t>D: Dirty</a:t>
            </a:r>
          </a:p>
          <a:p>
            <a:pPr>
              <a:spcBef>
                <a:spcPct val="0"/>
              </a:spcBef>
              <a:buFontTx/>
              <a:buNone/>
            </a:pPr>
            <a:r>
              <a:rPr lang="en-US" altLang="ja-JP" sz="2400" dirty="0">
                <a:latin typeface="Times New Roman" panose="02020603050405020304" pitchFamily="18" charset="0"/>
              </a:rPr>
              <a:t>I</a:t>
            </a:r>
            <a:r>
              <a:rPr lang="ja-JP" altLang="en-US" sz="2400" dirty="0">
                <a:latin typeface="Times New Roman" panose="02020603050405020304" pitchFamily="18" charset="0"/>
              </a:rPr>
              <a:t>：</a:t>
            </a:r>
            <a:r>
              <a:rPr lang="en-US" altLang="ja-JP" sz="2400" dirty="0">
                <a:latin typeface="Times New Roman" panose="02020603050405020304" pitchFamily="18" charset="0"/>
              </a:rPr>
              <a:t>Invalidate</a:t>
            </a:r>
            <a:r>
              <a:rPr lang="ja-JP" altLang="en-US" sz="2400" dirty="0">
                <a:latin typeface="Times New Roman" panose="02020603050405020304" pitchFamily="18" charset="0"/>
              </a:rPr>
              <a:t>：無効</a:t>
            </a:r>
            <a:endParaRPr lang="en-US" altLang="ja-JP" sz="2400" dirty="0">
              <a:latin typeface="Times New Roman" panose="02020603050405020304" pitchFamily="18" charset="0"/>
            </a:endParaRPr>
          </a:p>
        </p:txBody>
      </p:sp>
      <p:sp>
        <p:nvSpPr>
          <p:cNvPr id="260129" name="Text Box 33"/>
          <p:cNvSpPr txBox="1">
            <a:spLocks noChangeArrowheads="1"/>
          </p:cNvSpPr>
          <p:nvPr/>
        </p:nvSpPr>
        <p:spPr bwMode="auto">
          <a:xfrm>
            <a:off x="2195513" y="37163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3399"/>
                </a:solidFill>
                <a:latin typeface="HG創英角ｺﾞｼｯｸUB" panose="020B0909000000000000" pitchFamily="49" charset="-128"/>
                <a:ea typeface="HG創英角ｺﾞｼｯｸUB" panose="020B0909000000000000" pitchFamily="49" charset="-128"/>
              </a:rPr>
              <a:t>C</a:t>
            </a:r>
            <a:endParaRPr lang="en-US" altLang="ja-JP" sz="2400">
              <a:latin typeface="HG創英角ｺﾞｼｯｸUB" panose="020B0909000000000000" pitchFamily="49" charset="-128"/>
              <a:ea typeface="HG創英角ｺﾞｼｯｸUB" panose="020B0909000000000000" pitchFamily="49" charset="-128"/>
            </a:endParaRPr>
          </a:p>
        </p:txBody>
      </p:sp>
      <p:sp>
        <p:nvSpPr>
          <p:cNvPr id="260130" name="Text Box 34"/>
          <p:cNvSpPr txBox="1">
            <a:spLocks noChangeArrowheads="1"/>
          </p:cNvSpPr>
          <p:nvPr/>
        </p:nvSpPr>
        <p:spPr bwMode="auto">
          <a:xfrm>
            <a:off x="5003800" y="369252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003399"/>
                </a:solidFill>
                <a:latin typeface="HGP創英角ｺﾞｼｯｸUB" panose="020B0900000000000000" pitchFamily="50" charset="-128"/>
                <a:ea typeface="HGP創英角ｺﾞｼｯｸUB" panose="020B0900000000000000" pitchFamily="50" charset="-128"/>
              </a:rPr>
              <a:t>C</a:t>
            </a:r>
            <a:endParaRPr lang="en-US" altLang="ja-JP" sz="2400">
              <a:latin typeface="HGP創英角ｺﾞｼｯｸUB" panose="020B0900000000000000" pitchFamily="50" charset="-128"/>
              <a:ea typeface="HGP創英角ｺﾞｼｯｸUB" panose="020B0900000000000000" pitchFamily="50" charset="-128"/>
            </a:endParaRPr>
          </a:p>
        </p:txBody>
      </p:sp>
      <p:grpSp>
        <p:nvGrpSpPr>
          <p:cNvPr id="6" name="Group 35"/>
          <p:cNvGrpSpPr>
            <a:grpSpLocks/>
          </p:cNvGrpSpPr>
          <p:nvPr/>
        </p:nvGrpSpPr>
        <p:grpSpPr bwMode="auto">
          <a:xfrm>
            <a:off x="1384300" y="4365625"/>
            <a:ext cx="739775" cy="457200"/>
            <a:chOff x="872" y="2750"/>
            <a:chExt cx="466" cy="288"/>
          </a:xfrm>
        </p:grpSpPr>
        <p:sp>
          <p:nvSpPr>
            <p:cNvPr id="19481" name="Line 36"/>
            <p:cNvSpPr>
              <a:spLocks noChangeShapeType="1"/>
            </p:cNvSpPr>
            <p:nvPr/>
          </p:nvSpPr>
          <p:spPr bwMode="auto">
            <a:xfrm>
              <a:off x="1338" y="2750"/>
              <a:ext cx="0" cy="226"/>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9482" name="Text Box 37"/>
            <p:cNvSpPr txBox="1">
              <a:spLocks noChangeArrowheads="1"/>
            </p:cNvSpPr>
            <p:nvPr/>
          </p:nvSpPr>
          <p:spPr bwMode="auto">
            <a:xfrm>
              <a:off x="872" y="2807"/>
              <a:ext cx="4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Read</a:t>
              </a:r>
            </a:p>
          </p:txBody>
        </p:sp>
      </p:grpSp>
      <p:grpSp>
        <p:nvGrpSpPr>
          <p:cNvPr id="7" name="Group 38"/>
          <p:cNvGrpSpPr>
            <a:grpSpLocks/>
          </p:cNvGrpSpPr>
          <p:nvPr/>
        </p:nvGrpSpPr>
        <p:grpSpPr bwMode="auto">
          <a:xfrm>
            <a:off x="4284663" y="4365625"/>
            <a:ext cx="739775" cy="457200"/>
            <a:chOff x="872" y="2750"/>
            <a:chExt cx="466" cy="288"/>
          </a:xfrm>
        </p:grpSpPr>
        <p:sp>
          <p:nvSpPr>
            <p:cNvPr id="19479" name="Line 39"/>
            <p:cNvSpPr>
              <a:spLocks noChangeShapeType="1"/>
            </p:cNvSpPr>
            <p:nvPr/>
          </p:nvSpPr>
          <p:spPr bwMode="auto">
            <a:xfrm>
              <a:off x="1338" y="2750"/>
              <a:ext cx="0" cy="226"/>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9480" name="Text Box 40"/>
            <p:cNvSpPr txBox="1">
              <a:spLocks noChangeArrowheads="1"/>
            </p:cNvSpPr>
            <p:nvPr/>
          </p:nvSpPr>
          <p:spPr bwMode="auto">
            <a:xfrm>
              <a:off x="872" y="2807"/>
              <a:ext cx="4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Read</a:t>
              </a:r>
            </a:p>
          </p:txBody>
        </p:sp>
      </p:grpSp>
      <p:sp>
        <p:nvSpPr>
          <p:cNvPr id="2" name="テキスト ボックス 1"/>
          <p:cNvSpPr txBox="1"/>
          <p:nvPr/>
        </p:nvSpPr>
        <p:spPr>
          <a:xfrm>
            <a:off x="1159197" y="1343991"/>
            <a:ext cx="2177199" cy="923330"/>
          </a:xfrm>
          <a:prstGeom prst="rect">
            <a:avLst/>
          </a:prstGeom>
          <a:noFill/>
        </p:spPr>
        <p:txBody>
          <a:bodyPr wrap="none" rtlCol="0">
            <a:spAutoFit/>
          </a:bodyPr>
          <a:lstStyle/>
          <a:p>
            <a:r>
              <a:rPr kumimoji="1" lang="ja-JP" altLang="en-US" dirty="0"/>
              <a:t>バス上では、一度に</a:t>
            </a:r>
            <a:endParaRPr kumimoji="1" lang="en-US" altLang="ja-JP" dirty="0"/>
          </a:p>
          <a:p>
            <a:r>
              <a:rPr lang="ja-JP" altLang="en-US" dirty="0"/>
              <a:t>一つのデータ転送が</a:t>
            </a:r>
            <a:endParaRPr lang="en-US" altLang="ja-JP" dirty="0"/>
          </a:p>
          <a:p>
            <a:r>
              <a:rPr kumimoji="1" lang="ja-JP" altLang="en-US" dirty="0"/>
              <a:t>行われる</a:t>
            </a:r>
          </a:p>
        </p:txBody>
      </p:sp>
      <p:sp>
        <p:nvSpPr>
          <p:cNvPr id="42" name="テキスト ボックス 41"/>
          <p:cNvSpPr txBox="1"/>
          <p:nvPr/>
        </p:nvSpPr>
        <p:spPr>
          <a:xfrm>
            <a:off x="2247796" y="5715000"/>
            <a:ext cx="5836854" cy="369332"/>
          </a:xfrm>
          <a:prstGeom prst="rect">
            <a:avLst/>
          </a:prstGeom>
          <a:noFill/>
        </p:spPr>
        <p:txBody>
          <a:bodyPr wrap="none" rtlCol="0">
            <a:spAutoFit/>
          </a:bodyPr>
          <a:lstStyle/>
          <a:p>
            <a:r>
              <a:rPr lang="ja-JP" altLang="en-US" dirty="0"/>
              <a:t>同じキャッシュブロックを読み出すと、両方共</a:t>
            </a:r>
            <a:r>
              <a:rPr lang="en-US" altLang="ja-JP" dirty="0"/>
              <a:t>Clean</a:t>
            </a:r>
            <a:r>
              <a:rPr lang="ja-JP" altLang="en-US" dirty="0"/>
              <a:t>になる。</a:t>
            </a:r>
            <a:endParaRPr kumimoji="1" lang="en-US" altLang="ja-JP" dirty="0"/>
          </a:p>
        </p:txBody>
      </p:sp>
      <p:pic>
        <p:nvPicPr>
          <p:cNvPr id="3" name="オーディオ 2">
            <a:hlinkClick r:id="" action="ppaction://media"/>
            <a:extLst>
              <a:ext uri="{FF2B5EF4-FFF2-40B4-BE49-F238E27FC236}">
                <a16:creationId xmlns:a16="http://schemas.microsoft.com/office/drawing/2014/main" id="{6C435ADD-70E3-4CCE-89D6-53A0D6B9236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9670"/>
    </mc:Choice>
    <mc:Fallback xmlns="">
      <p:transition spd="slow" advTm="99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01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01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6012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012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013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60126"/>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bldLst>
      <p:bldP spid="260125" grpId="0" animBg="1"/>
      <p:bldP spid="260125" grpId="1" animBg="1"/>
      <p:bldP spid="260126" grpId="0" animBg="1"/>
      <p:bldP spid="260126" grpId="1" animBg="1"/>
      <p:bldP spid="260129" grpId="0"/>
      <p:bldP spid="260130" grpId="0"/>
    </p:bldLst>
  </p:timing>
  <p:extLst>
    <p:ext uri="{3A86A75C-4F4B-4683-9AE1-C65F6400EC91}">
      <p14:laserTraceLst xmlns:p14="http://schemas.microsoft.com/office/powerpoint/2010/main">
        <p14:tracePtLst>
          <p14:tracePt t="8630" x="8459788" y="3730625"/>
          <p14:tracePt t="8638" x="8086725" y="3748088"/>
          <p14:tracePt t="8645" x="7694613" y="3794125"/>
          <p14:tracePt t="8653" x="7466013" y="3794125"/>
          <p14:tracePt t="8661" x="7275513" y="3794125"/>
          <p14:tracePt t="8669" x="7092950" y="3794125"/>
          <p14:tracePt t="8677" x="6973888" y="3803650"/>
          <p14:tracePt t="8685" x="6900863" y="3821113"/>
          <p14:tracePt t="8693" x="6883400" y="3821113"/>
          <p14:tracePt t="8701" x="6856413" y="3821113"/>
          <p14:tracePt t="8709" x="6837363" y="3830638"/>
          <p14:tracePt t="8717" x="6827838" y="3830638"/>
          <p14:tracePt t="8725" x="6791325" y="3848100"/>
          <p14:tracePt t="8733" x="6783388" y="3848100"/>
          <p14:tracePt t="8741" x="6754813" y="3848100"/>
          <p14:tracePt t="8750" x="6700838" y="3857625"/>
          <p14:tracePt t="8759" x="6645275" y="3857625"/>
          <p14:tracePt t="8766" x="6564313" y="3867150"/>
          <p14:tracePt t="8774" x="6527800" y="3867150"/>
          <p14:tracePt t="8782" x="6500813" y="3867150"/>
          <p14:tracePt t="8790" x="6464300" y="3867150"/>
          <p14:tracePt t="8798" x="6435725" y="3867150"/>
          <p14:tracePt t="8807" x="6418263" y="3867150"/>
          <p14:tracePt t="8824" x="6408738" y="3867150"/>
          <p14:tracePt t="9798" x="6399213" y="3867150"/>
          <p14:tracePt t="9822" x="6391275" y="3867150"/>
          <p14:tracePt t="9830" x="6354763" y="3867150"/>
          <p14:tracePt t="9838" x="6335713" y="3875088"/>
          <p14:tracePt t="10614" x="6326188" y="3875088"/>
          <p14:tracePt t="13934" x="6318250" y="3875088"/>
          <p14:tracePt t="13942" x="6318250" y="3840163"/>
          <p14:tracePt t="13950" x="6318250" y="3811588"/>
          <p14:tracePt t="13958" x="6318250" y="3757613"/>
          <p14:tracePt t="13966" x="6318250" y="3738563"/>
          <p14:tracePt t="13975" x="6335713" y="3721100"/>
          <p14:tracePt t="13982" x="6345238" y="3702050"/>
          <p14:tracePt t="13991" x="6354763" y="3694113"/>
          <p14:tracePt t="13998" x="6362700" y="3684588"/>
          <p14:tracePt t="14023" x="6362700" y="3675063"/>
          <p14:tracePt t="14110" x="6345238" y="3684588"/>
          <p14:tracePt t="14117" x="6335713" y="3702050"/>
          <p14:tracePt t="14125" x="6299200" y="3721100"/>
          <p14:tracePt t="14133" x="6291263" y="3721100"/>
          <p14:tracePt t="14141" x="6235700" y="3748088"/>
          <p14:tracePt t="14149" x="6208713" y="3767138"/>
          <p14:tracePt t="14159" x="6153150" y="3775075"/>
          <p14:tracePt t="14166" x="6089650" y="3784600"/>
          <p14:tracePt t="14173" x="5989638" y="3830638"/>
          <p14:tracePt t="14182" x="5916613" y="3840163"/>
          <p14:tracePt t="14190" x="5780088" y="3884613"/>
          <p14:tracePt t="14198" x="5653088" y="3903663"/>
          <p14:tracePt t="14207" x="5543550" y="3911600"/>
          <p14:tracePt t="14214" x="5414963" y="3930650"/>
          <p14:tracePt t="14223" x="5268913" y="3957638"/>
          <p14:tracePt t="14230" x="5122863" y="3976688"/>
          <p14:tracePt t="14239" x="4986338" y="3984625"/>
          <p14:tracePt t="14246" x="4840288" y="4003675"/>
          <p14:tracePt t="14254" x="4713288" y="4030663"/>
          <p14:tracePt t="14262" x="4603750" y="4049713"/>
          <p14:tracePt t="14270" x="4467225" y="4057650"/>
          <p14:tracePt t="14278" x="4340225" y="4076700"/>
          <p14:tracePt t="14286" x="4257675" y="4113213"/>
          <p14:tracePt t="14294" x="4129088" y="4140200"/>
          <p14:tracePt t="14302" x="4002088" y="4176713"/>
          <p14:tracePt t="14310" x="3856038" y="4186238"/>
          <p14:tracePt t="14318" x="3709988" y="4203700"/>
          <p14:tracePt t="14326" x="3573463" y="4213225"/>
          <p14:tracePt t="14334" x="3463925" y="4240213"/>
          <p14:tracePt t="14342" x="3336925" y="4259263"/>
          <p14:tracePt t="14350" x="3227388" y="4259263"/>
          <p14:tracePt t="14358" x="3117850" y="4259263"/>
          <p14:tracePt t="14366" x="3008313" y="4259263"/>
          <p14:tracePt t="14374" x="2917825" y="4259263"/>
          <p14:tracePt t="14382" x="2817813" y="4259263"/>
          <p14:tracePt t="14389" x="2744788" y="4259263"/>
          <p14:tracePt t="14398" x="2671763" y="4259263"/>
          <p14:tracePt t="14406" x="2598738" y="4268788"/>
          <p14:tracePt t="14414" x="2543175" y="4268788"/>
          <p14:tracePt t="14424" x="2498725" y="4268788"/>
          <p14:tracePt t="14430" x="2462213" y="4268788"/>
          <p14:tracePt t="14440" x="2443163" y="4276725"/>
          <p14:tracePt t="14446" x="2406650" y="4276725"/>
          <p14:tracePt t="14454" x="2389188" y="4303713"/>
          <p14:tracePt t="14470" x="2360613" y="4303713"/>
          <p14:tracePt t="14478" x="2352675" y="4303713"/>
          <p14:tracePt t="14494" x="2333625" y="4313238"/>
          <p14:tracePt t="14510" x="2324100" y="4322763"/>
          <p14:tracePt t="14518" x="2316163" y="4332288"/>
          <p14:tracePt t="14542" x="2316163" y="4349750"/>
          <p14:tracePt t="14622" x="2316163" y="4376738"/>
          <p14:tracePt t="14630" x="2316163" y="4386263"/>
          <p14:tracePt t="14639" x="2316163" y="4405313"/>
          <p14:tracePt t="14646" x="2324100" y="4422775"/>
          <p14:tracePt t="14653" x="2324100" y="4432300"/>
          <p14:tracePt t="14661" x="2324100" y="4441825"/>
          <p14:tracePt t="14677" x="2324100" y="4449763"/>
          <p14:tracePt t="14702" x="2324100" y="4459288"/>
          <p14:tracePt t="14718" x="2324100" y="4468813"/>
          <p14:tracePt t="14726" x="2324100" y="4478338"/>
          <p14:tracePt t="14734" x="2333625" y="4486275"/>
          <p14:tracePt t="14750" x="2333625" y="4505325"/>
          <p14:tracePt t="14774" x="2343150" y="4522788"/>
          <p14:tracePt t="14782" x="2352675" y="4522788"/>
          <p14:tracePt t="14790" x="2360613" y="4532313"/>
          <p14:tracePt t="14878" x="2379663" y="4514850"/>
          <p14:tracePt t="14885" x="2397125" y="4468813"/>
          <p14:tracePt t="14893" x="2425700" y="4386263"/>
          <p14:tracePt t="14901" x="2443163" y="4332288"/>
          <p14:tracePt t="14909" x="2443163" y="4286250"/>
          <p14:tracePt t="14917" x="2489200" y="4240213"/>
          <p14:tracePt t="14925" x="2525713" y="4176713"/>
          <p14:tracePt t="14934" x="2533650" y="4122738"/>
          <p14:tracePt t="14943" x="2543175" y="4086225"/>
          <p14:tracePt t="14950" x="2570163" y="4030663"/>
          <p14:tracePt t="14958" x="2579688" y="3994150"/>
          <p14:tracePt t="14966" x="2589213" y="3948113"/>
          <p14:tracePt t="14973" x="2598738" y="3921125"/>
          <p14:tracePt t="14982" x="2635250" y="3875088"/>
          <p14:tracePt t="14991" x="2635250" y="3840163"/>
          <p14:tracePt t="14998" x="2643188" y="3803650"/>
          <p14:tracePt t="15007" x="2652713" y="3775075"/>
          <p14:tracePt t="15014" x="2662238" y="3730625"/>
          <p14:tracePt t="15023" x="2689225" y="3665538"/>
          <p14:tracePt t="15030" x="2698750" y="3657600"/>
          <p14:tracePt t="15039" x="2698750" y="3629025"/>
          <p14:tracePt t="15046" x="2708275" y="3592513"/>
          <p14:tracePt t="15054" x="2716213" y="3575050"/>
          <p14:tracePt t="15062" x="2716213" y="3565525"/>
          <p14:tracePt t="15070" x="2735263" y="3538538"/>
          <p14:tracePt t="15078" x="2744788" y="3519488"/>
          <p14:tracePt t="15086" x="2752725" y="3492500"/>
          <p14:tracePt t="15094" x="2752725" y="3482975"/>
          <p14:tracePt t="15102" x="2762250" y="3475038"/>
          <p14:tracePt t="15110" x="2762250" y="3446463"/>
          <p14:tracePt t="15118" x="2781300" y="3429000"/>
          <p14:tracePt t="15126" x="2781300" y="3419475"/>
          <p14:tracePt t="15134" x="2789238" y="3402013"/>
          <p14:tracePt t="15142" x="2789238" y="3392488"/>
          <p14:tracePt t="15150" x="2789238" y="3365500"/>
          <p14:tracePt t="15158" x="2798763" y="3365500"/>
          <p14:tracePt t="15166" x="2798763" y="3355975"/>
          <p14:tracePt t="15182" x="2798763" y="3346450"/>
          <p14:tracePt t="15310" x="2817813" y="3319463"/>
          <p14:tracePt t="15318" x="2835275" y="3309938"/>
          <p14:tracePt t="15326" x="2844800" y="3309938"/>
          <p14:tracePt t="15334" x="2871788" y="3302000"/>
          <p14:tracePt t="15342" x="2889250" y="3292475"/>
          <p14:tracePt t="15350" x="2908300" y="3292475"/>
          <p14:tracePt t="15358" x="2925763" y="3273425"/>
          <p14:tracePt t="15366" x="2935288" y="3265488"/>
          <p14:tracePt t="15382" x="2962275" y="3255963"/>
          <p14:tracePt t="15398" x="2962275" y="3246438"/>
          <p14:tracePt t="15407" x="2971800" y="3228975"/>
          <p14:tracePt t="15414" x="2981325" y="3219450"/>
          <p14:tracePt t="15424" x="2998788" y="3209925"/>
          <p14:tracePt t="15430" x="3008313" y="3209925"/>
          <p14:tracePt t="15440" x="3017838" y="3192463"/>
          <p14:tracePt t="15446" x="3035300" y="3173413"/>
          <p14:tracePt t="15454" x="3054350" y="3163888"/>
          <p14:tracePt t="15462" x="3090863" y="3127375"/>
          <p14:tracePt t="15470" x="3108325" y="3119438"/>
          <p14:tracePt t="15478" x="3127375" y="3100388"/>
          <p14:tracePt t="15486" x="3144838" y="3082925"/>
          <p14:tracePt t="15494" x="3154363" y="3073400"/>
          <p14:tracePt t="15502" x="3171825" y="3054350"/>
          <p14:tracePt t="15512" x="3200400" y="3036888"/>
          <p14:tracePt t="15518" x="3217863" y="3027363"/>
          <p14:tracePt t="15527" x="3227388" y="2990850"/>
          <p14:tracePt t="15534" x="3244850" y="2973388"/>
          <p14:tracePt t="15543" x="3263900" y="2946400"/>
          <p14:tracePt t="15550" x="3300413" y="2909888"/>
          <p14:tracePt t="15558" x="3309938" y="2890838"/>
          <p14:tracePt t="15566" x="3327400" y="2873375"/>
          <p14:tracePt t="15574" x="3346450" y="2854325"/>
          <p14:tracePt t="15582" x="3354388" y="2836863"/>
          <p14:tracePt t="15591" x="3373438" y="2817813"/>
          <p14:tracePt t="15598" x="3400425" y="2800350"/>
          <p14:tracePt t="15607" x="3409950" y="2781300"/>
          <p14:tracePt t="15614" x="3436938" y="2744788"/>
          <p14:tracePt t="15624" x="3446463" y="2727325"/>
          <p14:tracePt t="15630" x="3463925" y="2708275"/>
          <p14:tracePt t="15640" x="3500438" y="2681288"/>
          <p14:tracePt t="15646" x="3519488" y="2644775"/>
          <p14:tracePt t="15654" x="3563938" y="2617788"/>
          <p14:tracePt t="15662" x="3573463" y="2608263"/>
          <p14:tracePt t="15670" x="3600450" y="2562225"/>
          <p14:tracePt t="15678" x="3646488" y="2535238"/>
          <p14:tracePt t="15686" x="3665538" y="2498725"/>
          <p14:tracePt t="15694" x="3683000" y="2481263"/>
          <p14:tracePt t="15702" x="3709988" y="2462213"/>
          <p14:tracePt t="15710" x="3709988" y="2452688"/>
          <p14:tracePt t="15718" x="3719513" y="2444750"/>
          <p14:tracePt t="15727" x="3738563" y="2425700"/>
          <p14:tracePt t="15734" x="3746500" y="2416175"/>
          <p14:tracePt t="15750" x="3756025" y="2416175"/>
          <p14:tracePt t="15855" x="3765550" y="2398713"/>
          <p14:tracePt t="15863" x="3775075" y="2389188"/>
          <p14:tracePt t="15871" x="3792538" y="2379663"/>
          <p14:tracePt t="15879" x="3810000" y="2362200"/>
          <p14:tracePt t="15886" x="3829050" y="2343150"/>
          <p14:tracePt t="15909" x="3883025" y="2298700"/>
          <p14:tracePt t="15918" x="3892550" y="2298700"/>
          <p14:tracePt t="15926" x="3911600" y="2298700"/>
          <p14:tracePt t="15934" x="3919538" y="2289175"/>
          <p14:tracePt t="15941" x="3948113" y="2270125"/>
          <p14:tracePt t="15949" x="3965575" y="2262188"/>
          <p14:tracePt t="15965" x="3975100" y="2262188"/>
          <p14:tracePt t="15973" x="4011613" y="2252663"/>
          <p14:tracePt t="15997" x="4038600" y="2252663"/>
          <p14:tracePt t="16006" x="4075113" y="2243138"/>
          <p14:tracePt t="16013" x="4129088" y="2216150"/>
          <p14:tracePt t="16022" x="4157663" y="2206625"/>
          <p14:tracePt t="16029" x="4230688" y="2197100"/>
          <p14:tracePt t="16038" x="4275138" y="2160588"/>
          <p14:tracePt t="16045" x="4357688" y="2133600"/>
          <p14:tracePt t="16053" x="4413250" y="2125663"/>
          <p14:tracePt t="16061" x="4521200" y="2125663"/>
          <p14:tracePt t="16069" x="4557713" y="2097088"/>
          <p14:tracePt t="16077" x="4594225" y="2089150"/>
          <p14:tracePt t="16085" x="4603750" y="2079625"/>
          <p14:tracePt t="16093" x="4622800" y="2079625"/>
          <p14:tracePt t="16101" x="4630738" y="2079625"/>
          <p14:tracePt t="16575" x="4622800" y="2089150"/>
          <p14:tracePt t="16639" x="4613275" y="2097088"/>
          <p14:tracePt t="16653" x="4603750" y="2097088"/>
          <p14:tracePt t="16669" x="4594225" y="2097088"/>
          <p14:tracePt t="16677" x="4586288" y="2106613"/>
          <p14:tracePt t="16693" x="4576763" y="2106613"/>
          <p14:tracePt t="16701" x="4567238" y="2106613"/>
          <p14:tracePt t="16710" x="4549775" y="2116138"/>
          <p14:tracePt t="16758" x="4540250" y="2116138"/>
          <p14:tracePt t="16766" x="4530725" y="2116138"/>
          <p14:tracePt t="16774" x="4521200" y="2125663"/>
          <p14:tracePt t="16782" x="4513263" y="2125663"/>
          <p14:tracePt t="16798" x="4503738" y="2125663"/>
          <p14:tracePt t="16814" x="4484688" y="2133600"/>
          <p14:tracePt t="16824" x="4476750" y="2133600"/>
          <p14:tracePt t="16841" x="4467225" y="2133600"/>
          <p14:tracePt t="16862" x="4457700" y="2143125"/>
          <p14:tracePt t="17222" x="4467225" y="2133600"/>
          <p14:tracePt t="17230" x="4476750" y="2125663"/>
          <p14:tracePt t="17246" x="4494213" y="2116138"/>
          <p14:tracePt t="17262" x="4503738" y="2116138"/>
          <p14:tracePt t="17278" x="4513263" y="2116138"/>
          <p14:tracePt t="17286" x="4521200" y="2106613"/>
          <p14:tracePt t="17294" x="4530725" y="2097088"/>
          <p14:tracePt t="17335" x="4549775" y="2089150"/>
          <p14:tracePt t="17383" x="4549775" y="2079625"/>
          <p14:tracePt t="20317" x="4549775" y="2089150"/>
          <p14:tracePt t="20414" x="4549775" y="2097088"/>
          <p14:tracePt t="20430" x="4521200" y="2143125"/>
          <p14:tracePt t="20438" x="4467225" y="2216150"/>
          <p14:tracePt t="20446" x="4467225" y="2243138"/>
          <p14:tracePt t="20454" x="4467225" y="2270125"/>
          <p14:tracePt t="20462" x="4467225" y="2306638"/>
          <p14:tracePt t="20470" x="4467225" y="2343150"/>
          <p14:tracePt t="20478" x="4467225" y="2362200"/>
          <p14:tracePt t="20486" x="4467225" y="2389188"/>
          <p14:tracePt t="20494" x="4467225" y="2398713"/>
          <p14:tracePt t="20949" x="4484688" y="2408238"/>
          <p14:tracePt t="20957" x="4530725" y="2444750"/>
          <p14:tracePt t="20965" x="4567238" y="2452688"/>
          <p14:tracePt t="20973" x="4603750" y="2462213"/>
          <p14:tracePt t="20981" x="4649788" y="2498725"/>
          <p14:tracePt t="20989" x="4667250" y="2517775"/>
          <p14:tracePt t="20997" x="4695825" y="2525713"/>
          <p14:tracePt t="21006" x="4713288" y="2544763"/>
          <p14:tracePt t="21014" x="4740275" y="2562225"/>
          <p14:tracePt t="21030" x="4767263" y="2571750"/>
          <p14:tracePt t="21254" x="4767263" y="2581275"/>
          <p14:tracePt t="21262" x="4776788" y="2589213"/>
          <p14:tracePt t="21302" x="4786313" y="2598738"/>
          <p14:tracePt t="21902" x="4786313" y="2617788"/>
          <p14:tracePt t="21909" x="4767263" y="2644775"/>
          <p14:tracePt t="21933" x="4749800" y="2654300"/>
          <p14:tracePt t="21941" x="4730750" y="2662238"/>
          <p14:tracePt t="21957" x="4686300" y="2698750"/>
          <p14:tracePt t="21966" x="4667250" y="2708275"/>
          <p14:tracePt t="21973" x="4659313" y="2717800"/>
          <p14:tracePt t="21982" x="4640263" y="2735263"/>
          <p14:tracePt t="21990" x="4630738" y="2744788"/>
          <p14:tracePt t="21998" x="4594225" y="2754313"/>
          <p14:tracePt t="22006" x="4567238" y="2763838"/>
          <p14:tracePt t="22014" x="4530725" y="2781300"/>
          <p14:tracePt t="22023" x="4513263" y="2800350"/>
          <p14:tracePt t="22030" x="4484688" y="2800350"/>
          <p14:tracePt t="22040" x="4440238" y="2836863"/>
          <p14:tracePt t="22046" x="4430713" y="2844800"/>
          <p14:tracePt t="22056" x="4394200" y="2854325"/>
          <p14:tracePt t="22062" x="4330700" y="2890838"/>
          <p14:tracePt t="22071" x="4303713" y="2900363"/>
          <p14:tracePt t="22078" x="4238625" y="2946400"/>
          <p14:tracePt t="22086" x="4211638" y="2954338"/>
          <p14:tracePt t="22094" x="4157663" y="2973388"/>
          <p14:tracePt t="22102" x="4094163" y="3017838"/>
          <p14:tracePt t="22110" x="4057650" y="3027363"/>
          <p14:tracePt t="22118" x="4011613" y="3063875"/>
          <p14:tracePt t="22126" x="3956050" y="3090863"/>
          <p14:tracePt t="22134" x="3902075" y="3127375"/>
          <p14:tracePt t="22143" x="3856038" y="3163888"/>
          <p14:tracePt t="22150" x="3810000" y="3200400"/>
          <p14:tracePt t="22158" x="3783013" y="3219450"/>
          <p14:tracePt t="22166" x="3746500" y="3236913"/>
          <p14:tracePt t="22174" x="3702050" y="3255963"/>
          <p14:tracePt t="22182" x="3673475" y="3292475"/>
          <p14:tracePt t="22190" x="3646488" y="3302000"/>
          <p14:tracePt t="22198" x="3600450" y="3319463"/>
          <p14:tracePt t="22206" x="3563938" y="3346450"/>
          <p14:tracePt t="22214" x="3536950" y="3365500"/>
          <p14:tracePt t="22223" x="3482975" y="3402013"/>
          <p14:tracePt t="22230" x="3446463" y="3419475"/>
          <p14:tracePt t="22240" x="3390900" y="3455988"/>
          <p14:tracePt t="22246" x="3373438" y="3475038"/>
          <p14:tracePt t="22256" x="3336925" y="3538538"/>
          <p14:tracePt t="22262" x="3327400" y="3565525"/>
          <p14:tracePt t="22270" x="3300413" y="3592513"/>
          <p14:tracePt t="22278" x="3290888" y="3638550"/>
          <p14:tracePt t="22286" x="3273425" y="3684588"/>
          <p14:tracePt t="22294" x="3273425" y="3721100"/>
          <p14:tracePt t="22302" x="3273425" y="3767138"/>
          <p14:tracePt t="22310" x="3273425" y="3794125"/>
          <p14:tracePt t="22318" x="3273425" y="3821113"/>
          <p14:tracePt t="22326" x="3281363" y="3867150"/>
          <p14:tracePt t="22334" x="3300413" y="3884613"/>
          <p14:tracePt t="22342" x="3317875" y="3903663"/>
          <p14:tracePt t="22350" x="3354388" y="3940175"/>
          <p14:tracePt t="22359" x="3373438" y="3948113"/>
          <p14:tracePt t="22366" x="3382963" y="3957638"/>
          <p14:tracePt t="22382" x="3390900" y="3957638"/>
          <p14:tracePt t="22390" x="3400425" y="3957638"/>
          <p14:tracePt t="22414" x="3409950" y="3976688"/>
          <p14:tracePt t="22430" x="3419475" y="3984625"/>
          <p14:tracePt t="22440" x="3419475" y="4003675"/>
          <p14:tracePt t="22446" x="3427413" y="4013200"/>
          <p14:tracePt t="22456" x="3436938" y="4021138"/>
          <p14:tracePt t="22462" x="3446463" y="4040188"/>
          <p14:tracePt t="22470" x="3463925" y="4057650"/>
          <p14:tracePt t="22478" x="3500438" y="4086225"/>
          <p14:tracePt t="22486" x="3519488" y="4094163"/>
          <p14:tracePt t="22494" x="3527425" y="4113213"/>
          <p14:tracePt t="22502" x="3546475" y="4130675"/>
          <p14:tracePt t="22510" x="3563938" y="4140200"/>
          <p14:tracePt t="22518" x="3573463" y="4176713"/>
          <p14:tracePt t="22526" x="3582988" y="4186238"/>
          <p14:tracePt t="22534" x="3600450" y="4195763"/>
          <p14:tracePt t="22543" x="3619500" y="4222750"/>
          <p14:tracePt t="22559" x="3636963" y="4259263"/>
          <p14:tracePt t="22566" x="3656013" y="4276725"/>
          <p14:tracePt t="22574" x="3683000" y="4313238"/>
          <p14:tracePt t="22582" x="3683000" y="4322763"/>
          <p14:tracePt t="22590" x="3709988" y="4349750"/>
          <p14:tracePt t="22598" x="3738563" y="4368800"/>
          <p14:tracePt t="22607" x="3738563" y="4376738"/>
          <p14:tracePt t="22614" x="3756025" y="4405313"/>
          <p14:tracePt t="22623" x="3765550" y="4413250"/>
          <p14:tracePt t="22630" x="3792538" y="4441825"/>
          <p14:tracePt t="22640" x="3802063" y="4468813"/>
          <p14:tracePt t="22646" x="3810000" y="4486275"/>
          <p14:tracePt t="22657" x="3838575" y="4514850"/>
          <p14:tracePt t="22662" x="3856038" y="4532313"/>
          <p14:tracePt t="22673" x="3865563" y="4578350"/>
          <p14:tracePt t="22678" x="3883025" y="4595813"/>
          <p14:tracePt t="22686" x="3892550" y="4624388"/>
          <p14:tracePt t="22694" x="3911600" y="4660900"/>
          <p14:tracePt t="22702" x="3919538" y="4668838"/>
          <p14:tracePt t="22710" x="3929063" y="4697413"/>
          <p14:tracePt t="22718" x="3938588" y="4697413"/>
          <p14:tracePt t="22726" x="3948113" y="4705350"/>
          <p14:tracePt t="22734" x="3948113" y="4714875"/>
          <p14:tracePt t="22742" x="3956050" y="4724400"/>
          <p14:tracePt t="22903" x="3956050" y="4732338"/>
          <p14:tracePt t="22959" x="3956050" y="4741863"/>
          <p14:tracePt t="23007" x="3956050" y="4751388"/>
          <p14:tracePt t="23023" x="3956050" y="4760913"/>
          <p14:tracePt t="23039" x="3956050" y="4768850"/>
          <p14:tracePt t="23056" x="3956050" y="4778375"/>
          <p14:tracePt t="23071" x="3956050" y="4797425"/>
          <p14:tracePt t="23223" x="3956050" y="4778375"/>
          <p14:tracePt t="23231" x="3956050" y="4724400"/>
          <p14:tracePt t="23238" x="3956050" y="4651375"/>
          <p14:tracePt t="23245" x="3956050" y="4551363"/>
          <p14:tracePt t="23254" x="3984625" y="4441825"/>
          <p14:tracePt t="23261" x="3984625" y="4405313"/>
          <p14:tracePt t="23269" x="3992563" y="4303713"/>
          <p14:tracePt t="23277" x="3992563" y="4176713"/>
          <p14:tracePt t="23286" x="4011613" y="4057650"/>
          <p14:tracePt t="23294" x="4021138" y="3984625"/>
          <p14:tracePt t="23302" x="4048125" y="3903663"/>
          <p14:tracePt t="23310" x="4065588" y="3811588"/>
          <p14:tracePt t="23318" x="4065588" y="3767138"/>
          <p14:tracePt t="23326" x="4084638" y="3702050"/>
          <p14:tracePt t="23334" x="4084638" y="3657600"/>
          <p14:tracePt t="23342" x="4111625" y="3584575"/>
          <p14:tracePt t="23350" x="4111625" y="3511550"/>
          <p14:tracePt t="23359" x="4121150" y="3482975"/>
          <p14:tracePt t="23366" x="4129088" y="3429000"/>
          <p14:tracePt t="23374" x="4129088" y="3365500"/>
          <p14:tracePt t="23382" x="4138613" y="3309938"/>
          <p14:tracePt t="23390" x="4138613" y="3219450"/>
          <p14:tracePt t="23398" x="4165600" y="3182938"/>
          <p14:tracePt t="23407" x="4175125" y="3127375"/>
          <p14:tracePt t="23414" x="4184650" y="3090863"/>
          <p14:tracePt t="23423" x="4184650" y="3027363"/>
          <p14:tracePt t="23430" x="4194175" y="2973388"/>
          <p14:tracePt t="23441" x="4221163" y="2927350"/>
          <p14:tracePt t="23446" x="4230688" y="2881313"/>
          <p14:tracePt t="23456" x="4238625" y="2854325"/>
          <p14:tracePt t="23462" x="4238625" y="2817813"/>
          <p14:tracePt t="23473" x="4248150" y="2781300"/>
          <p14:tracePt t="23478" x="4267200" y="2763838"/>
          <p14:tracePt t="23486" x="4267200" y="2735263"/>
          <p14:tracePt t="23494" x="4275138" y="2708275"/>
          <p14:tracePt t="23502" x="4294188" y="2662238"/>
          <p14:tracePt t="23510" x="4303713" y="2644775"/>
          <p14:tracePt t="23518" x="4303713" y="2625725"/>
          <p14:tracePt t="23526" x="4303713" y="2589213"/>
          <p14:tracePt t="23534" x="4303713" y="2571750"/>
          <p14:tracePt t="23542" x="4311650" y="2525713"/>
          <p14:tracePt t="23550" x="4321175" y="2517775"/>
          <p14:tracePt t="23559" x="4321175" y="2489200"/>
          <p14:tracePt t="23566" x="4321175" y="2471738"/>
          <p14:tracePt t="23582" x="4330700" y="2444750"/>
          <p14:tracePt t="23590" x="4330700" y="2435225"/>
          <p14:tracePt t="23598" x="4330700" y="2425700"/>
          <p14:tracePt t="23607" x="4330700" y="2398713"/>
          <p14:tracePt t="23614" x="4330700" y="2379663"/>
          <p14:tracePt t="23623" x="4340225" y="2362200"/>
          <p14:tracePt t="23630" x="4348163" y="2343150"/>
          <p14:tracePt t="23640" x="4348163" y="2325688"/>
          <p14:tracePt t="23646" x="4348163" y="2306638"/>
          <p14:tracePt t="23656" x="4367213" y="2289175"/>
          <p14:tracePt t="23662" x="4367213" y="2270125"/>
          <p14:tracePt t="23673" x="4367213" y="2252663"/>
          <p14:tracePt t="23678" x="4376738" y="2243138"/>
          <p14:tracePt t="23687" x="4376738" y="2206625"/>
          <p14:tracePt t="23694" x="4384675" y="2206625"/>
          <p14:tracePt t="23702" x="4384675" y="2189163"/>
          <p14:tracePt t="23710" x="4384675" y="2179638"/>
          <p14:tracePt t="23718" x="4384675" y="2170113"/>
          <p14:tracePt t="23726" x="4384675" y="2160588"/>
          <p14:tracePt t="23734" x="4384675" y="2133600"/>
          <p14:tracePt t="23742" x="4394200" y="2116138"/>
          <p14:tracePt t="23758" x="4413250" y="2097088"/>
          <p14:tracePt t="23782" x="4413250" y="2079625"/>
          <p14:tracePt t="23798" x="4413250" y="2052638"/>
          <p14:tracePt t="23807" x="4421188" y="2043113"/>
          <p14:tracePt t="23814" x="4421188" y="2033588"/>
          <p14:tracePt t="23823" x="4421188" y="2024063"/>
          <p14:tracePt t="23830" x="4421188" y="2016125"/>
          <p14:tracePt t="23841" x="4440238" y="1987550"/>
          <p14:tracePt t="23892" x="4448175" y="1987550"/>
          <p14:tracePt t="24181" x="4448175" y="1997075"/>
          <p14:tracePt t="24189" x="4448175" y="2033588"/>
          <p14:tracePt t="24199" x="4448175" y="2052638"/>
          <p14:tracePt t="24206" x="4467225" y="2097088"/>
          <p14:tracePt t="24214" x="4476750" y="2133600"/>
          <p14:tracePt t="24223" x="4513263" y="2197100"/>
          <p14:tracePt t="24230" x="4521200" y="2279650"/>
          <p14:tracePt t="24240" x="4576763" y="2343150"/>
          <p14:tracePt t="24246" x="4622800" y="2425700"/>
          <p14:tracePt t="24256" x="4686300" y="2508250"/>
          <p14:tracePt t="24262" x="4795838" y="2644775"/>
          <p14:tracePt t="24273" x="4868863" y="2727325"/>
          <p14:tracePt t="24278" x="4913313" y="2763838"/>
          <p14:tracePt t="24286" x="5014913" y="2836863"/>
          <p14:tracePt t="24294" x="5078413" y="2900363"/>
          <p14:tracePt t="24303" x="5105400" y="2946400"/>
          <p14:tracePt t="24310" x="5141913" y="3009900"/>
          <p14:tracePt t="24319" x="5151438" y="3036888"/>
          <p14:tracePt t="24326" x="5151438" y="3082925"/>
          <p14:tracePt t="24334" x="5151438" y="3109913"/>
          <p14:tracePt t="24342" x="5159375" y="3127375"/>
          <p14:tracePt t="24350" x="5159375" y="3136900"/>
          <p14:tracePt t="24359" x="5159375" y="3163888"/>
          <p14:tracePt t="24366" x="5159375" y="3173413"/>
          <p14:tracePt t="24375" x="5159375" y="3200400"/>
          <p14:tracePt t="24382" x="5159375" y="3219450"/>
          <p14:tracePt t="24390" x="5159375" y="3246438"/>
          <p14:tracePt t="24398" x="5159375" y="3265488"/>
          <p14:tracePt t="24407" x="5159375" y="3292475"/>
          <p14:tracePt t="24414" x="5159375" y="3319463"/>
          <p14:tracePt t="24424" x="5159375" y="3346450"/>
          <p14:tracePt t="24430" x="5159375" y="3365500"/>
          <p14:tracePt t="24439" x="5159375" y="3411538"/>
          <p14:tracePt t="24446" x="5159375" y="3438525"/>
          <p14:tracePt t="24457" x="5159375" y="3455988"/>
          <p14:tracePt t="24462" x="5159375" y="3465513"/>
          <p14:tracePt t="24473" x="5159375" y="3492500"/>
          <p14:tracePt t="24486" x="5159375" y="3502025"/>
          <p14:tracePt t="24494" x="5159375" y="3529013"/>
          <p14:tracePt t="24503" x="5159375" y="3548063"/>
          <p14:tracePt t="24510" x="5159375" y="3565525"/>
          <p14:tracePt t="24518" x="5159375" y="3592513"/>
          <p14:tracePt t="24525" x="5141913" y="3629025"/>
          <p14:tracePt t="24533" x="5132388" y="3648075"/>
          <p14:tracePt t="24541" x="5114925" y="3684588"/>
          <p14:tracePt t="24550" x="5114925" y="3694113"/>
          <p14:tracePt t="24557" x="5105400" y="3730625"/>
          <p14:tracePt t="24565" x="5105400" y="3757613"/>
          <p14:tracePt t="24573" x="5105400" y="3794125"/>
          <p14:tracePt t="24581" x="5105400" y="3821113"/>
          <p14:tracePt t="24589" x="5086350" y="3867150"/>
          <p14:tracePt t="24597" x="5086350" y="3875088"/>
          <p14:tracePt t="24605" x="5078413" y="3911600"/>
          <p14:tracePt t="24613" x="5078413" y="3930650"/>
          <p14:tracePt t="24622" x="5078413" y="3957638"/>
          <p14:tracePt t="24630" x="5078413" y="3976688"/>
          <p14:tracePt t="24639" x="5068888" y="4003675"/>
          <p14:tracePt t="24646" x="5068888" y="4013200"/>
          <p14:tracePt t="24656" x="5059363" y="4021138"/>
          <p14:tracePt t="24662" x="5041900" y="4049713"/>
          <p14:tracePt t="24673" x="5041900" y="4067175"/>
          <p14:tracePt t="24678" x="5041900" y="4076700"/>
          <p14:tracePt t="24686" x="5041900" y="4094163"/>
          <p14:tracePt t="24694" x="5041900" y="4113213"/>
          <p14:tracePt t="24702" x="5041900" y="4149725"/>
          <p14:tracePt t="24718" x="5041900" y="4176713"/>
          <p14:tracePt t="24726" x="5041900" y="4195763"/>
          <p14:tracePt t="24734" x="5041900" y="4222750"/>
          <p14:tracePt t="24742" x="5041900" y="4232275"/>
          <p14:tracePt t="24750" x="5041900" y="4249738"/>
          <p14:tracePt t="24758" x="5041900" y="4268788"/>
          <p14:tracePt t="24766" x="5041900" y="4276725"/>
          <p14:tracePt t="24887" x="5041900" y="4268788"/>
          <p14:tracePt t="24895" x="5041900" y="4213225"/>
          <p14:tracePt t="24903" x="5059363" y="4149725"/>
          <p14:tracePt t="24910" x="5095875" y="4086225"/>
          <p14:tracePt t="24919" x="5105400" y="3994150"/>
          <p14:tracePt t="24928" x="5132388" y="3911600"/>
          <p14:tracePt t="24935" x="5178425" y="3821113"/>
          <p14:tracePt t="24943" x="5187950" y="3702050"/>
          <p14:tracePt t="24951" x="5232400" y="3629025"/>
          <p14:tracePt t="24958" x="5260975" y="3492500"/>
          <p14:tracePt t="24967" x="5287963" y="3382963"/>
          <p14:tracePt t="24975" x="5334000" y="3265488"/>
          <p14:tracePt t="24983" x="5341938" y="3192463"/>
          <p14:tracePt t="24991" x="5368925" y="3127375"/>
          <p14:tracePt t="24999" x="5368925" y="3073400"/>
          <p14:tracePt t="25007" x="5368925" y="3027363"/>
          <p14:tracePt t="25015" x="5378450" y="3000375"/>
          <p14:tracePt t="25024" x="5378450" y="2982913"/>
          <p14:tracePt t="25031" x="5378450" y="2954338"/>
          <p14:tracePt t="25041" x="5378450" y="2946400"/>
          <p14:tracePt t="25055" x="5378450" y="2936875"/>
          <p14:tracePt t="25223" x="5378450" y="2927350"/>
          <p14:tracePt t="25231" x="5378450" y="2900363"/>
          <p14:tracePt t="25239" x="5378450" y="2844800"/>
          <p14:tracePt t="25246" x="5378450" y="2836863"/>
          <p14:tracePt t="25257" x="5360988" y="2771775"/>
          <p14:tracePt t="25262" x="5305425" y="2690813"/>
          <p14:tracePt t="25273" x="5287963" y="2644775"/>
          <p14:tracePt t="25279" x="5214938" y="2562225"/>
          <p14:tracePt t="25287" x="5205413" y="2517775"/>
          <p14:tracePt t="25296" x="5151438" y="2452688"/>
          <p14:tracePt t="25303" x="5105400" y="2389188"/>
          <p14:tracePt t="25312" x="5086350" y="2371725"/>
          <p14:tracePt t="25318" x="5059363" y="2343150"/>
          <p14:tracePt t="25326" x="5041900" y="2306638"/>
          <p14:tracePt t="25334" x="5032375" y="2289175"/>
          <p14:tracePt t="25343" x="5005388" y="2243138"/>
          <p14:tracePt t="25350" x="5005388" y="2233613"/>
          <p14:tracePt t="25359" x="4995863" y="2216150"/>
          <p14:tracePt t="25366" x="4959350" y="2179638"/>
          <p14:tracePt t="25375" x="4959350" y="2170113"/>
          <p14:tracePt t="25382" x="4949825" y="2152650"/>
          <p14:tracePt t="25390" x="4932363" y="2125663"/>
          <p14:tracePt t="25398" x="4913313" y="2097088"/>
          <p14:tracePt t="25414" x="4905375" y="2079625"/>
          <p14:tracePt t="25423" x="4895850" y="2070100"/>
          <p14:tracePt t="25430" x="4886325" y="2052638"/>
          <p14:tracePt t="25446" x="4868863" y="2016125"/>
          <p14:tracePt t="25456" x="4859338" y="2016125"/>
          <p14:tracePt t="25472" x="4849813" y="2006600"/>
          <p14:tracePt t="25478" x="4840288" y="1987550"/>
          <p14:tracePt t="25502" x="4840288" y="1979613"/>
          <p14:tracePt t="25518" x="4832350" y="1970088"/>
          <p14:tracePt t="25534" x="4822825" y="1960563"/>
          <p14:tracePt t="25790" x="4795838" y="1997075"/>
          <p14:tracePt t="25798" x="4695825" y="2052638"/>
          <p14:tracePt t="25806" x="4676775" y="2070100"/>
          <p14:tracePt t="25814" x="4630738" y="2106613"/>
          <p14:tracePt t="25823" x="4603750" y="2125663"/>
          <p14:tracePt t="25830" x="4567238" y="2143125"/>
          <p14:tracePt t="25840" x="4567238" y="2152650"/>
          <p14:tracePt t="25846" x="4530725" y="2179638"/>
          <p14:tracePt t="25856" x="4521200" y="2197100"/>
          <p14:tracePt t="25873" x="4503738" y="2206625"/>
          <p14:tracePt t="25891" x="4503738" y="2216150"/>
          <p14:tracePt t="25967" x="4494213" y="2206625"/>
          <p14:tracePt t="25974" x="4494213" y="2197100"/>
          <p14:tracePt t="25982" x="4494213" y="2179638"/>
          <p14:tracePt t="25992" x="4494213" y="2160588"/>
          <p14:tracePt t="26007" x="4494213" y="2152650"/>
          <p14:tracePt t="26021" x="4494213" y="2143125"/>
          <p14:tracePt t="26045" x="4503738" y="2116138"/>
          <p14:tracePt t="26061" x="4530725" y="2089150"/>
          <p14:tracePt t="26069" x="4549775" y="2060575"/>
          <p14:tracePt t="26085" x="4557713" y="2052638"/>
          <p14:tracePt t="26093" x="4557713" y="2043113"/>
          <p14:tracePt t="26102" x="4557713" y="2033588"/>
          <p14:tracePt t="26110" x="4557713" y="2024063"/>
          <p14:tracePt t="26126" x="4557713" y="2016125"/>
          <p14:tracePt t="26134" x="4567238" y="2006600"/>
          <p14:tracePt t="26311" x="4594225" y="2033588"/>
          <p14:tracePt t="26319" x="4630738" y="2043113"/>
          <p14:tracePt t="26325" x="4713288" y="2079625"/>
          <p14:tracePt t="26333" x="4813300" y="2089150"/>
          <p14:tracePt t="26341" x="4905375" y="2106613"/>
          <p14:tracePt t="26349" x="4978400" y="2116138"/>
          <p14:tracePt t="26357" x="5078413" y="2143125"/>
          <p14:tracePt t="26365" x="5151438" y="2143125"/>
          <p14:tracePt t="26373" x="5205413" y="2143125"/>
          <p14:tracePt t="26381" x="5251450" y="2143125"/>
          <p14:tracePt t="26389" x="5278438" y="2152650"/>
          <p14:tracePt t="26398" x="5305425" y="2152650"/>
          <p14:tracePt t="26407" x="5334000" y="2160588"/>
          <p14:tracePt t="26415" x="5368925" y="2160588"/>
          <p14:tracePt t="26424" x="5405438" y="2170113"/>
          <p14:tracePt t="26431" x="5424488" y="2170113"/>
          <p14:tracePt t="26440" x="5487988" y="2206625"/>
          <p14:tracePt t="26447" x="5507038" y="2206625"/>
          <p14:tracePt t="26457" x="5534025" y="2233613"/>
          <p14:tracePt t="26463" x="5580063" y="2252663"/>
          <p14:tracePt t="26479" x="5588000" y="2262188"/>
          <p14:tracePt t="26511" x="5597525" y="2262188"/>
          <p14:tracePt t="26534" x="5607050" y="2262188"/>
          <p14:tracePt t="26543" x="5624513" y="2262188"/>
          <p14:tracePt t="26551" x="5634038" y="2270125"/>
          <p14:tracePt t="26567" x="5634038" y="2279650"/>
          <p14:tracePt t="26574" x="5634038" y="2289175"/>
          <p14:tracePt t="26583" x="5634038" y="2343150"/>
          <p14:tracePt t="26590" x="5634038" y="2352675"/>
          <p14:tracePt t="26599" x="5634038" y="2389188"/>
          <p14:tracePt t="26607" x="5634038" y="2425700"/>
          <p14:tracePt t="26615" x="5634038" y="2452688"/>
          <p14:tracePt t="26624" x="5634038" y="2498725"/>
          <p14:tracePt t="26631" x="5634038" y="2554288"/>
          <p14:tracePt t="26643" x="5634038" y="2608263"/>
          <p14:tracePt t="26646" x="5670550" y="2690813"/>
          <p14:tracePt t="26655" x="5743575" y="2771775"/>
          <p14:tracePt t="26661" x="5834063" y="2873375"/>
          <p14:tracePt t="26670" x="5916613" y="2963863"/>
          <p14:tracePt t="26677" x="6035675" y="3063875"/>
          <p14:tracePt t="26685" x="6135688" y="3136900"/>
          <p14:tracePt t="26693" x="6272213" y="3228975"/>
          <p14:tracePt t="26701" x="6408738" y="3302000"/>
          <p14:tracePt t="26709" x="6508750" y="3392488"/>
          <p14:tracePt t="26717" x="6664325" y="3492500"/>
          <p14:tracePt t="26725" x="6783388" y="3584575"/>
          <p14:tracePt t="26734" x="6883400" y="3684588"/>
          <p14:tracePt t="26742" x="6983413" y="3757613"/>
          <p14:tracePt t="26750" x="7083425" y="3830638"/>
          <p14:tracePt t="26759" x="7138988" y="3894138"/>
          <p14:tracePt t="26766" x="7156450" y="3911600"/>
          <p14:tracePt t="26774" x="7183438" y="3948113"/>
          <p14:tracePt t="26789" x="7183438" y="3957638"/>
          <p14:tracePt t="26822" x="7183438" y="3967163"/>
          <p14:tracePt t="26847" x="7183438" y="3976688"/>
          <p14:tracePt t="26926" x="7183438" y="3957638"/>
          <p14:tracePt t="26935" x="7175500" y="3940175"/>
          <p14:tracePt t="26943" x="7156450" y="3894138"/>
          <p14:tracePt t="26951" x="7138988" y="3875088"/>
          <p14:tracePt t="26958" x="7129463" y="3840163"/>
          <p14:tracePt t="26967" x="7119938" y="3821113"/>
          <p14:tracePt t="26974" x="7102475" y="3794125"/>
          <p14:tracePt t="26990" x="7102475" y="3784600"/>
          <p14:tracePt t="26999" x="7083425" y="3748088"/>
          <p14:tracePt t="27007" x="7073900" y="3738563"/>
          <p14:tracePt t="27024" x="7065963" y="3702050"/>
          <p14:tracePt t="27031" x="7056438" y="3675063"/>
          <p14:tracePt t="27040" x="7046913" y="3648075"/>
          <p14:tracePt t="27047" x="7029450" y="3602038"/>
          <p14:tracePt t="27057" x="7000875" y="3538538"/>
          <p14:tracePt t="27063" x="6964363" y="3475038"/>
          <p14:tracePt t="27073" x="6956425" y="3411538"/>
          <p14:tracePt t="27078" x="6910388" y="3338513"/>
          <p14:tracePt t="27087" x="6900863" y="3302000"/>
          <p14:tracePt t="27096" x="6883400" y="3246438"/>
          <p14:tracePt t="27103" x="6856413" y="3200400"/>
          <p14:tracePt t="27112" x="6846888" y="3173413"/>
          <p14:tracePt t="27118" x="6837363" y="3119438"/>
          <p14:tracePt t="27126" x="6827838" y="3082925"/>
          <p14:tracePt t="27134" x="6800850" y="3054350"/>
          <p14:tracePt t="27142" x="6800850" y="3036888"/>
          <p14:tracePt t="27150" x="6800850" y="3027363"/>
          <p14:tracePt t="27158" x="6800850" y="3017838"/>
          <p14:tracePt t="27166" x="6800850" y="3000375"/>
          <p14:tracePt t="27599" x="6791325" y="2982913"/>
          <p14:tracePt t="27607" x="6773863" y="2973388"/>
          <p14:tracePt t="27615" x="6737350" y="2954338"/>
          <p14:tracePt t="27624" x="6718300" y="2936875"/>
          <p14:tracePt t="27629" x="6664325" y="2909888"/>
          <p14:tracePt t="27637" x="6581775" y="2873375"/>
          <p14:tracePt t="27645" x="6537325" y="2863850"/>
          <p14:tracePt t="27654" x="6464300" y="2844800"/>
          <p14:tracePt t="27661" x="6362700" y="2808288"/>
          <p14:tracePt t="27670" x="6291263" y="2808288"/>
          <p14:tracePt t="27677" x="6181725" y="2790825"/>
          <p14:tracePt t="27685" x="6062663" y="2781300"/>
          <p14:tracePt t="27694" x="5972175" y="2754313"/>
          <p14:tracePt t="27702" x="5862638" y="2735263"/>
          <p14:tracePt t="27710" x="5780088" y="2727325"/>
          <p14:tracePt t="27718" x="5707063" y="2708275"/>
          <p14:tracePt t="27726" x="5643563" y="2690813"/>
          <p14:tracePt t="27734" x="5616575" y="2681288"/>
          <p14:tracePt t="27742" x="5580063" y="2671763"/>
          <p14:tracePt t="27750" x="5551488" y="2654300"/>
          <p14:tracePt t="27759" x="5543550" y="2635250"/>
          <p14:tracePt t="27765" x="5543550" y="2581275"/>
          <p14:tracePt t="27774" x="5524500" y="2554288"/>
          <p14:tracePt t="27782" x="5524500" y="2535238"/>
          <p14:tracePt t="27790" x="5497513" y="2525713"/>
          <p14:tracePt t="27798" x="5470525" y="2508250"/>
          <p14:tracePt t="27814" x="5451475" y="2489200"/>
          <p14:tracePt t="27823" x="5441950" y="2481263"/>
          <p14:tracePt t="27846" x="5424488" y="2481263"/>
          <p14:tracePt t="27856" x="5414963" y="2471738"/>
          <p14:tracePt t="27873" x="5397500" y="2471738"/>
          <p14:tracePt t="27878" x="5397500" y="2462213"/>
          <p14:tracePt t="27894" x="5378450" y="2462213"/>
          <p14:tracePt t="27902" x="5360988" y="2452688"/>
          <p14:tracePt t="27910" x="5351463" y="2452688"/>
          <p14:tracePt t="27918" x="5334000" y="2452688"/>
          <p14:tracePt t="27926" x="5314950" y="2452688"/>
          <p14:tracePt t="27934" x="5287963" y="2444750"/>
          <p14:tracePt t="27942" x="5268913" y="2444750"/>
          <p14:tracePt t="27950" x="5232400" y="2425700"/>
          <p14:tracePt t="27959" x="5195888" y="2416175"/>
          <p14:tracePt t="27966" x="5151438" y="2398713"/>
          <p14:tracePt t="27974" x="5122863" y="2389188"/>
          <p14:tracePt t="27982" x="5086350" y="2389188"/>
          <p14:tracePt t="27989" x="5022850" y="2362200"/>
          <p14:tracePt t="27998" x="5005388" y="2362200"/>
          <p14:tracePt t="28006" x="4978400" y="2343150"/>
          <p14:tracePt t="28014" x="4949825" y="2335213"/>
          <p14:tracePt t="28023" x="4941888" y="2335213"/>
          <p14:tracePt t="28039" x="4932363" y="2335213"/>
          <p14:tracePt t="29334" x="4922838" y="2335213"/>
          <p14:tracePt t="29342" x="4922838" y="2352675"/>
          <p14:tracePt t="29350" x="4922838" y="2371725"/>
          <p14:tracePt t="29367" x="4922838" y="2379663"/>
          <p14:tracePt t="29374" x="4922838" y="2389188"/>
          <p14:tracePt t="29382" x="4922838" y="2416175"/>
          <p14:tracePt t="29390" x="4932363" y="2425700"/>
          <p14:tracePt t="29406" x="4932363" y="2435225"/>
          <p14:tracePt t="29423" x="4932363" y="2444750"/>
          <p14:tracePt t="29441" x="4941888" y="2452688"/>
          <p14:tracePt t="29446" x="4949825" y="2462213"/>
          <p14:tracePt t="29456" x="4949825" y="2471738"/>
          <p14:tracePt t="29473" x="4978400" y="2498725"/>
          <p14:tracePt t="29486" x="5005388" y="2498725"/>
          <p14:tracePt t="29494" x="5049838" y="2498725"/>
          <p14:tracePt t="29502" x="5078413" y="2498725"/>
          <p14:tracePt t="29510" x="5086350" y="2498725"/>
          <p14:tracePt t="29518" x="5105400" y="2498725"/>
          <p14:tracePt t="29526" x="5114925" y="2489200"/>
          <p14:tracePt t="29615" x="5114925" y="2462213"/>
          <p14:tracePt t="29622" x="5105400" y="2435225"/>
          <p14:tracePt t="29630" x="5095875" y="2416175"/>
          <p14:tracePt t="29640" x="5095875" y="2408238"/>
          <p14:tracePt t="29646" x="5095875" y="2398713"/>
          <p14:tracePt t="29662" x="5095875" y="2389188"/>
          <p14:tracePt t="29727" x="5141913" y="2398713"/>
          <p14:tracePt t="29735" x="5195888" y="2398713"/>
          <p14:tracePt t="29743" x="5268913" y="2398713"/>
          <p14:tracePt t="29751" x="5324475" y="2398713"/>
          <p14:tracePt t="29759" x="5368925" y="2398713"/>
          <p14:tracePt t="29871" x="5378450" y="2481263"/>
          <p14:tracePt t="29878" x="5341938" y="2608263"/>
          <p14:tracePt t="29890" x="5287963" y="2690813"/>
          <p14:tracePt t="29895" x="5268913" y="2727325"/>
          <p14:tracePt t="29903" x="5260975" y="2735263"/>
          <p14:tracePt t="29918" x="5251450" y="2754313"/>
          <p14:tracePt t="29934" x="5251450" y="2771775"/>
          <p14:tracePt t="29942" x="5251450" y="2790825"/>
          <p14:tracePt t="29950" x="5251450" y="2800350"/>
          <p14:tracePt t="29958" x="5251450" y="2817813"/>
          <p14:tracePt t="29966" x="5251450" y="2827338"/>
          <p14:tracePt t="29974" x="5260975" y="2844800"/>
          <p14:tracePt t="29982" x="5260975" y="2863850"/>
          <p14:tracePt t="29998" x="5260975" y="2873375"/>
          <p14:tracePt t="30006" x="5260975" y="2900363"/>
          <p14:tracePt t="30014" x="5268913" y="2917825"/>
          <p14:tracePt t="30023" x="5287963" y="2927350"/>
          <p14:tracePt t="30030" x="5324475" y="2936875"/>
          <p14:tracePt t="30039" x="5351463" y="2963863"/>
          <p14:tracePt t="30046" x="5378450" y="2973388"/>
          <p14:tracePt t="30056" x="5414963" y="2982913"/>
          <p14:tracePt t="30062" x="5414963" y="3000375"/>
          <p14:tracePt t="30072" x="5414963" y="3017838"/>
          <p14:tracePt t="30078" x="5414963" y="3046413"/>
          <p14:tracePt t="30086" x="5414963" y="3063875"/>
          <p14:tracePt t="30094" x="5414963" y="3100388"/>
          <p14:tracePt t="30102" x="5414963" y="3119438"/>
          <p14:tracePt t="30110" x="5414963" y="3146425"/>
          <p14:tracePt t="30118" x="5414963" y="3192463"/>
          <p14:tracePt t="30126" x="5414963" y="3219450"/>
          <p14:tracePt t="30134" x="5414963" y="3246438"/>
          <p14:tracePt t="30142" x="5414963" y="3292475"/>
          <p14:tracePt t="30150" x="5414963" y="3319463"/>
          <p14:tracePt t="30158" x="5414963" y="3355975"/>
          <p14:tracePt t="30166" x="5414963" y="3402013"/>
          <p14:tracePt t="30174" x="5414963" y="3419475"/>
          <p14:tracePt t="30190" x="5414963" y="3455988"/>
          <p14:tracePt t="30198" x="5405438" y="3492500"/>
          <p14:tracePt t="30206" x="5397500" y="3511550"/>
          <p14:tracePt t="30214" x="5387975" y="3538538"/>
          <p14:tracePt t="30223" x="5368925" y="3565525"/>
          <p14:tracePt t="30230" x="5351463" y="3592513"/>
          <p14:tracePt t="30246" x="5341938" y="3629025"/>
          <p14:tracePt t="30256" x="5334000" y="3648075"/>
          <p14:tracePt t="30262" x="5324475" y="3711575"/>
          <p14:tracePt t="30272" x="5297488" y="3738563"/>
          <p14:tracePt t="30278" x="5287963" y="3767138"/>
          <p14:tracePt t="30287" x="5268913" y="3811588"/>
          <p14:tracePt t="30294" x="5251450" y="3821113"/>
          <p14:tracePt t="30302" x="5241925" y="3867150"/>
          <p14:tracePt t="30310" x="5205413" y="3894138"/>
          <p14:tracePt t="30318" x="5205413" y="3911600"/>
          <p14:tracePt t="30326" x="5195888" y="3940175"/>
          <p14:tracePt t="30333" x="5195888" y="3948113"/>
          <p14:tracePt t="30341" x="5187950" y="3967163"/>
          <p14:tracePt t="30349" x="5178425" y="3994150"/>
          <p14:tracePt t="30357" x="5168900" y="4030663"/>
          <p14:tracePt t="30365" x="5151438" y="4057650"/>
          <p14:tracePt t="30373" x="5114925" y="4103688"/>
          <p14:tracePt t="30381" x="5068888" y="4140200"/>
          <p14:tracePt t="30389" x="5041900" y="4159250"/>
          <p14:tracePt t="30397" x="4995863" y="4195763"/>
          <p14:tracePt t="30406" x="4959350" y="4222750"/>
          <p14:tracePt t="30414" x="4932363" y="4232275"/>
          <p14:tracePt t="30423" x="4886325" y="4259263"/>
          <p14:tracePt t="30430" x="4840288" y="4268788"/>
          <p14:tracePt t="30440" x="4822825" y="4276725"/>
          <p14:tracePt t="30447" x="4786313" y="4286250"/>
          <p14:tracePt t="30457" x="4776788" y="4286250"/>
          <p14:tracePt t="30463" x="4749800" y="4295775"/>
          <p14:tracePt t="30473" x="4740275" y="4303713"/>
          <p14:tracePt t="30518" x="4730750" y="4313238"/>
          <p14:tracePt t="30582" x="4722813" y="4322763"/>
          <p14:tracePt t="30590" x="4686300" y="4332288"/>
          <p14:tracePt t="30598" x="4649788" y="4340225"/>
          <p14:tracePt t="30606" x="4613275" y="4359275"/>
          <p14:tracePt t="30615" x="4594225" y="4368800"/>
          <p14:tracePt t="30623" x="4567238" y="4376738"/>
          <p14:tracePt t="30639" x="4494213" y="4395788"/>
          <p14:tracePt t="30646" x="4467225" y="4395788"/>
          <p14:tracePt t="30656" x="4357688" y="4405313"/>
          <p14:tracePt t="30662" x="4294188" y="4432300"/>
          <p14:tracePt t="30672" x="4211638" y="4459288"/>
          <p14:tracePt t="30678" x="4121150" y="4486275"/>
          <p14:tracePt t="30686" x="4038600" y="4495800"/>
          <p14:tracePt t="30694" x="3965575" y="4495800"/>
          <p14:tracePt t="30702" x="3892550" y="4495800"/>
          <p14:tracePt t="30710" x="3838575" y="4495800"/>
          <p14:tracePt t="30718" x="3746500" y="4495800"/>
          <p14:tracePt t="30726" x="3673475" y="4495800"/>
          <p14:tracePt t="30734" x="3592513" y="4495800"/>
          <p14:tracePt t="30742" x="3563938" y="4495800"/>
          <p14:tracePt t="30750" x="3546475" y="4495800"/>
          <p14:tracePt t="30758" x="3509963" y="4495800"/>
          <p14:tracePt t="30766" x="3490913" y="4495800"/>
          <p14:tracePt t="30774" x="3463925" y="4495800"/>
          <p14:tracePt t="30782" x="3455988" y="4495800"/>
          <p14:tracePt t="30791" x="3436938" y="4495800"/>
          <p14:tracePt t="30798" x="3419475" y="4505325"/>
          <p14:tracePt t="30814" x="3400425" y="4514850"/>
          <p14:tracePt t="30886" x="3382963" y="4514850"/>
          <p14:tracePt t="30902" x="3354388" y="4514850"/>
          <p14:tracePt t="30910" x="3309938" y="4514850"/>
          <p14:tracePt t="30918" x="3273425" y="4514850"/>
          <p14:tracePt t="30927" x="3227388" y="4532313"/>
          <p14:tracePt t="30934" x="3208338" y="4532313"/>
          <p14:tracePt t="30942" x="3154363" y="4532313"/>
          <p14:tracePt t="30950" x="3108325" y="4551363"/>
          <p14:tracePt t="30958" x="3071813" y="4551363"/>
          <p14:tracePt t="30966" x="3044825" y="4559300"/>
          <p14:tracePt t="30975" x="3008313" y="4559300"/>
          <p14:tracePt t="30991" x="2998788" y="4559300"/>
          <p14:tracePt t="30998" x="2990850" y="4559300"/>
          <p14:tracePt t="31006" x="2990850" y="4568825"/>
          <p14:tracePt t="31014" x="2990850" y="4578350"/>
          <p14:tracePt t="31023" x="2990850" y="4587875"/>
          <p14:tracePt t="31030" x="2990850" y="4595813"/>
          <p14:tracePt t="31039" x="2990850" y="4614863"/>
          <p14:tracePt t="31046" x="2990850" y="4624388"/>
          <p14:tracePt t="31062" x="2990850" y="4632325"/>
          <p14:tracePt t="31078" x="2990850" y="4651375"/>
          <p14:tracePt t="31134" x="2990850" y="4660900"/>
          <p14:tracePt t="31150" x="2990850" y="4668838"/>
          <p14:tracePt t="31158" x="2971800" y="4687888"/>
          <p14:tracePt t="31166" x="2971800" y="4697413"/>
          <p14:tracePt t="31175" x="2971800" y="4705350"/>
          <p14:tracePt t="31190" x="2971800" y="4714875"/>
          <p14:tracePt t="31198" x="2971800" y="4732338"/>
          <p14:tracePt t="31206" x="2962275" y="4741863"/>
          <p14:tracePt t="31214" x="2954338" y="4751388"/>
          <p14:tracePt t="31223" x="2935288" y="4768850"/>
          <p14:tracePt t="31230" x="2917825" y="4787900"/>
          <p14:tracePt t="31240" x="2908300" y="4797425"/>
          <p14:tracePt t="31246" x="2871788" y="4814888"/>
          <p14:tracePt t="31256" x="2844800" y="4833938"/>
          <p14:tracePt t="31262" x="2789238" y="4851400"/>
          <p14:tracePt t="31273" x="2752725" y="4851400"/>
          <p14:tracePt t="31278" x="2716213" y="4851400"/>
          <p14:tracePt t="31287" x="2689225" y="4860925"/>
          <p14:tracePt t="31294" x="2652713" y="4870450"/>
          <p14:tracePt t="31302" x="2598738" y="4887913"/>
          <p14:tracePt t="31311" x="2570163" y="4887913"/>
          <p14:tracePt t="31318" x="2525713" y="4887913"/>
          <p14:tracePt t="31326" x="2489200" y="4897438"/>
          <p14:tracePt t="31334" x="2462213" y="4897438"/>
          <p14:tracePt t="31342" x="2416175" y="4897438"/>
          <p14:tracePt t="31350" x="2397125" y="4897438"/>
          <p14:tracePt t="31359" x="2360613" y="4897438"/>
          <p14:tracePt t="31366" x="2324100" y="4897438"/>
          <p14:tracePt t="31374" x="2297113" y="4897438"/>
          <p14:tracePt t="31382" x="2270125" y="4887913"/>
          <p14:tracePt t="31390" x="2251075" y="4878388"/>
          <p14:tracePt t="31398" x="2206625" y="4841875"/>
          <p14:tracePt t="31406" x="2170113" y="4814888"/>
          <p14:tracePt t="31414" x="2124075" y="4768850"/>
          <p14:tracePt t="31423" x="2060575" y="4714875"/>
          <p14:tracePt t="31430" x="2024063" y="4668838"/>
          <p14:tracePt t="31439" x="1968500" y="4587875"/>
          <p14:tracePt t="31446" x="1931988" y="4532313"/>
          <p14:tracePt t="31457" x="1895475" y="4486275"/>
          <p14:tracePt t="31462" x="1868488" y="4405313"/>
          <p14:tracePt t="31473" x="1868488" y="4349750"/>
          <p14:tracePt t="31478" x="1831975" y="4286250"/>
          <p14:tracePt t="31487" x="1831975" y="4213225"/>
          <p14:tracePt t="31494" x="1831975" y="4159250"/>
          <p14:tracePt t="31502" x="1831975" y="4103688"/>
          <p14:tracePt t="31510" x="1831975" y="4049713"/>
          <p14:tracePt t="31518" x="1831975" y="3984625"/>
          <p14:tracePt t="31526" x="1831975" y="3948113"/>
          <p14:tracePt t="31534" x="1831975" y="3930650"/>
          <p14:tracePt t="31542" x="1831975" y="3884613"/>
          <p14:tracePt t="31550" x="1841500" y="3857625"/>
          <p14:tracePt t="31558" x="1860550" y="3840163"/>
          <p14:tracePt t="31566" x="1924050" y="3767138"/>
          <p14:tracePt t="31575" x="1960563" y="3748088"/>
          <p14:tracePt t="31582" x="2005013" y="3694113"/>
          <p14:tracePt t="31589" x="2070100" y="3657600"/>
          <p14:tracePt t="31598" x="2124075" y="3638550"/>
          <p14:tracePt t="31606" x="2206625" y="3592513"/>
          <p14:tracePt t="31614" x="2287588" y="3565525"/>
          <p14:tracePt t="31623" x="2406650" y="3529013"/>
          <p14:tracePt t="31630" x="2479675" y="3511550"/>
          <p14:tracePt t="31640" x="2589213" y="3502025"/>
          <p14:tracePt t="31646" x="2689225" y="3455988"/>
          <p14:tracePt t="31655" x="2817813" y="3438525"/>
          <p14:tracePt t="31662" x="2944813" y="3429000"/>
          <p14:tracePt t="31671" x="3063875" y="3402013"/>
          <p14:tracePt t="31677" x="3154363" y="3402013"/>
          <p14:tracePt t="31685" x="3244850" y="3382963"/>
          <p14:tracePt t="31694" x="3317875" y="3382963"/>
          <p14:tracePt t="31701" x="3427413" y="3382963"/>
          <p14:tracePt t="31710" x="3500438" y="3382963"/>
          <p14:tracePt t="31718" x="3582988" y="3382963"/>
          <p14:tracePt t="31726" x="3636963" y="3402013"/>
          <p14:tracePt t="31734" x="3702050" y="3429000"/>
          <p14:tracePt t="31742" x="3746500" y="3446463"/>
          <p14:tracePt t="31750" x="3792538" y="3482975"/>
          <p14:tracePt t="31759" x="3810000" y="3511550"/>
          <p14:tracePt t="31766" x="3838575" y="3556000"/>
          <p14:tracePt t="31774" x="3865563" y="3592513"/>
          <p14:tracePt t="31782" x="3865563" y="3621088"/>
          <p14:tracePt t="31790" x="3865563" y="3657600"/>
          <p14:tracePt t="31798" x="3865563" y="3702050"/>
          <p14:tracePt t="31806" x="3865563" y="3730625"/>
          <p14:tracePt t="31814" x="3865563" y="3775075"/>
          <p14:tracePt t="31822" x="3865563" y="3811588"/>
          <p14:tracePt t="31830" x="3865563" y="3857625"/>
          <p14:tracePt t="31839" x="3865563" y="3867150"/>
          <p14:tracePt t="31846" x="3865563" y="3930650"/>
          <p14:tracePt t="31855" x="3846513" y="3948113"/>
          <p14:tracePt t="31862" x="3838575" y="3967163"/>
          <p14:tracePt t="31872" x="3829050" y="3994150"/>
          <p14:tracePt t="31890" x="3775075" y="4057650"/>
          <p14:tracePt t="31894" x="3775075" y="4076700"/>
          <p14:tracePt t="31902" x="3719513" y="4113213"/>
          <p14:tracePt t="31910" x="3683000" y="4140200"/>
          <p14:tracePt t="31918" x="3619500" y="4176713"/>
          <p14:tracePt t="31926" x="3556000" y="4222750"/>
          <p14:tracePt t="31934" x="3490913" y="4268788"/>
          <p14:tracePt t="31942" x="3446463" y="4295775"/>
          <p14:tracePt t="31950" x="3382963" y="4332288"/>
          <p14:tracePt t="31958" x="3336925" y="4368800"/>
          <p14:tracePt t="31966" x="3273425" y="4395788"/>
          <p14:tracePt t="31975" x="3208338" y="4432300"/>
          <p14:tracePt t="31982" x="3154363" y="4441825"/>
          <p14:tracePt t="31991" x="3090863" y="4468813"/>
          <p14:tracePt t="31998" x="3054350" y="4486275"/>
          <p14:tracePt t="32006" x="3017838" y="4495800"/>
          <p14:tracePt t="32014" x="2954338" y="4514850"/>
          <p14:tracePt t="32022" x="2944813" y="4514850"/>
          <p14:tracePt t="32039" x="2935288" y="4532313"/>
          <p14:tracePt t="32127" x="2998788" y="4532313"/>
          <p14:tracePt t="32134" x="3081338" y="4532313"/>
          <p14:tracePt t="32142" x="3208338" y="4532313"/>
          <p14:tracePt t="32150" x="3317875" y="4551363"/>
          <p14:tracePt t="32158" x="3373438" y="4559300"/>
          <p14:tracePt t="32166" x="3527425" y="4605338"/>
          <p14:tracePt t="32175" x="3636963" y="4624388"/>
          <p14:tracePt t="32182" x="3719513" y="4651375"/>
          <p14:tracePt t="32190" x="3792538" y="4687888"/>
          <p14:tracePt t="32198" x="3856038" y="4714875"/>
          <p14:tracePt t="32206" x="3865563" y="4732338"/>
          <p14:tracePt t="32214" x="3883025" y="4741863"/>
          <p14:tracePt t="32230" x="3883025" y="4751388"/>
          <p14:tracePt t="32239" x="3875088" y="4787900"/>
          <p14:tracePt t="32256" x="3846513" y="4797425"/>
          <p14:tracePt t="32262" x="3802063" y="4833938"/>
          <p14:tracePt t="32273" x="3775075" y="4841875"/>
          <p14:tracePt t="32278" x="3729038" y="4841875"/>
          <p14:tracePt t="32289" x="3702050" y="4841875"/>
          <p14:tracePt t="32294" x="3683000" y="4841875"/>
          <p14:tracePt t="32302" x="3673475" y="4851400"/>
          <p14:tracePt t="32310" x="3656013" y="4851400"/>
          <p14:tracePt t="32334" x="3636963" y="4851400"/>
          <p14:tracePt t="32342" x="3619500" y="4851400"/>
          <p14:tracePt t="32350" x="3600450" y="4851400"/>
          <p14:tracePt t="32358" x="3573463" y="4851400"/>
          <p14:tracePt t="32366" x="3556000" y="4851400"/>
          <p14:tracePt t="32375" x="3546475" y="4851400"/>
          <p14:tracePt t="32382" x="3527425" y="4851400"/>
          <p14:tracePt t="32391" x="3509963" y="4851400"/>
          <p14:tracePt t="32398" x="3500438" y="4851400"/>
          <p14:tracePt t="32406" x="3473450" y="4851400"/>
          <p14:tracePt t="32414" x="3436938" y="4851400"/>
          <p14:tracePt t="32423" x="3400425" y="4824413"/>
          <p14:tracePt t="32430" x="3373438" y="4814888"/>
          <p14:tracePt t="32439" x="3354388" y="4805363"/>
          <p14:tracePt t="32446" x="3336925" y="4778375"/>
          <p14:tracePt t="32457" x="3317875" y="4741863"/>
          <p14:tracePt t="32462" x="3309938" y="4724400"/>
          <p14:tracePt t="32473" x="3309938" y="4697413"/>
          <p14:tracePt t="32479" x="3300413" y="4678363"/>
          <p14:tracePt t="32487" x="3300413" y="4651375"/>
          <p14:tracePt t="32494" x="3300413" y="4632325"/>
          <p14:tracePt t="32503" x="3300413" y="4605338"/>
          <p14:tracePt t="32510" x="3300413" y="4587875"/>
          <p14:tracePt t="32518" x="3300413" y="4578350"/>
          <p14:tracePt t="32526" x="3300413" y="4559300"/>
          <p14:tracePt t="32534" x="3300413" y="4541838"/>
          <p14:tracePt t="32542" x="3300413" y="4514850"/>
          <p14:tracePt t="32558" x="3300413" y="4505325"/>
          <p14:tracePt t="32566" x="3300413" y="4495800"/>
          <p14:tracePt t="32606" x="3300413" y="4478338"/>
          <p14:tracePt t="32639" x="3327400" y="4459288"/>
          <p14:tracePt t="32670" x="3327400" y="4441825"/>
          <p14:tracePt t="32678" x="3346450" y="4422775"/>
          <p14:tracePt t="32687" x="3363913" y="4405313"/>
          <p14:tracePt t="32694" x="3382963" y="4359275"/>
          <p14:tracePt t="32703" x="3390900" y="4332288"/>
          <p14:tracePt t="32710" x="3419475" y="4303713"/>
          <p14:tracePt t="32718" x="3427413" y="4240213"/>
          <p14:tracePt t="32726" x="3446463" y="4186238"/>
          <p14:tracePt t="32734" x="3482975" y="4130675"/>
          <p14:tracePt t="32743" x="3509963" y="4086225"/>
          <p14:tracePt t="32750" x="3546475" y="4040188"/>
          <p14:tracePt t="32760" x="3592513" y="3994150"/>
          <p14:tracePt t="32766" x="3629025" y="3948113"/>
          <p14:tracePt t="32774" x="3656013" y="3921125"/>
          <p14:tracePt t="32782" x="3683000" y="3903663"/>
          <p14:tracePt t="32790" x="3709988" y="3884613"/>
          <p14:tracePt t="32798" x="3729038" y="3875088"/>
          <p14:tracePt t="32806" x="3746500" y="3857625"/>
          <p14:tracePt t="32814" x="3792538" y="3857625"/>
          <p14:tracePt t="32823" x="3810000" y="3848100"/>
          <p14:tracePt t="32830" x="3838575" y="3840163"/>
          <p14:tracePt t="32840" x="3856038" y="3840163"/>
          <p14:tracePt t="32846" x="3892550" y="3840163"/>
          <p14:tracePt t="32856" x="3911600" y="3840163"/>
          <p14:tracePt t="32862" x="3956050" y="3840163"/>
          <p14:tracePt t="32873" x="3992563" y="3840163"/>
          <p14:tracePt t="32879" x="4048125" y="3840163"/>
          <p14:tracePt t="32894" x="4121150" y="3840163"/>
          <p14:tracePt t="32902" x="4175125" y="3840163"/>
          <p14:tracePt t="32910" x="4238625" y="3875088"/>
          <p14:tracePt t="32918" x="4284663" y="3894138"/>
          <p14:tracePt t="32926" x="4348163" y="3930650"/>
          <p14:tracePt t="32934" x="4413250" y="3957638"/>
          <p14:tracePt t="32943" x="4440238" y="3957638"/>
          <p14:tracePt t="32950" x="4467225" y="3984625"/>
          <p14:tracePt t="32960" x="4513263" y="4003675"/>
          <p14:tracePt t="32966" x="4549775" y="4030663"/>
          <p14:tracePt t="32975" x="4567238" y="4049713"/>
          <p14:tracePt t="33014" x="4567238" y="4067175"/>
          <p14:tracePt t="33031" x="4567238" y="4076700"/>
          <p14:tracePt t="33046" x="4567238" y="4086225"/>
          <p14:tracePt t="33062" x="4567238" y="4113213"/>
          <p14:tracePt t="33071" x="4567238" y="4122738"/>
          <p14:tracePt t="33078" x="4567238" y="4140200"/>
          <p14:tracePt t="33089" x="4567238" y="4159250"/>
          <p14:tracePt t="33094" x="4567238" y="4167188"/>
          <p14:tracePt t="33110" x="4567238" y="4186238"/>
          <p14:tracePt t="33118" x="4567238" y="4195763"/>
          <p14:tracePt t="33134" x="4567238" y="4203700"/>
          <p14:tracePt t="33142" x="4567238" y="4213225"/>
          <p14:tracePt t="33439" x="4567238" y="4232275"/>
          <p14:tracePt t="33503" x="4557713" y="4240213"/>
          <p14:tracePt t="33510" x="4530725" y="4240213"/>
          <p14:tracePt t="33518" x="4521200" y="4232275"/>
          <p14:tracePt t="33526" x="4503738" y="4222750"/>
          <p14:tracePt t="33534" x="4503738" y="4203700"/>
          <p14:tracePt t="33543" x="4494213" y="4195763"/>
          <p14:tracePt t="33550" x="4494213" y="4186238"/>
          <p14:tracePt t="33590" x="4494213" y="4176713"/>
          <p14:tracePt t="33598" x="4521200" y="4176713"/>
          <p14:tracePt t="33606" x="4586288" y="4203700"/>
          <p14:tracePt t="33614" x="4630738" y="4232275"/>
          <p14:tracePt t="33623" x="4695825" y="4276725"/>
          <p14:tracePt t="33630" x="4759325" y="4303713"/>
          <p14:tracePt t="33639" x="4803775" y="4332288"/>
          <p14:tracePt t="33646" x="4840288" y="4349750"/>
          <p14:tracePt t="33655" x="4895850" y="4386263"/>
          <p14:tracePt t="33661" x="4922838" y="4395788"/>
          <p14:tracePt t="33671" x="4932363" y="4405313"/>
          <p14:tracePt t="33677" x="4941888" y="4413250"/>
          <p14:tracePt t="33693" x="4941888" y="4422775"/>
          <p14:tracePt t="33709" x="4932363" y="4432300"/>
          <p14:tracePt t="33717" x="4859338" y="4432300"/>
          <p14:tracePt t="33725" x="4795838" y="4413250"/>
          <p14:tracePt t="33733" x="4776788" y="4405313"/>
          <p14:tracePt t="33744" x="4776788" y="4386263"/>
          <p14:tracePt t="33749" x="4776788" y="4368800"/>
          <p14:tracePt t="33757" x="4776788" y="4322763"/>
          <p14:tracePt t="33765" x="4776788" y="4295775"/>
          <p14:tracePt t="33773" x="4776788" y="4286250"/>
          <p14:tracePt t="33789" x="4776788" y="4276725"/>
          <p14:tracePt t="33805" x="4776788" y="4268788"/>
          <p14:tracePt t="33822" x="4803775" y="4268788"/>
          <p14:tracePt t="33830" x="4832350" y="4268788"/>
          <p14:tracePt t="33838" x="4868863" y="4268788"/>
          <p14:tracePt t="33845" x="4913313" y="4303713"/>
          <p14:tracePt t="33854" x="4941888" y="4313238"/>
          <p14:tracePt t="33861" x="4949825" y="4322763"/>
          <p14:tracePt t="33873" x="4978400" y="4340225"/>
          <p14:tracePt t="33877" x="4995863" y="4349750"/>
          <p14:tracePt t="33893" x="5005388" y="4349750"/>
          <p14:tracePt t="34013" x="5005388" y="4340225"/>
          <p14:tracePt t="34021" x="5005388" y="4332288"/>
          <p14:tracePt t="34029" x="5005388" y="4303713"/>
          <p14:tracePt t="34037" x="5005388" y="4268788"/>
          <p14:tracePt t="34045" x="4995863" y="4222750"/>
          <p14:tracePt t="34053" x="4978400" y="4195763"/>
          <p14:tracePt t="34061" x="4941888" y="4167188"/>
          <p14:tracePt t="34070" x="4922838" y="4159250"/>
          <p14:tracePt t="34077" x="4922838" y="4149725"/>
          <p14:tracePt t="34150" x="4941888" y="4159250"/>
          <p14:tracePt t="34158" x="4949825" y="4167188"/>
          <p14:tracePt t="34174" x="4968875" y="4186238"/>
          <p14:tracePt t="34215" x="4978400" y="4195763"/>
          <p14:tracePt t="34255" x="4978400" y="4176713"/>
          <p14:tracePt t="34263" x="4986338" y="4149725"/>
          <p14:tracePt t="34271" x="4986338" y="4140200"/>
          <p14:tracePt t="34279" x="4986338" y="4113213"/>
          <p14:tracePt t="34295" x="4986338" y="4103688"/>
          <p14:tracePt t="34327" x="4995863" y="4103688"/>
          <p14:tracePt t="34367" x="5022850" y="4103688"/>
          <p14:tracePt t="34391" x="5022850" y="4122738"/>
          <p14:tracePt t="34431" x="5022850" y="4140200"/>
          <p14:tracePt t="34759" x="5022850" y="4113213"/>
          <p14:tracePt t="34774" x="5022850" y="4103688"/>
          <p14:tracePt t="34790" x="5022850" y="4094163"/>
          <p14:tracePt t="34823" x="5022850" y="4076700"/>
          <p14:tracePt t="36022" x="5022850" y="4067175"/>
          <p14:tracePt t="36118" x="5022850" y="4003675"/>
          <p14:tracePt t="36126" x="5022850" y="3930650"/>
          <p14:tracePt t="36134" x="5022850" y="3903663"/>
          <p14:tracePt t="36143" x="5022850" y="3884613"/>
          <p14:tracePt t="36150" x="5022850" y="3857625"/>
          <p14:tracePt t="36158" x="5022850" y="3840163"/>
          <p14:tracePt t="36166" x="5022850" y="3811588"/>
          <p14:tracePt t="36174" x="5022850" y="3767138"/>
          <p14:tracePt t="36182" x="5022850" y="3748088"/>
          <p14:tracePt t="36190" x="5022850" y="3721100"/>
          <p14:tracePt t="36198" x="5022850" y="3702050"/>
          <p14:tracePt t="36206" x="5022850" y="3675063"/>
          <p14:tracePt t="36214" x="5022850" y="3665538"/>
          <p14:tracePt t="36222" x="5032375" y="3648075"/>
          <p14:tracePt t="36239" x="5032375" y="3629025"/>
          <p14:tracePt t="36255" x="5032375" y="3621088"/>
          <p14:tracePt t="36273" x="5032375" y="3611563"/>
          <p14:tracePt t="36278" x="5032375" y="3592513"/>
          <p14:tracePt t="36289" x="5032375" y="3584575"/>
          <p14:tracePt t="36318" x="5032375" y="3575050"/>
          <p14:tracePt t="36326" x="5032375" y="3565525"/>
          <p14:tracePt t="36382" x="5041900" y="3548063"/>
          <p14:tracePt t="36406" x="5068888" y="3511550"/>
          <p14:tracePt t="36422" x="5068888" y="3502025"/>
          <p14:tracePt t="36430" x="5086350" y="3482975"/>
          <p14:tracePt t="36446" x="5086350" y="3465513"/>
          <p14:tracePt t="36454" x="5095875" y="3446463"/>
          <p14:tracePt t="36462" x="5095875" y="3411538"/>
          <p14:tracePt t="36478" x="5105400" y="3392488"/>
          <p14:tracePt t="36494" x="5105400" y="3375025"/>
          <p14:tracePt t="36502" x="5105400" y="3365500"/>
          <p14:tracePt t="36510" x="5105400" y="3355975"/>
          <p14:tracePt t="36518" x="5105400" y="3328988"/>
          <p14:tracePt t="36526" x="5114925" y="3309938"/>
          <p14:tracePt t="36534" x="5132388" y="3292475"/>
          <p14:tracePt t="36542" x="5132388" y="3273425"/>
          <p14:tracePt t="36550" x="5132388" y="3255963"/>
          <p14:tracePt t="36558" x="5141913" y="3219450"/>
          <p14:tracePt t="36566" x="5141913" y="3209925"/>
          <p14:tracePt t="36574" x="5141913" y="3182938"/>
          <p14:tracePt t="36582" x="5141913" y="3163888"/>
          <p14:tracePt t="36590" x="5141913" y="3136900"/>
          <p14:tracePt t="36598" x="5141913" y="3127375"/>
          <p14:tracePt t="36606" x="5141913" y="3100388"/>
          <p14:tracePt t="36614" x="5141913" y="3090863"/>
          <p14:tracePt t="36621" x="5141913" y="3073400"/>
          <p14:tracePt t="36630" x="5141913" y="3054350"/>
          <p14:tracePt t="36638" x="5141913" y="3046413"/>
          <p14:tracePt t="36646" x="5141913" y="3036888"/>
          <p14:tracePt t="36656" x="5141913" y="3009900"/>
          <p14:tracePt t="36662" x="5141913" y="3000375"/>
          <p14:tracePt t="36672" x="5141913" y="2990850"/>
          <p14:tracePt t="36678" x="5141913" y="2973388"/>
          <p14:tracePt t="36687" x="5141913" y="2963863"/>
          <p14:tracePt t="36694" x="5141913" y="2954338"/>
          <p14:tracePt t="36702" x="5141913" y="2917825"/>
          <p14:tracePt t="36710" x="5141913" y="2909888"/>
          <p14:tracePt t="36718" x="5141913" y="2873375"/>
          <p14:tracePt t="36726" x="5141913" y="2854325"/>
          <p14:tracePt t="36734" x="5141913" y="2817813"/>
          <p14:tracePt t="36742" x="5141913" y="2790825"/>
          <p14:tracePt t="36750" x="5141913" y="2763838"/>
          <p14:tracePt t="36758" x="5141913" y="2708275"/>
          <p14:tracePt t="36766" x="5141913" y="2671763"/>
          <p14:tracePt t="36774" x="5159375" y="2644775"/>
          <p14:tracePt t="36782" x="5159375" y="2598738"/>
          <p14:tracePt t="36791" x="5168900" y="2571750"/>
          <p14:tracePt t="36798" x="5178425" y="2535238"/>
          <p14:tracePt t="36806" x="5187950" y="2498725"/>
          <p14:tracePt t="36814" x="5187950" y="2471738"/>
          <p14:tracePt t="36822" x="5205413" y="2452688"/>
          <p14:tracePt t="36830" x="5214938" y="2425700"/>
          <p14:tracePt t="36838" x="5214938" y="2408238"/>
          <p14:tracePt t="36846" x="5232400" y="2371725"/>
          <p14:tracePt t="36855" x="5251450" y="2343150"/>
          <p14:tracePt t="36862" x="5268913" y="2316163"/>
          <p14:tracePt t="36872" x="5268913" y="2270125"/>
          <p14:tracePt t="36878" x="5278438" y="2243138"/>
          <p14:tracePt t="36892" x="5278438" y="2197100"/>
          <p14:tracePt t="36894" x="5287963" y="2170113"/>
          <p14:tracePt t="36902" x="5314950" y="2125663"/>
          <p14:tracePt t="36910" x="5314950" y="2097088"/>
          <p14:tracePt t="36918" x="5324475" y="2060575"/>
          <p14:tracePt t="36926" x="5324475" y="2016125"/>
          <p14:tracePt t="36934" x="5334000" y="1987550"/>
          <p14:tracePt t="36942" x="5334000" y="1960563"/>
          <p14:tracePt t="36950" x="5341938" y="1924050"/>
          <p14:tracePt t="36958" x="5360988" y="1906588"/>
          <p14:tracePt t="36974" x="5360988" y="1897063"/>
          <p14:tracePt t="36982" x="5360988" y="1878013"/>
          <p14:tracePt t="36990" x="5368925" y="1878013"/>
          <p14:tracePt t="37007" x="5378450" y="1860550"/>
          <p14:tracePt t="37014" x="5387975" y="1851025"/>
          <p14:tracePt t="37022" x="5387975" y="1841500"/>
          <p14:tracePt t="37030" x="5397500" y="1824038"/>
          <p14:tracePt t="37039" x="5414963" y="1814513"/>
          <p14:tracePt t="37046" x="5414963" y="1797050"/>
          <p14:tracePt t="37055" x="5414963" y="1787525"/>
          <p14:tracePt t="37062" x="5424488" y="1768475"/>
          <p14:tracePt t="37072" x="5434013" y="1768475"/>
          <p14:tracePt t="37078" x="5434013" y="1760538"/>
          <p14:tracePt t="37094" x="5441950" y="1741488"/>
          <p14:tracePt t="37294" x="5451475" y="1731963"/>
          <p14:tracePt t="37318" x="5451475" y="1714500"/>
          <p14:tracePt t="37326" x="5451475" y="1697038"/>
          <p14:tracePt t="37334" x="5470525" y="1677988"/>
          <p14:tracePt t="37350" x="5507038" y="1660525"/>
          <p14:tracePt t="37358" x="5514975" y="1651000"/>
          <p14:tracePt t="37374" x="5524500" y="1641475"/>
          <p14:tracePt t="37382" x="5524500" y="1624013"/>
          <p14:tracePt t="37391" x="5543550" y="1604963"/>
          <p14:tracePt t="37398" x="5551488" y="1595438"/>
          <p14:tracePt t="37414" x="5580063" y="1587500"/>
          <p14:tracePt t="37422" x="5580063" y="1577975"/>
          <p14:tracePt t="37430" x="5588000" y="1568450"/>
          <p14:tracePt t="37439" x="5597525" y="1558925"/>
          <p14:tracePt t="37446" x="5607050" y="1541463"/>
          <p14:tracePt t="37455" x="5634038" y="1514475"/>
          <p14:tracePt t="37462" x="5643563" y="1504950"/>
          <p14:tracePt t="37472" x="5661025" y="1477963"/>
          <p14:tracePt t="37478" x="5670550" y="1468438"/>
          <p14:tracePt t="37494" x="5680075" y="1468438"/>
          <p14:tracePt t="37503" x="5688013" y="1458913"/>
          <p14:tracePt t="37510" x="5707063" y="1441450"/>
          <p14:tracePt t="37518" x="5716588" y="1431925"/>
          <p14:tracePt t="37534" x="5724525" y="1431925"/>
          <p14:tracePt t="37542" x="5743575" y="1422400"/>
          <p14:tracePt t="37550" x="5753100" y="1412875"/>
          <p14:tracePt t="37558" x="5761038" y="1404938"/>
          <p14:tracePt t="37566" x="5770563" y="1395413"/>
          <p14:tracePt t="37582" x="5789613" y="1385888"/>
          <p14:tracePt t="37670" x="5789613" y="1376363"/>
          <p14:tracePt t="38008" x="5797550" y="1376363"/>
          <p14:tracePt t="38014" x="5826125" y="1376363"/>
          <p14:tracePt t="38022" x="5843588" y="1376363"/>
          <p14:tracePt t="38030" x="5862638" y="1368425"/>
          <p14:tracePt t="38039" x="5870575" y="1358900"/>
          <p14:tracePt t="38046" x="5880100" y="1349375"/>
          <p14:tracePt t="38422" x="5889625" y="1349375"/>
          <p14:tracePt t="38430" x="5899150" y="1339850"/>
          <p14:tracePt t="38438" x="5916613" y="1322388"/>
          <p14:tracePt t="38446" x="5916613" y="1312863"/>
          <p14:tracePt t="38455" x="5935663" y="1295400"/>
          <p14:tracePt t="38472" x="5953125" y="1276350"/>
          <p14:tracePt t="38702" x="5972175" y="1276350"/>
          <p14:tracePt t="38710" x="6007100" y="1276350"/>
          <p14:tracePt t="38718" x="6035675" y="1276350"/>
          <p14:tracePt t="38725" x="6062663" y="1276350"/>
          <p14:tracePt t="38733" x="6108700" y="1276350"/>
          <p14:tracePt t="38749" x="6126163" y="1276350"/>
          <p14:tracePt t="38757" x="6145213" y="1285875"/>
          <p14:tracePt t="38765" x="6153150" y="1285875"/>
          <p14:tracePt t="38773" x="6162675" y="1285875"/>
          <p14:tracePt t="38781" x="6172200" y="1285875"/>
          <p14:tracePt t="38798" x="6181725" y="1285875"/>
          <p14:tracePt t="38806" x="6181725" y="1276350"/>
          <p14:tracePt t="38825" x="6181725" y="1268413"/>
          <p14:tracePt t="38830" x="6181725" y="1249363"/>
          <p14:tracePt t="38838" x="6181725" y="1239838"/>
          <p14:tracePt t="38909" x="6181725" y="1231900"/>
          <p14:tracePt t="39198" x="6181725" y="1239838"/>
          <p14:tracePt t="39206" x="6181725" y="1285875"/>
          <p14:tracePt t="39214" x="6181725" y="1295400"/>
          <p14:tracePt t="39222" x="6181725" y="1339850"/>
          <p14:tracePt t="39230" x="6181725" y="1349375"/>
          <p14:tracePt t="39238" x="6181725" y="1385888"/>
          <p14:tracePt t="39255" x="6181725" y="1412875"/>
          <p14:tracePt t="39262" x="6181725" y="1422400"/>
          <p14:tracePt t="39614" x="6181725" y="1441450"/>
          <p14:tracePt t="39622" x="6181725" y="1458913"/>
          <p14:tracePt t="39630" x="6181725" y="1468438"/>
          <p14:tracePt t="39638" x="6181725" y="1514475"/>
          <p14:tracePt t="39645" x="6181725" y="1531938"/>
          <p14:tracePt t="39653" x="6181725" y="1558925"/>
          <p14:tracePt t="39661" x="6181725" y="1577975"/>
          <p14:tracePt t="39669" x="6153150" y="1595438"/>
          <p14:tracePt t="39677" x="6153150" y="1614488"/>
          <p14:tracePt t="39686" x="6153150" y="1641475"/>
          <p14:tracePt t="39694" x="6153150" y="1651000"/>
          <p14:tracePt t="39704" x="6153150" y="1668463"/>
          <p14:tracePt t="39710" x="6153150" y="1687513"/>
          <p14:tracePt t="39718" x="6145213" y="1704975"/>
          <p14:tracePt t="39726" x="6145213" y="1731963"/>
          <p14:tracePt t="39734" x="6145213" y="1741488"/>
          <p14:tracePt t="39742" x="6135688" y="1760538"/>
          <p14:tracePt t="39750" x="6135688" y="1778000"/>
          <p14:tracePt t="39758" x="6135688" y="1797050"/>
          <p14:tracePt t="39766" x="6135688" y="1804988"/>
          <p14:tracePt t="39774" x="6135688" y="1824038"/>
          <p14:tracePt t="39782" x="6135688" y="1833563"/>
          <p14:tracePt t="39798" x="6135688" y="1841500"/>
          <p14:tracePt t="39814" x="6135688" y="1870075"/>
          <p14:tracePt t="39830" x="6135688" y="1887538"/>
          <p14:tracePt t="39839" x="6153150" y="1906588"/>
          <p14:tracePt t="39846" x="6162675" y="1924050"/>
          <p14:tracePt t="39855" x="6172200" y="1943100"/>
          <p14:tracePt t="39862" x="6172200" y="1951038"/>
          <p14:tracePt t="39871" x="6189663" y="1970088"/>
          <p14:tracePt t="39878" x="6199188" y="1979613"/>
          <p14:tracePt t="39894" x="6208713" y="2006600"/>
          <p14:tracePt t="41054" x="6226175" y="1997075"/>
          <p14:tracePt t="41062" x="6235700" y="1987550"/>
          <p14:tracePt t="41071" x="6254750" y="1970088"/>
          <p14:tracePt t="41078" x="6262688" y="1960563"/>
          <p14:tracePt t="41089" x="6272213" y="1960563"/>
          <p14:tracePt t="41105" x="6281738" y="1951038"/>
          <p14:tracePt t="41125" x="6291263" y="1943100"/>
          <p14:tracePt t="41326" x="6272213" y="1943100"/>
          <p14:tracePt t="41334" x="6245225" y="1943100"/>
          <p14:tracePt t="41341" x="6226175" y="1943100"/>
          <p14:tracePt t="41349" x="6208713" y="1943100"/>
          <p14:tracePt t="41357" x="6172200" y="1924050"/>
          <p14:tracePt t="41365" x="6172200" y="1914525"/>
          <p14:tracePt t="41397" x="6162675" y="1906588"/>
          <p14:tracePt t="41413" x="6153150" y="1906588"/>
          <p14:tracePt t="41421" x="6145213" y="1897063"/>
          <p14:tracePt t="41430" x="6126163" y="1887538"/>
          <p14:tracePt t="41439" x="6116638" y="1878013"/>
          <p14:tracePt t="41446" x="6108700" y="1870075"/>
          <p14:tracePt t="41456" x="6108700" y="1860550"/>
          <p14:tracePt t="41472" x="6062663" y="1833563"/>
          <p14:tracePt t="41478" x="6043613" y="1814513"/>
          <p14:tracePt t="41489" x="6026150" y="1778000"/>
          <p14:tracePt t="41494" x="6007100" y="1760538"/>
          <p14:tracePt t="41505" x="5999163" y="1741488"/>
          <p14:tracePt t="41510" x="5972175" y="1714500"/>
          <p14:tracePt t="41518" x="5972175" y="1704975"/>
          <p14:tracePt t="41526" x="5962650" y="1677988"/>
          <p14:tracePt t="41535" x="5962650" y="1660525"/>
          <p14:tracePt t="41542" x="5962650" y="1651000"/>
          <p14:tracePt t="41550" x="5953125" y="1631950"/>
          <p14:tracePt t="41558" x="5943600" y="1614488"/>
          <p14:tracePt t="41566" x="5943600" y="1595438"/>
          <p14:tracePt t="41574" x="5943600" y="1568450"/>
          <p14:tracePt t="41582" x="5943600" y="1550988"/>
          <p14:tracePt t="41590" x="5943600" y="1514475"/>
          <p14:tracePt t="41598" x="5943600" y="1495425"/>
          <p14:tracePt t="41606" x="5943600" y="1449388"/>
          <p14:tracePt t="41614" x="5943600" y="1422400"/>
          <p14:tracePt t="41622" x="5943600" y="1404938"/>
          <p14:tracePt t="41630" x="5943600" y="1376363"/>
          <p14:tracePt t="41638" x="5943600" y="1358900"/>
          <p14:tracePt t="41646" x="5943600" y="1349375"/>
          <p14:tracePt t="41655" x="5943600" y="1322388"/>
          <p14:tracePt t="41662" x="5943600" y="1303338"/>
          <p14:tracePt t="41671" x="5943600" y="1285875"/>
          <p14:tracePt t="41688" x="5943600" y="1268413"/>
          <p14:tracePt t="41694" x="5943600" y="1249363"/>
          <p14:tracePt t="41704" x="5943600" y="1231900"/>
          <p14:tracePt t="41710" x="5943600" y="1222375"/>
          <p14:tracePt t="41718" x="5943600" y="1195388"/>
          <p14:tracePt t="41734" x="5943600" y="1185863"/>
          <p14:tracePt t="41742" x="5943600" y="1176338"/>
          <p14:tracePt t="41750" x="5943600" y="1166813"/>
          <p14:tracePt t="41758" x="5943600" y="1158875"/>
          <p14:tracePt t="41766" x="5943600" y="1149350"/>
          <p14:tracePt t="41782" x="5943600" y="1139825"/>
          <p14:tracePt t="41798" x="5943600" y="1122363"/>
          <p14:tracePt t="41814" x="5962650" y="1103313"/>
          <p14:tracePt t="41830" x="5972175" y="1093788"/>
          <p14:tracePt t="41862" x="5972175" y="1085850"/>
          <p14:tracePt t="42094" x="5989638" y="1085850"/>
          <p14:tracePt t="42110" x="5999163" y="1085850"/>
          <p14:tracePt t="42118" x="6016625" y="1076325"/>
          <p14:tracePt t="42150" x="6026150" y="1076325"/>
          <p14:tracePt t="42182" x="6035675" y="1076325"/>
          <p14:tracePt t="42198" x="6053138" y="1076325"/>
          <p14:tracePt t="42214" x="6072188" y="1076325"/>
          <p14:tracePt t="42222" x="6080125" y="1076325"/>
          <p14:tracePt t="42230" x="6089650" y="1076325"/>
          <p14:tracePt t="42246" x="6099175" y="1076325"/>
          <p14:tracePt t="42255" x="6116638" y="1076325"/>
          <p14:tracePt t="42271" x="6126163" y="1076325"/>
          <p14:tracePt t="42289" x="6135688" y="1076325"/>
          <p14:tracePt t="42294" x="6153150" y="1076325"/>
          <p14:tracePt t="42310" x="6172200" y="1076325"/>
          <p14:tracePt t="42358" x="6181725" y="1093788"/>
          <p14:tracePt t="42366" x="6181725" y="1103313"/>
          <p14:tracePt t="42374" x="6189663" y="1112838"/>
          <p14:tracePt t="42422" x="6189663" y="1122363"/>
          <p14:tracePt t="42462" x="6189663" y="1139825"/>
          <p14:tracePt t="42470" x="6189663" y="1149350"/>
          <p14:tracePt t="42494" x="6189663" y="1158875"/>
          <p14:tracePt t="42503" x="6189663" y="1176338"/>
          <p14:tracePt t="42526" x="6189663" y="1185863"/>
          <p14:tracePt t="42542" x="6208713" y="1195388"/>
          <p14:tracePt t="42550" x="6208713" y="1203325"/>
          <p14:tracePt t="42574" x="6208713" y="1222375"/>
          <p14:tracePt t="42582" x="6208713" y="1231900"/>
          <p14:tracePt t="42590" x="6208713" y="1239838"/>
          <p14:tracePt t="42606" x="6208713" y="1258888"/>
          <p14:tracePt t="42614" x="6208713" y="1268413"/>
          <p14:tracePt t="42622" x="6208713" y="1276350"/>
          <p14:tracePt t="42638" x="6208713" y="1303338"/>
          <p14:tracePt t="42646" x="6208713" y="1312863"/>
          <p14:tracePt t="42670" x="6208713" y="1322388"/>
          <p14:tracePt t="42678" x="6208713" y="1339850"/>
          <p14:tracePt t="42688" x="6208713" y="1358900"/>
          <p14:tracePt t="42694" x="6208713" y="1368425"/>
          <p14:tracePt t="42704" x="6208713" y="1385888"/>
          <p14:tracePt t="42710" x="6208713" y="1395413"/>
          <p14:tracePt t="42734" x="6208713" y="1404938"/>
          <p14:tracePt t="42742" x="6208713" y="1431925"/>
          <p14:tracePt t="42758" x="6208713" y="1449388"/>
          <p14:tracePt t="42766" x="6208713" y="1468438"/>
          <p14:tracePt t="42774" x="6208713" y="1477963"/>
          <p14:tracePt t="42782" x="6218238" y="1495425"/>
          <p14:tracePt t="42798" x="6218238" y="1522413"/>
          <p14:tracePt t="42807" x="6218238" y="1531938"/>
          <p14:tracePt t="42814" x="6218238" y="1541463"/>
          <p14:tracePt t="42822" x="6218238" y="1550988"/>
          <p14:tracePt t="42839" x="6218238" y="1558925"/>
          <p14:tracePt t="42846" x="6218238" y="1568450"/>
          <p14:tracePt t="42855" x="6218238" y="1577975"/>
          <p14:tracePt t="42862" x="6218238" y="1595438"/>
          <p14:tracePt t="42872" x="6218238" y="1604963"/>
          <p14:tracePt t="42894" x="6218238" y="1631950"/>
          <p14:tracePt t="42905" x="6218238" y="1641475"/>
          <p14:tracePt t="42910" x="6218238" y="1651000"/>
          <p14:tracePt t="42934" x="6218238" y="1660525"/>
          <p14:tracePt t="42942" x="6218238" y="1677988"/>
          <p14:tracePt t="42950" x="6218238" y="1687513"/>
          <p14:tracePt t="42958" x="6218238" y="1697038"/>
          <p14:tracePt t="42966" x="6218238" y="1714500"/>
          <p14:tracePt t="42975" x="6218238" y="1724025"/>
          <p14:tracePt t="42990" x="6218238" y="1741488"/>
          <p14:tracePt t="43006" x="6218238" y="1760538"/>
          <p14:tracePt t="43022" x="6218238" y="1768475"/>
          <p14:tracePt t="43038" x="6208713" y="1778000"/>
          <p14:tracePt t="43070" x="6199188" y="1804988"/>
          <p14:tracePt t="43087" x="6189663" y="1814513"/>
          <p14:tracePt t="43103" x="6181725" y="1833563"/>
          <p14:tracePt t="43110" x="6172200" y="1841500"/>
          <p14:tracePt t="43119" x="6162675" y="1860550"/>
          <p14:tracePt t="43126" x="6153150" y="1860550"/>
          <p14:tracePt t="43134" x="6145213" y="1870075"/>
          <p14:tracePt t="43278" x="6126163" y="1887538"/>
          <p14:tracePt t="43310" x="6126163" y="1897063"/>
          <p14:tracePt t="43319" x="6116638" y="1906588"/>
          <p14:tracePt t="43454" x="6108700" y="1914525"/>
          <p14:tracePt t="43462" x="6108700" y="1924050"/>
          <p14:tracePt t="43470" x="6099175" y="1933575"/>
          <p14:tracePt t="43485" x="6080125" y="1943100"/>
          <p14:tracePt t="43509" x="6072188" y="1943100"/>
          <p14:tracePt t="43542" x="6062663" y="1951038"/>
          <p14:tracePt t="52398" x="6062663" y="1960563"/>
          <p14:tracePt t="52405" x="6062663" y="1970088"/>
          <p14:tracePt t="52414" x="6043613" y="1970088"/>
          <p14:tracePt t="52422" x="6016625" y="1970088"/>
          <p14:tracePt t="52430" x="5980113" y="1970088"/>
          <p14:tracePt t="52437" x="5943600" y="1970088"/>
          <p14:tracePt t="52446" x="5889625" y="1970088"/>
          <p14:tracePt t="52454" x="5843588" y="1970088"/>
          <p14:tracePt t="52462" x="5807075" y="1970088"/>
          <p14:tracePt t="52469" x="5780088" y="1960563"/>
          <p14:tracePt t="52478" x="5734050" y="1951038"/>
          <p14:tracePt t="52486" x="5707063" y="1924050"/>
          <p14:tracePt t="52494" x="5697538" y="1924050"/>
          <p14:tracePt t="52503" x="5688013" y="1924050"/>
          <p14:tracePt t="52614" x="5680075" y="1924050"/>
          <p14:tracePt t="52630" x="5661025" y="1924050"/>
          <p14:tracePt t="52894" x="5653088" y="1924050"/>
          <p14:tracePt t="53661" x="5643563" y="1906588"/>
          <p14:tracePt t="53669" x="5624513" y="1878013"/>
          <p14:tracePt t="53677" x="5607050" y="1833563"/>
          <p14:tracePt t="53685" x="5588000" y="1814513"/>
          <p14:tracePt t="53694" x="5543550" y="1768475"/>
          <p14:tracePt t="53703" x="5478463" y="1731963"/>
          <p14:tracePt t="53710" x="5405438" y="1677988"/>
          <p14:tracePt t="53719" x="5314950" y="1631950"/>
          <p14:tracePt t="53726" x="5195888" y="1595438"/>
          <p14:tracePt t="53734" x="5068888" y="1550988"/>
          <p14:tracePt t="53742" x="4913313" y="1477963"/>
          <p14:tracePt t="53750" x="4776788" y="1412875"/>
          <p14:tracePt t="53758" x="4630738" y="1368425"/>
          <p14:tracePt t="53766" x="4476750" y="1303338"/>
          <p14:tracePt t="53774" x="4330700" y="1249363"/>
          <p14:tracePt t="53782" x="4184650" y="1222375"/>
          <p14:tracePt t="53790" x="4065588" y="1176338"/>
          <p14:tracePt t="53798" x="3919538" y="1149350"/>
          <p14:tracePt t="53806" x="3802063" y="1122363"/>
          <p14:tracePt t="53814" x="3709988" y="1093788"/>
          <p14:tracePt t="53821" x="3573463" y="1030288"/>
          <p14:tracePt t="53830" x="3519488" y="1020763"/>
          <p14:tracePt t="53838" x="3436938" y="976313"/>
          <p14:tracePt t="53846" x="3373438" y="957263"/>
          <p14:tracePt t="53854" x="3346450" y="939800"/>
          <p14:tracePt t="53862" x="3281363" y="911225"/>
          <p14:tracePt t="53869" x="3273425" y="903288"/>
          <p14:tracePt t="53878" x="3244850" y="893763"/>
          <p14:tracePt t="53890" x="3227388" y="884238"/>
          <p14:tracePt t="53894" x="3217863" y="866775"/>
          <p14:tracePt t="53903" x="3200400" y="857250"/>
          <p14:tracePt t="53910" x="3190875" y="847725"/>
          <p14:tracePt t="53919" x="3171825" y="830263"/>
          <p14:tracePt t="53936" x="3144838" y="830263"/>
          <p14:tracePt t="53950" x="3136900" y="830263"/>
          <p14:tracePt t="54062" x="3108325" y="830263"/>
          <p14:tracePt t="54070" x="3090863" y="830263"/>
          <p14:tracePt t="54077" x="3071813" y="830263"/>
          <p14:tracePt t="54085" x="3035300" y="839788"/>
          <p14:tracePt t="54093" x="3035300" y="847725"/>
          <p14:tracePt t="54101" x="2990850" y="866775"/>
          <p14:tracePt t="54109" x="2971800" y="874713"/>
          <p14:tracePt t="54118" x="2944813" y="874713"/>
          <p14:tracePt t="54125" x="2925763" y="884238"/>
          <p14:tracePt t="54134" x="2898775" y="920750"/>
          <p14:tracePt t="54150" x="2852738" y="930275"/>
          <p14:tracePt t="54158" x="2835275" y="947738"/>
          <p14:tracePt t="54167" x="2825750" y="947738"/>
          <p14:tracePt t="54174" x="2808288" y="957263"/>
          <p14:tracePt t="54182" x="2789238" y="976313"/>
          <p14:tracePt t="54190" x="2781300" y="976313"/>
          <p14:tracePt t="54198" x="2752725" y="993775"/>
          <p14:tracePt t="54206" x="2725738" y="1003300"/>
          <p14:tracePt t="54213" x="2708275" y="1020763"/>
          <p14:tracePt t="54221" x="2679700" y="1020763"/>
          <p14:tracePt t="54229" x="2616200" y="1030288"/>
          <p14:tracePt t="54237" x="2562225" y="1049338"/>
          <p14:tracePt t="54245" x="2498725" y="1066800"/>
          <p14:tracePt t="54253" x="2425700" y="1066800"/>
          <p14:tracePt t="54261" x="2360613" y="1085850"/>
          <p14:tracePt t="54270" x="2287588" y="1085850"/>
          <p14:tracePt t="54278" x="2233613" y="1085850"/>
          <p14:tracePt t="54287" x="2143125" y="1085850"/>
          <p14:tracePt t="54294" x="2087563" y="1085850"/>
          <p14:tracePt t="54304" x="1997075" y="1085850"/>
          <p14:tracePt t="54310" x="1941513" y="1085850"/>
          <p14:tracePt t="54321" x="1860550" y="1085850"/>
          <p14:tracePt t="54326" x="1804988" y="1085850"/>
          <p14:tracePt t="54337" x="1768475" y="1085850"/>
          <p14:tracePt t="54342" x="1722438" y="1085850"/>
          <p14:tracePt t="54350" x="1704975" y="1085850"/>
          <p14:tracePt t="54358" x="1685925" y="1085850"/>
          <p14:tracePt t="54374" x="1677988" y="1085850"/>
          <p14:tracePt t="54414" x="1668463" y="1085850"/>
          <p14:tracePt t="54430" x="1658938" y="1085850"/>
          <p14:tracePt t="54438" x="1631950" y="1085850"/>
          <p14:tracePt t="54446" x="1604963" y="1085850"/>
          <p14:tracePt t="54455" x="1576388" y="1085850"/>
          <p14:tracePt t="54462" x="1531938" y="1085850"/>
          <p14:tracePt t="54471" x="1495425" y="1085850"/>
          <p14:tracePt t="54478" x="1468438" y="1085850"/>
          <p14:tracePt t="54488" x="1422400" y="1085850"/>
          <p14:tracePt t="54494" x="1395413" y="1085850"/>
          <p14:tracePt t="54504" x="1385888" y="1076325"/>
          <p14:tracePt t="54510" x="1376363" y="1076325"/>
          <p14:tracePt t="54526" x="1358900" y="1076325"/>
          <p14:tracePt t="54550" x="1349375" y="1076325"/>
          <p14:tracePt t="54622" x="1339850" y="1076325"/>
          <p14:tracePt t="54630" x="1312863" y="1066800"/>
          <p14:tracePt t="54638" x="1293813" y="1057275"/>
          <p14:tracePt t="54646" x="1276350" y="1057275"/>
          <p14:tracePt t="54654" x="1239838" y="1030288"/>
          <p14:tracePt t="54670" x="1222375" y="1020763"/>
          <p14:tracePt t="54678" x="1203325" y="1012825"/>
          <p14:tracePt t="54694" x="1157288" y="984250"/>
          <p14:tracePt t="54703" x="1149350" y="976313"/>
          <p14:tracePt t="54710" x="1139825" y="976313"/>
          <p14:tracePt t="54726" x="1130300" y="976313"/>
          <p14:tracePt t="55086" x="1193800" y="976313"/>
          <p14:tracePt t="55094" x="1303338" y="976313"/>
          <p14:tracePt t="55102" x="1449388" y="976313"/>
          <p14:tracePt t="55110" x="1612900" y="976313"/>
          <p14:tracePt t="55120" x="1778000" y="976313"/>
          <p14:tracePt t="55126" x="1924050" y="976313"/>
          <p14:tracePt t="55137" x="2106613" y="976313"/>
          <p14:tracePt t="55142" x="2270125" y="976313"/>
          <p14:tracePt t="55150" x="2433638" y="976313"/>
          <p14:tracePt t="55158" x="2562225" y="976313"/>
          <p14:tracePt t="55166" x="2725738" y="993775"/>
          <p14:tracePt t="55174" x="2817813" y="1003300"/>
          <p14:tracePt t="55182" x="2944813" y="1020763"/>
          <p14:tracePt t="55190" x="3035300" y="1020763"/>
          <p14:tracePt t="55198" x="3100388" y="1057275"/>
          <p14:tracePt t="55206" x="3144838" y="1057275"/>
          <p14:tracePt t="55214" x="3200400" y="1057275"/>
          <p14:tracePt t="55222" x="3227388" y="1057275"/>
          <p14:tracePt t="55230" x="3273425" y="1057275"/>
          <p14:tracePt t="55238" x="3309938" y="1057275"/>
          <p14:tracePt t="55246" x="3354388" y="1066800"/>
          <p14:tracePt t="55253" x="3382963" y="1066800"/>
          <p14:tracePt t="55262" x="3419475" y="1066800"/>
          <p14:tracePt t="55270" x="3463925" y="1066800"/>
          <p14:tracePt t="55278" x="3482975" y="1066800"/>
          <p14:tracePt t="55287" x="3519488" y="1066800"/>
          <p14:tracePt t="55294" x="3563938" y="1066800"/>
          <p14:tracePt t="55304" x="3582988" y="1066800"/>
          <p14:tracePt t="55310" x="3609975" y="1066800"/>
          <p14:tracePt t="55318" x="3619500" y="1066800"/>
          <p14:tracePt t="55325" x="3646488" y="1066800"/>
          <p14:tracePt t="55341" x="3656013" y="1066800"/>
          <p14:tracePt t="55357" x="3665538" y="1066800"/>
          <p14:tracePt t="55365" x="3692525" y="1076325"/>
          <p14:tracePt t="55406" x="3702050" y="1076325"/>
          <p14:tracePt t="55558" x="3709988" y="1076325"/>
          <p14:tracePt t="55589" x="3729038" y="1076325"/>
          <p14:tracePt t="55614" x="3746500" y="1085850"/>
          <p14:tracePt t="55645" x="3783013" y="1093788"/>
          <p14:tracePt t="55678" x="3783013" y="1103313"/>
          <p14:tracePt t="55702" x="3783013" y="1112838"/>
          <p14:tracePt t="55831" x="3792538" y="1122363"/>
          <p14:tracePt t="55839" x="3810000" y="1122363"/>
          <p14:tracePt t="55846" x="3838575" y="1122363"/>
          <p14:tracePt t="55854" x="3883025" y="1122363"/>
          <p14:tracePt t="55862" x="3919538" y="1122363"/>
          <p14:tracePt t="55870" x="3965575" y="1122363"/>
          <p14:tracePt t="55878" x="3992563" y="1122363"/>
          <p14:tracePt t="55891" x="4048125" y="1122363"/>
          <p14:tracePt t="55894" x="4075113" y="1122363"/>
          <p14:tracePt t="55904" x="4094163" y="1122363"/>
          <p14:tracePt t="55910" x="4111625" y="1122363"/>
          <p14:tracePt t="55921" x="4129088" y="1122363"/>
          <p14:tracePt t="55926" x="4138613" y="1122363"/>
          <p14:tracePt t="55942" x="4157663" y="1122363"/>
          <p14:tracePt t="55966" x="4165600" y="1122363"/>
          <p14:tracePt t="55974" x="4175125" y="1122363"/>
          <p14:tracePt t="56070" x="4194175" y="1122363"/>
          <p14:tracePt t="56086" x="4202113" y="1122363"/>
          <p14:tracePt t="56190" x="4221163" y="1139825"/>
          <p14:tracePt t="56198" x="4221163" y="1149350"/>
          <p14:tracePt t="56231" x="4221163" y="1158875"/>
          <p14:tracePt t="57127" x="4230688" y="1166813"/>
          <p14:tracePt t="57135" x="4230688" y="1176338"/>
          <p14:tracePt t="57142" x="4230688" y="1185863"/>
          <p14:tracePt t="57174" x="4230688" y="1195388"/>
          <p14:tracePt t="68582" x="4230688" y="1185863"/>
          <p14:tracePt t="68590" x="4230688" y="1158875"/>
          <p14:tracePt t="68598" x="4230688" y="1139825"/>
          <p14:tracePt t="68606" x="4230688" y="1130300"/>
          <p14:tracePt t="68622" x="4230688" y="1112838"/>
          <p14:tracePt t="68686" x="4230688" y="1103313"/>
          <p14:tracePt t="68734" x="4238625" y="1103313"/>
          <p14:tracePt t="68838" x="4238625" y="1112838"/>
          <p14:tracePt t="68846" x="4194175" y="1130300"/>
          <p14:tracePt t="68854" x="4165600" y="1139825"/>
          <p14:tracePt t="68862" x="4129088" y="1166813"/>
          <p14:tracePt t="68870" x="4065588" y="1176338"/>
          <p14:tracePt t="68878" x="4021138" y="1176338"/>
          <p14:tracePt t="68887" x="3938588" y="1176338"/>
          <p14:tracePt t="68894" x="3856038" y="1203325"/>
          <p14:tracePt t="68901" x="3783013" y="1203325"/>
          <p14:tracePt t="68910" x="3656013" y="1203325"/>
          <p14:tracePt t="68918" x="3563938" y="1203325"/>
          <p14:tracePt t="68926" x="3436938" y="1203325"/>
          <p14:tracePt t="68935" x="3309938" y="1203325"/>
          <p14:tracePt t="68942" x="3217863" y="1203325"/>
          <p14:tracePt t="68951" x="3108325" y="1203325"/>
          <p14:tracePt t="68958" x="3054350" y="1203325"/>
          <p14:tracePt t="68968" x="2981325" y="1203325"/>
          <p14:tracePt t="68974" x="2917825" y="1203325"/>
          <p14:tracePt t="68982" x="2889250" y="1203325"/>
          <p14:tracePt t="68990" x="2871788" y="1203325"/>
          <p14:tracePt t="68998" x="2862263" y="1203325"/>
          <p14:tracePt t="69005" x="2844800" y="1203325"/>
          <p14:tracePt t="69038" x="2835275" y="1203325"/>
          <p14:tracePt t="69046" x="2825750" y="1203325"/>
          <p14:tracePt t="69062" x="2798763" y="1203325"/>
          <p14:tracePt t="69069" x="2781300" y="1203325"/>
          <p14:tracePt t="69078" x="2744788" y="1203325"/>
          <p14:tracePt t="69086" x="2725738" y="1203325"/>
          <p14:tracePt t="69094" x="2708275" y="1203325"/>
          <p14:tracePt t="69101" x="2662238" y="1212850"/>
          <p14:tracePt t="69110" x="2606675" y="1212850"/>
          <p14:tracePt t="69118" x="2589213" y="1212850"/>
          <p14:tracePt t="69126" x="2562225" y="1212850"/>
          <p14:tracePt t="69135" x="2543175" y="1212850"/>
          <p14:tracePt t="69142" x="2533650" y="1212850"/>
          <p14:tracePt t="69152" x="2516188" y="1212850"/>
          <p14:tracePt t="69158" x="2506663" y="1212850"/>
          <p14:tracePt t="69174" x="2498725" y="1212850"/>
          <p14:tracePt t="69214" x="2479675" y="1222375"/>
          <p14:tracePt t="69222" x="2470150" y="1231900"/>
          <p14:tracePt t="69230" x="2452688" y="1239838"/>
          <p14:tracePt t="69238" x="2443163" y="1239838"/>
          <p14:tracePt t="69246" x="2433638" y="1239838"/>
          <p14:tracePt t="69254" x="2425700" y="1239838"/>
          <p14:tracePt t="69366" x="2416175" y="1239838"/>
          <p14:tracePt t="69374" x="2416175" y="1249363"/>
          <p14:tracePt t="69582" x="2416175" y="1276350"/>
          <p14:tracePt t="69590" x="2416175" y="1285875"/>
          <p14:tracePt t="69598" x="2416175" y="1303338"/>
          <p14:tracePt t="69606" x="2416175" y="1322388"/>
          <p14:tracePt t="69614" x="2416175" y="1339850"/>
          <p14:tracePt t="69638" x="2416175" y="1358900"/>
          <p14:tracePt t="69693" x="2416175" y="1368425"/>
          <p14:tracePt t="69701" x="2425700" y="1368425"/>
          <p14:tracePt t="69709" x="2433638" y="1368425"/>
          <p14:tracePt t="69717" x="2470150" y="1376363"/>
          <p14:tracePt t="69725" x="2479675" y="1385888"/>
          <p14:tracePt t="69734" x="2506663" y="1395413"/>
          <p14:tracePt t="69742" x="2525713" y="1412875"/>
          <p14:tracePt t="69752" x="2533650" y="1422400"/>
          <p14:tracePt t="69910" x="2533650" y="1431925"/>
          <p14:tracePt t="69918" x="2533650" y="1449388"/>
          <p14:tracePt t="69942" x="2533650" y="1458913"/>
          <p14:tracePt t="70022" x="2533650" y="1468438"/>
          <p14:tracePt t="70030" x="2533650" y="1485900"/>
          <p14:tracePt t="70038" x="2533650" y="1504950"/>
          <p14:tracePt t="70046" x="2533650" y="1531938"/>
          <p14:tracePt t="70054" x="2533650" y="1550988"/>
          <p14:tracePt t="70062" x="2533650" y="1558925"/>
          <p14:tracePt t="70070" x="2533650" y="1577975"/>
          <p14:tracePt t="70078" x="2533650" y="1587500"/>
          <p14:tracePt t="70086" x="2543175" y="1595438"/>
          <p14:tracePt t="70094" x="2552700" y="1604963"/>
          <p14:tracePt t="70102" x="2562225" y="1614488"/>
          <p14:tracePt t="70110" x="2562225" y="1624013"/>
          <p14:tracePt t="70134" x="2562225" y="1631950"/>
          <p14:tracePt t="70246" x="2562225" y="1641475"/>
          <p14:tracePt t="70254" x="2562225" y="1660525"/>
          <p14:tracePt t="70397" x="2562225" y="1668463"/>
          <p14:tracePt t="70405" x="2589213" y="1687513"/>
          <p14:tracePt t="70429" x="2606675" y="1687513"/>
          <p14:tracePt t="70437" x="2643188" y="1697038"/>
          <p14:tracePt t="70453" x="2662238" y="1704975"/>
          <p14:tracePt t="70462" x="2679700" y="1704975"/>
          <p14:tracePt t="70470" x="2689225" y="1704975"/>
          <p14:tracePt t="70478" x="2725738" y="1704975"/>
          <p14:tracePt t="70494" x="2735263" y="1704975"/>
          <p14:tracePt t="70502" x="2744788" y="1704975"/>
          <p14:tracePt t="70534" x="2752725" y="1704975"/>
          <p14:tracePt t="70542" x="2762250" y="1704975"/>
          <p14:tracePt t="70552" x="2771775" y="1704975"/>
          <p14:tracePt t="70558" x="2781300" y="1704975"/>
          <p14:tracePt t="70574" x="2808288" y="1704975"/>
          <p14:tracePt t="70582" x="2852738" y="1704975"/>
          <p14:tracePt t="70590" x="2881313" y="1704975"/>
          <p14:tracePt t="70598" x="2898775" y="1704975"/>
          <p14:tracePt t="70606" x="2925763" y="1704975"/>
          <p14:tracePt t="70614" x="2971800" y="1724025"/>
          <p14:tracePt t="70622" x="2990850" y="1731963"/>
          <p14:tracePt t="70630" x="3008313" y="1751013"/>
          <p14:tracePt t="70638" x="3017838" y="1768475"/>
          <p14:tracePt t="70894" x="3027363" y="1768475"/>
          <p14:tracePt t="70902" x="3044825" y="1768475"/>
          <p14:tracePt t="70910" x="3071813" y="1768475"/>
          <p14:tracePt t="70919" x="3100388" y="1768475"/>
          <p14:tracePt t="70927" x="3154363" y="1768475"/>
          <p14:tracePt t="70933" x="3244850" y="1768475"/>
          <p14:tracePt t="70942" x="3290888" y="1768475"/>
          <p14:tracePt t="70952" x="3436938" y="1824038"/>
          <p14:tracePt t="70958" x="3582988" y="1851025"/>
          <p14:tracePt t="70966" x="3856038" y="1943100"/>
          <p14:tracePt t="70973" x="4084638" y="2016125"/>
          <p14:tracePt t="70981" x="4267200" y="2043113"/>
          <p14:tracePt t="70989" x="4476750" y="2106613"/>
          <p14:tracePt t="70997" x="4630738" y="2152650"/>
          <p14:tracePt t="71005" x="4703763" y="2179638"/>
          <p14:tracePt t="71013" x="4786313" y="2197100"/>
          <p14:tracePt t="71022" x="4822825" y="2197100"/>
          <p14:tracePt t="71030" x="4859338" y="2197100"/>
          <p14:tracePt t="71038" x="4876800" y="2197100"/>
          <p14:tracePt t="71054" x="4895850" y="2197100"/>
          <p14:tracePt t="71062" x="4905375" y="2197100"/>
          <p14:tracePt t="71078" x="4913313" y="2197100"/>
          <p14:tracePt t="71086" x="4941888" y="2197100"/>
          <p14:tracePt t="71094" x="4968875" y="2225675"/>
          <p14:tracePt t="71102" x="5049838" y="2252663"/>
          <p14:tracePt t="71110" x="5132388" y="2279650"/>
          <p14:tracePt t="71119" x="5205413" y="2289175"/>
          <p14:tracePt t="71126" x="5251450" y="2298700"/>
          <p14:tracePt t="71135" x="5305425" y="2316163"/>
          <p14:tracePt t="71142" x="5324475" y="2316163"/>
          <p14:tracePt t="71152" x="5351463" y="2316163"/>
          <p14:tracePt t="71158" x="5360988" y="2316163"/>
          <p14:tracePt t="71168" x="5368925" y="2316163"/>
          <p14:tracePt t="71174" x="5387975" y="2316163"/>
          <p14:tracePt t="71183" x="5414963" y="2316163"/>
          <p14:tracePt t="71190" x="5424488" y="2316163"/>
          <p14:tracePt t="71198" x="5451475" y="2316163"/>
          <p14:tracePt t="71206" x="5478463" y="2316163"/>
          <p14:tracePt t="71214" x="5514975" y="2316163"/>
          <p14:tracePt t="71222" x="5570538" y="2316163"/>
          <p14:tracePt t="71230" x="5680075" y="2316163"/>
          <p14:tracePt t="71238" x="5789613" y="2316163"/>
          <p14:tracePt t="71246" x="5916613" y="2316163"/>
          <p14:tracePt t="71254" x="6053138" y="2352675"/>
          <p14:tracePt t="71262" x="6218238" y="2371725"/>
          <p14:tracePt t="71271" x="6345238" y="2389188"/>
          <p14:tracePt t="71278" x="6554788" y="2435225"/>
          <p14:tracePt t="71286" x="6718300" y="2452688"/>
          <p14:tracePt t="71294" x="6956425" y="2498725"/>
          <p14:tracePt t="71302" x="7138988" y="2517775"/>
          <p14:tracePt t="71310" x="7385050" y="2608263"/>
          <p14:tracePt t="71318" x="7548563" y="2635250"/>
          <p14:tracePt t="71326" x="7740650" y="2698750"/>
          <p14:tracePt t="71335" x="7931150" y="2763838"/>
          <p14:tracePt t="71342" x="8086725" y="2790825"/>
          <p14:tracePt t="71352" x="8232775" y="2863850"/>
          <p14:tracePt t="71358" x="8386763" y="2909888"/>
          <p14:tracePt t="71368" x="8515350" y="2936875"/>
          <p14:tracePt t="71374" x="8588375" y="2936875"/>
          <p14:tracePt t="71382" x="8661400" y="2936875"/>
          <p14:tracePt t="71390" x="8734425" y="2936875"/>
          <p14:tracePt t="71398" x="8824913" y="2936875"/>
          <p14:tracePt t="71406" x="8907463" y="2936875"/>
          <p14:tracePt t="71414" x="8961438" y="2936875"/>
          <p14:tracePt t="71422" x="9053513" y="2936875"/>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anchor="t"/>
          <a:lstStyle/>
          <a:p>
            <a:pPr eaLnBrk="1" hangingPunct="1"/>
            <a:r>
              <a:rPr lang="en-US" altLang="ja-JP" dirty="0" err="1"/>
              <a:t>P3</a:t>
            </a:r>
            <a:r>
              <a:rPr lang="ja-JP" altLang="en-US" dirty="0"/>
              <a:t>が書き込み無効化</a:t>
            </a:r>
          </a:p>
        </p:txBody>
      </p:sp>
      <p:sp>
        <p:nvSpPr>
          <p:cNvPr id="20483"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P1</a:t>
            </a:r>
            <a:endParaRPr lang="en-US" altLang="ja-JP" sz="1800" dirty="0">
              <a:latin typeface="Times New Roman" panose="02020603050405020304" pitchFamily="18" charset="0"/>
            </a:endParaRPr>
          </a:p>
        </p:txBody>
      </p:sp>
      <p:sp>
        <p:nvSpPr>
          <p:cNvPr id="20484"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2000">
              <a:latin typeface="HGS創英角ｺﾞｼｯｸUB" panose="020B0900000000000000" pitchFamily="50" charset="-128"/>
              <a:ea typeface="HGS創英角ｺﾞｼｯｸUB" panose="020B0900000000000000" pitchFamily="50" charset="-128"/>
            </a:endParaRPr>
          </a:p>
        </p:txBody>
      </p:sp>
      <p:sp>
        <p:nvSpPr>
          <p:cNvPr id="20485"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486"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487"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grpSp>
        <p:nvGrpSpPr>
          <p:cNvPr id="20488" name="Group 8"/>
          <p:cNvGrpSpPr>
            <a:grpSpLocks/>
          </p:cNvGrpSpPr>
          <p:nvPr/>
        </p:nvGrpSpPr>
        <p:grpSpPr bwMode="auto">
          <a:xfrm>
            <a:off x="4876800" y="3048000"/>
            <a:ext cx="762000" cy="2514600"/>
            <a:chOff x="672" y="2208"/>
            <a:chExt cx="480" cy="1584"/>
          </a:xfrm>
        </p:grpSpPr>
        <p:sp>
          <p:nvSpPr>
            <p:cNvPr id="20519"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P3</a:t>
              </a:r>
              <a:endParaRPr lang="en-US" altLang="ja-JP" sz="1800" dirty="0">
                <a:latin typeface="Times New Roman" panose="02020603050405020304" pitchFamily="18" charset="0"/>
              </a:endParaRPr>
            </a:p>
          </p:txBody>
        </p:sp>
        <p:sp>
          <p:nvSpPr>
            <p:cNvPr id="20520"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sp>
          <p:nvSpPr>
            <p:cNvPr id="20521"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22"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489" name="Group 13"/>
          <p:cNvGrpSpPr>
            <a:grpSpLocks/>
          </p:cNvGrpSpPr>
          <p:nvPr/>
        </p:nvGrpSpPr>
        <p:grpSpPr bwMode="auto">
          <a:xfrm>
            <a:off x="3429000" y="3048000"/>
            <a:ext cx="762000" cy="2514600"/>
            <a:chOff x="672" y="2208"/>
            <a:chExt cx="480" cy="1584"/>
          </a:xfrm>
        </p:grpSpPr>
        <p:sp>
          <p:nvSpPr>
            <p:cNvPr id="20515"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P2</a:t>
              </a:r>
              <a:endParaRPr lang="en-US" altLang="ja-JP" sz="1800" dirty="0">
                <a:latin typeface="Times New Roman" panose="02020603050405020304" pitchFamily="18" charset="0"/>
              </a:endParaRPr>
            </a:p>
          </p:txBody>
        </p:sp>
        <p:sp>
          <p:nvSpPr>
            <p:cNvPr id="20516"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sp>
          <p:nvSpPr>
            <p:cNvPr id="20517"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18"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0490" name="Group 18"/>
          <p:cNvGrpSpPr>
            <a:grpSpLocks/>
          </p:cNvGrpSpPr>
          <p:nvPr/>
        </p:nvGrpSpPr>
        <p:grpSpPr bwMode="auto">
          <a:xfrm>
            <a:off x="6324600" y="3048000"/>
            <a:ext cx="762000" cy="2514600"/>
            <a:chOff x="672" y="2208"/>
            <a:chExt cx="480" cy="1584"/>
          </a:xfrm>
        </p:grpSpPr>
        <p:sp>
          <p:nvSpPr>
            <p:cNvPr id="20511"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P4</a:t>
              </a:r>
              <a:endParaRPr lang="en-US" altLang="ja-JP" sz="1800" dirty="0">
                <a:latin typeface="Times New Roman" panose="02020603050405020304" pitchFamily="18" charset="0"/>
              </a:endParaRPr>
            </a:p>
          </p:txBody>
        </p:sp>
        <p:sp>
          <p:nvSpPr>
            <p:cNvPr id="20512"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sp>
          <p:nvSpPr>
            <p:cNvPr id="20513"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14"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0491"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20492" name="Text Box 24"/>
          <p:cNvSpPr txBox="1">
            <a:spLocks noChangeArrowheads="1"/>
          </p:cNvSpPr>
          <p:nvPr/>
        </p:nvSpPr>
        <p:spPr bwMode="auto">
          <a:xfrm>
            <a:off x="4059382" y="2515177"/>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latin typeface="Times New Roman" panose="02020603050405020304" pitchFamily="18" charset="0"/>
              </a:rPr>
              <a:t>共有バス</a:t>
            </a:r>
            <a:endParaRPr lang="en-US" altLang="ja-JP" sz="1800" dirty="0">
              <a:latin typeface="Times New Roman" panose="02020603050405020304" pitchFamily="18" charset="0"/>
            </a:endParaRPr>
          </a:p>
        </p:txBody>
      </p:sp>
      <p:sp>
        <p:nvSpPr>
          <p:cNvPr id="20493"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0494" name="Group 26"/>
          <p:cNvGrpSpPr>
            <a:grpSpLocks/>
          </p:cNvGrpSpPr>
          <p:nvPr/>
        </p:nvGrpSpPr>
        <p:grpSpPr bwMode="auto">
          <a:xfrm>
            <a:off x="1219200" y="3336925"/>
            <a:ext cx="962025" cy="633413"/>
            <a:chOff x="806" y="2078"/>
            <a:chExt cx="606" cy="399"/>
          </a:xfrm>
        </p:grpSpPr>
        <p:sp>
          <p:nvSpPr>
            <p:cNvPr id="20509"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CC"/>
                </a:solidFill>
                <a:latin typeface="Times New Roman" panose="02020603050405020304" pitchFamily="18" charset="0"/>
              </a:endParaRPr>
            </a:p>
          </p:txBody>
        </p:sp>
        <p:sp>
          <p:nvSpPr>
            <p:cNvPr id="20510"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CC"/>
                </a:solidFill>
                <a:latin typeface="Times New Roman" panose="02020603050405020304" pitchFamily="18" charset="0"/>
              </a:endParaRPr>
            </a:p>
          </p:txBody>
        </p:sp>
      </p:grpSp>
      <p:sp>
        <p:nvSpPr>
          <p:cNvPr id="261149" name="Text Box 29"/>
          <p:cNvSpPr txBox="1">
            <a:spLocks noChangeArrowheads="1"/>
          </p:cNvSpPr>
          <p:nvPr/>
        </p:nvSpPr>
        <p:spPr bwMode="auto">
          <a:xfrm>
            <a:off x="2500313" y="3789363"/>
            <a:ext cx="258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a:solidFill>
                  <a:srgbClr val="CC0000"/>
                </a:solidFill>
                <a:latin typeface="HGS創英角ｺﾞｼｯｸUB" panose="020B0900000000000000" pitchFamily="50" charset="-128"/>
                <a:ea typeface="HGS創英角ｺﾞｼｯｸUB" panose="020B0900000000000000" pitchFamily="50" charset="-128"/>
              </a:rPr>
              <a:t>I</a:t>
            </a:r>
          </a:p>
        </p:txBody>
      </p:sp>
      <p:grpSp>
        <p:nvGrpSpPr>
          <p:cNvPr id="6" name="Group 30"/>
          <p:cNvGrpSpPr>
            <a:grpSpLocks/>
          </p:cNvGrpSpPr>
          <p:nvPr/>
        </p:nvGrpSpPr>
        <p:grpSpPr bwMode="auto">
          <a:xfrm>
            <a:off x="2514600" y="2895600"/>
            <a:ext cx="2895600" cy="762000"/>
            <a:chOff x="1584" y="1824"/>
            <a:chExt cx="1824" cy="480"/>
          </a:xfrm>
        </p:grpSpPr>
        <p:grpSp>
          <p:nvGrpSpPr>
            <p:cNvPr id="20504" name="Group 31"/>
            <p:cNvGrpSpPr>
              <a:grpSpLocks/>
            </p:cNvGrpSpPr>
            <p:nvPr/>
          </p:nvGrpSpPr>
          <p:grpSpPr bwMode="auto">
            <a:xfrm>
              <a:off x="1584" y="1824"/>
              <a:ext cx="1824" cy="480"/>
              <a:chOff x="1584" y="1824"/>
              <a:chExt cx="1824" cy="480"/>
            </a:xfrm>
          </p:grpSpPr>
          <p:sp>
            <p:nvSpPr>
              <p:cNvPr id="20506" name="Line 32"/>
              <p:cNvSpPr>
                <a:spLocks noChangeShapeType="1"/>
              </p:cNvSpPr>
              <p:nvPr/>
            </p:nvSpPr>
            <p:spPr bwMode="auto">
              <a:xfrm flipV="1">
                <a:off x="3408" y="1824"/>
                <a:ext cx="0" cy="24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07" name="Line 33"/>
              <p:cNvSpPr>
                <a:spLocks noChangeShapeType="1"/>
              </p:cNvSpPr>
              <p:nvPr/>
            </p:nvSpPr>
            <p:spPr bwMode="auto">
              <a:xfrm flipH="1">
                <a:off x="1584" y="1824"/>
                <a:ext cx="1824" cy="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08" name="Line 34"/>
              <p:cNvSpPr>
                <a:spLocks noChangeShapeType="1"/>
              </p:cNvSpPr>
              <p:nvPr/>
            </p:nvSpPr>
            <p:spPr bwMode="auto">
              <a:xfrm>
                <a:off x="1584" y="1824"/>
                <a:ext cx="0" cy="48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0505" name="Text Box 35"/>
            <p:cNvSpPr txBox="1">
              <a:spLocks noChangeArrowheads="1"/>
            </p:cNvSpPr>
            <p:nvPr/>
          </p:nvSpPr>
          <p:spPr bwMode="auto">
            <a:xfrm>
              <a:off x="1718" y="1850"/>
              <a:ext cx="108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CC0000"/>
                  </a:solidFill>
                  <a:latin typeface="Times New Roman" panose="02020603050405020304" pitchFamily="18" charset="0"/>
                </a:rPr>
                <a:t>無効化信号</a:t>
              </a:r>
              <a:endParaRPr lang="en-US" altLang="ja-JP" sz="2400" dirty="0">
                <a:solidFill>
                  <a:srgbClr val="CC0000"/>
                </a:solidFill>
                <a:latin typeface="Times New Roman" panose="02020603050405020304" pitchFamily="18" charset="0"/>
              </a:endParaRPr>
            </a:p>
          </p:txBody>
        </p:sp>
      </p:grpSp>
      <p:sp>
        <p:nvSpPr>
          <p:cNvPr id="261156" name="Text Box 36"/>
          <p:cNvSpPr txBox="1">
            <a:spLocks noChangeArrowheads="1"/>
          </p:cNvSpPr>
          <p:nvPr/>
        </p:nvSpPr>
        <p:spPr bwMode="auto">
          <a:xfrm>
            <a:off x="2195513" y="3789363"/>
            <a:ext cx="349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dirty="0">
                <a:solidFill>
                  <a:srgbClr val="0066FF"/>
                </a:solidFill>
                <a:latin typeface="HGP創英角ｺﾞｼｯｸUB" panose="020B0900000000000000" pitchFamily="50" charset="-128"/>
                <a:ea typeface="HGP創英角ｺﾞｼｯｸUB" panose="020B0900000000000000" pitchFamily="50" charset="-128"/>
              </a:rPr>
              <a:t>C</a:t>
            </a:r>
          </a:p>
        </p:txBody>
      </p:sp>
      <p:sp>
        <p:nvSpPr>
          <p:cNvPr id="261157" name="Text Box 37"/>
          <p:cNvSpPr txBox="1">
            <a:spLocks noChangeArrowheads="1"/>
          </p:cNvSpPr>
          <p:nvPr/>
        </p:nvSpPr>
        <p:spPr bwMode="auto">
          <a:xfrm>
            <a:off x="5086350" y="3789363"/>
            <a:ext cx="349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a:solidFill>
                  <a:srgbClr val="0066FF"/>
                </a:solidFill>
                <a:latin typeface="HGP創英角ｺﾞｼｯｸUB" panose="020B0900000000000000" pitchFamily="50" charset="-128"/>
                <a:ea typeface="HGP創英角ｺﾞｼｯｸUB" panose="020B0900000000000000" pitchFamily="50" charset="-128"/>
              </a:rPr>
              <a:t>C</a:t>
            </a:r>
          </a:p>
        </p:txBody>
      </p:sp>
      <p:grpSp>
        <p:nvGrpSpPr>
          <p:cNvPr id="8" name="Group 38"/>
          <p:cNvGrpSpPr>
            <a:grpSpLocks/>
          </p:cNvGrpSpPr>
          <p:nvPr/>
        </p:nvGrpSpPr>
        <p:grpSpPr bwMode="auto">
          <a:xfrm>
            <a:off x="5562600" y="4343400"/>
            <a:ext cx="787400" cy="533400"/>
            <a:chOff x="3504" y="2736"/>
            <a:chExt cx="496" cy="336"/>
          </a:xfrm>
        </p:grpSpPr>
        <p:sp>
          <p:nvSpPr>
            <p:cNvPr id="20502" name="Line 39"/>
            <p:cNvSpPr>
              <a:spLocks noChangeShapeType="1"/>
            </p:cNvSpPr>
            <p:nvPr/>
          </p:nvSpPr>
          <p:spPr bwMode="auto">
            <a:xfrm flipV="1">
              <a:off x="3504" y="2736"/>
              <a:ext cx="0" cy="336"/>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03" name="Text Box 40"/>
            <p:cNvSpPr txBox="1">
              <a:spLocks noChangeArrowheads="1"/>
            </p:cNvSpPr>
            <p:nvPr/>
          </p:nvSpPr>
          <p:spPr bwMode="auto">
            <a:xfrm>
              <a:off x="3548" y="2807"/>
              <a:ext cx="4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Write</a:t>
              </a:r>
            </a:p>
          </p:txBody>
        </p:sp>
      </p:grpSp>
      <p:sp>
        <p:nvSpPr>
          <p:cNvPr id="261161" name="Text Box 41"/>
          <p:cNvSpPr txBox="1">
            <a:spLocks noChangeArrowheads="1"/>
          </p:cNvSpPr>
          <p:nvPr/>
        </p:nvSpPr>
        <p:spPr bwMode="auto">
          <a:xfrm>
            <a:off x="5321300" y="3759200"/>
            <a:ext cx="43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400">
                <a:solidFill>
                  <a:srgbClr val="CC0000"/>
                </a:solidFill>
                <a:latin typeface="HGP創英角ｺﾞｼｯｸUB" panose="020B0900000000000000" pitchFamily="50" charset="-128"/>
                <a:ea typeface="HGP創英角ｺﾞｼｯｸUB" panose="020B0900000000000000" pitchFamily="50" charset="-128"/>
              </a:rPr>
              <a:t>D</a:t>
            </a:r>
          </a:p>
        </p:txBody>
      </p:sp>
      <p:sp>
        <p:nvSpPr>
          <p:cNvPr id="2" name="テキスト ボックス 1"/>
          <p:cNvSpPr txBox="1"/>
          <p:nvPr/>
        </p:nvSpPr>
        <p:spPr>
          <a:xfrm>
            <a:off x="4572000" y="5657671"/>
            <a:ext cx="3571812" cy="1200329"/>
          </a:xfrm>
          <a:prstGeom prst="rect">
            <a:avLst/>
          </a:prstGeom>
          <a:noFill/>
        </p:spPr>
        <p:txBody>
          <a:bodyPr wrap="none" rtlCol="0">
            <a:spAutoFit/>
          </a:bodyPr>
          <a:lstStyle/>
          <a:p>
            <a:r>
              <a:rPr kumimoji="1" lang="ja-JP" altLang="en-US" dirty="0"/>
              <a:t>書き込みを行う</a:t>
            </a:r>
            <a:endParaRPr kumimoji="1" lang="en-US" altLang="ja-JP" dirty="0"/>
          </a:p>
          <a:p>
            <a:r>
              <a:rPr lang="en-US" altLang="ja-JP" dirty="0"/>
              <a:t>Clean</a:t>
            </a:r>
            <a:r>
              <a:rPr lang="ja-JP" altLang="en-US" dirty="0"/>
              <a:t>→</a:t>
            </a:r>
            <a:r>
              <a:rPr lang="en-US" altLang="ja-JP" dirty="0"/>
              <a:t>Dirty</a:t>
            </a:r>
            <a:r>
              <a:rPr lang="ja-JP" altLang="en-US" dirty="0"/>
              <a:t>に変化</a:t>
            </a:r>
            <a:endParaRPr lang="en-US" altLang="ja-JP" dirty="0"/>
          </a:p>
          <a:p>
            <a:r>
              <a:rPr lang="ja-JP" altLang="en-US" dirty="0"/>
              <a:t>共有バス上に書いたアドレスを送り</a:t>
            </a:r>
            <a:endParaRPr lang="en-US" altLang="ja-JP" dirty="0"/>
          </a:p>
          <a:p>
            <a:r>
              <a:rPr kumimoji="1" lang="ja-JP" altLang="en-US" dirty="0"/>
              <a:t>コピーを無効化</a:t>
            </a:r>
          </a:p>
        </p:txBody>
      </p:sp>
      <p:sp>
        <p:nvSpPr>
          <p:cNvPr id="44" name="テキスト ボックス 43"/>
          <p:cNvSpPr txBox="1"/>
          <p:nvPr/>
        </p:nvSpPr>
        <p:spPr>
          <a:xfrm>
            <a:off x="758857" y="5648833"/>
            <a:ext cx="3228769" cy="923330"/>
          </a:xfrm>
          <a:prstGeom prst="rect">
            <a:avLst/>
          </a:prstGeom>
          <a:noFill/>
        </p:spPr>
        <p:txBody>
          <a:bodyPr wrap="none" rtlCol="0">
            <a:spAutoFit/>
          </a:bodyPr>
          <a:lstStyle/>
          <a:p>
            <a:r>
              <a:rPr lang="ja-JP" altLang="en-US" dirty="0"/>
              <a:t>全てのキャッシュがバスを</a:t>
            </a:r>
            <a:endParaRPr lang="en-US" altLang="ja-JP" dirty="0"/>
          </a:p>
          <a:p>
            <a:r>
              <a:rPr kumimoji="1" lang="ja-JP" altLang="en-US" dirty="0"/>
              <a:t>見ており（スヌープ）、アドレスが</a:t>
            </a:r>
            <a:endParaRPr kumimoji="1" lang="en-US" altLang="ja-JP" dirty="0"/>
          </a:p>
          <a:p>
            <a:r>
              <a:rPr lang="ja-JP" altLang="en-US" dirty="0"/>
              <a:t>一致すると無効化</a:t>
            </a:r>
            <a:endParaRPr kumimoji="1" lang="en-US" altLang="ja-JP" dirty="0"/>
          </a:p>
        </p:txBody>
      </p:sp>
      <p:pic>
        <p:nvPicPr>
          <p:cNvPr id="3" name="オーディオ 2">
            <a:hlinkClick r:id="" action="ppaction://media"/>
            <a:extLst>
              <a:ext uri="{FF2B5EF4-FFF2-40B4-BE49-F238E27FC236}">
                <a16:creationId xmlns:a16="http://schemas.microsoft.com/office/drawing/2014/main" id="{F9430210-24E6-48A4-8995-B5281C438ED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2218"/>
    </mc:Choice>
    <mc:Fallback xmlns="">
      <p:transition spd="slow" advTm="82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115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61149"/>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6115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61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261149" grpId="0"/>
      <p:bldP spid="261156" grpId="0"/>
      <p:bldP spid="261157" grpId="0"/>
      <p:bldP spid="261161" grpId="0"/>
    </p:bldLst>
  </p:timing>
  <p:extLst>
    <p:ext uri="{3A86A75C-4F4B-4683-9AE1-C65F6400EC91}">
      <p14:laserTraceLst xmlns:p14="http://schemas.microsoft.com/office/powerpoint/2010/main">
        <p14:tracePtLst>
          <p14:tracePt t="5696" x="8951913" y="4751388"/>
          <p14:tracePt t="5704" x="8788400" y="4751388"/>
          <p14:tracePt t="5712" x="8642350" y="4751388"/>
          <p14:tracePt t="5722" x="8451850" y="4751388"/>
          <p14:tracePt t="5728" x="8305800" y="4751388"/>
          <p14:tracePt t="5739" x="8104188" y="4751388"/>
          <p14:tracePt t="5744" x="7940675" y="4751388"/>
          <p14:tracePt t="5752" x="7777163" y="4751388"/>
          <p14:tracePt t="5760" x="7648575" y="4741863"/>
          <p14:tracePt t="5768" x="7558088" y="4724400"/>
          <p14:tracePt t="5776" x="7475538" y="4687888"/>
          <p14:tracePt t="5784" x="7412038" y="4678363"/>
          <p14:tracePt t="5792" x="7385050" y="4668838"/>
          <p14:tracePt t="5800" x="7375525" y="4668838"/>
          <p14:tracePt t="5888" x="7356475" y="4668838"/>
          <p14:tracePt t="5896" x="7319963" y="4668838"/>
          <p14:tracePt t="5904" x="7275513" y="4668838"/>
          <p14:tracePt t="5912" x="7202488" y="4678363"/>
          <p14:tracePt t="5922" x="7165975" y="4687888"/>
          <p14:tracePt t="5928" x="7092950" y="4687888"/>
          <p14:tracePt t="5944" x="7010400" y="4687888"/>
          <p14:tracePt t="5951" x="6992938" y="4687888"/>
          <p14:tracePt t="5959" x="6946900" y="4687888"/>
          <p14:tracePt t="5967" x="6910388" y="4687888"/>
          <p14:tracePt t="5975" x="6900863" y="4687888"/>
          <p14:tracePt t="5983" x="6892925" y="4687888"/>
          <p14:tracePt t="6087" x="6883400" y="4687888"/>
          <p14:tracePt t="6095" x="6864350" y="4687888"/>
          <p14:tracePt t="6103" x="6846888" y="4687888"/>
          <p14:tracePt t="6111" x="6810375" y="4687888"/>
          <p14:tracePt t="6121" x="6783388" y="4687888"/>
          <p14:tracePt t="6128" x="6764338" y="4687888"/>
          <p14:tracePt t="6138" x="6718300" y="4687888"/>
          <p14:tracePt t="6144" x="6664325" y="4687888"/>
          <p14:tracePt t="6152" x="6645275" y="4687888"/>
          <p14:tracePt t="6160" x="6618288" y="4687888"/>
          <p14:tracePt t="6168" x="6610350" y="4687888"/>
          <p14:tracePt t="6176" x="6581775" y="4687888"/>
          <p14:tracePt t="6192" x="6554788" y="4687888"/>
          <p14:tracePt t="6200" x="6537325" y="4687888"/>
          <p14:tracePt t="6207" x="6508750" y="4687888"/>
          <p14:tracePt t="6216" x="6454775" y="4687888"/>
          <p14:tracePt t="6224" x="6427788" y="4687888"/>
          <p14:tracePt t="6232" x="6372225" y="4697413"/>
          <p14:tracePt t="6239" x="6299200" y="4697413"/>
          <p14:tracePt t="6248" x="6235700" y="4705350"/>
          <p14:tracePt t="6255" x="6162675" y="4705350"/>
          <p14:tracePt t="6263" x="6072188" y="4705350"/>
          <p14:tracePt t="6271" x="5999163" y="4705350"/>
          <p14:tracePt t="6279" x="5926138" y="4705350"/>
          <p14:tracePt t="6288" x="5862638" y="4705350"/>
          <p14:tracePt t="6295" x="5807075" y="4705350"/>
          <p14:tracePt t="6305" x="5780088" y="4705350"/>
          <p14:tracePt t="6311" x="5770563" y="4705350"/>
          <p14:tracePt t="6321" x="5761038" y="4705350"/>
          <p14:tracePt t="6448" x="5753100" y="4714875"/>
          <p14:tracePt t="6543" x="5734050" y="4732338"/>
          <p14:tracePt t="6552" x="5724525" y="4751388"/>
          <p14:tracePt t="6559" x="5697538" y="4778375"/>
          <p14:tracePt t="6567" x="5680075" y="4797425"/>
          <p14:tracePt t="6575" x="5670550" y="4814888"/>
          <p14:tracePt t="6583" x="5653088" y="4851400"/>
          <p14:tracePt t="6591" x="5624513" y="4878388"/>
          <p14:tracePt t="6599" x="5597525" y="4897438"/>
          <p14:tracePt t="6609" x="5580063" y="4906963"/>
          <p14:tracePt t="6615" x="5561013" y="4933950"/>
          <p14:tracePt t="6624" x="5543550" y="4943475"/>
          <p14:tracePt t="6631" x="5534025" y="4943475"/>
          <p14:tracePt t="6872" x="5534025" y="4951413"/>
          <p14:tracePt t="6912" x="5524500" y="4979988"/>
          <p14:tracePt t="6923" x="5514975" y="4987925"/>
          <p14:tracePt t="6928" x="5497513" y="5006975"/>
          <p14:tracePt t="6939" x="5497513" y="5016500"/>
          <p14:tracePt t="6944" x="5487988" y="5033963"/>
          <p14:tracePt t="7312" x="5478463" y="5033963"/>
          <p14:tracePt t="7320" x="5478463" y="5016500"/>
          <p14:tracePt t="7327" x="5487988" y="4997450"/>
          <p14:tracePt t="7336" x="5497513" y="4979988"/>
          <p14:tracePt t="7343" x="5507038" y="4960938"/>
          <p14:tracePt t="7352" x="5514975" y="4943475"/>
          <p14:tracePt t="7359" x="5514975" y="4933950"/>
          <p14:tracePt t="7368" x="5514975" y="4924425"/>
          <p14:tracePt t="7375" x="5524500" y="4914900"/>
          <p14:tracePt t="7391" x="5534025" y="4906963"/>
          <p14:tracePt t="7399" x="5534025" y="4887913"/>
          <p14:tracePt t="7407" x="5543550" y="4887913"/>
          <p14:tracePt t="7415" x="5543550" y="4870450"/>
          <p14:tracePt t="7423" x="5551488" y="4841875"/>
          <p14:tracePt t="7431" x="5551488" y="4805363"/>
          <p14:tracePt t="7439" x="5561013" y="4787900"/>
          <p14:tracePt t="7447" x="5561013" y="4760913"/>
          <p14:tracePt t="7456" x="5588000" y="4732338"/>
          <p14:tracePt t="7463" x="5588000" y="4697413"/>
          <p14:tracePt t="7471" x="5588000" y="4678363"/>
          <p14:tracePt t="7479" x="5597525" y="4641850"/>
          <p14:tracePt t="7488" x="5597525" y="4624388"/>
          <p14:tracePt t="7495" x="5616575" y="4595813"/>
          <p14:tracePt t="7504" x="5616575" y="4578350"/>
          <p14:tracePt t="7511" x="5616575" y="4532313"/>
          <p14:tracePt t="7522" x="5616575" y="4495800"/>
          <p14:tracePt t="7527" x="5616575" y="4449763"/>
          <p14:tracePt t="7537" x="5616575" y="4413250"/>
          <p14:tracePt t="7543" x="5616575" y="4386263"/>
          <p14:tracePt t="7552" x="5634038" y="4349750"/>
          <p14:tracePt t="7559" x="5643563" y="4340225"/>
          <p14:tracePt t="7568" x="5643563" y="4322763"/>
          <p14:tracePt t="7575" x="5643563" y="4313238"/>
          <p14:tracePt t="7584" x="5643563" y="4303713"/>
          <p14:tracePt t="7591" x="5653088" y="4295775"/>
          <p14:tracePt t="7607" x="5653088" y="4276725"/>
          <p14:tracePt t="7615" x="5653088" y="4268788"/>
          <p14:tracePt t="7623" x="5653088" y="4259263"/>
          <p14:tracePt t="7639" x="5653088" y="4240213"/>
          <p14:tracePt t="7647" x="5680075" y="4203700"/>
          <p14:tracePt t="7663" x="5680075" y="4186238"/>
          <p14:tracePt t="7671" x="5680075" y="4176713"/>
          <p14:tracePt t="7696" x="5680075" y="4167188"/>
          <p14:tracePt t="7959" x="5670550" y="4167188"/>
          <p14:tracePt t="7967" x="5634038" y="4167188"/>
          <p14:tracePt t="7975" x="5588000" y="4186238"/>
          <p14:tracePt t="7983" x="5580063" y="4186238"/>
          <p14:tracePt t="7991" x="5543550" y="4203700"/>
          <p14:tracePt t="7999" x="5497513" y="4232275"/>
          <p14:tracePt t="8007" x="5478463" y="4232275"/>
          <p14:tracePt t="8015" x="5478463" y="4240213"/>
          <p14:tracePt t="8023" x="5451475" y="4249738"/>
          <p14:tracePt t="8031" x="5414963" y="4268788"/>
          <p14:tracePt t="8039" x="5387975" y="4295775"/>
          <p14:tracePt t="8047" x="5368925" y="4303713"/>
          <p14:tracePt t="8063" x="5334000" y="4322763"/>
          <p14:tracePt t="8079" x="5334000" y="4332288"/>
          <p14:tracePt t="8320" x="5341938" y="4303713"/>
          <p14:tracePt t="8328" x="5368925" y="4268788"/>
          <p14:tracePt t="8337" x="5387975" y="4240213"/>
          <p14:tracePt t="8343" x="5405438" y="4222750"/>
          <p14:tracePt t="8352" x="5424488" y="4176713"/>
          <p14:tracePt t="8360" x="5451475" y="4159250"/>
          <p14:tracePt t="8368" x="5451475" y="4149725"/>
          <p14:tracePt t="8376" x="5478463" y="4130675"/>
          <p14:tracePt t="8392" x="5478463" y="4122738"/>
          <p14:tracePt t="8600" x="5487988" y="4122738"/>
          <p14:tracePt t="8607" x="5524500" y="4130675"/>
          <p14:tracePt t="8615" x="5534025" y="4140200"/>
          <p14:tracePt t="8999" x="5534025" y="4167188"/>
          <p14:tracePt t="9007" x="5534025" y="4186238"/>
          <p14:tracePt t="9023" x="5534025" y="4195763"/>
          <p14:tracePt t="9032" x="5543550" y="4213225"/>
          <p14:tracePt t="9040" x="5551488" y="4232275"/>
          <p14:tracePt t="9048" x="5570538" y="4249738"/>
          <p14:tracePt t="9056" x="5607050" y="4268788"/>
          <p14:tracePt t="9064" x="5624513" y="4276725"/>
          <p14:tracePt t="9072" x="5653088" y="4286250"/>
          <p14:tracePt t="9464" x="5634038" y="4286250"/>
          <p14:tracePt t="9473" x="5607050" y="4276725"/>
          <p14:tracePt t="9480" x="5570538" y="4268788"/>
          <p14:tracePt t="9489" x="5524500" y="4249738"/>
          <p14:tracePt t="9496" x="5507038" y="4232275"/>
          <p14:tracePt t="9505" x="5497513" y="4222750"/>
          <p14:tracePt t="9511" x="5487988" y="4213225"/>
          <p14:tracePt t="9608" x="5478463" y="4203700"/>
          <p14:tracePt t="9807" x="5470525" y="4186238"/>
          <p14:tracePt t="9815" x="5470525" y="4167188"/>
          <p14:tracePt t="9823" x="5470525" y="4149725"/>
          <p14:tracePt t="9831" x="5470525" y="4130675"/>
          <p14:tracePt t="9839" x="5470525" y="4103688"/>
          <p14:tracePt t="9846" x="5470525" y="4094163"/>
          <p14:tracePt t="9855" x="5461000" y="4076700"/>
          <p14:tracePt t="10175" x="5451475" y="4067175"/>
          <p14:tracePt t="10183" x="5451475" y="4057650"/>
          <p14:tracePt t="10191" x="5451475" y="4049713"/>
          <p14:tracePt t="10199" x="5451475" y="4040188"/>
          <p14:tracePt t="10207" x="5451475" y="4013200"/>
          <p14:tracePt t="10215" x="5451475" y="3994150"/>
          <p14:tracePt t="10224" x="5451475" y="3976688"/>
          <p14:tracePt t="10240" x="5451475" y="3957638"/>
          <p14:tracePt t="10248" x="5451475" y="3948113"/>
          <p14:tracePt t="10256" x="5451475" y="3930650"/>
          <p14:tracePt t="10264" x="5451475" y="3911600"/>
          <p14:tracePt t="10272" x="5451475" y="3867150"/>
          <p14:tracePt t="10280" x="5451475" y="3811588"/>
          <p14:tracePt t="10288" x="5451475" y="3775075"/>
          <p14:tracePt t="10296" x="5451475" y="3730625"/>
          <p14:tracePt t="10305" x="5451475" y="3702050"/>
          <p14:tracePt t="10312" x="5451475" y="3675063"/>
          <p14:tracePt t="10321" x="5451475" y="3629025"/>
          <p14:tracePt t="10328" x="5451475" y="3602038"/>
          <p14:tracePt t="10339" x="5451475" y="3565525"/>
          <p14:tracePt t="10344" x="5451475" y="3529013"/>
          <p14:tracePt t="10354" x="5451475" y="3511550"/>
          <p14:tracePt t="10368" x="5451475" y="3492500"/>
          <p14:tracePt t="10376" x="5451475" y="3475038"/>
          <p14:tracePt t="10384" x="5451475" y="3465513"/>
          <p14:tracePt t="10392" x="5451475" y="3446463"/>
          <p14:tracePt t="10400" x="5451475" y="3438525"/>
          <p14:tracePt t="10408" x="5470525" y="3419475"/>
          <p14:tracePt t="10416" x="5470525" y="3411538"/>
          <p14:tracePt t="10423" x="5478463" y="3402013"/>
          <p14:tracePt t="10432" x="5478463" y="3375025"/>
          <p14:tracePt t="10440" x="5478463" y="3355975"/>
          <p14:tracePt t="10448" x="5487988" y="3338513"/>
          <p14:tracePt t="10455" x="5487988" y="3319463"/>
          <p14:tracePt t="10464" x="5487988" y="3302000"/>
          <p14:tracePt t="10472" x="5487988" y="3292475"/>
          <p14:tracePt t="10480" x="5487988" y="3273425"/>
          <p14:tracePt t="10488" x="5487988" y="3265488"/>
          <p14:tracePt t="10504" x="5487988" y="3255963"/>
          <p14:tracePt t="10512" x="5487988" y="3236913"/>
          <p14:tracePt t="10528" x="5487988" y="3228975"/>
          <p14:tracePt t="10544" x="5487988" y="3219450"/>
          <p14:tracePt t="10584" x="5487988" y="3209925"/>
          <p14:tracePt t="10592" x="5487988" y="3200400"/>
          <p14:tracePt t="10608" x="5487988" y="3192463"/>
          <p14:tracePt t="10616" x="5487988" y="3173413"/>
          <p14:tracePt t="10624" x="5487988" y="3155950"/>
          <p14:tracePt t="10632" x="5487988" y="3146425"/>
          <p14:tracePt t="10640" x="5478463" y="3136900"/>
          <p14:tracePt t="10656" x="5470525" y="3127375"/>
          <p14:tracePt t="10704" x="5461000" y="3109913"/>
          <p14:tracePt t="10720" x="5451475" y="3100388"/>
          <p14:tracePt t="10728" x="5441950" y="3082925"/>
          <p14:tracePt t="10743" x="5434013" y="3073400"/>
          <p14:tracePt t="10751" x="5434013" y="3054350"/>
          <p14:tracePt t="10759" x="5424488" y="3036888"/>
          <p14:tracePt t="10767" x="5424488" y="3027363"/>
          <p14:tracePt t="10774" x="5424488" y="3017838"/>
          <p14:tracePt t="10791" x="5414963" y="3009900"/>
          <p14:tracePt t="10823" x="5397500" y="2990850"/>
          <p14:tracePt t="10839" x="5397500" y="2982913"/>
          <p14:tracePt t="10880" x="5387975" y="2963863"/>
          <p14:tracePt t="11064" x="5378450" y="2963863"/>
          <p14:tracePt t="11070" x="5351463" y="2963863"/>
          <p14:tracePt t="11079" x="5314950" y="2963863"/>
          <p14:tracePt t="11087" x="5260975" y="2963863"/>
          <p14:tracePt t="11095" x="5187950" y="2963863"/>
          <p14:tracePt t="11103" x="5105400" y="2963863"/>
          <p14:tracePt t="11111" x="4995863" y="2963863"/>
          <p14:tracePt t="11121" x="4905375" y="2917825"/>
          <p14:tracePt t="11127" x="4759325" y="2917825"/>
          <p14:tracePt t="11137" x="4622800" y="2890838"/>
          <p14:tracePt t="11144" x="4457700" y="2881313"/>
          <p14:tracePt t="11154" x="4294188" y="2844800"/>
          <p14:tracePt t="11159" x="4111625" y="2817813"/>
          <p14:tracePt t="11168" x="3948113" y="2800350"/>
          <p14:tracePt t="11175" x="3783013" y="2754313"/>
          <p14:tracePt t="11184" x="3665538" y="2727325"/>
          <p14:tracePt t="11192" x="3573463" y="2698750"/>
          <p14:tracePt t="11200" x="3490913" y="2690813"/>
          <p14:tracePt t="11209" x="3436938" y="2671763"/>
          <p14:tracePt t="11216" x="3390900" y="2662238"/>
          <p14:tracePt t="11225" x="3363913" y="2644775"/>
          <p14:tracePt t="11232" x="3354388" y="2644775"/>
          <p14:tracePt t="11264" x="3346450" y="2644775"/>
          <p14:tracePt t="11280" x="3327400" y="2654300"/>
          <p14:tracePt t="11288" x="3309938" y="2654300"/>
          <p14:tracePt t="11296" x="3300413" y="2662238"/>
          <p14:tracePt t="11312" x="3281363" y="2662238"/>
          <p14:tracePt t="11447" x="3273425" y="2671763"/>
          <p14:tracePt t="11463" x="3263900" y="2671763"/>
          <p14:tracePt t="11480" x="3244850" y="2681288"/>
          <p14:tracePt t="11488" x="3227388" y="2681288"/>
          <p14:tracePt t="11496" x="3217863" y="2681288"/>
          <p14:tracePt t="11511" x="3200400" y="2681288"/>
          <p14:tracePt t="11519" x="3190875" y="2681288"/>
          <p14:tracePt t="11527" x="3181350" y="2681288"/>
          <p14:tracePt t="11536" x="3171825" y="2681288"/>
          <p14:tracePt t="11543" x="3154363" y="2681288"/>
          <p14:tracePt t="11567" x="3144838" y="2681288"/>
          <p14:tracePt t="11575" x="3127375" y="2690813"/>
          <p14:tracePt t="11584" x="3117850" y="2690813"/>
          <p14:tracePt t="11592" x="3081338" y="2708275"/>
          <p14:tracePt t="11600" x="3044825" y="2735263"/>
          <p14:tracePt t="11608" x="2971800" y="2754313"/>
          <p14:tracePt t="11616" x="2917825" y="2781300"/>
          <p14:tracePt t="11625" x="2881313" y="2790825"/>
          <p14:tracePt t="11632" x="2817813" y="2817813"/>
          <p14:tracePt t="11640" x="2698750" y="2817813"/>
          <p14:tracePt t="11648" x="2606675" y="2844800"/>
          <p14:tracePt t="11655" x="2479675" y="2844800"/>
          <p14:tracePt t="11664" x="2389188" y="2844800"/>
          <p14:tracePt t="11672" x="2279650" y="2844800"/>
          <p14:tracePt t="11680" x="2187575" y="2844800"/>
          <p14:tracePt t="11689" x="2133600" y="2844800"/>
          <p14:tracePt t="11696" x="2097088" y="2844800"/>
          <p14:tracePt t="11706" x="2078038" y="2844800"/>
          <p14:tracePt t="11721" x="2070100" y="2844800"/>
          <p14:tracePt t="11999" x="2060575" y="2854325"/>
          <p14:tracePt t="12400" x="2060575" y="2873375"/>
          <p14:tracePt t="12408" x="2060575" y="2881313"/>
          <p14:tracePt t="12424" x="2060575" y="2900363"/>
          <p14:tracePt t="12432" x="2060575" y="2909888"/>
          <p14:tracePt t="12456" x="2070100" y="2917825"/>
          <p14:tracePt t="12472" x="2078038" y="2927350"/>
          <p14:tracePt t="12543" x="2087563" y="2927350"/>
          <p14:tracePt t="12552" x="2124075" y="2909888"/>
          <p14:tracePt t="12559" x="2187575" y="2900363"/>
          <p14:tracePt t="12568" x="2270125" y="2863850"/>
          <p14:tracePt t="12576" x="2360613" y="2844800"/>
          <p14:tracePt t="12584" x="2462213" y="2808288"/>
          <p14:tracePt t="12592" x="2606675" y="2808288"/>
          <p14:tracePt t="12600" x="2752725" y="2771775"/>
          <p14:tracePt t="12607" x="2862263" y="2771775"/>
          <p14:tracePt t="12616" x="3027363" y="2771775"/>
          <p14:tracePt t="12624" x="3208338" y="2771775"/>
          <p14:tracePt t="12632" x="3317875" y="2771775"/>
          <p14:tracePt t="12639" x="3446463" y="2763838"/>
          <p14:tracePt t="12648" x="3592513" y="2763838"/>
          <p14:tracePt t="12656" x="3702050" y="2763838"/>
          <p14:tracePt t="12664" x="3792538" y="2763838"/>
          <p14:tracePt t="12672" x="3856038" y="2790825"/>
          <p14:tracePt t="12680" x="3892550" y="2790825"/>
          <p14:tracePt t="12704" x="3902075" y="2790825"/>
          <p14:tracePt t="12720" x="3929063" y="2790825"/>
          <p14:tracePt t="12744" x="3938588" y="2781300"/>
          <p14:tracePt t="12760" x="3948113" y="2771775"/>
          <p14:tracePt t="12776" x="3956050" y="2763838"/>
          <p14:tracePt t="12784" x="3965575" y="2763838"/>
          <p14:tracePt t="12792" x="3975100" y="2763838"/>
          <p14:tracePt t="12800" x="4011613" y="2763838"/>
          <p14:tracePt t="12816" x="4029075" y="2763838"/>
          <p14:tracePt t="12824" x="4048125" y="2771775"/>
          <p14:tracePt t="12832" x="4057650" y="2771775"/>
          <p14:tracePt t="12848" x="4065588" y="2790825"/>
          <p14:tracePt t="12960" x="4065588" y="2808288"/>
          <p14:tracePt t="12968" x="4065588" y="2827338"/>
          <p14:tracePt t="12976" x="4075113" y="2844800"/>
          <p14:tracePt t="12992" x="4075113" y="2873375"/>
          <p14:tracePt t="13000" x="4075113" y="2890838"/>
          <p14:tracePt t="13016" x="4075113" y="2900363"/>
          <p14:tracePt t="13024" x="4075113" y="2917825"/>
          <p14:tracePt t="13096" x="4075113" y="2927350"/>
          <p14:tracePt t="13103" x="4065588" y="2946400"/>
          <p14:tracePt t="13112" x="4065588" y="2982913"/>
          <p14:tracePt t="13120" x="4065588" y="3036888"/>
          <p14:tracePt t="13128" x="4065588" y="3082925"/>
          <p14:tracePt t="13138" x="4094163" y="3155950"/>
          <p14:tracePt t="13144" x="4194175" y="3228975"/>
          <p14:tracePt t="13154" x="4294188" y="3309938"/>
          <p14:tracePt t="13160" x="4484688" y="3375025"/>
          <p14:tracePt t="13168" x="4667250" y="3475038"/>
          <p14:tracePt t="13175" x="4832350" y="3548063"/>
          <p14:tracePt t="13184" x="4986338" y="3638550"/>
          <p14:tracePt t="13191" x="5105400" y="3711575"/>
          <p14:tracePt t="13200" x="5224463" y="3803650"/>
          <p14:tracePt t="13207" x="5287963" y="3867150"/>
          <p14:tracePt t="13216" x="5324475" y="3903663"/>
          <p14:tracePt t="13225" x="5360988" y="3948113"/>
          <p14:tracePt t="13232" x="5360988" y="3957638"/>
          <p14:tracePt t="13240" x="5360988" y="3984625"/>
          <p14:tracePt t="13248" x="5360988" y="3994150"/>
          <p14:tracePt t="13264" x="5360988" y="4013200"/>
          <p14:tracePt t="13271" x="5360988" y="4021138"/>
          <p14:tracePt t="13280" x="5360988" y="4040188"/>
          <p14:tracePt t="13288" x="5360988" y="4067175"/>
          <p14:tracePt t="13296" x="5360988" y="4094163"/>
          <p14:tracePt t="13304" x="5334000" y="4130675"/>
          <p14:tracePt t="13312" x="5334000" y="4159250"/>
          <p14:tracePt t="13321" x="5334000" y="4186238"/>
          <p14:tracePt t="13328" x="5334000" y="4213225"/>
          <p14:tracePt t="13338" x="5334000" y="4232275"/>
          <p14:tracePt t="13344" x="5324475" y="4268788"/>
          <p14:tracePt t="13354" x="5314950" y="4286250"/>
          <p14:tracePt t="13360" x="5314950" y="4313238"/>
          <p14:tracePt t="13367" x="5305425" y="4332288"/>
          <p14:tracePt t="13376" x="5287963" y="4349750"/>
          <p14:tracePt t="13384" x="5287963" y="4368800"/>
          <p14:tracePt t="13392" x="5278438" y="4376738"/>
          <p14:tracePt t="13400" x="5278438" y="4395788"/>
          <p14:tracePt t="13408" x="5268913" y="4413250"/>
          <p14:tracePt t="13416" x="5260975" y="4422775"/>
          <p14:tracePt t="13425" x="5241925" y="4449763"/>
          <p14:tracePt t="13448" x="5224463" y="4478338"/>
          <p14:tracePt t="13457" x="5224463" y="4486275"/>
          <p14:tracePt t="13464" x="5214938" y="4514850"/>
          <p14:tracePt t="13471" x="5195888" y="4522788"/>
          <p14:tracePt t="13479" x="5195888" y="4541838"/>
          <p14:tracePt t="13488" x="5195888" y="4568825"/>
          <p14:tracePt t="13496" x="5187950" y="4587875"/>
          <p14:tracePt t="13504" x="5178425" y="4595813"/>
          <p14:tracePt t="13512" x="5159375" y="4614863"/>
          <p14:tracePt t="13521" x="5151438" y="4632325"/>
          <p14:tracePt t="13528" x="5151438" y="4641850"/>
          <p14:tracePt t="13538" x="5132388" y="4668838"/>
          <p14:tracePt t="13544" x="5132388" y="4678363"/>
          <p14:tracePt t="13554" x="5122863" y="4687888"/>
          <p14:tracePt t="13560" x="5114925" y="4697413"/>
          <p14:tracePt t="13568" x="5105400" y="4697413"/>
          <p14:tracePt t="13632" x="5105400" y="4705350"/>
          <p14:tracePt t="13640" x="5105400" y="4714875"/>
          <p14:tracePt t="13648" x="5105400" y="4741863"/>
          <p14:tracePt t="13655" x="5105400" y="4760913"/>
          <p14:tracePt t="13664" x="5105400" y="4768850"/>
          <p14:tracePt t="13672" x="5105400" y="4797425"/>
          <p14:tracePt t="13688" x="5105400" y="4805363"/>
          <p14:tracePt t="13696" x="5105400" y="4824413"/>
          <p14:tracePt t="14120" x="5105400" y="4833938"/>
          <p14:tracePt t="14136" x="5105400" y="4841875"/>
          <p14:tracePt t="14144" x="5105400" y="4851400"/>
          <p14:tracePt t="14153" x="5105400" y="4878388"/>
          <p14:tracePt t="14168" x="5114925" y="4897438"/>
          <p14:tracePt t="14176" x="5132388" y="4906963"/>
          <p14:tracePt t="14184" x="5151438" y="4914900"/>
          <p14:tracePt t="14192" x="5168900" y="4924425"/>
          <p14:tracePt t="14200" x="5187950" y="4933950"/>
          <p14:tracePt t="14209" x="5195888" y="4933950"/>
          <p14:tracePt t="14384" x="5205413" y="4933950"/>
          <p14:tracePt t="14400" x="5205413" y="4924425"/>
          <p14:tracePt t="14408" x="5205413" y="4897438"/>
          <p14:tracePt t="14416" x="5187950" y="4878388"/>
          <p14:tracePt t="14424" x="5178425" y="4870450"/>
          <p14:tracePt t="14432" x="5168900" y="4870450"/>
          <p14:tracePt t="14441" x="5159375" y="4860925"/>
          <p14:tracePt t="14448" x="5159375" y="4851400"/>
          <p14:tracePt t="14464" x="5159375" y="4841875"/>
          <p14:tracePt t="14480" x="5159375" y="4833938"/>
          <p14:tracePt t="14489" x="5159375" y="4814888"/>
          <p14:tracePt t="14496" x="5159375" y="4797425"/>
          <p14:tracePt t="14505" x="5159375" y="4751388"/>
          <p14:tracePt t="14512" x="5159375" y="4714875"/>
          <p14:tracePt t="14521" x="5159375" y="4687888"/>
          <p14:tracePt t="14528" x="5159375" y="4641850"/>
          <p14:tracePt t="14538" x="5159375" y="4605338"/>
          <p14:tracePt t="14544" x="5159375" y="4559300"/>
          <p14:tracePt t="14554" x="5159375" y="4541838"/>
          <p14:tracePt t="14560" x="5159375" y="4505325"/>
          <p14:tracePt t="14569" x="5159375" y="4486275"/>
          <p14:tracePt t="14576" x="5159375" y="4441825"/>
          <p14:tracePt t="14584" x="5159375" y="4413250"/>
          <p14:tracePt t="14592" x="5159375" y="4386263"/>
          <p14:tracePt t="14600" x="5159375" y="4368800"/>
          <p14:tracePt t="14608" x="5159375" y="4340225"/>
          <p14:tracePt t="14616" x="5159375" y="4295775"/>
          <p14:tracePt t="14624" x="5159375" y="4268788"/>
          <p14:tracePt t="14632" x="5159375" y="4259263"/>
          <p14:tracePt t="14640" x="5159375" y="4249738"/>
          <p14:tracePt t="14656" x="5159375" y="4222750"/>
          <p14:tracePt t="14680" x="5159375" y="4213225"/>
          <p14:tracePt t="14689" x="5159375" y="4203700"/>
          <p14:tracePt t="14705" x="5159375" y="4176713"/>
          <p14:tracePt t="14721" x="5159375" y="4167188"/>
          <p14:tracePt t="14728" x="5168900" y="4149725"/>
          <p14:tracePt t="14738" x="5168900" y="4130675"/>
          <p14:tracePt t="14744" x="5168900" y="4113213"/>
          <p14:tracePt t="14754" x="5168900" y="4094163"/>
          <p14:tracePt t="14760" x="5178425" y="4076700"/>
          <p14:tracePt t="14768" x="5195888" y="4067175"/>
          <p14:tracePt t="14776" x="5205413" y="4067175"/>
          <p14:tracePt t="14904" x="5214938" y="4057650"/>
          <p14:tracePt t="14944" x="5214938" y="4049713"/>
          <p14:tracePt t="15088" x="5214938" y="4040188"/>
          <p14:tracePt t="15095" x="5178425" y="4049713"/>
          <p14:tracePt t="15102" x="5141913" y="4057650"/>
          <p14:tracePt t="15111" x="5078413" y="4094163"/>
          <p14:tracePt t="15119" x="5032375" y="4122738"/>
          <p14:tracePt t="15127" x="5022850" y="4130675"/>
          <p14:tracePt t="15136" x="4986338" y="4149725"/>
          <p14:tracePt t="15143" x="4978400" y="4159250"/>
          <p14:tracePt t="15154" x="4968875" y="4167188"/>
          <p14:tracePt t="15360" x="4968875" y="4159250"/>
          <p14:tracePt t="15376" x="4968875" y="4149725"/>
          <p14:tracePt t="15400" x="4978400" y="4140200"/>
          <p14:tracePt t="15408" x="4986338" y="4130675"/>
          <p14:tracePt t="15416" x="4995863" y="4122738"/>
          <p14:tracePt t="15424" x="5005388" y="4122738"/>
          <p14:tracePt t="15432" x="5022850" y="4113213"/>
          <p14:tracePt t="15441" x="5032375" y="4103688"/>
          <p14:tracePt t="15448" x="5041900" y="4094163"/>
          <p14:tracePt t="15456" x="5059363" y="4076700"/>
          <p14:tracePt t="15464" x="5078413" y="4057650"/>
          <p14:tracePt t="15471" x="5086350" y="4057650"/>
          <p14:tracePt t="15480" x="5114925" y="4040188"/>
          <p14:tracePt t="15489" x="5114925" y="4030663"/>
          <p14:tracePt t="15496" x="5141913" y="4021138"/>
          <p14:tracePt t="15505" x="5151438" y="4021138"/>
          <p14:tracePt t="15521" x="5159375" y="4013200"/>
          <p14:tracePt t="15656" x="5168900" y="4013200"/>
          <p14:tracePt t="15664" x="5187950" y="4003675"/>
          <p14:tracePt t="15672" x="5195888" y="4003675"/>
          <p14:tracePt t="15680" x="5205413" y="4003675"/>
          <p14:tracePt t="15792" x="5205413" y="4013200"/>
          <p14:tracePt t="15815" x="5205413" y="4021138"/>
          <p14:tracePt t="15855" x="5205413" y="4030663"/>
          <p14:tracePt t="16351" x="5205413" y="4021138"/>
          <p14:tracePt t="16359" x="5205413" y="3994150"/>
          <p14:tracePt t="16367" x="5205413" y="3984625"/>
          <p14:tracePt t="16375" x="5205413" y="3967163"/>
          <p14:tracePt t="16383" x="5232400" y="3930650"/>
          <p14:tracePt t="16391" x="5241925" y="3921125"/>
          <p14:tracePt t="16399" x="5251450" y="3894138"/>
          <p14:tracePt t="16407" x="5251450" y="3875088"/>
          <p14:tracePt t="16415" x="5251450" y="3848100"/>
          <p14:tracePt t="16423" x="5251450" y="3830638"/>
          <p14:tracePt t="16431" x="5260975" y="3784600"/>
          <p14:tracePt t="16439" x="5260975" y="3757613"/>
          <p14:tracePt t="16447" x="5260975" y="3711575"/>
          <p14:tracePt t="16456" x="5268913" y="3675063"/>
          <p14:tracePt t="16464" x="5268913" y="3621088"/>
          <p14:tracePt t="16471" x="5297488" y="3556000"/>
          <p14:tracePt t="16480" x="5305425" y="3492500"/>
          <p14:tracePt t="16488" x="5305425" y="3455988"/>
          <p14:tracePt t="16496" x="5305425" y="3411538"/>
          <p14:tracePt t="16504" x="5314950" y="3392488"/>
          <p14:tracePt t="16512" x="5314950" y="3355975"/>
          <p14:tracePt t="16521" x="5314950" y="3328988"/>
          <p14:tracePt t="16528" x="5324475" y="3319463"/>
          <p14:tracePt t="16538" x="5324475" y="3309938"/>
          <p14:tracePt t="16544" x="5324475" y="3282950"/>
          <p14:tracePt t="16554" x="5324475" y="3273425"/>
          <p14:tracePt t="16560" x="5324475" y="3265488"/>
          <p14:tracePt t="16576" x="5324475" y="3246438"/>
          <p14:tracePt t="16584" x="5324475" y="3236913"/>
          <p14:tracePt t="16592" x="5324475" y="3219450"/>
          <p14:tracePt t="16600" x="5324475" y="3200400"/>
          <p14:tracePt t="16608" x="5324475" y="3182938"/>
          <p14:tracePt t="16616" x="5324475" y="3173413"/>
          <p14:tracePt t="16624" x="5324475" y="3146425"/>
          <p14:tracePt t="16632" x="5324475" y="3136900"/>
          <p14:tracePt t="16640" x="5324475" y="3100388"/>
          <p14:tracePt t="16655" x="5324475" y="3073400"/>
          <p14:tracePt t="16664" x="5324475" y="3063875"/>
          <p14:tracePt t="16672" x="5324475" y="3054350"/>
          <p14:tracePt t="16680" x="5341938" y="3027363"/>
          <p14:tracePt t="16687" x="5341938" y="3017838"/>
          <p14:tracePt t="16696" x="5341938" y="3000375"/>
          <p14:tracePt t="16704" x="5341938" y="2982913"/>
          <p14:tracePt t="16721" x="5341938" y="2963863"/>
          <p14:tracePt t="16728" x="5341938" y="2927350"/>
          <p14:tracePt t="16738" x="5341938" y="2917825"/>
          <p14:tracePt t="16744" x="5341938" y="2900363"/>
          <p14:tracePt t="16754" x="5341938" y="2881313"/>
          <p14:tracePt t="16760" x="5341938" y="2854325"/>
          <p14:tracePt t="16768" x="5341938" y="2836863"/>
          <p14:tracePt t="16776" x="5341938" y="2827338"/>
          <p14:tracePt t="16784" x="5341938" y="2808288"/>
          <p14:tracePt t="16792" x="5341938" y="2790825"/>
          <p14:tracePt t="16808" x="5341938" y="2781300"/>
          <p14:tracePt t="16960" x="5341938" y="2771775"/>
          <p14:tracePt t="16968" x="5314950" y="2771775"/>
          <p14:tracePt t="16984" x="5305425" y="2771775"/>
          <p14:tracePt t="17000" x="5297488" y="2771775"/>
          <p14:tracePt t="17008" x="5268913" y="2771775"/>
          <p14:tracePt t="17024" x="5232400" y="2771775"/>
          <p14:tracePt t="17032" x="5214938" y="2771775"/>
          <p14:tracePt t="17040" x="5168900" y="2781300"/>
          <p14:tracePt t="17048" x="5151438" y="2790825"/>
          <p14:tracePt t="17057" x="5122863" y="2790825"/>
          <p14:tracePt t="17064" x="5078413" y="2790825"/>
          <p14:tracePt t="17072" x="5022850" y="2790825"/>
          <p14:tracePt t="17079" x="4949825" y="2790825"/>
          <p14:tracePt t="17088" x="4876800" y="2790825"/>
          <p14:tracePt t="17095" x="4767263" y="2790825"/>
          <p14:tracePt t="17104" x="4676775" y="2790825"/>
          <p14:tracePt t="17111" x="4549775" y="2771775"/>
          <p14:tracePt t="17120" x="4413250" y="2763838"/>
          <p14:tracePt t="17127" x="4275138" y="2763838"/>
          <p14:tracePt t="17137" x="4157663" y="2717800"/>
          <p14:tracePt t="17143" x="4011613" y="2698750"/>
          <p14:tracePt t="17154" x="3883025" y="2690813"/>
          <p14:tracePt t="17159" x="3819525" y="2690813"/>
          <p14:tracePt t="17168" x="3692525" y="2690813"/>
          <p14:tracePt t="17175" x="3619500" y="2690813"/>
          <p14:tracePt t="17183" x="3546475" y="2690813"/>
          <p14:tracePt t="17191" x="3473450" y="2671763"/>
          <p14:tracePt t="17199" x="3427413" y="2662238"/>
          <p14:tracePt t="17207" x="3390900" y="2662238"/>
          <p14:tracePt t="17215" x="3354388" y="2654300"/>
          <p14:tracePt t="17223" x="3336925" y="2654300"/>
          <p14:tracePt t="17240" x="3309938" y="2654300"/>
          <p14:tracePt t="17247" x="3290888" y="2654300"/>
          <p14:tracePt t="17255" x="3263900" y="2654300"/>
          <p14:tracePt t="17263" x="3244850" y="2654300"/>
          <p14:tracePt t="17272" x="3227388" y="2654300"/>
          <p14:tracePt t="17279" x="3208338" y="2654300"/>
          <p14:tracePt t="17287" x="3181350" y="2654300"/>
          <p14:tracePt t="17295" x="3171825" y="2654300"/>
          <p14:tracePt t="17304" x="3154363" y="2654300"/>
          <p14:tracePt t="17311" x="3127375" y="2654300"/>
          <p14:tracePt t="17320" x="3108325" y="2654300"/>
          <p14:tracePt t="17327" x="3081338" y="2654300"/>
          <p14:tracePt t="17337" x="3063875" y="2654300"/>
          <p14:tracePt t="17343" x="3035300" y="2654300"/>
          <p14:tracePt t="17353" x="3017838" y="2654300"/>
          <p14:tracePt t="17359" x="2971800" y="2654300"/>
          <p14:tracePt t="17368" x="2962275" y="2654300"/>
          <p14:tracePt t="17375" x="2935288" y="2654300"/>
          <p14:tracePt t="17384" x="2917825" y="2654300"/>
          <p14:tracePt t="17392" x="2889250" y="2654300"/>
          <p14:tracePt t="17399" x="2871788" y="2654300"/>
          <p14:tracePt t="17407" x="2844800" y="2654300"/>
          <p14:tracePt t="17415" x="2835275" y="2654300"/>
          <p14:tracePt t="17424" x="2808288" y="2654300"/>
          <p14:tracePt t="17431" x="2789238" y="2654300"/>
          <p14:tracePt t="17447" x="2762250" y="2654300"/>
          <p14:tracePt t="17455" x="2744788" y="2654300"/>
          <p14:tracePt t="17463" x="2708275" y="2662238"/>
          <p14:tracePt t="17472" x="2652713" y="2671763"/>
          <p14:tracePt t="17479" x="2635250" y="2681288"/>
          <p14:tracePt t="17488" x="2598738" y="2681288"/>
          <p14:tracePt t="17495" x="2579688" y="2708275"/>
          <p14:tracePt t="17503" x="2562225" y="2708275"/>
          <p14:tracePt t="17511" x="2543175" y="2717800"/>
          <p14:tracePt t="17520" x="2506663" y="2717800"/>
          <p14:tracePt t="17527" x="2489200" y="2727325"/>
          <p14:tracePt t="17552" x="2470150" y="2727325"/>
          <p14:tracePt t="17784" x="2506663" y="2763838"/>
          <p14:tracePt t="17792" x="2562225" y="2781300"/>
          <p14:tracePt t="17799" x="2662238" y="2808288"/>
          <p14:tracePt t="17807" x="2771775" y="2827338"/>
          <p14:tracePt t="17815" x="2917825" y="2844800"/>
          <p14:tracePt t="17823" x="3063875" y="2854325"/>
          <p14:tracePt t="17831" x="3217863" y="2917825"/>
          <p14:tracePt t="17839" x="3400425" y="2927350"/>
          <p14:tracePt t="17847" x="3609975" y="2963863"/>
          <p14:tracePt t="17855" x="3792538" y="2990850"/>
          <p14:tracePt t="17863" x="4011613" y="3009900"/>
          <p14:tracePt t="17871" x="4184650" y="3054350"/>
          <p14:tracePt t="17880" x="4394200" y="3119438"/>
          <p14:tracePt t="17888" x="4567238" y="3155950"/>
          <p14:tracePt t="17896" x="4695825" y="3192463"/>
          <p14:tracePt t="17905" x="4759325" y="3219450"/>
          <p14:tracePt t="17912" x="4795838" y="3219450"/>
          <p14:tracePt t="17925" x="4832350" y="3228975"/>
          <p14:tracePt t="18504" x="4832350" y="3219450"/>
          <p14:tracePt t="18512" x="4859338" y="3192463"/>
          <p14:tracePt t="18519" x="4913313" y="3146425"/>
          <p14:tracePt t="18528" x="4932363" y="3127375"/>
          <p14:tracePt t="18538" x="4949825" y="3109913"/>
          <p14:tracePt t="18544" x="4978400" y="3082925"/>
          <p14:tracePt t="18555" x="4978400" y="3063875"/>
          <p14:tracePt t="18560" x="4995863" y="3036888"/>
          <p14:tracePt t="18576" x="5005388" y="3036888"/>
          <p14:tracePt t="18584" x="5022850" y="3027363"/>
          <p14:tracePt t="18600" x="5022850" y="3017838"/>
          <p14:tracePt t="18616" x="5022850" y="3009900"/>
          <p14:tracePt t="18632" x="5022850" y="3000375"/>
          <p14:tracePt t="19168" x="5022850" y="2982913"/>
          <p14:tracePt t="19175" x="5032375" y="2954338"/>
          <p14:tracePt t="19183" x="5041900" y="2936875"/>
          <p14:tracePt t="19223" x="5041900" y="2927350"/>
          <p14:tracePt t="22303" x="5041900" y="2990850"/>
          <p14:tracePt t="22312" x="5041900" y="3082925"/>
          <p14:tracePt t="22319" x="5049838" y="3182938"/>
          <p14:tracePt t="22327" x="5095875" y="3255963"/>
          <p14:tracePt t="22336" x="5105400" y="3375025"/>
          <p14:tracePt t="22343" x="5151438" y="3446463"/>
          <p14:tracePt t="22353" x="5178425" y="3565525"/>
          <p14:tracePt t="22359" x="5187950" y="3657600"/>
          <p14:tracePt t="22369" x="5241925" y="3738563"/>
          <p14:tracePt t="22375" x="5268913" y="3840163"/>
          <p14:tracePt t="22383" x="5297488" y="3930650"/>
          <p14:tracePt t="22391" x="5341938" y="4013200"/>
          <p14:tracePt t="22399" x="5360988" y="4094163"/>
          <p14:tracePt t="22407" x="5405438" y="4176713"/>
          <p14:tracePt t="22415" x="5414963" y="4203700"/>
          <p14:tracePt t="22423" x="5424488" y="4232275"/>
          <p14:tracePt t="22431" x="5434013" y="4249738"/>
          <p14:tracePt t="22439" x="5441950" y="4286250"/>
          <p14:tracePt t="22447" x="5451475" y="4286250"/>
          <p14:tracePt t="22479" x="5451475" y="4295775"/>
          <p14:tracePt t="22495" x="5451475" y="4313238"/>
          <p14:tracePt t="22511" x="5451475" y="4322763"/>
          <p14:tracePt t="22519" x="5451475" y="4332288"/>
          <p14:tracePt t="22527" x="5451475" y="4349750"/>
          <p14:tracePt t="22535" x="5451475" y="4368800"/>
          <p14:tracePt t="22543" x="5461000" y="4386263"/>
          <p14:tracePt t="22553" x="5461000" y="4413250"/>
          <p14:tracePt t="22559" x="5461000" y="4422775"/>
          <p14:tracePt t="22569" x="5461000" y="4449763"/>
          <p14:tracePt t="22575" x="5470525" y="4478338"/>
          <p14:tracePt t="22584" x="5470525" y="4495800"/>
          <p14:tracePt t="22591" x="5470525" y="4514850"/>
          <p14:tracePt t="22599" x="5470525" y="4541838"/>
          <p14:tracePt t="22607" x="5470525" y="4568825"/>
          <p14:tracePt t="22615" x="5478463" y="4595813"/>
          <p14:tracePt t="22623" x="5507038" y="4641850"/>
          <p14:tracePt t="22631" x="5507038" y="4651375"/>
          <p14:tracePt t="22639" x="5507038" y="4668838"/>
          <p14:tracePt t="22647" x="5507038" y="4705350"/>
          <p14:tracePt t="22655" x="5514975" y="4741863"/>
          <p14:tracePt t="22663" x="5514975" y="4760913"/>
          <p14:tracePt t="22671" x="5514975" y="4768850"/>
          <p14:tracePt t="22679" x="5514975" y="4787900"/>
          <p14:tracePt t="22688" x="5514975" y="4833938"/>
          <p14:tracePt t="22695" x="5524500" y="4851400"/>
          <p14:tracePt t="22704" x="5534025" y="4860925"/>
          <p14:tracePt t="22720" x="5534025" y="4878388"/>
          <p14:tracePt t="23056" x="5543550" y="4878388"/>
          <p14:tracePt t="23183" x="5543550" y="4860925"/>
          <p14:tracePt t="23192" x="5543550" y="4841875"/>
          <p14:tracePt t="23199" x="5543550" y="4814888"/>
          <p14:tracePt t="23207" x="5543550" y="4805363"/>
          <p14:tracePt t="23214" x="5543550" y="4797425"/>
          <p14:tracePt t="23223" x="5543550" y="4787900"/>
          <p14:tracePt t="23231" x="5543550" y="4768850"/>
          <p14:tracePt t="23248" x="5543550" y="4751388"/>
          <p14:tracePt t="23255" x="5543550" y="4732338"/>
          <p14:tracePt t="23263" x="5551488" y="4724400"/>
          <p14:tracePt t="23271" x="5561013" y="4705350"/>
          <p14:tracePt t="23279" x="5561013" y="4687888"/>
          <p14:tracePt t="23287" x="5570538" y="4660900"/>
          <p14:tracePt t="23295" x="5570538" y="4641850"/>
          <p14:tracePt t="23303" x="5580063" y="4614863"/>
          <p14:tracePt t="23311" x="5588000" y="4595813"/>
          <p14:tracePt t="23319" x="5588000" y="4578350"/>
          <p14:tracePt t="23327" x="5588000" y="4568825"/>
          <p14:tracePt t="23336" x="5597525" y="4514850"/>
          <p14:tracePt t="23343" x="5597525" y="4505325"/>
          <p14:tracePt t="23354" x="5597525" y="4495800"/>
          <p14:tracePt t="23360" x="5597525" y="4478338"/>
          <p14:tracePt t="23370" x="5616575" y="4449763"/>
          <p14:tracePt t="23384" x="5616575" y="4432300"/>
          <p14:tracePt t="23392" x="5616575" y="4413250"/>
          <p14:tracePt t="23400" x="5616575" y="4405313"/>
          <p14:tracePt t="23408" x="5616575" y="4395788"/>
          <p14:tracePt t="23416" x="5616575" y="4386263"/>
          <p14:tracePt t="23424" x="5616575" y="4359275"/>
          <p14:tracePt t="23432" x="5616575" y="4349750"/>
          <p14:tracePt t="23448" x="5616575" y="4332288"/>
          <p14:tracePt t="23464" x="5616575" y="4322763"/>
          <p14:tracePt t="23528" x="5616575" y="4313238"/>
          <p14:tracePt t="23592" x="5616575" y="4303713"/>
          <p14:tracePt t="23728" x="5616575" y="4295775"/>
          <p14:tracePt t="23735" x="5580063" y="4295775"/>
          <p14:tracePt t="23743" x="5551488" y="4295775"/>
          <p14:tracePt t="23751" x="5507038" y="4332288"/>
          <p14:tracePt t="23758" x="5478463" y="4340225"/>
          <p14:tracePt t="23767" x="5451475" y="4349750"/>
          <p14:tracePt t="23775" x="5414963" y="4386263"/>
          <p14:tracePt t="23783" x="5397500" y="4405313"/>
          <p14:tracePt t="23799" x="5360988" y="4432300"/>
          <p14:tracePt t="23815" x="5341938" y="4441825"/>
          <p14:tracePt t="23832" x="5341938" y="4449763"/>
          <p14:tracePt t="23848" x="5334000" y="4459288"/>
          <p14:tracePt t="23991" x="5334000" y="4432300"/>
          <p14:tracePt t="24000" x="5334000" y="4413250"/>
          <p14:tracePt t="24008" x="5334000" y="4359275"/>
          <p14:tracePt t="24016" x="5334000" y="4332288"/>
          <p14:tracePt t="24024" x="5341938" y="4313238"/>
          <p14:tracePt t="24032" x="5341938" y="4295775"/>
          <p14:tracePt t="24048" x="5351463" y="4276725"/>
          <p14:tracePt t="24055" x="5360988" y="4268788"/>
          <p14:tracePt t="24064" x="5360988" y="4249738"/>
          <p14:tracePt t="24072" x="5368925" y="4232275"/>
          <p14:tracePt t="24088" x="5378450" y="4232275"/>
          <p14:tracePt t="24096" x="5378450" y="4222750"/>
          <p14:tracePt t="24312" x="5387975" y="4222750"/>
          <p14:tracePt t="24320" x="5397500" y="4232275"/>
          <p14:tracePt t="24328" x="5405438" y="4240213"/>
          <p14:tracePt t="24335" x="5424488" y="4268788"/>
          <p14:tracePt t="24344" x="5441950" y="4286250"/>
          <p14:tracePt t="24360" x="5451475" y="4295775"/>
          <p14:tracePt t="24370" x="5478463" y="4322763"/>
          <p14:tracePt t="24384" x="5487988" y="4332288"/>
          <p14:tracePt t="24648" x="5478463" y="4332288"/>
          <p14:tracePt t="24656" x="5405438" y="4313238"/>
          <p14:tracePt t="24664" x="5297488" y="4286250"/>
          <p14:tracePt t="24672" x="5214938" y="4249738"/>
          <p14:tracePt t="24680" x="5122863" y="4232275"/>
          <p14:tracePt t="24688" x="5041900" y="4176713"/>
          <p14:tracePt t="24696" x="4941888" y="4149725"/>
          <p14:tracePt t="24703" x="4859338" y="4113213"/>
          <p14:tracePt t="24712" x="4813300" y="4094163"/>
          <p14:tracePt t="24720" x="4786313" y="4057650"/>
          <p14:tracePt t="24728" x="4767263" y="4049713"/>
          <p14:tracePt t="24737" x="4759325" y="4040188"/>
          <p14:tracePt t="24744" x="4759325" y="4030663"/>
          <p14:tracePt t="24760" x="4759325" y="4021138"/>
          <p14:tracePt t="25016" x="4759325" y="4003675"/>
          <p14:tracePt t="25024" x="4767263" y="3957638"/>
          <p14:tracePt t="25032" x="4776788" y="3930650"/>
          <p14:tracePt t="25039" x="4776788" y="3911600"/>
          <p14:tracePt t="25047" x="4813300" y="3840163"/>
          <p14:tracePt t="25055" x="4822825" y="3794125"/>
          <p14:tracePt t="25064" x="4832350" y="3748088"/>
          <p14:tracePt t="25073" x="4849813" y="3711575"/>
          <p14:tracePt t="25080" x="4886325" y="3665538"/>
          <p14:tracePt t="25087" x="4886325" y="3629025"/>
          <p14:tracePt t="25096" x="4905375" y="3592513"/>
          <p14:tracePt t="25103" x="4922838" y="3565525"/>
          <p14:tracePt t="25112" x="4922838" y="3538538"/>
          <p14:tracePt t="25120" x="4932363" y="3502025"/>
          <p14:tracePt t="25128" x="4941888" y="3482975"/>
          <p14:tracePt t="25136" x="4949825" y="3419475"/>
          <p14:tracePt t="25144" x="4949825" y="3392488"/>
          <p14:tracePt t="25153" x="4949825" y="3355975"/>
          <p14:tracePt t="25160" x="4949825" y="3328988"/>
          <p14:tracePt t="25170" x="4949825" y="3292475"/>
          <p14:tracePt t="25175" x="4949825" y="3255963"/>
          <p14:tracePt t="25186" x="4949825" y="3236913"/>
          <p14:tracePt t="25192" x="4949825" y="3209925"/>
          <p14:tracePt t="25200" x="4949825" y="3200400"/>
          <p14:tracePt t="25208" x="4949825" y="3192463"/>
          <p14:tracePt t="25232" x="4949825" y="3182938"/>
          <p14:tracePt t="25464" x="4949825" y="3163888"/>
          <p14:tracePt t="25472" x="4949825" y="3146425"/>
          <p14:tracePt t="25488" x="4949825" y="3127375"/>
          <p14:tracePt t="25496" x="4949825" y="3119438"/>
          <p14:tracePt t="25504" x="4949825" y="3109913"/>
          <p14:tracePt t="25512" x="4949825" y="3100388"/>
          <p14:tracePt t="25528" x="4949825" y="3082925"/>
          <p14:tracePt t="25552" x="4949825" y="3073400"/>
          <p14:tracePt t="25568" x="4949825" y="3063875"/>
          <p14:tracePt t="25760" x="4949825" y="3054350"/>
          <p14:tracePt t="25769" x="4949825" y="3046413"/>
          <p14:tracePt t="25776" x="4949825" y="3036888"/>
          <p14:tracePt t="25792" x="4949825" y="3027363"/>
          <p14:tracePt t="25840" x="4932363" y="3017838"/>
          <p14:tracePt t="25848" x="4922838" y="3017838"/>
          <p14:tracePt t="25856" x="4876800" y="3017838"/>
          <p14:tracePt t="25864" x="4767263" y="3017838"/>
          <p14:tracePt t="25872" x="4667250" y="3017838"/>
          <p14:tracePt t="25880" x="4540250" y="3017838"/>
          <p14:tracePt t="25888" x="4384675" y="3017838"/>
          <p14:tracePt t="25896" x="4221163" y="3000375"/>
          <p14:tracePt t="25904" x="4029075" y="2973388"/>
          <p14:tracePt t="25912" x="3838575" y="2954338"/>
          <p14:tracePt t="25924" x="3600450" y="2900363"/>
          <p14:tracePt t="25928" x="3409950" y="2873375"/>
          <p14:tracePt t="25937" x="3181350" y="2817813"/>
          <p14:tracePt t="25943" x="2908300" y="2800350"/>
          <p14:tracePt t="25951" x="2725738" y="2771775"/>
          <p14:tracePt t="25959" x="2625725" y="2763838"/>
          <p14:tracePt t="25968" x="2498725" y="2727325"/>
          <p14:tracePt t="25975" x="2352675" y="2717800"/>
          <p14:tracePt t="25983" x="2243138" y="2698750"/>
          <p14:tracePt t="25991" x="2160588" y="2698750"/>
          <p14:tracePt t="25999" x="2070100" y="2698750"/>
          <p14:tracePt t="26007" x="2014538" y="2698750"/>
          <p14:tracePt t="26015" x="1978025" y="2698750"/>
          <p14:tracePt t="26023" x="1941513" y="2698750"/>
          <p14:tracePt t="26032" x="1924050" y="2698750"/>
          <p14:tracePt t="26040" x="1905000" y="2708275"/>
          <p14:tracePt t="26048" x="1895475" y="2727325"/>
          <p14:tracePt t="26057" x="1895475" y="2735263"/>
          <p14:tracePt t="26064" x="1887538" y="2744788"/>
          <p14:tracePt t="26080" x="1878013" y="2754313"/>
          <p14:tracePt t="26327" x="1878013" y="2771775"/>
          <p14:tracePt t="26335" x="1878013" y="2781300"/>
          <p14:tracePt t="26351" x="1887538" y="2817813"/>
          <p14:tracePt t="26528" x="1895475" y="2827338"/>
          <p14:tracePt t="26536" x="1895475" y="2854325"/>
          <p14:tracePt t="26551" x="1905000" y="2881313"/>
          <p14:tracePt t="26559" x="1914525" y="2900363"/>
          <p14:tracePt t="26568" x="1914525" y="2909888"/>
          <p14:tracePt t="26575" x="1931988" y="2946400"/>
          <p14:tracePt t="26591" x="1941513" y="2954338"/>
          <p14:tracePt t="26599" x="1941513" y="2973388"/>
          <p14:tracePt t="26607" x="1951038" y="2990850"/>
          <p14:tracePt t="26624" x="1960563" y="3000375"/>
          <p14:tracePt t="26632" x="1960563" y="3027363"/>
          <p14:tracePt t="26640" x="1960563" y="3046413"/>
          <p14:tracePt t="26648" x="1987550" y="3090863"/>
          <p14:tracePt t="26657" x="2005013" y="3109913"/>
          <p14:tracePt t="26664" x="2005013" y="3127375"/>
          <p14:tracePt t="26673" x="2041525" y="3146425"/>
          <p14:tracePt t="26680" x="2087563" y="3163888"/>
          <p14:tracePt t="26687" x="2106613" y="3192463"/>
          <p14:tracePt t="26696" x="2133600" y="3192463"/>
          <p14:tracePt t="26712" x="2143125" y="3192463"/>
          <p14:tracePt t="26952" x="2151063" y="3192463"/>
          <p14:tracePt t="26976" x="2151063" y="3200400"/>
          <p14:tracePt t="27000" x="2143125" y="3200400"/>
          <p14:tracePt t="29008" x="2124075" y="3219450"/>
          <p14:tracePt t="29063" x="2124075" y="3228975"/>
          <p14:tracePt t="29295" x="2124075" y="3255963"/>
          <p14:tracePt t="29303" x="2124075" y="3282950"/>
          <p14:tracePt t="29311" x="2124075" y="3309938"/>
          <p14:tracePt t="29319" x="2124075" y="3355975"/>
          <p14:tracePt t="29327" x="2124075" y="3411538"/>
          <p14:tracePt t="29335" x="2124075" y="3446463"/>
          <p14:tracePt t="29343" x="2124075" y="3492500"/>
          <p14:tracePt t="29352" x="2124075" y="3529013"/>
          <p14:tracePt t="29359" x="2133600" y="3592513"/>
          <p14:tracePt t="29369" x="2160588" y="3611563"/>
          <p14:tracePt t="29375" x="2206625" y="3657600"/>
          <p14:tracePt t="29385" x="2233613" y="3684588"/>
          <p14:tracePt t="29391" x="2279650" y="3721100"/>
          <p14:tracePt t="29400" x="2316163" y="3738563"/>
          <p14:tracePt t="29407" x="2352675" y="3757613"/>
          <p14:tracePt t="29415" x="2397125" y="3767138"/>
          <p14:tracePt t="29423" x="2443163" y="3775075"/>
          <p14:tracePt t="29431" x="2498725" y="3784600"/>
          <p14:tracePt t="29439" x="2579688" y="3803650"/>
          <p14:tracePt t="29447" x="2616200" y="3811588"/>
          <p14:tracePt t="29455" x="2708275" y="3811588"/>
          <p14:tracePt t="29463" x="2762250" y="3811588"/>
          <p14:tracePt t="29471" x="2825750" y="3811588"/>
          <p14:tracePt t="29479" x="2881313" y="3811588"/>
          <p14:tracePt t="29487" x="2917825" y="3811588"/>
          <p14:tracePt t="29495" x="2925763" y="3811588"/>
          <p14:tracePt t="29504" x="2944813" y="3811588"/>
          <p14:tracePt t="29511" x="2962275" y="3811588"/>
          <p14:tracePt t="29520" x="2971800" y="3811588"/>
          <p14:tracePt t="30184" x="2981325" y="3821113"/>
          <p14:tracePt t="30239" x="2971800" y="3830638"/>
          <p14:tracePt t="31672" x="2971800" y="3840163"/>
          <p14:tracePt t="31680" x="2981325" y="3840163"/>
          <p14:tracePt t="31688" x="3035300" y="3857625"/>
          <p14:tracePt t="31696" x="3154363" y="3903663"/>
          <p14:tracePt t="31703" x="3300413" y="3930650"/>
          <p14:tracePt t="31712" x="3400425" y="3948113"/>
          <p14:tracePt t="31720" x="3546475" y="3976688"/>
          <p14:tracePt t="31728" x="3673475" y="3994150"/>
          <p14:tracePt t="31736" x="3819525" y="4021138"/>
          <p14:tracePt t="31744" x="3911600" y="4021138"/>
          <p14:tracePt t="31753" x="4048125" y="4067175"/>
          <p14:tracePt t="31760" x="4121150" y="4067175"/>
          <p14:tracePt t="31769" x="4148138" y="4067175"/>
          <p14:tracePt t="31776" x="4157663" y="4067175"/>
          <p14:tracePt t="31786" x="4194175" y="4067175"/>
          <p14:tracePt t="31792" x="4221163" y="4076700"/>
          <p14:tracePt t="31803" x="4230688" y="4076700"/>
          <p14:tracePt t="31808" x="4238625" y="4076700"/>
          <p14:tracePt t="31816" x="4248150" y="4076700"/>
          <p14:tracePt t="31848" x="4267200" y="4076700"/>
          <p14:tracePt t="31871" x="4275138" y="4076700"/>
          <p14:tracePt t="31895" x="4284663" y="4076700"/>
          <p14:tracePt t="31903" x="4303713" y="4076700"/>
          <p14:tracePt t="31920" x="4311650" y="4076700"/>
          <p14:tracePt t="31937" x="4340225" y="4076700"/>
          <p14:tracePt t="31943" x="4357688" y="4076700"/>
          <p14:tracePt t="31951" x="4367213" y="4076700"/>
          <p14:tracePt t="31959" x="4403725" y="4076700"/>
          <p14:tracePt t="31967" x="4421188" y="4076700"/>
          <p14:tracePt t="31975" x="4448175" y="4076700"/>
          <p14:tracePt t="31984" x="4467225" y="4076700"/>
          <p14:tracePt t="31991" x="4521200" y="4057650"/>
          <p14:tracePt t="31999" x="4549775" y="4057650"/>
          <p14:tracePt t="32007" x="4603750" y="4057650"/>
          <p14:tracePt t="32015" x="4659313" y="4057650"/>
          <p14:tracePt t="32023" x="4722813" y="4057650"/>
          <p14:tracePt t="32031" x="4795838" y="4057650"/>
          <p14:tracePt t="32040" x="4922838" y="4057650"/>
          <p14:tracePt t="32048" x="5014913" y="4057650"/>
          <p14:tracePt t="32056" x="5122863" y="4057650"/>
          <p14:tracePt t="32064" x="5214938" y="4057650"/>
          <p14:tracePt t="32072" x="5305425" y="4057650"/>
          <p14:tracePt t="32080" x="5378450" y="4057650"/>
          <p14:tracePt t="32088" x="5424488" y="4057650"/>
          <p14:tracePt t="32096" x="5478463" y="4049713"/>
          <p14:tracePt t="32103" x="5487988" y="4049713"/>
          <p14:tracePt t="32119" x="5497513" y="4040188"/>
          <p14:tracePt t="32648" x="5497513" y="4021138"/>
          <p14:tracePt t="32655" x="5497513" y="4013200"/>
          <p14:tracePt t="32663" x="5497513" y="3976688"/>
          <p14:tracePt t="32687" x="5497513" y="3967163"/>
          <p14:tracePt t="36480" x="5497513" y="4003675"/>
          <p14:tracePt t="36488" x="5497513" y="4021138"/>
          <p14:tracePt t="36504" x="5497513" y="4040188"/>
          <p14:tracePt t="36512" x="5497513" y="4049713"/>
          <p14:tracePt t="36520" x="5497513" y="4057650"/>
          <p14:tracePt t="36528" x="5497513" y="4067175"/>
          <p14:tracePt t="36536" x="5497513" y="4086225"/>
          <p14:tracePt t="36544" x="5497513" y="4094163"/>
          <p14:tracePt t="36552" x="5497513" y="4103688"/>
          <p14:tracePt t="36560" x="5497513" y="4140200"/>
          <p14:tracePt t="36576" x="5497513" y="4149725"/>
          <p14:tracePt t="36587" x="5507038" y="4176713"/>
          <p14:tracePt t="36592" x="5507038" y="4186238"/>
          <p14:tracePt t="36603" x="5507038" y="4195763"/>
          <p14:tracePt t="36608" x="5507038" y="4222750"/>
          <p14:tracePt t="36616" x="5507038" y="4232275"/>
          <p14:tracePt t="36632" x="5507038" y="4249738"/>
          <p14:tracePt t="36640" x="5507038" y="4268788"/>
          <p14:tracePt t="36648" x="5507038" y="4276725"/>
          <p14:tracePt t="36656" x="5507038" y="4295775"/>
          <p14:tracePt t="36664" x="5507038" y="4313238"/>
          <p14:tracePt t="36680" x="5507038" y="4322763"/>
          <p14:tracePt t="36688" x="5507038" y="4332288"/>
          <p14:tracePt t="36696" x="5507038" y="4340225"/>
          <p14:tracePt t="36712" x="5507038" y="4349750"/>
          <p14:tracePt t="36728" x="5497513" y="4349750"/>
          <p14:tracePt t="36736" x="5487988" y="4359275"/>
          <p14:tracePt t="36784" x="5478463" y="4368800"/>
          <p14:tracePt t="36808" x="5478463" y="4376738"/>
          <p14:tracePt t="36824" x="5478463" y="4386263"/>
          <p14:tracePt t="36832" x="5470525" y="4386263"/>
          <p14:tracePt t="36840" x="5470525" y="4395788"/>
          <p14:tracePt t="36848" x="5470525" y="4422775"/>
          <p14:tracePt t="36856" x="5451475" y="4441825"/>
          <p14:tracePt t="36872" x="5441950" y="4478338"/>
          <p14:tracePt t="36880" x="5434013" y="4495800"/>
          <p14:tracePt t="36888" x="5424488" y="4522788"/>
          <p14:tracePt t="36896" x="5424488" y="4532313"/>
          <p14:tracePt t="36904" x="5424488" y="4559300"/>
          <p14:tracePt t="36924" x="5397500" y="4605338"/>
          <p14:tracePt t="36928" x="5387975" y="4614863"/>
          <p14:tracePt t="36936" x="5387975" y="4632325"/>
          <p14:tracePt t="36944" x="5378450" y="4651375"/>
          <p14:tracePt t="36953" x="5360988" y="4668838"/>
          <p14:tracePt t="37096" x="5360988" y="4651375"/>
          <p14:tracePt t="37104" x="5341938" y="4605338"/>
          <p14:tracePt t="37112" x="5324475" y="4559300"/>
          <p14:tracePt t="37119" x="5278438" y="4522788"/>
          <p14:tracePt t="37127" x="5232400" y="4459288"/>
          <p14:tracePt t="37134" x="5168900" y="4405313"/>
          <p14:tracePt t="37143" x="5105400" y="4340225"/>
          <p14:tracePt t="37152" x="5059363" y="4303713"/>
          <p14:tracePt t="37159" x="5005388" y="4268788"/>
          <p14:tracePt t="37168" x="4959350" y="4232275"/>
          <p14:tracePt t="37175" x="4932363" y="4203700"/>
          <p14:tracePt t="37185" x="4922838" y="4195763"/>
          <p14:tracePt t="37191" x="4913313" y="4176713"/>
          <p14:tracePt t="37416" x="4895850" y="4167188"/>
          <p14:tracePt t="37423" x="4876800" y="4140200"/>
          <p14:tracePt t="37432" x="4876800" y="4122738"/>
          <p14:tracePt t="37439" x="4876800" y="4094163"/>
          <p14:tracePt t="37447" x="4876800" y="4057650"/>
          <p14:tracePt t="37455" x="4876800" y="4049713"/>
          <p14:tracePt t="37463" x="4876800" y="4013200"/>
          <p14:tracePt t="37471" x="4876800" y="3994150"/>
          <p14:tracePt t="37479" x="4876800" y="3976688"/>
          <p14:tracePt t="37487" x="4876800" y="3957638"/>
          <p14:tracePt t="37495" x="4895850" y="3940175"/>
          <p14:tracePt t="37519" x="4905375" y="3921125"/>
          <p14:tracePt t="37527" x="4913313" y="3911600"/>
          <p14:tracePt t="37535" x="4932363" y="3903663"/>
          <p14:tracePt t="37567" x="4949825" y="3903663"/>
          <p14:tracePt t="37575" x="4968875" y="3903663"/>
          <p14:tracePt t="37585" x="5014913" y="3903663"/>
          <p14:tracePt t="37591" x="5049838" y="3903663"/>
          <p14:tracePt t="37601" x="5105400" y="3903663"/>
          <p14:tracePt t="37607" x="5159375" y="3903663"/>
          <p14:tracePt t="37616" x="5241925" y="3903663"/>
          <p14:tracePt t="37624" x="5314950" y="3903663"/>
          <p14:tracePt t="37632" x="5368925" y="3911600"/>
          <p14:tracePt t="37640" x="5434013" y="3940175"/>
          <p14:tracePt t="37648" x="5461000" y="3940175"/>
          <p14:tracePt t="37655" x="5497513" y="3957638"/>
          <p14:tracePt t="37664" x="5507038" y="3967163"/>
          <p14:tracePt t="37704" x="5507038" y="3984625"/>
          <p14:tracePt t="37711" x="5507038" y="4003675"/>
          <p14:tracePt t="37719" x="5507038" y="4013200"/>
          <p14:tracePt t="37727" x="5507038" y="4030663"/>
          <p14:tracePt t="37736" x="5507038" y="4057650"/>
          <p14:tracePt t="37743" x="5507038" y="4067175"/>
          <p14:tracePt t="37752" x="5487988" y="4094163"/>
          <p14:tracePt t="37759" x="5487988" y="4113213"/>
          <p14:tracePt t="37775" x="5478463" y="4140200"/>
          <p14:tracePt t="37785" x="5478463" y="4149725"/>
          <p14:tracePt t="37791" x="5470525" y="4167188"/>
          <p14:tracePt t="37801" x="5470525" y="4186238"/>
          <p14:tracePt t="37807" x="5461000" y="4203700"/>
          <p14:tracePt t="37824" x="5441950" y="4222750"/>
          <p14:tracePt t="37832" x="5441950" y="4232275"/>
          <p14:tracePt t="37840" x="5434013" y="4240213"/>
          <p14:tracePt t="37847" x="5424488" y="4249738"/>
          <p14:tracePt t="37864" x="5414963" y="4268788"/>
          <p14:tracePt t="37871" x="5405438" y="4286250"/>
          <p14:tracePt t="37880" x="5397500" y="4286250"/>
          <p14:tracePt t="37887" x="5387975" y="4286250"/>
          <p14:tracePt t="37895" x="5378450" y="4286250"/>
          <p14:tracePt t="37904" x="5360988" y="4286250"/>
          <p14:tracePt t="37912" x="5351463" y="4295775"/>
          <p14:tracePt t="37943" x="5341938" y="4295775"/>
          <p14:tracePt t="38096" x="5334000" y="4303713"/>
          <p14:tracePt t="38104" x="5334000" y="4313238"/>
          <p14:tracePt t="38112" x="5351463" y="4368800"/>
          <p14:tracePt t="38120" x="5378450" y="4395788"/>
          <p14:tracePt t="38128" x="5405438" y="4441825"/>
          <p14:tracePt t="38135" x="5470525" y="4495800"/>
          <p14:tracePt t="38144" x="5497513" y="4514850"/>
          <p14:tracePt t="38160" x="5534025" y="4532313"/>
          <p14:tracePt t="38169" x="5543550" y="4551363"/>
          <p14:tracePt t="38175" x="5551488" y="4587875"/>
          <p14:tracePt t="38185" x="5561013" y="4605338"/>
          <p14:tracePt t="38192" x="5570538" y="4614863"/>
          <p14:tracePt t="38202" x="5570538" y="4624388"/>
          <p14:tracePt t="38224" x="5570538" y="4632325"/>
          <p14:tracePt t="38240" x="5570538" y="4651375"/>
          <p14:tracePt t="38288" x="5561013" y="4660900"/>
          <p14:tracePt t="38320" x="5561013" y="4668838"/>
          <p14:tracePt t="38328" x="5551488" y="4678363"/>
          <p14:tracePt t="38408" x="5543550" y="4678363"/>
          <p14:tracePt t="38440" x="5534025" y="4678363"/>
          <p14:tracePt t="38448" x="5524500" y="4668838"/>
          <p14:tracePt t="38464" x="5507038" y="4624388"/>
          <p14:tracePt t="38472" x="5507038" y="4605338"/>
          <p14:tracePt t="38480" x="5507038" y="4578350"/>
          <p14:tracePt t="38487" x="5507038" y="4559300"/>
          <p14:tracePt t="38496" x="5507038" y="4532313"/>
          <p14:tracePt t="38503" x="5507038" y="4514850"/>
          <p14:tracePt t="38512" x="5507038" y="4478338"/>
          <p14:tracePt t="38520" x="5507038" y="4441825"/>
          <p14:tracePt t="38528" x="5507038" y="4422775"/>
          <p14:tracePt t="38535" x="5507038" y="4395788"/>
          <p14:tracePt t="38544" x="5507038" y="4368800"/>
          <p14:tracePt t="38552" x="5507038" y="4340225"/>
          <p14:tracePt t="38560" x="5507038" y="4332288"/>
          <p14:tracePt t="38569" x="5507038" y="4303713"/>
          <p14:tracePt t="38576" x="5507038" y="4295775"/>
          <p14:tracePt t="38585" x="5507038" y="4286250"/>
          <p14:tracePt t="38592" x="5507038" y="4276725"/>
          <p14:tracePt t="38602" x="5507038" y="4268788"/>
          <p14:tracePt t="38616" x="5507038" y="4259263"/>
          <p14:tracePt t="38872" x="5478463" y="4249738"/>
          <p14:tracePt t="38880" x="5451475" y="4259263"/>
          <p14:tracePt t="38888" x="5434013" y="4276725"/>
          <p14:tracePt t="38896" x="5424488" y="4295775"/>
          <p14:tracePt t="38904" x="5414963" y="4303713"/>
          <p14:tracePt t="38912" x="5397500" y="4322763"/>
          <p14:tracePt t="38922" x="5387975" y="4340225"/>
          <p14:tracePt t="38928" x="5387975" y="4349750"/>
          <p14:tracePt t="38935" x="5378450" y="4376738"/>
          <p14:tracePt t="38944" x="5368925" y="4386263"/>
          <p14:tracePt t="38976" x="5368925" y="4395788"/>
          <p14:tracePt t="39103" x="5368925" y="4376738"/>
          <p14:tracePt t="39112" x="5405438" y="4340225"/>
          <p14:tracePt t="39120" x="5414963" y="4340225"/>
          <p14:tracePt t="39128" x="5451475" y="4313238"/>
          <p14:tracePt t="39137" x="5470525" y="4295775"/>
          <p14:tracePt t="39144" x="5497513" y="4276725"/>
          <p14:tracePt t="39153" x="5507038" y="4268788"/>
          <p14:tracePt t="39160" x="5534025" y="4240213"/>
          <p14:tracePt t="39171" x="5543550" y="4232275"/>
          <p14:tracePt t="39175" x="5561013" y="4222750"/>
          <p14:tracePt t="39183" x="5570538" y="4203700"/>
          <p14:tracePt t="39191" x="5580063" y="4203700"/>
          <p14:tracePt t="39231" x="5588000" y="4195763"/>
          <p14:tracePt t="39592" x="5597525" y="4176713"/>
          <p14:tracePt t="39601" x="5597525" y="4159250"/>
          <p14:tracePt t="39608" x="5588000" y="4140200"/>
          <p14:tracePt t="39616" x="5570538" y="4122738"/>
          <p14:tracePt t="39623" x="5570538" y="4113213"/>
          <p14:tracePt t="39631" x="5534025" y="4086225"/>
          <p14:tracePt t="39639" x="5534025" y="4067175"/>
          <p14:tracePt t="39647" x="5524500" y="4049713"/>
          <p14:tracePt t="39655" x="5514975" y="4030663"/>
          <p14:tracePt t="39663" x="5507038" y="3994150"/>
          <p14:tracePt t="39670" x="5507038" y="3984625"/>
          <p14:tracePt t="39680" x="5507038" y="3967163"/>
          <p14:tracePt t="39687" x="5507038" y="3948113"/>
          <p14:tracePt t="39696" x="5497513" y="3930650"/>
          <p14:tracePt t="39702" x="5487988" y="3921125"/>
          <p14:tracePt t="39808" x="5478463" y="3894138"/>
          <p14:tracePt t="39824" x="5478463" y="3884613"/>
          <p14:tracePt t="39840" x="5478463" y="3875088"/>
          <p14:tracePt t="40431" x="5478463" y="3848100"/>
          <p14:tracePt t="40439" x="5478463" y="3821113"/>
          <p14:tracePt t="40447" x="5478463" y="3794125"/>
          <p14:tracePt t="40455" x="5478463" y="3784600"/>
          <p14:tracePt t="40463" x="5478463" y="3757613"/>
          <p14:tracePt t="40471" x="5478463" y="3738563"/>
          <p14:tracePt t="40479" x="5478463" y="3711575"/>
          <p14:tracePt t="40487" x="5478463" y="3694113"/>
          <p14:tracePt t="40495" x="5487988" y="3665538"/>
          <p14:tracePt t="40503" x="5487988" y="3648075"/>
          <p14:tracePt t="40512" x="5487988" y="3621088"/>
          <p14:tracePt t="40520" x="5497513" y="3565525"/>
          <p14:tracePt t="40528" x="5497513" y="3519488"/>
          <p14:tracePt t="40535" x="5497513" y="3492500"/>
          <p14:tracePt t="40544" x="5507038" y="3446463"/>
          <p14:tracePt t="40553" x="5514975" y="3411538"/>
          <p14:tracePt t="40560" x="5514975" y="3375025"/>
          <p14:tracePt t="40568" x="5514975" y="3346450"/>
          <p14:tracePt t="40576" x="5514975" y="3338513"/>
          <p14:tracePt t="40585" x="5534025" y="3302000"/>
          <p14:tracePt t="40602" x="5534025" y="3273425"/>
          <p14:tracePt t="40608" x="5534025" y="3265488"/>
          <p14:tracePt t="40618" x="5534025" y="3255963"/>
          <p14:tracePt t="40624" x="5534025" y="3228975"/>
          <p14:tracePt t="40632" x="5543550" y="3228975"/>
          <p14:tracePt t="40640" x="5543550" y="3219450"/>
          <p14:tracePt t="40648" x="5551488" y="3209925"/>
          <p14:tracePt t="40720" x="5551488" y="3192463"/>
          <p14:tracePt t="40743" x="5551488" y="3182938"/>
          <p14:tracePt t="40751" x="5551488" y="3173413"/>
          <p14:tracePt t="40759" x="5551488" y="3155950"/>
          <p14:tracePt t="40776" x="5551488" y="3136900"/>
          <p14:tracePt t="40784" x="5551488" y="3127375"/>
          <p14:tracePt t="40792" x="5551488" y="3109913"/>
          <p14:tracePt t="40801" x="5561013" y="3090863"/>
          <p14:tracePt t="40807" x="5561013" y="3082925"/>
          <p14:tracePt t="40815" x="5561013" y="3063875"/>
          <p14:tracePt t="40831" x="5570538" y="3063875"/>
          <p14:tracePt t="40839" x="5580063" y="3054350"/>
          <p14:tracePt t="40952" x="5580063" y="3046413"/>
          <p14:tracePt t="40960" x="5580063" y="3027363"/>
          <p14:tracePt t="40974" x="5580063" y="3017838"/>
          <p14:tracePt t="40982" x="5580063" y="3009900"/>
          <p14:tracePt t="41375" x="5580063" y="2990850"/>
          <p14:tracePt t="41383" x="5580063" y="2982913"/>
          <p14:tracePt t="41391" x="5580063" y="2963863"/>
          <p14:tracePt t="41408" x="5580063" y="2946400"/>
          <p14:tracePt t="41416" x="5580063" y="2936875"/>
          <p14:tracePt t="41440" x="5580063" y="2927350"/>
          <p14:tracePt t="41752" x="5524500" y="2917825"/>
          <p14:tracePt t="41760" x="5414963" y="2917825"/>
          <p14:tracePt t="41768" x="5324475" y="2917825"/>
          <p14:tracePt t="41775" x="5251450" y="2917825"/>
          <p14:tracePt t="41785" x="5178425" y="2917825"/>
          <p14:tracePt t="41791" x="5086350" y="2917825"/>
          <p14:tracePt t="41802" x="5014913" y="2917825"/>
          <p14:tracePt t="41808" x="4949825" y="2909888"/>
          <p14:tracePt t="41818" x="4895850" y="2909888"/>
          <p14:tracePt t="41824" x="4832350" y="2881313"/>
          <p14:tracePt t="41832" x="4803775" y="2881313"/>
          <p14:tracePt t="41840" x="4749800" y="2873375"/>
          <p14:tracePt t="41848" x="4722813" y="2873375"/>
          <p14:tracePt t="41855" x="4667250" y="2863850"/>
          <p14:tracePt t="41864" x="4603750" y="2854325"/>
          <p14:tracePt t="41872" x="4567238" y="2854325"/>
          <p14:tracePt t="41880" x="4494213" y="2854325"/>
          <p14:tracePt t="41887" x="4394200" y="2827338"/>
          <p14:tracePt t="41896" x="4340225" y="2808288"/>
          <p14:tracePt t="41904" x="4267200" y="2800350"/>
          <p14:tracePt t="41912" x="4165600" y="2781300"/>
          <p14:tracePt t="41920" x="4111625" y="2781300"/>
          <p14:tracePt t="41928" x="4011613" y="2754313"/>
          <p14:tracePt t="41938" x="3919538" y="2754313"/>
          <p14:tracePt t="41944" x="3865563" y="2744788"/>
          <p14:tracePt t="41952" x="3792538" y="2744788"/>
          <p14:tracePt t="41959" x="3702050" y="2744788"/>
          <p14:tracePt t="41968" x="3619500" y="2735263"/>
          <p14:tracePt t="41975" x="3582988" y="2735263"/>
          <p14:tracePt t="41984" x="3527425" y="2717800"/>
          <p14:tracePt t="41991" x="3463925" y="2717800"/>
          <p14:tracePt t="42001" x="3436938" y="2717800"/>
          <p14:tracePt t="42007" x="3382963" y="2717800"/>
          <p14:tracePt t="42017" x="3327400" y="2717800"/>
          <p14:tracePt t="42023" x="3290888" y="2717800"/>
          <p14:tracePt t="42031" x="3236913" y="2717800"/>
          <p14:tracePt t="42039" x="3200400" y="2717800"/>
          <p14:tracePt t="42047" x="3181350" y="2717800"/>
          <p14:tracePt t="42055" x="3154363" y="2717800"/>
          <p14:tracePt t="42063" x="3136900" y="2717800"/>
          <p14:tracePt t="42079" x="3127375" y="2717800"/>
          <p14:tracePt t="42088" x="3117850" y="2717800"/>
          <p14:tracePt t="42104" x="3108325" y="2717800"/>
          <p14:tracePt t="42128" x="3100388" y="2717800"/>
          <p14:tracePt t="42152" x="3090863" y="2717800"/>
          <p14:tracePt t="42160" x="3071813" y="2717800"/>
          <p14:tracePt t="42169" x="3054350" y="2717800"/>
          <p14:tracePt t="42176" x="3027363" y="2717800"/>
          <p14:tracePt t="42185" x="3008313" y="2717800"/>
          <p14:tracePt t="42192" x="2981325" y="2717800"/>
          <p14:tracePt t="42202" x="2962275" y="2717800"/>
          <p14:tracePt t="42208" x="2908300" y="2727325"/>
          <p14:tracePt t="42218" x="2881313" y="2727325"/>
          <p14:tracePt t="42224" x="2862263" y="2727325"/>
          <p14:tracePt t="42232" x="2817813" y="2727325"/>
          <p14:tracePt t="42240" x="2789238" y="2744788"/>
          <p14:tracePt t="42248" x="2762250" y="2744788"/>
          <p14:tracePt t="42256" x="2708275" y="2754313"/>
          <p14:tracePt t="42264" x="2671763" y="2754313"/>
          <p14:tracePt t="42272" x="2643188" y="2754313"/>
          <p14:tracePt t="42280" x="2589213" y="2763838"/>
          <p14:tracePt t="42287" x="2552700" y="2763838"/>
          <p14:tracePt t="42296" x="2516188" y="2771775"/>
          <p14:tracePt t="42305" x="2489200" y="2771775"/>
          <p14:tracePt t="42312" x="2452688" y="2771775"/>
          <p14:tracePt t="42320" x="2406650" y="2771775"/>
          <p14:tracePt t="42328" x="2389188" y="2771775"/>
          <p14:tracePt t="42336" x="2352675" y="2771775"/>
          <p14:tracePt t="42344" x="2316163" y="2771775"/>
          <p14:tracePt t="42352" x="2287588" y="2771775"/>
          <p14:tracePt t="42360" x="2270125" y="2771775"/>
          <p14:tracePt t="42368" x="2243138" y="2771775"/>
          <p14:tracePt t="42375" x="2224088" y="2771775"/>
          <p14:tracePt t="42385" x="2214563" y="2771775"/>
          <p14:tracePt t="42416" x="2206625" y="2771775"/>
          <p14:tracePt t="42504" x="2197100" y="2781300"/>
          <p14:tracePt t="43288" x="2197100" y="2790825"/>
          <p14:tracePt t="43767" x="2333625" y="2800350"/>
          <p14:tracePt t="43775" x="2808288" y="2844800"/>
          <p14:tracePt t="43783" x="3563938" y="2954338"/>
          <p14:tracePt t="43792" x="4367213" y="3063875"/>
          <p14:tracePt t="43801" x="5268913" y="3173413"/>
          <p14:tracePt t="43807" x="6245225" y="3319463"/>
          <p14:tracePt t="43817" x="7302500" y="3492500"/>
          <p14:tracePt t="43823" x="8250238" y="3638550"/>
          <p14:tracePt t="43832" x="9070975" y="3694113"/>
          <p14:tracePt t="46265" x="9034463" y="3592513"/>
          <p14:tracePt t="46271" x="8970963" y="3592513"/>
          <p14:tracePt t="46279" x="8934450" y="3592513"/>
          <p14:tracePt t="46287" x="8907463" y="3592513"/>
          <p14:tracePt t="46295" x="8861425" y="3592513"/>
          <p14:tracePt t="46304" x="8834438" y="3592513"/>
          <p14:tracePt t="46312" x="8815388" y="3592513"/>
          <p14:tracePt t="46319" x="8778875" y="3592513"/>
          <p14:tracePt t="46327" x="8734425" y="3592513"/>
          <p14:tracePt t="46335" x="8678863" y="3592513"/>
          <p14:tracePt t="46343" x="8588375" y="3592513"/>
          <p14:tracePt t="46351" x="8459788" y="3592513"/>
          <p14:tracePt t="46359" x="8332788" y="3592513"/>
          <p14:tracePt t="46367" x="8186738" y="3592513"/>
          <p14:tracePt t="46375" x="8023225" y="3592513"/>
          <p14:tracePt t="46384" x="7877175" y="3592513"/>
          <p14:tracePt t="46391" x="7704138" y="3592513"/>
          <p14:tracePt t="46401" x="7585075" y="3565525"/>
          <p14:tracePt t="46407" x="7475538" y="3548063"/>
          <p14:tracePt t="46417" x="7385050" y="3548063"/>
          <p14:tracePt t="46423" x="7319963" y="3538538"/>
          <p14:tracePt t="46433" x="7248525" y="3538538"/>
          <p14:tracePt t="46439" x="7202488" y="3538538"/>
          <p14:tracePt t="46447" x="7146925" y="3538538"/>
          <p14:tracePt t="46455" x="7110413" y="3529013"/>
          <p14:tracePt t="46463" x="7092950" y="3529013"/>
          <p14:tracePt t="46471" x="7065963" y="3529013"/>
          <p14:tracePt t="46479" x="7046913" y="3529013"/>
          <p14:tracePt t="46487" x="7037388" y="3529013"/>
          <p14:tracePt t="46495" x="7019925" y="3529013"/>
          <p14:tracePt t="46503" x="7010400" y="3529013"/>
          <p14:tracePt t="46511" x="6992938" y="3529013"/>
          <p14:tracePt t="46519" x="6983413" y="3529013"/>
          <p14:tracePt t="46527" x="6946900" y="3529013"/>
          <p14:tracePt t="46535" x="6892925" y="3529013"/>
          <p14:tracePt t="46543" x="6837363" y="3529013"/>
          <p14:tracePt t="46552" x="6746875" y="3529013"/>
          <p14:tracePt t="46559" x="6673850" y="3529013"/>
          <p14:tracePt t="46567" x="6581775" y="3529013"/>
          <p14:tracePt t="46575" x="6454775" y="3529013"/>
          <p14:tracePt t="46584" x="6308725" y="3529013"/>
          <p14:tracePt t="46591" x="6181725" y="3529013"/>
          <p14:tracePt t="46601" x="6035675" y="3529013"/>
          <p14:tracePt t="46607" x="5907088" y="3529013"/>
          <p14:tracePt t="46618" x="5797550" y="3529013"/>
          <p14:tracePt t="46624" x="5688013" y="3529013"/>
          <p14:tracePt t="46634" x="5616575" y="3529013"/>
          <p14:tracePt t="46640" x="5551488" y="3529013"/>
          <p14:tracePt t="46648" x="5524500" y="3529013"/>
          <p14:tracePt t="46656" x="5514975" y="3529013"/>
          <p14:tracePt t="46776" x="5497513" y="3529013"/>
          <p14:tracePt t="46783" x="5487988" y="3529013"/>
          <p14:tracePt t="46799" x="5478463" y="3529013"/>
          <p14:tracePt t="46952" x="5497513" y="3529013"/>
          <p14:tracePt t="46960" x="5514975" y="3502025"/>
          <p14:tracePt t="46967" x="5524500" y="3492500"/>
          <p14:tracePt t="46975" x="5543550" y="3475038"/>
          <p14:tracePt t="46984" x="5570538" y="3438525"/>
          <p14:tracePt t="46992" x="5580063" y="3411538"/>
          <p14:tracePt t="47001" x="5588000" y="3392488"/>
          <p14:tracePt t="47008" x="5624513" y="3338513"/>
          <p14:tracePt t="47017" x="5634038" y="3302000"/>
          <p14:tracePt t="47023" x="5643563" y="3273425"/>
          <p14:tracePt t="47033" x="5670550" y="3228975"/>
          <p14:tracePt t="47039" x="5680075" y="3209925"/>
          <p14:tracePt t="47047" x="5680075" y="3192463"/>
          <p14:tracePt t="47055" x="5688013" y="3163888"/>
          <p14:tracePt t="47063" x="5688013" y="3146425"/>
          <p14:tracePt t="47071" x="5697538" y="3136900"/>
          <p14:tracePt t="47079" x="5697538" y="3119438"/>
          <p14:tracePt t="47087" x="5707063" y="3100388"/>
          <p14:tracePt t="47095" x="5716588" y="3090863"/>
          <p14:tracePt t="47119" x="5716588" y="3082925"/>
          <p14:tracePt t="47135" x="5724525" y="3073400"/>
          <p14:tracePt t="47151" x="5734050" y="3063875"/>
          <p14:tracePt t="47167" x="5743575" y="3054350"/>
          <p14:tracePt t="47176" x="5761038" y="3046413"/>
          <p14:tracePt t="47184" x="5761038" y="3036888"/>
          <p14:tracePt t="47192" x="5770563" y="3027363"/>
          <p14:tracePt t="47352" x="5770563" y="3017838"/>
          <p14:tracePt t="47360" x="5770563" y="3000375"/>
          <p14:tracePt t="47368" x="5770563" y="2990850"/>
          <p14:tracePt t="47374" x="5770563" y="2982913"/>
          <p14:tracePt t="47383" x="5770563" y="2963863"/>
          <p14:tracePt t="47391" x="5753100" y="2946400"/>
          <p14:tracePt t="47399" x="5743575" y="2927350"/>
          <p14:tracePt t="47431" x="5734050" y="2917825"/>
          <p14:tracePt t="47832" x="5716588" y="2917825"/>
          <p14:tracePt t="47840" x="5661025" y="2917825"/>
          <p14:tracePt t="47848" x="5588000" y="2917825"/>
          <p14:tracePt t="47854" x="5514975" y="2917825"/>
          <p14:tracePt t="47862" x="5405438" y="2917825"/>
          <p14:tracePt t="47871" x="5334000" y="2917825"/>
          <p14:tracePt t="47879" x="5224463" y="2917825"/>
          <p14:tracePt t="47887" x="5122863" y="2917825"/>
          <p14:tracePt t="47894" x="5068888" y="2917825"/>
          <p14:tracePt t="47903" x="4995863" y="2917825"/>
          <p14:tracePt t="47911" x="4941888" y="2917825"/>
          <p14:tracePt t="47919" x="4886325" y="2917825"/>
          <p14:tracePt t="47927" x="4832350" y="2917825"/>
          <p14:tracePt t="47936" x="4786313" y="2917825"/>
          <p14:tracePt t="47943" x="4749800" y="2917825"/>
          <p14:tracePt t="47950" x="4703763" y="2917825"/>
          <p14:tracePt t="47959" x="4686300" y="2917825"/>
          <p14:tracePt t="47967" x="4649788" y="2917825"/>
          <p14:tracePt t="47975" x="4630738" y="2917825"/>
          <p14:tracePt t="47983" x="4586288" y="2917825"/>
          <p14:tracePt t="47991" x="4549775" y="2917825"/>
          <p14:tracePt t="48002" x="4530725" y="2917825"/>
          <p14:tracePt t="48007" x="4484688" y="2917825"/>
          <p14:tracePt t="48022" x="4430713" y="2917825"/>
          <p14:tracePt t="48025" x="4357688" y="2917825"/>
          <p14:tracePt t="48034" x="4248150" y="2917825"/>
          <p14:tracePt t="48039" x="4157663" y="2917825"/>
          <p14:tracePt t="48050" x="4048125" y="2917825"/>
          <p14:tracePt t="48056" x="3956050" y="2917825"/>
          <p14:tracePt t="48064" x="3846513" y="2917825"/>
          <p14:tracePt t="48072" x="3756025" y="2917825"/>
          <p14:tracePt t="48080" x="3646488" y="2917825"/>
          <p14:tracePt t="48088" x="3556000" y="2917825"/>
          <p14:tracePt t="48095" x="3482975" y="2917825"/>
          <p14:tracePt t="48104" x="3409950" y="2917825"/>
          <p14:tracePt t="48111" x="3327400" y="2917825"/>
          <p14:tracePt t="48119" x="3236913" y="2917825"/>
          <p14:tracePt t="48128" x="3181350" y="2917825"/>
          <p14:tracePt t="48136" x="3127375" y="2917825"/>
          <p14:tracePt t="48143" x="3054350" y="2917825"/>
          <p14:tracePt t="48152" x="2981325" y="2917825"/>
          <p14:tracePt t="48159" x="2917825" y="2917825"/>
          <p14:tracePt t="48168" x="2844800" y="2917825"/>
          <p14:tracePt t="48175" x="2789238" y="2917825"/>
          <p14:tracePt t="48184" x="2752725" y="2917825"/>
          <p14:tracePt t="48191" x="2698750" y="2917825"/>
          <p14:tracePt t="48200" x="2662238" y="2917825"/>
          <p14:tracePt t="48207" x="2606675" y="2917825"/>
          <p14:tracePt t="48218" x="2570163" y="2917825"/>
          <p14:tracePt t="48223" x="2516188" y="2917825"/>
          <p14:tracePt t="48233" x="2479675" y="2917825"/>
          <p14:tracePt t="48239" x="2425700" y="2917825"/>
          <p14:tracePt t="48248" x="2389188" y="2917825"/>
          <p14:tracePt t="48255" x="2352675" y="2917825"/>
          <p14:tracePt t="48263" x="2324100" y="2917825"/>
          <p14:tracePt t="48271" x="2270125" y="2917825"/>
          <p14:tracePt t="48279" x="2224088" y="2917825"/>
          <p14:tracePt t="48287" x="2206625" y="2917825"/>
          <p14:tracePt t="48295" x="2170113" y="2917825"/>
          <p14:tracePt t="48303" x="2143125" y="2917825"/>
          <p14:tracePt t="48312" x="2097088" y="2917825"/>
          <p14:tracePt t="48319" x="2060575" y="2917825"/>
          <p14:tracePt t="48328" x="2024063" y="2917825"/>
          <p14:tracePt t="48335" x="2005013" y="2917825"/>
          <p14:tracePt t="48344" x="1968500" y="2917825"/>
          <p14:tracePt t="48351" x="1924050" y="2917825"/>
          <p14:tracePt t="48359" x="1914525" y="2917825"/>
          <p14:tracePt t="48368" x="1878013" y="2917825"/>
          <p14:tracePt t="48384" x="1860550" y="2917825"/>
          <p14:tracePt t="48391" x="1841500" y="2917825"/>
          <p14:tracePt t="48407" x="1831975" y="2917825"/>
          <p14:tracePt t="48704" x="1841500" y="2917825"/>
          <p14:tracePt t="48712" x="1878013" y="2917825"/>
          <p14:tracePt t="48720" x="1951038" y="2917825"/>
          <p14:tracePt t="48728" x="2041525" y="2917825"/>
          <p14:tracePt t="48736" x="2151063" y="2917825"/>
          <p14:tracePt t="48744" x="2260600" y="2917825"/>
          <p14:tracePt t="48751" x="2389188" y="2917825"/>
          <p14:tracePt t="48759" x="2479675" y="2917825"/>
          <p14:tracePt t="48767" x="2589213" y="2917825"/>
          <p14:tracePt t="48775" x="2662238" y="2917825"/>
          <p14:tracePt t="48784" x="2735263" y="2917825"/>
          <p14:tracePt t="48792" x="2825750" y="2917825"/>
          <p14:tracePt t="48801" x="2908300" y="2917825"/>
          <p14:tracePt t="48808" x="2962275" y="2917825"/>
          <p14:tracePt t="48818" x="3035300" y="2917825"/>
          <p14:tracePt t="48824" x="3090863" y="2917825"/>
          <p14:tracePt t="48834" x="3154363" y="2917825"/>
          <p14:tracePt t="48840" x="3190875" y="2917825"/>
          <p14:tracePt t="48848" x="3236913" y="2946400"/>
          <p14:tracePt t="48855" x="3273425" y="2946400"/>
          <p14:tracePt t="48864" x="3317875" y="2946400"/>
          <p14:tracePt t="48872" x="3373438" y="2946400"/>
          <p14:tracePt t="48880" x="3409950" y="2946400"/>
          <p14:tracePt t="48888" x="3455988" y="2946400"/>
          <p14:tracePt t="48895" x="3482975" y="2946400"/>
          <p14:tracePt t="48903" x="3527425" y="2946400"/>
          <p14:tracePt t="48911" x="3563938" y="2946400"/>
          <p14:tracePt t="48919" x="3600450" y="2946400"/>
          <p14:tracePt t="48935" x="3738563" y="2946400"/>
          <p14:tracePt t="48943" x="3829050" y="2946400"/>
          <p14:tracePt t="48951" x="3938588" y="2946400"/>
          <p14:tracePt t="48960" x="4084638" y="2946400"/>
          <p14:tracePt t="48969" x="4248150" y="2954338"/>
          <p14:tracePt t="48974" x="4413250" y="2973388"/>
          <p14:tracePt t="48983" x="4594225" y="2973388"/>
          <p14:tracePt t="48991" x="4776788" y="2990850"/>
          <p14:tracePt t="48999" x="4995863" y="2990850"/>
          <p14:tracePt t="49007" x="5278438" y="3027363"/>
          <p14:tracePt t="49016" x="5551488" y="3063875"/>
          <p14:tracePt t="49023" x="5789613" y="3082925"/>
          <p14:tracePt t="49032" x="5989638" y="3082925"/>
          <p14:tracePt t="49039" x="6208713" y="3082925"/>
          <p14:tracePt t="49047" x="6372225" y="3082925"/>
          <p14:tracePt t="49055" x="6500813" y="3082925"/>
          <p14:tracePt t="49062" x="6573838" y="3082925"/>
          <p14:tracePt t="49070" x="6645275" y="3082925"/>
          <p14:tracePt t="49079" x="6691313" y="3100388"/>
          <p14:tracePt t="49087" x="6737350" y="3100388"/>
          <p14:tracePt t="49103" x="6746875" y="3100388"/>
          <p14:tracePt t="49119" x="6754813" y="3100388"/>
          <p14:tracePt t="49128" x="6764338" y="3100388"/>
          <p14:tracePt t="49143" x="6773863" y="3100388"/>
          <p14:tracePt t="49151" x="6783388" y="3100388"/>
          <p14:tracePt t="49159" x="6800850" y="3100388"/>
          <p14:tracePt t="49167" x="6819900" y="3100388"/>
          <p14:tracePt t="49176" x="6846888" y="3100388"/>
          <p14:tracePt t="49184" x="6864350" y="3100388"/>
          <p14:tracePt t="49192" x="6892925" y="3100388"/>
          <p14:tracePt t="49201" x="6910388" y="3109913"/>
          <p14:tracePt t="49208" x="6919913" y="3109913"/>
          <p14:tracePt t="49219" x="6937375" y="3109913"/>
          <p14:tracePt t="49224" x="6946900" y="3109913"/>
          <p14:tracePt t="49504" x="6900863" y="3109913"/>
          <p14:tracePt t="49512" x="6810375" y="3109913"/>
          <p14:tracePt t="49520" x="6681788" y="3109913"/>
          <p14:tracePt t="49528" x="6554788" y="3109913"/>
          <p14:tracePt t="49536" x="6464300" y="3109913"/>
          <p14:tracePt t="49544" x="6335713" y="3109913"/>
          <p14:tracePt t="49553" x="6208713" y="3109913"/>
          <p14:tracePt t="49560" x="6080125" y="3109913"/>
          <p14:tracePt t="49568" x="6007100" y="3109913"/>
          <p14:tracePt t="49576" x="5916613" y="3109913"/>
          <p14:tracePt t="49585" x="5889625" y="3109913"/>
          <p14:tracePt t="49592" x="5843588" y="3109913"/>
          <p14:tracePt t="49608" x="5834063" y="3109913"/>
          <p14:tracePt t="49619" x="5816600" y="3119438"/>
          <p14:tracePt t="49624" x="5797550" y="3119438"/>
          <p14:tracePt t="49649" x="5780088" y="3119438"/>
          <p14:tracePt t="49656" x="5761038" y="3127375"/>
          <p14:tracePt t="49664" x="5734050" y="3155950"/>
          <p14:tracePt t="49672" x="5688013" y="3155950"/>
          <p14:tracePt t="49680" x="5661025" y="3163888"/>
          <p14:tracePt t="49690" x="5624513" y="3173413"/>
          <p14:tracePt t="49696" x="5597525" y="3173413"/>
          <p14:tracePt t="49705" x="5570538" y="3182938"/>
          <p14:tracePt t="49712" x="5551488" y="3182938"/>
          <p14:tracePt t="49736" x="5543550" y="3182938"/>
          <p14:tracePt t="49744" x="5534025" y="3192463"/>
          <p14:tracePt t="49752" x="5534025" y="3200400"/>
          <p14:tracePt t="49784" x="5514975" y="3200400"/>
          <p14:tracePt t="49808" x="5497513" y="3200400"/>
          <p14:tracePt t="49824" x="5478463" y="3200400"/>
          <p14:tracePt t="49832" x="5470525" y="3209925"/>
          <p14:tracePt t="49856" x="5461000" y="3209925"/>
          <p14:tracePt t="49872" x="5441950" y="3219450"/>
          <p14:tracePt t="49888" x="5434013" y="3219450"/>
          <p14:tracePt t="49960" x="5424488" y="3228975"/>
          <p14:tracePt t="50016" x="5414963" y="3236913"/>
          <p14:tracePt t="50040" x="5405438" y="3246438"/>
          <p14:tracePt t="50216" x="5405438" y="3236913"/>
          <p14:tracePt t="50223" x="5405438" y="3228975"/>
          <p14:tracePt t="50231" x="5405438" y="3200400"/>
          <p14:tracePt t="50239" x="5405438" y="3192463"/>
          <p14:tracePt t="50255" x="5405438" y="3173413"/>
          <p14:tracePt t="50263" x="5414963" y="3163888"/>
          <p14:tracePt t="50272" x="5424488" y="3155950"/>
          <p14:tracePt t="50280" x="5424488" y="3146425"/>
          <p14:tracePt t="50288" x="5434013" y="3136900"/>
          <p14:tracePt t="50305" x="5441950" y="3127375"/>
          <p14:tracePt t="50312" x="5451475" y="3127375"/>
          <p14:tracePt t="50328" x="5470525" y="3119438"/>
          <p14:tracePt t="50336" x="5478463" y="3109913"/>
          <p14:tracePt t="50376" x="5487988" y="3100388"/>
          <p14:tracePt t="50383" x="5487988" y="3090863"/>
          <p14:tracePt t="50408" x="5487988" y="3082925"/>
          <p14:tracePt t="50512" x="5497513" y="3073400"/>
          <p14:tracePt t="50576" x="5507038" y="3063875"/>
          <p14:tracePt t="50592" x="5507038" y="3054350"/>
          <p14:tracePt t="50616" x="5514975" y="3046413"/>
          <p14:tracePt t="50664" x="5514975" y="3036888"/>
          <p14:tracePt t="50696" x="5514975" y="3027363"/>
          <p14:tracePt t="50879" x="5514975" y="3017838"/>
          <p14:tracePt t="50887" x="5487988" y="3017838"/>
          <p14:tracePt t="50895" x="5451475" y="3017838"/>
          <p14:tracePt t="50903" x="5397500" y="3027363"/>
          <p14:tracePt t="50912" x="5314950" y="3054350"/>
          <p14:tracePt t="50937" x="5151438" y="3054350"/>
          <p14:tracePt t="50944" x="5086350" y="3054350"/>
          <p14:tracePt t="50951" x="5032375" y="3054350"/>
          <p14:tracePt t="50960" x="4995863" y="3054350"/>
          <p14:tracePt t="50969" x="4949825" y="3054350"/>
          <p14:tracePt t="50976" x="4913313" y="3054350"/>
          <p14:tracePt t="50984" x="4895850" y="3054350"/>
          <p14:tracePt t="50992" x="4868863" y="3054350"/>
          <p14:tracePt t="51001" x="4849813" y="3054350"/>
          <p14:tracePt t="51008" x="4840288" y="3054350"/>
          <p14:tracePt t="51018" x="4813300" y="3054350"/>
          <p14:tracePt t="51024" x="4795838" y="3054350"/>
          <p14:tracePt t="51034" x="4767263" y="3054350"/>
          <p14:tracePt t="51040" x="4722813" y="3054350"/>
          <p14:tracePt t="51055" x="4667250" y="3054350"/>
          <p14:tracePt t="51064" x="4649788" y="3054350"/>
          <p14:tracePt t="51071" x="4613275" y="3054350"/>
          <p14:tracePt t="51079" x="4576763" y="3054350"/>
          <p14:tracePt t="51087" x="4557713" y="3054350"/>
          <p14:tracePt t="51095" x="4530725" y="3046413"/>
          <p14:tracePt t="51103" x="4513263" y="3036888"/>
          <p14:tracePt t="51111" x="4476750" y="3027363"/>
          <p14:tracePt t="51119" x="4467225" y="3027363"/>
          <p14:tracePt t="51127" x="4440238" y="3009900"/>
          <p14:tracePt t="51136" x="4430713" y="3009900"/>
          <p14:tracePt t="51143" x="4413250" y="3009900"/>
          <p14:tracePt t="51152" x="4384675" y="3000375"/>
          <p14:tracePt t="51159" x="4376738" y="3000375"/>
          <p14:tracePt t="51167" x="4348163" y="2990850"/>
          <p14:tracePt t="51175" x="4330700" y="2990850"/>
          <p14:tracePt t="51183" x="4303713" y="2982913"/>
          <p14:tracePt t="51191" x="4284663" y="2982913"/>
          <p14:tracePt t="51200" x="4238625" y="2982913"/>
          <p14:tracePt t="51207" x="4221163" y="2982913"/>
          <p14:tracePt t="51217" x="4194175" y="2982913"/>
          <p14:tracePt t="51223" x="4138613" y="2982913"/>
          <p14:tracePt t="51233" x="4065588" y="2982913"/>
          <p14:tracePt t="51239" x="4011613" y="2982913"/>
          <p14:tracePt t="51248" x="3956050" y="2982913"/>
          <p14:tracePt t="51256" x="3846513" y="2982913"/>
          <p14:tracePt t="51264" x="3775075" y="2982913"/>
          <p14:tracePt t="51272" x="3692525" y="2982913"/>
          <p14:tracePt t="51280" x="3619500" y="2982913"/>
          <p14:tracePt t="51288" x="3563938" y="2982913"/>
          <p14:tracePt t="51296" x="3509963" y="2982913"/>
          <p14:tracePt t="51304" x="3446463" y="2954338"/>
          <p14:tracePt t="51312" x="3400425" y="2946400"/>
          <p14:tracePt t="51321" x="3373438" y="2936875"/>
          <p14:tracePt t="51328" x="3354388" y="2917825"/>
          <p14:tracePt t="51335" x="3346450" y="2909888"/>
          <p14:tracePt t="51344" x="3336925" y="2900363"/>
          <p14:tracePt t="51352" x="3327400" y="2900363"/>
          <p14:tracePt t="51360" x="3327400" y="2890838"/>
          <p14:tracePt t="51384" x="3317875" y="2890838"/>
          <p14:tracePt t="51392" x="3309938" y="2890838"/>
          <p14:tracePt t="51408" x="3290888" y="2890838"/>
          <p14:tracePt t="51418" x="3263900" y="2881313"/>
          <p14:tracePt t="51424" x="3236913" y="2881313"/>
          <p14:tracePt t="51434" x="3190875" y="2863850"/>
          <p14:tracePt t="51440" x="3163888" y="2863850"/>
          <p14:tracePt t="51448" x="3117850" y="2863850"/>
          <p14:tracePt t="51456" x="3063875" y="2854325"/>
          <p14:tracePt t="51464" x="3017838" y="2844800"/>
          <p14:tracePt t="51472" x="2981325" y="2827338"/>
          <p14:tracePt t="51480" x="2971800" y="2827338"/>
          <p14:tracePt t="51488" x="2962275" y="2827338"/>
          <p14:tracePt t="51496" x="2935288" y="2827338"/>
          <p14:tracePt t="51504" x="2917825" y="2827338"/>
          <p14:tracePt t="51512" x="2871788" y="2808288"/>
          <p14:tracePt t="51519" x="2852738" y="2808288"/>
          <p14:tracePt t="51528" x="2808288" y="2808288"/>
          <p14:tracePt t="51536" x="2771775" y="2808288"/>
          <p14:tracePt t="51544" x="2716213" y="2808288"/>
          <p14:tracePt t="51552" x="2698750" y="2808288"/>
          <p14:tracePt t="51560" x="2662238" y="2808288"/>
          <p14:tracePt t="51568" x="2616200" y="2808288"/>
          <p14:tracePt t="51576" x="2606675" y="2808288"/>
          <p14:tracePt t="51584" x="2570163" y="2808288"/>
          <p14:tracePt t="51592" x="2562225" y="2808288"/>
          <p14:tracePt t="51784" x="2552700" y="2817813"/>
          <p14:tracePt t="51798" x="2552700" y="2836863"/>
          <p14:tracePt t="51807" x="2552700" y="2844800"/>
          <p14:tracePt t="51831" x="2552700" y="2854325"/>
          <p14:tracePt t="51872" x="2552700" y="2873375"/>
          <p14:tracePt t="51880" x="2552700" y="2881313"/>
          <p14:tracePt t="51888" x="2543175" y="2890838"/>
          <p14:tracePt t="51904" x="2533650" y="2900363"/>
          <p14:tracePt t="51922" x="2525713" y="2917825"/>
          <p14:tracePt t="51951" x="2516188" y="2917825"/>
          <p14:tracePt t="51975" x="2506663" y="2936875"/>
          <p14:tracePt t="51991" x="2498725" y="2946400"/>
          <p14:tracePt t="55120" x="2506663" y="2963863"/>
          <p14:tracePt t="55127" x="2516188" y="2963863"/>
          <p14:tracePt t="55135" x="2525713" y="2963863"/>
          <p14:tracePt t="55168" x="2533650" y="2963863"/>
          <p14:tracePt t="55592" x="2543175" y="2963863"/>
          <p14:tracePt t="55599" x="2562225" y="2954338"/>
          <p14:tracePt t="55608" x="2562225" y="2946400"/>
          <p14:tracePt t="55616" x="2570163" y="2946400"/>
          <p14:tracePt t="55624" x="2579688" y="2936875"/>
          <p14:tracePt t="55656" x="2579688" y="2927350"/>
          <p14:tracePt t="55680" x="2579688" y="2900363"/>
          <p14:tracePt t="55784" x="2579688" y="2890838"/>
          <p14:tracePt t="57015" x="2589213" y="2881313"/>
          <p14:tracePt t="59023" x="2606675" y="2900363"/>
          <p14:tracePt t="59031" x="2679700" y="2963863"/>
          <p14:tracePt t="59039" x="2752725" y="3046413"/>
          <p14:tracePt t="59048" x="2917825" y="3119438"/>
          <p14:tracePt t="59055" x="3071813" y="3182938"/>
          <p14:tracePt t="59063" x="3190875" y="3236913"/>
          <p14:tracePt t="59071" x="3354388" y="3282950"/>
          <p14:tracePt t="59082" x="3455988" y="3346450"/>
          <p14:tracePt t="59087" x="3563938" y="3382963"/>
          <p14:tracePt t="59095" x="3646488" y="3411538"/>
          <p14:tracePt t="59103" x="3729038" y="3465513"/>
          <p14:tracePt t="59111" x="3775075" y="3502025"/>
          <p14:tracePt t="59119" x="3819525" y="3529013"/>
          <p14:tracePt t="59127" x="3883025" y="3565525"/>
          <p14:tracePt t="59143" x="3892550" y="3575050"/>
          <p14:tracePt t="59351" x="3892550" y="3602038"/>
          <p14:tracePt t="59359" x="3819525" y="3638550"/>
          <p14:tracePt t="59366" x="3756025" y="3675063"/>
          <p14:tracePt t="59375" x="3656013" y="3702050"/>
          <p14:tracePt t="59384" x="3573463" y="3738563"/>
          <p14:tracePt t="59390" x="3527425" y="3767138"/>
          <p14:tracePt t="59399" x="3473450" y="3775075"/>
          <p14:tracePt t="59406" x="3419475" y="3811588"/>
          <p14:tracePt t="59415" x="3390900" y="3811588"/>
          <p14:tracePt t="59423" x="3363913" y="3821113"/>
          <p14:tracePt t="59432" x="3336925" y="3830638"/>
          <p14:tracePt t="59502" x="3300413" y="3840163"/>
          <p14:tracePt t="59511" x="3300413" y="3848100"/>
          <p14:tracePt t="59518" x="3281363" y="3848100"/>
          <p14:tracePt t="59526" x="3236913" y="3848100"/>
          <p14:tracePt t="59535" x="3217863" y="3848100"/>
          <p14:tracePt t="59542" x="3200400" y="3848100"/>
          <p14:tracePt t="59558" x="3181350" y="3848100"/>
          <p14:tracePt t="59566" x="3163888" y="3848100"/>
          <p14:tracePt t="59574" x="3144838" y="3848100"/>
          <p14:tracePt t="59583" x="3127375" y="3848100"/>
          <p14:tracePt t="59590" x="3117850" y="3848100"/>
          <p14:tracePt t="59599" x="3108325" y="3840163"/>
          <p14:tracePt t="59606" x="3081338" y="3821113"/>
          <p14:tracePt t="59615" x="3054350" y="3811588"/>
          <p14:tracePt t="59623" x="3008313" y="3794125"/>
          <p14:tracePt t="59631" x="2962275" y="3784600"/>
          <p14:tracePt t="59638" x="2935288" y="3784600"/>
          <p14:tracePt t="59648" x="2881313" y="3757613"/>
          <p14:tracePt t="59654" x="2852738" y="3748088"/>
          <p14:tracePt t="59662" x="2835275" y="3748088"/>
          <p14:tracePt t="59671" x="2817813" y="3748088"/>
          <p14:tracePt t="59678" x="2798763" y="3748088"/>
          <p14:tracePt t="59687" x="2789238" y="3748088"/>
          <p14:tracePt t="59695" x="2771775" y="3748088"/>
          <p14:tracePt t="59702" x="2752725" y="3748088"/>
          <p14:tracePt t="59718" x="2744788" y="3748088"/>
          <p14:tracePt t="59807" x="2725738" y="3748088"/>
          <p14:tracePt t="59823" x="2708275" y="3748088"/>
          <p14:tracePt t="59831" x="2662238" y="3748088"/>
          <p14:tracePt t="59838" x="2598738" y="3748088"/>
          <p14:tracePt t="59847" x="2543175" y="3748088"/>
          <p14:tracePt t="59855" x="2479675" y="3748088"/>
          <p14:tracePt t="59862" x="2452688" y="3721100"/>
          <p14:tracePt t="59871" x="2406650" y="3694113"/>
          <p14:tracePt t="59878" x="2389188" y="3675063"/>
          <p14:tracePt t="59887" x="2343150" y="3638550"/>
          <p14:tracePt t="59894" x="2306638" y="3602038"/>
          <p14:tracePt t="59902" x="2279650" y="3575050"/>
          <p14:tracePt t="59911" x="2251075" y="3529013"/>
          <p14:tracePt t="59933" x="2233613" y="3482975"/>
          <p14:tracePt t="59935" x="2233613" y="3446463"/>
          <p14:tracePt t="59944" x="2233613" y="3392488"/>
          <p14:tracePt t="59959" x="2233613" y="3382963"/>
          <p14:tracePt t="59966" x="2243138" y="3346450"/>
          <p14:tracePt t="59974" x="2251075" y="3319463"/>
          <p14:tracePt t="59983" x="2270125" y="3309938"/>
          <p14:tracePt t="59991" x="2316163" y="3292475"/>
          <p14:tracePt t="59999" x="2333625" y="3273425"/>
          <p14:tracePt t="60007" x="2343150" y="3273425"/>
          <p14:tracePt t="60015" x="2379663" y="3265488"/>
          <p14:tracePt t="60022" x="2406650" y="3246438"/>
          <p14:tracePt t="60031" x="2462213" y="3246438"/>
          <p14:tracePt t="60038" x="2506663" y="3228975"/>
          <p14:tracePt t="60048" x="2552700" y="3219450"/>
          <p14:tracePt t="60055" x="2643188" y="3219450"/>
          <p14:tracePt t="60062" x="2735263" y="3219450"/>
          <p14:tracePt t="60071" x="2881313" y="3219450"/>
          <p14:tracePt t="60078" x="3008313" y="3219450"/>
          <p14:tracePt t="60086" x="3100388" y="3219450"/>
          <p14:tracePt t="60094" x="3208338" y="3236913"/>
          <p14:tracePt t="60102" x="3309938" y="3282950"/>
          <p14:tracePt t="60111" x="3327400" y="3282950"/>
          <p14:tracePt t="60119" x="3354388" y="3302000"/>
          <p14:tracePt t="60126" x="3382963" y="3338513"/>
          <p14:tracePt t="60136" x="3390900" y="3365500"/>
          <p14:tracePt t="60143" x="3390900" y="3402013"/>
          <p14:tracePt t="60151" x="3390900" y="3419475"/>
          <p14:tracePt t="60159" x="3390900" y="3465513"/>
          <p14:tracePt t="60167" x="3390900" y="3492500"/>
          <p14:tracePt t="60175" x="3390900" y="3519488"/>
          <p14:tracePt t="60183" x="3363913" y="3556000"/>
          <p14:tracePt t="60191" x="3363913" y="3575050"/>
          <p14:tracePt t="60200" x="3346450" y="3611563"/>
          <p14:tracePt t="60207" x="3336925" y="3629025"/>
          <p14:tracePt t="60215" x="3327400" y="3657600"/>
          <p14:tracePt t="60224" x="3317875" y="3675063"/>
          <p14:tracePt t="60240" x="3317875" y="3702050"/>
          <p14:tracePt t="60250" x="3317875" y="3711575"/>
          <p14:tracePt t="60256" x="3300413" y="3730625"/>
          <p14:tracePt t="60266" x="3281363" y="3748088"/>
          <p14:tracePt t="60272" x="3281363" y="3767138"/>
          <p14:tracePt t="60280" x="3254375" y="3767138"/>
          <p14:tracePt t="60288" x="3236913" y="3767138"/>
          <p14:tracePt t="60296" x="3190875" y="3767138"/>
          <p14:tracePt t="60304" x="3181350" y="3767138"/>
          <p14:tracePt t="60312" x="3171825" y="3767138"/>
          <p14:tracePt t="60320" x="3154363" y="3767138"/>
          <p14:tracePt t="60328" x="3108325" y="3767138"/>
          <p14:tracePt t="60336" x="3063875" y="3748088"/>
          <p14:tracePt t="60344" x="3035300" y="3730625"/>
          <p14:tracePt t="60353" x="2990850" y="3684588"/>
          <p14:tracePt t="60360" x="2981325" y="3675063"/>
          <p14:tracePt t="60368" x="2962275" y="3638550"/>
          <p14:tracePt t="60376" x="2925763" y="3592513"/>
          <p14:tracePt t="60384" x="2925763" y="3575050"/>
          <p14:tracePt t="60392" x="2917825" y="3538538"/>
          <p14:tracePt t="60400" x="2898775" y="3511550"/>
          <p14:tracePt t="60408" x="2898775" y="3482975"/>
          <p14:tracePt t="60418" x="2898775" y="3465513"/>
          <p14:tracePt t="60424" x="2898775" y="3446463"/>
          <p14:tracePt t="60433" x="2898775" y="3438525"/>
          <p14:tracePt t="60439" x="2898775" y="3411538"/>
          <p14:tracePt t="60448" x="2898775" y="3402013"/>
          <p14:tracePt t="60455" x="2898775" y="3392488"/>
          <p14:tracePt t="60463" x="2898775" y="3375025"/>
          <p14:tracePt t="60471" x="2898775" y="3365500"/>
          <p14:tracePt t="60479" x="2898775" y="3355975"/>
          <p14:tracePt t="60487" x="2898775" y="3346450"/>
          <p14:tracePt t="60503" x="2898775" y="3328988"/>
          <p14:tracePt t="60519" x="2898775" y="3319463"/>
          <p14:tracePt t="60592" x="2898775" y="3309938"/>
          <p14:tracePt t="60600" x="2898775" y="3292475"/>
          <p14:tracePt t="60608" x="2898775" y="3282950"/>
          <p14:tracePt t="60632" x="2898775" y="3273425"/>
          <p14:tracePt t="60785" x="2898775" y="3265488"/>
          <p14:tracePt t="60799" x="2889250" y="3265488"/>
          <p14:tracePt t="60831" x="2889250" y="3255963"/>
          <p14:tracePt t="60839" x="2889250" y="3246438"/>
          <p14:tracePt t="60847" x="2889250" y="3236913"/>
          <p14:tracePt t="60855" x="2889250" y="3228975"/>
          <p14:tracePt t="60863" x="2889250" y="3209925"/>
          <p14:tracePt t="60871" x="2889250" y="3192463"/>
          <p14:tracePt t="60887" x="2889250" y="3173413"/>
          <p14:tracePt t="60895" x="2889250" y="3163888"/>
          <p14:tracePt t="60903" x="2889250" y="3146425"/>
          <p14:tracePt t="60922" x="2898775" y="3136900"/>
          <p14:tracePt t="60935" x="2898775" y="3127375"/>
          <p14:tracePt t="61032" x="2898775" y="3119438"/>
          <p14:tracePt t="61136" x="2898775" y="3146425"/>
          <p14:tracePt t="61144" x="2898775" y="3200400"/>
          <p14:tracePt t="61152" x="2898775" y="3219450"/>
          <p14:tracePt t="61160" x="2898775" y="3246438"/>
          <p14:tracePt t="61168" x="2898775" y="3302000"/>
          <p14:tracePt t="61176" x="2881313" y="3338513"/>
          <p14:tracePt t="61184" x="2871788" y="3355975"/>
          <p14:tracePt t="61192" x="2871788" y="3375025"/>
          <p14:tracePt t="61201" x="2871788" y="3402013"/>
          <p14:tracePt t="61208" x="2871788" y="3419475"/>
          <p14:tracePt t="61217" x="2871788" y="3429000"/>
          <p14:tracePt t="61224" x="2871788" y="3438525"/>
          <p14:tracePt t="61235" x="2871788" y="3446463"/>
          <p14:tracePt t="61240" x="2862263" y="3455988"/>
          <p14:tracePt t="61256" x="2852738" y="3465513"/>
          <p14:tracePt t="61616" x="2852738" y="3502025"/>
          <p14:tracePt t="61624" x="2852738" y="3556000"/>
          <p14:tracePt t="61633" x="2852738" y="3611563"/>
          <p14:tracePt t="61640" x="2852738" y="3684588"/>
          <p14:tracePt t="61650" x="2871788" y="3748088"/>
          <p14:tracePt t="61656" x="2881313" y="3803650"/>
          <p14:tracePt t="61663" x="2898775" y="3848100"/>
          <p14:tracePt t="61670" x="2935288" y="3903663"/>
          <p14:tracePt t="61679" x="2971800" y="3948113"/>
          <p14:tracePt t="61687" x="2981325" y="3957638"/>
          <p14:tracePt t="61695" x="3008313" y="3984625"/>
          <p14:tracePt t="61703" x="3017838" y="4003675"/>
          <p14:tracePt t="61711" x="3027363" y="4021138"/>
          <p14:tracePt t="61727" x="3035300" y="4040188"/>
          <p14:tracePt t="61744" x="3071813" y="4067175"/>
          <p14:tracePt t="61753" x="3100388" y="4103688"/>
          <p14:tracePt t="61760" x="3127375" y="4103688"/>
          <p14:tracePt t="61769" x="3200400" y="4122738"/>
          <p14:tracePt t="61776" x="3281363" y="4140200"/>
          <p14:tracePt t="61783" x="3373438" y="4140200"/>
          <p14:tracePt t="61792" x="3446463" y="4140200"/>
          <p14:tracePt t="61799" x="3536950" y="4140200"/>
          <p14:tracePt t="61808" x="3629025" y="4140200"/>
          <p14:tracePt t="61817" x="3738563" y="4140200"/>
          <p14:tracePt t="61824" x="3846513" y="4140200"/>
          <p14:tracePt t="61833" x="3956050" y="4140200"/>
          <p14:tracePt t="61840" x="4065588" y="4140200"/>
          <p14:tracePt t="61850" x="4175125" y="4130675"/>
          <p14:tracePt t="61856" x="4330700" y="4086225"/>
          <p14:tracePt t="61866" x="4457700" y="4057650"/>
          <p14:tracePt t="61872" x="4576763" y="4013200"/>
          <p14:tracePt t="61880" x="4649788" y="4003675"/>
          <p14:tracePt t="61888" x="4730750" y="3976688"/>
          <p14:tracePt t="61896" x="4803775" y="3948113"/>
          <p14:tracePt t="61903" x="4868863" y="3940175"/>
          <p14:tracePt t="61912" x="4941888" y="3930650"/>
          <p14:tracePt t="61920" x="5059363" y="3894138"/>
          <p14:tracePt t="61937" x="5334000" y="3894138"/>
          <p14:tracePt t="61943" x="5497513" y="3894138"/>
          <p14:tracePt t="61951" x="5670550" y="3894138"/>
          <p14:tracePt t="61959" x="5816600" y="3903663"/>
          <p14:tracePt t="61967" x="6072188" y="3921125"/>
          <p14:tracePt t="61975" x="6345238" y="3940175"/>
          <p14:tracePt t="61983" x="6710363" y="4021138"/>
          <p14:tracePt t="61991" x="7073900" y="4086225"/>
          <p14:tracePt t="62000" x="7385050" y="4130675"/>
          <p14:tracePt t="62007" x="7694613" y="4149725"/>
          <p14:tracePt t="62016" x="8023225" y="4203700"/>
          <p14:tracePt t="62024" x="8269288" y="4240213"/>
          <p14:tracePt t="62033" x="8469313" y="4276725"/>
          <p14:tracePt t="62040" x="8642350" y="4286250"/>
          <p14:tracePt t="62050" x="8778875" y="4286250"/>
          <p14:tracePt t="62056" x="8907463" y="4286250"/>
          <p14:tracePt t="62066" x="8988425" y="4286250"/>
          <p14:tracePt t="62072" x="9080500" y="4286250"/>
          <p14:tracePt t="62080" x="9134475" y="4303713"/>
          <p14:tracePt t="65687" x="8405813" y="4332288"/>
          <p14:tracePt t="65695" x="8123238" y="4368800"/>
          <p14:tracePt t="65703" x="7885113" y="4386263"/>
          <p14:tracePt t="65711" x="7777163" y="4386263"/>
          <p14:tracePt t="65719" x="7667625" y="4386263"/>
          <p14:tracePt t="65727" x="7594600" y="4386263"/>
          <p14:tracePt t="65735" x="7539038" y="4386263"/>
          <p14:tracePt t="65743" x="7512050" y="4395788"/>
          <p14:tracePt t="65751" x="7502525" y="4395788"/>
          <p14:tracePt t="65759" x="7475538" y="4405313"/>
          <p14:tracePt t="65767" x="7448550" y="4422775"/>
          <p14:tracePt t="65775" x="7412038" y="4441825"/>
          <p14:tracePt t="65784" x="7375525" y="4449763"/>
          <p14:tracePt t="65791" x="7356475" y="4449763"/>
          <p14:tracePt t="65801" x="7312025" y="4459288"/>
          <p14:tracePt t="65807" x="7256463" y="4459288"/>
          <p14:tracePt t="65815" x="7229475" y="4478338"/>
          <p14:tracePt t="65823" x="7183438" y="4478338"/>
          <p14:tracePt t="65832" x="7146925" y="4478338"/>
          <p14:tracePt t="65839" x="7102475" y="4486275"/>
          <p14:tracePt t="65849" x="7083425" y="4486275"/>
          <p14:tracePt t="65855" x="7046913" y="4495800"/>
          <p14:tracePt t="65865" x="7000875" y="4495800"/>
          <p14:tracePt t="65872" x="6964363" y="4495800"/>
          <p14:tracePt t="65879" x="6946900" y="4495800"/>
          <p14:tracePt t="65887" x="6910388" y="4505325"/>
          <p14:tracePt t="65903" x="6900863" y="4505325"/>
          <p14:tracePt t="65919" x="6892925" y="4505325"/>
          <p14:tracePt t="65943" x="6873875" y="4505325"/>
          <p14:tracePt t="65951" x="6864350" y="4505325"/>
          <p14:tracePt t="65959" x="6856413" y="4505325"/>
          <p14:tracePt t="65967" x="6819900" y="4505325"/>
          <p14:tracePt t="65975" x="6764338" y="4505325"/>
          <p14:tracePt t="65983" x="6710363" y="4505325"/>
          <p14:tracePt t="65991" x="6618288" y="4505325"/>
          <p14:tracePt t="66000" x="6508750" y="4505325"/>
          <p14:tracePt t="66007" x="6381750" y="4505325"/>
          <p14:tracePt t="66014" x="6218238" y="4459288"/>
          <p14:tracePt t="66023" x="6062663" y="4432300"/>
          <p14:tracePt t="66031" x="5916613" y="4368800"/>
          <p14:tracePt t="66039" x="5724525" y="4286250"/>
          <p14:tracePt t="66048" x="5497513" y="4213225"/>
          <p14:tracePt t="66055" x="5297488" y="4149725"/>
          <p14:tracePt t="66064" x="5132388" y="4103688"/>
          <p14:tracePt t="66071" x="4995863" y="4049713"/>
          <p14:tracePt t="66079" x="4886325" y="3984625"/>
          <p14:tracePt t="66087" x="4822825" y="3967163"/>
          <p14:tracePt t="66095" x="4786313" y="3930650"/>
          <p14:tracePt t="66103" x="4767263" y="3911600"/>
          <p14:tracePt t="66111" x="4767263" y="3903663"/>
          <p14:tracePt t="66119" x="4767263" y="3894138"/>
          <p14:tracePt t="66136" x="4767263" y="3884613"/>
          <p14:tracePt t="66144" x="4767263" y="3867150"/>
          <p14:tracePt t="66152" x="4776788" y="3857625"/>
          <p14:tracePt t="66168" x="4786313" y="3848100"/>
          <p14:tracePt t="66256" x="4803775" y="3848100"/>
          <p14:tracePt t="66328" x="4822825" y="3848100"/>
          <p14:tracePt t="66336" x="4849813" y="3867150"/>
          <p14:tracePt t="66344" x="4895850" y="3903663"/>
          <p14:tracePt t="66353" x="4941888" y="3921125"/>
          <p14:tracePt t="66360" x="4986338" y="3948113"/>
          <p14:tracePt t="66369" x="5068888" y="4003675"/>
          <p14:tracePt t="66376" x="5168900" y="4030663"/>
          <p14:tracePt t="66383" x="5224463" y="4057650"/>
          <p14:tracePt t="66392" x="5305425" y="4086225"/>
          <p14:tracePt t="66399" x="5351463" y="4103688"/>
          <p14:tracePt t="66408" x="5368925" y="4103688"/>
          <p14:tracePt t="66417" x="5387975" y="4103688"/>
          <p14:tracePt t="66424" x="5405438" y="4113213"/>
          <p14:tracePt t="66640" x="5405438" y="4130675"/>
          <p14:tracePt t="66848" x="5405438" y="4140200"/>
          <p14:tracePt t="66856" x="5397500" y="4140200"/>
          <p14:tracePt t="66864" x="5387975" y="4140200"/>
          <p14:tracePt t="66872" x="5378450" y="4130675"/>
          <p14:tracePt t="66882" x="5360988" y="4094163"/>
          <p14:tracePt t="66896" x="5341938" y="4076700"/>
          <p14:tracePt t="66904" x="5341938" y="4067175"/>
          <p14:tracePt t="66912" x="5341938" y="4057650"/>
          <p14:tracePt t="66932" x="5341938" y="4013200"/>
          <p14:tracePt t="66934" x="5341938" y="3994150"/>
          <p14:tracePt t="66942" x="5334000" y="3957638"/>
          <p14:tracePt t="66950" x="5334000" y="3948113"/>
          <p14:tracePt t="66959" x="5334000" y="3921125"/>
          <p14:tracePt t="66967" x="5334000" y="3911600"/>
          <p14:tracePt t="66975" x="5334000" y="3903663"/>
          <p14:tracePt t="66983" x="5334000" y="3875088"/>
          <p14:tracePt t="66991" x="5334000" y="3867150"/>
          <p14:tracePt t="66999" x="5351463" y="3840163"/>
          <p14:tracePt t="67007" x="5351463" y="3821113"/>
          <p14:tracePt t="67016" x="5360988" y="3821113"/>
          <p14:tracePt t="67024" x="5368925" y="3803650"/>
          <p14:tracePt t="67034" x="5387975" y="3767138"/>
          <p14:tracePt t="67040" x="5405438" y="3757613"/>
          <p14:tracePt t="67051" x="5414963" y="3738563"/>
          <p14:tracePt t="67056" x="5434013" y="3721100"/>
          <p14:tracePt t="67067" x="5451475" y="3702050"/>
          <p14:tracePt t="67072" x="5470525" y="3684588"/>
          <p14:tracePt t="67083" x="5507038" y="3665538"/>
          <p14:tracePt t="67088" x="5543550" y="3638550"/>
          <p14:tracePt t="67096" x="5607050" y="3621088"/>
          <p14:tracePt t="67105" x="5688013" y="3575050"/>
          <p14:tracePt t="67112" x="5734050" y="3565525"/>
          <p14:tracePt t="67121" x="5807075" y="3538538"/>
          <p14:tracePt t="67127" x="5870575" y="3538538"/>
          <p14:tracePt t="67135" x="5943600" y="3511550"/>
          <p14:tracePt t="67143" x="5972175" y="3511550"/>
          <p14:tracePt t="67151" x="5989638" y="3502025"/>
          <p14:tracePt t="67159" x="6026150" y="3502025"/>
          <p14:tracePt t="67167" x="6035675" y="3502025"/>
          <p14:tracePt t="67175" x="6053138" y="3502025"/>
          <p14:tracePt t="67191" x="6062663" y="3502025"/>
          <p14:tracePt t="67207" x="6072188" y="3502025"/>
          <p14:tracePt t="67216" x="6080125" y="3502025"/>
          <p14:tracePt t="67233" x="6099175" y="3502025"/>
          <p14:tracePt t="67240" x="6116638" y="3502025"/>
          <p14:tracePt t="67250" x="6145213" y="3511550"/>
          <p14:tracePt t="67256" x="6153150" y="3519488"/>
          <p14:tracePt t="67266" x="6181725" y="3548063"/>
          <p14:tracePt t="67272" x="6199188" y="3565525"/>
          <p14:tracePt t="67281" x="6208713" y="3575050"/>
          <p14:tracePt t="67287" x="6218238" y="3592513"/>
          <p14:tracePt t="67296" x="6235700" y="3611563"/>
          <p14:tracePt t="67303" x="6245225" y="3629025"/>
          <p14:tracePt t="67311" x="6254750" y="3638550"/>
          <p14:tracePt t="67319" x="6254750" y="3648075"/>
          <p14:tracePt t="67327" x="6262688" y="3657600"/>
          <p14:tracePt t="67335" x="6262688" y="3675063"/>
          <p14:tracePt t="67343" x="6262688" y="3684588"/>
          <p14:tracePt t="67359" x="6262688" y="3711575"/>
          <p14:tracePt t="67375" x="6262688" y="3721100"/>
          <p14:tracePt t="67384" x="6262688" y="3738563"/>
          <p14:tracePt t="67391" x="6254750" y="3757613"/>
          <p14:tracePt t="67407" x="6245225" y="3767138"/>
          <p14:tracePt t="67416" x="6235700" y="3784600"/>
          <p14:tracePt t="67423" x="6235700" y="3803650"/>
          <p14:tracePt t="67432" x="6235700" y="3811588"/>
          <p14:tracePt t="67449" x="6235700" y="3848100"/>
          <p14:tracePt t="67455" x="6226175" y="3857625"/>
          <p14:tracePt t="67464" x="6226175" y="3867150"/>
          <p14:tracePt t="67471" x="6226175" y="3894138"/>
          <p14:tracePt t="67479" x="6226175" y="3930650"/>
          <p14:tracePt t="67487" x="6208713" y="3957638"/>
          <p14:tracePt t="67503" x="6199188" y="3984625"/>
          <p14:tracePt t="67511" x="6199188" y="3994150"/>
          <p14:tracePt t="67519" x="6189663" y="4021138"/>
          <p14:tracePt t="67526" x="6189663" y="4040188"/>
          <p14:tracePt t="67535" x="6181725" y="4049713"/>
          <p14:tracePt t="67543" x="6181725" y="4067175"/>
          <p14:tracePt t="67551" x="6162675" y="4086225"/>
          <p14:tracePt t="67559" x="6153150" y="4094163"/>
          <p14:tracePt t="67568" x="6145213" y="4103688"/>
          <p14:tracePt t="67583" x="6135688" y="4113213"/>
          <p14:tracePt t="67592" x="6116638" y="4130675"/>
          <p14:tracePt t="67600" x="6108700" y="4130675"/>
          <p14:tracePt t="67608" x="6099175" y="4140200"/>
          <p14:tracePt t="67624" x="6080125" y="4149725"/>
          <p14:tracePt t="67632" x="6072188" y="4167188"/>
          <p14:tracePt t="67640" x="6062663" y="4176713"/>
          <p14:tracePt t="67649" x="6035675" y="4186238"/>
          <p14:tracePt t="67666" x="6016625" y="4203700"/>
          <p14:tracePt t="67671" x="5972175" y="4213225"/>
          <p14:tracePt t="67682" x="5943600" y="4213225"/>
          <p14:tracePt t="67688" x="5926138" y="4222750"/>
          <p14:tracePt t="67696" x="5870575" y="4222750"/>
          <p14:tracePt t="67704" x="5826125" y="4240213"/>
          <p14:tracePt t="67712" x="5789613" y="4240213"/>
          <p14:tracePt t="67720" x="5761038" y="4240213"/>
          <p14:tracePt t="67728" x="5716588" y="4240213"/>
          <p14:tracePt t="67736" x="5680075" y="4240213"/>
          <p14:tracePt t="67744" x="5634038" y="4240213"/>
          <p14:tracePt t="67753" x="5616575" y="4240213"/>
          <p14:tracePt t="67760" x="5588000" y="4240213"/>
          <p14:tracePt t="67767" x="5570538" y="4240213"/>
          <p14:tracePt t="67776" x="5543550" y="4240213"/>
          <p14:tracePt t="67784" x="5524500" y="4240213"/>
          <p14:tracePt t="67792" x="5514975" y="4240213"/>
          <p14:tracePt t="67800" x="5497513" y="4240213"/>
          <p14:tracePt t="67824" x="5487988" y="4240213"/>
          <p14:tracePt t="67832" x="5478463" y="4240213"/>
          <p14:tracePt t="67849" x="5461000" y="4240213"/>
          <p14:tracePt t="67866" x="5451475" y="4240213"/>
          <p14:tracePt t="67872" x="5441950" y="4249738"/>
          <p14:tracePt t="67888" x="5434013" y="4249738"/>
          <p14:tracePt t="67903" x="5424488" y="4249738"/>
          <p14:tracePt t="67920" x="5414963" y="4249738"/>
          <p14:tracePt t="67928" x="5397500" y="4249738"/>
          <p14:tracePt t="67950" x="5378450" y="4240213"/>
          <p14:tracePt t="67952" x="5341938" y="4232275"/>
          <p14:tracePt t="67959" x="5324475" y="4232275"/>
          <p14:tracePt t="67966" x="5278438" y="4213225"/>
          <p14:tracePt t="67975" x="5260975" y="4203700"/>
          <p14:tracePt t="67983" x="5224463" y="4186238"/>
          <p14:tracePt t="67991" x="5168900" y="4149725"/>
          <p14:tracePt t="67998" x="5151438" y="4140200"/>
          <p14:tracePt t="68007" x="5095875" y="4113213"/>
          <p14:tracePt t="68016" x="5086350" y="4103688"/>
          <p14:tracePt t="68024" x="5059363" y="4076700"/>
          <p14:tracePt t="68033" x="5049838" y="4057650"/>
          <p14:tracePt t="68040" x="5041900" y="4049713"/>
          <p14:tracePt t="68050" x="5022850" y="4040188"/>
          <p14:tracePt t="68056" x="5014913" y="4021138"/>
          <p14:tracePt t="68072" x="5005388" y="4003675"/>
          <p14:tracePt t="68088" x="4986338" y="3957638"/>
          <p14:tracePt t="68096" x="4986338" y="3948113"/>
          <p14:tracePt t="68104" x="4978400" y="3921125"/>
          <p14:tracePt t="68112" x="4978400" y="3911600"/>
          <p14:tracePt t="68128" x="4968875" y="3894138"/>
          <p14:tracePt t="68136" x="4968875" y="3875088"/>
          <p14:tracePt t="68144" x="4968875" y="3867150"/>
          <p14:tracePt t="68152" x="4968875" y="3848100"/>
          <p14:tracePt t="68168" x="4968875" y="3830638"/>
          <p14:tracePt t="68176" x="4968875" y="3821113"/>
          <p14:tracePt t="68183" x="4959350" y="3803650"/>
          <p14:tracePt t="68208" x="4959350" y="3794125"/>
          <p14:tracePt t="68216" x="4959350" y="3784600"/>
          <p14:tracePt t="68224" x="4959350" y="3757613"/>
          <p14:tracePt t="68233" x="4978400" y="3748088"/>
          <p14:tracePt t="68240" x="4995863" y="3738563"/>
          <p14:tracePt t="68256" x="5014913" y="3730625"/>
          <p14:tracePt t="68266" x="5041900" y="3721100"/>
          <p14:tracePt t="68272" x="5059363" y="3711575"/>
          <p14:tracePt t="68283" x="5105400" y="3711575"/>
          <p14:tracePt t="68288" x="5122863" y="3702050"/>
          <p14:tracePt t="68296" x="5151438" y="3702050"/>
          <p14:tracePt t="68304" x="5178425" y="3702050"/>
          <p14:tracePt t="68312" x="5224463" y="3702050"/>
          <p14:tracePt t="68320" x="5260975" y="3694113"/>
          <p14:tracePt t="68328" x="5305425" y="3694113"/>
          <p14:tracePt t="68336" x="5334000" y="3694113"/>
          <p14:tracePt t="68344" x="5368925" y="3694113"/>
          <p14:tracePt t="68352" x="5414963" y="3694113"/>
          <p14:tracePt t="68360" x="5451475" y="3694113"/>
          <p14:tracePt t="68367" x="5487988" y="3694113"/>
          <p14:tracePt t="68376" x="5524500" y="3694113"/>
          <p14:tracePt t="68383" x="5570538" y="3694113"/>
          <p14:tracePt t="68400" x="5607050" y="3694113"/>
          <p14:tracePt t="68408" x="5624513" y="3694113"/>
          <p14:tracePt t="68417" x="5653088" y="3694113"/>
          <p14:tracePt t="68434" x="5670550" y="3694113"/>
          <p14:tracePt t="68440" x="5707063" y="3694113"/>
          <p14:tracePt t="68456" x="5724525" y="3694113"/>
          <p14:tracePt t="68467" x="5743575" y="3702050"/>
          <p14:tracePt t="68472" x="5753100" y="3702050"/>
          <p14:tracePt t="68483" x="5761038" y="3702050"/>
          <p14:tracePt t="68488" x="5770563" y="3711575"/>
          <p14:tracePt t="68496" x="5789613" y="3721100"/>
          <p14:tracePt t="68504" x="5807075" y="3730625"/>
          <p14:tracePt t="68512" x="5807075" y="3738563"/>
          <p14:tracePt t="68520" x="5816600" y="3757613"/>
          <p14:tracePt t="68528" x="5834063" y="3775075"/>
          <p14:tracePt t="68536" x="5843588" y="3794125"/>
          <p14:tracePt t="68544" x="5843588" y="3803650"/>
          <p14:tracePt t="68553" x="5843588" y="3821113"/>
          <p14:tracePt t="68560" x="5843588" y="3840163"/>
          <p14:tracePt t="68568" x="5853113" y="3857625"/>
          <p14:tracePt t="68576" x="5853113" y="3867150"/>
          <p14:tracePt t="68600" x="5853113" y="3875088"/>
          <p14:tracePt t="68608" x="5853113" y="3903663"/>
          <p14:tracePt t="68617" x="5853113" y="3911600"/>
          <p14:tracePt t="68624" x="5853113" y="3921125"/>
          <p14:tracePt t="68633" x="5853113" y="3930650"/>
          <p14:tracePt t="68640" x="5853113" y="3957638"/>
          <p14:tracePt t="68650" x="5853113" y="3967163"/>
          <p14:tracePt t="68666" x="5853113" y="3984625"/>
          <p14:tracePt t="68672" x="5853113" y="4003675"/>
          <p14:tracePt t="68682" x="5853113" y="4013200"/>
          <p14:tracePt t="68688" x="5853113" y="4040188"/>
          <p14:tracePt t="68696" x="5843588" y="4057650"/>
          <p14:tracePt t="68704" x="5834063" y="4067175"/>
          <p14:tracePt t="68712" x="5826125" y="4086225"/>
          <p14:tracePt t="68720" x="5816600" y="4103688"/>
          <p14:tracePt t="68728" x="5797550" y="4113213"/>
          <p14:tracePt t="68737" x="5789613" y="4122738"/>
          <p14:tracePt t="68744" x="5780088" y="4122738"/>
          <p14:tracePt t="68753" x="5770563" y="4130675"/>
          <p14:tracePt t="68768" x="5743575" y="4149725"/>
          <p14:tracePt t="68783" x="5716588" y="4167188"/>
          <p14:tracePt t="68792" x="5697538" y="4176713"/>
          <p14:tracePt t="68799" x="5680075" y="4195763"/>
          <p14:tracePt t="68808" x="5661025" y="4195763"/>
          <p14:tracePt t="68824" x="5643563" y="4203700"/>
          <p14:tracePt t="68833" x="5624513" y="4222750"/>
          <p14:tracePt t="68840" x="5597525" y="4249738"/>
          <p14:tracePt t="68850" x="5570538" y="4259263"/>
          <p14:tracePt t="68856" x="5551488" y="4276725"/>
          <p14:tracePt t="68866" x="5543550" y="4286250"/>
          <p14:tracePt t="68872" x="5524500" y="4295775"/>
          <p14:tracePt t="68882" x="5507038" y="4313238"/>
          <p14:tracePt t="68888" x="5478463" y="4322763"/>
          <p14:tracePt t="68896" x="5451475" y="4332288"/>
          <p14:tracePt t="68905" x="5434013" y="4332288"/>
          <p14:tracePt t="68920" x="5368925" y="4340225"/>
          <p14:tracePt t="68928" x="5334000" y="4340225"/>
          <p14:tracePt t="68936" x="5314950" y="4340225"/>
          <p14:tracePt t="68944" x="5268913" y="4340225"/>
          <p14:tracePt t="68952" x="5214938" y="4340225"/>
          <p14:tracePt t="68960" x="5178425" y="4340225"/>
          <p14:tracePt t="68968" x="5132388" y="4340225"/>
          <p14:tracePt t="68976" x="5078413" y="4340225"/>
          <p14:tracePt t="68983" x="5068888" y="4340225"/>
          <p14:tracePt t="68991" x="5022850" y="4340225"/>
          <p14:tracePt t="68999" x="4968875" y="4332288"/>
          <p14:tracePt t="69008" x="4913313" y="4295775"/>
          <p14:tracePt t="69015" x="4868863" y="4268788"/>
          <p14:tracePt t="69023" x="4840288" y="4249738"/>
          <p14:tracePt t="69032" x="4813300" y="4232275"/>
          <p14:tracePt t="69039" x="4776788" y="4203700"/>
          <p14:tracePt t="69048" x="4749800" y="4186238"/>
          <p14:tracePt t="69055" x="4740275" y="4176713"/>
          <p14:tracePt t="69065" x="4730750" y="4159250"/>
          <p14:tracePt t="69071" x="4722813" y="4140200"/>
          <p14:tracePt t="69081" x="4722813" y="4130675"/>
          <p14:tracePt t="69087" x="4703763" y="4103688"/>
          <p14:tracePt t="69095" x="4695825" y="4086225"/>
          <p14:tracePt t="69103" x="4695825" y="4067175"/>
          <p14:tracePt t="69119" x="4695825" y="4057650"/>
          <p14:tracePt t="69127" x="4695825" y="4030663"/>
          <p14:tracePt t="69135" x="4695825" y="4021138"/>
          <p14:tracePt t="69143" x="4695825" y="3994150"/>
          <p14:tracePt t="69151" x="4695825" y="3984625"/>
          <p14:tracePt t="69159" x="4695825" y="3967163"/>
          <p14:tracePt t="69167" x="4695825" y="3940175"/>
          <p14:tracePt t="69175" x="4695825" y="3930650"/>
          <p14:tracePt t="69183" x="4695825" y="3903663"/>
          <p14:tracePt t="69192" x="4703763" y="3884613"/>
          <p14:tracePt t="69199" x="4713288" y="3857625"/>
          <p14:tracePt t="69207" x="4759325" y="3840163"/>
          <p14:tracePt t="69215" x="4803775" y="3811588"/>
          <p14:tracePt t="69224" x="4822825" y="3794125"/>
          <p14:tracePt t="69232" x="4849813" y="3767138"/>
          <p14:tracePt t="69240" x="4886325" y="3757613"/>
          <p14:tracePt t="69248" x="4905375" y="3730625"/>
          <p14:tracePt t="69255" x="4922838" y="3721100"/>
          <p14:tracePt t="69265" x="4959350" y="3711575"/>
          <p14:tracePt t="69271" x="4978400" y="3702050"/>
          <p14:tracePt t="69281" x="5022850" y="3684588"/>
          <p14:tracePt t="69296" x="5068888" y="3684588"/>
          <p14:tracePt t="69304" x="5095875" y="3684588"/>
          <p14:tracePt t="69312" x="5141913" y="3675063"/>
          <p14:tracePt t="69320" x="5151438" y="3675063"/>
          <p14:tracePt t="69328" x="5195888" y="3675063"/>
          <p14:tracePt t="69336" x="5224463" y="3675063"/>
          <p14:tracePt t="69344" x="5278438" y="3675063"/>
          <p14:tracePt t="69352" x="5305425" y="3675063"/>
          <p14:tracePt t="69360" x="5351463" y="3675063"/>
          <p14:tracePt t="69367" x="5368925" y="3675063"/>
          <p14:tracePt t="69376" x="5405438" y="3675063"/>
          <p14:tracePt t="69384" x="5424488" y="3675063"/>
          <p14:tracePt t="69391" x="5451475" y="3675063"/>
          <p14:tracePt t="69399" x="5470525" y="3684588"/>
          <p14:tracePt t="69407" x="5487988" y="3684588"/>
          <p14:tracePt t="69415" x="5507038" y="3694113"/>
          <p14:tracePt t="69481" x="5514975" y="3702050"/>
          <p14:tracePt t="69616" x="5514975" y="3711575"/>
          <p14:tracePt t="70871" x="5507038" y="3738563"/>
          <p14:tracePt t="70879" x="5497513" y="3775075"/>
          <p14:tracePt t="70887" x="5487988" y="3840163"/>
          <p14:tracePt t="70895" x="5478463" y="3875088"/>
          <p14:tracePt t="70903" x="5451475" y="3940175"/>
          <p14:tracePt t="70911" x="5424488" y="4021138"/>
          <p14:tracePt t="70919" x="5424488" y="4076700"/>
          <p14:tracePt t="70933" x="5414963" y="4149725"/>
          <p14:tracePt t="70935" x="5414963" y="4232275"/>
          <p14:tracePt t="70943" x="5387975" y="4322763"/>
          <p14:tracePt t="70951" x="5368925" y="4395788"/>
          <p14:tracePt t="70959" x="5368925" y="4478338"/>
          <p14:tracePt t="70967" x="5341938" y="4532313"/>
          <p14:tracePt t="70975" x="5305425" y="4595813"/>
          <p14:tracePt t="70983" x="5297488" y="4605338"/>
          <p14:tracePt t="70991" x="5297488" y="4632325"/>
          <p14:tracePt t="70999" x="5287963" y="4651375"/>
          <p14:tracePt t="71007" x="5287963" y="4660900"/>
          <p14:tracePt t="71015" x="5287963" y="4668838"/>
          <p14:tracePt t="71032" x="5287963" y="4678363"/>
          <p14:tracePt t="71048" x="5287963" y="4687888"/>
          <p14:tracePt t="71080" x="5287963" y="4705350"/>
          <p14:tracePt t="71095" x="5287963" y="4714875"/>
          <p14:tracePt t="71111" x="5287963" y="4724400"/>
          <p14:tracePt t="71135" x="5287963" y="4732338"/>
          <p14:tracePt t="71143" x="5287963" y="4751388"/>
          <p14:tracePt t="71271" x="5287963" y="4760913"/>
          <p14:tracePt t="71615" x="5287963" y="4787900"/>
          <p14:tracePt t="71631" x="5287963" y="4797425"/>
          <p14:tracePt t="71640" x="5287963" y="4805363"/>
          <p14:tracePt t="71655" x="5287963" y="4814888"/>
          <p14:tracePt t="71671" x="5287963" y="4833938"/>
          <p14:tracePt t="71712" x="5287963" y="4841875"/>
          <p14:tracePt t="71719" x="5287963" y="4851400"/>
          <p14:tracePt t="71759" x="5287963" y="4870450"/>
          <p14:tracePt t="71816" x="5287963" y="4878388"/>
          <p14:tracePt t="72312" x="5287963" y="4897438"/>
          <p14:tracePt t="72320" x="5287963" y="4924425"/>
          <p14:tracePt t="72327" x="5305425" y="4951413"/>
          <p14:tracePt t="72335" x="5341938" y="4987925"/>
          <p14:tracePt t="72343" x="5368925" y="4997450"/>
          <p14:tracePt t="72351" x="5414963" y="5006975"/>
          <p14:tracePt t="72359" x="5434013" y="5024438"/>
          <p14:tracePt t="72367" x="5441950" y="5033963"/>
          <p14:tracePt t="72535" x="5441950" y="5024438"/>
          <p14:tracePt t="72544" x="5441950" y="5016500"/>
          <p14:tracePt t="72551" x="5441950" y="4987925"/>
          <p14:tracePt t="72559" x="5434013" y="4979988"/>
          <p14:tracePt t="72567" x="5414963" y="4979988"/>
          <p14:tracePt t="72575" x="5405438" y="4979988"/>
          <p14:tracePt t="72583" x="5378450" y="4970463"/>
          <p14:tracePt t="72599" x="5368925" y="4970463"/>
          <p14:tracePt t="72648" x="5351463" y="4970463"/>
          <p14:tracePt t="72656" x="5341938" y="4970463"/>
          <p14:tracePt t="72664" x="5334000" y="4970463"/>
          <p14:tracePt t="72672" x="5324475" y="4960938"/>
          <p14:tracePt t="72682" x="5314950" y="4951413"/>
          <p14:tracePt t="72688" x="5314950" y="4943475"/>
          <p14:tracePt t="72704" x="5305425" y="4933950"/>
          <p14:tracePt t="72712" x="5297488" y="4924425"/>
          <p14:tracePt t="72728" x="5287963" y="4924425"/>
          <p14:tracePt t="72736" x="5278438" y="4906963"/>
          <p14:tracePt t="72744" x="5278438" y="4870450"/>
          <p14:tracePt t="72752" x="5260975" y="4851400"/>
          <p14:tracePt t="72760" x="5260975" y="4824413"/>
          <p14:tracePt t="72768" x="5260975" y="4797425"/>
          <p14:tracePt t="72776" x="5260975" y="4741863"/>
          <p14:tracePt t="72784" x="5251450" y="4697413"/>
          <p14:tracePt t="72792" x="5251450" y="4660900"/>
          <p14:tracePt t="72800" x="5241925" y="4614863"/>
          <p14:tracePt t="72808" x="5241925" y="4587875"/>
          <p14:tracePt t="72816" x="5241925" y="4532313"/>
          <p14:tracePt t="72824" x="5241925" y="4505325"/>
          <p14:tracePt t="72832" x="5241925" y="4495800"/>
          <p14:tracePt t="72840" x="5241925" y="4468813"/>
          <p14:tracePt t="72848" x="5232400" y="4449763"/>
          <p14:tracePt t="72866" x="5232400" y="4422775"/>
          <p14:tracePt t="72871" x="5232400" y="4405313"/>
          <p14:tracePt t="72881" x="5232400" y="4395788"/>
          <p14:tracePt t="72887" x="5232400" y="4376738"/>
          <p14:tracePt t="72896" x="5232400" y="4359275"/>
          <p14:tracePt t="72904" x="5232400" y="4349750"/>
          <p14:tracePt t="72912" x="5232400" y="4332288"/>
          <p14:tracePt t="72932" x="5232400" y="4313238"/>
          <p14:tracePt t="72936" x="5232400" y="4295775"/>
          <p14:tracePt t="72943" x="5232400" y="4259263"/>
          <p14:tracePt t="72952" x="5251450" y="4232275"/>
          <p14:tracePt t="72960" x="5260975" y="4222750"/>
          <p14:tracePt t="72967" x="5268913" y="4195763"/>
          <p14:tracePt t="72975" x="5278438" y="4186238"/>
          <p14:tracePt t="72984" x="5297488" y="4176713"/>
          <p14:tracePt t="72991" x="5314950" y="4159250"/>
          <p14:tracePt t="73007" x="5334000" y="4140200"/>
          <p14:tracePt t="73015" x="5334000" y="4130675"/>
          <p14:tracePt t="73032" x="5341938" y="4122738"/>
          <p14:tracePt t="73055" x="5351463" y="4103688"/>
          <p14:tracePt t="73200" x="5341938" y="4122738"/>
          <p14:tracePt t="73208" x="5324475" y="4140200"/>
          <p14:tracePt t="73216" x="5278438" y="4159250"/>
          <p14:tracePt t="73224" x="5232400" y="4195763"/>
          <p14:tracePt t="73232" x="5178425" y="4213225"/>
          <p14:tracePt t="73240" x="5159375" y="4222750"/>
          <p14:tracePt t="73248" x="5122863" y="4232275"/>
          <p14:tracePt t="73256" x="5078413" y="4249738"/>
          <p14:tracePt t="73266" x="5078413" y="4259263"/>
          <p14:tracePt t="73272" x="5068888" y="4259263"/>
          <p14:tracePt t="73424" x="5059363" y="4259263"/>
          <p14:tracePt t="73432" x="5059363" y="4240213"/>
          <p14:tracePt t="73439" x="5059363" y="4222750"/>
          <p14:tracePt t="73449" x="5059363" y="4203700"/>
          <p14:tracePt t="73456" x="5078413" y="4186238"/>
          <p14:tracePt t="73466" x="5086350" y="4167188"/>
          <p14:tracePt t="73472" x="5095875" y="4159250"/>
          <p14:tracePt t="73482" x="5114925" y="4149725"/>
          <p14:tracePt t="73488" x="5122863" y="4149725"/>
          <p14:tracePt t="73496" x="5132388" y="4149725"/>
          <p14:tracePt t="73504" x="5151438" y="4130675"/>
          <p14:tracePt t="73512" x="5159375" y="4122738"/>
          <p14:tracePt t="73528" x="5168900" y="4113213"/>
          <p14:tracePt t="73536" x="5187950" y="4113213"/>
          <p14:tracePt t="73544" x="5195888" y="4103688"/>
          <p14:tracePt t="73560" x="5205413" y="4094163"/>
          <p14:tracePt t="73569" x="5214938" y="4086225"/>
          <p14:tracePt t="73872" x="5224463" y="4086225"/>
          <p14:tracePt t="73881" x="5241925" y="4076700"/>
          <p14:tracePt t="73888" x="5241925" y="4040188"/>
          <p14:tracePt t="73897" x="5251450" y="4013200"/>
          <p14:tracePt t="73903" x="5278438" y="3984625"/>
          <p14:tracePt t="73911" x="5278438" y="3976688"/>
          <p14:tracePt t="73931" x="5287963" y="3911600"/>
          <p14:tracePt t="73935" x="5287963" y="3894138"/>
          <p14:tracePt t="73943" x="5287963" y="3875088"/>
          <p14:tracePt t="73951" x="5287963" y="3848100"/>
          <p14:tracePt t="73959" x="5305425" y="3811588"/>
          <p14:tracePt t="73967" x="5305425" y="3784600"/>
          <p14:tracePt t="73975" x="5314950" y="3738563"/>
          <p14:tracePt t="73983" x="5314950" y="3702050"/>
          <p14:tracePt t="73992" x="5324475" y="3684588"/>
          <p14:tracePt t="74000" x="5334000" y="3665538"/>
          <p14:tracePt t="74008" x="5334000" y="3648075"/>
          <p14:tracePt t="74017" x="5334000" y="3638550"/>
          <p14:tracePt t="74033" x="5334000" y="3621088"/>
          <p14:tracePt t="74040" x="5341938" y="3611563"/>
          <p14:tracePt t="74072" x="5341938" y="3602038"/>
          <p14:tracePt t="74128" x="5341938" y="3584575"/>
          <p14:tracePt t="74152" x="5341938" y="3575050"/>
          <p14:tracePt t="74200" x="5341938" y="3565525"/>
          <p14:tracePt t="74224" x="5341938" y="3556000"/>
          <p14:tracePt t="74231" x="5351463" y="3529013"/>
          <p14:tracePt t="74248" x="5368925" y="3502025"/>
          <p14:tracePt t="74256" x="5378450" y="3482975"/>
          <p14:tracePt t="74267" x="5378450" y="3446463"/>
          <p14:tracePt t="74272" x="5378450" y="3392488"/>
          <p14:tracePt t="74283" x="5387975" y="3375025"/>
          <p14:tracePt t="74288" x="5387975" y="3338513"/>
          <p14:tracePt t="74299" x="5387975" y="3319463"/>
          <p14:tracePt t="74304" x="5405438" y="3273425"/>
          <p14:tracePt t="74313" x="5405438" y="3236913"/>
          <p14:tracePt t="74320" x="5405438" y="3192463"/>
          <p14:tracePt t="74328" x="5405438" y="3173413"/>
          <p14:tracePt t="74335" x="5405438" y="3146425"/>
          <p14:tracePt t="74343" x="5424488" y="3100388"/>
          <p14:tracePt t="74351" x="5424488" y="3082925"/>
          <p14:tracePt t="74359" x="5434013" y="3054350"/>
          <p14:tracePt t="74368" x="5434013" y="3017838"/>
          <p14:tracePt t="74376" x="5441950" y="2963863"/>
          <p14:tracePt t="74384" x="5441950" y="2917825"/>
          <p14:tracePt t="74391" x="5441950" y="2863850"/>
          <p14:tracePt t="74400" x="5451475" y="2836863"/>
          <p14:tracePt t="74407" x="5478463" y="2790825"/>
          <p14:tracePt t="74415" x="5478463" y="2771775"/>
          <p14:tracePt t="74424" x="5478463" y="2754313"/>
          <p14:tracePt t="74431" x="5478463" y="2735263"/>
          <p14:tracePt t="74439" x="5478463" y="2717800"/>
          <p14:tracePt t="74448" x="5487988" y="2708275"/>
          <p14:tracePt t="74455" x="5487988" y="2698750"/>
          <p14:tracePt t="74465" x="5487988" y="2690813"/>
          <p14:tracePt t="74616" x="5478463" y="2717800"/>
          <p14:tracePt t="74624" x="5470525" y="2735263"/>
          <p14:tracePt t="74631" x="5470525" y="2754313"/>
          <p14:tracePt t="74640" x="5470525" y="2771775"/>
          <p14:tracePt t="74650" x="5461000" y="2781300"/>
          <p14:tracePt t="74656" x="5451475" y="2808288"/>
          <p14:tracePt t="74667" x="5434013" y="2817813"/>
          <p14:tracePt t="74672" x="5424488" y="2827338"/>
          <p14:tracePt t="74683" x="5405438" y="2836863"/>
          <p14:tracePt t="74687" x="5387975" y="2881313"/>
          <p14:tracePt t="74695" x="5387975" y="2890838"/>
          <p14:tracePt t="74703" x="5378450" y="2900363"/>
          <p14:tracePt t="74952" x="5368925" y="2873375"/>
          <p14:tracePt t="74960" x="5324475" y="2863850"/>
          <p14:tracePt t="74968" x="5287963" y="2854325"/>
          <p14:tracePt t="74976" x="5151438" y="2836863"/>
          <p14:tracePt t="74983" x="5095875" y="2836863"/>
          <p14:tracePt t="74992" x="4968875" y="2808288"/>
          <p14:tracePt t="75000" x="4786313" y="2790825"/>
          <p14:tracePt t="75008" x="4640263" y="2771775"/>
          <p14:tracePt t="75017" x="4484688" y="2735263"/>
          <p14:tracePt t="75024" x="4376738" y="2735263"/>
          <p14:tracePt t="75033" x="4284663" y="2735263"/>
          <p14:tracePt t="75040" x="4211638" y="2735263"/>
          <p14:tracePt t="75050" x="4184650" y="2735263"/>
          <p14:tracePt t="75056" x="4175125" y="2735263"/>
          <p14:tracePt t="75072" x="4165600" y="2735263"/>
          <p14:tracePt t="75104" x="4148138" y="2735263"/>
          <p14:tracePt t="75112" x="4129088" y="2735263"/>
          <p14:tracePt t="75128" x="4102100" y="2735263"/>
          <p14:tracePt t="75136" x="4048125" y="2735263"/>
          <p14:tracePt t="75144" x="4002088" y="2735263"/>
          <p14:tracePt t="75152" x="3975100" y="2735263"/>
          <p14:tracePt t="75160" x="3948113" y="2735263"/>
          <p14:tracePt t="75168" x="3938588" y="2735263"/>
          <p14:tracePt t="75176" x="3919538" y="2735263"/>
          <p14:tracePt t="75184" x="3911600" y="2735263"/>
          <p14:tracePt t="75192" x="3902075" y="2735263"/>
          <p14:tracePt t="75208" x="3892550" y="2735263"/>
          <p14:tracePt t="75232" x="3875088" y="2735263"/>
          <p14:tracePt t="75424" x="3892550" y="2735263"/>
          <p14:tracePt t="75432" x="4021138" y="2727325"/>
          <p14:tracePt t="75440" x="4184650" y="2708275"/>
          <p14:tracePt t="75450" x="4348163" y="2708275"/>
          <p14:tracePt t="75456" x="4549775" y="2708275"/>
          <p14:tracePt t="75466" x="4749800" y="2708275"/>
          <p14:tracePt t="75472" x="4949825" y="2708275"/>
          <p14:tracePt t="75483" x="5105400" y="2708275"/>
          <p14:tracePt t="75488" x="5251450" y="2708275"/>
          <p14:tracePt t="75499" x="5397500" y="2708275"/>
          <p14:tracePt t="75504" x="5543550" y="2708275"/>
          <p14:tracePt t="75512" x="5653088" y="2708275"/>
          <p14:tracePt t="75520" x="5743575" y="2708275"/>
          <p14:tracePt t="75528" x="5807075" y="2708275"/>
          <p14:tracePt t="75536" x="5862638" y="2708275"/>
          <p14:tracePt t="75544" x="5889625" y="2708275"/>
          <p14:tracePt t="75552" x="5899150" y="2708275"/>
          <p14:tracePt t="75752" x="5843588" y="2727325"/>
          <p14:tracePt t="75760" x="5761038" y="2754313"/>
          <p14:tracePt t="75768" x="5653088" y="2781300"/>
          <p14:tracePt t="75774" x="5588000" y="2800350"/>
          <p14:tracePt t="75783" x="5497513" y="2800350"/>
          <p14:tracePt t="75791" x="5434013" y="2844800"/>
          <p14:tracePt t="75799" x="5334000" y="2873375"/>
          <p14:tracePt t="75807" x="5287963" y="2890838"/>
          <p14:tracePt t="75815" x="5241925" y="2927350"/>
          <p14:tracePt t="75823" x="5195888" y="2963863"/>
          <p14:tracePt t="75831" x="5178425" y="2982913"/>
          <p14:tracePt t="75839" x="5132388" y="3017838"/>
          <p14:tracePt t="75847" x="5095875" y="3063875"/>
          <p14:tracePt t="75854" x="5078413" y="3082925"/>
          <p14:tracePt t="75863" x="5032375" y="3146425"/>
          <p14:tracePt t="75871" x="5005388" y="3192463"/>
          <p14:tracePt t="75880" x="4978400" y="3219450"/>
          <p14:tracePt t="75887" x="4978400" y="3246438"/>
          <p14:tracePt t="75895" x="4968875" y="3292475"/>
          <p14:tracePt t="75903" x="4941888" y="3309938"/>
          <p14:tracePt t="75912" x="4922838" y="3328988"/>
          <p14:tracePt t="75931" x="4922838" y="3355975"/>
          <p14:tracePt t="75934" x="4913313" y="3375025"/>
          <p14:tracePt t="75943" x="4886325" y="3402013"/>
          <p14:tracePt t="75959" x="4886325" y="3438525"/>
          <p14:tracePt t="75967" x="4886325" y="3446463"/>
          <p14:tracePt t="75975" x="4886325" y="3482975"/>
          <p14:tracePt t="75983" x="4876800" y="3502025"/>
          <p14:tracePt t="75992" x="4868863" y="3538538"/>
          <p14:tracePt t="76000" x="4868863" y="3575050"/>
          <p14:tracePt t="76008" x="4859338" y="3592513"/>
          <p14:tracePt t="76016" x="4832350" y="3621088"/>
          <p14:tracePt t="76024" x="4832350" y="3638550"/>
          <p14:tracePt t="76033" x="4822825" y="3665538"/>
          <p14:tracePt t="76040" x="4813300" y="3694113"/>
          <p14:tracePt t="76049" x="4813300" y="3711575"/>
          <p14:tracePt t="76056" x="4813300" y="3721100"/>
          <p14:tracePt t="76065" x="4803775" y="3730625"/>
          <p14:tracePt t="76072" x="4803775" y="3738563"/>
          <p14:tracePt t="76082" x="4803775" y="3757613"/>
          <p14:tracePt t="76088" x="4786313" y="3775075"/>
          <p14:tracePt t="76098" x="4776788" y="3784600"/>
          <p14:tracePt t="76112" x="4767263" y="3794125"/>
          <p14:tracePt t="76480" x="4822825" y="3794125"/>
          <p14:tracePt t="76488" x="4986338" y="3794125"/>
          <p14:tracePt t="76497" x="5168900" y="3794125"/>
          <p14:tracePt t="76503" x="5368925" y="3794125"/>
          <p14:tracePt t="76511" x="5561013" y="3794125"/>
          <p14:tracePt t="76519" x="5761038" y="3794125"/>
          <p14:tracePt t="76527" x="5943600" y="3811588"/>
          <p14:tracePt t="76535" x="6072188" y="3811588"/>
          <p14:tracePt t="76543" x="6199188" y="3830638"/>
          <p14:tracePt t="76551" x="6272213" y="3830638"/>
          <p14:tracePt t="76559" x="6308725" y="3830638"/>
          <p14:tracePt t="76760" x="6245225" y="3840163"/>
          <p14:tracePt t="76767" x="6153150" y="3848100"/>
          <p14:tracePt t="76775" x="6053138" y="3875088"/>
          <p14:tracePt t="76783" x="5926138" y="3875088"/>
          <p14:tracePt t="76791" x="5780088" y="3875088"/>
          <p14:tracePt t="76799" x="5653088" y="3875088"/>
          <p14:tracePt t="76807" x="5543550" y="3875088"/>
          <p14:tracePt t="76815" x="5434013" y="3875088"/>
          <p14:tracePt t="76824" x="5360988" y="3875088"/>
          <p14:tracePt t="76832" x="5324475" y="3875088"/>
          <p14:tracePt t="76840" x="5305425" y="3875088"/>
          <p14:tracePt t="76849" x="5287963" y="3875088"/>
          <p14:tracePt t="78208" x="5278438" y="3875088"/>
          <p14:tracePt t="79103" x="5232400" y="3884613"/>
          <p14:tracePt t="79111" x="5214938" y="3930650"/>
          <p14:tracePt t="79119" x="5195888" y="3930650"/>
          <p14:tracePt t="79127" x="5178425" y="3948113"/>
          <p14:tracePt t="79135" x="5168900" y="3957638"/>
          <p14:tracePt t="79143" x="5159375" y="3976688"/>
          <p14:tracePt t="79151" x="5159375" y="3994150"/>
          <p14:tracePt t="79159" x="5122863" y="4021138"/>
          <p14:tracePt t="79167" x="5105400" y="4021138"/>
          <p14:tracePt t="79215" x="5059363" y="4049713"/>
          <p14:tracePt t="79223" x="5005388" y="4057650"/>
          <p14:tracePt t="79230" x="4886325" y="4086225"/>
          <p14:tracePt t="79239" x="4795838" y="4086225"/>
          <p14:tracePt t="79247" x="4703763" y="4049713"/>
          <p14:tracePt t="79255" x="4640263" y="4030663"/>
          <p14:tracePt t="79265" x="4557713" y="4013200"/>
          <p14:tracePt t="79272" x="4484688" y="4013200"/>
          <p14:tracePt t="79282" x="4448175" y="4003675"/>
          <p14:tracePt t="79288" x="4384675" y="4003675"/>
          <p14:tracePt t="79298" x="4348163" y="4003675"/>
          <p14:tracePt t="79304" x="4340225" y="4003675"/>
          <p14:tracePt t="79313" x="4330700" y="4003675"/>
          <p14:tracePt t="79328" x="4311650" y="4013200"/>
          <p14:tracePt t="79344" x="4311650" y="4021138"/>
          <p14:tracePt t="79352" x="4294188" y="4030663"/>
          <p14:tracePt t="79368" x="4284663" y="4040188"/>
          <p14:tracePt t="79400" x="4284663" y="4049713"/>
          <p14:tracePt t="79432" x="4284663" y="4094163"/>
          <p14:tracePt t="79440" x="4284663" y="4103688"/>
          <p14:tracePt t="79528" x="4311650" y="4049713"/>
          <p14:tracePt t="79536" x="4367213" y="3967163"/>
          <p14:tracePt t="79616" x="4357688" y="3921125"/>
          <p14:tracePt t="79624" x="4330700" y="3857625"/>
          <p14:tracePt t="79640" x="4311650" y="3857625"/>
          <p14:tracePt t="79744" x="4294188" y="3857625"/>
          <p14:tracePt t="79752" x="4284663" y="3857625"/>
          <p14:tracePt t="79760" x="4238625" y="3857625"/>
          <p14:tracePt t="79768" x="4202113" y="3857625"/>
          <p14:tracePt t="79776" x="4084638" y="3884613"/>
          <p14:tracePt t="79784" x="3948113" y="3940175"/>
          <p14:tracePt t="79792" x="3838575" y="3984625"/>
          <p14:tracePt t="79799" x="3702050" y="4057650"/>
          <p14:tracePt t="79808" x="3556000" y="4086225"/>
          <p14:tracePt t="79816" x="3419475" y="4149725"/>
          <p14:tracePt t="79824" x="3336925" y="4176713"/>
          <p14:tracePt t="79831" x="3227388" y="4203700"/>
          <p14:tracePt t="79840" x="3144838" y="4232275"/>
          <p14:tracePt t="79848" x="3054350" y="4259263"/>
          <p14:tracePt t="79856" x="3017838" y="4268788"/>
          <p14:tracePt t="79865" x="2990850" y="4268788"/>
          <p14:tracePt t="79872" x="2962275" y="4286250"/>
          <p14:tracePt t="79882" x="2944813" y="4286250"/>
          <p14:tracePt t="79888" x="2925763" y="4286250"/>
          <p14:tracePt t="79898" x="2917825" y="4295775"/>
          <p14:tracePt t="79904" x="2898775" y="4295775"/>
          <p14:tracePt t="79920" x="2889250" y="4295775"/>
          <p14:tracePt t="79928" x="2881313" y="4295775"/>
          <p14:tracePt t="79936" x="2825750" y="4295775"/>
          <p14:tracePt t="79944" x="2781300" y="4295775"/>
          <p14:tracePt t="79951" x="2752725" y="4303713"/>
          <p14:tracePt t="79959" x="2725738" y="4303713"/>
          <p14:tracePt t="79967" x="2671763" y="4303713"/>
          <p14:tracePt t="79975" x="2616200" y="4303713"/>
          <p14:tracePt t="79983" x="2552700" y="4303713"/>
          <p14:tracePt t="79991" x="2525713" y="4303713"/>
          <p14:tracePt t="79999" x="2470150" y="4303713"/>
          <p14:tracePt t="80007" x="2452688" y="4303713"/>
          <p14:tracePt t="80023" x="2433638" y="4303713"/>
          <p14:tracePt t="80056" x="2425700" y="4295775"/>
          <p14:tracePt t="80063" x="2425700" y="4276725"/>
          <p14:tracePt t="80072" x="2425700" y="4240213"/>
          <p14:tracePt t="80082" x="2425700" y="4203700"/>
          <p14:tracePt t="80088" x="2425700" y="4176713"/>
          <p14:tracePt t="80098" x="2425700" y="4159250"/>
          <p14:tracePt t="80104" x="2416175" y="4130675"/>
          <p14:tracePt t="80112" x="2416175" y="4113213"/>
          <p14:tracePt t="80120" x="2416175" y="4103688"/>
          <p14:tracePt t="80128" x="2416175" y="4086225"/>
          <p14:tracePt t="80136" x="2406650" y="4057650"/>
          <p14:tracePt t="80144" x="2406650" y="4049713"/>
          <p14:tracePt t="80152" x="2406650" y="4040188"/>
          <p14:tracePt t="80160" x="2406650" y="4021138"/>
          <p14:tracePt t="80168" x="2406650" y="4013200"/>
          <p14:tracePt t="80186" x="2397125" y="3976688"/>
          <p14:tracePt t="80192" x="2397125" y="3957638"/>
          <p14:tracePt t="80200" x="2416175" y="3940175"/>
          <p14:tracePt t="80208" x="2443163" y="3921125"/>
          <p14:tracePt t="80216" x="2462213" y="3911600"/>
          <p14:tracePt t="80224" x="2506663" y="3875088"/>
          <p14:tracePt t="80232" x="2533650" y="3867150"/>
          <p14:tracePt t="80240" x="2589213" y="3840163"/>
          <p14:tracePt t="80248" x="2635250" y="3830638"/>
          <p14:tracePt t="80256" x="2652713" y="3811588"/>
          <p14:tracePt t="80265" x="2679700" y="3803650"/>
          <p14:tracePt t="80272" x="2689225" y="3803650"/>
          <p14:tracePt t="80282" x="2725738" y="3803650"/>
          <p14:tracePt t="80288" x="2752725" y="3803650"/>
          <p14:tracePt t="80298" x="2781300" y="3803650"/>
          <p14:tracePt t="80304" x="2825750" y="3803650"/>
          <p14:tracePt t="80312" x="2844800" y="3803650"/>
          <p14:tracePt t="80320" x="2871788" y="3803650"/>
          <p14:tracePt t="80328" x="2917825" y="3811588"/>
          <p14:tracePt t="80336" x="2935288" y="3840163"/>
          <p14:tracePt t="80344" x="2954338" y="3857625"/>
          <p14:tracePt t="80351" x="2971800" y="3875088"/>
          <p14:tracePt t="80360" x="2981325" y="3911600"/>
          <p14:tracePt t="80368" x="2998788" y="3957638"/>
          <p14:tracePt t="80376" x="3008313" y="3976688"/>
          <p14:tracePt t="80385" x="3008313" y="4021138"/>
          <p14:tracePt t="80392" x="3008313" y="4030663"/>
          <p14:tracePt t="80400" x="3008313" y="4076700"/>
          <p14:tracePt t="80408" x="3008313" y="4103688"/>
          <p14:tracePt t="80416" x="3008313" y="4122738"/>
          <p14:tracePt t="80424" x="3008313" y="4130675"/>
          <p14:tracePt t="80432" x="3008313" y="4159250"/>
          <p14:tracePt t="80439" x="3008313" y="4176713"/>
          <p14:tracePt t="80448" x="3008313" y="4203700"/>
          <p14:tracePt t="80455" x="3008313" y="4222750"/>
          <p14:tracePt t="80465" x="2998788" y="4249738"/>
          <p14:tracePt t="80472" x="2971800" y="4268788"/>
          <p14:tracePt t="80482" x="2962275" y="4286250"/>
          <p14:tracePt t="80487" x="2935288" y="4322763"/>
          <p14:tracePt t="80497" x="2925763" y="4340225"/>
          <p14:tracePt t="80503" x="2898775" y="4359275"/>
          <p14:tracePt t="80514" x="2862263" y="4376738"/>
          <p14:tracePt t="80519" x="2844800" y="4405313"/>
          <p14:tracePt t="80528" x="2825750" y="4413250"/>
          <p14:tracePt t="80535" x="2798763" y="4422775"/>
          <p14:tracePt t="80551" x="2789238" y="4422775"/>
          <p14:tracePt t="80624" x="2781300" y="4413250"/>
          <p14:tracePt t="80632" x="2781300" y="4405313"/>
          <p14:tracePt t="80639" x="2781300" y="4395788"/>
          <p14:tracePt t="80648" x="2781300" y="4376738"/>
          <p14:tracePt t="80656" x="2781300" y="4368800"/>
          <p14:tracePt t="80848" x="2789238" y="4368800"/>
          <p14:tracePt t="80854" x="2889250" y="4368800"/>
          <p14:tracePt t="80862" x="3035300" y="4368800"/>
          <p14:tracePt t="80871" x="3171825" y="4368800"/>
          <p14:tracePt t="80879" x="3427413" y="4368800"/>
          <p14:tracePt t="80887" x="3646488" y="4368800"/>
          <p14:tracePt t="80896" x="4021138" y="4368800"/>
          <p14:tracePt t="80903" x="4503738" y="4368800"/>
          <p14:tracePt t="80914" x="4959350" y="4376738"/>
          <p14:tracePt t="80919" x="5551488" y="4376738"/>
          <p14:tracePt t="80927" x="6145213" y="4376738"/>
          <p14:tracePt t="80935" x="6673850" y="4340225"/>
          <p14:tracePt t="80943" x="7275513" y="4340225"/>
          <p14:tracePt t="80952" x="7794625" y="4340225"/>
          <p14:tracePt t="80960" x="8332788" y="4268788"/>
          <p14:tracePt t="80968" x="8788400" y="422275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p:txBody>
          <a:bodyPr anchor="t"/>
          <a:lstStyle/>
          <a:p>
            <a:pPr eaLnBrk="1" hangingPunct="1"/>
            <a:r>
              <a:rPr lang="en-US" altLang="ja-JP" dirty="0" err="1"/>
              <a:t>P1</a:t>
            </a:r>
            <a:r>
              <a:rPr lang="ja-JP" altLang="en-US" dirty="0"/>
              <a:t>が読み出しをした場合</a:t>
            </a:r>
            <a:endParaRPr lang="en-US" altLang="ja-JP" dirty="0"/>
          </a:p>
        </p:txBody>
      </p:sp>
      <p:sp>
        <p:nvSpPr>
          <p:cNvPr id="21507"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P1</a:t>
            </a:r>
            <a:endParaRPr lang="en-US" altLang="ja-JP" sz="1800" dirty="0">
              <a:latin typeface="Times New Roman" panose="02020603050405020304" pitchFamily="18" charset="0"/>
            </a:endParaRPr>
          </a:p>
        </p:txBody>
      </p:sp>
      <p:sp>
        <p:nvSpPr>
          <p:cNvPr id="21508"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sp>
        <p:nvSpPr>
          <p:cNvPr id="21509"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10"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11"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grpSp>
        <p:nvGrpSpPr>
          <p:cNvPr id="21512" name="Group 8"/>
          <p:cNvGrpSpPr>
            <a:grpSpLocks/>
          </p:cNvGrpSpPr>
          <p:nvPr/>
        </p:nvGrpSpPr>
        <p:grpSpPr bwMode="auto">
          <a:xfrm>
            <a:off x="4823936" y="3053387"/>
            <a:ext cx="762000" cy="2514600"/>
            <a:chOff x="672" y="2208"/>
            <a:chExt cx="480" cy="1584"/>
          </a:xfrm>
        </p:grpSpPr>
        <p:sp>
          <p:nvSpPr>
            <p:cNvPr id="21541"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P3</a:t>
              </a:r>
              <a:endParaRPr lang="en-US" altLang="ja-JP" sz="1800" dirty="0">
                <a:latin typeface="Times New Roman" panose="02020603050405020304" pitchFamily="18" charset="0"/>
              </a:endParaRPr>
            </a:p>
          </p:txBody>
        </p:sp>
        <p:sp>
          <p:nvSpPr>
            <p:cNvPr id="21542"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sp>
          <p:nvSpPr>
            <p:cNvPr id="21543"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44"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1513" name="Group 13"/>
          <p:cNvGrpSpPr>
            <a:grpSpLocks/>
          </p:cNvGrpSpPr>
          <p:nvPr/>
        </p:nvGrpSpPr>
        <p:grpSpPr bwMode="auto">
          <a:xfrm>
            <a:off x="3429000" y="3048000"/>
            <a:ext cx="762000" cy="2514600"/>
            <a:chOff x="672" y="2208"/>
            <a:chExt cx="480" cy="1584"/>
          </a:xfrm>
        </p:grpSpPr>
        <p:sp>
          <p:nvSpPr>
            <p:cNvPr id="21537"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P2</a:t>
              </a:r>
              <a:endParaRPr lang="en-US" altLang="ja-JP" sz="1800" dirty="0">
                <a:latin typeface="Times New Roman" panose="02020603050405020304" pitchFamily="18" charset="0"/>
              </a:endParaRPr>
            </a:p>
          </p:txBody>
        </p:sp>
        <p:sp>
          <p:nvSpPr>
            <p:cNvPr id="21538"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sp>
          <p:nvSpPr>
            <p:cNvPr id="21539"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40"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1514" name="Group 18"/>
          <p:cNvGrpSpPr>
            <a:grpSpLocks/>
          </p:cNvGrpSpPr>
          <p:nvPr/>
        </p:nvGrpSpPr>
        <p:grpSpPr bwMode="auto">
          <a:xfrm>
            <a:off x="6324600" y="3048000"/>
            <a:ext cx="762000" cy="2514600"/>
            <a:chOff x="672" y="2208"/>
            <a:chExt cx="480" cy="1584"/>
          </a:xfrm>
        </p:grpSpPr>
        <p:sp>
          <p:nvSpPr>
            <p:cNvPr id="21533"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P4</a:t>
              </a:r>
              <a:endParaRPr lang="en-US" altLang="ja-JP" sz="1800" dirty="0">
                <a:latin typeface="Times New Roman" panose="02020603050405020304" pitchFamily="18" charset="0"/>
              </a:endParaRPr>
            </a:p>
          </p:txBody>
        </p:sp>
        <p:sp>
          <p:nvSpPr>
            <p:cNvPr id="21534"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sp>
          <p:nvSpPr>
            <p:cNvPr id="21535"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36"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1515"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21516"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latin typeface="Times New Roman" panose="02020603050405020304" pitchFamily="18" charset="0"/>
              </a:rPr>
              <a:t>共有バス</a:t>
            </a:r>
            <a:endParaRPr lang="en-US" altLang="ja-JP" sz="1800" dirty="0">
              <a:latin typeface="Times New Roman" panose="02020603050405020304" pitchFamily="18" charset="0"/>
            </a:endParaRPr>
          </a:p>
        </p:txBody>
      </p:sp>
      <p:sp>
        <p:nvSpPr>
          <p:cNvPr id="21517"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1518" name="Group 26"/>
          <p:cNvGrpSpPr>
            <a:grpSpLocks/>
          </p:cNvGrpSpPr>
          <p:nvPr/>
        </p:nvGrpSpPr>
        <p:grpSpPr bwMode="auto">
          <a:xfrm>
            <a:off x="1219200" y="3336925"/>
            <a:ext cx="962025" cy="633413"/>
            <a:chOff x="806" y="2078"/>
            <a:chExt cx="606" cy="399"/>
          </a:xfrm>
        </p:grpSpPr>
        <p:sp>
          <p:nvSpPr>
            <p:cNvPr id="21531"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CC"/>
                </a:solidFill>
                <a:latin typeface="Times New Roman" panose="02020603050405020304" pitchFamily="18" charset="0"/>
              </a:endParaRPr>
            </a:p>
          </p:txBody>
        </p:sp>
        <p:sp>
          <p:nvSpPr>
            <p:cNvPr id="21532"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CC"/>
                </a:solidFill>
                <a:latin typeface="Times New Roman" panose="02020603050405020304" pitchFamily="18" charset="0"/>
              </a:endParaRPr>
            </a:p>
          </p:txBody>
        </p:sp>
      </p:grpSp>
      <p:sp>
        <p:nvSpPr>
          <p:cNvPr id="262173" name="Text Box 29"/>
          <p:cNvSpPr txBox="1">
            <a:spLocks noChangeArrowheads="1"/>
          </p:cNvSpPr>
          <p:nvPr/>
        </p:nvSpPr>
        <p:spPr bwMode="auto">
          <a:xfrm>
            <a:off x="2195513" y="3716338"/>
            <a:ext cx="382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a:solidFill>
                  <a:srgbClr val="0066FF"/>
                </a:solidFill>
                <a:latin typeface="HGP創英角ｺﾞｼｯｸUB" panose="020B0900000000000000" pitchFamily="50" charset="-128"/>
                <a:ea typeface="HGP創英角ｺﾞｼｯｸUB" panose="020B0900000000000000" pitchFamily="50" charset="-128"/>
              </a:rPr>
              <a:t>C</a:t>
            </a:r>
          </a:p>
        </p:txBody>
      </p:sp>
      <p:sp>
        <p:nvSpPr>
          <p:cNvPr id="262174" name="Text Box 30"/>
          <p:cNvSpPr txBox="1">
            <a:spLocks noChangeArrowheads="1"/>
          </p:cNvSpPr>
          <p:nvPr/>
        </p:nvSpPr>
        <p:spPr bwMode="auto">
          <a:xfrm>
            <a:off x="5148263" y="3716338"/>
            <a:ext cx="382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a:solidFill>
                  <a:srgbClr val="0066FF"/>
                </a:solidFill>
                <a:latin typeface="HGP創英角ｺﾞｼｯｸUB" panose="020B0900000000000000" pitchFamily="50" charset="-128"/>
                <a:ea typeface="HGP創英角ｺﾞｼｯｸUB" panose="020B0900000000000000" pitchFamily="50" charset="-128"/>
              </a:rPr>
              <a:t>C</a:t>
            </a:r>
          </a:p>
        </p:txBody>
      </p:sp>
      <p:grpSp>
        <p:nvGrpSpPr>
          <p:cNvPr id="6" name="Group 31"/>
          <p:cNvGrpSpPr>
            <a:grpSpLocks/>
          </p:cNvGrpSpPr>
          <p:nvPr/>
        </p:nvGrpSpPr>
        <p:grpSpPr bwMode="auto">
          <a:xfrm>
            <a:off x="2133600" y="1981200"/>
            <a:ext cx="3048000" cy="1905000"/>
            <a:chOff x="1344" y="1248"/>
            <a:chExt cx="1920" cy="1200"/>
          </a:xfrm>
        </p:grpSpPr>
        <p:sp>
          <p:nvSpPr>
            <p:cNvPr id="21527" name="Line 32"/>
            <p:cNvSpPr>
              <a:spLocks noChangeShapeType="1"/>
            </p:cNvSpPr>
            <p:nvPr/>
          </p:nvSpPr>
          <p:spPr bwMode="auto">
            <a:xfrm flipV="1">
              <a:off x="3264" y="1824"/>
              <a:ext cx="0" cy="48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28" name="Line 33"/>
            <p:cNvSpPr>
              <a:spLocks noChangeShapeType="1"/>
            </p:cNvSpPr>
            <p:nvPr/>
          </p:nvSpPr>
          <p:spPr bwMode="auto">
            <a:xfrm flipH="1">
              <a:off x="1344" y="1824"/>
              <a:ext cx="192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29" name="Line 34"/>
            <p:cNvSpPr>
              <a:spLocks noChangeShapeType="1"/>
            </p:cNvSpPr>
            <p:nvPr/>
          </p:nvSpPr>
          <p:spPr bwMode="auto">
            <a:xfrm>
              <a:off x="1344" y="1824"/>
              <a:ext cx="0" cy="624"/>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30" name="Line 35"/>
            <p:cNvSpPr>
              <a:spLocks noChangeShapeType="1"/>
            </p:cNvSpPr>
            <p:nvPr/>
          </p:nvSpPr>
          <p:spPr bwMode="auto">
            <a:xfrm flipV="1">
              <a:off x="2976" y="1248"/>
              <a:ext cx="0" cy="57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7" name="Group 36"/>
          <p:cNvGrpSpPr>
            <a:grpSpLocks/>
          </p:cNvGrpSpPr>
          <p:nvPr/>
        </p:nvGrpSpPr>
        <p:grpSpPr bwMode="auto">
          <a:xfrm>
            <a:off x="1331913" y="4267200"/>
            <a:ext cx="801687" cy="533400"/>
            <a:chOff x="839" y="2688"/>
            <a:chExt cx="505" cy="336"/>
          </a:xfrm>
        </p:grpSpPr>
        <p:sp>
          <p:nvSpPr>
            <p:cNvPr id="21525" name="Line 37"/>
            <p:cNvSpPr>
              <a:spLocks noChangeShapeType="1"/>
            </p:cNvSpPr>
            <p:nvPr/>
          </p:nvSpPr>
          <p:spPr bwMode="auto">
            <a:xfrm>
              <a:off x="1344" y="2688"/>
              <a:ext cx="0" cy="33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26" name="Text Box 38"/>
            <p:cNvSpPr txBox="1">
              <a:spLocks noChangeArrowheads="1"/>
            </p:cNvSpPr>
            <p:nvPr/>
          </p:nvSpPr>
          <p:spPr bwMode="auto">
            <a:xfrm>
              <a:off x="839" y="2750"/>
              <a:ext cx="4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Read</a:t>
              </a:r>
            </a:p>
          </p:txBody>
        </p:sp>
      </p:grpSp>
      <p:sp>
        <p:nvSpPr>
          <p:cNvPr id="262183" name="Text Box 39"/>
          <p:cNvSpPr txBox="1">
            <a:spLocks noChangeArrowheads="1"/>
          </p:cNvSpPr>
          <p:nvPr/>
        </p:nvSpPr>
        <p:spPr bwMode="auto">
          <a:xfrm>
            <a:off x="1965325" y="3764587"/>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dirty="0">
                <a:solidFill>
                  <a:srgbClr val="CC0000"/>
                </a:solidFill>
                <a:latin typeface="HG創英角ｺﾞｼｯｸUB" panose="020B0909000000000000" pitchFamily="49" charset="-128"/>
                <a:ea typeface="HG創英角ｺﾞｼｯｸUB" panose="020B0909000000000000" pitchFamily="49" charset="-128"/>
              </a:rPr>
              <a:t>I</a:t>
            </a:r>
          </a:p>
        </p:txBody>
      </p:sp>
      <p:sp>
        <p:nvSpPr>
          <p:cNvPr id="262184" name="Text Box 40"/>
          <p:cNvSpPr txBox="1">
            <a:spLocks noChangeArrowheads="1"/>
          </p:cNvSpPr>
          <p:nvPr/>
        </p:nvSpPr>
        <p:spPr bwMode="auto">
          <a:xfrm>
            <a:off x="4872196" y="3710951"/>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dirty="0">
                <a:solidFill>
                  <a:srgbClr val="CC0000"/>
                </a:solidFill>
                <a:latin typeface="HG創英角ｺﾞｼｯｸUB" panose="020B0909000000000000" pitchFamily="49" charset="-128"/>
                <a:ea typeface="HG創英角ｺﾞｼｯｸUB" panose="020B0909000000000000" pitchFamily="49" charset="-128"/>
              </a:rPr>
              <a:t>D</a:t>
            </a:r>
          </a:p>
        </p:txBody>
      </p:sp>
      <p:sp>
        <p:nvSpPr>
          <p:cNvPr id="41" name="テキスト ボックス 40"/>
          <p:cNvSpPr txBox="1"/>
          <p:nvPr/>
        </p:nvSpPr>
        <p:spPr>
          <a:xfrm>
            <a:off x="4860985" y="5558135"/>
            <a:ext cx="4376519" cy="1200329"/>
          </a:xfrm>
          <a:prstGeom prst="rect">
            <a:avLst/>
          </a:prstGeom>
          <a:noFill/>
        </p:spPr>
        <p:txBody>
          <a:bodyPr wrap="none" rtlCol="0">
            <a:spAutoFit/>
          </a:bodyPr>
          <a:lstStyle/>
          <a:p>
            <a:r>
              <a:rPr lang="ja-JP" altLang="en-US" dirty="0"/>
              <a:t>共有バス上のアドレスを見て、アドレスが</a:t>
            </a:r>
            <a:endParaRPr lang="en-US" altLang="ja-JP" dirty="0"/>
          </a:p>
          <a:p>
            <a:r>
              <a:rPr lang="ja-JP" altLang="en-US" dirty="0"/>
              <a:t>一致して</a:t>
            </a:r>
            <a:r>
              <a:rPr lang="en-US" altLang="ja-JP" dirty="0"/>
              <a:t>D</a:t>
            </a:r>
            <a:r>
              <a:rPr lang="ja-JP" altLang="en-US" dirty="0"/>
              <a:t>のブロックへの読み出し要求を</a:t>
            </a:r>
            <a:endParaRPr lang="en-US" altLang="ja-JP" dirty="0"/>
          </a:p>
          <a:p>
            <a:r>
              <a:rPr lang="ja-JP" altLang="en-US" dirty="0"/>
              <a:t>検出→共有メモリに書き戻してからデータを</a:t>
            </a:r>
            <a:endParaRPr lang="en-US" altLang="ja-JP" dirty="0"/>
          </a:p>
          <a:p>
            <a:r>
              <a:rPr lang="ja-JP" altLang="en-US" dirty="0"/>
              <a:t>要求元に転送→</a:t>
            </a:r>
            <a:r>
              <a:rPr lang="en-US" altLang="ja-JP" dirty="0"/>
              <a:t>Clean</a:t>
            </a:r>
            <a:r>
              <a:rPr lang="ja-JP" altLang="en-US" dirty="0"/>
              <a:t>になる</a:t>
            </a:r>
            <a:endParaRPr lang="en-US" altLang="ja-JP" dirty="0"/>
          </a:p>
        </p:txBody>
      </p:sp>
      <p:sp>
        <p:nvSpPr>
          <p:cNvPr id="42" name="テキスト ボックス 41"/>
          <p:cNvSpPr txBox="1"/>
          <p:nvPr/>
        </p:nvSpPr>
        <p:spPr>
          <a:xfrm>
            <a:off x="609600" y="5849034"/>
            <a:ext cx="3796232" cy="923330"/>
          </a:xfrm>
          <a:prstGeom prst="rect">
            <a:avLst/>
          </a:prstGeom>
          <a:noFill/>
        </p:spPr>
        <p:txBody>
          <a:bodyPr wrap="none" rtlCol="0">
            <a:spAutoFit/>
          </a:bodyPr>
          <a:lstStyle/>
          <a:p>
            <a:r>
              <a:rPr lang="en-US" altLang="ja-JP" dirty="0" err="1"/>
              <a:t>P1</a:t>
            </a:r>
            <a:r>
              <a:rPr lang="ja-JP" altLang="en-US" dirty="0"/>
              <a:t>が読み出すとミスが起き、</a:t>
            </a:r>
            <a:endParaRPr lang="en-US" altLang="ja-JP" dirty="0"/>
          </a:p>
          <a:p>
            <a:r>
              <a:rPr lang="ja-JP" altLang="en-US" dirty="0"/>
              <a:t>主記憶に共有バスを通して取りに行く</a:t>
            </a:r>
            <a:endParaRPr lang="en-US" altLang="ja-JP" dirty="0"/>
          </a:p>
          <a:p>
            <a:r>
              <a:rPr lang="en-US" altLang="ja-JP" dirty="0"/>
              <a:t>Clean</a:t>
            </a:r>
            <a:r>
              <a:rPr lang="ja-JP" altLang="en-US" dirty="0"/>
              <a:t>になる</a:t>
            </a:r>
            <a:endParaRPr lang="en-US" altLang="ja-JP" dirty="0"/>
          </a:p>
        </p:txBody>
      </p:sp>
      <p:pic>
        <p:nvPicPr>
          <p:cNvPr id="2" name="オーディオ 1">
            <a:hlinkClick r:id="" action="ppaction://media"/>
            <a:extLst>
              <a:ext uri="{FF2B5EF4-FFF2-40B4-BE49-F238E27FC236}">
                <a16:creationId xmlns:a16="http://schemas.microsoft.com/office/drawing/2014/main" id="{90CD0724-1DFC-4D43-B98F-A5357F3ED5C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3377"/>
    </mc:Choice>
    <mc:Fallback xmlns="">
      <p:transition spd="slow" advTm="12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218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62173"/>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6218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62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62173" grpId="0"/>
      <p:bldP spid="262174" grpId="0"/>
      <p:bldP spid="262183" grpId="0"/>
      <p:bldP spid="262184" grpId="0"/>
    </p:bldLst>
  </p:timing>
  <p:extLst>
    <p:ext uri="{3A86A75C-4F4B-4683-9AE1-C65F6400EC91}">
      <p14:laserTraceLst xmlns:p14="http://schemas.microsoft.com/office/powerpoint/2010/main">
        <p14:tracePtLst>
          <p14:tracePt t="4207" x="9024938" y="4122738"/>
          <p14:tracePt t="4214" x="8897938" y="4159250"/>
          <p14:tracePt t="4223" x="8778875" y="4195763"/>
          <p14:tracePt t="4232" x="8596313" y="4213225"/>
          <p14:tracePt t="4239" x="8415338" y="4232275"/>
          <p14:tracePt t="4248" x="8213725" y="4259263"/>
          <p14:tracePt t="4255" x="7867650" y="4276725"/>
          <p14:tracePt t="4263" x="7567613" y="4276725"/>
          <p14:tracePt t="4271" x="7229475" y="4276725"/>
          <p14:tracePt t="4279" x="6937375" y="4276725"/>
          <p14:tracePt t="4287" x="6637338" y="4276725"/>
          <p14:tracePt t="4295" x="6399213" y="4295775"/>
          <p14:tracePt t="4303" x="6218238" y="4295775"/>
          <p14:tracePt t="4311" x="6072188" y="4295775"/>
          <p14:tracePt t="4319" x="5962650" y="4295775"/>
          <p14:tracePt t="4327" x="5907088" y="4295775"/>
          <p14:tracePt t="4335" x="5862638" y="4295775"/>
          <p14:tracePt t="4351" x="5853113" y="4295775"/>
          <p14:tracePt t="4383" x="5797550" y="4295775"/>
          <p14:tracePt t="4391" x="5724525" y="4295775"/>
          <p14:tracePt t="4400" x="5580063" y="4295775"/>
          <p14:tracePt t="4407" x="5387975" y="4295775"/>
          <p14:tracePt t="4417" x="5132388" y="4295775"/>
          <p14:tracePt t="4423" x="4840288" y="4295775"/>
          <p14:tracePt t="4433" x="4613275" y="4295775"/>
          <p14:tracePt t="4439" x="4430713" y="4295775"/>
          <p14:tracePt t="4449" x="4211638" y="4295775"/>
          <p14:tracePt t="4455" x="4084638" y="4295775"/>
          <p14:tracePt t="4463" x="3992563" y="4295775"/>
          <p14:tracePt t="4471" x="3948113" y="4295775"/>
          <p14:tracePt t="4479" x="3919538" y="4295775"/>
          <p14:tracePt t="4487" x="3911600" y="4295775"/>
          <p14:tracePt t="4519" x="3902075" y="4295775"/>
          <p14:tracePt t="4527" x="3892550" y="4303713"/>
          <p14:tracePt t="4535" x="3865563" y="4332288"/>
          <p14:tracePt t="4544" x="3846513" y="4349750"/>
          <p14:tracePt t="4551" x="3819525" y="4386263"/>
          <p14:tracePt t="4560" x="3775075" y="4405313"/>
          <p14:tracePt t="4567" x="3738563" y="4441825"/>
          <p14:tracePt t="4575" x="3683000" y="4449763"/>
          <p14:tracePt t="4583" x="3673475" y="4468813"/>
          <p14:tracePt t="4591" x="3636963" y="4495800"/>
          <p14:tracePt t="4600" x="3600450" y="4514850"/>
          <p14:tracePt t="4607" x="3556000" y="4532313"/>
          <p14:tracePt t="4617" x="3536950" y="4541838"/>
          <p14:tracePt t="4623" x="3490913" y="4551363"/>
          <p14:tracePt t="4634" x="3446463" y="4587875"/>
          <p14:tracePt t="4639" x="3427413" y="4595813"/>
          <p14:tracePt t="4650" x="3382963" y="4605338"/>
          <p14:tracePt t="4655" x="3346450" y="4614863"/>
          <p14:tracePt t="4663" x="3309938" y="4651375"/>
          <p14:tracePt t="4671" x="3290888" y="4651375"/>
          <p14:tracePt t="4679" x="3273425" y="4660900"/>
          <p14:tracePt t="4687" x="3244850" y="4668838"/>
          <p14:tracePt t="4695" x="3217863" y="4687888"/>
          <p14:tracePt t="4711" x="3208338" y="4697413"/>
          <p14:tracePt t="4903" x="3208338" y="4705350"/>
          <p14:tracePt t="4911" x="3208338" y="4724400"/>
          <p14:tracePt t="4919" x="3200400" y="4741863"/>
          <p14:tracePt t="4927" x="3190875" y="4751388"/>
          <p14:tracePt t="4943" x="3181350" y="4768850"/>
          <p14:tracePt t="4951" x="3171825" y="4768850"/>
          <p14:tracePt t="4959" x="3163888" y="4787900"/>
          <p14:tracePt t="4967" x="3136900" y="4824413"/>
          <p14:tracePt t="4975" x="3127375" y="4841875"/>
          <p14:tracePt t="4982" x="3081338" y="4870450"/>
          <p14:tracePt t="4991" x="3035300" y="4897438"/>
          <p14:tracePt t="4999" x="2990850" y="4933950"/>
          <p14:tracePt t="5007" x="2954338" y="4951413"/>
          <p14:tracePt t="5015" x="2881313" y="4987925"/>
          <p14:tracePt t="5023" x="2835275" y="5016500"/>
          <p14:tracePt t="5032" x="2781300" y="5024438"/>
          <p14:tracePt t="5039" x="2716213" y="5053013"/>
          <p14:tracePt t="5048" x="2652713" y="5060950"/>
          <p14:tracePt t="5055" x="2616200" y="5060950"/>
          <p14:tracePt t="5063" x="2543175" y="5070475"/>
          <p14:tracePt t="5071" x="2489200" y="5089525"/>
          <p14:tracePt t="5079" x="2425700" y="5089525"/>
          <p14:tracePt t="5087" x="2397125" y="5089525"/>
          <p14:tracePt t="5095" x="2389188" y="5089525"/>
          <p14:tracePt t="5200" x="2370138" y="5089525"/>
          <p14:tracePt t="5207" x="2360613" y="5089525"/>
          <p14:tracePt t="5216" x="2343150" y="5089525"/>
          <p14:tracePt t="5223" x="2343150" y="5070475"/>
          <p14:tracePt t="5231" x="2343150" y="5060950"/>
          <p14:tracePt t="5238" x="2343150" y="5033963"/>
          <p14:tracePt t="5247" x="2343150" y="5016500"/>
          <p14:tracePt t="5254" x="2343150" y="5006975"/>
          <p14:tracePt t="5262" x="2343150" y="4970463"/>
          <p14:tracePt t="5270" x="2343150" y="4943475"/>
          <p14:tracePt t="5279" x="2352675" y="4924425"/>
          <p14:tracePt t="5287" x="2352675" y="4914900"/>
          <p14:tracePt t="5295" x="2360613" y="4878388"/>
          <p14:tracePt t="5303" x="2370138" y="4870450"/>
          <p14:tracePt t="5311" x="2397125" y="4851400"/>
          <p14:tracePt t="5320" x="2416175" y="4833938"/>
          <p14:tracePt t="5327" x="2443163" y="4814888"/>
          <p14:tracePt t="5337" x="2489200" y="4787900"/>
          <p14:tracePt t="5343" x="2533650" y="4778375"/>
          <p14:tracePt t="5351" x="2570163" y="4778375"/>
          <p14:tracePt t="5359" x="2643188" y="4768850"/>
          <p14:tracePt t="5366" x="2671763" y="4768850"/>
          <p14:tracePt t="5375" x="2708275" y="4768850"/>
          <p14:tracePt t="5399" x="2716213" y="4768850"/>
          <p14:tracePt t="5423" x="2735263" y="4778375"/>
          <p14:tracePt t="5431" x="2735263" y="4787900"/>
          <p14:tracePt t="5439" x="2735263" y="4814888"/>
          <p14:tracePt t="5449" x="2735263" y="4851400"/>
          <p14:tracePt t="5455" x="2735263" y="4897438"/>
          <p14:tracePt t="5463" x="2735263" y="4924425"/>
          <p14:tracePt t="5471" x="2744788" y="4951413"/>
          <p14:tracePt t="5479" x="2762250" y="4960938"/>
          <p14:tracePt t="5487" x="2762250" y="4979988"/>
          <p14:tracePt t="5503" x="2762250" y="4987925"/>
          <p14:tracePt t="5511" x="2762250" y="5006975"/>
          <p14:tracePt t="5527" x="2762250" y="5016500"/>
          <p14:tracePt t="5543" x="2762250" y="5024438"/>
          <p14:tracePt t="5559" x="2752725" y="5033963"/>
          <p14:tracePt t="5568" x="2752725" y="5043488"/>
          <p14:tracePt t="5575" x="2735263" y="5060950"/>
          <p14:tracePt t="5583" x="2698750" y="5070475"/>
          <p14:tracePt t="5591" x="2662238" y="5080000"/>
          <p14:tracePt t="5600" x="2598738" y="5106988"/>
          <p14:tracePt t="5607" x="2543175" y="5106988"/>
          <p14:tracePt t="5616" x="2479675" y="5116513"/>
          <p14:tracePt t="5623" x="2425700" y="5116513"/>
          <p14:tracePt t="5633" x="2389188" y="5116513"/>
          <p14:tracePt t="5639" x="2370138" y="5116513"/>
          <p14:tracePt t="5679" x="2360613" y="5116513"/>
          <p14:tracePt t="5703" x="2360613" y="5106988"/>
          <p14:tracePt t="5711" x="2360613" y="5089525"/>
          <p14:tracePt t="5719" x="2360613" y="5080000"/>
          <p14:tracePt t="5727" x="2360613" y="5070475"/>
          <p14:tracePt t="5735" x="2360613" y="5060950"/>
          <p14:tracePt t="5751" x="2360613" y="5053013"/>
          <p14:tracePt t="5767" x="2360613" y="5043488"/>
          <p14:tracePt t="5791" x="2360613" y="5033963"/>
          <p14:tracePt t="5815" x="2360613" y="5024438"/>
          <p14:tracePt t="5823" x="2379663" y="5024438"/>
          <p14:tracePt t="5833" x="2406650" y="5024438"/>
          <p14:tracePt t="5839" x="2489200" y="5024438"/>
          <p14:tracePt t="5851" x="2579688" y="5024438"/>
          <p14:tracePt t="5855" x="2635250" y="5116513"/>
          <p14:tracePt t="5867" x="2708275" y="5180013"/>
          <p14:tracePt t="5871" x="2762250" y="5280025"/>
          <p14:tracePt t="6089" x="2789238" y="5280025"/>
          <p14:tracePt t="6096" x="2789238" y="5270500"/>
          <p14:tracePt t="6104" x="2835275" y="5243513"/>
          <p14:tracePt t="6111" x="2908300" y="5126038"/>
          <p14:tracePt t="6119" x="2908300" y="5106988"/>
          <p14:tracePt t="6127" x="2917825" y="5089525"/>
          <p14:tracePt t="6280" x="2917825" y="5080000"/>
          <p14:tracePt t="6288" x="2898775" y="5070475"/>
          <p14:tracePt t="6304" x="2881313" y="5053013"/>
          <p14:tracePt t="6312" x="2852738" y="5024438"/>
          <p14:tracePt t="6320" x="2798763" y="5006975"/>
          <p14:tracePt t="6328" x="2771775" y="4979988"/>
          <p14:tracePt t="6336" x="2716213" y="4943475"/>
          <p14:tracePt t="6343" x="2698750" y="4924425"/>
          <p14:tracePt t="6352" x="2679700" y="4906963"/>
          <p14:tracePt t="6359" x="2652713" y="4878388"/>
          <p14:tracePt t="6368" x="2643188" y="4878388"/>
          <p14:tracePt t="6375" x="2625725" y="4870450"/>
          <p14:tracePt t="6383" x="2598738" y="4841875"/>
          <p14:tracePt t="6391" x="2589213" y="4841875"/>
          <p14:tracePt t="6399" x="2570163" y="4824413"/>
          <p14:tracePt t="6407" x="2562225" y="4814888"/>
          <p14:tracePt t="6415" x="2543175" y="4805363"/>
          <p14:tracePt t="6423" x="2533650" y="4797425"/>
          <p14:tracePt t="6439" x="2525713" y="4778375"/>
          <p14:tracePt t="6449" x="2525713" y="4768850"/>
          <p14:tracePt t="6455" x="2516188" y="4760913"/>
          <p14:tracePt t="6463" x="2506663" y="4751388"/>
          <p14:tracePt t="6471" x="2489200" y="4724400"/>
          <p14:tracePt t="6479" x="2489200" y="4705350"/>
          <p14:tracePt t="6487" x="2470150" y="4687888"/>
          <p14:tracePt t="6495" x="2443163" y="4668838"/>
          <p14:tracePt t="6503" x="2443163" y="4660900"/>
          <p14:tracePt t="6511" x="2433638" y="4641850"/>
          <p14:tracePt t="6519" x="2406650" y="4614863"/>
          <p14:tracePt t="6535" x="2397125" y="4595813"/>
          <p14:tracePt t="6543" x="2360613" y="4532313"/>
          <p14:tracePt t="6550" x="2360613" y="4522788"/>
          <p14:tracePt t="6558" x="2360613" y="4505325"/>
          <p14:tracePt t="6566" x="2352675" y="4468813"/>
          <p14:tracePt t="6574" x="2343150" y="4468813"/>
          <p14:tracePt t="6582" x="2343150" y="4449763"/>
          <p14:tracePt t="6590" x="2333625" y="4413250"/>
          <p14:tracePt t="6623" x="2333625" y="4405313"/>
          <p14:tracePt t="6648" x="2316163" y="4386263"/>
          <p14:tracePt t="6807" x="2316163" y="4376738"/>
          <p14:tracePt t="6815" x="2316163" y="4368800"/>
          <p14:tracePt t="6823" x="2316163" y="4359275"/>
          <p14:tracePt t="6832" x="2316163" y="4332288"/>
          <p14:tracePt t="6839" x="2316163" y="4313238"/>
          <p14:tracePt t="6849" x="2316163" y="4295775"/>
          <p14:tracePt t="6866" x="2316163" y="4276725"/>
          <p14:tracePt t="6871" x="2316163" y="4249738"/>
          <p14:tracePt t="6879" x="2316163" y="4240213"/>
          <p14:tracePt t="6887" x="2316163" y="4232275"/>
          <p14:tracePt t="6904" x="2316163" y="4195763"/>
          <p14:tracePt t="6919" x="2324100" y="4186238"/>
          <p14:tracePt t="6927" x="2324100" y="4176713"/>
          <p14:tracePt t="6935" x="2324100" y="4167188"/>
          <p14:tracePt t="6943" x="2333625" y="4159250"/>
          <p14:tracePt t="6967" x="2333625" y="4149725"/>
          <p14:tracePt t="7504" x="2333625" y="4159250"/>
          <p14:tracePt t="7511" x="2297113" y="4186238"/>
          <p14:tracePt t="7520" x="2279650" y="4203700"/>
          <p14:tracePt t="7528" x="2233613" y="4240213"/>
          <p14:tracePt t="7536" x="2224088" y="4249738"/>
          <p14:tracePt t="7543" x="2206625" y="4268788"/>
          <p14:tracePt t="7552" x="2206625" y="4276725"/>
          <p14:tracePt t="7559" x="2197100" y="4295775"/>
          <p14:tracePt t="7567" x="2187575" y="4313238"/>
          <p14:tracePt t="7575" x="2170113" y="4332288"/>
          <p14:tracePt t="7583" x="2151063" y="4368800"/>
          <p14:tracePt t="7591" x="2151063" y="4376738"/>
          <p14:tracePt t="7600" x="2143125" y="4395788"/>
          <p14:tracePt t="7607" x="2143125" y="4413250"/>
          <p14:tracePt t="7616" x="2124075" y="4441825"/>
          <p14:tracePt t="7623" x="2124075" y="4449763"/>
          <p14:tracePt t="7633" x="2124075" y="4459288"/>
          <p14:tracePt t="7639" x="2114550" y="4478338"/>
          <p14:tracePt t="7649" x="2106613" y="4486275"/>
          <p14:tracePt t="7655" x="2106613" y="4495800"/>
          <p14:tracePt t="7667" x="2097088" y="4514850"/>
          <p14:tracePt t="7670" x="2087563" y="4532313"/>
          <p14:tracePt t="7678" x="2078038" y="4532313"/>
          <p14:tracePt t="7686" x="2070100" y="4541838"/>
          <p14:tracePt t="7694" x="2060575" y="4551363"/>
          <p14:tracePt t="7702" x="2051050" y="4568825"/>
          <p14:tracePt t="7710" x="2051050" y="4578350"/>
          <p14:tracePt t="7718" x="2051050" y="4605338"/>
          <p14:tracePt t="7726" x="2033588" y="4624388"/>
          <p14:tracePt t="7734" x="2033588" y="4632325"/>
          <p14:tracePt t="7743" x="2033588" y="4660900"/>
          <p14:tracePt t="7751" x="2033588" y="4678363"/>
          <p14:tracePt t="7759" x="2024063" y="4705350"/>
          <p14:tracePt t="7768" x="2024063" y="4724400"/>
          <p14:tracePt t="7775" x="2024063" y="4741863"/>
          <p14:tracePt t="7783" x="2024063" y="4751388"/>
          <p14:tracePt t="7791" x="2024063" y="4760913"/>
          <p14:tracePt t="7801" x="2024063" y="4778375"/>
          <p14:tracePt t="7816" x="2024063" y="4787900"/>
          <p14:tracePt t="7823" x="2024063" y="4797425"/>
          <p14:tracePt t="7871" x="2024063" y="4805363"/>
          <p14:tracePt t="7887" x="2024063" y="4824413"/>
          <p14:tracePt t="8024" x="2024063" y="4841875"/>
          <p14:tracePt t="8040" x="2024063" y="4860925"/>
          <p14:tracePt t="8048" x="2024063" y="4870450"/>
          <p14:tracePt t="8071" x="2024063" y="4878388"/>
          <p14:tracePt t="8336" x="2024063" y="4887913"/>
          <p14:tracePt t="8351" x="2033588" y="4887913"/>
          <p14:tracePt t="8360" x="2170113" y="4887913"/>
          <p14:tracePt t="8367" x="2389188" y="4887913"/>
          <p14:tracePt t="8376" x="2616200" y="4887913"/>
          <p14:tracePt t="8383" x="2917825" y="4887913"/>
          <p14:tracePt t="8391" x="3136900" y="4887913"/>
          <p14:tracePt t="8400" x="3436938" y="4887913"/>
          <p14:tracePt t="8407" x="3636963" y="4887913"/>
          <p14:tracePt t="8417" x="3783013" y="4887913"/>
          <p14:tracePt t="8424" x="3875088" y="4878388"/>
          <p14:tracePt t="8433" x="3919538" y="4860925"/>
          <p14:tracePt t="8440" x="3929063" y="4851400"/>
          <p14:tracePt t="8450" x="3948113" y="4841875"/>
          <p14:tracePt t="8455" x="3956050" y="4833938"/>
          <p14:tracePt t="8466" x="3956050" y="4824413"/>
          <p14:tracePt t="8472" x="3956050" y="4814888"/>
          <p14:tracePt t="8488" x="3956050" y="4797425"/>
          <p14:tracePt t="8495" x="3956050" y="4787900"/>
          <p14:tracePt t="8503" x="3956050" y="4768850"/>
          <p14:tracePt t="8511" x="3956050" y="4751388"/>
          <p14:tracePt t="8519" x="3956050" y="4741863"/>
          <p14:tracePt t="8536" x="3956050" y="4732338"/>
          <p14:tracePt t="8544" x="3956050" y="4714875"/>
          <p14:tracePt t="8552" x="3956050" y="4705350"/>
          <p14:tracePt t="8559" x="3956050" y="4697413"/>
          <p14:tracePt t="8575" x="3956050" y="4678363"/>
          <p14:tracePt t="8583" x="3948113" y="4668838"/>
          <p14:tracePt t="8600" x="3919538" y="4641850"/>
          <p14:tracePt t="8607" x="3911600" y="4641850"/>
          <p14:tracePt t="8615" x="3892550" y="4624388"/>
          <p14:tracePt t="8630" x="3875088" y="4587875"/>
          <p14:tracePt t="8638" x="3875088" y="4578350"/>
          <p14:tracePt t="8647" x="3865563" y="4568825"/>
          <p14:tracePt t="8654" x="3856038" y="4532313"/>
          <p14:tracePt t="8662" x="3856038" y="4514850"/>
          <p14:tracePt t="8670" x="3846513" y="4486275"/>
          <p14:tracePt t="8678" x="3829050" y="4459288"/>
          <p14:tracePt t="8686" x="3802063" y="4422775"/>
          <p14:tracePt t="8694" x="3802063" y="4413250"/>
          <p14:tracePt t="8702" x="3756025" y="4376738"/>
          <p14:tracePt t="8711" x="3738563" y="4368800"/>
          <p14:tracePt t="8719" x="3709988" y="4349750"/>
          <p14:tracePt t="8728" x="3702050" y="4340225"/>
          <p14:tracePt t="8737" x="3683000" y="4313238"/>
          <p14:tracePt t="8744" x="3636963" y="4276725"/>
          <p14:tracePt t="8752" x="3629025" y="4268788"/>
          <p14:tracePt t="8760" x="3609975" y="4259263"/>
          <p14:tracePt t="8767" x="3563938" y="4232275"/>
          <p14:tracePt t="8791" x="3563938" y="4222750"/>
          <p14:tracePt t="8800" x="3556000" y="4186238"/>
          <p14:tracePt t="8824" x="3556000" y="4176713"/>
          <p14:tracePt t="8855" x="3556000" y="4167188"/>
          <p14:tracePt t="9056" x="3527425" y="4167188"/>
          <p14:tracePt t="9063" x="3519488" y="4176713"/>
          <p14:tracePt t="9070" x="3519488" y="4186238"/>
          <p14:tracePt t="9078" x="3509963" y="4195763"/>
          <p14:tracePt t="9095" x="3500438" y="4203700"/>
          <p14:tracePt t="9102" x="3490913" y="4213225"/>
          <p14:tracePt t="9111" x="3482975" y="4222750"/>
          <p14:tracePt t="9119" x="3473450" y="4232275"/>
          <p14:tracePt t="9127" x="3473450" y="4249738"/>
          <p14:tracePt t="9135" x="3455988" y="4268788"/>
          <p14:tracePt t="9143" x="3446463" y="4276725"/>
          <p14:tracePt t="9152" x="3427413" y="4313238"/>
          <p14:tracePt t="9158" x="3419475" y="4349750"/>
          <p14:tracePt t="9166" x="3390900" y="4376738"/>
          <p14:tracePt t="9174" x="3373438" y="4405313"/>
          <p14:tracePt t="9182" x="3373438" y="4422775"/>
          <p14:tracePt t="9190" x="3363913" y="4478338"/>
          <p14:tracePt t="9198" x="3363913" y="4514850"/>
          <p14:tracePt t="9206" x="3363913" y="4551363"/>
          <p14:tracePt t="9214" x="3363913" y="4568825"/>
          <p14:tracePt t="9222" x="3363913" y="4614863"/>
          <p14:tracePt t="9231" x="3346450" y="4632325"/>
          <p14:tracePt t="9239" x="3346450" y="4660900"/>
          <p14:tracePt t="9249" x="3346450" y="4678363"/>
          <p14:tracePt t="9255" x="3336925" y="4705350"/>
          <p14:tracePt t="9266" x="3336925" y="4724400"/>
          <p14:tracePt t="9271" x="3336925" y="4741863"/>
          <p14:tracePt t="9280" x="3336925" y="4760913"/>
          <p14:tracePt t="9287" x="3336925" y="4768850"/>
          <p14:tracePt t="9296" x="3336925" y="4797425"/>
          <p14:tracePt t="9311" x="3336925" y="4833938"/>
          <p14:tracePt t="9319" x="3336925" y="4841875"/>
          <p14:tracePt t="9327" x="3336925" y="4870450"/>
          <p14:tracePt t="9335" x="3336925" y="4878388"/>
          <p14:tracePt t="9343" x="3336925" y="4897438"/>
          <p14:tracePt t="9351" x="3336925" y="4924425"/>
          <p14:tracePt t="9384" x="3336925" y="4933950"/>
          <p14:tracePt t="10191" x="3346450" y="4943475"/>
          <p14:tracePt t="10199" x="3354388" y="4914900"/>
          <p14:tracePt t="10207" x="3409950" y="4851400"/>
          <p14:tracePt t="10214" x="3455988" y="4778375"/>
          <p14:tracePt t="10223" x="3490913" y="4732338"/>
          <p14:tracePt t="10233" x="3536950" y="4651375"/>
          <p14:tracePt t="10239" x="3582988" y="4605338"/>
          <p14:tracePt t="10249" x="3665538" y="4551363"/>
          <p14:tracePt t="10255" x="3709988" y="4514850"/>
          <p14:tracePt t="10265" x="3783013" y="4459288"/>
          <p14:tracePt t="10272" x="3792538" y="4449763"/>
          <p14:tracePt t="10279" x="3819525" y="4422775"/>
          <p14:tracePt t="10287" x="3846513" y="4405313"/>
          <p14:tracePt t="10295" x="3892550" y="4368800"/>
          <p14:tracePt t="10311" x="3911600" y="4359275"/>
          <p14:tracePt t="10335" x="3929063" y="4340225"/>
          <p14:tracePt t="10343" x="3938588" y="4332288"/>
          <p14:tracePt t="10375" x="3948113" y="4313238"/>
          <p14:tracePt t="10391" x="3956050" y="4286250"/>
          <p14:tracePt t="10407" x="3965575" y="4276725"/>
          <p14:tracePt t="10415" x="3975100" y="4268788"/>
          <p14:tracePt t="10439" x="3984625" y="4249738"/>
          <p14:tracePt t="10448" x="3992563" y="4240213"/>
          <p14:tracePt t="10464" x="3992563" y="4232275"/>
          <p14:tracePt t="10471" x="3992563" y="4213225"/>
          <p14:tracePt t="10487" x="3992563" y="4203700"/>
          <p14:tracePt t="10551" x="3992563" y="4195763"/>
          <p14:tracePt t="10648" x="3992563" y="4186238"/>
          <p14:tracePt t="10664" x="3984625" y="4186238"/>
          <p14:tracePt t="10670" x="3975100" y="4186238"/>
          <p14:tracePt t="10678" x="3948113" y="4186238"/>
          <p14:tracePt t="10694" x="3938588" y="4186238"/>
          <p14:tracePt t="10702" x="3929063" y="4186238"/>
          <p14:tracePt t="10767" x="3919538" y="4176713"/>
          <p14:tracePt t="10775" x="3919538" y="4159250"/>
          <p14:tracePt t="10783" x="3875088" y="4113213"/>
          <p14:tracePt t="10799" x="3875088" y="4103688"/>
          <p14:tracePt t="10807" x="3865563" y="4094163"/>
          <p14:tracePt t="10823" x="3865563" y="4067175"/>
          <p14:tracePt t="11071" x="3838575" y="4057650"/>
          <p14:tracePt t="11079" x="3819525" y="4057650"/>
          <p14:tracePt t="11087" x="3792538" y="4076700"/>
          <p14:tracePt t="11095" x="3775075" y="4076700"/>
          <p14:tracePt t="11103" x="3756025" y="4076700"/>
          <p14:tracePt t="11111" x="3746500" y="4076700"/>
          <p14:tracePt t="11135" x="3738563" y="4076700"/>
          <p14:tracePt t="11351" x="3719513" y="4076700"/>
          <p14:tracePt t="11367" x="3709988" y="4076700"/>
          <p14:tracePt t="11398" x="3702050" y="4076700"/>
          <p14:tracePt t="11439" x="3702050" y="4067175"/>
          <p14:tracePt t="11463" x="3702050" y="4040188"/>
          <p14:tracePt t="11471" x="3702050" y="4030663"/>
          <p14:tracePt t="11480" x="3702050" y="3994150"/>
          <p14:tracePt t="11503" x="3702050" y="3984625"/>
          <p14:tracePt t="11511" x="3702050" y="3976688"/>
          <p14:tracePt t="11519" x="3709988" y="3976688"/>
          <p14:tracePt t="11527" x="3738563" y="3967163"/>
          <p14:tracePt t="11535" x="3756025" y="3940175"/>
          <p14:tracePt t="11543" x="3802063" y="3930650"/>
          <p14:tracePt t="11552" x="3802063" y="3921125"/>
          <p14:tracePt t="11559" x="3838575" y="3921125"/>
          <p14:tracePt t="11568" x="3856038" y="3911600"/>
          <p14:tracePt t="11575" x="3892550" y="3911600"/>
          <p14:tracePt t="11584" x="3911600" y="3911600"/>
          <p14:tracePt t="11591" x="3919538" y="3911600"/>
          <p14:tracePt t="11599" x="3938588" y="3911600"/>
          <p14:tracePt t="11623" x="3948113" y="3911600"/>
          <p14:tracePt t="11639" x="3965575" y="3911600"/>
          <p14:tracePt t="11649" x="3984625" y="3930650"/>
          <p14:tracePt t="11667" x="3992563" y="3930650"/>
          <p14:tracePt t="11671" x="4002088" y="3940175"/>
          <p14:tracePt t="11687" x="4021138" y="3957638"/>
          <p14:tracePt t="11695" x="4021138" y="3976688"/>
          <p14:tracePt t="11703" x="4029075" y="3984625"/>
          <p14:tracePt t="11719" x="4038600" y="3994150"/>
          <p14:tracePt t="11727" x="4065588" y="4021138"/>
          <p14:tracePt t="11735" x="4065588" y="4030663"/>
          <p14:tracePt t="11751" x="4075113" y="4040188"/>
          <p14:tracePt t="11759" x="4084638" y="4067175"/>
          <p14:tracePt t="11783" x="4084638" y="4076700"/>
          <p14:tracePt t="11791" x="4084638" y="4094163"/>
          <p14:tracePt t="11799" x="4084638" y="4103688"/>
          <p14:tracePt t="11807" x="4075113" y="4113213"/>
          <p14:tracePt t="11817" x="4065588" y="4113213"/>
          <p14:tracePt t="11823" x="4057650" y="4122738"/>
          <p14:tracePt t="11833" x="4021138" y="4130675"/>
          <p14:tracePt t="11839" x="4002088" y="4130675"/>
          <p14:tracePt t="11850" x="3965575" y="4130675"/>
          <p14:tracePt t="11855" x="3938588" y="4149725"/>
          <p14:tracePt t="11866" x="3902075" y="4149725"/>
          <p14:tracePt t="11871" x="3865563" y="4149725"/>
          <p14:tracePt t="11880" x="3838575" y="4149725"/>
          <p14:tracePt t="11888" x="3802063" y="4149725"/>
          <p14:tracePt t="11904" x="3738563" y="4149725"/>
          <p14:tracePt t="11911" x="3709988" y="4149725"/>
          <p14:tracePt t="11920" x="3673475" y="4149725"/>
          <p14:tracePt t="11927" x="3656013" y="4149725"/>
          <p14:tracePt t="11935" x="3600450" y="4149725"/>
          <p14:tracePt t="11944" x="3573463" y="4149725"/>
          <p14:tracePt t="11951" x="3519488" y="4149725"/>
          <p14:tracePt t="11959" x="3500438" y="4140200"/>
          <p14:tracePt t="11968" x="3446463" y="4103688"/>
          <p14:tracePt t="11975" x="3409950" y="4094163"/>
          <p14:tracePt t="11983" x="3400425" y="4086225"/>
          <p14:tracePt t="11991" x="3363913" y="4067175"/>
          <p14:tracePt t="11999" x="3354388" y="4057650"/>
          <p14:tracePt t="12007" x="3354388" y="4049713"/>
          <p14:tracePt t="12016" x="3354388" y="4040188"/>
          <p14:tracePt t="12023" x="3346450" y="4013200"/>
          <p14:tracePt t="12039" x="3327400" y="3984625"/>
          <p14:tracePt t="12050" x="3327400" y="3976688"/>
          <p14:tracePt t="12056" x="3327400" y="3967163"/>
          <p14:tracePt t="12066" x="3327400" y="3948113"/>
          <p14:tracePt t="12071" x="3327400" y="3930650"/>
          <p14:tracePt t="12080" x="3327400" y="3911600"/>
          <p14:tracePt t="12088" x="3327400" y="3894138"/>
          <p14:tracePt t="12096" x="3327400" y="3884613"/>
          <p14:tracePt t="12111" x="3327400" y="3875088"/>
          <p14:tracePt t="12119" x="3336925" y="3848100"/>
          <p14:tracePt t="12127" x="3336925" y="3840163"/>
          <p14:tracePt t="12135" x="3354388" y="3830638"/>
          <p14:tracePt t="12143" x="3373438" y="3830638"/>
          <p14:tracePt t="12152" x="3400425" y="3821113"/>
          <p14:tracePt t="12160" x="3436938" y="3821113"/>
          <p14:tracePt t="12169" x="3490913" y="3821113"/>
          <p14:tracePt t="12176" x="3527425" y="3821113"/>
          <p14:tracePt t="12183" x="3582988" y="3821113"/>
          <p14:tracePt t="12192" x="3636963" y="3821113"/>
          <p14:tracePt t="12200" x="3709988" y="3821113"/>
          <p14:tracePt t="12208" x="3792538" y="3821113"/>
          <p14:tracePt t="12216" x="3846513" y="3821113"/>
          <p14:tracePt t="12224" x="3911600" y="3848100"/>
          <p14:tracePt t="12234" x="3929063" y="3848100"/>
          <p14:tracePt t="12239" x="3984625" y="3875088"/>
          <p14:tracePt t="12255" x="4011613" y="3884613"/>
          <p14:tracePt t="12266" x="4021138" y="3884613"/>
          <p14:tracePt t="12271" x="4029075" y="3894138"/>
          <p14:tracePt t="12282" x="4038600" y="3894138"/>
          <p14:tracePt t="12319" x="4038600" y="3911600"/>
          <p14:tracePt t="12328" x="4065588" y="3948113"/>
          <p14:tracePt t="12335" x="4075113" y="3957638"/>
          <p14:tracePt t="12343" x="4075113" y="3976688"/>
          <p14:tracePt t="12352" x="4084638" y="3984625"/>
          <p14:tracePt t="12360" x="4084638" y="4003675"/>
          <p14:tracePt t="12368" x="4094163" y="4021138"/>
          <p14:tracePt t="12375" x="4094163" y="4040188"/>
          <p14:tracePt t="12383" x="4094163" y="4049713"/>
          <p14:tracePt t="12391" x="4094163" y="4067175"/>
          <p14:tracePt t="12399" x="4094163" y="4086225"/>
          <p14:tracePt t="12407" x="4094163" y="4094163"/>
          <p14:tracePt t="12416" x="4094163" y="4103688"/>
          <p14:tracePt t="12424" x="4094163" y="4113213"/>
          <p14:tracePt t="12439" x="4094163" y="4122738"/>
          <p14:tracePt t="12456" x="4094163" y="4130675"/>
          <p14:tracePt t="12467" x="4094163" y="4140200"/>
          <p14:tracePt t="12487" x="4094163" y="4149725"/>
          <p14:tracePt t="12496" x="4075113" y="4167188"/>
          <p14:tracePt t="12503" x="4065588" y="4167188"/>
          <p14:tracePt t="12511" x="4038600" y="4167188"/>
          <p14:tracePt t="12519" x="4021138" y="4167188"/>
          <p14:tracePt t="12528" x="3975100" y="4176713"/>
          <p14:tracePt t="12535" x="3948113" y="4176713"/>
          <p14:tracePt t="12543" x="3919538" y="4176713"/>
          <p14:tracePt t="12551" x="3883025" y="4186238"/>
          <p14:tracePt t="12559" x="3829050" y="4186238"/>
          <p14:tracePt t="12568" x="3792538" y="4186238"/>
          <p14:tracePt t="12575" x="3775075" y="4186238"/>
          <p14:tracePt t="12583" x="3746500" y="4186238"/>
          <p14:tracePt t="12591" x="3729038" y="4186238"/>
          <p14:tracePt t="12600" x="3702050" y="4186238"/>
          <p14:tracePt t="12608" x="3683000" y="4186238"/>
          <p14:tracePt t="12616" x="3673475" y="4186238"/>
          <p14:tracePt t="12623" x="3665538" y="4176713"/>
          <p14:tracePt t="12634" x="3646488" y="4159250"/>
          <p14:tracePt t="12650" x="3646488" y="4149725"/>
          <p14:tracePt t="12655" x="3636963" y="4122738"/>
          <p14:tracePt t="12671" x="3636963" y="4103688"/>
          <p14:tracePt t="12682" x="3636963" y="4086225"/>
          <p14:tracePt t="12703" x="3636963" y="4076700"/>
          <p14:tracePt t="12712" x="3629025" y="4067175"/>
          <p14:tracePt t="12784" x="3629025" y="4049713"/>
          <p14:tracePt t="12791" x="3629025" y="4030663"/>
          <p14:tracePt t="12799" x="3629025" y="4021138"/>
          <p14:tracePt t="12815" x="3629025" y="4003675"/>
          <p14:tracePt t="12831" x="3629025" y="3984625"/>
          <p14:tracePt t="12848" x="3636963" y="3967163"/>
          <p14:tracePt t="12855" x="3646488" y="3948113"/>
          <p14:tracePt t="12871" x="3656013" y="3940175"/>
          <p14:tracePt t="12880" x="3673475" y="3930650"/>
          <p14:tracePt t="12887" x="3692525" y="3911600"/>
          <p14:tracePt t="12895" x="3702050" y="3903663"/>
          <p14:tracePt t="12920" x="3792538" y="3857625"/>
          <p14:tracePt t="12935" x="3829050" y="3857625"/>
          <p14:tracePt t="12944" x="3875088" y="3857625"/>
          <p14:tracePt t="12952" x="3911600" y="3848100"/>
          <p14:tracePt t="12960" x="3956050" y="3848100"/>
          <p14:tracePt t="12968" x="4011613" y="3848100"/>
          <p14:tracePt t="12976" x="4048125" y="3848100"/>
          <p14:tracePt t="12983" x="4102100" y="3848100"/>
          <p14:tracePt t="12991" x="4148138" y="3848100"/>
          <p14:tracePt t="13000" x="4157663" y="3848100"/>
          <p14:tracePt t="13007" x="4194175" y="3848100"/>
          <p14:tracePt t="13016" x="4211638" y="3857625"/>
          <p14:tracePt t="13023" x="4238625" y="3875088"/>
          <p14:tracePt t="13056" x="4238625" y="3903663"/>
          <p14:tracePt t="13071" x="4238625" y="3921125"/>
          <p14:tracePt t="13080" x="4238625" y="3940175"/>
          <p14:tracePt t="13095" x="4238625" y="3957638"/>
          <p14:tracePt t="13119" x="4238625" y="3976688"/>
          <p14:tracePt t="13128" x="4230688" y="3994150"/>
          <p14:tracePt t="13151" x="4221163" y="4003675"/>
          <p14:tracePt t="13167" x="4202113" y="4021138"/>
          <p14:tracePt t="13176" x="4202113" y="4030663"/>
          <p14:tracePt t="13183" x="4194175" y="4040188"/>
          <p14:tracePt t="13191" x="4184650" y="4049713"/>
          <p14:tracePt t="13200" x="4165600" y="4057650"/>
          <p14:tracePt t="13207" x="4148138" y="4057650"/>
          <p14:tracePt t="13216" x="4102100" y="4086225"/>
          <p14:tracePt t="13223" x="4075113" y="4086225"/>
          <p14:tracePt t="13232" x="4065588" y="4086225"/>
          <p14:tracePt t="13239" x="4029075" y="4094163"/>
          <p14:tracePt t="13249" x="4011613" y="4094163"/>
          <p14:tracePt t="13255" x="3956050" y="4094163"/>
          <p14:tracePt t="13266" x="3919538" y="4094163"/>
          <p14:tracePt t="13271" x="3856038" y="4113213"/>
          <p14:tracePt t="13279" x="3846513" y="4113213"/>
          <p14:tracePt t="13286" x="3802063" y="4113213"/>
          <p14:tracePt t="13294" x="3775075" y="4113213"/>
          <p14:tracePt t="13302" x="3756025" y="4113213"/>
          <p14:tracePt t="13310" x="3729038" y="4113213"/>
          <p14:tracePt t="13318" x="3719513" y="4113213"/>
          <p14:tracePt t="13334" x="3702050" y="4113213"/>
          <p14:tracePt t="13374" x="3702050" y="4103688"/>
          <p14:tracePt t="13382" x="3702050" y="4094163"/>
          <p14:tracePt t="13478" x="3665538" y="4086225"/>
          <p14:tracePt t="13486" x="3592513" y="4086225"/>
          <p14:tracePt t="13494" x="3463925" y="4086225"/>
          <p14:tracePt t="13502" x="3317875" y="4086225"/>
          <p14:tracePt t="13510" x="3190875" y="4086225"/>
          <p14:tracePt t="13518" x="3081338" y="4086225"/>
          <p14:tracePt t="13526" x="2971800" y="4086225"/>
          <p14:tracePt t="13534" x="2862263" y="4086225"/>
          <p14:tracePt t="13543" x="2798763" y="4086225"/>
          <p14:tracePt t="13550" x="2771775" y="4086225"/>
          <p14:tracePt t="13558" x="2735263" y="4086225"/>
          <p14:tracePt t="13566" x="2725738" y="4086225"/>
          <p14:tracePt t="13888" x="2671763" y="4113213"/>
          <p14:tracePt t="13897" x="2643188" y="4113213"/>
          <p14:tracePt t="13902" x="2625725" y="4113213"/>
          <p14:tracePt t="13910" x="2598738" y="4113213"/>
          <p14:tracePt t="13918" x="2579688" y="4122738"/>
          <p14:tracePt t="13926" x="2562225" y="4122738"/>
          <p14:tracePt t="13934" x="2543175" y="4122738"/>
          <p14:tracePt t="13942" x="2516188" y="4122738"/>
          <p14:tracePt t="13959" x="2489200" y="4140200"/>
          <p14:tracePt t="13975" x="2470150" y="4140200"/>
          <p14:tracePt t="13983" x="2452688" y="4140200"/>
          <p14:tracePt t="13992" x="2425700" y="4140200"/>
          <p14:tracePt t="14000" x="2389188" y="4140200"/>
          <p14:tracePt t="14008" x="2352675" y="4140200"/>
          <p14:tracePt t="14016" x="2297113" y="4140200"/>
          <p14:tracePt t="14024" x="2243138" y="4140200"/>
          <p14:tracePt t="14034" x="2179638" y="4140200"/>
          <p14:tracePt t="14040" x="2124075" y="4140200"/>
          <p14:tracePt t="14049" x="2070100" y="4140200"/>
          <p14:tracePt t="14055" x="2041525" y="4140200"/>
          <p14:tracePt t="14066" x="2014538" y="4140200"/>
          <p14:tracePt t="14072" x="1968500" y="4130675"/>
          <p14:tracePt t="14088" x="1960563" y="4122738"/>
          <p14:tracePt t="14096" x="1951038" y="4103688"/>
          <p14:tracePt t="14104" x="1951038" y="4086225"/>
          <p14:tracePt t="14112" x="1951038" y="4057650"/>
          <p14:tracePt t="14119" x="1951038" y="4040188"/>
          <p14:tracePt t="14128" x="1951038" y="4013200"/>
          <p14:tracePt t="14136" x="1951038" y="3976688"/>
          <p14:tracePt t="14144" x="1951038" y="3948113"/>
          <p14:tracePt t="14151" x="1951038" y="3940175"/>
          <p14:tracePt t="14160" x="1951038" y="3911600"/>
          <p14:tracePt t="14176" x="1951038" y="3903663"/>
          <p14:tracePt t="14184" x="1951038" y="3875088"/>
          <p14:tracePt t="14191" x="1960563" y="3867150"/>
          <p14:tracePt t="14199" x="1968500" y="3857625"/>
          <p14:tracePt t="14207" x="1997075" y="3840163"/>
          <p14:tracePt t="14215" x="2024063" y="3821113"/>
          <p14:tracePt t="14223" x="2070100" y="3821113"/>
          <p14:tracePt t="14232" x="2133600" y="3811588"/>
          <p14:tracePt t="14239" x="2197100" y="3811588"/>
          <p14:tracePt t="14248" x="2306638" y="3811588"/>
          <p14:tracePt t="14255" x="2416175" y="3811588"/>
          <p14:tracePt t="14265" x="2543175" y="3811588"/>
          <p14:tracePt t="14271" x="2671763" y="3811588"/>
          <p14:tracePt t="14281" x="2781300" y="3830638"/>
          <p14:tracePt t="14287" x="2862263" y="3857625"/>
          <p14:tracePt t="14295" x="2889250" y="3867150"/>
          <p14:tracePt t="14303" x="2944813" y="3903663"/>
          <p14:tracePt t="14311" x="2954338" y="3903663"/>
          <p14:tracePt t="14327" x="2954338" y="3911600"/>
          <p14:tracePt t="14335" x="2954338" y="3930650"/>
          <p14:tracePt t="14343" x="2954338" y="3940175"/>
          <p14:tracePt t="14359" x="2954338" y="3948113"/>
          <p14:tracePt t="14383" x="2954338" y="3967163"/>
          <p14:tracePt t="14416" x="2954338" y="3976688"/>
          <p14:tracePt t="14424" x="2954338" y="3984625"/>
          <p14:tracePt t="14432" x="2944813" y="4013200"/>
          <p14:tracePt t="14439" x="2908300" y="4030663"/>
          <p14:tracePt t="14451" x="2871788" y="4067175"/>
          <p14:tracePt t="14456" x="2825750" y="4076700"/>
          <p14:tracePt t="14466" x="2789238" y="4086225"/>
          <p14:tracePt t="14472" x="2762250" y="4094163"/>
          <p14:tracePt t="14483" x="2716213" y="4122738"/>
          <p14:tracePt t="14487" x="2671763" y="4130675"/>
          <p14:tracePt t="14496" x="2652713" y="4140200"/>
          <p14:tracePt t="14505" x="2625725" y="4140200"/>
          <p14:tracePt t="14511" x="2616200" y="4140200"/>
          <p14:tracePt t="14519" x="2606675" y="4140200"/>
          <p14:tracePt t="14776" x="2589213" y="4149725"/>
          <p14:tracePt t="15080" x="2579688" y="4149725"/>
          <p14:tracePt t="15096" x="2570163" y="4149725"/>
          <p14:tracePt t="15103" x="2562225" y="4149725"/>
          <p14:tracePt t="15111" x="2552700" y="4149725"/>
          <p14:tracePt t="15328" x="2543175" y="4149725"/>
          <p14:tracePt t="15335" x="2543175" y="4159250"/>
          <p14:tracePt t="15367" x="2533650" y="4176713"/>
          <p14:tracePt t="15383" x="2525713" y="4176713"/>
          <p14:tracePt t="15399" x="2516188" y="4195763"/>
          <p14:tracePt t="15423" x="2516188" y="4203700"/>
          <p14:tracePt t="15455" x="2516188" y="4213225"/>
          <p14:tracePt t="15927" x="2498725" y="4203700"/>
          <p14:tracePt t="15943" x="2498725" y="4195763"/>
          <p14:tracePt t="15959" x="2489200" y="4176713"/>
          <p14:tracePt t="15967" x="2479675" y="4176713"/>
          <p14:tracePt t="15975" x="2462213" y="4159250"/>
          <p14:tracePt t="15999" x="2452688" y="4149725"/>
          <p14:tracePt t="16015" x="2433638" y="4130675"/>
          <p14:tracePt t="16023" x="2425700" y="4122738"/>
          <p14:tracePt t="16287" x="2443163" y="4122738"/>
          <p14:tracePt t="16294" x="2452688" y="4122738"/>
          <p14:tracePt t="16302" x="2462213" y="4122738"/>
          <p14:tracePt t="16375" x="2452688" y="4122738"/>
          <p14:tracePt t="16383" x="2443163" y="4122738"/>
          <p14:tracePt t="16391" x="2416175" y="4122738"/>
          <p14:tracePt t="16400" x="2397125" y="4122738"/>
          <p14:tracePt t="16407" x="2360613" y="4122738"/>
          <p14:tracePt t="16416" x="2287588" y="4122738"/>
          <p14:tracePt t="16423" x="2214563" y="4122738"/>
          <p14:tracePt t="16432" x="2124075" y="4122738"/>
          <p14:tracePt t="16439" x="2051050" y="4122738"/>
          <p14:tracePt t="16449" x="1924050" y="4122738"/>
          <p14:tracePt t="16455" x="1841500" y="4113213"/>
          <p14:tracePt t="16466" x="1751013" y="4086225"/>
          <p14:tracePt t="16471" x="1722438" y="4076700"/>
          <p14:tracePt t="16481" x="1677988" y="4057650"/>
          <p14:tracePt t="16518" x="1668463" y="4057650"/>
          <p14:tracePt t="16535" x="1668463" y="4021138"/>
          <p14:tracePt t="16543" x="1668463" y="4013200"/>
          <p14:tracePt t="16551" x="1677988" y="3994150"/>
          <p14:tracePt t="16559" x="1685925" y="3984625"/>
          <p14:tracePt t="16567" x="1704975" y="3976688"/>
          <p14:tracePt t="16575" x="1722438" y="3976688"/>
          <p14:tracePt t="16585" x="1758950" y="3967163"/>
          <p14:tracePt t="16591" x="1768475" y="3967163"/>
          <p14:tracePt t="16600" x="1804988" y="3967163"/>
          <p14:tracePt t="16607" x="1851025" y="3967163"/>
          <p14:tracePt t="16615" x="1878013" y="3967163"/>
          <p14:tracePt t="16623" x="1914525" y="3967163"/>
          <p14:tracePt t="16632" x="1960563" y="3967163"/>
          <p14:tracePt t="16639" x="2014538" y="3967163"/>
          <p14:tracePt t="16648" x="2070100" y="3967163"/>
          <p14:tracePt t="16655" x="2143125" y="3967163"/>
          <p14:tracePt t="16666" x="2251075" y="3984625"/>
          <p14:tracePt t="16671" x="2333625" y="3994150"/>
          <p14:tracePt t="16682" x="2397125" y="4021138"/>
          <p14:tracePt t="16687" x="2470150" y="4049713"/>
          <p14:tracePt t="16695" x="2479675" y="4057650"/>
          <p14:tracePt t="16704" x="2506663" y="4067175"/>
          <p14:tracePt t="16711" x="2525713" y="4076700"/>
          <p14:tracePt t="16727" x="2525713" y="4086225"/>
          <p14:tracePt t="16743" x="2525713" y="4094163"/>
          <p14:tracePt t="16840" x="2525713" y="4103688"/>
          <p14:tracePt t="16896" x="2525713" y="4122738"/>
          <p14:tracePt t="16920" x="2525713" y="4130675"/>
          <p14:tracePt t="16935" x="2525713" y="4149725"/>
          <p14:tracePt t="16944" x="2506663" y="4149725"/>
          <p14:tracePt t="16951" x="2479675" y="4149725"/>
          <p14:tracePt t="16960" x="2462213" y="4149725"/>
          <p14:tracePt t="16968" x="2425700" y="4159250"/>
          <p14:tracePt t="16976" x="2406650" y="4159250"/>
          <p14:tracePt t="16985" x="2370138" y="4159250"/>
          <p14:tracePt t="16992" x="2333625" y="4159250"/>
          <p14:tracePt t="17000" x="2306638" y="4159250"/>
          <p14:tracePt t="17008" x="2260600" y="4159250"/>
          <p14:tracePt t="17016" x="2233613" y="4159250"/>
          <p14:tracePt t="17024" x="2206625" y="4159250"/>
          <p14:tracePt t="17032" x="2160588" y="4159250"/>
          <p14:tracePt t="17039" x="2133600" y="4159250"/>
          <p14:tracePt t="17048" x="2114550" y="4159250"/>
          <p14:tracePt t="17055" x="2087563" y="4159250"/>
          <p14:tracePt t="17065" x="2070100" y="4159250"/>
          <p14:tracePt t="17136" x="2060575" y="4167188"/>
          <p14:tracePt t="17568" x="2060575" y="4176713"/>
          <p14:tracePt t="17576" x="2078038" y="4176713"/>
          <p14:tracePt t="17584" x="2087563" y="4186238"/>
          <p14:tracePt t="17592" x="2106613" y="4186238"/>
          <p14:tracePt t="17607" x="2114550" y="4186238"/>
          <p14:tracePt t="17616" x="2124075" y="4186238"/>
          <p14:tracePt t="17640" x="2143125" y="4186238"/>
          <p14:tracePt t="17735" x="2151063" y="4186238"/>
          <p14:tracePt t="17775" x="2160588" y="4195763"/>
          <p14:tracePt t="17784" x="2160588" y="4203700"/>
          <p14:tracePt t="17799" x="2160588" y="4213225"/>
          <p14:tracePt t="17808" x="2160588" y="4222750"/>
          <p14:tracePt t="17816" x="2160588" y="4232275"/>
          <p14:tracePt t="17823" x="2151063" y="4259263"/>
          <p14:tracePt t="17832" x="2151063" y="4276725"/>
          <p14:tracePt t="17839" x="2143125" y="4303713"/>
          <p14:tracePt t="17849" x="2106613" y="4332288"/>
          <p14:tracePt t="17855" x="2097088" y="4376738"/>
          <p14:tracePt t="17866" x="2087563" y="4422775"/>
          <p14:tracePt t="17871" x="2087563" y="4449763"/>
          <p14:tracePt t="17886" x="2087563" y="4478338"/>
          <p14:tracePt t="17889" x="2078038" y="4522788"/>
          <p14:tracePt t="17896" x="2078038" y="4578350"/>
          <p14:tracePt t="17903" x="2051050" y="4632325"/>
          <p14:tracePt t="17911" x="2051050" y="4697413"/>
          <p14:tracePt t="17919" x="2051050" y="4732338"/>
          <p14:tracePt t="17927" x="2051050" y="4751388"/>
          <p14:tracePt t="17935" x="2051050" y="4805363"/>
          <p14:tracePt t="17943" x="2060575" y="4824413"/>
          <p14:tracePt t="17951" x="2060575" y="4833938"/>
          <p14:tracePt t="18120" x="2060575" y="4841875"/>
          <p14:tracePt t="18991" x="2087563" y="4851400"/>
          <p14:tracePt t="18999" x="2214563" y="4851400"/>
          <p14:tracePt t="19007" x="2360613" y="4851400"/>
          <p14:tracePt t="19015" x="2489200" y="4851400"/>
          <p14:tracePt t="19023" x="2579688" y="4851400"/>
          <p14:tracePt t="19032" x="2625725" y="4851400"/>
          <p14:tracePt t="19039" x="2643188" y="4851400"/>
          <p14:tracePt t="19096" x="2643188" y="4841875"/>
          <p14:tracePt t="19110" x="2643188" y="4833938"/>
          <p14:tracePt t="19694" x="2671763" y="4814888"/>
          <p14:tracePt t="19702" x="2835275" y="4814888"/>
          <p14:tracePt t="19710" x="3081338" y="4814888"/>
          <p14:tracePt t="19719" x="3527425" y="4814888"/>
          <p14:tracePt t="19727" x="3984625" y="4833938"/>
          <p14:tracePt t="19735" x="4440238" y="4878388"/>
          <p14:tracePt t="19743" x="5041900" y="4906963"/>
          <p14:tracePt t="19751" x="5634038" y="4924425"/>
          <p14:tracePt t="19759" x="6162675" y="4951413"/>
          <p14:tracePt t="19767" x="6718300" y="4951413"/>
          <p14:tracePt t="19775" x="7312025" y="4951413"/>
          <p14:tracePt t="19783" x="7794625" y="4951413"/>
          <p14:tracePt t="19791" x="8213725" y="4943475"/>
          <p14:tracePt t="19800" x="8532813" y="4878388"/>
          <p14:tracePt t="19807" x="8697913" y="4860925"/>
          <p14:tracePt t="19815" x="8878888" y="4851400"/>
          <p14:tracePt t="19823" x="8988425" y="4851400"/>
          <p14:tracePt t="19832" x="9107488" y="4851400"/>
          <p14:tracePt t="25190" x="7575550" y="3556000"/>
          <p14:tracePt t="25198" x="6727825" y="3556000"/>
          <p14:tracePt t="25206" x="5943600" y="3556000"/>
          <p14:tracePt t="25214" x="5278438" y="3556000"/>
          <p14:tracePt t="25223" x="4759325" y="3556000"/>
          <p14:tracePt t="25231" x="4457700" y="3556000"/>
          <p14:tracePt t="25239" x="4330700" y="3556000"/>
          <p14:tracePt t="25249" x="4275138" y="3556000"/>
          <p14:tracePt t="25255" x="4257675" y="3556000"/>
          <p14:tracePt t="25311" x="4248150" y="3565525"/>
          <p14:tracePt t="25319" x="4230688" y="3565525"/>
          <p14:tracePt t="25327" x="4129088" y="3584575"/>
          <p14:tracePt t="25335" x="3992563" y="3602038"/>
          <p14:tracePt t="25343" x="3865563" y="3602038"/>
          <p14:tracePt t="25352" x="3702050" y="3602038"/>
          <p14:tracePt t="25358" x="3573463" y="3602038"/>
          <p14:tracePt t="25366" x="3455988" y="3602038"/>
          <p14:tracePt t="25374" x="3373438" y="3611563"/>
          <p14:tracePt t="25382" x="3336925" y="3611563"/>
          <p14:tracePt t="25390" x="3273425" y="3629025"/>
          <p14:tracePt t="25439" x="3254375" y="3629025"/>
          <p14:tracePt t="25471" x="3244850" y="3638550"/>
          <p14:tracePt t="25480" x="3236913" y="3638550"/>
          <p14:tracePt t="25487" x="3227388" y="3638550"/>
          <p14:tracePt t="25497" x="3208338" y="3638550"/>
          <p14:tracePt t="25503" x="3190875" y="3638550"/>
          <p14:tracePt t="25512" x="3154363" y="3638550"/>
          <p14:tracePt t="25519" x="3136900" y="3638550"/>
          <p14:tracePt t="25528" x="3100388" y="3638550"/>
          <p14:tracePt t="25536" x="3063875" y="3648075"/>
          <p14:tracePt t="25543" x="3008313" y="3648075"/>
          <p14:tracePt t="25551" x="2954338" y="3648075"/>
          <p14:tracePt t="25559" x="2925763" y="3648075"/>
          <p14:tracePt t="25567" x="2881313" y="3648075"/>
          <p14:tracePt t="25574" x="2844800" y="3648075"/>
          <p14:tracePt t="25582" x="2825750" y="3648075"/>
          <p14:tracePt t="25590" x="2798763" y="3648075"/>
          <p14:tracePt t="25598" x="2781300" y="3648075"/>
          <p14:tracePt t="25615" x="2762250" y="3648075"/>
          <p14:tracePt t="25623" x="2752725" y="3648075"/>
          <p14:tracePt t="25704" x="2744788" y="3648075"/>
          <p14:tracePt t="25728" x="2735263" y="3648075"/>
          <p14:tracePt t="25735" x="2725738" y="3648075"/>
          <p14:tracePt t="25750" x="2716213" y="3648075"/>
          <p14:tracePt t="25766" x="2708275" y="3648075"/>
          <p14:tracePt t="25790" x="2698750" y="3648075"/>
          <p14:tracePt t="25872" x="2679700" y="3648075"/>
          <p14:tracePt t="25888" x="2671763" y="3648075"/>
          <p14:tracePt t="25912" x="2671763" y="3621088"/>
          <p14:tracePt t="25920" x="2671763" y="3565525"/>
          <p14:tracePt t="25928" x="2671763" y="3529013"/>
          <p14:tracePt t="25935" x="2671763" y="3492500"/>
          <p14:tracePt t="25943" x="2671763" y="3465513"/>
          <p14:tracePt t="25952" x="2671763" y="3438525"/>
          <p14:tracePt t="25959" x="2671763" y="3392488"/>
          <p14:tracePt t="25967" x="2671763" y="3365500"/>
          <p14:tracePt t="25976" x="2671763" y="3338513"/>
          <p14:tracePt t="25983" x="2679700" y="3302000"/>
          <p14:tracePt t="25991" x="2689225" y="3282950"/>
          <p14:tracePt t="26000" x="2698750" y="3265488"/>
          <p14:tracePt t="26007" x="2708275" y="3236913"/>
          <p14:tracePt t="26015" x="2716213" y="3228975"/>
          <p14:tracePt t="26023" x="2725738" y="3209925"/>
          <p14:tracePt t="26032" x="2735263" y="3200400"/>
          <p14:tracePt t="26039" x="2735263" y="3192463"/>
          <p14:tracePt t="26053" x="2735263" y="3182938"/>
          <p14:tracePt t="26054" x="2744788" y="3163888"/>
          <p14:tracePt t="26065" x="2752725" y="3155950"/>
          <p14:tracePt t="26072" x="2762250" y="3146425"/>
          <p14:tracePt t="26088" x="2771775" y="3136900"/>
          <p14:tracePt t="26098" x="2781300" y="3127375"/>
          <p14:tracePt t="26120" x="2798763" y="3119438"/>
          <p14:tracePt t="26135" x="2817813" y="3119438"/>
          <p14:tracePt t="26144" x="2871788" y="3119438"/>
          <p14:tracePt t="26151" x="2925763" y="3119438"/>
          <p14:tracePt t="26160" x="3017838" y="3119438"/>
          <p14:tracePt t="26167" x="3108325" y="3119438"/>
          <p14:tracePt t="26176" x="3254375" y="3119438"/>
          <p14:tracePt t="26183" x="3400425" y="3127375"/>
          <p14:tracePt t="26192" x="3546475" y="3136900"/>
          <p14:tracePt t="26199" x="3709988" y="3155950"/>
          <p14:tracePt t="26208" x="3856038" y="3173413"/>
          <p14:tracePt t="26216" x="4011613" y="3200400"/>
          <p14:tracePt t="26224" x="4211638" y="3219450"/>
          <p14:tracePt t="26232" x="4303713" y="3228975"/>
          <p14:tracePt t="26240" x="4430713" y="3228975"/>
          <p14:tracePt t="26248" x="4503738" y="3236913"/>
          <p14:tracePt t="26255" x="4586288" y="3265488"/>
          <p14:tracePt t="26265" x="4613275" y="3265488"/>
          <p14:tracePt t="26480" x="4630738" y="3265488"/>
          <p14:tracePt t="26487" x="4667250" y="3246438"/>
          <p14:tracePt t="26495" x="4686300" y="3228975"/>
          <p14:tracePt t="26502" x="4703763" y="3219450"/>
          <p14:tracePt t="26510" x="4713288" y="3209925"/>
          <p14:tracePt t="26518" x="4713288" y="3200400"/>
          <p14:tracePt t="26526" x="4722813" y="3173413"/>
          <p14:tracePt t="26534" x="4722813" y="3146425"/>
          <p14:tracePt t="26542" x="4759325" y="3100388"/>
          <p14:tracePt t="26551" x="4767263" y="3073400"/>
          <p14:tracePt t="26558" x="4776788" y="3046413"/>
          <p14:tracePt t="26566" x="4795838" y="2973388"/>
          <p14:tracePt t="26574" x="4813300" y="2954338"/>
          <p14:tracePt t="26582" x="4822825" y="2881313"/>
          <p14:tracePt t="26590" x="4832350" y="2836863"/>
          <p14:tracePt t="26598" x="4859338" y="2771775"/>
          <p14:tracePt t="26607" x="4859338" y="2763838"/>
          <p14:tracePt t="26615" x="4868863" y="2698750"/>
          <p14:tracePt t="26623" x="4886325" y="2671763"/>
          <p14:tracePt t="26631" x="4913313" y="2625725"/>
          <p14:tracePt t="26639" x="4922838" y="2598738"/>
          <p14:tracePt t="26648" x="4922838" y="2571750"/>
          <p14:tracePt t="26655" x="4941888" y="2535238"/>
          <p14:tracePt t="26665" x="4941888" y="2517775"/>
          <p14:tracePt t="26671" x="4978400" y="2489200"/>
          <p14:tracePt t="26681" x="4978400" y="2471738"/>
          <p14:tracePt t="26687" x="4978400" y="2444750"/>
          <p14:tracePt t="26698" x="4978400" y="2435225"/>
          <p14:tracePt t="26703" x="4978400" y="2425700"/>
          <p14:tracePt t="26717" x="4978400" y="2398713"/>
          <p14:tracePt t="27008" x="4978400" y="2362200"/>
          <p14:tracePt t="27016" x="4978400" y="2343150"/>
          <p14:tracePt t="27024" x="4978400" y="2316163"/>
          <p14:tracePt t="27032" x="4978400" y="2298700"/>
          <p14:tracePt t="27040" x="4978400" y="2270125"/>
          <p14:tracePt t="27050" x="4978400" y="2233613"/>
          <p14:tracePt t="27056" x="4978400" y="2206625"/>
          <p14:tracePt t="27066" x="4978400" y="2170113"/>
          <p14:tracePt t="27072" x="4978400" y="2133600"/>
          <p14:tracePt t="27082" x="4978400" y="2097088"/>
          <p14:tracePt t="27088" x="4978400" y="2060575"/>
          <p14:tracePt t="27098" x="4978400" y="2043113"/>
          <p14:tracePt t="27102" x="4978400" y="1997075"/>
          <p14:tracePt t="27110" x="4978400" y="1979613"/>
          <p14:tracePt t="27118" x="4978400" y="1970088"/>
          <p14:tracePt t="27126" x="4978400" y="1960563"/>
          <p14:tracePt t="27304" x="4968875" y="1979613"/>
          <p14:tracePt t="27311" x="4941888" y="2006600"/>
          <p14:tracePt t="27326" x="4932363" y="2016125"/>
          <p14:tracePt t="27334" x="4922838" y="2033588"/>
          <p14:tracePt t="27342" x="4913313" y="2052638"/>
          <p14:tracePt t="27350" x="4905375" y="2060575"/>
          <p14:tracePt t="27358" x="4886325" y="2079625"/>
          <p14:tracePt t="27366" x="4876800" y="2106613"/>
          <p14:tracePt t="27375" x="4876800" y="2152650"/>
          <p14:tracePt t="27383" x="4840288" y="2197100"/>
          <p14:tracePt t="27391" x="4803775" y="2243138"/>
          <p14:tracePt t="27399" x="4776788" y="2270125"/>
          <p14:tracePt t="27406" x="4749800" y="2335213"/>
          <p14:tracePt t="27414" x="4713288" y="2416175"/>
          <p14:tracePt t="27422" x="4667250" y="2517775"/>
          <p14:tracePt t="27430" x="4640263" y="2544763"/>
          <p14:tracePt t="27438" x="4613275" y="2589213"/>
          <p14:tracePt t="27446" x="4603750" y="2654300"/>
          <p14:tracePt t="27454" x="4586288" y="2681288"/>
          <p14:tracePt t="27463" x="4567238" y="2727325"/>
          <p14:tracePt t="27471" x="4557713" y="2744788"/>
          <p14:tracePt t="27480" x="4540250" y="2771775"/>
          <p14:tracePt t="27487" x="4540250" y="2800350"/>
          <p14:tracePt t="27496" x="4530725" y="2817813"/>
          <p14:tracePt t="27503" x="4530725" y="2836863"/>
          <p14:tracePt t="27511" x="4521200" y="2844800"/>
          <p14:tracePt t="27519" x="4521200" y="2863850"/>
          <p14:tracePt t="27527" x="4513263" y="2873375"/>
          <p14:tracePt t="27535" x="4513263" y="2881313"/>
          <p14:tracePt t="27543" x="4494213" y="2900363"/>
          <p14:tracePt t="27568" x="4494213" y="2917825"/>
          <p14:tracePt t="27584" x="4494213" y="2927350"/>
          <p14:tracePt t="27592" x="4494213" y="2946400"/>
          <p14:tracePt t="27599" x="4494213" y="2954338"/>
          <p14:tracePt t="27608" x="4494213" y="2963863"/>
          <p14:tracePt t="27624" x="4494213" y="2982913"/>
          <p14:tracePt t="27632" x="4494213" y="3009900"/>
          <p14:tracePt t="27640" x="4494213" y="3027363"/>
          <p14:tracePt t="27648" x="4484688" y="3063875"/>
          <p14:tracePt t="27665" x="4484688" y="3082925"/>
          <p14:tracePt t="27673" x="4476750" y="3100388"/>
          <p14:tracePt t="27687" x="4467225" y="3100388"/>
          <p14:tracePt t="27703" x="4457700" y="3109913"/>
          <p14:tracePt t="28184" x="4457700" y="3100388"/>
          <p14:tracePt t="28207" x="4457700" y="3090863"/>
          <p14:tracePt t="28240" x="4457700" y="3082925"/>
          <p14:tracePt t="28288" x="4430713" y="3046413"/>
          <p14:tracePt t="28296" x="4384675" y="3027363"/>
          <p14:tracePt t="28303" x="4275138" y="3017838"/>
          <p14:tracePt t="28312" x="4138613" y="2990850"/>
          <p14:tracePt t="28319" x="3975100" y="2973388"/>
          <p14:tracePt t="28327" x="3829050" y="2954338"/>
          <p14:tracePt t="28335" x="3646488" y="2946400"/>
          <p14:tracePt t="28343" x="3500438" y="2917825"/>
          <p14:tracePt t="28351" x="3354388" y="2917825"/>
          <p14:tracePt t="28359" x="3244850" y="2917825"/>
          <p14:tracePt t="28367" x="3154363" y="2917825"/>
          <p14:tracePt t="28375" x="3108325" y="2917825"/>
          <p14:tracePt t="28383" x="3071813" y="2917825"/>
          <p14:tracePt t="28391" x="3063875" y="2917825"/>
          <p14:tracePt t="28423" x="3054350" y="2917825"/>
          <p14:tracePt t="28447" x="3035300" y="2917825"/>
          <p14:tracePt t="28455" x="3008313" y="2917825"/>
          <p14:tracePt t="28463" x="2971800" y="2917825"/>
          <p14:tracePt t="28471" x="2917825" y="2917825"/>
          <p14:tracePt t="28481" x="2862263" y="2917825"/>
          <p14:tracePt t="28487" x="2798763" y="2917825"/>
          <p14:tracePt t="28497" x="2744788" y="2917825"/>
          <p14:tracePt t="28503" x="2689225" y="2917825"/>
          <p14:tracePt t="28513" x="2643188" y="2917825"/>
          <p14:tracePt t="28519" x="2606675" y="2917825"/>
          <p14:tracePt t="28527" x="2589213" y="2917825"/>
          <p14:tracePt t="28535" x="2570163" y="2917825"/>
          <p14:tracePt t="28543" x="2562225" y="2917825"/>
          <p14:tracePt t="28631" x="2552700" y="2917825"/>
          <p14:tracePt t="28654" x="2543175" y="2917825"/>
          <p14:tracePt t="28703" x="2533650" y="2917825"/>
          <p14:tracePt t="28751" x="2506663" y="2936875"/>
          <p14:tracePt t="28759" x="2498725" y="2954338"/>
          <p14:tracePt t="28767" x="2462213" y="2990850"/>
          <p14:tracePt t="28775" x="2452688" y="3009900"/>
          <p14:tracePt t="28783" x="2443163" y="3063875"/>
          <p14:tracePt t="28791" x="2433638" y="3109913"/>
          <p14:tracePt t="28800" x="2416175" y="3127375"/>
          <p14:tracePt t="28807" x="2406650" y="3155950"/>
          <p14:tracePt t="28815" x="2379663" y="3219450"/>
          <p14:tracePt t="28831" x="2379663" y="3246438"/>
          <p14:tracePt t="28839" x="2360613" y="3265488"/>
          <p14:tracePt t="28847" x="2360613" y="3273425"/>
          <p14:tracePt t="28855" x="2352675" y="3282950"/>
          <p14:tracePt t="28864" x="2352675" y="3292475"/>
          <p14:tracePt t="28871" x="2352675" y="3302000"/>
          <p14:tracePt t="28960" x="2352675" y="3309938"/>
          <p14:tracePt t="29112" x="2352675" y="3302000"/>
          <p14:tracePt t="29119" x="2352675" y="3292475"/>
          <p14:tracePt t="29127" x="2352675" y="3265488"/>
          <p14:tracePt t="29134" x="2352675" y="3246438"/>
          <p14:tracePt t="29142" x="2352675" y="3228975"/>
          <p14:tracePt t="29150" x="2352675" y="3209925"/>
          <p14:tracePt t="29158" x="2352675" y="3182938"/>
          <p14:tracePt t="29166" x="2370138" y="3163888"/>
          <p14:tracePt t="29174" x="2379663" y="3155950"/>
          <p14:tracePt t="29182" x="2379663" y="3127375"/>
          <p14:tracePt t="29190" x="2406650" y="3082925"/>
          <p14:tracePt t="29207" x="2416175" y="3073400"/>
          <p14:tracePt t="29216" x="2452688" y="3027363"/>
          <p14:tracePt t="29223" x="2470150" y="3009900"/>
          <p14:tracePt t="29231" x="2479675" y="2982913"/>
          <p14:tracePt t="29239" x="2489200" y="2973388"/>
          <p14:tracePt t="29248" x="2525713" y="2963863"/>
          <p14:tracePt t="29255" x="2533650" y="2936875"/>
          <p14:tracePt t="29264" x="2543175" y="2936875"/>
          <p14:tracePt t="29271" x="2570163" y="2917825"/>
          <p14:tracePt t="29336" x="2570163" y="2909888"/>
          <p14:tracePt t="29352" x="2579688" y="2909888"/>
          <p14:tracePt t="29359" x="2589213" y="2909888"/>
          <p14:tracePt t="29367" x="2625725" y="2909888"/>
          <p14:tracePt t="29375" x="2708275" y="2909888"/>
          <p14:tracePt t="29383" x="2835275" y="2909888"/>
          <p14:tracePt t="29391" x="2981325" y="2909888"/>
          <p14:tracePt t="29399" x="3144838" y="2917825"/>
          <p14:tracePt t="29407" x="3327400" y="2917825"/>
          <p14:tracePt t="29416" x="3536950" y="2963863"/>
          <p14:tracePt t="29423" x="3738563" y="2982913"/>
          <p14:tracePt t="29431" x="3919538" y="2990850"/>
          <p14:tracePt t="29439" x="4102100" y="3027363"/>
          <p14:tracePt t="29448" x="4284663" y="3054350"/>
          <p14:tracePt t="29455" x="4430713" y="3073400"/>
          <p14:tracePt t="29464" x="4549775" y="3100388"/>
          <p14:tracePt t="29471" x="4622800" y="3109913"/>
          <p14:tracePt t="29481" x="4667250" y="3109913"/>
          <p14:tracePt t="29487" x="4676775" y="3109913"/>
          <p14:tracePt t="29672" x="4686300" y="3090863"/>
          <p14:tracePt t="29680" x="4695825" y="3063875"/>
          <p14:tracePt t="29686" x="4695825" y="3054350"/>
          <p14:tracePt t="29695" x="4695825" y="3027363"/>
          <p14:tracePt t="29702" x="4722813" y="3009900"/>
          <p14:tracePt t="29710" x="4722813" y="3000375"/>
          <p14:tracePt t="29718" x="4730750" y="2973388"/>
          <p14:tracePt t="29734" x="4740275" y="2954338"/>
          <p14:tracePt t="29743" x="4749800" y="2927350"/>
          <p14:tracePt t="29751" x="4749800" y="2917825"/>
          <p14:tracePt t="29759" x="4749800" y="2881313"/>
          <p14:tracePt t="29766" x="4749800" y="2863850"/>
          <p14:tracePt t="29774" x="4767263" y="2827338"/>
          <p14:tracePt t="29782" x="4776788" y="2790825"/>
          <p14:tracePt t="29790" x="4776788" y="2771775"/>
          <p14:tracePt t="29798" x="4786313" y="2735263"/>
          <p14:tracePt t="29806" x="4813300" y="2698750"/>
          <p14:tracePt t="29815" x="4832350" y="2662238"/>
          <p14:tracePt t="29823" x="4840288" y="2617788"/>
          <p14:tracePt t="29830" x="4849813" y="2571750"/>
          <p14:tracePt t="29839" x="4876800" y="2525713"/>
          <p14:tracePt t="29846" x="4886325" y="2498725"/>
          <p14:tracePt t="29855" x="4886325" y="2462213"/>
          <p14:tracePt t="29863" x="4895850" y="2416175"/>
          <p14:tracePt t="29871" x="4895850" y="2408238"/>
          <p14:tracePt t="29879" x="4905375" y="2371725"/>
          <p14:tracePt t="29887" x="4905375" y="2352675"/>
          <p14:tracePt t="29899" x="4905375" y="2325688"/>
          <p14:tracePt t="29903" x="4905375" y="2316163"/>
          <p14:tracePt t="29912" x="4905375" y="2289175"/>
          <p14:tracePt t="29919" x="4905375" y="2279650"/>
          <p14:tracePt t="29935" x="4905375" y="2270125"/>
          <p14:tracePt t="29943" x="4905375" y="2252663"/>
          <p14:tracePt t="30432" x="4905375" y="2233613"/>
          <p14:tracePt t="30440" x="4905375" y="2197100"/>
          <p14:tracePt t="30447" x="4922838" y="2170113"/>
          <p14:tracePt t="30455" x="4922838" y="2143125"/>
          <p14:tracePt t="30465" x="4932363" y="2125663"/>
          <p14:tracePt t="30472" x="4932363" y="2106613"/>
          <p14:tracePt t="30481" x="4932363" y="2097088"/>
          <p14:tracePt t="30503" x="4941888" y="2089150"/>
          <p14:tracePt t="30519" x="4941888" y="2070100"/>
          <p14:tracePt t="30528" x="4941888" y="2060575"/>
          <p14:tracePt t="30551" x="4949825" y="2052638"/>
          <p14:tracePt t="31606" x="4949825" y="2043113"/>
          <p14:tracePt t="31614" x="4913313" y="2052638"/>
          <p14:tracePt t="31623" x="4895850" y="2060575"/>
          <p14:tracePt t="31631" x="4876800" y="2060575"/>
          <p14:tracePt t="31639" x="4868863" y="2070100"/>
          <p14:tracePt t="31647" x="4849813" y="2070100"/>
          <p14:tracePt t="31655" x="4840288" y="2079625"/>
          <p14:tracePt t="31767" x="4832350" y="2079625"/>
          <p14:tracePt t="31775" x="4786313" y="2052638"/>
          <p14:tracePt t="31783" x="4786313" y="2043113"/>
          <p14:tracePt t="31791" x="4759325" y="2033588"/>
          <p14:tracePt t="31799" x="4730750" y="2016125"/>
          <p14:tracePt t="31807" x="4713288" y="1997075"/>
          <p14:tracePt t="31816" x="4686300" y="1987550"/>
          <p14:tracePt t="31879" x="4676775" y="1979613"/>
          <p14:tracePt t="31896" x="4676775" y="1970088"/>
          <p14:tracePt t="31903" x="4676775" y="1960563"/>
          <p14:tracePt t="31912" x="4676775" y="1951038"/>
          <p14:tracePt t="31919" x="4676775" y="1943100"/>
          <p14:tracePt t="31928" x="4676775" y="1933575"/>
          <p14:tracePt t="31935" x="4676775" y="1924050"/>
          <p14:tracePt t="31943" x="4676775" y="1897063"/>
          <p14:tracePt t="31951" x="4676775" y="1887538"/>
          <p14:tracePt t="31959" x="4676775" y="1878013"/>
          <p14:tracePt t="31975" x="4676775" y="1870075"/>
          <p14:tracePt t="31983" x="4676775" y="1860550"/>
          <p14:tracePt t="31991" x="4676775" y="1851025"/>
          <p14:tracePt t="31999" x="4676775" y="1841500"/>
          <p14:tracePt t="32007" x="4676775" y="1833563"/>
          <p14:tracePt t="32015" x="4676775" y="1814513"/>
          <p14:tracePt t="32031" x="4686300" y="1797050"/>
          <p14:tracePt t="32039" x="4695825" y="1787525"/>
          <p14:tracePt t="32055" x="4703763" y="1778000"/>
          <p14:tracePt t="32071" x="4722813" y="1768475"/>
          <p14:tracePt t="32080" x="4730750" y="1768475"/>
          <p14:tracePt t="32087" x="4730750" y="1760538"/>
          <p14:tracePt t="32103" x="4749800" y="1760538"/>
          <p14:tracePt t="32114" x="4759325" y="1751013"/>
          <p14:tracePt t="32119" x="4776788" y="1741488"/>
          <p14:tracePt t="32135" x="4786313" y="1741488"/>
          <p14:tracePt t="32143" x="4803775" y="1731963"/>
          <p14:tracePt t="32167" x="4813300" y="1724025"/>
          <p14:tracePt t="32183" x="4822825" y="1724025"/>
          <p14:tracePt t="32199" x="4859338" y="1724025"/>
          <p14:tracePt t="32207" x="4876800" y="1724025"/>
          <p14:tracePt t="32215" x="4905375" y="1724025"/>
          <p14:tracePt t="32224" x="4959350" y="1724025"/>
          <p14:tracePt t="32231" x="4978400" y="1724025"/>
          <p14:tracePt t="32240" x="5022850" y="1724025"/>
          <p14:tracePt t="32247" x="5049838" y="1731963"/>
          <p14:tracePt t="32255" x="5078413" y="1741488"/>
          <p14:tracePt t="32264" x="5114925" y="1760538"/>
          <p14:tracePt t="32271" x="5122863" y="1760538"/>
          <p14:tracePt t="32280" x="5122863" y="1768475"/>
          <p14:tracePt t="32287" x="5122863" y="1778000"/>
          <p14:tracePt t="32297" x="5122863" y="1797050"/>
          <p14:tracePt t="32303" x="5132388" y="1814513"/>
          <p14:tracePt t="32319" x="5132388" y="1824038"/>
          <p14:tracePt t="32327" x="5132388" y="1841500"/>
          <p14:tracePt t="32351" x="5132388" y="1851025"/>
          <p14:tracePt t="32359" x="5132388" y="1860550"/>
          <p14:tracePt t="32375" x="5132388" y="1887538"/>
          <p14:tracePt t="32384" x="5132388" y="1897063"/>
          <p14:tracePt t="32391" x="5132388" y="1906588"/>
          <p14:tracePt t="32399" x="5114925" y="1933575"/>
          <p14:tracePt t="32407" x="5105400" y="1943100"/>
          <p14:tracePt t="32416" x="5095875" y="1951038"/>
          <p14:tracePt t="32423" x="5095875" y="1960563"/>
          <p14:tracePt t="32431" x="5068888" y="1987550"/>
          <p14:tracePt t="32439" x="5059363" y="1987550"/>
          <p14:tracePt t="32455" x="5041900" y="1997075"/>
          <p14:tracePt t="32464" x="5032375" y="2006600"/>
          <p14:tracePt t="32471" x="5022850" y="2016125"/>
          <p14:tracePt t="32480" x="5005388" y="2024063"/>
          <p14:tracePt t="32487" x="4986338" y="2033588"/>
          <p14:tracePt t="32503" x="4978400" y="2043113"/>
          <p14:tracePt t="32513" x="4949825" y="2060575"/>
          <p14:tracePt t="32527" x="4932363" y="2070100"/>
          <p14:tracePt t="32535" x="4922838" y="2079625"/>
          <p14:tracePt t="32543" x="4913313" y="2079625"/>
          <p14:tracePt t="32551" x="4905375" y="2079625"/>
          <p14:tracePt t="32558" x="4895850" y="2079625"/>
          <p14:tracePt t="32614" x="4886325" y="2079625"/>
          <p14:tracePt t="32694" x="4886325" y="2060575"/>
          <p14:tracePt t="32702" x="4849813" y="2024063"/>
          <p14:tracePt t="32710" x="4840288" y="2006600"/>
          <p14:tracePt t="32718" x="4832350" y="1979613"/>
          <p14:tracePt t="32726" x="4813300" y="1960563"/>
          <p14:tracePt t="32734" x="4786313" y="1914525"/>
          <p14:tracePt t="32750" x="4786313" y="1906588"/>
          <p14:tracePt t="32758" x="4786313" y="1897063"/>
          <p14:tracePt t="32766" x="4786313" y="1887538"/>
          <p14:tracePt t="32782" x="4786313" y="1870075"/>
          <p14:tracePt t="32790" x="4786313" y="1860550"/>
          <p14:tracePt t="32798" x="4786313" y="1841500"/>
          <p14:tracePt t="32806" x="4786313" y="1833563"/>
          <p14:tracePt t="32814" x="4786313" y="1824038"/>
          <p14:tracePt t="32830" x="4786313" y="1814513"/>
          <p14:tracePt t="32838" x="4786313" y="1804988"/>
          <p14:tracePt t="32846" x="4786313" y="1797050"/>
          <p14:tracePt t="32863" x="4795838" y="1778000"/>
          <p14:tracePt t="33024" x="4786313" y="1797050"/>
          <p14:tracePt t="33038" x="4776788" y="1804988"/>
          <p14:tracePt t="33046" x="4749800" y="1833563"/>
          <p14:tracePt t="33062" x="4713288" y="1841500"/>
          <p14:tracePt t="33070" x="4713288" y="1851025"/>
          <p14:tracePt t="33079" x="4695825" y="1860550"/>
          <p14:tracePt t="33087" x="4686300" y="1870075"/>
          <p14:tracePt t="33384" x="4695825" y="1870075"/>
          <p14:tracePt t="33391" x="4703763" y="1870075"/>
          <p14:tracePt t="33408" x="4713288" y="1870075"/>
          <p14:tracePt t="33496" x="4722813" y="1860550"/>
          <p14:tracePt t="33871" x="4722813" y="1870075"/>
          <p14:tracePt t="33879" x="4722813" y="1887538"/>
          <p14:tracePt t="33887" x="4722813" y="1943100"/>
          <p14:tracePt t="33898" x="4722813" y="1979613"/>
          <p14:tracePt t="33903" x="4722813" y="2024063"/>
          <p14:tracePt t="33913" x="4722813" y="2043113"/>
          <p14:tracePt t="33919" x="4722813" y="2079625"/>
          <p14:tracePt t="33928" x="4722813" y="2116138"/>
          <p14:tracePt t="33935" x="4722813" y="2125663"/>
          <p14:tracePt t="33943" x="4722813" y="2133600"/>
          <p14:tracePt t="33951" x="4713288" y="2152650"/>
          <p14:tracePt t="33959" x="4713288" y="2160588"/>
          <p14:tracePt t="33967" x="4713288" y="2170113"/>
          <p14:tracePt t="33975" x="4713288" y="2179638"/>
          <p14:tracePt t="33983" x="4713288" y="2197100"/>
          <p14:tracePt t="33998" x="4713288" y="2216150"/>
          <p14:tracePt t="34006" x="4703763" y="2252663"/>
          <p14:tracePt t="34014" x="4703763" y="2262188"/>
          <p14:tracePt t="34022" x="4695825" y="2306638"/>
          <p14:tracePt t="34030" x="4695825" y="2335213"/>
          <p14:tracePt t="34038" x="4695825" y="2352675"/>
          <p14:tracePt t="34046" x="4686300" y="2408238"/>
          <p14:tracePt t="34054" x="4667250" y="2435225"/>
          <p14:tracePt t="34070" x="4667250" y="2452688"/>
          <p14:tracePt t="34079" x="4649788" y="2481263"/>
          <p14:tracePt t="34086" x="4640263" y="2508250"/>
          <p14:tracePt t="34095" x="4622800" y="2525713"/>
          <p14:tracePt t="34102" x="4613275" y="2535238"/>
          <p14:tracePt t="34111" x="4613275" y="2544763"/>
          <p14:tracePt t="34127" x="4613275" y="2554288"/>
          <p14:tracePt t="34150" x="4613275" y="2571750"/>
          <p14:tracePt t="34182" x="4613275" y="2581275"/>
          <p14:tracePt t="34190" x="4613275" y="2589213"/>
          <p14:tracePt t="34198" x="4603750" y="2608263"/>
          <p14:tracePt t="34206" x="4594225" y="2625725"/>
          <p14:tracePt t="34214" x="4586288" y="2644775"/>
          <p14:tracePt t="34222" x="4557713" y="2671763"/>
          <p14:tracePt t="34230" x="4540250" y="2690813"/>
          <p14:tracePt t="34238" x="4513263" y="2735263"/>
          <p14:tracePt t="34246" x="4484688" y="2754313"/>
          <p14:tracePt t="34254" x="4467225" y="2817813"/>
          <p14:tracePt t="34262" x="4448175" y="2844800"/>
          <p14:tracePt t="34280" x="4421188" y="2863850"/>
          <p14:tracePt t="34287" x="4421188" y="2873375"/>
          <p14:tracePt t="34312" x="4421188" y="2881313"/>
          <p14:tracePt t="34448" x="4413250" y="2890838"/>
          <p14:tracePt t="34454" x="4367213" y="2890838"/>
          <p14:tracePt t="34462" x="4257675" y="2890838"/>
          <p14:tracePt t="34470" x="4094163" y="2890838"/>
          <p14:tracePt t="34478" x="3948113" y="2890838"/>
          <p14:tracePt t="34486" x="3783013" y="2890838"/>
          <p14:tracePt t="34495" x="3636963" y="2890838"/>
          <p14:tracePt t="34502" x="3473450" y="2881313"/>
          <p14:tracePt t="34512" x="3327400" y="2881313"/>
          <p14:tracePt t="34519" x="3217863" y="2863850"/>
          <p14:tracePt t="34530" x="3117850" y="2854325"/>
          <p14:tracePt t="34535" x="3027363" y="2854325"/>
          <p14:tracePt t="34544" x="2971800" y="2844800"/>
          <p14:tracePt t="34551" x="2954338" y="2827338"/>
          <p14:tracePt t="34559" x="2908300" y="2808288"/>
          <p14:tracePt t="34567" x="2862263" y="2808288"/>
          <p14:tracePt t="34575" x="2835275" y="2808288"/>
          <p14:tracePt t="34583" x="2798763" y="2808288"/>
          <p14:tracePt t="34591" x="2752725" y="2808288"/>
          <p14:tracePt t="34599" x="2689225" y="2808288"/>
          <p14:tracePt t="34607" x="2635250" y="2808288"/>
          <p14:tracePt t="34615" x="2552700" y="2808288"/>
          <p14:tracePt t="34623" x="2462213" y="2808288"/>
          <p14:tracePt t="34631" x="2389188" y="2808288"/>
          <p14:tracePt t="34639" x="2316163" y="2808288"/>
          <p14:tracePt t="34647" x="2243138" y="2808288"/>
          <p14:tracePt t="34655" x="2170113" y="2808288"/>
          <p14:tracePt t="34665" x="2078038" y="2808288"/>
          <p14:tracePt t="34671" x="2005013" y="2808288"/>
          <p14:tracePt t="34680" x="1924050" y="2808288"/>
          <p14:tracePt t="34687" x="1868488" y="2808288"/>
          <p14:tracePt t="34697" x="1841500" y="2808288"/>
          <p14:tracePt t="34703" x="1804988" y="2808288"/>
          <p14:tracePt t="34713" x="1787525" y="2808288"/>
          <p14:tracePt t="34719" x="1768475" y="2808288"/>
          <p14:tracePt t="34731" x="1758950" y="2808288"/>
          <p14:tracePt t="34735" x="1751013" y="2808288"/>
          <p14:tracePt t="34951" x="1741488" y="2808288"/>
          <p14:tracePt t="34960" x="1731963" y="2827338"/>
          <p14:tracePt t="34967" x="1731963" y="2873375"/>
          <p14:tracePt t="34976" x="1731963" y="2909888"/>
          <p14:tracePt t="34983" x="1722438" y="2936875"/>
          <p14:tracePt t="34991" x="1722438" y="3009900"/>
          <p14:tracePt t="34999" x="1722438" y="3036888"/>
          <p14:tracePt t="35007" x="1722438" y="3082925"/>
          <p14:tracePt t="35016" x="1722438" y="3136900"/>
          <p14:tracePt t="35023" x="1722438" y="3163888"/>
          <p14:tracePt t="35031" x="1714500" y="3192463"/>
          <p14:tracePt t="35039" x="1704975" y="3219450"/>
          <p14:tracePt t="35047" x="1704975" y="3265488"/>
          <p14:tracePt t="35055" x="1695450" y="3292475"/>
          <p14:tracePt t="35063" x="1685925" y="3328988"/>
          <p14:tracePt t="35071" x="1685925" y="3338513"/>
          <p14:tracePt t="35079" x="1685925" y="3355975"/>
          <p14:tracePt t="35087" x="1685925" y="3375025"/>
          <p14:tracePt t="35096" x="1685925" y="3411538"/>
          <p14:tracePt t="35103" x="1685925" y="3419475"/>
          <p14:tracePt t="35113" x="1685925" y="3429000"/>
          <p14:tracePt t="35119" x="1685925" y="3446463"/>
          <p14:tracePt t="35128" x="1685925" y="3455988"/>
          <p14:tracePt t="35135" x="1685925" y="3475038"/>
          <p14:tracePt t="35159" x="1685925" y="3492500"/>
          <p14:tracePt t="35167" x="1685925" y="3502025"/>
          <p14:tracePt t="35191" x="1677988" y="3519488"/>
          <p14:tracePt t="35200" x="1677988" y="3529013"/>
          <p14:tracePt t="35216" x="1677988" y="3538538"/>
          <p14:tracePt t="35239" x="1677988" y="3548063"/>
          <p14:tracePt t="35248" x="1677988" y="3556000"/>
          <p14:tracePt t="35255" x="1677988" y="3575050"/>
          <p14:tracePt t="35264" x="1658938" y="3592513"/>
          <p14:tracePt t="35271" x="1649413" y="3592513"/>
          <p14:tracePt t="35296" x="1649413" y="3621088"/>
          <p14:tracePt t="35303" x="1641475" y="3629025"/>
          <p14:tracePt t="35314" x="1641475" y="3638550"/>
          <p14:tracePt t="35320" x="1641475" y="3657600"/>
          <p14:tracePt t="35330" x="1641475" y="3684588"/>
          <p14:tracePt t="35335" x="1641475" y="3702050"/>
          <p14:tracePt t="35343" x="1641475" y="3711575"/>
          <p14:tracePt t="35351" x="1631950" y="3721100"/>
          <p14:tracePt t="36351" x="1631950" y="3684588"/>
          <p14:tracePt t="36360" x="1631950" y="3665538"/>
          <p14:tracePt t="36367" x="1631950" y="3638550"/>
          <p14:tracePt t="36376" x="1649413" y="3621088"/>
          <p14:tracePt t="36551" x="1668463" y="3621088"/>
          <p14:tracePt t="36559" x="1685925" y="3621088"/>
          <p14:tracePt t="36567" x="1695450" y="3621088"/>
          <p14:tracePt t="36575" x="1704975" y="3621088"/>
          <p14:tracePt t="36583" x="1704975" y="3629025"/>
          <p14:tracePt t="36591" x="1704975" y="3648075"/>
          <p14:tracePt t="36655" x="1714500" y="3657600"/>
          <p14:tracePt t="36679" x="1714500" y="3665538"/>
          <p14:tracePt t="37656" x="1714500" y="3675063"/>
          <p14:tracePt t="37671" x="1714500" y="3694113"/>
          <p14:tracePt t="37712" x="1714500" y="3711575"/>
          <p14:tracePt t="37718" x="1722438" y="3721100"/>
          <p14:tracePt t="37726" x="1804988" y="3721100"/>
          <p14:tracePt t="37734" x="1951038" y="3721100"/>
          <p14:tracePt t="37743" x="2133600" y="3721100"/>
          <p14:tracePt t="37750" x="2316163" y="3721100"/>
          <p14:tracePt t="37759" x="2479675" y="3748088"/>
          <p14:tracePt t="37767" x="2643188" y="3767138"/>
          <p14:tracePt t="37774" x="2789238" y="3794125"/>
          <p14:tracePt t="37782" x="2917825" y="3821113"/>
          <p14:tracePt t="37790" x="3035300" y="3840163"/>
          <p14:tracePt t="37798" x="3108325" y="3867150"/>
          <p14:tracePt t="37806" x="3117850" y="3867150"/>
          <p14:tracePt t="37888" x="3127375" y="3867150"/>
          <p14:tracePt t="37895" x="3136900" y="3848100"/>
          <p14:tracePt t="37904" x="3154363" y="3830638"/>
          <p14:tracePt t="37928" x="3154363" y="3811588"/>
          <p14:tracePt t="37944" x="3154363" y="3803650"/>
          <p14:tracePt t="37951" x="3163888" y="3794125"/>
          <p14:tracePt t="37967" x="3163888" y="3784600"/>
          <p14:tracePt t="37975" x="3163888" y="3775075"/>
          <p14:tracePt t="37983" x="3163888" y="3767138"/>
          <p14:tracePt t="37991" x="3163888" y="3757613"/>
          <p14:tracePt t="37999" x="3163888" y="3748088"/>
          <p14:tracePt t="38016" x="3163888" y="3730625"/>
          <p14:tracePt t="38064" x="3171825" y="3721100"/>
          <p14:tracePt t="38088" x="3171825" y="3711575"/>
          <p14:tracePt t="38095" x="3171825" y="3694113"/>
          <p14:tracePt t="38104" x="3171825" y="3684588"/>
          <p14:tracePt t="38112" x="3181350" y="3675063"/>
          <p14:tracePt t="38823" x="3181350" y="3665538"/>
          <p14:tracePt t="38831" x="3181350" y="3648075"/>
          <p14:tracePt t="38839" x="3171825" y="3648075"/>
          <p14:tracePt t="38855" x="3154363" y="3648075"/>
          <p14:tracePt t="38864" x="3144838" y="3648075"/>
          <p14:tracePt t="38871" x="3117850" y="3648075"/>
          <p14:tracePt t="38880" x="3054350" y="3648075"/>
          <p14:tracePt t="38900" x="2835275" y="3648075"/>
          <p14:tracePt t="38903" x="2689225" y="3648075"/>
          <p14:tracePt t="38913" x="2543175" y="3648075"/>
          <p14:tracePt t="38919" x="2416175" y="3648075"/>
          <p14:tracePt t="38930" x="2306638" y="3648075"/>
          <p14:tracePt t="38935" x="2233613" y="3648075"/>
          <p14:tracePt t="38943" x="2170113" y="3648075"/>
          <p14:tracePt t="38951" x="2160588" y="3648075"/>
          <p14:tracePt t="38959" x="2143125" y="3648075"/>
          <p14:tracePt t="39031" x="2133600" y="3638550"/>
          <p14:tracePt t="39544" x="2133600" y="3665538"/>
          <p14:tracePt t="39552" x="2133600" y="3675063"/>
          <p14:tracePt t="39560" x="2133600" y="3684588"/>
          <p14:tracePt t="39568" x="2133600" y="3711575"/>
          <p14:tracePt t="39576" x="2133600" y="3721100"/>
          <p14:tracePt t="39583" x="2124075" y="3730625"/>
          <p14:tracePt t="39608" x="2114550" y="3738563"/>
          <p14:tracePt t="40639" x="2452688" y="3748088"/>
          <p14:tracePt t="40647" x="3081338" y="3748088"/>
          <p14:tracePt t="40655" x="3656013" y="3803650"/>
          <p14:tracePt t="40663" x="4294188" y="3848100"/>
          <p14:tracePt t="40671" x="4876800" y="3948113"/>
          <p14:tracePt t="40680" x="5368925" y="4003675"/>
          <p14:tracePt t="40687" x="5834063" y="4067175"/>
          <p14:tracePt t="40696" x="6153150" y="4113213"/>
          <p14:tracePt t="40703" x="6335713" y="4159250"/>
          <p14:tracePt t="40713" x="6427788" y="4159250"/>
          <p14:tracePt t="40718" x="6454775" y="4167188"/>
          <p14:tracePt t="40727" x="6464300" y="4167188"/>
          <p14:tracePt t="40832" x="6454775" y="4167188"/>
          <p14:tracePt t="40840" x="6418263" y="4167188"/>
          <p14:tracePt t="40847" x="6372225" y="4167188"/>
          <p14:tracePt t="40855" x="6354763" y="4167188"/>
          <p14:tracePt t="40864" x="6318250" y="4167188"/>
          <p14:tracePt t="40880" x="6291263" y="4167188"/>
          <p14:tracePt t="40887" x="6281738" y="4167188"/>
          <p14:tracePt t="40900" x="6272213" y="4167188"/>
          <p14:tracePt t="40903" x="6262688" y="4167188"/>
          <p14:tracePt t="40914" x="6235700" y="4167188"/>
          <p14:tracePt t="40919" x="6226175" y="4167188"/>
          <p14:tracePt t="40930" x="6218238" y="4167188"/>
          <p14:tracePt t="40935" x="6199188" y="4176713"/>
          <p14:tracePt t="40944" x="6189663" y="4176713"/>
          <p14:tracePt t="40951" x="6153150" y="4176713"/>
          <p14:tracePt t="40959" x="6108700" y="4176713"/>
          <p14:tracePt t="40967" x="6043613" y="4176713"/>
          <p14:tracePt t="40975" x="5972175" y="4176713"/>
          <p14:tracePt t="40983" x="5843588" y="4176713"/>
          <p14:tracePt t="40991" x="5697538" y="4176713"/>
          <p14:tracePt t="40999" x="5507038" y="4122738"/>
          <p14:tracePt t="41008" x="5360988" y="4122738"/>
          <p14:tracePt t="41015" x="5232400" y="4094163"/>
          <p14:tracePt t="41023" x="5095875" y="4057650"/>
          <p14:tracePt t="41032" x="5022850" y="4049713"/>
          <p14:tracePt t="41040" x="4959350" y="4040188"/>
          <p14:tracePt t="41079" x="4959350" y="4030663"/>
          <p14:tracePt t="41087" x="4978400" y="4030663"/>
          <p14:tracePt t="41095" x="5005388" y="4030663"/>
          <p14:tracePt t="41103" x="5049838" y="4030663"/>
          <p14:tracePt t="41113" x="5078413" y="4030663"/>
          <p14:tracePt t="41119" x="5095875" y="4030663"/>
          <p14:tracePt t="41129" x="5114925" y="4030663"/>
          <p14:tracePt t="41135" x="5122863" y="4030663"/>
          <p14:tracePt t="41159" x="5132388" y="4030663"/>
          <p14:tracePt t="41310" x="5141913" y="4040188"/>
          <p14:tracePt t="41319" x="5141913" y="4057650"/>
          <p14:tracePt t="41328" x="5141913" y="4067175"/>
          <p14:tracePt t="41335" x="5141913" y="4094163"/>
          <p14:tracePt t="41351" x="5141913" y="4103688"/>
          <p14:tracePt t="41359" x="5141913" y="4122738"/>
          <p14:tracePt t="41551" x="5141913" y="4130675"/>
          <p14:tracePt t="41559" x="5122863" y="4130675"/>
          <p14:tracePt t="41566" x="5114925" y="4130675"/>
          <p14:tracePt t="41574" x="5095875" y="4122738"/>
          <p14:tracePt t="41590" x="5086350" y="4113213"/>
          <p14:tracePt t="41623" x="5086350" y="4103688"/>
          <p14:tracePt t="41671" x="5078413" y="4076700"/>
          <p14:tracePt t="41679" x="5068888" y="4057650"/>
          <p14:tracePt t="41687" x="5059363" y="4049713"/>
          <p14:tracePt t="41695" x="5059363" y="4040188"/>
          <p14:tracePt t="41703" x="5059363" y="4013200"/>
          <p14:tracePt t="41712" x="5049838" y="4003675"/>
          <p14:tracePt t="41719" x="5049838" y="3994150"/>
          <p14:tracePt t="41728" x="5049838" y="3976688"/>
          <p14:tracePt t="41743" x="5049838" y="3967163"/>
          <p14:tracePt t="41751" x="5049838" y="3957638"/>
          <p14:tracePt t="41767" x="5049838" y="3940175"/>
          <p14:tracePt t="41775" x="5041900" y="3930650"/>
          <p14:tracePt t="41799" x="5032375" y="3921125"/>
          <p14:tracePt t="41823" x="5032375" y="3894138"/>
          <p14:tracePt t="41831" x="5041900" y="3884613"/>
          <p14:tracePt t="41839" x="5041900" y="3875088"/>
          <p14:tracePt t="41848" x="5068888" y="3848100"/>
          <p14:tracePt t="41855" x="5078413" y="3840163"/>
          <p14:tracePt t="41863" x="5095875" y="3840163"/>
          <p14:tracePt t="41871" x="5114925" y="3830638"/>
          <p14:tracePt t="41880" x="5159375" y="3821113"/>
          <p14:tracePt t="41887" x="5195888" y="3821113"/>
          <p14:tracePt t="41900" x="5232400" y="3803650"/>
          <p14:tracePt t="41903" x="5287963" y="3803650"/>
          <p14:tracePt t="41914" x="5324475" y="3803650"/>
          <p14:tracePt t="41919" x="5368925" y="3803650"/>
          <p14:tracePt t="41930" x="5424488" y="3803650"/>
          <p14:tracePt t="41945" x="5461000" y="3803650"/>
          <p14:tracePt t="41951" x="5470525" y="3803650"/>
          <p14:tracePt t="41967" x="5478463" y="3803650"/>
          <p14:tracePt t="41975" x="5487988" y="3803650"/>
          <p14:tracePt t="41991" x="5487988" y="3821113"/>
          <p14:tracePt t="41999" x="5487988" y="3830638"/>
          <p14:tracePt t="42007" x="5487988" y="3840163"/>
          <p14:tracePt t="42015" x="5487988" y="3848100"/>
          <p14:tracePt t="42023" x="5487988" y="3875088"/>
          <p14:tracePt t="42031" x="5487988" y="3894138"/>
          <p14:tracePt t="42039" x="5487988" y="3921125"/>
          <p14:tracePt t="42048" x="5487988" y="3940175"/>
          <p14:tracePt t="42055" x="5487988" y="3957638"/>
          <p14:tracePt t="42063" x="5487988" y="3976688"/>
          <p14:tracePt t="42071" x="5487988" y="3984625"/>
          <p14:tracePt t="42080" x="5487988" y="3994150"/>
          <p14:tracePt t="42087" x="5487988" y="4003675"/>
          <p14:tracePt t="42096" x="5487988" y="4013200"/>
          <p14:tracePt t="42103" x="5487988" y="4021138"/>
          <p14:tracePt t="42113" x="5487988" y="4040188"/>
          <p14:tracePt t="42119" x="5478463" y="4049713"/>
          <p14:tracePt t="42129" x="5461000" y="4057650"/>
          <p14:tracePt t="42135" x="5451475" y="4057650"/>
          <p14:tracePt t="42159" x="5441950" y="4086225"/>
          <p14:tracePt t="42167" x="5424488" y="4094163"/>
          <p14:tracePt t="42175" x="5414963" y="4103688"/>
          <p14:tracePt t="42191" x="5414963" y="4113213"/>
          <p14:tracePt t="42199" x="5387975" y="4130675"/>
          <p14:tracePt t="42207" x="5368925" y="4149725"/>
          <p14:tracePt t="42223" x="5341938" y="4159250"/>
          <p14:tracePt t="42256" x="5334000" y="4159250"/>
          <p14:tracePt t="42263" x="5324475" y="4167188"/>
          <p14:tracePt t="42271" x="5314950" y="4176713"/>
          <p14:tracePt t="42287" x="5305425" y="4176713"/>
          <p14:tracePt t="42297" x="5297488" y="4186238"/>
          <p14:tracePt t="42303" x="5287963" y="4186238"/>
          <p14:tracePt t="42313" x="5241925" y="4195763"/>
          <p14:tracePt t="42319" x="5195888" y="4203700"/>
          <p14:tracePt t="42329" x="5159375" y="4203700"/>
          <p14:tracePt t="42335" x="5132388" y="4203700"/>
          <p14:tracePt t="42347" x="5086350" y="4232275"/>
          <p14:tracePt t="42351" x="5068888" y="4232275"/>
          <p14:tracePt t="42359" x="5041900" y="4232275"/>
          <p14:tracePt t="42367" x="5032375" y="4232275"/>
          <p14:tracePt t="42375" x="5005388" y="4232275"/>
          <p14:tracePt t="42383" x="4995863" y="4232275"/>
          <p14:tracePt t="42456" x="4968875" y="4232275"/>
          <p14:tracePt t="42463" x="4941888" y="4195763"/>
          <p14:tracePt t="42471" x="4905375" y="4167188"/>
          <p14:tracePt t="42480" x="4895850" y="4130675"/>
          <p14:tracePt t="42487" x="4886325" y="4113213"/>
          <p14:tracePt t="42497" x="4849813" y="4040188"/>
          <p14:tracePt t="42503" x="4840288" y="4030663"/>
          <p14:tracePt t="42513" x="4832350" y="4021138"/>
          <p14:tracePt t="42519" x="4822825" y="4013200"/>
          <p14:tracePt t="42530" x="4822825" y="3984625"/>
          <p14:tracePt t="42560" x="4813300" y="3976688"/>
          <p14:tracePt t="42576" x="4813300" y="3967163"/>
          <p14:tracePt t="42583" x="4813300" y="3948113"/>
          <p14:tracePt t="42591" x="4813300" y="3930650"/>
          <p14:tracePt t="42607" x="4813300" y="3921125"/>
          <p14:tracePt t="42615" x="4813300" y="3903663"/>
          <p14:tracePt t="42632" x="4813300" y="3894138"/>
          <p14:tracePt t="42648" x="4832350" y="3884613"/>
          <p14:tracePt t="42655" x="4849813" y="3884613"/>
          <p14:tracePt t="42663" x="4859338" y="3884613"/>
          <p14:tracePt t="42671" x="4886325" y="3884613"/>
          <p14:tracePt t="42680" x="4932363" y="3884613"/>
          <p14:tracePt t="42687" x="4959350" y="3884613"/>
          <p14:tracePt t="42697" x="4986338" y="3884613"/>
          <p14:tracePt t="42703" x="5022850" y="3884613"/>
          <p14:tracePt t="42713" x="5078413" y="3884613"/>
          <p14:tracePt t="42719" x="5122863" y="3894138"/>
          <p14:tracePt t="42730" x="5141913" y="3894138"/>
          <p14:tracePt t="42735" x="5159375" y="3903663"/>
          <p14:tracePt t="42746" x="5195888" y="3903663"/>
          <p14:tracePt t="42759" x="5205413" y="3903663"/>
          <p14:tracePt t="42808" x="5214938" y="3911600"/>
          <p14:tracePt t="42815" x="5224463" y="3911600"/>
          <p14:tracePt t="42824" x="5232400" y="3921125"/>
          <p14:tracePt t="42831" x="5232400" y="3930650"/>
          <p14:tracePt t="42839" x="5232400" y="3940175"/>
          <p14:tracePt t="42848" x="5241925" y="3957638"/>
          <p14:tracePt t="42879" x="5241925" y="3967163"/>
          <p14:tracePt t="42887" x="5241925" y="3976688"/>
          <p14:tracePt t="42901" x="5251450" y="3984625"/>
          <p14:tracePt t="42913" x="5251450" y="3994150"/>
          <p14:tracePt t="42930" x="5251450" y="4013200"/>
          <p14:tracePt t="42935" x="5251450" y="4021138"/>
          <p14:tracePt t="43000" x="5251450" y="4030663"/>
          <p14:tracePt t="43032" x="5251450" y="4049713"/>
          <p14:tracePt t="43039" x="5251450" y="4057650"/>
          <p14:tracePt t="43055" x="5251450" y="4067175"/>
          <p14:tracePt t="43071" x="5251450" y="4076700"/>
          <p14:tracePt t="43080" x="5251450" y="4086225"/>
          <p14:tracePt t="43087" x="5241925" y="4086225"/>
          <p14:tracePt t="43097" x="5232400" y="4094163"/>
          <p14:tracePt t="43103" x="5224463" y="4103688"/>
          <p14:tracePt t="43114" x="5214938" y="4113213"/>
          <p14:tracePt t="43119" x="5205413" y="4113213"/>
          <p14:tracePt t="43131" x="5195888" y="4130675"/>
          <p14:tracePt t="43135" x="5187950" y="4140200"/>
          <p14:tracePt t="43147" x="5178425" y="4149725"/>
          <p14:tracePt t="43151" x="5159375" y="4159250"/>
          <p14:tracePt t="43159" x="5151438" y="4159250"/>
          <p14:tracePt t="43167" x="5122863" y="4167188"/>
          <p14:tracePt t="43175" x="5105400" y="4186238"/>
          <p14:tracePt t="43183" x="5095875" y="4195763"/>
          <p14:tracePt t="43200" x="5068888" y="4203700"/>
          <p14:tracePt t="43224" x="5059363" y="4203700"/>
          <p14:tracePt t="43544" x="5041900" y="4203700"/>
          <p14:tracePt t="43551" x="5032375" y="4203700"/>
          <p14:tracePt t="43560" x="5022850" y="4203700"/>
          <p14:tracePt t="43567" x="4995863" y="4159250"/>
          <p14:tracePt t="43576" x="4959350" y="4113213"/>
          <p14:tracePt t="43584" x="4905375" y="4040188"/>
          <p14:tracePt t="43591" x="4886325" y="4013200"/>
          <p14:tracePt t="43601" x="4886325" y="4003675"/>
          <p14:tracePt t="43607" x="4868863" y="3967163"/>
          <p14:tracePt t="43617" x="4868863" y="3948113"/>
          <p14:tracePt t="43623" x="4868863" y="3930650"/>
          <p14:tracePt t="43632" x="4868863" y="3921125"/>
          <p14:tracePt t="43648" x="4868863" y="3911600"/>
          <p14:tracePt t="43656" x="4868863" y="3884613"/>
          <p14:tracePt t="43671" x="4868863" y="3875088"/>
          <p14:tracePt t="43687" x="4868863" y="3867150"/>
          <p14:tracePt t="43694" x="4868863" y="3857625"/>
          <p14:tracePt t="43703" x="4868863" y="3848100"/>
          <p14:tracePt t="43752" x="4876800" y="3848100"/>
          <p14:tracePt t="43759" x="4886325" y="3848100"/>
          <p14:tracePt t="43767" x="4895850" y="3848100"/>
          <p14:tracePt t="43775" x="4905375" y="3840163"/>
          <p14:tracePt t="43783" x="4913313" y="3830638"/>
          <p14:tracePt t="43791" x="4922838" y="3830638"/>
          <p14:tracePt t="43799" x="4932363" y="3830638"/>
          <p14:tracePt t="43806" x="4949825" y="3821113"/>
          <p14:tracePt t="43814" x="4978400" y="3821113"/>
          <p14:tracePt t="43822" x="5014913" y="3803650"/>
          <p14:tracePt t="43830" x="5049838" y="3803650"/>
          <p14:tracePt t="43838" x="5086350" y="3794125"/>
          <p14:tracePt t="43846" x="5132388" y="3794125"/>
          <p14:tracePt t="43854" x="5168900" y="3775075"/>
          <p14:tracePt t="43862" x="5187950" y="3775075"/>
          <p14:tracePt t="43870" x="5224463" y="3775075"/>
          <p14:tracePt t="43879" x="5241925" y="3775075"/>
          <p14:tracePt t="43900" x="5278438" y="3767138"/>
          <p14:tracePt t="44000" x="5287963" y="3767138"/>
          <p14:tracePt t="44016" x="5297488" y="3767138"/>
          <p14:tracePt t="44024" x="5324475" y="3767138"/>
          <p14:tracePt t="44031" x="5324475" y="3775075"/>
          <p14:tracePt t="44039" x="5334000" y="3794125"/>
          <p14:tracePt t="44047" x="5334000" y="3803650"/>
          <p14:tracePt t="44055" x="5334000" y="3830638"/>
          <p14:tracePt t="44062" x="5334000" y="3840163"/>
          <p14:tracePt t="44070" x="5334000" y="3867150"/>
          <p14:tracePt t="44078" x="5334000" y="3884613"/>
          <p14:tracePt t="44110" x="5334000" y="3903663"/>
          <p14:tracePt t="44127" x="5334000" y="3911600"/>
          <p14:tracePt t="44143" x="5334000" y="3921125"/>
          <p14:tracePt t="44151" x="5324475" y="3940175"/>
          <p14:tracePt t="44168" x="5324475" y="3948113"/>
          <p14:tracePt t="44176" x="5324475" y="3957638"/>
          <p14:tracePt t="44199" x="5324475" y="3967163"/>
          <p14:tracePt t="44208" x="5324475" y="3976688"/>
          <p14:tracePt t="44215" x="5324475" y="3984625"/>
          <p14:tracePt t="44224" x="5324475" y="3994150"/>
          <p14:tracePt t="44232" x="5314950" y="4003675"/>
          <p14:tracePt t="44240" x="5305425" y="4013200"/>
          <p14:tracePt t="44271" x="5305425" y="4021138"/>
          <p14:tracePt t="44288" x="5305425" y="4030663"/>
          <p14:tracePt t="44311" x="5305425" y="4040188"/>
          <p14:tracePt t="44319" x="5305425" y="4049713"/>
          <p14:tracePt t="44328" x="5305425" y="4067175"/>
          <p14:tracePt t="44335" x="5297488" y="4076700"/>
          <p14:tracePt t="44346" x="5287963" y="4076700"/>
          <p14:tracePt t="44367" x="5278438" y="4086225"/>
          <p14:tracePt t="44384" x="5268913" y="4094163"/>
          <p14:tracePt t="44407" x="5251450" y="4113213"/>
          <p14:tracePt t="44424" x="5251450" y="4122738"/>
          <p14:tracePt t="44464" x="5232400" y="4130675"/>
          <p14:tracePt t="44472" x="5224463" y="4140200"/>
          <p14:tracePt t="44496" x="5205413" y="4149725"/>
          <p14:tracePt t="44512" x="5195888" y="4149725"/>
          <p14:tracePt t="44552" x="5187950" y="4149725"/>
          <p14:tracePt t="44559" x="5178425" y="4159250"/>
          <p14:tracePt t="44576" x="5178425" y="4167188"/>
          <p14:tracePt t="44583" x="5168900" y="4167188"/>
          <p14:tracePt t="44600" x="5159375" y="4176713"/>
          <p14:tracePt t="44616" x="5151438" y="4176713"/>
          <p14:tracePt t="44624" x="5132388" y="4176713"/>
          <p14:tracePt t="44631" x="5122863" y="4176713"/>
          <p14:tracePt t="44640" x="5114925" y="4186238"/>
          <p14:tracePt t="44647" x="5105400" y="4195763"/>
          <p14:tracePt t="44663" x="5095875" y="4203700"/>
          <p14:tracePt t="44703" x="5086350" y="4203700"/>
          <p14:tracePt t="44735" x="5078413" y="4203700"/>
          <p14:tracePt t="44751" x="5049838" y="4203700"/>
          <p14:tracePt t="44760" x="5032375" y="4203700"/>
          <p14:tracePt t="44767" x="5005388" y="4203700"/>
          <p14:tracePt t="44775" x="4995863" y="4203700"/>
          <p14:tracePt t="44784" x="4978400" y="4203700"/>
          <p14:tracePt t="44792" x="4968875" y="4203700"/>
          <p14:tracePt t="44799" x="4959350" y="4203700"/>
          <p14:tracePt t="44815" x="4949825" y="4203700"/>
          <p14:tracePt t="44847" x="4941888" y="4203700"/>
          <p14:tracePt t="44928" x="4932363" y="4195763"/>
          <p14:tracePt t="44935" x="4922838" y="4195763"/>
          <p14:tracePt t="44944" x="4905375" y="4186238"/>
          <p14:tracePt t="44951" x="4905375" y="4176713"/>
          <p14:tracePt t="44967" x="4886325" y="4159250"/>
          <p14:tracePt t="44975" x="4876800" y="4149725"/>
          <p14:tracePt t="44983" x="4868863" y="4149725"/>
          <p14:tracePt t="44999" x="4859338" y="4140200"/>
          <p14:tracePt t="45007" x="4832350" y="4130675"/>
          <p14:tracePt t="45023" x="4832350" y="4122738"/>
          <p14:tracePt t="45032" x="4822825" y="4113213"/>
          <p14:tracePt t="45039" x="4822825" y="4103688"/>
          <p14:tracePt t="45055" x="4822825" y="4086225"/>
          <p14:tracePt t="45071" x="4813300" y="4067175"/>
          <p14:tracePt t="45087" x="4813300" y="4057650"/>
          <p14:tracePt t="45096" x="4813300" y="4049713"/>
          <p14:tracePt t="45103" x="4813300" y="4040188"/>
          <p14:tracePt t="45119" x="4813300" y="4030663"/>
          <p14:tracePt t="45135" x="4813300" y="4021138"/>
          <p14:tracePt t="45151" x="4813300" y="4003675"/>
          <p14:tracePt t="45456" x="4813300" y="3994150"/>
          <p14:tracePt t="45471" x="4822825" y="3976688"/>
          <p14:tracePt t="45478" x="4832350" y="3957638"/>
          <p14:tracePt t="45494" x="4840288" y="3948113"/>
          <p14:tracePt t="45510" x="4849813" y="3930650"/>
          <p14:tracePt t="45518" x="4849813" y="3921125"/>
          <p14:tracePt t="45527" x="4859338" y="3911600"/>
          <p14:tracePt t="45534" x="4868863" y="3903663"/>
          <p14:tracePt t="45551" x="4876800" y="3894138"/>
          <p14:tracePt t="45608" x="4886325" y="3875088"/>
          <p14:tracePt t="45616" x="4895850" y="3875088"/>
          <p14:tracePt t="45631" x="4913313" y="3867150"/>
          <p14:tracePt t="45640" x="4922838" y="3867150"/>
          <p14:tracePt t="45648" x="4949825" y="3867150"/>
          <p14:tracePt t="45656" x="4968875" y="3867150"/>
          <p14:tracePt t="45664" x="5005388" y="3867150"/>
          <p14:tracePt t="45671" x="5049838" y="3867150"/>
          <p14:tracePt t="45678" x="5086350" y="3867150"/>
          <p14:tracePt t="45686" x="5132388" y="3867150"/>
          <p14:tracePt t="45694" x="5168900" y="3867150"/>
          <p14:tracePt t="45702" x="5187950" y="3867150"/>
          <p14:tracePt t="45711" x="5195888" y="3867150"/>
          <p14:tracePt t="45718" x="5214938" y="3867150"/>
          <p14:tracePt t="45822" x="5224463" y="3875088"/>
          <p14:tracePt t="45888" x="5224463" y="3903663"/>
          <p14:tracePt t="45896" x="5187950" y="3903663"/>
          <p14:tracePt t="45904" x="5159375" y="3903663"/>
          <p14:tracePt t="45917" x="5132388" y="3903663"/>
          <p14:tracePt t="45919" x="5114925" y="3903663"/>
          <p14:tracePt t="45931" x="5095875" y="3903663"/>
          <p14:tracePt t="45935" x="5086350" y="3894138"/>
          <p14:tracePt t="45946" x="5049838" y="3867150"/>
          <p14:tracePt t="45960" x="5049838" y="3857625"/>
          <p14:tracePt t="45967" x="5049838" y="3848100"/>
          <p14:tracePt t="45975" x="5059363" y="3811588"/>
          <p14:tracePt t="45983" x="5059363" y="3784600"/>
          <p14:tracePt t="45991" x="5068888" y="3775075"/>
          <p14:tracePt t="45999" x="5068888" y="3757613"/>
          <p14:tracePt t="46008" x="5078413" y="3738563"/>
          <p14:tracePt t="46016" x="5078413" y="3730625"/>
          <p14:tracePt t="46023" x="5086350" y="3730625"/>
          <p14:tracePt t="46032" x="5095875" y="3721100"/>
          <p14:tracePt t="46048" x="5095875" y="3711575"/>
          <p14:tracePt t="46063" x="5105400" y="3694113"/>
          <p14:tracePt t="46136" x="5114925" y="3684588"/>
          <p14:tracePt t="46160" x="5122863" y="3675063"/>
          <p14:tracePt t="46167" x="5132388" y="3665538"/>
          <p14:tracePt t="46191" x="5141913" y="3665538"/>
          <p14:tracePt t="46199" x="5151438" y="3657600"/>
          <p14:tracePt t="46223" x="5151438" y="3648075"/>
          <p14:tracePt t="46240" x="5159375" y="3638550"/>
          <p14:tracePt t="46247" x="5168900" y="3629025"/>
          <p14:tracePt t="46606" x="5178425" y="3602038"/>
          <p14:tracePt t="46614" x="5187950" y="3565525"/>
          <p14:tracePt t="46622" x="5224463" y="3511550"/>
          <p14:tracePt t="46631" x="5232400" y="3482975"/>
          <p14:tracePt t="46639" x="5232400" y="3446463"/>
          <p14:tracePt t="46647" x="5241925" y="3402013"/>
          <p14:tracePt t="46655" x="5251450" y="3382963"/>
          <p14:tracePt t="46663" x="5251450" y="3346450"/>
          <p14:tracePt t="46671" x="5251450" y="3302000"/>
          <p14:tracePt t="46678" x="5278438" y="3282950"/>
          <p14:tracePt t="46687" x="5278438" y="3265488"/>
          <p14:tracePt t="46695" x="5278438" y="3255963"/>
          <p14:tracePt t="46703" x="5278438" y="3246438"/>
          <p14:tracePt t="46711" x="5278438" y="3236913"/>
          <p14:tracePt t="46719" x="5278438" y="3228975"/>
          <p14:tracePt t="46752" x="5278438" y="3209925"/>
          <p14:tracePt t="46768" x="5278438" y="3173413"/>
          <p14:tracePt t="46792" x="5278438" y="3155950"/>
          <p14:tracePt t="46800" x="5268913" y="3136900"/>
          <p14:tracePt t="46807" x="5260975" y="3100388"/>
          <p14:tracePt t="46816" x="5260975" y="3073400"/>
          <p14:tracePt t="46824" x="5205413" y="3017838"/>
          <p14:tracePt t="46833" x="5195888" y="3000375"/>
          <p14:tracePt t="46839" x="5159375" y="2936875"/>
          <p14:tracePt t="46847" x="5151438" y="2909888"/>
          <p14:tracePt t="46855" x="5122863" y="2863850"/>
          <p14:tracePt t="46863" x="5105400" y="2836863"/>
          <p14:tracePt t="46871" x="5059363" y="2771775"/>
          <p14:tracePt t="46880" x="5049838" y="2744788"/>
          <p14:tracePt t="46887" x="5022850" y="2654300"/>
          <p14:tracePt t="46896" x="4986338" y="2589213"/>
          <p14:tracePt t="46903" x="4978400" y="2562225"/>
          <p14:tracePt t="46913" x="4968875" y="2544763"/>
          <p14:tracePt t="46919" x="4968875" y="2498725"/>
          <p14:tracePt t="46930" x="4968875" y="2462213"/>
          <p14:tracePt t="46935" x="4968875" y="2444750"/>
          <p14:tracePt t="46946" x="4968875" y="2408238"/>
          <p14:tracePt t="46951" x="4968875" y="2362200"/>
          <p14:tracePt t="46967" x="4968875" y="2343150"/>
          <p14:tracePt t="46975" x="4995863" y="2298700"/>
          <p14:tracePt t="46991" x="5005388" y="2289175"/>
          <p14:tracePt t="46999" x="5005388" y="2279650"/>
          <p14:tracePt t="47015" x="5005388" y="2270125"/>
          <p14:tracePt t="47023" x="5005388" y="2262188"/>
          <p14:tracePt t="47039" x="5005388" y="2252663"/>
          <p14:tracePt t="47288" x="5005388" y="2216150"/>
          <p14:tracePt t="47295" x="5005388" y="2179638"/>
          <p14:tracePt t="47303" x="5005388" y="2160588"/>
          <p14:tracePt t="47312" x="5005388" y="2143125"/>
          <p14:tracePt t="47319" x="5005388" y="2133600"/>
          <p14:tracePt t="47335" x="5005388" y="2125663"/>
          <p14:tracePt t="47346" x="5005388" y="2116138"/>
          <p14:tracePt t="47351" x="5005388" y="2097088"/>
          <p14:tracePt t="47360" x="4995863" y="2089150"/>
          <p14:tracePt t="47367" x="4986338" y="2079625"/>
          <p14:tracePt t="47376" x="4978400" y="2070100"/>
          <p14:tracePt t="47383" x="4968875" y="2052638"/>
          <p14:tracePt t="47391" x="4959350" y="2043113"/>
          <p14:tracePt t="47399" x="4949825" y="2033588"/>
          <p14:tracePt t="47520" x="4941888" y="2024063"/>
          <p14:tracePt t="47528" x="4941888" y="2016125"/>
          <p14:tracePt t="47703" x="4913313" y="2006600"/>
          <p14:tracePt t="47710" x="4876800" y="2016125"/>
          <p14:tracePt t="47718" x="4822825" y="2052638"/>
          <p14:tracePt t="47726" x="4776788" y="2097088"/>
          <p14:tracePt t="47735" x="4730750" y="2152650"/>
          <p14:tracePt t="47743" x="4676775" y="2197100"/>
          <p14:tracePt t="47750" x="4630738" y="2252663"/>
          <p14:tracePt t="47758" x="4594225" y="2316163"/>
          <p14:tracePt t="47767" x="4557713" y="2343150"/>
          <p14:tracePt t="47775" x="4521200" y="2389188"/>
          <p14:tracePt t="47783" x="4476750" y="2416175"/>
          <p14:tracePt t="47791" x="4467225" y="2435225"/>
          <p14:tracePt t="47799" x="4440238" y="2462213"/>
          <p14:tracePt t="47807" x="4430713" y="2498725"/>
          <p14:tracePt t="47817" x="4421188" y="2525713"/>
          <p14:tracePt t="47832" x="4421188" y="2535238"/>
          <p14:tracePt t="47839" x="4421188" y="2562225"/>
          <p14:tracePt t="47863" x="4421188" y="2571750"/>
          <p14:tracePt t="47871" x="4413250" y="2581275"/>
          <p14:tracePt t="47881" x="4403725" y="2589213"/>
          <p14:tracePt t="47887" x="4403725" y="2598738"/>
          <p14:tracePt t="47903" x="4403725" y="2608263"/>
          <p14:tracePt t="47913" x="4394200" y="2625725"/>
          <p14:tracePt t="47931" x="4394200" y="2654300"/>
          <p14:tracePt t="47935" x="4384675" y="2671763"/>
          <p14:tracePt t="47952" x="4376738" y="2681288"/>
          <p14:tracePt t="47962" x="4376738" y="2690813"/>
          <p14:tracePt t="47979" x="4376738" y="2708275"/>
          <p14:tracePt t="47983" x="4367213" y="2717800"/>
          <p14:tracePt t="48262" x="4357688" y="2717800"/>
          <p14:tracePt t="48392" x="4348163" y="2717800"/>
          <p14:tracePt t="48416" x="4340225" y="2727325"/>
          <p14:tracePt t="48431" x="4321175" y="2744788"/>
          <p14:tracePt t="48439" x="4275138" y="2754313"/>
          <p14:tracePt t="48447" x="4221163" y="2763838"/>
          <p14:tracePt t="48456" x="4157663" y="2800350"/>
          <p14:tracePt t="48463" x="4057650" y="2817813"/>
          <p14:tracePt t="48472" x="4021138" y="2827338"/>
          <p14:tracePt t="48481" x="3948113" y="2827338"/>
          <p14:tracePt t="48488" x="3902075" y="2827338"/>
          <p14:tracePt t="48497" x="3883025" y="2827338"/>
          <p14:tracePt t="48504" x="3856038" y="2827338"/>
          <p14:tracePt t="48513" x="3846513" y="2827338"/>
          <p14:tracePt t="48520" x="3838575" y="2827338"/>
          <p14:tracePt t="48560" x="3829050" y="2827338"/>
          <p14:tracePt t="48624" x="3829050" y="2836863"/>
          <p14:tracePt t="48630" x="3829050" y="2863850"/>
          <p14:tracePt t="48662" x="3838575" y="2909888"/>
          <p14:tracePt t="48670" x="3838575" y="2927350"/>
          <p14:tracePt t="48759" x="3865563" y="2927350"/>
          <p14:tracePt t="48776" x="3875088" y="2927350"/>
          <p14:tracePt t="48848" x="3856038" y="2927350"/>
          <p14:tracePt t="48856" x="3802063" y="2927350"/>
          <p14:tracePt t="48863" x="3756025" y="2927350"/>
          <p14:tracePt t="48871" x="3746500" y="2927350"/>
          <p14:tracePt t="48879" x="3729038" y="2927350"/>
          <p14:tracePt t="48887" x="3719513" y="2927350"/>
          <p14:tracePt t="48900" x="3709988" y="2927350"/>
          <p14:tracePt t="48903" x="3702050" y="2927350"/>
          <p14:tracePt t="48928" x="3683000" y="2927350"/>
          <p14:tracePt t="48976" x="3665538" y="2927350"/>
          <p14:tracePt t="48984" x="3636963" y="2927350"/>
          <p14:tracePt t="48992" x="3573463" y="2927350"/>
          <p14:tracePt t="48999" x="3490913" y="2927350"/>
          <p14:tracePt t="49007" x="3436938" y="2927350"/>
          <p14:tracePt t="49015" x="3382963" y="2927350"/>
          <p14:tracePt t="49023" x="3327400" y="2927350"/>
          <p14:tracePt t="49031" x="3273425" y="2927350"/>
          <p14:tracePt t="49039" x="3263900" y="2927350"/>
          <p14:tracePt t="49048" x="3244850" y="2927350"/>
          <p14:tracePt t="49055" x="3236913" y="2927350"/>
          <p14:tracePt t="49144" x="3227388" y="2927350"/>
          <p14:tracePt t="49151" x="3217863" y="2927350"/>
          <p14:tracePt t="49160" x="3200400" y="2927350"/>
          <p14:tracePt t="49167" x="3154363" y="2927350"/>
          <p14:tracePt t="49175" x="3127375" y="2927350"/>
          <p14:tracePt t="49183" x="3071813" y="2927350"/>
          <p14:tracePt t="49192" x="3017838" y="2927350"/>
          <p14:tracePt t="49199" x="2925763" y="2927350"/>
          <p14:tracePt t="49207" x="2844800" y="2927350"/>
          <p14:tracePt t="49215" x="2771775" y="2927350"/>
          <p14:tracePt t="49223" x="2716213" y="2927350"/>
          <p14:tracePt t="49231" x="2662238" y="2927350"/>
          <p14:tracePt t="49239" x="2652713" y="2927350"/>
          <p14:tracePt t="49248" x="2625725" y="2927350"/>
          <p14:tracePt t="49255" x="2616200" y="2927350"/>
          <p14:tracePt t="49288" x="2606675" y="2927350"/>
          <p14:tracePt t="49295" x="2598738" y="2927350"/>
          <p14:tracePt t="49311" x="2579688" y="2927350"/>
          <p14:tracePt t="49319" x="2570163" y="2927350"/>
          <p14:tracePt t="49329" x="2533650" y="2927350"/>
          <p14:tracePt t="49335" x="2525713" y="2927350"/>
          <p14:tracePt t="49346" x="2489200" y="2927350"/>
          <p14:tracePt t="49351" x="2462213" y="2927350"/>
          <p14:tracePt t="49362" x="2452688" y="2927350"/>
          <p14:tracePt t="49367" x="2443163" y="2927350"/>
          <p14:tracePt t="49376" x="2433638" y="2927350"/>
          <p14:tracePt t="50248" x="2425700" y="2927350"/>
          <p14:tracePt t="50280" x="2425700" y="2936875"/>
          <p14:tracePt t="50302" x="2425700" y="2946400"/>
          <p14:tracePt t="50310" x="2425700" y="2963863"/>
          <p14:tracePt t="50318" x="2406650" y="2990850"/>
          <p14:tracePt t="50326" x="2406650" y="3000375"/>
          <p14:tracePt t="50334" x="2406650" y="3036888"/>
          <p14:tracePt t="50343" x="2406650" y="3063875"/>
          <p14:tracePt t="50350" x="2397125" y="3082925"/>
          <p14:tracePt t="50361" x="2397125" y="3119438"/>
          <p14:tracePt t="50367" x="2397125" y="3146425"/>
          <p14:tracePt t="50375" x="2389188" y="3173413"/>
          <p14:tracePt t="50383" x="2389188" y="3192463"/>
          <p14:tracePt t="50391" x="2389188" y="3219450"/>
          <p14:tracePt t="50399" x="2379663" y="3236913"/>
          <p14:tracePt t="50407" x="2379663" y="3255963"/>
          <p14:tracePt t="50415" x="2360613" y="3292475"/>
          <p14:tracePt t="50432" x="2352675" y="3319463"/>
          <p14:tracePt t="50448" x="2352675" y="3328988"/>
          <p14:tracePt t="50456" x="2352675" y="3346450"/>
          <p14:tracePt t="50471" x="2352675" y="3355975"/>
          <p14:tracePt t="50495" x="2343150" y="3365500"/>
          <p14:tracePt t="50552" x="2343150" y="3375025"/>
          <p14:tracePt t="50576" x="2343150" y="3382963"/>
          <p14:tracePt t="50592" x="2343150" y="3392488"/>
          <p14:tracePt t="51535" x="2343150" y="3402013"/>
          <p14:tracePt t="51544" x="2343150" y="3411538"/>
          <p14:tracePt t="51551" x="2343150" y="3446463"/>
          <p14:tracePt t="51560" x="2343150" y="3475038"/>
          <p14:tracePt t="51567" x="2343150" y="3492500"/>
          <p14:tracePt t="51575" x="2343150" y="3502025"/>
          <p14:tracePt t="51583" x="2343150" y="3529013"/>
          <p14:tracePt t="51591" x="2343150" y="3538538"/>
          <p14:tracePt t="51607" x="2343150" y="3556000"/>
          <p14:tracePt t="51615" x="2343150" y="3565525"/>
          <p14:tracePt t="51623" x="2333625" y="3584575"/>
          <p14:tracePt t="51647" x="2333625" y="3602038"/>
          <p14:tracePt t="52088" x="2333625" y="3611563"/>
          <p14:tracePt t="53463" x="2425700" y="3621088"/>
          <p14:tracePt t="53471" x="2671763" y="3621088"/>
          <p14:tracePt t="53479" x="3063875" y="3665538"/>
          <p14:tracePt t="53487" x="3419475" y="3730625"/>
          <p14:tracePt t="53494" x="3846513" y="3775075"/>
          <p14:tracePt t="53503" x="4121150" y="3811588"/>
          <p14:tracePt t="53511" x="4440238" y="3848100"/>
          <p14:tracePt t="53519" x="4832350" y="3911600"/>
          <p14:tracePt t="53528" x="5151438" y="3957638"/>
          <p14:tracePt t="53535" x="5278438" y="3967163"/>
          <p14:tracePt t="53545" x="5378450" y="4013200"/>
          <p14:tracePt t="53551" x="5397500" y="4021138"/>
          <p14:tracePt t="53561" x="5405438" y="4021138"/>
          <p14:tracePt t="53607" x="5405438" y="4030663"/>
          <p14:tracePt t="53639" x="5397500" y="4030663"/>
          <p14:tracePt t="53759" x="5397500" y="4040188"/>
          <p14:tracePt t="53959" x="5351463" y="4030663"/>
          <p14:tracePt t="53967" x="5251450" y="3957638"/>
          <p14:tracePt t="53975" x="5195888" y="3894138"/>
          <p14:tracePt t="53983" x="5141913" y="3794125"/>
          <p14:tracePt t="53991" x="5068888" y="3730625"/>
          <p14:tracePt t="53999" x="5014913" y="3648075"/>
          <p14:tracePt t="54007" x="4949825" y="3575050"/>
          <p14:tracePt t="54015" x="4905375" y="3538538"/>
          <p14:tracePt t="54078" x="4895850" y="3538538"/>
          <p14:tracePt t="54086" x="4868863" y="3538538"/>
          <p14:tracePt t="54094" x="4849813" y="3538538"/>
          <p14:tracePt t="54103" x="4795838" y="3538538"/>
          <p14:tracePt t="54112" x="4740275" y="3538538"/>
          <p14:tracePt t="54119" x="4630738" y="3538538"/>
          <p14:tracePt t="54128" x="4576763" y="3538538"/>
          <p14:tracePt t="54135" x="4513263" y="3538538"/>
          <p14:tracePt t="54145" x="4476750" y="3538538"/>
          <p14:tracePt t="54151" x="4448175" y="3538538"/>
          <p14:tracePt t="54161" x="4430713" y="3538538"/>
          <p14:tracePt t="54167" x="4421188" y="3538538"/>
          <p14:tracePt t="54215" x="4413250" y="3538538"/>
          <p14:tracePt t="54239" x="4384675" y="3538538"/>
          <p14:tracePt t="54248" x="4376738" y="3556000"/>
          <p14:tracePt t="54263" x="4376738" y="3602038"/>
          <p14:tracePt t="54271" x="4457700" y="3638550"/>
          <p14:tracePt t="54279" x="4594225" y="3702050"/>
          <p14:tracePt t="54287" x="4730750" y="3775075"/>
          <p14:tracePt t="54294" x="4813300" y="3848100"/>
          <p14:tracePt t="54303" x="4932363" y="3940175"/>
          <p14:tracePt t="54311" x="4968875" y="4003675"/>
          <p14:tracePt t="54431" x="4859338" y="3967163"/>
          <p14:tracePt t="54439" x="4713288" y="3940175"/>
          <p14:tracePt t="54447" x="4567238" y="3940175"/>
          <p14:tracePt t="54455" x="4403725" y="3903663"/>
          <p14:tracePt t="54463" x="4294188" y="3894138"/>
          <p14:tracePt t="54471" x="4184650" y="3894138"/>
          <p14:tracePt t="54480" x="4094163" y="3894138"/>
          <p14:tracePt t="54487" x="4021138" y="3894138"/>
          <p14:tracePt t="54495" x="3956050" y="3894138"/>
          <p14:tracePt t="54503" x="3919538" y="3894138"/>
          <p14:tracePt t="54512" x="3875088" y="3894138"/>
          <p14:tracePt t="54519" x="3846513" y="3894138"/>
          <p14:tracePt t="54529" x="3810000" y="3894138"/>
          <p14:tracePt t="54535" x="3756025" y="3894138"/>
          <p14:tracePt t="54545" x="3702050" y="3894138"/>
          <p14:tracePt t="54551" x="3656013" y="3894138"/>
          <p14:tracePt t="54561" x="3619500" y="3894138"/>
          <p14:tracePt t="54567" x="3600450" y="3894138"/>
          <p14:tracePt t="54575" x="3527425" y="3894138"/>
          <p14:tracePt t="54583" x="3473450" y="3894138"/>
          <p14:tracePt t="54591" x="3390900" y="3867150"/>
          <p14:tracePt t="54599" x="3309938" y="3821113"/>
          <p14:tracePt t="54607" x="3236913" y="3811588"/>
          <p14:tracePt t="54615" x="3163888" y="3803650"/>
          <p14:tracePt t="54623" x="3108325" y="3767138"/>
          <p14:tracePt t="54631" x="3054350" y="3767138"/>
          <p14:tracePt t="54639" x="2998788" y="3767138"/>
          <p14:tracePt t="54647" x="2954338" y="3757613"/>
          <p14:tracePt t="54655" x="2925763" y="3757613"/>
          <p14:tracePt t="54663" x="2898775" y="3757613"/>
          <p14:tracePt t="54671" x="2889250" y="3748088"/>
          <p14:tracePt t="54679" x="2881313" y="3748088"/>
          <p14:tracePt t="54686" x="2862263" y="3748088"/>
          <p14:tracePt t="54702" x="2844800" y="3730625"/>
          <p14:tracePt t="54734" x="2835275" y="3711575"/>
          <p14:tracePt t="54742" x="2817813" y="3694113"/>
          <p14:tracePt t="54750" x="2789238" y="3675063"/>
          <p14:tracePt t="54759" x="2762250" y="3675063"/>
          <p14:tracePt t="54766" x="2752725" y="3675063"/>
          <p14:tracePt t="54775" x="2725738" y="3675063"/>
          <p14:tracePt t="54863" x="2716213" y="3675063"/>
          <p14:tracePt t="54928" x="2708275" y="3675063"/>
          <p14:tracePt t="54935" x="2698750" y="3684588"/>
          <p14:tracePt t="54943" x="2671763" y="3694113"/>
          <p14:tracePt t="54951" x="2652713" y="3711575"/>
          <p14:tracePt t="54961" x="2643188" y="3721100"/>
          <p14:tracePt t="54967" x="2625725" y="3730625"/>
          <p14:tracePt t="54984" x="2606675" y="3738563"/>
          <p14:tracePt t="54999" x="2606675" y="3748088"/>
          <p14:tracePt t="55007" x="2606675" y="3757613"/>
          <p14:tracePt t="55031" x="2625725" y="3775075"/>
          <p14:tracePt t="55039" x="2671763" y="3821113"/>
          <p14:tracePt t="55047" x="2762250" y="3911600"/>
          <p14:tracePt t="55055" x="2908300" y="3957638"/>
          <p14:tracePt t="55064" x="3063875" y="4013200"/>
          <p14:tracePt t="55071" x="3100388" y="4021138"/>
          <p14:tracePt t="55208" x="3044825" y="4021138"/>
          <p14:tracePt t="55216" x="3008313" y="3967163"/>
          <p14:tracePt t="55224" x="2962275" y="3930650"/>
          <p14:tracePt t="55231" x="2954338" y="3930650"/>
          <p14:tracePt t="55239" x="2935288" y="3911600"/>
          <p14:tracePt t="55255" x="2917825" y="3911600"/>
          <p14:tracePt t="55264" x="2908300" y="3911600"/>
          <p14:tracePt t="55271" x="2898775" y="3911600"/>
          <p14:tracePt t="55303" x="2889250" y="3903663"/>
          <p14:tracePt t="55319" x="2852738" y="3903663"/>
          <p14:tracePt t="55327" x="2825750" y="3903663"/>
          <p14:tracePt t="55335" x="2789238" y="3903663"/>
          <p14:tracePt t="55345" x="2762250" y="3903663"/>
          <p14:tracePt t="55351" x="2708275" y="3903663"/>
          <p14:tracePt t="55362" x="2662238" y="3894138"/>
          <p14:tracePt t="55367" x="2606675" y="3894138"/>
          <p14:tracePt t="55376" x="2562225" y="3867150"/>
          <p14:tracePt t="55383" x="2543175" y="3867150"/>
          <p14:tracePt t="55391" x="2516188" y="3867150"/>
          <p14:tracePt t="55407" x="2506663" y="3857625"/>
          <p14:tracePt t="55495" x="2489200" y="3857625"/>
          <p14:tracePt t="55503" x="2443163" y="3848100"/>
          <p14:tracePt t="55511" x="2397125" y="3811588"/>
          <p14:tracePt t="55519" x="2316163" y="3775075"/>
          <p14:tracePt t="55528" x="2260600" y="3748088"/>
          <p14:tracePt t="55535" x="2197100" y="3738563"/>
          <p14:tracePt t="55545" x="2143125" y="3721100"/>
          <p14:tracePt t="55551" x="2078038" y="3711575"/>
          <p14:tracePt t="55561" x="2051050" y="3694113"/>
          <p14:tracePt t="55567" x="2014538" y="3684588"/>
          <p14:tracePt t="55663" x="2005013" y="3675063"/>
          <p14:tracePt t="55695" x="2005013" y="3657600"/>
          <p14:tracePt t="55702" x="2005013" y="3648075"/>
          <p14:tracePt t="55710" x="2005013" y="3638550"/>
          <p14:tracePt t="55776" x="2005013" y="3629025"/>
          <p14:tracePt t="55784" x="2005013" y="3621088"/>
          <p14:tracePt t="55792" x="2005013" y="3611563"/>
          <p14:tracePt t="55800" x="2005013" y="3602038"/>
          <p14:tracePt t="55808" x="2033588" y="3575050"/>
          <p14:tracePt t="55815" x="2033588" y="3565525"/>
          <p14:tracePt t="55824" x="2033588" y="3556000"/>
          <p14:tracePt t="55840" x="2041525" y="3529013"/>
          <p14:tracePt t="55848" x="2051050" y="3511550"/>
          <p14:tracePt t="55865" x="2060575" y="3475038"/>
          <p14:tracePt t="55872" x="2070100" y="3465513"/>
          <p14:tracePt t="55879" x="2078038" y="3465513"/>
          <p14:tracePt t="55888" x="2087563" y="3446463"/>
          <p14:tracePt t="55900" x="2087563" y="3429000"/>
          <p14:tracePt t="55903" x="2087563" y="3411538"/>
          <p14:tracePt t="55913" x="2097088" y="3392488"/>
          <p14:tracePt t="55920" x="2114550" y="3375025"/>
          <p14:tracePt t="55936" x="2114550" y="3355975"/>
          <p14:tracePt t="55946" x="2124075" y="3346450"/>
          <p14:tracePt t="55952" x="2124075" y="3338513"/>
          <p14:tracePt t="55962" x="2133600" y="3319463"/>
          <p14:tracePt t="55968" x="2133600" y="3309938"/>
          <p14:tracePt t="55979" x="2143125" y="3292475"/>
          <p14:tracePt t="55992" x="2143125" y="3265488"/>
          <p14:tracePt t="55999" x="2160588" y="3246438"/>
          <p14:tracePt t="56008" x="2170113" y="3228975"/>
          <p14:tracePt t="56015" x="2170113" y="3219450"/>
          <p14:tracePt t="56024" x="2170113" y="3200400"/>
          <p14:tracePt t="56032" x="2197100" y="3155950"/>
          <p14:tracePt t="56048" x="2206625" y="3136900"/>
          <p14:tracePt t="56056" x="2224088" y="3119438"/>
          <p14:tracePt t="56064" x="2233613" y="3100388"/>
          <p14:tracePt t="56072" x="2243138" y="3082925"/>
          <p14:tracePt t="56080" x="2251075" y="3073400"/>
          <p14:tracePt t="56088" x="2270125" y="3063875"/>
          <p14:tracePt t="56096" x="2287588" y="3054350"/>
          <p14:tracePt t="56112" x="2297113" y="3027363"/>
          <p14:tracePt t="56119" x="2316163" y="3017838"/>
          <p14:tracePt t="56135" x="2333625" y="3000375"/>
          <p14:tracePt t="56145" x="2360613" y="2973388"/>
          <p14:tracePt t="56151" x="2397125" y="2954338"/>
          <p14:tracePt t="56162" x="2397125" y="2946400"/>
          <p14:tracePt t="56167" x="2406650" y="2917825"/>
          <p14:tracePt t="56178" x="2433638" y="2900363"/>
          <p14:tracePt t="56183" x="2462213" y="2873375"/>
          <p14:tracePt t="56192" x="2470150" y="2863850"/>
          <p14:tracePt t="56199" x="2498725" y="2854325"/>
          <p14:tracePt t="56207" x="2516188" y="2836863"/>
          <p14:tracePt t="56231" x="2525713" y="2827338"/>
          <p14:tracePt t="56311" x="2533650" y="2827338"/>
          <p14:tracePt t="56335" x="2543175" y="2827338"/>
          <p14:tracePt t="56711" x="2552700" y="2827338"/>
          <p14:tracePt t="56728" x="2570163" y="2827338"/>
          <p14:tracePt t="56735" x="2598738" y="2827338"/>
          <p14:tracePt t="56744" x="2698750" y="2844800"/>
          <p14:tracePt t="56752" x="2798763" y="2854325"/>
          <p14:tracePt t="56762" x="2944813" y="2854325"/>
          <p14:tracePt t="56768" x="3071813" y="2873375"/>
          <p14:tracePt t="56778" x="3217863" y="2873375"/>
          <p14:tracePt t="56784" x="3363913" y="2917825"/>
          <p14:tracePt t="56792" x="3490913" y="2927350"/>
          <p14:tracePt t="56801" x="3582988" y="2927350"/>
          <p14:tracePt t="56808" x="3646488" y="2946400"/>
          <p14:tracePt t="56816" x="3692525" y="2963863"/>
          <p14:tracePt t="56824" x="3702050" y="2963863"/>
          <p14:tracePt t="56832" x="3709988" y="2963863"/>
          <p14:tracePt t="57055" x="3719513" y="2963863"/>
          <p14:tracePt t="57063" x="3738563" y="2963863"/>
          <p14:tracePt t="57071" x="3765550" y="2963863"/>
          <p14:tracePt t="57079" x="3819525" y="2963863"/>
          <p14:tracePt t="57088" x="3875088" y="2963863"/>
          <p14:tracePt t="57096" x="3938588" y="2963863"/>
          <p14:tracePt t="57104" x="3992563" y="2963863"/>
          <p14:tracePt t="57112" x="4048125" y="2963863"/>
          <p14:tracePt t="57119" x="4084638" y="2963863"/>
          <p14:tracePt t="57128" x="4102100" y="2963863"/>
          <p14:tracePt t="57135" x="4111625" y="2963863"/>
          <p14:tracePt t="57145" x="4129088" y="2963863"/>
          <p14:tracePt t="57167" x="4138613" y="2963863"/>
          <p14:tracePt t="58055" x="4148138" y="2963863"/>
          <p14:tracePt t="58255" x="4157663" y="2963863"/>
          <p14:tracePt t="58263" x="4230688" y="2963863"/>
          <p14:tracePt t="58271" x="4303713" y="2963863"/>
          <p14:tracePt t="58279" x="4357688" y="2963863"/>
          <p14:tracePt t="58287" x="4384675" y="2963863"/>
          <p14:tracePt t="58295" x="4403725" y="2963863"/>
          <p14:tracePt t="58303" x="4413250" y="2963863"/>
          <p14:tracePt t="59127" x="4430713" y="2954338"/>
          <p14:tracePt t="59158" x="4448175" y="2954338"/>
          <p14:tracePt t="59166" x="4484688" y="2954338"/>
          <p14:tracePt t="59174" x="4540250" y="2954338"/>
          <p14:tracePt t="59182" x="4576763" y="2946400"/>
          <p14:tracePt t="59190" x="4630738" y="2946400"/>
          <p14:tracePt t="59199" x="4667250" y="2927350"/>
          <p14:tracePt t="59207" x="4713288" y="2927350"/>
          <p14:tracePt t="59215" x="4749800" y="2927350"/>
          <p14:tracePt t="59223" x="4759325" y="2927350"/>
          <p14:tracePt t="59231" x="4776788" y="2927350"/>
          <p14:tracePt t="59239" x="4803775" y="2927350"/>
          <p14:tracePt t="59247" x="4813300" y="2927350"/>
          <p14:tracePt t="59591" x="4795838" y="2927350"/>
          <p14:tracePt t="59599" x="4667250" y="2927350"/>
          <p14:tracePt t="59607" x="4521200" y="2927350"/>
          <p14:tracePt t="59614" x="4376738" y="2927350"/>
          <p14:tracePt t="59622" x="4248150" y="2927350"/>
          <p14:tracePt t="59630" x="4121150" y="2927350"/>
          <p14:tracePt t="59638" x="4048125" y="2927350"/>
          <p14:tracePt t="59646" x="3975100" y="2927350"/>
          <p14:tracePt t="59654" x="3948113" y="2927350"/>
          <p14:tracePt t="59662" x="3902075" y="2927350"/>
          <p14:tracePt t="59678" x="3892550" y="2927350"/>
          <p14:tracePt t="59686" x="3883025" y="2927350"/>
          <p14:tracePt t="59694" x="3865563" y="2927350"/>
          <p14:tracePt t="59710" x="3856038" y="2927350"/>
          <p14:tracePt t="59718" x="3846513" y="2927350"/>
          <p14:tracePt t="59726" x="3838575" y="2927350"/>
          <p14:tracePt t="59734" x="3829050" y="2927350"/>
          <p14:tracePt t="59744" x="3819525" y="2927350"/>
          <p14:tracePt t="59751" x="3810000" y="2927350"/>
          <p14:tracePt t="59763" x="3802063" y="2927350"/>
          <p14:tracePt t="59767" x="3783013" y="2927350"/>
          <p14:tracePt t="59778" x="3775075" y="2927350"/>
          <p14:tracePt t="59783" x="3775075" y="2917825"/>
          <p14:tracePt t="59799" x="3765550" y="2917825"/>
          <p14:tracePt t="59808" x="3738563" y="2917825"/>
          <p14:tracePt t="59816" x="3729038" y="2917825"/>
          <p14:tracePt t="59823" x="3702050" y="2917825"/>
          <p14:tracePt t="59831" x="3673475" y="2909888"/>
          <p14:tracePt t="59839" x="3665538" y="2909888"/>
          <p14:tracePt t="59847" x="3629025" y="2909888"/>
          <p14:tracePt t="59855" x="3592513" y="2909888"/>
          <p14:tracePt t="59864" x="3546475" y="2909888"/>
          <p14:tracePt t="59871" x="3509963" y="2909888"/>
          <p14:tracePt t="59880" x="3455988" y="2909888"/>
          <p14:tracePt t="59895" x="3354388" y="2909888"/>
          <p14:tracePt t="59903" x="3309938" y="2900363"/>
          <p14:tracePt t="59913" x="3254375" y="2900363"/>
          <p14:tracePt t="59919" x="3181350" y="2900363"/>
          <p14:tracePt t="59928" x="3136900" y="2900363"/>
          <p14:tracePt t="59936" x="3081338" y="2900363"/>
          <p14:tracePt t="59945" x="3044825" y="2900363"/>
          <p14:tracePt t="59951" x="3008313" y="2900363"/>
          <p14:tracePt t="59962" x="2990850" y="2900363"/>
          <p14:tracePt t="59967" x="2954338" y="2900363"/>
          <p14:tracePt t="59992" x="2944813" y="2900363"/>
          <p14:tracePt t="60248" x="3008313" y="2900363"/>
          <p14:tracePt t="60255" x="3136900" y="2900363"/>
          <p14:tracePt t="60263" x="3300413" y="2900363"/>
          <p14:tracePt t="60271" x="3473450" y="2900363"/>
          <p14:tracePt t="60279" x="3673475" y="2900363"/>
          <p14:tracePt t="60287" x="3875088" y="2900363"/>
          <p14:tracePt t="60294" x="4094163" y="2900363"/>
          <p14:tracePt t="60303" x="4294188" y="2900363"/>
          <p14:tracePt t="60311" x="4476750" y="2900363"/>
          <p14:tracePt t="60319" x="4622800" y="2900363"/>
          <p14:tracePt t="60328" x="4767263" y="2900363"/>
          <p14:tracePt t="60335" x="4913313" y="2900363"/>
          <p14:tracePt t="60344" x="5005388" y="2900363"/>
          <p14:tracePt t="60351" x="5078413" y="2900363"/>
          <p14:tracePt t="60361" x="5132388" y="2900363"/>
          <p14:tracePt t="60367" x="5187950" y="2900363"/>
          <p14:tracePt t="60378" x="5241925" y="2900363"/>
          <p14:tracePt t="60383" x="5287963" y="2900363"/>
          <p14:tracePt t="60391" x="5341938" y="2900363"/>
          <p14:tracePt t="60399" x="5360988" y="2900363"/>
          <p14:tracePt t="60407" x="5397500" y="2900363"/>
          <p14:tracePt t="60415" x="5414963" y="2900363"/>
          <p14:tracePt t="60423" x="5441950" y="2900363"/>
          <p14:tracePt t="60431" x="5451475" y="2900363"/>
          <p14:tracePt t="60439" x="5478463" y="2900363"/>
          <p14:tracePt t="60447" x="5497513" y="2900363"/>
          <p14:tracePt t="60455" x="5507038" y="2900363"/>
          <p14:tracePt t="60463" x="5534025" y="2900363"/>
          <p14:tracePt t="60471" x="5543550" y="2900363"/>
          <p14:tracePt t="60479" x="5561013" y="2900363"/>
          <p14:tracePt t="60495" x="5570538" y="2900363"/>
          <p14:tracePt t="60503" x="5580063" y="2900363"/>
          <p14:tracePt t="60512" x="5588000" y="2900363"/>
          <p14:tracePt t="60528" x="5607050" y="2900363"/>
          <p14:tracePt t="60535" x="5616575" y="2890838"/>
          <p14:tracePt t="60545" x="5616575" y="2881313"/>
          <p14:tracePt t="60920" x="5551488" y="2881313"/>
          <p14:tracePt t="60927" x="5497513" y="2881313"/>
          <p14:tracePt t="60935" x="5424488" y="2881313"/>
          <p14:tracePt t="60943" x="5314950" y="2900363"/>
          <p14:tracePt t="60951" x="5214938" y="2900363"/>
          <p14:tracePt t="60961" x="5105400" y="2900363"/>
          <p14:tracePt t="60967" x="5014913" y="2900363"/>
          <p14:tracePt t="60977" x="4905375" y="2900363"/>
          <p14:tracePt t="60983" x="4849813" y="2900363"/>
          <p14:tracePt t="60992" x="4813300" y="2900363"/>
          <p14:tracePt t="60999" x="4803775" y="2900363"/>
          <p14:tracePt t="61383" x="4822825" y="2963863"/>
          <p14:tracePt t="61391" x="4876800" y="3009900"/>
          <p14:tracePt t="61399" x="4941888" y="3046413"/>
          <p14:tracePt t="61408" x="5005388" y="3090863"/>
          <p14:tracePt t="61415" x="5032375" y="3119438"/>
          <p14:tracePt t="61423" x="5068888" y="3155950"/>
          <p14:tracePt t="61431" x="5078413" y="3173413"/>
          <p14:tracePt t="61439" x="5086350" y="3173413"/>
          <p14:tracePt t="61449" x="5095875" y="3192463"/>
          <p14:tracePt t="61455" x="5095875" y="3209925"/>
          <p14:tracePt t="61464" x="5095875" y="3219450"/>
          <p14:tracePt t="61471" x="5095875" y="3236913"/>
          <p14:tracePt t="61480" x="5095875" y="3246438"/>
          <p14:tracePt t="61487" x="5095875" y="3255963"/>
          <p14:tracePt t="61495" x="5086350" y="3255963"/>
          <p14:tracePt t="61519" x="5086350" y="3273425"/>
          <p14:tracePt t="61529" x="5078413" y="3292475"/>
          <p14:tracePt t="61535" x="5068888" y="3302000"/>
          <p14:tracePt t="61560" x="5049838" y="3319463"/>
          <p14:tracePt t="61567" x="5041900" y="3328988"/>
          <p14:tracePt t="61578" x="5032375" y="3338513"/>
          <p14:tracePt t="61583" x="5032375" y="3346450"/>
          <p14:tracePt t="61592" x="5032375" y="3355975"/>
          <p14:tracePt t="61599" x="5022850" y="3382963"/>
          <p14:tracePt t="61608" x="5014913" y="3382963"/>
          <p14:tracePt t="61615" x="5005388" y="3402013"/>
          <p14:tracePt t="61623" x="5005388" y="3411538"/>
          <p14:tracePt t="61631" x="5005388" y="3438525"/>
          <p14:tracePt t="61639" x="5005388" y="3446463"/>
          <p14:tracePt t="61647" x="4995863" y="3465513"/>
          <p14:tracePt t="61655" x="4995863" y="3475038"/>
          <p14:tracePt t="61664" x="4995863" y="3482975"/>
          <p14:tracePt t="61671" x="4995863" y="3492500"/>
          <p14:tracePt t="61679" x="4995863" y="3502025"/>
          <p14:tracePt t="61686" x="4995863" y="3519488"/>
          <p14:tracePt t="61694" x="4995863" y="3538538"/>
          <p14:tracePt t="61702" x="4995863" y="3548063"/>
          <p14:tracePt t="61710" x="4995863" y="3575050"/>
          <p14:tracePt t="61726" x="4995863" y="3592513"/>
          <p14:tracePt t="61735" x="4995863" y="3611563"/>
          <p14:tracePt t="61743" x="4995863" y="3621088"/>
          <p14:tracePt t="61751" x="4986338" y="3629025"/>
          <p14:tracePt t="61762" x="4978400" y="3648075"/>
          <p14:tracePt t="61767" x="4968875" y="3657600"/>
          <p14:tracePt t="61778" x="4968875" y="3665538"/>
          <p14:tracePt t="61783" x="4959350" y="3675063"/>
          <p14:tracePt t="61791" x="4949825" y="3694113"/>
          <p14:tracePt t="61799" x="4941888" y="3711575"/>
          <p14:tracePt t="61807" x="4922838" y="3730625"/>
          <p14:tracePt t="61815" x="4922838" y="3738563"/>
          <p14:tracePt t="61823" x="4913313" y="3748088"/>
          <p14:tracePt t="61831" x="4905375" y="3757613"/>
          <p14:tracePt t="61840" x="4895850" y="3767138"/>
          <p14:tracePt t="61848" x="4895850" y="3775075"/>
          <p14:tracePt t="61855" x="4886325" y="3775075"/>
          <p14:tracePt t="61864" x="4876800" y="3784600"/>
          <p14:tracePt t="61871" x="4868863" y="3794125"/>
          <p14:tracePt t="61896" x="4859338" y="3803650"/>
          <p14:tracePt t="61984" x="4849813" y="3803650"/>
          <p14:tracePt t="62007" x="4840288" y="3784600"/>
          <p14:tracePt t="62015" x="4840288" y="3757613"/>
          <p14:tracePt t="62023" x="4840288" y="3730625"/>
          <p14:tracePt t="62031" x="4859338" y="3694113"/>
          <p14:tracePt t="62039" x="4859338" y="3684588"/>
          <p14:tracePt t="62048" x="4868863" y="3675063"/>
          <p14:tracePt t="62055" x="4876800" y="3665538"/>
          <p14:tracePt t="62064" x="4886325" y="3648075"/>
          <p14:tracePt t="62080" x="4895850" y="3638550"/>
          <p14:tracePt t="62087" x="4905375" y="3621088"/>
          <p14:tracePt t="62095" x="4913313" y="3611563"/>
          <p14:tracePt t="62103" x="4932363" y="3602038"/>
          <p14:tracePt t="62111" x="4959350" y="3602038"/>
          <p14:tracePt t="62119" x="4986338" y="3592513"/>
          <p14:tracePt t="62128" x="5032375" y="3592513"/>
          <p14:tracePt t="62136" x="5095875" y="3592513"/>
          <p14:tracePt t="62145" x="5159375" y="3592513"/>
          <p14:tracePt t="62151" x="5214938" y="3592513"/>
          <p14:tracePt t="62162" x="5305425" y="3592513"/>
          <p14:tracePt t="62167" x="5405438" y="3629025"/>
          <p14:tracePt t="62178" x="5534025" y="3657600"/>
          <p14:tracePt t="62183" x="5634038" y="3711575"/>
          <p14:tracePt t="62192" x="5743575" y="3757613"/>
          <p14:tracePt t="62199" x="5843588" y="3784600"/>
          <p14:tracePt t="62208" x="5907088" y="3821113"/>
          <p14:tracePt t="62215" x="5972175" y="3848100"/>
          <p14:tracePt t="62223" x="6016625" y="3867150"/>
          <p14:tracePt t="62231" x="6016625" y="3875088"/>
          <p14:tracePt t="62239" x="6035675" y="3884613"/>
          <p14:tracePt t="62248" x="6043613" y="3894138"/>
          <p14:tracePt t="62271" x="6043613" y="3911600"/>
          <p14:tracePt t="62287" x="6043613" y="3930650"/>
          <p14:tracePt t="62294" x="6043613" y="3940175"/>
          <p14:tracePt t="62303" x="6043613" y="3957638"/>
          <p14:tracePt t="62311" x="6043613" y="3967163"/>
          <p14:tracePt t="62319" x="6043613" y="3976688"/>
          <p14:tracePt t="62328" x="6043613" y="4003675"/>
          <p14:tracePt t="62335" x="6035675" y="4021138"/>
          <p14:tracePt t="62344" x="6035675" y="4040188"/>
          <p14:tracePt t="62351" x="6035675" y="4057650"/>
          <p14:tracePt t="62361" x="6026150" y="4067175"/>
          <p14:tracePt t="62367" x="6007100" y="4094163"/>
          <p14:tracePt t="62378" x="6007100" y="4103688"/>
          <p14:tracePt t="62383" x="5989638" y="4130675"/>
          <p14:tracePt t="62392" x="5953125" y="4159250"/>
          <p14:tracePt t="62399" x="5943600" y="4167188"/>
          <p14:tracePt t="62407" x="5926138" y="4186238"/>
          <p14:tracePt t="62415" x="5916613" y="4195763"/>
          <p14:tracePt t="62424" x="5907088" y="4213225"/>
          <p14:tracePt t="62431" x="5862638" y="4232275"/>
          <p14:tracePt t="62439" x="5853113" y="4240213"/>
          <p14:tracePt t="62447" x="5826125" y="4249738"/>
          <p14:tracePt t="62455" x="5807075" y="4249738"/>
          <p14:tracePt t="62463" x="5780088" y="4259263"/>
          <p14:tracePt t="62471" x="5743575" y="4276725"/>
          <p14:tracePt t="62480" x="5707063" y="4286250"/>
          <p14:tracePt t="62487" x="5661025" y="4286250"/>
          <p14:tracePt t="62495" x="5597525" y="4286250"/>
          <p14:tracePt t="62503" x="5497513" y="4303713"/>
          <p14:tracePt t="62511" x="5387975" y="4303713"/>
          <p14:tracePt t="62519" x="5278438" y="4313238"/>
          <p14:tracePt t="62528" x="5151438" y="4313238"/>
          <p14:tracePt t="62535" x="5059363" y="4313238"/>
          <p14:tracePt t="62544" x="4949825" y="4313238"/>
          <p14:tracePt t="62551" x="4859338" y="4313238"/>
          <p14:tracePt t="62561" x="4749800" y="4313238"/>
          <p14:tracePt t="62567" x="4676775" y="4313238"/>
          <p14:tracePt t="62578" x="4603750" y="4313238"/>
          <p14:tracePt t="62583" x="4521200" y="4313238"/>
          <p14:tracePt t="62592" x="4484688" y="4313238"/>
          <p14:tracePt t="62599" x="4440238" y="4313238"/>
          <p14:tracePt t="62615" x="4430713" y="4313238"/>
          <p14:tracePt t="62623" x="4384675" y="4295775"/>
          <p14:tracePt t="62631" x="4384675" y="4286250"/>
          <p14:tracePt t="62647" x="4376738" y="4276725"/>
          <p14:tracePt t="62655" x="4357688" y="4259263"/>
          <p14:tracePt t="62664" x="4348163" y="4240213"/>
          <p14:tracePt t="62671" x="4340225" y="4240213"/>
          <p14:tracePt t="62680" x="4330700" y="4222750"/>
          <p14:tracePt t="62687" x="4294188" y="4176713"/>
          <p14:tracePt t="62695" x="4284663" y="4140200"/>
          <p14:tracePt t="62703" x="4275138" y="4140200"/>
          <p14:tracePt t="62711" x="4267200" y="4130675"/>
          <p14:tracePt t="62719" x="4267200" y="4122738"/>
          <p14:tracePt t="62728" x="4267200" y="4113213"/>
          <p14:tracePt t="62735" x="4267200" y="4094163"/>
          <p14:tracePt t="62744" x="4267200" y="4076700"/>
          <p14:tracePt t="62751" x="4267200" y="4057650"/>
          <p14:tracePt t="62761" x="4267200" y="4030663"/>
          <p14:tracePt t="62767" x="4267200" y="4013200"/>
          <p14:tracePt t="62778" x="4267200" y="3984625"/>
          <p14:tracePt t="62783" x="4267200" y="3967163"/>
          <p14:tracePt t="62792" x="4284663" y="3948113"/>
          <p14:tracePt t="62799" x="4303713" y="3911600"/>
          <p14:tracePt t="62807" x="4321175" y="3894138"/>
          <p14:tracePt t="62815" x="4340225" y="3875088"/>
          <p14:tracePt t="62823" x="4394200" y="3867150"/>
          <p14:tracePt t="62831" x="4413250" y="3857625"/>
          <p14:tracePt t="62839" x="4476750" y="3848100"/>
          <p14:tracePt t="62847" x="4521200" y="3821113"/>
          <p14:tracePt t="62855" x="4557713" y="3811588"/>
          <p14:tracePt t="62864" x="4640263" y="3803650"/>
          <p14:tracePt t="62871" x="4730750" y="3803650"/>
          <p14:tracePt t="62880" x="4822825" y="3803650"/>
          <p14:tracePt t="62887" x="4913313" y="3803650"/>
          <p14:tracePt t="62899" x="5022850" y="3803650"/>
          <p14:tracePt t="62903" x="5114925" y="3803650"/>
          <p14:tracePt t="62912" x="5187950" y="3803650"/>
          <p14:tracePt t="62919" x="5241925" y="3803650"/>
          <p14:tracePt t="62928" x="5287963" y="3803650"/>
          <p14:tracePt t="62935" x="5324475" y="3803650"/>
          <p14:tracePt t="62944" x="5341938" y="3803650"/>
          <p14:tracePt t="62951" x="5368925" y="3803650"/>
          <p14:tracePt t="62961" x="5387975" y="3803650"/>
          <p14:tracePt t="62967" x="5414963" y="3803650"/>
          <p14:tracePt t="62978" x="5424488" y="3803650"/>
          <p14:tracePt t="62983" x="5434013" y="3803650"/>
          <p14:tracePt t="62992" x="5451475" y="3803650"/>
          <p14:tracePt t="62999" x="5478463" y="3811588"/>
          <p14:tracePt t="63007" x="5487988" y="3821113"/>
          <p14:tracePt t="63015" x="5497513" y="3830638"/>
          <p14:tracePt t="63023" x="5514975" y="3840163"/>
          <p14:tracePt t="63031" x="5514975" y="3857625"/>
          <p14:tracePt t="63039" x="5534025" y="3894138"/>
          <p14:tracePt t="63047" x="5543550" y="3921125"/>
          <p14:tracePt t="63055" x="5551488" y="3940175"/>
          <p14:tracePt t="63064" x="5561013" y="3967163"/>
          <p14:tracePt t="63071" x="5561013" y="3984625"/>
          <p14:tracePt t="63080" x="5580063" y="4003675"/>
          <p14:tracePt t="63087" x="5580063" y="4040188"/>
          <p14:tracePt t="63096" x="5580063" y="4049713"/>
          <p14:tracePt t="63103" x="5580063" y="4057650"/>
          <p14:tracePt t="63119" x="5580063" y="4086225"/>
          <p14:tracePt t="63135" x="5580063" y="4094163"/>
          <p14:tracePt t="63145" x="5580063" y="4103688"/>
          <p14:tracePt t="63151" x="5580063" y="4122738"/>
          <p14:tracePt t="63161" x="5580063" y="4130675"/>
          <p14:tracePt t="63178" x="5570538" y="4140200"/>
          <p14:tracePt t="63215" x="5561013" y="4140200"/>
          <p14:tracePt t="63231" x="5534025" y="4140200"/>
          <p14:tracePt t="63239" x="5514975" y="4140200"/>
          <p14:tracePt t="63247" x="5461000" y="4167188"/>
          <p14:tracePt t="63255" x="5424488" y="4186238"/>
          <p14:tracePt t="63263" x="5360988" y="4195763"/>
          <p14:tracePt t="63271" x="5278438" y="4213225"/>
          <p14:tracePt t="63279" x="5195888" y="4240213"/>
          <p14:tracePt t="63287" x="5105400" y="4249738"/>
          <p14:tracePt t="63294" x="4995863" y="4268788"/>
          <p14:tracePt t="63303" x="4905375" y="4268788"/>
          <p14:tracePt t="63311" x="4822825" y="4276725"/>
          <p14:tracePt t="63319" x="4767263" y="4303713"/>
          <p14:tracePt t="63328" x="4722813" y="4303713"/>
          <p14:tracePt t="63335" x="4695825" y="4303713"/>
          <p14:tracePt t="63345" x="4667250" y="4303713"/>
          <p14:tracePt t="63351" x="4659313" y="4303713"/>
          <p14:tracePt t="63392" x="4649788" y="4303713"/>
          <p14:tracePt t="63408" x="4649788" y="4276725"/>
          <p14:tracePt t="63431" x="4649788" y="4268788"/>
          <p14:tracePt t="63439" x="4649788" y="4259263"/>
          <p14:tracePt t="63510" x="4640263" y="4249738"/>
          <p14:tracePt t="63535" x="4630738" y="4249738"/>
          <p14:tracePt t="63543" x="4622800" y="4249738"/>
          <p14:tracePt t="63551" x="4613275" y="4232275"/>
          <p14:tracePt t="64016" x="4594225" y="4232275"/>
          <p14:tracePt t="64024" x="4576763" y="4222750"/>
          <p14:tracePt t="64519" x="4567238" y="4213225"/>
          <p14:tracePt t="64534" x="4567238" y="4195763"/>
          <p14:tracePt t="64542" x="4567238" y="4186238"/>
          <p14:tracePt t="64550" x="4567238" y="4167188"/>
          <p14:tracePt t="64558" x="4557713" y="4140200"/>
          <p14:tracePt t="64566" x="4557713" y="4130675"/>
          <p14:tracePt t="64576" x="4557713" y="4103688"/>
          <p14:tracePt t="64583" x="4557713" y="4086225"/>
          <p14:tracePt t="64599" x="4557713" y="4067175"/>
          <p14:tracePt t="64623" x="4557713" y="4057650"/>
          <p14:tracePt t="64855" x="4557713" y="4049713"/>
          <p14:tracePt t="65015" x="4622800" y="4049713"/>
          <p14:tracePt t="65023" x="4695825" y="4049713"/>
          <p14:tracePt t="65030" x="4859338" y="4049713"/>
          <p14:tracePt t="65038" x="5041900" y="4049713"/>
          <p14:tracePt t="65046" x="5132388" y="4049713"/>
          <p14:tracePt t="65054" x="5260975" y="4049713"/>
          <p14:tracePt t="65062" x="5334000" y="4049713"/>
          <p14:tracePt t="65070" x="5378450" y="4067175"/>
          <p14:tracePt t="65078" x="5387975" y="4067175"/>
          <p14:tracePt t="65086" x="5414963" y="4076700"/>
          <p14:tracePt t="65094" x="5424488" y="4076700"/>
          <p14:tracePt t="65624" x="5424488" y="4067175"/>
          <p14:tracePt t="65630" x="5424488" y="4049713"/>
          <p14:tracePt t="65638" x="5424488" y="4030663"/>
          <p14:tracePt t="65646" x="5414963" y="4003675"/>
          <p14:tracePt t="65654" x="5405438" y="3984625"/>
          <p14:tracePt t="65662" x="5334000" y="3903663"/>
          <p14:tracePt t="65686" x="5334000" y="3894138"/>
          <p14:tracePt t="65702" x="5314950" y="3867150"/>
          <p14:tracePt t="65727" x="5314950" y="3857625"/>
          <p14:tracePt t="65760" x="5314950" y="3848100"/>
          <p14:tracePt t="65839" x="5314950" y="3830638"/>
          <p14:tracePt t="66336" x="5314950" y="3821113"/>
          <p14:tracePt t="66343" x="5305425" y="3803650"/>
          <p14:tracePt t="66351" x="5305425" y="3775075"/>
          <p14:tracePt t="66362" x="5305425" y="3757613"/>
          <p14:tracePt t="66367" x="5305425" y="3730625"/>
          <p14:tracePt t="66378" x="5305425" y="3694113"/>
          <p14:tracePt t="66383" x="5305425" y="3675063"/>
          <p14:tracePt t="66393" x="5305425" y="3665538"/>
          <p14:tracePt t="66399" x="5305425" y="3638550"/>
          <p14:tracePt t="66407" x="5305425" y="3611563"/>
          <p14:tracePt t="66415" x="5305425" y="3575050"/>
          <p14:tracePt t="66423" x="5324475" y="3538538"/>
          <p14:tracePt t="66431" x="5324475" y="3519488"/>
          <p14:tracePt t="66439" x="5341938" y="3475038"/>
          <p14:tracePt t="66447" x="5360988" y="3446463"/>
          <p14:tracePt t="66455" x="5360988" y="3429000"/>
          <p14:tracePt t="66463" x="5368925" y="3382963"/>
          <p14:tracePt t="66471" x="5368925" y="3365500"/>
          <p14:tracePt t="66480" x="5387975" y="3338513"/>
          <p14:tracePt t="66487" x="5387975" y="3319463"/>
          <p14:tracePt t="66495" x="5424488" y="3273425"/>
          <p14:tracePt t="66503" x="5424488" y="3265488"/>
          <p14:tracePt t="66511" x="5434013" y="3236913"/>
          <p14:tracePt t="66519" x="5434013" y="3228975"/>
          <p14:tracePt t="66527" x="5441950" y="3228975"/>
          <p14:tracePt t="66535" x="5441950" y="3209925"/>
          <p14:tracePt t="66543" x="5461000" y="3192463"/>
          <p14:tracePt t="66623" x="5461000" y="3182938"/>
          <p14:tracePt t="66647" x="5461000" y="3163888"/>
          <p14:tracePt t="66663" x="5470525" y="3155950"/>
          <p14:tracePt t="66671" x="5470525" y="3146425"/>
          <p14:tracePt t="66687" x="5478463" y="3119438"/>
          <p14:tracePt t="66959" x="5387975" y="3109913"/>
          <p14:tracePt t="66967" x="5278438" y="3109913"/>
          <p14:tracePt t="66976" x="5168900" y="3109913"/>
          <p14:tracePt t="66982" x="5078413" y="3109913"/>
          <p14:tracePt t="66990" x="5014913" y="3109913"/>
          <p14:tracePt t="66998" x="4986338" y="3109913"/>
          <p14:tracePt t="67006" x="4959350" y="3109913"/>
          <p14:tracePt t="67014" x="4949825" y="3109913"/>
          <p14:tracePt t="67312" x="4941888" y="3100388"/>
          <p14:tracePt t="67328" x="4932363" y="3090863"/>
          <p14:tracePt t="67335" x="4932363" y="3082925"/>
          <p14:tracePt t="67343" x="4913313" y="3063875"/>
          <p14:tracePt t="67351" x="4905375" y="3063875"/>
          <p14:tracePt t="67361" x="4876800" y="3046413"/>
          <p14:tracePt t="67367" x="4868863" y="3036888"/>
          <p14:tracePt t="67382" x="4849813" y="3017838"/>
          <p14:tracePt t="67393" x="4840288" y="3009900"/>
          <p14:tracePt t="67399" x="4822825" y="3000375"/>
          <p14:tracePt t="67415" x="4813300" y="2982913"/>
          <p14:tracePt t="67632" x="4813300" y="2946400"/>
          <p14:tracePt t="67640" x="4813300" y="2909888"/>
          <p14:tracePt t="67647" x="4813300" y="2854325"/>
          <p14:tracePt t="67656" x="4822825" y="2800350"/>
          <p14:tracePt t="67663" x="4832350" y="2754313"/>
          <p14:tracePt t="67671" x="4849813" y="2708275"/>
          <p14:tracePt t="67679" x="4868863" y="2654300"/>
          <p14:tracePt t="67686" x="4886325" y="2608263"/>
          <p14:tracePt t="67694" x="4895850" y="2544763"/>
          <p14:tracePt t="67702" x="4922838" y="2498725"/>
          <p14:tracePt t="67710" x="4922838" y="2462213"/>
          <p14:tracePt t="67718" x="4922838" y="2416175"/>
          <p14:tracePt t="67726" x="4941888" y="2362200"/>
          <p14:tracePt t="67734" x="4968875" y="2316163"/>
          <p14:tracePt t="67743" x="4968875" y="2279650"/>
          <p14:tracePt t="67750" x="4978400" y="2243138"/>
          <p14:tracePt t="67760" x="4995863" y="2206625"/>
          <p14:tracePt t="67767" x="4995863" y="2160588"/>
          <p14:tracePt t="67777" x="5022850" y="2133600"/>
          <p14:tracePt t="67783" x="5032375" y="2097088"/>
          <p14:tracePt t="67793" x="5041900" y="2060575"/>
          <p14:tracePt t="67799" x="5059363" y="2043113"/>
          <p14:tracePt t="67808" x="5059363" y="2006600"/>
          <p14:tracePt t="67823" x="5068888" y="1987550"/>
          <p14:tracePt t="67831" x="5068888" y="1970088"/>
          <p14:tracePt t="67839" x="5078413" y="1970088"/>
          <p14:tracePt t="68352" x="5059363" y="1970088"/>
          <p14:tracePt t="68359" x="5049838" y="1970088"/>
          <p14:tracePt t="68375" x="5041900" y="1970088"/>
          <p14:tracePt t="68567" x="4995863" y="1970088"/>
          <p14:tracePt t="68575" x="4941888" y="1970088"/>
          <p14:tracePt t="68583" x="4895850" y="1970088"/>
          <p14:tracePt t="68592" x="4868863" y="1970088"/>
          <p14:tracePt t="68599" x="4849813" y="1970088"/>
          <p14:tracePt t="68655" x="4840288" y="1970088"/>
          <p14:tracePt t="68943" x="4832350" y="1960563"/>
          <p14:tracePt t="69095" x="4832350" y="1951038"/>
          <p14:tracePt t="69103" x="4832350" y="1933575"/>
          <p14:tracePt t="69119" x="4832350" y="1924050"/>
          <p14:tracePt t="69224" x="4832350" y="1914525"/>
          <p14:tracePt t="69767" x="4832350" y="1924050"/>
          <p14:tracePt t="69775" x="4832350" y="1933575"/>
          <p14:tracePt t="69783" x="4832350" y="1960563"/>
          <p14:tracePt t="69792" x="4832350" y="1970088"/>
          <p14:tracePt t="69799" x="4832350" y="1997075"/>
          <p14:tracePt t="69807" x="4832350" y="2006600"/>
          <p14:tracePt t="69823" x="4832350" y="2016125"/>
          <p14:tracePt t="69831" x="4832350" y="2043113"/>
          <p14:tracePt t="69839" x="4832350" y="2052638"/>
          <p14:tracePt t="69847" x="4832350" y="2060575"/>
          <p14:tracePt t="69855" x="4832350" y="2079625"/>
          <p14:tracePt t="69871" x="4832350" y="2089150"/>
          <p14:tracePt t="69879" x="4832350" y="2116138"/>
          <p14:tracePt t="69897" x="4832350" y="2143125"/>
          <p14:tracePt t="69903" x="4822825" y="2170113"/>
          <p14:tracePt t="69911" x="4822825" y="2179638"/>
          <p14:tracePt t="69928" x="4822825" y="2189163"/>
          <p14:tracePt t="69935" x="4822825" y="2206625"/>
          <p14:tracePt t="69943" x="4822825" y="2216150"/>
          <p14:tracePt t="69951" x="4822825" y="2225675"/>
          <p14:tracePt t="69960" x="4822825" y="2243138"/>
          <p14:tracePt t="69967" x="4822825" y="2262188"/>
          <p14:tracePt t="69976" x="4822825" y="2270125"/>
          <p14:tracePt t="69983" x="4822825" y="2289175"/>
          <p14:tracePt t="69993" x="4822825" y="2298700"/>
          <p14:tracePt t="69999" x="4822825" y="2306638"/>
          <p14:tracePt t="70015" x="4813300" y="2325688"/>
          <p14:tracePt t="70023" x="4813300" y="2335213"/>
          <p14:tracePt t="70031" x="4813300" y="2343150"/>
          <p14:tracePt t="70039" x="4813300" y="2371725"/>
          <p14:tracePt t="70047" x="4813300" y="2379663"/>
          <p14:tracePt t="70055" x="4803775" y="2398713"/>
          <p14:tracePt t="70063" x="4803775" y="2416175"/>
          <p14:tracePt t="70071" x="4803775" y="2435225"/>
          <p14:tracePt t="70079" x="4803775" y="2444750"/>
          <p14:tracePt t="70087" x="4795838" y="2462213"/>
          <p14:tracePt t="70095" x="4795838" y="2471738"/>
          <p14:tracePt t="70103" x="4795838" y="2498725"/>
          <p14:tracePt t="70111" x="4795838" y="2517775"/>
          <p14:tracePt t="70119" x="4776788" y="2535238"/>
          <p14:tracePt t="70126" x="4759325" y="2571750"/>
          <p14:tracePt t="70143" x="4749800" y="2598738"/>
          <p14:tracePt t="70160" x="4749800" y="2617788"/>
          <p14:tracePt t="70167" x="4749800" y="2644775"/>
          <p14:tracePt t="70178" x="4722813" y="2671763"/>
          <p14:tracePt t="70193" x="4722813" y="2698750"/>
          <p14:tracePt t="70199" x="4722813" y="2708275"/>
          <p14:tracePt t="70223" x="4713288" y="2735263"/>
          <p14:tracePt t="70231" x="4713288" y="2754313"/>
          <p14:tracePt t="70239" x="4713288" y="2763838"/>
          <p14:tracePt t="70247" x="4713288" y="2790825"/>
          <p14:tracePt t="70255" x="4713288" y="2800350"/>
          <p14:tracePt t="70263" x="4703763" y="2817813"/>
          <p14:tracePt t="70279" x="4703763" y="2827338"/>
          <p14:tracePt t="70303" x="4703763" y="2836863"/>
          <p14:tracePt t="70335" x="4695825" y="2863850"/>
          <p14:tracePt t="70351" x="4686300" y="2873375"/>
          <p14:tracePt t="70359" x="4676775" y="2881313"/>
          <p14:tracePt t="70431" x="4667250" y="2890838"/>
          <p14:tracePt t="70703" x="4667250" y="2900363"/>
          <p14:tracePt t="70711" x="4567238" y="2909888"/>
          <p14:tracePt t="70719" x="4403725" y="2909888"/>
          <p14:tracePt t="70727" x="4202113" y="2881313"/>
          <p14:tracePt t="70735" x="4129088" y="2881313"/>
          <p14:tracePt t="70744" x="4002088" y="2881313"/>
          <p14:tracePt t="70751" x="3938588" y="2873375"/>
          <p14:tracePt t="70760" x="3883025" y="2873375"/>
          <p14:tracePt t="70766" x="3856038" y="2854325"/>
          <p14:tracePt t="70775" x="3846513" y="2854325"/>
          <p14:tracePt t="70782" x="3838575" y="2854325"/>
          <p14:tracePt t="70806" x="3829050" y="2854325"/>
          <p14:tracePt t="70831" x="3819525" y="2854325"/>
          <p14:tracePt t="70847" x="3802063" y="2854325"/>
          <p14:tracePt t="70855" x="3783013" y="2854325"/>
          <p14:tracePt t="70871" x="3746500" y="2854325"/>
          <p14:tracePt t="70879" x="3709988" y="2854325"/>
          <p14:tracePt t="70887" x="3702050" y="2854325"/>
          <p14:tracePt t="70897" x="3656013" y="2854325"/>
          <p14:tracePt t="70903" x="3619500" y="2854325"/>
          <p14:tracePt t="70911" x="3573463" y="2854325"/>
          <p14:tracePt t="70919" x="3536950" y="2854325"/>
          <p14:tracePt t="70928" x="3446463" y="2854325"/>
          <p14:tracePt t="70935" x="3419475" y="2854325"/>
          <p14:tracePt t="70943" x="3363913" y="2854325"/>
          <p14:tracePt t="70951" x="3309938" y="2854325"/>
          <p14:tracePt t="70960" x="3263900" y="2844800"/>
          <p14:tracePt t="70967" x="3227388" y="2836863"/>
          <p14:tracePt t="70977" x="3181350" y="2836863"/>
          <p14:tracePt t="70983" x="3154363" y="2817813"/>
          <p14:tracePt t="70993" x="3136900" y="2817813"/>
          <p14:tracePt t="70999" x="3117850" y="2817813"/>
          <p14:tracePt t="71009" x="3108325" y="2817813"/>
          <p14:tracePt t="71015" x="3090863" y="2817813"/>
          <p14:tracePt t="71039" x="3071813" y="2817813"/>
          <p14:tracePt t="71055" x="3027363" y="2817813"/>
          <p14:tracePt t="71063" x="3008313" y="2817813"/>
          <p14:tracePt t="71071" x="2981325" y="2817813"/>
          <p14:tracePt t="71079" x="2954338" y="2817813"/>
          <p14:tracePt t="71087" x="2935288" y="2817813"/>
          <p14:tracePt t="71095" x="2898775" y="2817813"/>
          <p14:tracePt t="71103" x="2889250" y="2817813"/>
          <p14:tracePt t="71111" x="2862263" y="2817813"/>
          <p14:tracePt t="71127" x="2852738" y="2817813"/>
          <p14:tracePt t="71135" x="2835275" y="2817813"/>
          <p14:tracePt t="71144" x="2817813" y="2817813"/>
          <p14:tracePt t="71151" x="2808288" y="2817813"/>
          <p14:tracePt t="71167" x="2798763" y="2817813"/>
          <p14:tracePt t="71177" x="2771775" y="2817813"/>
          <p14:tracePt t="71183" x="2752725" y="2817813"/>
          <p14:tracePt t="71193" x="2725738" y="2817813"/>
          <p14:tracePt t="71199" x="2679700" y="2817813"/>
          <p14:tracePt t="71210" x="2652713" y="2817813"/>
          <p14:tracePt t="71215" x="2616200" y="2817813"/>
          <p14:tracePt t="71223" x="2570163" y="2817813"/>
          <p14:tracePt t="71231" x="2552700" y="2817813"/>
          <p14:tracePt t="71239" x="2525713" y="2817813"/>
          <p14:tracePt t="71247" x="2506663" y="2817813"/>
          <p14:tracePt t="71255" x="2479675" y="2817813"/>
          <p14:tracePt t="71263" x="2470150" y="2817813"/>
          <p14:tracePt t="71271" x="2462213" y="2817813"/>
          <p14:tracePt t="71279" x="2443163" y="2817813"/>
          <p14:tracePt t="71287" x="2425700" y="2817813"/>
          <p14:tracePt t="71295" x="2397125" y="2817813"/>
          <p14:tracePt t="71303" x="2389188" y="2817813"/>
          <p14:tracePt t="71311" x="2379663" y="2817813"/>
          <p14:tracePt t="71319" x="2360613" y="2817813"/>
          <p14:tracePt t="71335" x="2352675" y="2817813"/>
          <p14:tracePt t="71591" x="2333625" y="2827338"/>
          <p14:tracePt t="71599" x="2333625" y="2844800"/>
          <p14:tracePt t="71608" x="2324100" y="2854325"/>
          <p14:tracePt t="71615" x="2306638" y="2890838"/>
          <p14:tracePt t="71623" x="2297113" y="2900363"/>
          <p14:tracePt t="71631" x="2287588" y="2917825"/>
          <p14:tracePt t="71639" x="2279650" y="2927350"/>
          <p14:tracePt t="71646" x="2279650" y="2936875"/>
          <p14:tracePt t="71694" x="2279650" y="2946400"/>
          <p14:tracePt t="71726" x="2279650" y="2954338"/>
          <p14:tracePt t="71734" x="2279650" y="2963863"/>
          <p14:tracePt t="71751" x="2279650" y="2973388"/>
          <p14:tracePt t="71759" x="2279650" y="2982913"/>
          <p14:tracePt t="71767" x="2279650" y="3000375"/>
          <p14:tracePt t="71783" x="2279650" y="3009900"/>
          <p14:tracePt t="71793" x="2279650" y="3017838"/>
          <p14:tracePt t="71799" x="2279650" y="3036888"/>
          <p14:tracePt t="71810" x="2270125" y="3054350"/>
          <p14:tracePt t="71816" x="2260600" y="3063875"/>
          <p14:tracePt t="71831" x="2260600" y="3082925"/>
          <p14:tracePt t="71843" x="2251075" y="3100388"/>
          <p14:tracePt t="71855" x="2251075" y="3109913"/>
          <p14:tracePt t="71863" x="2251075" y="3127375"/>
          <p14:tracePt t="71871" x="2251075" y="3136900"/>
          <p14:tracePt t="71879" x="2243138" y="3146425"/>
          <p14:tracePt t="71903" x="2243138" y="3163888"/>
          <p14:tracePt t="71912" x="2243138" y="3182938"/>
          <p14:tracePt t="71919" x="2243138" y="3192463"/>
          <p14:tracePt t="71927" x="2233613" y="3219450"/>
          <p14:tracePt t="71935" x="2233613" y="3236913"/>
          <p14:tracePt t="71944" x="2214563" y="3255963"/>
          <p14:tracePt t="71951" x="2214563" y="3265488"/>
          <p14:tracePt t="71960" x="2214563" y="3273425"/>
          <p14:tracePt t="71967" x="2214563" y="3282950"/>
          <p14:tracePt t="71977" x="2214563" y="3292475"/>
          <p14:tracePt t="71993" x="2214563" y="3302000"/>
          <p14:tracePt t="71999" x="2214563" y="3309938"/>
          <p14:tracePt t="72010" x="2214563" y="3338513"/>
          <p14:tracePt t="72015" x="2206625" y="3346450"/>
          <p14:tracePt t="72039" x="2206625" y="3355975"/>
          <p14:tracePt t="72047" x="2197100" y="3392488"/>
          <p14:tracePt t="72063" x="2197100" y="3411538"/>
          <p14:tracePt t="72071" x="2197100" y="3438525"/>
          <p14:tracePt t="72079" x="2197100" y="3455988"/>
          <p14:tracePt t="72087" x="2197100" y="3482975"/>
          <p14:tracePt t="72095" x="2197100" y="3502025"/>
          <p14:tracePt t="72103" x="2187575" y="3529013"/>
          <p14:tracePt t="72112" x="2187575" y="3538538"/>
          <p14:tracePt t="72127" x="2187575" y="3565525"/>
          <p14:tracePt t="72144" x="2187575" y="3575050"/>
          <p14:tracePt t="72151" x="2187575" y="3584575"/>
          <p14:tracePt t="72167" x="2179638" y="3584575"/>
          <p14:tracePt t="72177" x="2179638" y="3592513"/>
          <p14:tracePt t="72199" x="2179638" y="3602038"/>
          <p14:tracePt t="72224" x="2179638" y="3611563"/>
          <p14:tracePt t="72231" x="2179638" y="3621088"/>
          <p14:tracePt t="72239" x="2179638" y="3629025"/>
          <p14:tracePt t="72247" x="2179638" y="3648075"/>
          <p14:tracePt t="72256" x="2170113" y="3665538"/>
          <p14:tracePt t="72287" x="2170113" y="3684588"/>
          <p14:tracePt t="72319" x="2170113" y="3694113"/>
          <p14:tracePt t="72327" x="2170113" y="3702050"/>
          <p14:tracePt t="72335" x="2160588" y="3711575"/>
          <p14:tracePt t="72408" x="2160588" y="3730625"/>
          <p14:tracePt t="72424" x="2151063" y="3738563"/>
          <p14:tracePt t="72440" x="2151063" y="3748088"/>
          <p14:tracePt t="72456" x="2151063" y="3767138"/>
          <p14:tracePt t="72568" x="2151063" y="3775075"/>
          <p14:tracePt t="72575" x="2143125" y="3784600"/>
          <p14:tracePt t="72679" x="2133600" y="3794125"/>
          <p14:tracePt t="72816" x="2133600" y="3784600"/>
          <p14:tracePt t="72823" x="2133600" y="3767138"/>
          <p14:tracePt t="72830" x="2133600" y="3738563"/>
          <p14:tracePt t="72838" x="2133600" y="3721100"/>
          <p14:tracePt t="72846" x="2133600" y="3702050"/>
          <p14:tracePt t="72854" x="2133600" y="3694113"/>
          <p14:tracePt t="73254" x="2133600" y="3730625"/>
          <p14:tracePt t="73262" x="2133600" y="3748088"/>
          <p14:tracePt t="73270" x="2143125" y="3767138"/>
          <p14:tracePt t="73279" x="2143125" y="3784600"/>
          <p14:tracePt t="73287" x="2143125" y="3794125"/>
          <p14:tracePt t="73295" x="2143125" y="3803650"/>
          <p14:tracePt t="73606" x="2151063" y="3811588"/>
          <p14:tracePt t="73615" x="2214563" y="3803650"/>
          <p14:tracePt t="73623" x="2243138" y="3794125"/>
          <p14:tracePt t="73631" x="2306638" y="3757613"/>
          <p14:tracePt t="73639" x="2333625" y="3738563"/>
          <p14:tracePt t="73647" x="2343150" y="3721100"/>
          <p14:tracePt t="74528" x="2352675" y="3721100"/>
          <p14:tracePt t="74727" x="2352675" y="3748088"/>
          <p14:tracePt t="74735" x="2352675" y="3757613"/>
          <p14:tracePt t="74743" x="2352675" y="3784600"/>
          <p14:tracePt t="74751" x="2360613" y="3794125"/>
          <p14:tracePt t="75047" x="2370138" y="3794125"/>
          <p14:tracePt t="76063" x="2379663" y="3794125"/>
          <p14:tracePt t="76087" x="2389188" y="3803650"/>
          <p14:tracePt t="76095" x="2406650" y="3830638"/>
          <p14:tracePt t="76103" x="2416175" y="3848100"/>
          <p14:tracePt t="76111" x="2425700" y="3848100"/>
          <p14:tracePt t="76127" x="2433638" y="3857625"/>
          <p14:tracePt t="76199" x="2452688" y="3857625"/>
          <p14:tracePt t="76208" x="2470150" y="3857625"/>
          <p14:tracePt t="76215" x="2489200" y="3857625"/>
          <p14:tracePt t="76223" x="2506663" y="3857625"/>
          <p14:tracePt t="76231" x="2543175" y="3857625"/>
          <p14:tracePt t="76239" x="2570163" y="3875088"/>
          <p14:tracePt t="76247" x="2589213" y="3894138"/>
          <p14:tracePt t="76255" x="2606675" y="3903663"/>
          <p14:tracePt t="76263" x="2606675" y="3921125"/>
          <p14:tracePt t="76271" x="2616200" y="3948113"/>
          <p14:tracePt t="76279" x="2625725" y="3984625"/>
          <p14:tracePt t="76295" x="2625725" y="4003675"/>
          <p14:tracePt t="76303" x="2625725" y="4021138"/>
          <p14:tracePt t="76311" x="2625725" y="4049713"/>
          <p14:tracePt t="76319" x="2616200" y="4049713"/>
          <p14:tracePt t="76327" x="2606675" y="4057650"/>
          <p14:tracePt t="76383" x="2616200" y="4067175"/>
          <p14:tracePt t="76447" x="2616200" y="4076700"/>
          <p14:tracePt t="76455" x="2616200" y="4086225"/>
          <p14:tracePt t="76495" x="2616200" y="4094163"/>
          <p14:tracePt t="76607" x="2616200" y="4103688"/>
          <p14:tracePt t="76623" x="2606675" y="4113213"/>
          <p14:tracePt t="76631" x="2598738" y="4113213"/>
          <p14:tracePt t="76639" x="2525713" y="4113213"/>
          <p14:tracePt t="76647" x="2433638" y="4113213"/>
          <p14:tracePt t="76655" x="2343150" y="4113213"/>
          <p14:tracePt t="76663" x="2233613" y="4113213"/>
          <p14:tracePt t="76671" x="2106613" y="4113213"/>
          <p14:tracePt t="76679" x="1978025" y="4094163"/>
          <p14:tracePt t="76687" x="1878013" y="4049713"/>
          <p14:tracePt t="76695" x="1768475" y="4021138"/>
          <p14:tracePt t="76703" x="1677988" y="3967163"/>
          <p14:tracePt t="76712" x="1658938" y="3948113"/>
          <p14:tracePt t="76719" x="1622425" y="3921125"/>
          <p14:tracePt t="76728" x="1622425" y="3911600"/>
          <p14:tracePt t="76742" x="1622425" y="3894138"/>
          <p14:tracePt t="76759" x="1649413" y="3867150"/>
          <p14:tracePt t="76767" x="1695450" y="3867150"/>
          <p14:tracePt t="76776" x="1778000" y="3867150"/>
          <p14:tracePt t="76783" x="1868488" y="3857625"/>
          <p14:tracePt t="76794" x="1951038" y="3840163"/>
          <p14:tracePt t="76799" x="2024063" y="3830638"/>
          <p14:tracePt t="76810" x="2070100" y="3821113"/>
          <p14:tracePt t="76815" x="2097088" y="3811588"/>
          <p14:tracePt t="76826" x="2106613" y="3803650"/>
          <p14:tracePt t="76911" x="2114550" y="3803650"/>
          <p14:tracePt t="76919" x="2106613" y="3830638"/>
          <p14:tracePt t="76927" x="2097088" y="3840163"/>
          <p14:tracePt t="76935" x="2078038" y="3857625"/>
          <p14:tracePt t="76942" x="2051050" y="3884613"/>
          <p14:tracePt t="76951" x="2051050" y="3894138"/>
          <p14:tracePt t="76959" x="2051050" y="3911600"/>
          <p14:tracePt t="76967" x="2051050" y="3930650"/>
          <p14:tracePt t="76976" x="2051050" y="3948113"/>
          <p14:tracePt t="76983" x="2051050" y="3957638"/>
          <p14:tracePt t="76992" x="2051050" y="3994150"/>
          <p14:tracePt t="77015" x="2060575" y="4003675"/>
          <p14:tracePt t="77063" x="2060575" y="4021138"/>
          <p14:tracePt t="77071" x="2060575" y="4040188"/>
          <p14:tracePt t="77079" x="2060575" y="4067175"/>
          <p14:tracePt t="77087" x="2060575" y="4076700"/>
          <p14:tracePt t="77095" x="2060575" y="4094163"/>
          <p14:tracePt t="77103" x="2060575" y="4113213"/>
          <p14:tracePt t="77118" x="2060575" y="4122738"/>
          <p14:tracePt t="77399" x="2078038" y="4113213"/>
          <p14:tracePt t="77408" x="2097088" y="4103688"/>
          <p14:tracePt t="77415" x="2097088" y="4094163"/>
          <p14:tracePt t="77424" x="2114550" y="4076700"/>
          <p14:tracePt t="77438" x="2114550" y="4067175"/>
          <p14:tracePt t="77446" x="2133600" y="4049713"/>
          <p14:tracePt t="77470" x="2133600" y="4040188"/>
          <p14:tracePt t="77486" x="2143125" y="4040188"/>
          <p14:tracePt t="77615" x="2151063" y="4040188"/>
          <p14:tracePt t="77624" x="2170113" y="4040188"/>
          <p14:tracePt t="77768" x="2179638" y="4040188"/>
          <p14:tracePt t="77775" x="2179638" y="4049713"/>
          <p14:tracePt t="77784" x="2179638" y="4067175"/>
          <p14:tracePt t="77792" x="2179638" y="4076700"/>
          <p14:tracePt t="77799" x="2179638" y="4086225"/>
          <p14:tracePt t="77810" x="2179638" y="4094163"/>
          <p14:tracePt t="77823" x="2179638" y="4103688"/>
          <p14:tracePt t="77847" x="2179638" y="4113213"/>
          <p14:tracePt t="77871" x="2179638" y="4122738"/>
          <p14:tracePt t="78272" x="2179638" y="4130675"/>
          <p14:tracePt t="78520" x="2179638" y="4122738"/>
          <p14:tracePt t="78526" x="2187575" y="4094163"/>
          <p14:tracePt t="78534" x="2197100" y="4067175"/>
          <p14:tracePt t="78542" x="2197100" y="4057650"/>
          <p14:tracePt t="78550" x="2206625" y="4021138"/>
          <p14:tracePt t="78559" x="2206625" y="3994150"/>
          <p14:tracePt t="78566" x="2206625" y="3957638"/>
          <p14:tracePt t="78575" x="2224088" y="3930650"/>
          <p14:tracePt t="78583" x="2233613" y="3857625"/>
          <p14:tracePt t="78593" x="2251075" y="3821113"/>
          <p14:tracePt t="78598" x="2260600" y="3775075"/>
          <p14:tracePt t="78608" x="2279650" y="3748088"/>
          <p14:tracePt t="78614" x="2297113" y="3702050"/>
          <p14:tracePt t="78622" x="2297113" y="3675063"/>
          <p14:tracePt t="78630" x="2306638" y="3657600"/>
          <p14:tracePt t="78638" x="2306638" y="3621088"/>
          <p14:tracePt t="78646" x="2306638" y="3611563"/>
          <p14:tracePt t="78655" x="2306638" y="3584575"/>
          <p14:tracePt t="78663" x="2316163" y="3556000"/>
          <p14:tracePt t="78671" x="2324100" y="3556000"/>
          <p14:tracePt t="78679" x="2324100" y="3538538"/>
          <p14:tracePt t="78687" x="2324100" y="3519488"/>
          <p14:tracePt t="78696" x="2324100" y="3492500"/>
          <p14:tracePt t="78703" x="2333625" y="3475038"/>
          <p14:tracePt t="78710" x="2352675" y="3446463"/>
          <p14:tracePt t="78718" x="2379663" y="3411538"/>
          <p14:tracePt t="78726" x="2389188" y="3375025"/>
          <p14:tracePt t="78734" x="2406650" y="3338513"/>
          <p14:tracePt t="78742" x="2443163" y="3302000"/>
          <p14:tracePt t="78750" x="2452688" y="3265488"/>
          <p14:tracePt t="78758" x="2462213" y="3219450"/>
          <p14:tracePt t="78766" x="2470150" y="3192463"/>
          <p14:tracePt t="78774" x="2479675" y="3155950"/>
          <p14:tracePt t="78782" x="2489200" y="3119438"/>
          <p14:tracePt t="78791" x="2498725" y="3100388"/>
          <p14:tracePt t="78799" x="2516188" y="3063875"/>
          <p14:tracePt t="78809" x="2533650" y="3046413"/>
          <p14:tracePt t="78847" x="2543175" y="3036888"/>
          <p14:tracePt t="78856" x="2552700" y="3017838"/>
          <p14:tracePt t="78887" x="2570163" y="3000375"/>
          <p14:tracePt t="78895" x="2579688" y="2990850"/>
          <p14:tracePt t="78927" x="2589213" y="2982913"/>
          <p14:tracePt t="79472" x="2570163" y="3000375"/>
          <p14:tracePt t="79480" x="2543175" y="3017838"/>
          <p14:tracePt t="79488" x="2506663" y="3027363"/>
          <p14:tracePt t="79495" x="2489200" y="3027363"/>
          <p14:tracePt t="79519" x="2479675" y="3027363"/>
          <p14:tracePt t="79600" x="2470150" y="3027363"/>
          <p14:tracePt t="79624" x="2470150" y="3000375"/>
          <p14:tracePt t="79710" x="2470150" y="2990850"/>
          <p14:tracePt t="79718" x="2470150" y="2982913"/>
          <p14:tracePt t="79734" x="2470150" y="2973388"/>
          <p14:tracePt t="79743" x="2470150" y="2954338"/>
          <p14:tracePt t="80215" x="2452688" y="2954338"/>
          <p14:tracePt t="80223" x="2433638" y="2954338"/>
          <p14:tracePt t="80238" x="2425700" y="2954338"/>
          <p14:tracePt t="80431" x="2397125" y="2954338"/>
          <p14:tracePt t="80439" x="2360613" y="2954338"/>
          <p14:tracePt t="80447" x="2343150" y="2954338"/>
          <p14:tracePt t="80455" x="2324100" y="2946400"/>
          <p14:tracePt t="81031" x="2406650" y="2946400"/>
          <p14:tracePt t="81038" x="2498725" y="2946400"/>
          <p14:tracePt t="81046" x="2606675" y="2946400"/>
          <p14:tracePt t="81054" x="2716213" y="2946400"/>
          <p14:tracePt t="81062" x="2835275" y="2963863"/>
          <p14:tracePt t="81070" x="2962275" y="2973388"/>
          <p14:tracePt t="81078" x="3035300" y="2973388"/>
          <p14:tracePt t="81086" x="3090863" y="2973388"/>
          <p14:tracePt t="81094" x="3136900" y="2973388"/>
          <p14:tracePt t="81103" x="3171825" y="2973388"/>
          <p14:tracePt t="81111" x="3190875" y="2973388"/>
          <p14:tracePt t="81119" x="3217863" y="2973388"/>
          <p14:tracePt t="81127" x="3236913" y="2973388"/>
          <p14:tracePt t="81135" x="3263900" y="2973388"/>
          <p14:tracePt t="81143" x="3281363" y="2973388"/>
          <p14:tracePt t="81151" x="3317875" y="2973388"/>
          <p14:tracePt t="81159" x="3336925" y="2973388"/>
          <p14:tracePt t="81167" x="3363913" y="2973388"/>
          <p14:tracePt t="81175" x="3400425" y="2973388"/>
          <p14:tracePt t="81183" x="3419475" y="2973388"/>
          <p14:tracePt t="81192" x="3446463" y="2973388"/>
          <p14:tracePt t="81199" x="3463925" y="2973388"/>
          <p14:tracePt t="81209" x="3473450" y="2973388"/>
          <p14:tracePt t="81215" x="3500438" y="2973388"/>
          <p14:tracePt t="81225" x="3519488" y="2973388"/>
          <p14:tracePt t="81231" x="3546475" y="2973388"/>
          <p14:tracePt t="81239" x="3563938" y="2973388"/>
          <p14:tracePt t="81247" x="3592513" y="2973388"/>
          <p14:tracePt t="81255" x="3600450" y="2973388"/>
          <p14:tracePt t="81263" x="3636963" y="2973388"/>
          <p14:tracePt t="81271" x="3646488" y="2973388"/>
          <p14:tracePt t="81279" x="3683000" y="2973388"/>
          <p14:tracePt t="81287" x="3702050" y="2973388"/>
          <p14:tracePt t="81295" x="3729038" y="2973388"/>
          <p14:tracePt t="81303" x="3746500" y="2973388"/>
          <p14:tracePt t="81311" x="3783013" y="2973388"/>
          <p14:tracePt t="81319" x="3829050" y="2973388"/>
          <p14:tracePt t="81327" x="3856038" y="2973388"/>
          <p14:tracePt t="81335" x="3902075" y="2973388"/>
          <p14:tracePt t="81342" x="3938588" y="2973388"/>
          <p14:tracePt t="81351" x="3992563" y="2973388"/>
          <p14:tracePt t="81359" x="4065588" y="2973388"/>
          <p14:tracePt t="81367" x="4121150" y="2973388"/>
          <p14:tracePt t="81375" x="4238625" y="2990850"/>
          <p14:tracePt t="81383" x="4311650" y="2990850"/>
          <p14:tracePt t="81392" x="4403725" y="2990850"/>
          <p14:tracePt t="81399" x="4476750" y="2990850"/>
          <p14:tracePt t="81409" x="4567238" y="2990850"/>
          <p14:tracePt t="81415" x="4640263" y="2990850"/>
          <p14:tracePt t="81425" x="4695825" y="2990850"/>
          <p14:tracePt t="81431" x="4759325" y="2990850"/>
          <p14:tracePt t="81439" x="4832350" y="3017838"/>
          <p14:tracePt t="81447" x="4859338" y="3017838"/>
          <p14:tracePt t="81455" x="4895850" y="3017838"/>
          <p14:tracePt t="81463" x="4913313" y="3017838"/>
          <p14:tracePt t="81479" x="4932363" y="3017838"/>
          <p14:tracePt t="81879" x="4941888" y="3009900"/>
          <p14:tracePt t="81887" x="4941888" y="2973388"/>
          <p14:tracePt t="81895" x="4941888" y="2954338"/>
          <p14:tracePt t="81903" x="4941888" y="2927350"/>
          <p14:tracePt t="81911" x="4941888" y="2909888"/>
          <p14:tracePt t="81919" x="4941888" y="2881313"/>
          <p14:tracePt t="81927" x="4941888" y="2844800"/>
          <p14:tracePt t="81935" x="4941888" y="2827338"/>
          <p14:tracePt t="81943" x="4941888" y="2800350"/>
          <p14:tracePt t="81951" x="4941888" y="2763838"/>
          <p14:tracePt t="81959" x="4941888" y="2735263"/>
          <p14:tracePt t="81967" x="4941888" y="2717800"/>
          <p14:tracePt t="81975" x="4941888" y="2698750"/>
          <p14:tracePt t="81983" x="4949825" y="2690813"/>
          <p14:tracePt t="82055" x="4949825" y="2717800"/>
          <p14:tracePt t="82063" x="4949825" y="2735263"/>
          <p14:tracePt t="82071" x="4949825" y="2781300"/>
          <p14:tracePt t="82079" x="4949825" y="2800350"/>
          <p14:tracePt t="82088" x="4949825" y="2827338"/>
          <p14:tracePt t="82151" x="4941888" y="2836863"/>
          <p14:tracePt t="82175" x="4932363" y="2817813"/>
          <p14:tracePt t="82191" x="4932363" y="2800350"/>
          <p14:tracePt t="82199" x="4932363" y="2781300"/>
          <p14:tracePt t="82208" x="4932363" y="2763838"/>
          <p14:tracePt t="82215" x="4932363" y="2744788"/>
          <p14:tracePt t="82226" x="4922838" y="2708275"/>
          <p14:tracePt t="82231" x="4922838" y="2690813"/>
          <p14:tracePt t="82239" x="4922838" y="2644775"/>
          <p14:tracePt t="82247" x="4922838" y="2608263"/>
          <p14:tracePt t="82256" x="4905375" y="2562225"/>
          <p14:tracePt t="82263" x="4905375" y="2535238"/>
          <p14:tracePt t="82272" x="4886325" y="2489200"/>
          <p14:tracePt t="82279" x="4886325" y="2452688"/>
          <p14:tracePt t="82288" x="4886325" y="2425700"/>
          <p14:tracePt t="82295" x="4876800" y="2379663"/>
          <p14:tracePt t="82303" x="4876800" y="2352675"/>
          <p14:tracePt t="82311" x="4876800" y="2335213"/>
          <p14:tracePt t="82328" x="4876800" y="2325688"/>
          <p14:tracePt t="82335" x="4876800" y="2306638"/>
          <p14:tracePt t="82343" x="4868863" y="2298700"/>
          <p14:tracePt t="82383" x="4868863" y="2289175"/>
          <p14:tracePt t="82407" x="4868863" y="2270125"/>
          <p14:tracePt t="82424" x="4868863" y="2262188"/>
          <p14:tracePt t="82431" x="4868863" y="2252663"/>
          <p14:tracePt t="82440" x="4859338" y="2233613"/>
          <p14:tracePt t="82455" x="4859338" y="2225675"/>
          <p14:tracePt t="82487" x="4859338" y="2216150"/>
          <p14:tracePt t="82751" x="4803775" y="2170113"/>
          <p14:tracePt t="82759" x="4722813" y="2160588"/>
          <p14:tracePt t="82767" x="4649788" y="2133600"/>
          <p14:tracePt t="82776" x="4586288" y="2097088"/>
          <p14:tracePt t="82783" x="4521200" y="2079625"/>
          <p14:tracePt t="82792" x="4484688" y="2070100"/>
          <p14:tracePt t="82798" x="4448175" y="2052638"/>
          <p14:tracePt t="82807" x="4430713" y="2043113"/>
          <p14:tracePt t="82814" x="4421188" y="2033588"/>
          <p14:tracePt t="82855" x="4421188" y="2016125"/>
          <p14:tracePt t="82863" x="4421188" y="2006600"/>
          <p14:tracePt t="82880" x="4421188" y="1979613"/>
          <p14:tracePt t="82887" x="4421188" y="1960563"/>
          <p14:tracePt t="82895" x="4421188" y="1951038"/>
          <p14:tracePt t="82912" x="4421188" y="1914525"/>
          <p14:tracePt t="82919" x="4421188" y="1906588"/>
          <p14:tracePt t="82927" x="4421188" y="1897063"/>
          <p14:tracePt t="82935" x="4430713" y="1870075"/>
          <p14:tracePt t="82944" x="4440238" y="1870075"/>
          <p14:tracePt t="82951" x="4448175" y="1851025"/>
          <p14:tracePt t="82959" x="4457700" y="1814513"/>
          <p14:tracePt t="82967" x="4476750" y="1814513"/>
          <p14:tracePt t="82976" x="4503738" y="1787525"/>
          <p14:tracePt t="82983" x="4521200" y="1778000"/>
          <p14:tracePt t="82992" x="4549775" y="1768475"/>
          <p14:tracePt t="82999" x="4586288" y="1760538"/>
          <p14:tracePt t="83010" x="4667250" y="1731963"/>
          <p14:tracePt t="83015" x="4713288" y="1724025"/>
          <p14:tracePt t="83025" x="4749800" y="1724025"/>
          <p14:tracePt t="83031" x="4767263" y="1714500"/>
          <p14:tracePt t="83039" x="4813300" y="1714500"/>
          <p14:tracePt t="83047" x="4849813" y="1714500"/>
          <p14:tracePt t="83055" x="4868863" y="1714500"/>
          <p14:tracePt t="83063" x="4886325" y="1714500"/>
          <p14:tracePt t="83071" x="4905375" y="1714500"/>
          <p14:tracePt t="83079" x="4913313" y="1714500"/>
          <p14:tracePt t="83095" x="4932363" y="1714500"/>
          <p14:tracePt t="83104" x="4949825" y="1724025"/>
          <p14:tracePt t="83119" x="4959350" y="1741488"/>
          <p14:tracePt t="83128" x="4959350" y="1768475"/>
          <p14:tracePt t="83135" x="4959350" y="1787525"/>
          <p14:tracePt t="83144" x="4959350" y="1824038"/>
          <p14:tracePt t="83151" x="4959350" y="1860550"/>
          <p14:tracePt t="83159" x="4959350" y="1878013"/>
          <p14:tracePt t="83167" x="4959350" y="1906588"/>
          <p14:tracePt t="83176" x="4959350" y="1924050"/>
          <p14:tracePt t="83183" x="4959350" y="1933575"/>
          <p14:tracePt t="83193" x="4959350" y="1943100"/>
          <p14:tracePt t="83209" x="4959350" y="1951038"/>
          <p14:tracePt t="83215" x="4959350" y="1970088"/>
          <p14:tracePt t="83225" x="4941888" y="1987550"/>
          <p14:tracePt t="83231" x="4922838" y="2006600"/>
          <p14:tracePt t="83240" x="4905375" y="2016125"/>
          <p14:tracePt t="83248" x="4876800" y="2052638"/>
          <p14:tracePt t="83255" x="4849813" y="2070100"/>
          <p14:tracePt t="83263" x="4795838" y="2097088"/>
          <p14:tracePt t="83272" x="4759325" y="2116138"/>
          <p14:tracePt t="83279" x="4730750" y="2125663"/>
          <p14:tracePt t="83287" x="4703763" y="2133600"/>
          <p14:tracePt t="83296" x="4667250" y="2160588"/>
          <p14:tracePt t="83303" x="4649788" y="2160588"/>
          <p14:tracePt t="83312" x="4630738" y="2160588"/>
          <p14:tracePt t="83319" x="4613275" y="2160588"/>
          <p14:tracePt t="83415" x="4603750" y="2160588"/>
          <p14:tracePt t="83424" x="4594225" y="2160588"/>
          <p14:tracePt t="83431" x="4576763" y="2152650"/>
          <p14:tracePt t="83440" x="4557713" y="2116138"/>
          <p14:tracePt t="83447" x="4557713" y="2097088"/>
          <p14:tracePt t="83456" x="4557713" y="2079625"/>
          <p14:tracePt t="83463" x="4557713" y="2070100"/>
          <p14:tracePt t="83472" x="4557713" y="2060575"/>
          <p14:tracePt t="83479" x="4557713" y="2033588"/>
          <p14:tracePt t="83487" x="4557713" y="2024063"/>
          <p14:tracePt t="83495" x="4557713" y="2016125"/>
          <p14:tracePt t="83503" x="4557713" y="1997075"/>
          <p14:tracePt t="83511" x="4557713" y="1987550"/>
          <p14:tracePt t="83519" x="4567238" y="1979613"/>
          <p14:tracePt t="83535" x="4576763" y="1951038"/>
          <p14:tracePt t="83544" x="4586288" y="1933575"/>
          <p14:tracePt t="83559" x="4594225" y="1933575"/>
          <p14:tracePt t="83567" x="4603750" y="1924050"/>
          <p14:tracePt t="83576" x="4622800" y="1924050"/>
          <p14:tracePt t="83583" x="4640263" y="1906588"/>
          <p14:tracePt t="83593" x="4649788" y="1897063"/>
          <p14:tracePt t="83599" x="4667250" y="1887538"/>
          <p14:tracePt t="83610" x="4686300" y="1887538"/>
          <p14:tracePt t="83615" x="4695825" y="1887538"/>
          <p14:tracePt t="83626" x="4703763" y="1878013"/>
          <p14:tracePt t="83631" x="4722813" y="1878013"/>
          <p14:tracePt t="83656" x="4730750" y="1870075"/>
          <p14:tracePt t="83695" x="4740275" y="1860550"/>
          <p14:tracePt t="83703" x="4767263" y="1878013"/>
          <p14:tracePt t="83711" x="4776788" y="1887538"/>
          <p14:tracePt t="83719" x="4813300" y="1914525"/>
          <p14:tracePt t="83727" x="4832350" y="1933575"/>
          <p14:tracePt t="83735" x="4859338" y="1960563"/>
          <p14:tracePt t="83751" x="4868863" y="1997075"/>
          <p14:tracePt t="83759" x="4876800" y="2016125"/>
          <p14:tracePt t="83767" x="4876800" y="2052638"/>
          <p14:tracePt t="83775" x="4876800" y="2060575"/>
          <p14:tracePt t="83791" x="4876800" y="2070100"/>
          <p14:tracePt t="83799" x="4876800" y="2079625"/>
          <p14:tracePt t="83815" x="4876800" y="2089150"/>
          <p14:tracePt t="83831" x="4876800" y="2097088"/>
          <p14:tracePt t="83842" x="4876800" y="2106613"/>
          <p14:tracePt t="83847" x="4876800" y="2125663"/>
          <p14:tracePt t="83863" x="4876800" y="2133600"/>
          <p14:tracePt t="83871" x="4876800" y="2152650"/>
          <p14:tracePt t="83879" x="4876800" y="2170113"/>
          <p14:tracePt t="83895" x="4832350" y="2197100"/>
          <p14:tracePt t="83903" x="4803775" y="2225675"/>
          <p14:tracePt t="83912" x="4759325" y="2233613"/>
          <p14:tracePt t="83919" x="4740275" y="2233613"/>
          <p14:tracePt t="83927" x="4703763" y="2233613"/>
          <p14:tracePt t="83935" x="4667250" y="2233613"/>
          <p14:tracePt t="83943" x="4649788" y="2243138"/>
          <p14:tracePt t="84104" x="4649788" y="2252663"/>
          <p14:tracePt t="84118" x="4649788" y="2262188"/>
          <p14:tracePt t="84126" x="4649788" y="2316163"/>
          <p14:tracePt t="84134" x="4649788" y="2362200"/>
          <p14:tracePt t="84142" x="4649788" y="2425700"/>
          <p14:tracePt t="84150" x="4594225" y="2508250"/>
          <p14:tracePt t="84158" x="4594225" y="2598738"/>
          <p14:tracePt t="84166" x="4567238" y="2698750"/>
          <p14:tracePt t="84174" x="4567238" y="2827338"/>
          <p14:tracePt t="84183" x="4521200" y="2909888"/>
          <p14:tracePt t="84192" x="4513263" y="2982913"/>
          <p14:tracePt t="84199" x="4494213" y="3046413"/>
          <p14:tracePt t="84210" x="4476750" y="3100388"/>
          <p14:tracePt t="84216" x="4476750" y="3146425"/>
          <p14:tracePt t="84227" x="4467225" y="3155950"/>
          <p14:tracePt t="84448" x="4467225" y="3146425"/>
          <p14:tracePt t="84456" x="4467225" y="3136900"/>
          <p14:tracePt t="84488" x="4467225" y="3127375"/>
          <p14:tracePt t="84656" x="4467225" y="3119438"/>
          <p14:tracePt t="84664" x="4467225" y="3109913"/>
          <p14:tracePt t="84672" x="4467225" y="3100388"/>
          <p14:tracePt t="84800" x="4467225" y="3090863"/>
          <p14:tracePt t="84808" x="4476750" y="3082925"/>
          <p14:tracePt t="84816" x="4530725" y="3063875"/>
          <p14:tracePt t="84825" x="4676775" y="3063875"/>
          <p14:tracePt t="84831" x="4905375" y="3046413"/>
          <p14:tracePt t="84842" x="5132388" y="3046413"/>
          <p14:tracePt t="84847" x="5397500" y="3046413"/>
          <p14:tracePt t="84856" x="5597525" y="3046413"/>
          <p14:tracePt t="84863" x="5816600" y="3046413"/>
          <p14:tracePt t="84872" x="6016625" y="3046413"/>
          <p14:tracePt t="84880" x="6089650" y="3046413"/>
          <p14:tracePt t="84888" x="6162675" y="3046413"/>
          <p14:tracePt t="84903" x="6181725" y="3046413"/>
          <p14:tracePt t="85080" x="6172200" y="3046413"/>
          <p14:tracePt t="85088" x="6126163" y="3046413"/>
          <p14:tracePt t="85094" x="6072188" y="3046413"/>
          <p14:tracePt t="85102" x="6016625" y="3063875"/>
          <p14:tracePt t="85110" x="5972175" y="3073400"/>
          <p14:tracePt t="85118" x="5907088" y="3082925"/>
          <p14:tracePt t="85126" x="5870575" y="3082925"/>
          <p14:tracePt t="85134" x="5843588" y="3100388"/>
          <p14:tracePt t="85142" x="5797550" y="3127375"/>
          <p14:tracePt t="85150" x="5761038" y="3146425"/>
          <p14:tracePt t="85159" x="5734050" y="3182938"/>
          <p14:tracePt t="85167" x="5688013" y="3209925"/>
          <p14:tracePt t="85176" x="5680075" y="3228975"/>
          <p14:tracePt t="85183" x="5643563" y="3273425"/>
          <p14:tracePt t="85193" x="5634038" y="3282950"/>
          <p14:tracePt t="85200" x="5624513" y="3309938"/>
          <p14:tracePt t="85210" x="5616575" y="3346450"/>
          <p14:tracePt t="85216" x="5597525" y="3365500"/>
          <p14:tracePt t="85231" x="5597525" y="3375025"/>
          <p14:tracePt t="85424" x="5597525" y="3392488"/>
          <p14:tracePt t="85432" x="5588000" y="3411538"/>
          <p14:tracePt t="85440" x="5543550" y="3446463"/>
          <p14:tracePt t="85448" x="5497513" y="3492500"/>
          <p14:tracePt t="85456" x="5461000" y="3529013"/>
          <p14:tracePt t="85463" x="5414963" y="3565525"/>
          <p14:tracePt t="85472" x="5378450" y="3592513"/>
          <p14:tracePt t="85481" x="5314950" y="3648075"/>
          <p14:tracePt t="85488" x="5268913" y="3665538"/>
          <p14:tracePt t="85497" x="5241925" y="3702050"/>
          <p14:tracePt t="85504" x="5187950" y="3748088"/>
          <p14:tracePt t="85512" x="5168900" y="3767138"/>
          <p14:tracePt t="85520" x="5141913" y="3803650"/>
          <p14:tracePt t="85527" x="5132388" y="3821113"/>
          <p14:tracePt t="85536" x="5132388" y="3848100"/>
          <p14:tracePt t="85543" x="5132388" y="3867150"/>
          <p14:tracePt t="85552" x="5132388" y="3894138"/>
          <p14:tracePt t="85568" x="5132388" y="3903663"/>
          <p14:tracePt t="85577" x="5132388" y="3911600"/>
          <p14:tracePt t="85594" x="5132388" y="3930650"/>
          <p14:tracePt t="85728" x="5122863" y="3940175"/>
          <p14:tracePt t="85743" x="5114925" y="3948113"/>
          <p14:tracePt t="85751" x="5095875" y="3948113"/>
          <p14:tracePt t="85759" x="5086350" y="3948113"/>
          <p14:tracePt t="85767" x="5068888" y="3957638"/>
          <p14:tracePt t="85783" x="5059363" y="3957638"/>
          <p14:tracePt t="85799" x="5049838" y="3957638"/>
          <p14:tracePt t="85840" x="5032375" y="3957638"/>
          <p14:tracePt t="85856" x="5022850" y="3957638"/>
          <p14:tracePt t="85872" x="5014913" y="3957638"/>
          <p14:tracePt t="85895" x="4995863" y="3957638"/>
          <p14:tracePt t="85903" x="4986338" y="3957638"/>
          <p14:tracePt t="85911" x="4978400" y="3957638"/>
          <p14:tracePt t="85919" x="4968875" y="3930650"/>
          <p14:tracePt t="85928" x="4959350" y="3894138"/>
          <p14:tracePt t="85935" x="4959350" y="3857625"/>
          <p14:tracePt t="85943" x="4941888" y="3811588"/>
          <p14:tracePt t="85951" x="4922838" y="3794125"/>
          <p14:tracePt t="85959" x="4922838" y="3775075"/>
          <p14:tracePt t="85967" x="4913313" y="3748088"/>
          <p14:tracePt t="85976" x="4913313" y="3738563"/>
          <p14:tracePt t="85983" x="4913313" y="3730625"/>
          <p14:tracePt t="85993" x="4913313" y="3711575"/>
          <p14:tracePt t="86009" x="4913313" y="3702050"/>
          <p14:tracePt t="86026" x="4913313" y="3694113"/>
          <p14:tracePt t="86032" x="4932363" y="3675063"/>
          <p14:tracePt t="86042" x="4968875" y="3657600"/>
          <p14:tracePt t="86047" x="4986338" y="3648075"/>
          <p14:tracePt t="86055" x="5022850" y="3648075"/>
          <p14:tracePt t="86064" x="5078413" y="3638550"/>
          <p14:tracePt t="86071" x="5114925" y="3638550"/>
          <p14:tracePt t="86079" x="5168900" y="3638550"/>
          <p14:tracePt t="86087" x="5241925" y="3638550"/>
          <p14:tracePt t="86095" x="5314950" y="3638550"/>
          <p14:tracePt t="86103" x="5368925" y="3638550"/>
          <p14:tracePt t="86111" x="5424488" y="3638550"/>
          <p14:tracePt t="86119" x="5470525" y="3665538"/>
          <p14:tracePt t="86128" x="5507038" y="3684588"/>
          <p14:tracePt t="86135" x="5534025" y="3721100"/>
          <p14:tracePt t="86143" x="5551488" y="3738563"/>
          <p14:tracePt t="86151" x="5570538" y="3767138"/>
          <p14:tracePt t="86159" x="5570538" y="3775075"/>
          <p14:tracePt t="86167" x="5570538" y="3803650"/>
          <p14:tracePt t="86176" x="5570538" y="3821113"/>
          <p14:tracePt t="86183" x="5570538" y="3848100"/>
          <p14:tracePt t="86193" x="5551488" y="3875088"/>
          <p14:tracePt t="86199" x="5534025" y="3894138"/>
          <p14:tracePt t="86209" x="5524500" y="3903663"/>
          <p14:tracePt t="86215" x="5524500" y="3911600"/>
          <p14:tracePt t="86226" x="5507038" y="3921125"/>
          <p14:tracePt t="86242" x="5487988" y="3930650"/>
          <p14:tracePt t="86247" x="5487988" y="3940175"/>
          <p14:tracePt t="86271" x="5470525" y="3940175"/>
          <p14:tracePt t="86360" x="5434013" y="3911600"/>
          <p14:tracePt t="86368" x="5424488" y="3884613"/>
          <p14:tracePt t="86375" x="5414963" y="3830638"/>
          <p14:tracePt t="86383" x="5378450" y="3784600"/>
          <p14:tracePt t="86393" x="5368925" y="3767138"/>
          <p14:tracePt t="86399" x="5351463" y="3721100"/>
          <p14:tracePt t="86409" x="5351463" y="3711575"/>
          <p14:tracePt t="86415" x="5351463" y="3684588"/>
          <p14:tracePt t="86425" x="5351463" y="3657600"/>
          <p14:tracePt t="86432" x="5360988" y="3638550"/>
          <p14:tracePt t="86442" x="5378450" y="3621088"/>
          <p14:tracePt t="86447" x="5387975" y="3611563"/>
          <p14:tracePt t="86456" x="5397500" y="3592513"/>
          <p14:tracePt t="86464" x="5397500" y="3584575"/>
          <p14:tracePt t="86592" x="5387975" y="3584575"/>
          <p14:tracePt t="86624" x="5378450" y="3592513"/>
          <p14:tracePt t="87040" x="5360988" y="3602038"/>
          <p14:tracePt t="87047" x="5351463" y="3611563"/>
          <p14:tracePt t="87192" x="5341938" y="3611563"/>
          <p14:tracePt t="87200" x="5334000" y="3584575"/>
          <p14:tracePt t="87208" x="5324475" y="3529013"/>
          <p14:tracePt t="87216" x="5324475" y="3475038"/>
          <p14:tracePt t="87226" x="5297488" y="3392488"/>
          <p14:tracePt t="87232" x="5297488" y="3338513"/>
          <p14:tracePt t="87243" x="5287963" y="3228975"/>
          <p14:tracePt t="87248" x="5268913" y="3127375"/>
          <p14:tracePt t="87256" x="5268913" y="3017838"/>
          <p14:tracePt t="87264" x="5268913" y="2946400"/>
          <p14:tracePt t="87272" x="5268913" y="2890838"/>
          <p14:tracePt t="87280" x="5268913" y="2800350"/>
          <p14:tracePt t="87288" x="5268913" y="2727325"/>
          <p14:tracePt t="87296" x="5268913" y="2635250"/>
          <p14:tracePt t="87304" x="5268913" y="2571750"/>
          <p14:tracePt t="87312" x="5268913" y="2535238"/>
          <p14:tracePt t="87320" x="5268913" y="2517775"/>
          <p14:tracePt t="87328" x="5268913" y="2489200"/>
          <p14:tracePt t="87336" x="5268913" y="2471738"/>
          <p14:tracePt t="87343" x="5268913" y="2444750"/>
          <p14:tracePt t="87352" x="5268913" y="2435225"/>
          <p14:tracePt t="87359" x="5268913" y="2425700"/>
          <p14:tracePt t="87368" x="5268913" y="2408238"/>
          <p14:tracePt t="87384" x="5268913" y="2398713"/>
          <p14:tracePt t="87400" x="5268913" y="2389188"/>
          <p14:tracePt t="87519" x="5268913" y="2371725"/>
          <p14:tracePt t="87527" x="5268913" y="2362200"/>
          <p14:tracePt t="87551" x="5268913" y="2352675"/>
          <p14:tracePt t="87559" x="5268913" y="2343150"/>
          <p14:tracePt t="87575" x="5268913" y="2325688"/>
          <p14:tracePt t="87591" x="5268913" y="2316163"/>
          <p14:tracePt t="87615" x="5268913" y="2306638"/>
          <p14:tracePt t="87631" x="5260975" y="2298700"/>
          <p14:tracePt t="87799" x="5241925" y="2306638"/>
          <p14:tracePt t="87808" x="5224463" y="2335213"/>
          <p14:tracePt t="87815" x="5195888" y="2343150"/>
          <p14:tracePt t="87824" x="5159375" y="2379663"/>
          <p14:tracePt t="87831" x="5132388" y="2398713"/>
          <p14:tracePt t="87842" x="5114925" y="2416175"/>
          <p14:tracePt t="87847" x="5095875" y="2425700"/>
          <p14:tracePt t="87856" x="5078413" y="2435225"/>
          <p14:tracePt t="87863" x="5059363" y="2444750"/>
          <p14:tracePt t="88016" x="5049838" y="2444750"/>
          <p14:tracePt t="88022" x="5049838" y="2435225"/>
          <p14:tracePt t="88030" x="5049838" y="2398713"/>
          <p14:tracePt t="88038" x="5059363" y="2389188"/>
          <p14:tracePt t="88046" x="5078413" y="2362200"/>
          <p14:tracePt t="88054" x="5105400" y="2335213"/>
          <p14:tracePt t="88062" x="5122863" y="2325688"/>
          <p14:tracePt t="88071" x="5151438" y="2306638"/>
          <p14:tracePt t="88079" x="5168900" y="2289175"/>
          <p14:tracePt t="88087" x="5195888" y="2262188"/>
          <p14:tracePt t="88096" x="5214938" y="2243138"/>
          <p14:tracePt t="88103" x="5251450" y="2225675"/>
          <p14:tracePt t="88112" x="5305425" y="2216150"/>
          <p14:tracePt t="88128" x="5314950" y="2216150"/>
          <p14:tracePt t="88264" x="5351463" y="2225675"/>
          <p14:tracePt t="88271" x="5360988" y="2233613"/>
          <p14:tracePt t="88296" x="5368925" y="2252663"/>
          <p14:tracePt t="88439" x="5368925" y="2270125"/>
          <p14:tracePt t="88447" x="5368925" y="2306638"/>
          <p14:tracePt t="88456" x="5368925" y="2316163"/>
          <p14:tracePt t="88463" x="5368925" y="2335213"/>
          <p14:tracePt t="88471" x="5378450" y="2371725"/>
          <p14:tracePt t="88487" x="5378450" y="2389188"/>
          <p14:tracePt t="88495" x="5378450" y="2398713"/>
          <p14:tracePt t="89686" x="5378450" y="2425700"/>
          <p14:tracePt t="89694" x="5314950" y="2489200"/>
          <p14:tracePt t="89702" x="5251450" y="2525713"/>
          <p14:tracePt t="89710" x="5187950" y="2581275"/>
          <p14:tracePt t="89718" x="5114925" y="2681288"/>
          <p14:tracePt t="89727" x="5059363" y="2763838"/>
          <p14:tracePt t="89735" x="5005388" y="2844800"/>
          <p14:tracePt t="89744" x="4978400" y="2890838"/>
          <p14:tracePt t="89751" x="4922838" y="2973388"/>
          <p14:tracePt t="89759" x="4895850" y="3046413"/>
          <p14:tracePt t="89767" x="4876800" y="3073400"/>
          <p14:tracePt t="89775" x="4859338" y="3109913"/>
          <p14:tracePt t="89783" x="4849813" y="3119438"/>
          <p14:tracePt t="89792" x="4832350" y="3136900"/>
          <p14:tracePt t="89799" x="4822825" y="3146425"/>
          <p14:tracePt t="89903" x="4822825" y="3155950"/>
          <p14:tracePt t="89911" x="4822825" y="3163888"/>
          <p14:tracePt t="89919" x="4813300" y="3182938"/>
          <p14:tracePt t="89935" x="4795838" y="3209925"/>
          <p14:tracePt t="89944" x="4776788" y="3219450"/>
          <p14:tracePt t="89951" x="4776788" y="3236913"/>
          <p14:tracePt t="89959" x="4776788" y="3246438"/>
          <p14:tracePt t="89983" x="4776788" y="3255963"/>
          <p14:tracePt t="90031" x="4776788" y="3265488"/>
          <p14:tracePt t="90047" x="4776788" y="3273425"/>
          <p14:tracePt t="90055" x="4776788" y="3282950"/>
          <p14:tracePt t="90063" x="4776788" y="3292475"/>
          <p14:tracePt t="90071" x="4776788" y="3309938"/>
          <p14:tracePt t="90079" x="4776788" y="3328988"/>
          <p14:tracePt t="90087" x="4776788" y="3338513"/>
          <p14:tracePt t="90095" x="4776788" y="3355975"/>
          <p14:tracePt t="90103" x="4776788" y="3375025"/>
          <p14:tracePt t="90111" x="4776788" y="3411538"/>
          <p14:tracePt t="90128" x="4776788" y="3419475"/>
          <p14:tracePt t="90135" x="4776788" y="3446463"/>
          <p14:tracePt t="90143" x="4786313" y="3465513"/>
          <p14:tracePt t="90160" x="4786313" y="3492500"/>
          <p14:tracePt t="90175" x="4786313" y="3502025"/>
          <p14:tracePt t="90192" x="4786313" y="3511550"/>
          <p14:tracePt t="90199" x="4786313" y="3529013"/>
          <p14:tracePt t="90223" x="4786313" y="3538538"/>
          <p14:tracePt t="90240" x="4786313" y="3548063"/>
          <p14:tracePt t="90255" x="4786313" y="3556000"/>
          <p14:tracePt t="90263" x="4786313" y="3565525"/>
          <p14:tracePt t="90279" x="4786313" y="3575050"/>
          <p14:tracePt t="90287" x="4786313" y="3584575"/>
          <p14:tracePt t="90296" x="4786313" y="3592513"/>
          <p14:tracePt t="90304" x="4786313" y="3611563"/>
          <p14:tracePt t="90311" x="4803775" y="3629025"/>
          <p14:tracePt t="90327" x="4840288" y="3675063"/>
          <p14:tracePt t="90344" x="4859338" y="3694113"/>
          <p14:tracePt t="90359" x="4905375" y="3730625"/>
          <p14:tracePt t="90375" x="4932363" y="3738563"/>
          <p14:tracePt t="90383" x="4941888" y="3748088"/>
          <p14:tracePt t="90392" x="4978400" y="3748088"/>
          <p14:tracePt t="90399" x="4995863" y="3748088"/>
          <p14:tracePt t="90408" x="5032375" y="3748088"/>
          <p14:tracePt t="90415" x="5078413" y="3748088"/>
          <p14:tracePt t="90425" x="5114925" y="3748088"/>
          <p14:tracePt t="90431" x="5168900" y="3748088"/>
          <p14:tracePt t="90441" x="5205413" y="3748088"/>
          <p14:tracePt t="90447" x="5251450" y="3748088"/>
          <p14:tracePt t="90456" x="5287963" y="3748088"/>
          <p14:tracePt t="90463" x="5297488" y="3748088"/>
          <p14:tracePt t="90703" x="5297488" y="3730625"/>
          <p14:tracePt t="90711" x="5297488" y="3711575"/>
          <p14:tracePt t="90719" x="5297488" y="3684588"/>
          <p14:tracePt t="90728" x="5297488" y="3675063"/>
          <p14:tracePt t="90735" x="5305425" y="3648075"/>
          <p14:tracePt t="90744" x="5305425" y="3638550"/>
          <p14:tracePt t="90751" x="5305425" y="3611563"/>
          <p14:tracePt t="90759" x="5305425" y="3592513"/>
          <p14:tracePt t="90767" x="5305425" y="3556000"/>
          <p14:tracePt t="90777" x="5305425" y="3511550"/>
          <p14:tracePt t="90783" x="5334000" y="3482975"/>
          <p14:tracePt t="90792" x="5341938" y="3411538"/>
          <p14:tracePt t="90799" x="5341938" y="3382963"/>
          <p14:tracePt t="90808" x="5351463" y="3328988"/>
          <p14:tracePt t="90815" x="5351463" y="3309938"/>
          <p14:tracePt t="90825" x="5360988" y="3282950"/>
          <p14:tracePt t="90831" x="5360988" y="3236913"/>
          <p14:tracePt t="90842" x="5378450" y="3219450"/>
          <p14:tracePt t="90847" x="5378450" y="3182938"/>
          <p14:tracePt t="90856" x="5378450" y="3146425"/>
          <p14:tracePt t="90863" x="5378450" y="3127375"/>
          <p14:tracePt t="90872" x="5387975" y="3100388"/>
          <p14:tracePt t="90879" x="5387975" y="3082925"/>
          <p14:tracePt t="90888" x="5387975" y="3063875"/>
          <p14:tracePt t="90895" x="5387975" y="3046413"/>
          <p14:tracePt t="90911" x="5387975" y="3036888"/>
          <p14:tracePt t="90919" x="5387975" y="3017838"/>
          <p14:tracePt t="90935" x="5387975" y="3009900"/>
          <p14:tracePt t="91007" x="5387975" y="3000375"/>
          <p14:tracePt t="91047" x="5378450" y="2963863"/>
          <p14:tracePt t="91056" x="5341938" y="2954338"/>
          <p14:tracePt t="91063" x="5278438" y="2946400"/>
          <p14:tracePt t="91071" x="5224463" y="2946400"/>
          <p14:tracePt t="91079" x="5095875" y="2900363"/>
          <p14:tracePt t="91087" x="5014913" y="2881313"/>
          <p14:tracePt t="91095" x="4922838" y="2873375"/>
          <p14:tracePt t="91103" x="4813300" y="2873375"/>
          <p14:tracePt t="91112" x="4730750" y="2854325"/>
          <p14:tracePt t="91119" x="4695825" y="2854325"/>
          <p14:tracePt t="91127" x="4640263" y="2854325"/>
          <p14:tracePt t="91135" x="4630738" y="2854325"/>
          <p14:tracePt t="91144" x="4622800" y="2854325"/>
          <p14:tracePt t="91287" x="4613275" y="2854325"/>
          <p14:tracePt t="91295" x="4613275" y="2827338"/>
          <p14:tracePt t="91303" x="4613275" y="2808288"/>
          <p14:tracePt t="91311" x="4622800" y="2790825"/>
          <p14:tracePt t="91319" x="4630738" y="2754313"/>
          <p14:tracePt t="91328" x="4640263" y="2754313"/>
          <p14:tracePt t="91335" x="4649788" y="2717800"/>
          <p14:tracePt t="91344" x="4659313" y="2690813"/>
          <p14:tracePt t="91351" x="4659313" y="2662238"/>
          <p14:tracePt t="91359" x="4667250" y="2635250"/>
          <p14:tracePt t="91367" x="4695825" y="2617788"/>
          <p14:tracePt t="91375" x="4695825" y="2598738"/>
          <p14:tracePt t="91383" x="4695825" y="2554288"/>
          <p14:tracePt t="91392" x="4703763" y="2535238"/>
          <p14:tracePt t="91399" x="4713288" y="2498725"/>
          <p14:tracePt t="91409" x="4713288" y="2471738"/>
          <p14:tracePt t="91415" x="4730750" y="2444750"/>
          <p14:tracePt t="91426" x="4730750" y="2416175"/>
          <p14:tracePt t="91431" x="4730750" y="2398713"/>
          <p14:tracePt t="91442" x="4730750" y="2371725"/>
          <p14:tracePt t="91447" x="4740275" y="2352675"/>
          <p14:tracePt t="91463" x="4740275" y="2325688"/>
          <p14:tracePt t="91471" x="4740275" y="2316163"/>
          <p14:tracePt t="91479" x="4749800" y="2298700"/>
          <p14:tracePt t="91487" x="4749800" y="2279650"/>
          <p14:tracePt t="91495" x="4749800" y="2262188"/>
          <p14:tracePt t="91503" x="4749800" y="2252663"/>
          <p14:tracePt t="91511" x="4749800" y="2243138"/>
          <p14:tracePt t="91519" x="4749800" y="2225675"/>
          <p14:tracePt t="91527" x="4759325" y="2206625"/>
          <p14:tracePt t="91544" x="4759325" y="2197100"/>
          <p14:tracePt t="91551" x="4767263" y="2189163"/>
          <p14:tracePt t="91559" x="4776788" y="2179638"/>
          <p14:tracePt t="91575" x="4776788" y="2170113"/>
          <p14:tracePt t="91615" x="4786313" y="2143125"/>
          <p14:tracePt t="91631" x="4795838" y="2133600"/>
          <p14:tracePt t="91655" x="4813300" y="2116138"/>
          <p14:tracePt t="91663" x="4813300" y="2106613"/>
          <p14:tracePt t="91672" x="4813300" y="2097088"/>
          <p14:tracePt t="91679" x="4822825" y="2089150"/>
          <p14:tracePt t="91687" x="4832350" y="2079625"/>
          <p14:tracePt t="91695" x="4832350" y="2070100"/>
          <p14:tracePt t="91711" x="4840288" y="2060575"/>
          <p14:tracePt t="92031" x="4840288" y="2052638"/>
          <p14:tracePt t="92062" x="4840288" y="2033588"/>
          <p14:tracePt t="92078" x="4840288" y="2024063"/>
          <p14:tracePt t="92087" x="4840288" y="2006600"/>
          <p14:tracePt t="92095" x="4840288" y="1979613"/>
          <p14:tracePt t="92103" x="4840288" y="1960563"/>
          <p14:tracePt t="92111" x="4840288" y="1933575"/>
          <p14:tracePt t="92119" x="4859338" y="1924050"/>
          <p14:tracePt t="92127" x="4868863" y="1914525"/>
          <p14:tracePt t="92135" x="4886325" y="1897063"/>
          <p14:tracePt t="92144" x="4905375" y="1887538"/>
          <p14:tracePt t="92151" x="4922838" y="1878013"/>
          <p14:tracePt t="92159" x="4978400" y="1870075"/>
          <p14:tracePt t="92167" x="5005388" y="1860550"/>
          <p14:tracePt t="92175" x="5049838" y="1833563"/>
          <p14:tracePt t="92183" x="5078413" y="1824038"/>
          <p14:tracePt t="92192" x="5095875" y="1824038"/>
          <p14:tracePt t="92199" x="5114925" y="1814513"/>
          <p14:tracePt t="92231" x="5122863" y="1814513"/>
          <p14:tracePt t="92247" x="5141913" y="1814513"/>
          <p14:tracePt t="92271" x="5151438" y="1814513"/>
          <p14:tracePt t="92279" x="5151438" y="1824038"/>
          <p14:tracePt t="92287" x="5151438" y="1833563"/>
          <p14:tracePt t="92296" x="5151438" y="1841500"/>
          <p14:tracePt t="92304" x="5151438" y="1860550"/>
          <p14:tracePt t="92312" x="5151438" y="1870075"/>
          <p14:tracePt t="92319" x="5151438" y="1878013"/>
          <p14:tracePt t="92327" x="5151438" y="1897063"/>
          <p14:tracePt t="92335" x="5151438" y="1906588"/>
          <p14:tracePt t="92343" x="5151438" y="1924050"/>
          <p14:tracePt t="92351" x="5141913" y="1933575"/>
          <p14:tracePt t="92358" x="5114925" y="1960563"/>
          <p14:tracePt t="92367" x="5095875" y="1970088"/>
          <p14:tracePt t="92375" x="5049838" y="1979613"/>
          <p14:tracePt t="92383" x="5005388" y="1997075"/>
          <p14:tracePt t="92392" x="4949825" y="2024063"/>
          <p14:tracePt t="92399" x="4941888" y="2033588"/>
          <p14:tracePt t="92409" x="4913313" y="2033588"/>
          <p14:tracePt t="92415" x="4895850" y="2033588"/>
          <p14:tracePt t="92425" x="4886325" y="2033588"/>
          <p14:tracePt t="92463" x="4868863" y="2033588"/>
          <p14:tracePt t="92640" x="4859338" y="2043113"/>
          <p14:tracePt t="92647" x="4840288" y="2089150"/>
          <p14:tracePt t="92654" x="4813300" y="2170113"/>
          <p14:tracePt t="92662" x="4786313" y="2252663"/>
          <p14:tracePt t="92670" x="4749800" y="2325688"/>
          <p14:tracePt t="92678" x="4722813" y="2389188"/>
          <p14:tracePt t="92686" x="4695825" y="2489200"/>
          <p14:tracePt t="92694" x="4659313" y="2589213"/>
          <p14:tracePt t="92702" x="4640263" y="2625725"/>
          <p14:tracePt t="92710" x="4630738" y="2708275"/>
          <p14:tracePt t="92718" x="4613275" y="2754313"/>
          <p14:tracePt t="92727" x="4594225" y="2808288"/>
          <p14:tracePt t="92735" x="4594225" y="2863850"/>
          <p14:tracePt t="92743" x="4586288" y="2909888"/>
          <p14:tracePt t="92751" x="4586288" y="2917825"/>
          <p14:tracePt t="92760" x="4586288" y="2936875"/>
          <p14:tracePt t="92775" x="4576763" y="2936875"/>
          <p14:tracePt t="93054" x="4567238" y="2936875"/>
          <p14:tracePt t="93070" x="4567238" y="2946400"/>
          <p14:tracePt t="93078" x="4557713" y="2954338"/>
          <p14:tracePt t="93086" x="4467225" y="2954338"/>
          <p14:tracePt t="93094" x="4303713" y="2954338"/>
          <p14:tracePt t="93103" x="4148138" y="2954338"/>
          <p14:tracePt t="93110" x="3984625" y="2954338"/>
          <p14:tracePt t="93118" x="3802063" y="2954338"/>
          <p14:tracePt t="93126" x="3656013" y="2954338"/>
          <p14:tracePt t="93135" x="3509963" y="2954338"/>
          <p14:tracePt t="93142" x="3382963" y="2954338"/>
          <p14:tracePt t="93150" x="3273425" y="2954338"/>
          <p14:tracePt t="93158" x="3181350" y="2954338"/>
          <p14:tracePt t="93166" x="3136900" y="2954338"/>
          <p14:tracePt t="93174" x="3100388" y="2954338"/>
          <p14:tracePt t="93182" x="3090863" y="2954338"/>
          <p14:tracePt t="93190" x="3063875" y="2954338"/>
          <p14:tracePt t="93198" x="3044825" y="2954338"/>
          <p14:tracePt t="93206" x="2998788" y="2954338"/>
          <p14:tracePt t="93215" x="2962275" y="2954338"/>
          <p14:tracePt t="93224" x="2944813" y="2954338"/>
          <p14:tracePt t="93231" x="2889250" y="2954338"/>
          <p14:tracePt t="93242" x="2862263" y="2954338"/>
          <p14:tracePt t="93248" x="2844800" y="2954338"/>
          <p14:tracePt t="93258" x="2825750" y="2954338"/>
          <p14:tracePt t="93264" x="2808288" y="2954338"/>
          <p14:tracePt t="93272" x="2789238" y="2954338"/>
          <p14:tracePt t="93280" x="2771775" y="2954338"/>
          <p14:tracePt t="93288" x="2762250" y="2954338"/>
          <p14:tracePt t="93304" x="2744788" y="2954338"/>
          <p14:tracePt t="93360" x="2735263" y="2954338"/>
          <p14:tracePt t="93375" x="2725738" y="2954338"/>
          <p14:tracePt t="93384" x="2716213" y="2954338"/>
          <p14:tracePt t="93472" x="2698750" y="2954338"/>
          <p14:tracePt t="93488" x="2679700" y="2954338"/>
          <p14:tracePt t="93496" x="2652713" y="2954338"/>
          <p14:tracePt t="93504" x="2616200" y="2963863"/>
          <p14:tracePt t="93511" x="2589213" y="2963863"/>
          <p14:tracePt t="93520" x="2570163" y="2973388"/>
          <p14:tracePt t="93528" x="2552700" y="2982913"/>
          <p14:tracePt t="93536" x="2543175" y="2990850"/>
          <p14:tracePt t="93544" x="2533650" y="3000375"/>
          <p14:tracePt t="93559" x="2525713" y="3000375"/>
          <p14:tracePt t="93568" x="2506663" y="3000375"/>
          <p14:tracePt t="93575" x="2489200" y="3009900"/>
          <p14:tracePt t="93584" x="2462213" y="3017838"/>
          <p14:tracePt t="93592" x="2452688" y="3017838"/>
          <p14:tracePt t="93600" x="2443163" y="3017838"/>
          <p14:tracePt t="93609" x="2406650" y="3017838"/>
          <p14:tracePt t="93616" x="2389188" y="3027363"/>
          <p14:tracePt t="93664" x="2379663" y="3027363"/>
          <p14:tracePt t="93687" x="2370138" y="3027363"/>
          <p14:tracePt t="93894" x="2360613" y="3046413"/>
          <p14:tracePt t="93902" x="2333625" y="3100388"/>
          <p14:tracePt t="93910" x="2316163" y="3163888"/>
          <p14:tracePt t="93918" x="2287588" y="3219450"/>
          <p14:tracePt t="93926" x="2260600" y="3302000"/>
          <p14:tracePt t="93935" x="2251075" y="3346450"/>
          <p14:tracePt t="93943" x="2243138" y="3402013"/>
          <p14:tracePt t="93951" x="2224088" y="3446463"/>
          <p14:tracePt t="93959" x="2224088" y="3475038"/>
          <p14:tracePt t="93967" x="2206625" y="3529013"/>
          <p14:tracePt t="93975" x="2206625" y="3565525"/>
          <p14:tracePt t="93983" x="2197100" y="3584575"/>
          <p14:tracePt t="93990" x="2197100" y="3611563"/>
          <p14:tracePt t="93999" x="2187575" y="3621088"/>
          <p14:tracePt t="94015" x="2187575" y="3629025"/>
          <p14:tracePt t="94024" x="2187575" y="3638550"/>
          <p14:tracePt t="94040" x="2187575" y="3648075"/>
          <p14:tracePt t="94058" x="2179638" y="3665538"/>
          <p14:tracePt t="94063" x="2179638" y="3684588"/>
          <p14:tracePt t="94071" x="2179638" y="3694113"/>
          <p14:tracePt t="94079" x="2160588" y="3711575"/>
          <p14:tracePt t="94095" x="2160588" y="3738563"/>
          <p14:tracePt t="94103" x="2160588" y="3748088"/>
          <p14:tracePt t="94111" x="2160588" y="3757613"/>
          <p14:tracePt t="94119" x="2160588" y="3775075"/>
          <p14:tracePt t="94135" x="2151063" y="3784600"/>
          <p14:tracePt t="94392" x="2151063" y="3794125"/>
          <p14:tracePt t="94407" x="2151063" y="3821113"/>
          <p14:tracePt t="94414" x="2143125" y="3840163"/>
          <p14:tracePt t="94422" x="2106613" y="3848100"/>
          <p14:tracePt t="94430" x="2097088" y="3848100"/>
          <p14:tracePt t="94439" x="2060575" y="3848100"/>
          <p14:tracePt t="94446" x="2051050" y="3848100"/>
          <p14:tracePt t="94672" x="2041525" y="3875088"/>
          <p14:tracePt t="94680" x="2041525" y="3921125"/>
          <p14:tracePt t="94688" x="2087563" y="3940175"/>
          <p14:tracePt t="94696" x="2187575" y="3957638"/>
          <p14:tracePt t="94703" x="2279650" y="3994150"/>
          <p14:tracePt t="94713" x="2425700" y="4013200"/>
          <p14:tracePt t="94720" x="2589213" y="4021138"/>
          <p14:tracePt t="94728" x="2735263" y="4021138"/>
          <p14:tracePt t="94735" x="2917825" y="4021138"/>
          <p14:tracePt t="94744" x="3100388" y="4021138"/>
          <p14:tracePt t="94751" x="3281363" y="4021138"/>
          <p14:tracePt t="94759" x="3582988" y="4021138"/>
          <p14:tracePt t="94767" x="3783013" y="4021138"/>
          <p14:tracePt t="94775" x="3948113" y="3984625"/>
          <p14:tracePt t="94783" x="4029075" y="3948113"/>
          <p14:tracePt t="94792" x="4094163" y="3911600"/>
          <p14:tracePt t="94799" x="4121150" y="3875088"/>
          <p14:tracePt t="94808" x="4148138" y="3848100"/>
          <p14:tracePt t="94815" x="4157663" y="3821113"/>
          <p14:tracePt t="94825" x="4157663" y="3811588"/>
          <p14:tracePt t="94831" x="4157663" y="3784600"/>
          <p14:tracePt t="94842" x="4157663" y="3775075"/>
          <p14:tracePt t="94858" x="4157663" y="3757613"/>
          <p14:tracePt t="94927" x="4157663" y="3721100"/>
          <p14:tracePt t="94935" x="4157663" y="3694113"/>
          <p14:tracePt t="94943" x="4157663" y="3675063"/>
          <p14:tracePt t="94951" x="4157663" y="3638550"/>
          <p14:tracePt t="94960" x="4157663" y="3621088"/>
          <p14:tracePt t="94967" x="4157663" y="3592513"/>
          <p14:tracePt t="94975" x="4157663" y="3584575"/>
          <p14:tracePt t="94983" x="4165600" y="3565525"/>
          <p14:tracePt t="94992" x="4165600" y="3556000"/>
          <p14:tracePt t="94999" x="4165600" y="3548063"/>
          <p14:tracePt t="95038" x="4165600" y="3538538"/>
          <p14:tracePt t="95160" x="4165600" y="3529013"/>
          <p14:tracePt t="95169" x="4121150" y="3529013"/>
          <p14:tracePt t="95175" x="4065588" y="3529013"/>
          <p14:tracePt t="95184" x="4002088" y="3519488"/>
          <p14:tracePt t="95192" x="3956050" y="3502025"/>
          <p14:tracePt t="95200" x="3938588" y="3492500"/>
          <p14:tracePt t="95209" x="3902075" y="3492500"/>
          <p14:tracePt t="95216" x="3892550" y="3492500"/>
          <p14:tracePt t="95226" x="3875088" y="3492500"/>
          <p14:tracePt t="95248" x="3856038" y="3492500"/>
          <p14:tracePt t="95258" x="3846513" y="3492500"/>
          <p14:tracePt t="95272" x="3838575" y="3492500"/>
          <p14:tracePt t="95280" x="3819525" y="3492500"/>
          <p14:tracePt t="95288" x="3802063" y="3482975"/>
          <p14:tracePt t="95296" x="3775075" y="3465513"/>
          <p14:tracePt t="95304" x="3738563" y="3465513"/>
          <p14:tracePt t="95311" x="3709988" y="3455988"/>
          <p14:tracePt t="95320" x="3692525" y="3438525"/>
          <p14:tracePt t="95329" x="3673475" y="3429000"/>
          <p14:tracePt t="95336" x="3636963" y="3402013"/>
          <p14:tracePt t="95343" x="3609975" y="3365500"/>
          <p14:tracePt t="95352" x="3573463" y="3319463"/>
          <p14:tracePt t="95359" x="3556000" y="3309938"/>
          <p14:tracePt t="95368" x="3509963" y="3273425"/>
          <p14:tracePt t="95375" x="3500438" y="3265488"/>
          <p14:tracePt t="95384" x="3482975" y="3255963"/>
          <p14:tracePt t="95415" x="3463925" y="3236913"/>
          <p14:tracePt t="95431" x="3455988" y="3236913"/>
          <p14:tracePt t="95439" x="3455988" y="3209925"/>
          <p14:tracePt t="95447" x="3455988" y="3200400"/>
          <p14:tracePt t="95457" x="3455988" y="3192463"/>
          <p14:tracePt t="95463" x="3455988" y="3173413"/>
          <p14:tracePt t="95471" x="3455988" y="3155950"/>
          <p14:tracePt t="95479" x="3455988" y="3146425"/>
          <p14:tracePt t="95487" x="3455988" y="3119438"/>
          <p14:tracePt t="95503" x="3455988" y="3100388"/>
          <p14:tracePt t="95511" x="3455988" y="3082925"/>
          <p14:tracePt t="95519" x="3455988" y="3063875"/>
          <p14:tracePt t="95527" x="3455988" y="3054350"/>
          <p14:tracePt t="95535" x="3490913" y="3027363"/>
          <p14:tracePt t="95543" x="3527425" y="3009900"/>
          <p14:tracePt t="95551" x="3573463" y="2982913"/>
          <p14:tracePt t="95560" x="3619500" y="2946400"/>
          <p14:tracePt t="95567" x="3702050" y="2909888"/>
          <p14:tracePt t="95575" x="3783013" y="2863850"/>
          <p14:tracePt t="95583" x="3875088" y="2827338"/>
          <p14:tracePt t="95591" x="4011613" y="2800350"/>
          <p14:tracePt t="95599" x="4102100" y="2754313"/>
          <p14:tracePt t="95608" x="4230688" y="2744788"/>
          <p14:tracePt t="95615" x="4330700" y="2727325"/>
          <p14:tracePt t="95624" x="4413250" y="2690813"/>
          <p14:tracePt t="95631" x="4440238" y="2690813"/>
          <p14:tracePt t="95641" x="4448175" y="2690813"/>
          <p14:tracePt t="95671" x="4467225" y="2690813"/>
          <p14:tracePt t="95687" x="4484688" y="2690813"/>
          <p14:tracePt t="95695" x="4484688" y="2698750"/>
          <p14:tracePt t="95703" x="4484688" y="2735263"/>
          <p14:tracePt t="95711" x="4484688" y="2790825"/>
          <p14:tracePt t="95719" x="4484688" y="2827338"/>
          <p14:tracePt t="95727" x="4484688" y="2854325"/>
          <p14:tracePt t="95735" x="4484688" y="2909888"/>
          <p14:tracePt t="95743" x="4484688" y="2973388"/>
          <p14:tracePt t="95751" x="4476750" y="3027363"/>
          <p14:tracePt t="95767" x="4457700" y="3073400"/>
          <p14:tracePt t="95775" x="4457700" y="3082925"/>
          <p14:tracePt t="95783" x="4457700" y="3119438"/>
          <p14:tracePt t="95791" x="4448175" y="3127375"/>
          <p14:tracePt t="95799" x="4440238" y="3127375"/>
          <p14:tracePt t="95808" x="4421188" y="3136900"/>
          <p14:tracePt t="95815" x="4413250" y="3146425"/>
          <p14:tracePt t="95824" x="4403725" y="3155950"/>
          <p14:tracePt t="95831" x="4394200" y="3155950"/>
          <p14:tracePt t="95841" x="4384675" y="3163888"/>
          <p14:tracePt t="95857" x="4340225" y="3173413"/>
          <p14:tracePt t="95863" x="4275138" y="3200400"/>
          <p14:tracePt t="95879" x="4238625" y="3209925"/>
          <p14:tracePt t="95887" x="4221163" y="3209925"/>
          <p14:tracePt t="95895" x="4175125" y="3209925"/>
          <p14:tracePt t="95903" x="4157663" y="3209925"/>
          <p14:tracePt t="95911" x="4129088" y="3209925"/>
          <p14:tracePt t="95919" x="4111625" y="3209925"/>
          <p14:tracePt t="95927" x="4065588" y="3209925"/>
          <p14:tracePt t="95935" x="4048125" y="3192463"/>
          <p14:tracePt t="95943" x="4021138" y="3155950"/>
          <p14:tracePt t="95951" x="4002088" y="3136900"/>
          <p14:tracePt t="95960" x="3965575" y="3090863"/>
          <p14:tracePt t="95967" x="3965575" y="3082925"/>
          <p14:tracePt t="95975" x="3965575" y="3073400"/>
          <p14:tracePt t="95983" x="3965575" y="3063875"/>
          <p14:tracePt t="95991" x="3965575" y="3046413"/>
          <p14:tracePt t="95999" x="3965575" y="3027363"/>
          <p14:tracePt t="96008" x="3965575" y="3009900"/>
          <p14:tracePt t="96015" x="3965575" y="2982913"/>
          <p14:tracePt t="96024" x="3965575" y="2963863"/>
          <p14:tracePt t="96031" x="3984625" y="2946400"/>
          <p14:tracePt t="96041" x="4021138" y="2909888"/>
          <p14:tracePt t="96047" x="4038600" y="2890838"/>
          <p14:tracePt t="96057" x="4065588" y="2863850"/>
          <p14:tracePt t="96063" x="4148138" y="2836863"/>
          <p14:tracePt t="96071" x="4230688" y="2790825"/>
          <p14:tracePt t="96079" x="4321175" y="2763838"/>
          <p14:tracePt t="96087" x="4421188" y="2735263"/>
          <p14:tracePt t="96095" x="4467225" y="2717800"/>
          <p14:tracePt t="96103" x="4549775" y="2671763"/>
          <p14:tracePt t="96111" x="4576763" y="2681288"/>
          <p14:tracePt t="96119" x="4613275" y="2681288"/>
          <p14:tracePt t="96127" x="4649788" y="2681288"/>
          <p14:tracePt t="96143" x="4676775" y="2681288"/>
          <p14:tracePt t="96151" x="4686300" y="2681288"/>
          <p14:tracePt t="96167" x="4703763" y="2698750"/>
          <p14:tracePt t="96175" x="4703763" y="2735263"/>
          <p14:tracePt t="96183" x="4703763" y="2763838"/>
          <p14:tracePt t="96191" x="4703763" y="2800350"/>
          <p14:tracePt t="96199" x="4703763" y="2836863"/>
          <p14:tracePt t="96208" x="4703763" y="2873375"/>
          <p14:tracePt t="96215" x="4676775" y="2890838"/>
          <p14:tracePt t="96224" x="4667250" y="2909888"/>
          <p14:tracePt t="96231" x="4659313" y="2917825"/>
          <p14:tracePt t="96241" x="4649788" y="2936875"/>
          <p14:tracePt t="96247" x="4613275" y="2954338"/>
          <p14:tracePt t="96257" x="4613275" y="2963863"/>
          <p14:tracePt t="96263" x="4603750" y="2973388"/>
          <p14:tracePt t="96271" x="4594225" y="2982913"/>
          <p14:tracePt t="96279" x="4586288" y="2982913"/>
          <p14:tracePt t="96287" x="4567238" y="3000375"/>
          <p14:tracePt t="96295" x="4557713" y="3009900"/>
          <p14:tracePt t="96303" x="4540250" y="3017838"/>
          <p14:tracePt t="96624" x="4530725" y="3036888"/>
          <p14:tracePt t="96632" x="4503738" y="3063875"/>
          <p14:tracePt t="96640" x="4503738" y="3090863"/>
          <p14:tracePt t="96647" x="4503738" y="3109913"/>
          <p14:tracePt t="96658" x="4503738" y="3127375"/>
          <p14:tracePt t="96664" x="4513263" y="3146425"/>
          <p14:tracePt t="96670" x="4557713" y="3182938"/>
          <p14:tracePt t="96678" x="4603750" y="3236913"/>
          <p14:tracePt t="96686" x="4649788" y="3255963"/>
          <p14:tracePt t="96694" x="4686300" y="3282950"/>
          <p14:tracePt t="96702" x="4730750" y="3338513"/>
          <p14:tracePt t="96710" x="4776788" y="3355975"/>
          <p14:tracePt t="96718" x="4786313" y="3365500"/>
          <p14:tracePt t="96727" x="4803775" y="3392488"/>
          <p14:tracePt t="96735" x="4803775" y="3419475"/>
          <p14:tracePt t="96743" x="4803775" y="3455988"/>
          <p14:tracePt t="96760" x="4822825" y="3475038"/>
          <p14:tracePt t="96783" x="4849813" y="3511550"/>
          <p14:tracePt t="96792" x="4886325" y="3511550"/>
          <p14:tracePt t="96799" x="4941888" y="3519488"/>
          <p14:tracePt t="96808" x="4978400" y="3519488"/>
          <p14:tracePt t="96815" x="4995863" y="3529013"/>
          <p14:tracePt t="96824" x="5032375" y="3529013"/>
          <p14:tracePt t="96833" x="5041900" y="3529013"/>
          <p14:tracePt t="96841" x="5078413" y="3538538"/>
          <p14:tracePt t="96847" x="5095875" y="3538538"/>
          <p14:tracePt t="97071" x="5114925" y="3538538"/>
          <p14:tracePt t="97088" x="5122863" y="3548063"/>
          <p14:tracePt t="97095" x="5132388" y="3556000"/>
          <p14:tracePt t="97103" x="5141913" y="3565525"/>
          <p14:tracePt t="97294" x="5141913" y="3575050"/>
          <p14:tracePt t="97302" x="5141913" y="3584575"/>
          <p14:tracePt t="97310" x="5141913" y="3602038"/>
          <p14:tracePt t="97319" x="5141913" y="3611563"/>
          <p14:tracePt t="97327" x="5122863" y="3629025"/>
          <p14:tracePt t="97335" x="5114925" y="3638550"/>
          <p14:tracePt t="97343" x="5114925" y="3648075"/>
          <p14:tracePt t="97351" x="5114925" y="3657600"/>
          <p14:tracePt t="97359" x="5105400" y="3665538"/>
          <p14:tracePt t="97440" x="5105400" y="3675063"/>
          <p14:tracePt t="97464" x="5105400" y="3684588"/>
          <p14:tracePt t="97471" x="5105400" y="3694113"/>
          <p14:tracePt t="97479" x="5105400" y="3711575"/>
          <p14:tracePt t="97488" x="5105400" y="3721100"/>
          <p14:tracePt t="97503" x="5105400" y="3730625"/>
          <p14:tracePt t="97687" x="5105400" y="3711575"/>
          <p14:tracePt t="97694" x="5122863" y="3665538"/>
          <p14:tracePt t="97702" x="5141913" y="3638550"/>
          <p14:tracePt t="97710" x="5159375" y="3592513"/>
          <p14:tracePt t="97718" x="5187950" y="3556000"/>
          <p14:tracePt t="97727" x="5195888" y="3519488"/>
          <p14:tracePt t="97735" x="5224463" y="3482975"/>
          <p14:tracePt t="97744" x="5232400" y="3465513"/>
          <p14:tracePt t="97751" x="5241925" y="3438525"/>
          <p14:tracePt t="97759" x="5278438" y="3392488"/>
          <p14:tracePt t="97767" x="5287963" y="3375025"/>
          <p14:tracePt t="97775" x="5314950" y="3302000"/>
          <p14:tracePt t="97783" x="5334000" y="3282950"/>
          <p14:tracePt t="97791" x="5341938" y="3265488"/>
          <p14:tracePt t="97799" x="5351463" y="3255963"/>
          <p14:tracePt t="97808" x="5360988" y="3236913"/>
          <p14:tracePt t="97815" x="5378450" y="3192463"/>
          <p14:tracePt t="97831" x="5387975" y="3173413"/>
          <p14:tracePt t="97841" x="5397500" y="3136900"/>
          <p14:tracePt t="97847" x="5405438" y="3109913"/>
          <p14:tracePt t="97857" x="5424488" y="3090863"/>
          <p14:tracePt t="97863" x="5434013" y="3063875"/>
          <p14:tracePt t="97871" x="5434013" y="3046413"/>
          <p14:tracePt t="97879" x="5461000" y="3009900"/>
          <p14:tracePt t="97887" x="5461000" y="2990850"/>
          <p14:tracePt t="97896" x="5478463" y="2954338"/>
          <p14:tracePt t="97911" x="5487988" y="2917825"/>
          <p14:tracePt t="97919" x="5497513" y="2900363"/>
          <p14:tracePt t="97935" x="5497513" y="2890838"/>
          <p14:tracePt t="97943" x="5497513" y="2881313"/>
          <p14:tracePt t="97967" x="5497513" y="2873375"/>
          <p14:tracePt t="97984" x="5497513" y="2863850"/>
          <p14:tracePt t="97999" x="5497513" y="2854325"/>
          <p14:tracePt t="98152" x="5497513" y="2836863"/>
          <p14:tracePt t="98160" x="5478463" y="2808288"/>
          <p14:tracePt t="98167" x="5334000" y="2790825"/>
          <p14:tracePt t="98175" x="5187950" y="2790825"/>
          <p14:tracePt t="98184" x="5022850" y="2781300"/>
          <p14:tracePt t="98192" x="4905375" y="2744788"/>
          <p14:tracePt t="98199" x="4740275" y="2735263"/>
          <p14:tracePt t="98208" x="4667250" y="2735263"/>
          <p14:tracePt t="98215" x="4613275" y="2727325"/>
          <p14:tracePt t="98224" x="4567238" y="2727325"/>
          <p14:tracePt t="98231" x="4557713" y="2727325"/>
          <p14:tracePt t="98288" x="4549775" y="2717800"/>
          <p14:tracePt t="98600" x="4540250" y="2708275"/>
          <p14:tracePt t="98672" x="4530725" y="2708275"/>
          <p14:tracePt t="98679" x="4521200" y="2717800"/>
          <p14:tracePt t="98687" x="4513263" y="2717800"/>
          <p14:tracePt t="98695" x="4494213" y="2744788"/>
          <p14:tracePt t="98704" x="4484688" y="2754313"/>
          <p14:tracePt t="98711" x="4476750" y="2781300"/>
          <p14:tracePt t="98719" x="4476750" y="2790825"/>
          <p14:tracePt t="98728" x="4467225" y="2808288"/>
          <p14:tracePt t="98735" x="4448175" y="2836863"/>
          <p14:tracePt t="98744" x="4440238" y="2854325"/>
          <p14:tracePt t="98750" x="4440238" y="2873375"/>
          <p14:tracePt t="98758" x="4440238" y="2881313"/>
          <p14:tracePt t="98766" x="4440238" y="2909888"/>
          <p14:tracePt t="98774" x="4430713" y="2917825"/>
          <p14:tracePt t="98790" x="4430713" y="2927350"/>
          <p14:tracePt t="99047" x="4440238" y="2927350"/>
          <p14:tracePt t="99057" x="4467225" y="2909888"/>
          <p14:tracePt t="99063" x="4494213" y="2900363"/>
          <p14:tracePt t="99072" x="4513263" y="2890838"/>
          <p14:tracePt t="99079" x="4549775" y="2873375"/>
          <p14:tracePt t="99096" x="4557713" y="2863850"/>
          <p14:tracePt t="99656" x="4567238" y="2854325"/>
          <p14:tracePt t="99663" x="4586288" y="2827338"/>
          <p14:tracePt t="99670" x="4613275" y="2771775"/>
          <p14:tracePt t="99678" x="4622800" y="2754313"/>
          <p14:tracePt t="99686" x="4640263" y="2708275"/>
          <p14:tracePt t="99694" x="4649788" y="2662238"/>
          <p14:tracePt t="99702" x="4659313" y="2617788"/>
          <p14:tracePt t="99710" x="4676775" y="2562225"/>
          <p14:tracePt t="99718" x="4695825" y="2517775"/>
          <p14:tracePt t="99727" x="4695825" y="2481263"/>
          <p14:tracePt t="99735" x="4703763" y="2435225"/>
          <p14:tracePt t="99743" x="4713288" y="2389188"/>
          <p14:tracePt t="99751" x="4730750" y="2352675"/>
          <p14:tracePt t="99759" x="4749800" y="2289175"/>
          <p14:tracePt t="99767" x="4749800" y="2270125"/>
          <p14:tracePt t="99775" x="4749800" y="2243138"/>
          <p14:tracePt t="99783" x="4749800" y="2233613"/>
          <p14:tracePt t="99799" x="4749800" y="2216150"/>
          <p14:tracePt t="99823" x="4749800" y="2197100"/>
          <p14:tracePt t="99831" x="4749800" y="2189163"/>
          <p14:tracePt t="99863" x="4749800" y="2179638"/>
          <p14:tracePt t="99879" x="4759325" y="2179638"/>
          <p14:tracePt t="99903" x="4767263" y="2152650"/>
          <p14:tracePt t="99919" x="4767263" y="2143125"/>
          <p14:tracePt t="99935" x="4776788" y="2133600"/>
          <p14:tracePt t="99943" x="4776788" y="2116138"/>
          <p14:tracePt t="99951" x="4776788" y="2106613"/>
          <p14:tracePt t="99959" x="4795838" y="2089150"/>
          <p14:tracePt t="100247" x="4759325" y="2097088"/>
          <p14:tracePt t="100256" x="4740275" y="2116138"/>
          <p14:tracePt t="100263" x="4730750" y="2125663"/>
          <p14:tracePt t="100279" x="4722813" y="2125663"/>
          <p14:tracePt t="100352" x="4713288" y="2133600"/>
          <p14:tracePt t="100568" x="4713288" y="2160588"/>
          <p14:tracePt t="100575" x="4703763" y="2216150"/>
          <p14:tracePt t="100583" x="4695825" y="2279650"/>
          <p14:tracePt t="100592" x="4695825" y="2335213"/>
          <p14:tracePt t="100599" x="4695825" y="2389188"/>
          <p14:tracePt t="100615" x="4695825" y="2444750"/>
          <p14:tracePt t="100624" x="4695825" y="2481263"/>
          <p14:tracePt t="100631" x="4676775" y="2535238"/>
          <p14:tracePt t="100641" x="4676775" y="2589213"/>
          <p14:tracePt t="100647" x="4676775" y="2617788"/>
          <p14:tracePt t="100658" x="4659313" y="2654300"/>
          <p14:tracePt t="100662" x="4659313" y="2671763"/>
          <p14:tracePt t="100670" x="4659313" y="2681288"/>
          <p14:tracePt t="100678" x="4659313" y="2698750"/>
          <p14:tracePt t="100686" x="4659313" y="2717800"/>
          <p14:tracePt t="100694" x="4659313" y="2727325"/>
          <p14:tracePt t="100710" x="4659313" y="2735263"/>
          <p14:tracePt t="100718" x="4659313" y="2744788"/>
          <p14:tracePt t="100735" x="4659313" y="2763838"/>
          <p14:tracePt t="100743" x="4659313" y="2771775"/>
          <p14:tracePt t="100760" x="4659313" y="2781300"/>
          <p14:tracePt t="100767" x="4659313" y="2800350"/>
          <p14:tracePt t="100775" x="4659313" y="2808288"/>
          <p14:tracePt t="100783" x="4659313" y="2817813"/>
          <p14:tracePt t="100791" x="4659313" y="2827338"/>
          <p14:tracePt t="100815" x="4659313" y="2836863"/>
          <p14:tracePt t="100832" x="4659313" y="2844800"/>
          <p14:tracePt t="100863" x="4659313" y="2854325"/>
          <p14:tracePt t="100872" x="4659313" y="2863850"/>
          <p14:tracePt t="100903" x="4667250" y="2873375"/>
          <p14:tracePt t="100919" x="4667250" y="2881313"/>
          <p14:tracePt t="100935" x="4667250" y="2890838"/>
          <p14:tracePt t="100959" x="4667250" y="2900363"/>
          <p14:tracePt t="100967" x="4667250" y="2917825"/>
          <p14:tracePt t="100983" x="4667250" y="2927350"/>
          <p14:tracePt t="101007" x="4667250" y="2936875"/>
          <p14:tracePt t="101215" x="4667250" y="2927350"/>
          <p14:tracePt t="101239" x="4667250" y="2917825"/>
          <p14:tracePt t="101623" x="4703763" y="2909888"/>
          <p14:tracePt t="101631" x="4776788" y="2881313"/>
          <p14:tracePt t="101639" x="4813300" y="2881313"/>
          <p14:tracePt t="101647" x="4849813" y="2881313"/>
          <p14:tracePt t="101657" x="4868863" y="2881313"/>
          <p14:tracePt t="101674" x="4876800" y="2881313"/>
          <p14:tracePt t="102087" x="4859338" y="2881313"/>
          <p14:tracePt t="102095" x="4803775" y="2881313"/>
          <p14:tracePt t="102103" x="4749800" y="2873375"/>
          <p14:tracePt t="102111" x="4713288" y="2873375"/>
          <p14:tracePt t="102119" x="4659313" y="2863850"/>
          <p14:tracePt t="102127" x="4630738" y="2863850"/>
          <p14:tracePt t="102135" x="4576763" y="2863850"/>
          <p14:tracePt t="102143" x="4540250" y="2863850"/>
          <p14:tracePt t="102151" x="4494213" y="2863850"/>
          <p14:tracePt t="102159" x="4440238" y="2863850"/>
          <p14:tracePt t="102167" x="4367213" y="2863850"/>
          <p14:tracePt t="102175" x="4311650" y="2863850"/>
          <p14:tracePt t="102183" x="4230688" y="2844800"/>
          <p14:tracePt t="102191" x="4138613" y="2844800"/>
          <p14:tracePt t="102199" x="4065588" y="2844800"/>
          <p14:tracePt t="102207" x="3992563" y="2844800"/>
          <p14:tracePt t="102215" x="3919538" y="2844800"/>
          <p14:tracePt t="102224" x="3829050" y="2844800"/>
          <p14:tracePt t="102231" x="3756025" y="2844800"/>
          <p14:tracePt t="102240" x="3673475" y="2844800"/>
          <p14:tracePt t="102247" x="3636963" y="2844800"/>
          <p14:tracePt t="102257" x="3619500" y="2844800"/>
          <p14:tracePt t="102263" x="3592513" y="2844800"/>
          <p14:tracePt t="102273" x="3582988" y="2844800"/>
          <p14:tracePt t="102279" x="3573463" y="2844800"/>
          <p14:tracePt t="102287" x="3556000" y="2844800"/>
          <p14:tracePt t="102295" x="3546475" y="2844800"/>
          <p14:tracePt t="102303" x="3536950" y="2844800"/>
          <p14:tracePt t="102311" x="3500438" y="2844800"/>
          <p14:tracePt t="102319" x="3490913" y="2844800"/>
          <p14:tracePt t="102327" x="3446463" y="2844800"/>
          <p14:tracePt t="102335" x="3390900" y="2844800"/>
          <p14:tracePt t="102343" x="3336925" y="2844800"/>
          <p14:tracePt t="102351" x="3290888" y="2844800"/>
          <p14:tracePt t="102359" x="3254375" y="2844800"/>
          <p14:tracePt t="102367" x="3236913" y="2844800"/>
          <p14:tracePt t="102375" x="3208338" y="2844800"/>
          <p14:tracePt t="102383" x="3200400" y="2844800"/>
          <p14:tracePt t="102391" x="3190875" y="2844800"/>
          <p14:tracePt t="102399" x="3181350" y="2844800"/>
          <p14:tracePt t="102408" x="3163888" y="2844800"/>
          <p14:tracePt t="102415" x="3154363" y="2844800"/>
          <p14:tracePt t="102424" x="3127375" y="2863850"/>
          <p14:tracePt t="102440" x="3117850" y="2863850"/>
          <p14:tracePt t="102457" x="3108325" y="2863850"/>
          <p14:tracePt t="102463" x="3100388" y="2863850"/>
          <p14:tracePt t="102479" x="3081338" y="2863850"/>
          <p14:tracePt t="102487" x="3071813" y="2863850"/>
          <p14:tracePt t="102511" x="3063875" y="2863850"/>
          <p14:tracePt t="102527" x="3044825" y="2863850"/>
          <p14:tracePt t="102535" x="3027363" y="2863850"/>
          <p14:tracePt t="102543" x="2998788" y="2873375"/>
          <p14:tracePt t="102551" x="2962275" y="2890838"/>
          <p14:tracePt t="102560" x="2935288" y="2890838"/>
          <p14:tracePt t="102567" x="2898775" y="2890838"/>
          <p14:tracePt t="102576" x="2881313" y="2900363"/>
          <p14:tracePt t="102583" x="2844800" y="2900363"/>
          <p14:tracePt t="102592" x="2817813" y="2917825"/>
          <p14:tracePt t="102599" x="2789238" y="2927350"/>
          <p14:tracePt t="102607" x="2771775" y="2927350"/>
          <p14:tracePt t="102624" x="2752725" y="2927350"/>
          <p14:tracePt t="102631" x="2744788" y="2936875"/>
          <p14:tracePt t="102647" x="2735263" y="2936875"/>
          <p14:tracePt t="102658" x="2708275" y="2946400"/>
          <p14:tracePt t="102663" x="2698750" y="2946400"/>
          <p14:tracePt t="102674" x="2689225" y="2946400"/>
          <p14:tracePt t="102679" x="2671763" y="2963863"/>
          <p14:tracePt t="102687" x="2662238" y="2963863"/>
          <p14:tracePt t="102695" x="2643188" y="2963863"/>
          <p14:tracePt t="102703" x="2616200" y="2973388"/>
          <p14:tracePt t="102711" x="2589213" y="2982913"/>
          <p14:tracePt t="102719" x="2579688" y="2982913"/>
          <p14:tracePt t="102727" x="2562225" y="2982913"/>
          <p14:tracePt t="102735" x="2552700" y="2990850"/>
          <p14:tracePt t="102751" x="2533650" y="2990850"/>
          <p14:tracePt t="102759" x="2516188" y="3009900"/>
          <p14:tracePt t="102791" x="2506663" y="3009900"/>
          <p14:tracePt t="102807" x="2489200" y="3009900"/>
          <p14:tracePt t="102823" x="2479675" y="3017838"/>
          <p14:tracePt t="102919" x="2470150" y="3027363"/>
          <p14:tracePt t="102935" x="2433638" y="3027363"/>
          <p14:tracePt t="102943" x="2397125" y="3027363"/>
          <p14:tracePt t="102951" x="2370138" y="3036888"/>
          <p14:tracePt t="102959" x="2352675" y="3036888"/>
          <p14:tracePt t="102967" x="2343150" y="3036888"/>
          <p14:tracePt t="102976" x="2324100" y="3054350"/>
          <p14:tracePt t="103231" x="2324100" y="3090863"/>
          <p14:tracePt t="103239" x="2324100" y="3146425"/>
          <p14:tracePt t="103247" x="2324100" y="3173413"/>
          <p14:tracePt t="103255" x="2324100" y="3228975"/>
          <p14:tracePt t="103262" x="2324100" y="3273425"/>
          <p14:tracePt t="103271" x="2324100" y="3309938"/>
          <p14:tracePt t="103278" x="2324100" y="3355975"/>
          <p14:tracePt t="103286" x="2324100" y="3411538"/>
          <p14:tracePt t="103294" x="2324100" y="3429000"/>
          <p14:tracePt t="103302" x="2324100" y="3455988"/>
          <p14:tracePt t="103310" x="2324100" y="3482975"/>
          <p14:tracePt t="103319" x="2324100" y="3519488"/>
          <p14:tracePt t="103327" x="2324100" y="3556000"/>
          <p14:tracePt t="103335" x="2324100" y="3584575"/>
          <p14:tracePt t="103351" x="2324100" y="3611563"/>
          <p14:tracePt t="103359" x="2324100" y="3621088"/>
          <p14:tracePt t="103367" x="2324100" y="3638550"/>
          <p14:tracePt t="103375" x="2324100" y="3648075"/>
          <p14:tracePt t="103399" x="2324100" y="3657600"/>
          <p14:tracePt t="103415" x="2324100" y="3665538"/>
          <p14:tracePt t="103424" x="2324100" y="3684588"/>
          <p14:tracePt t="103431" x="2324100" y="3694113"/>
          <p14:tracePt t="103442" x="2324100" y="3702050"/>
          <p14:tracePt t="103630" x="2324100" y="3711575"/>
          <p14:tracePt t="103638" x="2324100" y="3730625"/>
          <p14:tracePt t="103647" x="2316163" y="3738563"/>
          <p14:tracePt t="103656" x="2306638" y="3748088"/>
          <p14:tracePt t="103662" x="2297113" y="3757613"/>
          <p14:tracePt t="103672" x="2279650" y="3775075"/>
          <p14:tracePt t="103686" x="2270125" y="3794125"/>
          <p14:tracePt t="103694" x="2260600" y="3794125"/>
          <p14:tracePt t="103718" x="2251075" y="3803650"/>
          <p14:tracePt t="103879" x="2251075" y="3811588"/>
          <p14:tracePt t="103888" x="2251075" y="3821113"/>
          <p14:tracePt t="103910" x="2251075" y="3830638"/>
          <p14:tracePt t="103960" x="2251075" y="3840163"/>
          <p14:tracePt t="103968" x="2297113" y="3840163"/>
          <p14:tracePt t="103975" x="2433638" y="3803650"/>
          <p14:tracePt t="103984" x="2579688" y="3757613"/>
          <p14:tracePt t="103992" x="2771775" y="3694113"/>
          <p14:tracePt t="104000" x="2889250" y="3657600"/>
          <p14:tracePt t="104008" x="2971800" y="3584575"/>
          <p14:tracePt t="104015" x="3081338" y="3538538"/>
          <p14:tracePt t="104025" x="3127375" y="3519488"/>
          <p14:tracePt t="104031" x="3144838" y="3511550"/>
          <p14:tracePt t="104143" x="3154363" y="3511550"/>
          <p14:tracePt t="104151" x="3163888" y="3511550"/>
          <p14:tracePt t="104159" x="3171825" y="3511550"/>
          <p14:tracePt t="104167" x="3190875" y="3511550"/>
          <p14:tracePt t="104176" x="3217863" y="3511550"/>
          <p14:tracePt t="104183" x="3327400" y="3511550"/>
          <p14:tracePt t="104191" x="3473450" y="3511550"/>
          <p14:tracePt t="104199" x="3702050" y="3511550"/>
          <p14:tracePt t="104208" x="3892550" y="3511550"/>
          <p14:tracePt t="104215" x="4175125" y="3511550"/>
          <p14:tracePt t="104225" x="4513263" y="3511550"/>
          <p14:tracePt t="104231" x="4876800" y="3511550"/>
          <p14:tracePt t="104241" x="5214938" y="3511550"/>
          <p14:tracePt t="104247" x="5514975" y="3511550"/>
          <p14:tracePt t="104258" x="5889625" y="3511550"/>
          <p14:tracePt t="104263" x="6153150" y="3511550"/>
          <p14:tracePt t="104274" x="6299200" y="3492500"/>
          <p14:tracePt t="104279" x="6372225" y="3492500"/>
          <p14:tracePt t="104288" x="6399213" y="3492500"/>
          <p14:tracePt t="104496" x="6381750" y="3492500"/>
          <p14:tracePt t="104504" x="6308725" y="3492500"/>
          <p14:tracePt t="104510" x="6218238" y="3492500"/>
          <p14:tracePt t="104519" x="6108700" y="3492500"/>
          <p14:tracePt t="104526" x="5980113" y="3492500"/>
          <p14:tracePt t="104534" x="5889625" y="3492500"/>
          <p14:tracePt t="104542" x="5816600" y="3492500"/>
          <p14:tracePt t="104550" x="5707063" y="3492500"/>
          <p14:tracePt t="104558" x="5643563" y="3511550"/>
          <p14:tracePt t="104567" x="5588000" y="3511550"/>
          <p14:tracePt t="104575" x="5524500" y="3538538"/>
          <p14:tracePt t="104584" x="5507038" y="3538538"/>
          <p14:tracePt t="104591" x="5478463" y="3548063"/>
          <p14:tracePt t="104600" x="5470525" y="3556000"/>
          <p14:tracePt t="104616" x="5451475" y="3575050"/>
          <p14:tracePt t="104656" x="5441950" y="3575050"/>
          <p14:tracePt t="104664" x="5405438" y="3584575"/>
          <p14:tracePt t="104673" x="5387975" y="3584575"/>
          <p14:tracePt t="104679" x="5351463" y="3584575"/>
          <p14:tracePt t="104690" x="5324475" y="3584575"/>
          <p14:tracePt t="104696" x="5268913" y="3592513"/>
          <p14:tracePt t="104704" x="5232400" y="3592513"/>
          <p14:tracePt t="104711" x="5214938" y="3592513"/>
          <p14:tracePt t="104720" x="5187950" y="3592513"/>
          <p14:tracePt t="104728" x="5168900" y="3592513"/>
          <p14:tracePt t="104736" x="5151438" y="3592513"/>
          <p14:tracePt t="104760" x="5141913" y="3592513"/>
          <p14:tracePt t="104783" x="5132388" y="3592513"/>
          <p14:tracePt t="104920" x="5114925" y="3592513"/>
          <p14:tracePt t="105008" x="5105400" y="3592513"/>
          <p14:tracePt t="105016" x="5105400" y="3565525"/>
          <p14:tracePt t="105022" x="5114925" y="3538538"/>
          <p14:tracePt t="105032" x="5122863" y="3502025"/>
          <p14:tracePt t="105041" x="5141913" y="3465513"/>
          <p14:tracePt t="105048" x="5168900" y="3419475"/>
          <p14:tracePt t="105059" x="5187950" y="3355975"/>
          <p14:tracePt t="105064" x="5224463" y="3292475"/>
          <p14:tracePt t="105074" x="5232400" y="3246438"/>
          <p14:tracePt t="105079" x="5241925" y="3219450"/>
          <p14:tracePt t="105090" x="5268913" y="3163888"/>
          <p14:tracePt t="105095" x="5278438" y="3100388"/>
          <p14:tracePt t="105104" x="5278438" y="3082925"/>
          <p14:tracePt t="105113" x="5287963" y="3063875"/>
          <p14:tracePt t="105119" x="5287963" y="3036888"/>
          <p14:tracePt t="105127" x="5297488" y="3009900"/>
          <p14:tracePt t="105135" x="5297488" y="3000375"/>
          <p14:tracePt t="105143" x="5314950" y="2973388"/>
          <p14:tracePt t="105151" x="5314950" y="2963863"/>
          <p14:tracePt t="105159" x="5324475" y="2946400"/>
          <p14:tracePt t="105176" x="5324475" y="2936875"/>
          <p14:tracePt t="105207" x="5334000" y="2927350"/>
          <p14:tracePt t="105223" x="5341938" y="2917825"/>
          <p14:tracePt t="105232" x="5351463" y="2917825"/>
          <p14:tracePt t="105241" x="5351463" y="2909888"/>
          <p14:tracePt t="105248" x="5351463" y="2900363"/>
          <p14:tracePt t="105264" x="5351463" y="2890838"/>
          <p14:tracePt t="105360" x="5351463" y="2881313"/>
          <p14:tracePt t="105368" x="5260975" y="2881313"/>
          <p14:tracePt t="105376" x="5187950" y="2881313"/>
          <p14:tracePt t="105384" x="5105400" y="2873375"/>
          <p14:tracePt t="105392" x="5068888" y="2873375"/>
          <p14:tracePt t="105400" x="5032375" y="2854325"/>
          <p14:tracePt t="105408" x="5014913" y="2844800"/>
          <p14:tracePt t="105416" x="5005388" y="2844800"/>
          <p14:tracePt t="105744" x="5005388" y="2836863"/>
          <p14:tracePt t="105751" x="5005388" y="2808288"/>
          <p14:tracePt t="105760" x="5022850" y="2790825"/>
          <p14:tracePt t="105768" x="5041900" y="2744788"/>
          <p14:tracePt t="105775" x="5059363" y="2727325"/>
          <p14:tracePt t="105784" x="5068888" y="2708275"/>
          <p14:tracePt t="105793" x="5078413" y="2681288"/>
          <p14:tracePt t="105800" x="5086350" y="2662238"/>
          <p14:tracePt t="105809" x="5114925" y="2625725"/>
          <p14:tracePt t="105816" x="5122863" y="2608263"/>
          <p14:tracePt t="105824" x="5132388" y="2598738"/>
          <p14:tracePt t="105832" x="5132388" y="2581275"/>
          <p14:tracePt t="105842" x="5151438" y="2554288"/>
          <p14:tracePt t="105856" x="5168900" y="2535238"/>
          <p14:tracePt t="105863" x="5178425" y="2517775"/>
          <p14:tracePt t="105873" x="5178425" y="2508250"/>
          <p14:tracePt t="105879" x="5187950" y="2489200"/>
          <p14:tracePt t="105893" x="5187950" y="2481263"/>
          <p14:tracePt t="105903" x="5187950" y="2471738"/>
          <p14:tracePt t="106000" x="5195888" y="2471738"/>
          <p14:tracePt t="106152" x="5168900" y="2517775"/>
          <p14:tracePt t="106158" x="5159375" y="2517775"/>
          <p14:tracePt t="106166" x="5114925" y="2544763"/>
          <p14:tracePt t="106174" x="5095875" y="2562225"/>
          <p14:tracePt t="106182" x="5078413" y="2581275"/>
          <p14:tracePt t="106190" x="5068888" y="2589213"/>
          <p14:tracePt t="106199" x="5068888" y="2598738"/>
          <p14:tracePt t="106207" x="5059363" y="2608263"/>
          <p14:tracePt t="106232" x="5059363" y="2617788"/>
          <p14:tracePt t="106241" x="5059363" y="2635250"/>
          <p14:tracePt t="106248" x="5059363" y="2644775"/>
          <p14:tracePt t="106259" x="5059363" y="2681288"/>
          <p14:tracePt t="106264" x="5078413" y="2708275"/>
          <p14:tracePt t="106274" x="5122863" y="2735263"/>
          <p14:tracePt t="106280" x="5141913" y="2754313"/>
          <p14:tracePt t="106291" x="5214938" y="2790825"/>
          <p14:tracePt t="106295" x="5334000" y="2836863"/>
          <p14:tracePt t="106304" x="5451475" y="2890838"/>
          <p14:tracePt t="106312" x="5561013" y="2917825"/>
          <p14:tracePt t="106319" x="5643563" y="2990850"/>
          <p14:tracePt t="106327" x="5724525" y="3027363"/>
          <p14:tracePt t="106335" x="5826125" y="3082925"/>
          <p14:tracePt t="106343" x="5834063" y="3090863"/>
          <p14:tracePt t="106350" x="5843588" y="3100388"/>
          <p14:tracePt t="106359" x="5853113" y="3100388"/>
          <p14:tracePt t="106367" x="5862638" y="3100388"/>
          <p14:tracePt t="106407" x="5862638" y="3090863"/>
          <p14:tracePt t="106726" x="5870575" y="3082925"/>
          <p14:tracePt t="106734" x="5899150" y="3063875"/>
          <p14:tracePt t="106742" x="5907088" y="3054350"/>
          <p14:tracePt t="106799" x="5907088" y="3046413"/>
          <p14:tracePt t="106958" x="5899150" y="3036888"/>
          <p14:tracePt t="106966" x="5789613" y="3027363"/>
          <p14:tracePt t="106974" x="5670550" y="2963863"/>
          <p14:tracePt t="106982" x="5524500" y="2973388"/>
          <p14:tracePt t="106990" x="5368925" y="2917825"/>
          <p14:tracePt t="106998" x="5241925" y="2890838"/>
          <p14:tracePt t="107008" x="5159375" y="2836863"/>
          <p14:tracePt t="107015" x="5122863" y="2808288"/>
          <p14:tracePt t="107256" x="5122863" y="2800350"/>
          <p14:tracePt t="107263" x="5122863" y="2790825"/>
          <p14:tracePt t="107279" x="5122863" y="2781300"/>
          <p14:tracePt t="107392" x="5122863" y="2771775"/>
          <p14:tracePt t="107407" x="5095875" y="2771775"/>
          <p14:tracePt t="107415" x="5041900" y="2771775"/>
          <p14:tracePt t="107423" x="4968875" y="2771775"/>
          <p14:tracePt t="107431" x="4905375" y="2781300"/>
          <p14:tracePt t="107440" x="4849813" y="2781300"/>
          <p14:tracePt t="107447" x="4822825" y="2800350"/>
          <p14:tracePt t="107457" x="4786313" y="2800350"/>
          <p14:tracePt t="107463" x="4767263" y="2800350"/>
          <p14:tracePt t="107479" x="4749800" y="2808288"/>
          <p14:tracePt t="107584" x="4730750" y="2808288"/>
          <p14:tracePt t="107592" x="4722813" y="2808288"/>
          <p14:tracePt t="107710" x="4713288" y="2808288"/>
          <p14:tracePt t="107718" x="4703763" y="2790825"/>
          <p14:tracePt t="107726" x="4703763" y="2763838"/>
          <p14:tracePt t="107735" x="4703763" y="2717800"/>
          <p14:tracePt t="107743" x="4703763" y="2690813"/>
          <p14:tracePt t="107751" x="4703763" y="2635250"/>
          <p14:tracePt t="107759" x="4722813" y="2589213"/>
          <p14:tracePt t="107767" x="4740275" y="2525713"/>
          <p14:tracePt t="107775" x="4759325" y="2471738"/>
          <p14:tracePt t="107783" x="4795838" y="2408238"/>
          <p14:tracePt t="107791" x="4813300" y="2389188"/>
          <p14:tracePt t="107799" x="4849813" y="2343150"/>
          <p14:tracePt t="107806" x="4868863" y="2298700"/>
          <p14:tracePt t="107815" x="4905375" y="2233613"/>
          <p14:tracePt t="107823" x="4932363" y="2170113"/>
          <p14:tracePt t="107831" x="4959350" y="2125663"/>
          <p14:tracePt t="107839" x="4978400" y="2060575"/>
          <p14:tracePt t="107847" x="4978400" y="2052638"/>
          <p14:tracePt t="107856" x="4978400" y="2033588"/>
          <p14:tracePt t="107863" x="4986338" y="2024063"/>
          <p14:tracePt t="107872" x="4986338" y="2016125"/>
          <p14:tracePt t="107879" x="4986338" y="2006600"/>
          <p14:tracePt t="107892" x="4986338" y="1987550"/>
          <p14:tracePt t="107894" x="4986338" y="1979613"/>
          <p14:tracePt t="107911" x="4986338" y="1970088"/>
          <p14:tracePt t="108136" x="4986338" y="1987550"/>
          <p14:tracePt t="108144" x="4986338" y="2006600"/>
          <p14:tracePt t="108152" x="4978400" y="2043113"/>
          <p14:tracePt t="108160" x="4968875" y="2043113"/>
          <p14:tracePt t="108168" x="4968875" y="2052638"/>
          <p14:tracePt t="108176" x="4968875" y="2060575"/>
          <p14:tracePt t="108320" x="4959350" y="2070100"/>
          <p14:tracePt t="108336" x="4949825" y="2116138"/>
          <p14:tracePt t="108342" x="4941888" y="2179638"/>
          <p14:tracePt t="108350" x="4941888" y="2233613"/>
          <p14:tracePt t="108358" x="4932363" y="2316163"/>
          <p14:tracePt t="108366" x="4913313" y="2352675"/>
          <p14:tracePt t="108374" x="4913313" y="2425700"/>
          <p14:tracePt t="108382" x="4922838" y="2489200"/>
          <p14:tracePt t="108390" x="4932363" y="2562225"/>
          <p14:tracePt t="108398" x="4941888" y="2644775"/>
          <p14:tracePt t="108406" x="4995863" y="2708275"/>
          <p14:tracePt t="108415" x="5049838" y="2754313"/>
          <p14:tracePt t="108423" x="5068888" y="2817813"/>
          <p14:tracePt t="108431" x="5095875" y="2844800"/>
          <p14:tracePt t="108439" x="5114925" y="2890838"/>
          <p14:tracePt t="108447" x="5141913" y="2927350"/>
          <p14:tracePt t="108456" x="5151438" y="2946400"/>
          <p14:tracePt t="108463" x="5159375" y="2954338"/>
          <p14:tracePt t="108473" x="5168900" y="2954338"/>
          <p14:tracePt t="108489" x="5187950" y="2973388"/>
          <p14:tracePt t="108840" x="5195888" y="2982913"/>
          <p14:tracePt t="108848" x="5241925" y="2982913"/>
          <p14:tracePt t="108856" x="5368925" y="2982913"/>
          <p14:tracePt t="108864" x="5461000" y="2982913"/>
          <p14:tracePt t="108875" x="5624513" y="2982913"/>
          <p14:tracePt t="108878" x="5753100" y="2963863"/>
          <p14:tracePt t="108888" x="5916613" y="2963863"/>
          <p14:tracePt t="108894" x="6099175" y="2963863"/>
          <p14:tracePt t="108907" x="6262688" y="2963863"/>
          <p14:tracePt t="108910" x="6391275" y="2963863"/>
          <p14:tracePt t="108918" x="6537325" y="2963863"/>
          <p14:tracePt t="108926" x="6610350" y="2963863"/>
          <p14:tracePt t="108934" x="6681788" y="2963863"/>
          <p14:tracePt t="108942" x="6727825" y="2963863"/>
          <p14:tracePt t="108951" x="6764338" y="2963863"/>
          <p14:tracePt t="108984" x="6773863" y="2954338"/>
          <p14:tracePt t="109120" x="6754813" y="2954338"/>
          <p14:tracePt t="109128" x="6673850" y="2954338"/>
          <p14:tracePt t="109136" x="6564313" y="2954338"/>
          <p14:tracePt t="109142" x="6472238" y="2954338"/>
          <p14:tracePt t="109150" x="6418263" y="2954338"/>
          <p14:tracePt t="109158" x="6391275" y="2954338"/>
          <p14:tracePt t="109168" x="6354763" y="2954338"/>
          <p14:tracePt t="109176" x="6335713" y="2954338"/>
          <p14:tracePt t="109184" x="6318250" y="2954338"/>
          <p14:tracePt t="109280" x="6308725" y="2954338"/>
          <p14:tracePt t="109288" x="6291263" y="2954338"/>
          <p14:tracePt t="109295" x="6245225" y="2954338"/>
          <p14:tracePt t="109304" x="6208713" y="2954338"/>
          <p14:tracePt t="109311" x="6153150" y="2954338"/>
          <p14:tracePt t="109320" x="6099175" y="2954338"/>
          <p14:tracePt t="109328" x="6026150" y="2954338"/>
          <p14:tracePt t="109336" x="5916613" y="2954338"/>
          <p14:tracePt t="109344" x="5843588" y="2954338"/>
          <p14:tracePt t="109352" x="5716588" y="2954338"/>
          <p14:tracePt t="109360" x="5616575" y="2954338"/>
          <p14:tracePt t="109368" x="5507038" y="2954338"/>
          <p14:tracePt t="109376" x="5434013" y="2954338"/>
          <p14:tracePt t="109384" x="5387975" y="2936875"/>
          <p14:tracePt t="109391" x="5368925" y="2936875"/>
          <p14:tracePt t="109400" x="5351463" y="2936875"/>
          <p14:tracePt t="109632" x="5341938" y="2954338"/>
          <p14:tracePt t="109639" x="5324475" y="2982913"/>
          <p14:tracePt t="109647" x="5287963" y="3009900"/>
          <p14:tracePt t="109657" x="5278438" y="3036888"/>
          <p14:tracePt t="109664" x="5278438" y="3054350"/>
          <p14:tracePt t="109671" x="5251450" y="3073400"/>
          <p14:tracePt t="109678" x="5232400" y="3109913"/>
          <p14:tracePt t="109686" x="5232400" y="3119438"/>
          <p14:tracePt t="109694" x="5232400" y="3155950"/>
          <p14:tracePt t="109702" x="5232400" y="3173413"/>
          <p14:tracePt t="109710" x="5232400" y="3200400"/>
          <p14:tracePt t="109718" x="5232400" y="3209925"/>
          <p14:tracePt t="109726" x="5232400" y="3219450"/>
          <p14:tracePt t="109743" x="5232400" y="3236913"/>
          <p14:tracePt t="109775" x="5232400" y="3246438"/>
          <p14:tracePt t="109791" x="5232400" y="3265488"/>
          <p14:tracePt t="109800" x="5232400" y="3292475"/>
          <p14:tracePt t="109808" x="5232400" y="3302000"/>
          <p14:tracePt t="109816" x="5232400" y="3328988"/>
          <p14:tracePt t="109824" x="5232400" y="3346450"/>
          <p14:tracePt t="109832" x="5232400" y="3355975"/>
          <p14:tracePt t="109841" x="5232400" y="3375025"/>
          <p14:tracePt t="109848" x="5224463" y="3392488"/>
          <p14:tracePt t="109858" x="5214938" y="3411538"/>
          <p14:tracePt t="109864" x="5205413" y="3419475"/>
          <p14:tracePt t="109874" x="5195888" y="3438525"/>
          <p14:tracePt t="109895" x="5187950" y="3465513"/>
          <p14:tracePt t="110064" x="5187950" y="3446463"/>
          <p14:tracePt t="110072" x="5187950" y="3382963"/>
          <p14:tracePt t="110080" x="5187950" y="3302000"/>
          <p14:tracePt t="110089" x="5187950" y="3228975"/>
          <p14:tracePt t="110096" x="5187950" y="3192463"/>
          <p14:tracePt t="110107" x="5168900" y="3119438"/>
          <p14:tracePt t="110112" x="5168900" y="3073400"/>
          <p14:tracePt t="110120" x="5122863" y="3017838"/>
          <p14:tracePt t="110128" x="5122863" y="3000375"/>
          <p14:tracePt t="110136" x="5114925" y="2973388"/>
          <p14:tracePt t="110145" x="5114925" y="2963863"/>
          <p14:tracePt t="110151" x="5114925" y="2954338"/>
          <p14:tracePt t="110159" x="5105400" y="2946400"/>
          <p14:tracePt t="110328" x="5095875" y="2946400"/>
          <p14:tracePt t="110336" x="5041900" y="2946400"/>
          <p14:tracePt t="110343" x="4913313" y="2946400"/>
          <p14:tracePt t="110351" x="4730750" y="2946400"/>
          <p14:tracePt t="110359" x="4530725" y="2946400"/>
          <p14:tracePt t="110367" x="4367213" y="2946400"/>
          <p14:tracePt t="110376" x="4221163" y="2917825"/>
          <p14:tracePt t="110384" x="4094163" y="2890838"/>
          <p14:tracePt t="110392" x="4021138" y="2890838"/>
          <p14:tracePt t="110399" x="3956050" y="2873375"/>
          <p14:tracePt t="110407" x="3948113" y="2873375"/>
          <p14:tracePt t="110640" x="3938588" y="2873375"/>
          <p14:tracePt t="110648" x="3938588" y="2854325"/>
          <p14:tracePt t="110655" x="3938588" y="2800350"/>
          <p14:tracePt t="110664" x="3948113" y="2717800"/>
          <p14:tracePt t="110673" x="3984625" y="2635250"/>
          <p14:tracePt t="110679" x="4029075" y="2544763"/>
          <p14:tracePt t="110690" x="4065588" y="2462213"/>
          <p14:tracePt t="110696" x="4111625" y="2343150"/>
          <p14:tracePt t="110704" x="4138613" y="2289175"/>
          <p14:tracePt t="110713" x="4175125" y="2206625"/>
          <p14:tracePt t="110719" x="4202113" y="2143125"/>
          <p14:tracePt t="110727" x="4238625" y="2060575"/>
          <p14:tracePt t="110735" x="4238625" y="2033588"/>
          <p14:tracePt t="110743" x="4248150" y="2006600"/>
          <p14:tracePt t="110751" x="4257675" y="1970088"/>
          <p14:tracePt t="110759" x="4257675" y="1960563"/>
          <p14:tracePt t="110783" x="4257675" y="1943100"/>
          <p14:tracePt t="110791" x="4257675" y="1933575"/>
          <p14:tracePt t="110806" x="4257675" y="1924050"/>
          <p14:tracePt t="110815" x="4257675" y="1914525"/>
          <p14:tracePt t="110823" x="4267200" y="1897063"/>
          <p14:tracePt t="110831" x="4267200" y="1887538"/>
          <p14:tracePt t="110840" x="4267200" y="1878013"/>
          <p14:tracePt t="110847" x="4284663" y="1860550"/>
          <p14:tracePt t="110856" x="4284663" y="1851025"/>
          <p14:tracePt t="110863" x="4284663" y="1833563"/>
          <p14:tracePt t="110873" x="4294188" y="1804988"/>
          <p14:tracePt t="110879" x="4303713" y="1797050"/>
          <p14:tracePt t="110889" x="4303713" y="1768475"/>
          <p14:tracePt t="110896" x="4303713" y="1760538"/>
          <p14:tracePt t="110910" x="4311650" y="1724025"/>
          <p14:tracePt t="110912" x="4330700" y="1704975"/>
          <p14:tracePt t="110919" x="4340225" y="1697038"/>
          <p14:tracePt t="110927" x="4348163" y="1660525"/>
          <p14:tracePt t="110935" x="4357688" y="1641475"/>
          <p14:tracePt t="110943" x="4367213" y="1624013"/>
          <p14:tracePt t="110951" x="4376738" y="1614488"/>
          <p14:tracePt t="110967" x="4384675" y="1604963"/>
          <p14:tracePt t="111096" x="4394200" y="1614488"/>
          <p14:tracePt t="111104" x="4394200" y="1668463"/>
          <p14:tracePt t="111111" x="4394200" y="1724025"/>
          <p14:tracePt t="111120" x="4376738" y="1787525"/>
          <p14:tracePt t="111128" x="4376738" y="1841500"/>
          <p14:tracePt t="111136" x="4376738" y="1897063"/>
          <p14:tracePt t="111143" x="4376738" y="1960563"/>
          <p14:tracePt t="111152" x="4376738" y="2016125"/>
          <p14:tracePt t="111159" x="4413250" y="2106613"/>
          <p14:tracePt t="111168" x="4440238" y="2170113"/>
          <p14:tracePt t="111176" x="4457700" y="2216150"/>
          <p14:tracePt t="111184" x="4467225" y="2279650"/>
          <p14:tracePt t="111191" x="4494213" y="2298700"/>
          <p14:tracePt t="111200" x="4503738" y="2316163"/>
          <p14:tracePt t="111207" x="4503738" y="2325688"/>
          <p14:tracePt t="111216" x="4503738" y="2335213"/>
          <p14:tracePt t="111232" x="4503738" y="2343150"/>
          <p14:tracePt t="111241" x="4503738" y="2352675"/>
          <p14:tracePt t="111248" x="4503738" y="2362200"/>
          <p14:tracePt t="111258" x="4503738" y="2389188"/>
          <p14:tracePt t="111264" x="4494213" y="2435225"/>
          <p14:tracePt t="111274" x="4484688" y="2471738"/>
          <p14:tracePt t="111279" x="4476750" y="2517775"/>
          <p14:tracePt t="111290" x="4448175" y="2581275"/>
          <p14:tracePt t="111295" x="4430713" y="2608263"/>
          <p14:tracePt t="111304" x="4421188" y="2625725"/>
          <p14:tracePt t="111313" x="4421188" y="2654300"/>
          <p14:tracePt t="111319" x="4413250" y="2671763"/>
          <p14:tracePt t="111375" x="4403725" y="2681288"/>
          <p14:tracePt t="111480" x="4394200" y="2690813"/>
          <p14:tracePt t="111488" x="4394200" y="2698750"/>
          <p14:tracePt t="111495" x="4394200" y="2708275"/>
          <p14:tracePt t="111503" x="4394200" y="2717800"/>
          <p14:tracePt t="111511" x="4394200" y="2744788"/>
          <p14:tracePt t="111535" x="4394200" y="2754313"/>
          <p14:tracePt t="111583" x="4394200" y="2763838"/>
          <p14:tracePt t="111600" x="4394200" y="2781300"/>
          <p14:tracePt t="111607" x="4394200" y="2790825"/>
          <p14:tracePt t="111615" x="4394200" y="2800350"/>
          <p14:tracePt t="111624" x="4394200" y="2808288"/>
          <p14:tracePt t="111640" x="4394200" y="2827338"/>
          <p14:tracePt t="111663" x="4394200" y="2836863"/>
          <p14:tracePt t="111674" x="4403725" y="2844800"/>
          <p14:tracePt t="111703" x="4403725" y="2863850"/>
          <p14:tracePt t="111711" x="4403725" y="2873375"/>
          <p14:tracePt t="111719" x="4413250" y="2881313"/>
          <p14:tracePt t="111727" x="4421188" y="2890838"/>
          <p14:tracePt t="111751" x="4440238" y="2890838"/>
          <p14:tracePt t="111759" x="4457700" y="2900363"/>
          <p14:tracePt t="111767" x="4476750" y="2900363"/>
          <p14:tracePt t="111775" x="4484688" y="2900363"/>
          <p14:tracePt t="111783" x="4521200" y="2900363"/>
          <p14:tracePt t="111792" x="4540250" y="2900363"/>
          <p14:tracePt t="111799" x="4557713" y="2900363"/>
          <p14:tracePt t="111807" x="4567238" y="2900363"/>
          <p14:tracePt t="111815" x="4594225" y="2900363"/>
          <p14:tracePt t="111824" x="4613275" y="2909888"/>
          <p14:tracePt t="111840" x="4630738" y="2909888"/>
          <p14:tracePt t="111847" x="4649788" y="2909888"/>
          <p14:tracePt t="111856" x="4695825" y="2909888"/>
          <p14:tracePt t="111863" x="4713288" y="2909888"/>
          <p14:tracePt t="111874" x="4740275" y="2909888"/>
          <p14:tracePt t="111879" x="4749800" y="2909888"/>
          <p14:tracePt t="111894" x="4759325" y="2909888"/>
          <p14:tracePt t="111895" x="4776788" y="2917825"/>
          <p14:tracePt t="111920" x="4786313" y="2917825"/>
          <p14:tracePt t="112072" x="4713288" y="2917825"/>
          <p14:tracePt t="112078" x="4603750" y="2917825"/>
          <p14:tracePt t="112087" x="4440238" y="2917825"/>
          <p14:tracePt t="112094" x="4367213" y="2900363"/>
          <p14:tracePt t="112102" x="4248150" y="2873375"/>
          <p14:tracePt t="112110" x="4157663" y="2836863"/>
          <p14:tracePt t="112118" x="4021138" y="2800350"/>
          <p14:tracePt t="112127" x="3911600" y="2771775"/>
          <p14:tracePt t="112135" x="3810000" y="2744788"/>
          <p14:tracePt t="112145" x="3683000" y="2735263"/>
          <p14:tracePt t="112151" x="3636963" y="2698750"/>
          <p14:tracePt t="112161" x="3546475" y="2698750"/>
          <p14:tracePt t="112167" x="3473450" y="2681288"/>
          <p14:tracePt t="112176" x="3373438" y="2681288"/>
          <p14:tracePt t="112183" x="3317875" y="2681288"/>
          <p14:tracePt t="112192" x="3244850" y="2671763"/>
          <p14:tracePt t="112199" x="3200400" y="2671763"/>
          <p14:tracePt t="112208" x="3181350" y="2671763"/>
          <p14:tracePt t="112215" x="3136900" y="2671763"/>
          <p14:tracePt t="112223" x="3090863" y="2671763"/>
          <p14:tracePt t="112231" x="3054350" y="2671763"/>
          <p14:tracePt t="112240" x="3017838" y="2671763"/>
          <p14:tracePt t="112247" x="2981325" y="2671763"/>
          <p14:tracePt t="112257" x="2935288" y="2671763"/>
          <p14:tracePt t="112263" x="2898775" y="2671763"/>
          <p14:tracePt t="112274" x="2844800" y="2671763"/>
          <p14:tracePt t="112279" x="2817813" y="2671763"/>
          <p14:tracePt t="112289" x="2771775" y="2671763"/>
          <p14:tracePt t="112295" x="2735263" y="2671763"/>
          <p14:tracePt t="112304" x="2716213" y="2671763"/>
          <p14:tracePt t="112311" x="2698750" y="2671763"/>
          <p14:tracePt t="112319" x="2689225" y="2671763"/>
          <p14:tracePt t="112351" x="2679700" y="2671763"/>
          <p14:tracePt t="112359" x="2671763" y="2671763"/>
          <p14:tracePt t="112367" x="2652713" y="2671763"/>
          <p14:tracePt t="112383" x="2643188" y="2671763"/>
          <p14:tracePt t="112407" x="2635250" y="2671763"/>
          <p14:tracePt t="112415" x="2616200" y="2671763"/>
          <p14:tracePt t="112423" x="2606675" y="2671763"/>
          <p14:tracePt t="112447" x="2589213" y="2690813"/>
          <p14:tracePt t="112471" x="2570163" y="2690813"/>
          <p14:tracePt t="112488" x="2562225" y="2690813"/>
          <p14:tracePt t="112495" x="2533650" y="2690813"/>
          <p14:tracePt t="112506" x="2525713" y="2690813"/>
          <p14:tracePt t="112511" x="2506663" y="2690813"/>
          <p14:tracePt t="112520" x="2479675" y="2690813"/>
          <p14:tracePt t="112527" x="2470150" y="2690813"/>
          <p14:tracePt t="112535" x="2443163" y="2690813"/>
          <p14:tracePt t="112543" x="2433638" y="2690813"/>
          <p14:tracePt t="112551" x="2425700" y="2698750"/>
          <p14:tracePt t="112559" x="2389188" y="2698750"/>
          <p14:tracePt t="112567" x="2379663" y="2708275"/>
          <p14:tracePt t="112583" x="2360613" y="2717800"/>
          <p14:tracePt t="112592" x="2352675" y="2717800"/>
          <p14:tracePt t="112599" x="2324100" y="2735263"/>
          <p14:tracePt t="112615" x="2316163" y="2735263"/>
          <p14:tracePt t="112623" x="2306638" y="2735263"/>
          <p14:tracePt t="112696" x="2297113" y="2744788"/>
          <p14:tracePt t="112704" x="2287588" y="2771775"/>
          <p14:tracePt t="112712" x="2279650" y="2817813"/>
          <p14:tracePt t="112719" x="2260600" y="2863850"/>
          <p14:tracePt t="112728" x="2251075" y="2890838"/>
          <p14:tracePt t="112735" x="2233613" y="2936875"/>
          <p14:tracePt t="112743" x="2233613" y="2973388"/>
          <p14:tracePt t="112751" x="2233613" y="3027363"/>
          <p14:tracePt t="112759" x="2233613" y="3073400"/>
          <p14:tracePt t="112767" x="2233613" y="3136900"/>
          <p14:tracePt t="112775" x="2233613" y="3163888"/>
          <p14:tracePt t="112783" x="2233613" y="3209925"/>
          <p14:tracePt t="112791" x="2224088" y="3265488"/>
          <p14:tracePt t="112799" x="2224088" y="3309938"/>
          <p14:tracePt t="112807" x="2224088" y="3365500"/>
          <p14:tracePt t="112815" x="2224088" y="3402013"/>
          <p14:tracePt t="112824" x="2224088" y="3429000"/>
          <p14:tracePt t="112831" x="2224088" y="3475038"/>
          <p14:tracePt t="112841" x="2224088" y="3502025"/>
          <p14:tracePt t="112847" x="2224088" y="3519488"/>
          <p14:tracePt t="112856" x="2224088" y="3548063"/>
          <p14:tracePt t="112863" x="2224088" y="3602038"/>
          <p14:tracePt t="112873" x="2224088" y="3621088"/>
          <p14:tracePt t="112879" x="2224088" y="3629025"/>
          <p14:tracePt t="112890" x="2224088" y="3657600"/>
          <p14:tracePt t="112912" x="2224088" y="3684588"/>
          <p14:tracePt t="112927" x="2224088" y="3694113"/>
          <p14:tracePt t="113064" x="2224088" y="3702050"/>
          <p14:tracePt t="113072" x="2251075" y="3702050"/>
          <p14:tracePt t="113079" x="2297113" y="3684588"/>
          <p14:tracePt t="113089" x="2333625" y="3665538"/>
          <p14:tracePt t="113096" x="2416175" y="3638550"/>
          <p14:tracePt t="113106" x="2533650" y="3611563"/>
          <p14:tracePt t="113111" x="2708275" y="3611563"/>
          <p14:tracePt t="113120" x="2908300" y="3611563"/>
          <p14:tracePt t="113127" x="3154363" y="3611563"/>
          <p14:tracePt t="113135" x="3527425" y="3611563"/>
          <p14:tracePt t="113143" x="4048125" y="3611563"/>
          <p14:tracePt t="113151" x="4703763" y="3711575"/>
          <p14:tracePt t="113159" x="5461000" y="3821113"/>
          <p14:tracePt t="113167" x="6372225" y="3957638"/>
          <p14:tracePt t="113175" x="7165975" y="4067175"/>
          <p14:tracePt t="113183" x="7950200" y="4122738"/>
          <p14:tracePt t="113192" x="8734425" y="4149725"/>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p:txBody>
          <a:bodyPr anchor="t"/>
          <a:lstStyle/>
          <a:p>
            <a:pPr eaLnBrk="1" hangingPunct="1"/>
            <a:r>
              <a:rPr lang="en-US" altLang="ja-JP" dirty="0" err="1"/>
              <a:t>P1</a:t>
            </a:r>
            <a:r>
              <a:rPr lang="ja-JP" altLang="en-US" dirty="0"/>
              <a:t>が書き込みをした場合</a:t>
            </a:r>
            <a:endParaRPr lang="en-US" altLang="ja-JP" dirty="0"/>
          </a:p>
        </p:txBody>
      </p:sp>
      <p:sp>
        <p:nvSpPr>
          <p:cNvPr id="22531"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P1</a:t>
            </a:r>
            <a:endParaRPr lang="en-US" altLang="ja-JP" sz="1800" dirty="0">
              <a:latin typeface="Times New Roman" panose="02020603050405020304" pitchFamily="18" charset="0"/>
            </a:endParaRPr>
          </a:p>
        </p:txBody>
      </p:sp>
      <p:sp>
        <p:nvSpPr>
          <p:cNvPr id="22532"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sp>
        <p:nvSpPr>
          <p:cNvPr id="22533"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34"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35"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grpSp>
        <p:nvGrpSpPr>
          <p:cNvPr id="22536" name="Group 8"/>
          <p:cNvGrpSpPr>
            <a:grpSpLocks/>
          </p:cNvGrpSpPr>
          <p:nvPr/>
        </p:nvGrpSpPr>
        <p:grpSpPr bwMode="auto">
          <a:xfrm>
            <a:off x="4848223" y="3048000"/>
            <a:ext cx="762000" cy="2514600"/>
            <a:chOff x="672" y="2208"/>
            <a:chExt cx="480" cy="1584"/>
          </a:xfrm>
        </p:grpSpPr>
        <p:sp>
          <p:nvSpPr>
            <p:cNvPr id="22565"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P3</a:t>
              </a:r>
              <a:endParaRPr lang="en-US" altLang="ja-JP" sz="1800" dirty="0">
                <a:latin typeface="Times New Roman" panose="02020603050405020304" pitchFamily="18" charset="0"/>
              </a:endParaRPr>
            </a:p>
          </p:txBody>
        </p:sp>
        <p:sp>
          <p:nvSpPr>
            <p:cNvPr id="22566"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00">
                <a:latin typeface="Times New Roman" panose="02020603050405020304" pitchFamily="18" charset="0"/>
              </a:endParaRPr>
            </a:p>
          </p:txBody>
        </p:sp>
        <p:sp>
          <p:nvSpPr>
            <p:cNvPr id="22567"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68"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2537" name="Group 13"/>
          <p:cNvGrpSpPr>
            <a:grpSpLocks/>
          </p:cNvGrpSpPr>
          <p:nvPr/>
        </p:nvGrpSpPr>
        <p:grpSpPr bwMode="auto">
          <a:xfrm>
            <a:off x="3429000" y="3048000"/>
            <a:ext cx="762000" cy="2514600"/>
            <a:chOff x="672" y="2208"/>
            <a:chExt cx="480" cy="1584"/>
          </a:xfrm>
        </p:grpSpPr>
        <p:sp>
          <p:nvSpPr>
            <p:cNvPr id="22561"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P2</a:t>
              </a:r>
              <a:endParaRPr lang="en-US" altLang="ja-JP" sz="1800" dirty="0">
                <a:latin typeface="Times New Roman" panose="02020603050405020304" pitchFamily="18" charset="0"/>
              </a:endParaRPr>
            </a:p>
          </p:txBody>
        </p:sp>
        <p:sp>
          <p:nvSpPr>
            <p:cNvPr id="22562"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a:latin typeface="Times New Roman" panose="02020603050405020304" pitchFamily="18" charset="0"/>
                </a:rPr>
                <a:t>Snoop</a:t>
              </a:r>
            </a:p>
            <a:p>
              <a:pPr algn="ctr">
                <a:spcBef>
                  <a:spcPct val="0"/>
                </a:spcBef>
                <a:buFontTx/>
                <a:buNone/>
              </a:pPr>
              <a:r>
                <a:rPr lang="en-US" altLang="ja-JP" sz="1800">
                  <a:latin typeface="Times New Roman" panose="02020603050405020304" pitchFamily="18" charset="0"/>
                </a:rPr>
                <a:t>Cache</a:t>
              </a:r>
            </a:p>
          </p:txBody>
        </p:sp>
        <p:sp>
          <p:nvSpPr>
            <p:cNvPr id="22563"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64"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22538" name="Group 18"/>
          <p:cNvGrpSpPr>
            <a:grpSpLocks/>
          </p:cNvGrpSpPr>
          <p:nvPr/>
        </p:nvGrpSpPr>
        <p:grpSpPr bwMode="auto">
          <a:xfrm>
            <a:off x="6324600" y="3048000"/>
            <a:ext cx="762000" cy="2514600"/>
            <a:chOff x="672" y="2208"/>
            <a:chExt cx="480" cy="1584"/>
          </a:xfrm>
        </p:grpSpPr>
        <p:sp>
          <p:nvSpPr>
            <p:cNvPr id="22557"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dirty="0" err="1">
                  <a:latin typeface="Times New Roman" panose="02020603050405020304" pitchFamily="18" charset="0"/>
                </a:rPr>
                <a:t>P4</a:t>
              </a:r>
              <a:endParaRPr lang="en-US" altLang="ja-JP" sz="1800" dirty="0">
                <a:latin typeface="Times New Roman" panose="02020603050405020304" pitchFamily="18" charset="0"/>
              </a:endParaRPr>
            </a:p>
          </p:txBody>
        </p:sp>
        <p:sp>
          <p:nvSpPr>
            <p:cNvPr id="22558"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a:latin typeface="Times New Roman" panose="02020603050405020304" pitchFamily="18" charset="0"/>
                </a:rPr>
                <a:t>Snoop</a:t>
              </a:r>
            </a:p>
            <a:p>
              <a:pPr algn="ctr">
                <a:spcBef>
                  <a:spcPct val="0"/>
                </a:spcBef>
                <a:buFontTx/>
                <a:buNone/>
              </a:pPr>
              <a:r>
                <a:rPr lang="en-US" altLang="ja-JP" sz="1800">
                  <a:latin typeface="Times New Roman" panose="02020603050405020304" pitchFamily="18" charset="0"/>
                </a:rPr>
                <a:t>Cache</a:t>
              </a:r>
            </a:p>
          </p:txBody>
        </p:sp>
        <p:sp>
          <p:nvSpPr>
            <p:cNvPr id="22559"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60"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2539"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22540"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latin typeface="Times New Roman" panose="02020603050405020304" pitchFamily="18" charset="0"/>
              </a:rPr>
              <a:t>共有バス</a:t>
            </a:r>
            <a:endParaRPr lang="en-US" altLang="ja-JP" sz="1800" dirty="0">
              <a:latin typeface="Times New Roman" panose="02020603050405020304" pitchFamily="18" charset="0"/>
            </a:endParaRPr>
          </a:p>
        </p:txBody>
      </p:sp>
      <p:sp>
        <p:nvSpPr>
          <p:cNvPr id="22541"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2542" name="Group 26"/>
          <p:cNvGrpSpPr>
            <a:grpSpLocks/>
          </p:cNvGrpSpPr>
          <p:nvPr/>
        </p:nvGrpSpPr>
        <p:grpSpPr bwMode="auto">
          <a:xfrm>
            <a:off x="1219200" y="3336925"/>
            <a:ext cx="962025" cy="633413"/>
            <a:chOff x="806" y="2078"/>
            <a:chExt cx="606" cy="399"/>
          </a:xfrm>
        </p:grpSpPr>
        <p:sp>
          <p:nvSpPr>
            <p:cNvPr id="22555"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CC"/>
                </a:solidFill>
                <a:latin typeface="Times New Roman" panose="02020603050405020304" pitchFamily="18" charset="0"/>
              </a:endParaRPr>
            </a:p>
          </p:txBody>
        </p:sp>
        <p:sp>
          <p:nvSpPr>
            <p:cNvPr id="22556"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CC"/>
                </a:solidFill>
                <a:latin typeface="Times New Roman" panose="02020603050405020304" pitchFamily="18" charset="0"/>
              </a:endParaRPr>
            </a:p>
          </p:txBody>
        </p:sp>
      </p:grpSp>
      <p:sp>
        <p:nvSpPr>
          <p:cNvPr id="263197" name="Text Box 29"/>
          <p:cNvSpPr txBox="1">
            <a:spLocks noChangeArrowheads="1"/>
          </p:cNvSpPr>
          <p:nvPr/>
        </p:nvSpPr>
        <p:spPr bwMode="auto">
          <a:xfrm>
            <a:off x="5076825" y="3716338"/>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a:latin typeface="Times New Roman" panose="02020603050405020304" pitchFamily="18" charset="0"/>
              </a:rPr>
              <a:t>I</a:t>
            </a:r>
          </a:p>
        </p:txBody>
      </p:sp>
      <p:grpSp>
        <p:nvGrpSpPr>
          <p:cNvPr id="6" name="Group 30"/>
          <p:cNvGrpSpPr>
            <a:grpSpLocks/>
          </p:cNvGrpSpPr>
          <p:nvPr/>
        </p:nvGrpSpPr>
        <p:grpSpPr bwMode="auto">
          <a:xfrm>
            <a:off x="2133600" y="1981200"/>
            <a:ext cx="3048000" cy="1905000"/>
            <a:chOff x="1344" y="1248"/>
            <a:chExt cx="1920" cy="1200"/>
          </a:xfrm>
        </p:grpSpPr>
        <p:sp>
          <p:nvSpPr>
            <p:cNvPr id="22551" name="Line 31"/>
            <p:cNvSpPr>
              <a:spLocks noChangeShapeType="1"/>
            </p:cNvSpPr>
            <p:nvPr/>
          </p:nvSpPr>
          <p:spPr bwMode="auto">
            <a:xfrm flipV="1">
              <a:off x="3264" y="1824"/>
              <a:ext cx="0" cy="48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52" name="Line 32"/>
            <p:cNvSpPr>
              <a:spLocks noChangeShapeType="1"/>
            </p:cNvSpPr>
            <p:nvPr/>
          </p:nvSpPr>
          <p:spPr bwMode="auto">
            <a:xfrm flipH="1">
              <a:off x="1344" y="1824"/>
              <a:ext cx="192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53" name="Line 33"/>
            <p:cNvSpPr>
              <a:spLocks noChangeShapeType="1"/>
            </p:cNvSpPr>
            <p:nvPr/>
          </p:nvSpPr>
          <p:spPr bwMode="auto">
            <a:xfrm>
              <a:off x="1344" y="1824"/>
              <a:ext cx="0" cy="624"/>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54" name="Line 34"/>
            <p:cNvSpPr>
              <a:spLocks noChangeShapeType="1"/>
            </p:cNvSpPr>
            <p:nvPr/>
          </p:nvSpPr>
          <p:spPr bwMode="auto">
            <a:xfrm flipV="1">
              <a:off x="2976" y="1248"/>
              <a:ext cx="0" cy="57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7" name="Group 35"/>
          <p:cNvGrpSpPr>
            <a:grpSpLocks/>
          </p:cNvGrpSpPr>
          <p:nvPr/>
        </p:nvGrpSpPr>
        <p:grpSpPr bwMode="auto">
          <a:xfrm>
            <a:off x="1508125" y="4267200"/>
            <a:ext cx="549275" cy="650875"/>
            <a:chOff x="950" y="2688"/>
            <a:chExt cx="346" cy="410"/>
          </a:xfrm>
        </p:grpSpPr>
        <p:sp>
          <p:nvSpPr>
            <p:cNvPr id="22549" name="Line 36"/>
            <p:cNvSpPr>
              <a:spLocks noChangeShapeType="1"/>
            </p:cNvSpPr>
            <p:nvPr/>
          </p:nvSpPr>
          <p:spPr bwMode="auto">
            <a:xfrm flipV="1">
              <a:off x="1296" y="2688"/>
              <a:ext cx="0" cy="384"/>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2550" name="Text Box 37"/>
            <p:cNvSpPr txBox="1">
              <a:spLocks noChangeArrowheads="1"/>
            </p:cNvSpPr>
            <p:nvPr/>
          </p:nvSpPr>
          <p:spPr bwMode="auto">
            <a:xfrm>
              <a:off x="950" y="2810"/>
              <a:ext cx="2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CC0000"/>
                  </a:solidFill>
                  <a:latin typeface="Times New Roman" panose="02020603050405020304" pitchFamily="18" charset="0"/>
                </a:rPr>
                <a:t>W</a:t>
              </a:r>
              <a:endParaRPr lang="en-US" altLang="ja-JP" sz="2400">
                <a:latin typeface="Times New Roman" panose="02020603050405020304" pitchFamily="18" charset="0"/>
              </a:endParaRPr>
            </a:p>
          </p:txBody>
        </p:sp>
      </p:grpSp>
      <p:sp>
        <p:nvSpPr>
          <p:cNvPr id="263206" name="Text Box 38"/>
          <p:cNvSpPr txBox="1">
            <a:spLocks noChangeArrowheads="1"/>
          </p:cNvSpPr>
          <p:nvPr/>
        </p:nvSpPr>
        <p:spPr bwMode="auto">
          <a:xfrm>
            <a:off x="2195513" y="3716338"/>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a:solidFill>
                  <a:srgbClr val="CC0000"/>
                </a:solidFill>
                <a:latin typeface="Times New Roman" panose="02020603050405020304" pitchFamily="18" charset="0"/>
              </a:rPr>
              <a:t>D</a:t>
            </a:r>
          </a:p>
        </p:txBody>
      </p:sp>
      <p:sp>
        <p:nvSpPr>
          <p:cNvPr id="263207" name="Text Box 39"/>
          <p:cNvSpPr txBox="1">
            <a:spLocks noChangeArrowheads="1"/>
          </p:cNvSpPr>
          <p:nvPr/>
        </p:nvSpPr>
        <p:spPr bwMode="auto">
          <a:xfrm>
            <a:off x="1930400" y="3816350"/>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a:t>I</a:t>
            </a:r>
          </a:p>
        </p:txBody>
      </p:sp>
      <p:sp>
        <p:nvSpPr>
          <p:cNvPr id="263208" name="Text Box 40"/>
          <p:cNvSpPr txBox="1">
            <a:spLocks noChangeArrowheads="1"/>
          </p:cNvSpPr>
          <p:nvPr/>
        </p:nvSpPr>
        <p:spPr bwMode="auto">
          <a:xfrm>
            <a:off x="4829177" y="3759497"/>
            <a:ext cx="43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dirty="0"/>
              <a:t>D</a:t>
            </a:r>
          </a:p>
        </p:txBody>
      </p:sp>
      <p:sp>
        <p:nvSpPr>
          <p:cNvPr id="41" name="テキスト ボックス 40"/>
          <p:cNvSpPr txBox="1"/>
          <p:nvPr/>
        </p:nvSpPr>
        <p:spPr>
          <a:xfrm>
            <a:off x="609600" y="5849034"/>
            <a:ext cx="3796232" cy="923330"/>
          </a:xfrm>
          <a:prstGeom prst="rect">
            <a:avLst/>
          </a:prstGeom>
          <a:noFill/>
        </p:spPr>
        <p:txBody>
          <a:bodyPr wrap="none" rtlCol="0">
            <a:spAutoFit/>
          </a:bodyPr>
          <a:lstStyle/>
          <a:p>
            <a:r>
              <a:rPr lang="en-US" altLang="ja-JP" dirty="0" err="1"/>
              <a:t>P1</a:t>
            </a:r>
            <a:r>
              <a:rPr lang="ja-JP" altLang="en-US" dirty="0"/>
              <a:t>が読み出すとミスが起き、</a:t>
            </a:r>
            <a:endParaRPr lang="en-US" altLang="ja-JP" dirty="0"/>
          </a:p>
          <a:p>
            <a:r>
              <a:rPr lang="ja-JP" altLang="en-US" dirty="0"/>
              <a:t>主記憶に共有バスを通して取りに行く</a:t>
            </a:r>
            <a:endParaRPr lang="en-US" altLang="ja-JP" dirty="0"/>
          </a:p>
          <a:p>
            <a:r>
              <a:rPr lang="ja-JP" altLang="en-US" dirty="0"/>
              <a:t>書き込みを行って</a:t>
            </a:r>
            <a:r>
              <a:rPr lang="en-US" altLang="ja-JP" dirty="0"/>
              <a:t>Dirty</a:t>
            </a:r>
            <a:r>
              <a:rPr lang="ja-JP" altLang="en-US" dirty="0"/>
              <a:t>になる</a:t>
            </a:r>
            <a:endParaRPr lang="en-US" altLang="ja-JP" dirty="0"/>
          </a:p>
        </p:txBody>
      </p:sp>
      <p:sp>
        <p:nvSpPr>
          <p:cNvPr id="42" name="テキスト ボックス 41"/>
          <p:cNvSpPr txBox="1"/>
          <p:nvPr/>
        </p:nvSpPr>
        <p:spPr>
          <a:xfrm>
            <a:off x="4860985" y="5558135"/>
            <a:ext cx="4376519" cy="1200329"/>
          </a:xfrm>
          <a:prstGeom prst="rect">
            <a:avLst/>
          </a:prstGeom>
          <a:noFill/>
        </p:spPr>
        <p:txBody>
          <a:bodyPr wrap="none" rtlCol="0">
            <a:spAutoFit/>
          </a:bodyPr>
          <a:lstStyle/>
          <a:p>
            <a:r>
              <a:rPr lang="ja-JP" altLang="en-US" dirty="0"/>
              <a:t>共有バス上のアドレスを見て、アドレスが</a:t>
            </a:r>
            <a:endParaRPr lang="en-US" altLang="ja-JP" dirty="0"/>
          </a:p>
          <a:p>
            <a:r>
              <a:rPr lang="ja-JP" altLang="en-US" dirty="0"/>
              <a:t>一致して</a:t>
            </a:r>
            <a:r>
              <a:rPr lang="en-US" altLang="ja-JP" dirty="0"/>
              <a:t>D</a:t>
            </a:r>
            <a:r>
              <a:rPr lang="ja-JP" altLang="en-US" dirty="0"/>
              <a:t>のブロックへの書き込み要求を</a:t>
            </a:r>
            <a:endParaRPr lang="en-US" altLang="ja-JP" dirty="0"/>
          </a:p>
          <a:p>
            <a:r>
              <a:rPr lang="ja-JP" altLang="en-US" dirty="0"/>
              <a:t>検出→共有メモリに書き戻してからデータを</a:t>
            </a:r>
            <a:endParaRPr lang="en-US" altLang="ja-JP" dirty="0"/>
          </a:p>
          <a:p>
            <a:r>
              <a:rPr lang="ja-JP" altLang="en-US" dirty="0"/>
              <a:t>要求元に転送→</a:t>
            </a:r>
            <a:r>
              <a:rPr lang="en-US" altLang="ja-JP" dirty="0"/>
              <a:t>I</a:t>
            </a:r>
            <a:r>
              <a:rPr lang="ja-JP" altLang="en-US" dirty="0"/>
              <a:t>（無効）になる</a:t>
            </a:r>
            <a:endParaRPr lang="en-US" altLang="ja-JP" dirty="0"/>
          </a:p>
        </p:txBody>
      </p:sp>
      <p:pic>
        <p:nvPicPr>
          <p:cNvPr id="2" name="オーディオ 1">
            <a:hlinkClick r:id="" action="ppaction://media"/>
            <a:extLst>
              <a:ext uri="{FF2B5EF4-FFF2-40B4-BE49-F238E27FC236}">
                <a16:creationId xmlns:a16="http://schemas.microsoft.com/office/drawing/2014/main" id="{E3CDEF99-C843-4E8A-9C92-16400317285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4207"/>
    </mc:Choice>
    <mc:Fallback xmlns="">
      <p:transition spd="slow" advTm="84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320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499"/>
                                          </p:stCondLst>
                                        </p:cTn>
                                        <p:tgtEl>
                                          <p:spTgt spid="26320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6320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6319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63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263197" grpId="0" autoUpdateAnimBg="0"/>
      <p:bldP spid="263197" grpId="1"/>
      <p:bldP spid="263206" grpId="0" autoUpdateAnimBg="0"/>
      <p:bldP spid="263207" grpId="0"/>
      <p:bldP spid="263208" grpId="0"/>
    </p:bldLst>
  </p:timing>
  <p:extLst>
    <p:ext uri="{3A86A75C-4F4B-4683-9AE1-C65F6400EC91}">
      <p14:laserTraceLst xmlns:p14="http://schemas.microsoft.com/office/powerpoint/2010/main">
        <p14:tracePtLst>
          <p14:tracePt t="30696" x="7885113" y="3017838"/>
          <p14:tracePt t="30702" x="6864350" y="2873375"/>
          <p14:tracePt t="30711" x="5889625" y="2727325"/>
          <p14:tracePt t="30719" x="5014913" y="2589213"/>
          <p14:tracePt t="30727" x="4221163" y="2508250"/>
          <p14:tracePt t="30736" x="3911600" y="2462213"/>
          <p14:tracePt t="30743" x="3783013" y="2462213"/>
          <p14:tracePt t="30943" x="3765550" y="2462213"/>
          <p14:tracePt t="30951" x="3709988" y="2462213"/>
          <p14:tracePt t="30959" x="3619500" y="2462213"/>
          <p14:tracePt t="30967" x="3482975" y="2498725"/>
          <p14:tracePt t="30974" x="3354388" y="2562225"/>
          <p14:tracePt t="30983" x="3236913" y="2617788"/>
          <p14:tracePt t="30991" x="3117850" y="2671763"/>
          <p14:tracePt t="30998" x="3008313" y="2717800"/>
          <p14:tracePt t="31006" x="2925763" y="2763838"/>
          <p14:tracePt t="31014" x="2908300" y="2781300"/>
          <p14:tracePt t="31023" x="2881313" y="2800350"/>
          <p14:tracePt t="31031" x="2881313" y="2808288"/>
          <p14:tracePt t="31040" x="2871788" y="2817813"/>
          <p14:tracePt t="31046" x="2862263" y="2817813"/>
          <p14:tracePt t="31063" x="2862263" y="2836863"/>
          <p14:tracePt t="31070" x="2862263" y="2844800"/>
          <p14:tracePt t="31079" x="2852738" y="2854325"/>
          <p14:tracePt t="31086" x="2844800" y="2863850"/>
          <p14:tracePt t="31094" x="2835275" y="2881313"/>
          <p14:tracePt t="31111" x="2825750" y="2890838"/>
          <p14:tracePt t="31334" x="2825750" y="2881313"/>
          <p14:tracePt t="31350" x="2835275" y="2873375"/>
          <p14:tracePt t="31367" x="2844800" y="2863850"/>
          <p14:tracePt t="31390" x="2844800" y="2844800"/>
          <p14:tracePt t="31406" x="2862263" y="2827338"/>
          <p14:tracePt t="31414" x="2871788" y="2817813"/>
          <p14:tracePt t="31422" x="2889250" y="2808288"/>
          <p14:tracePt t="31430" x="2898775" y="2808288"/>
          <p14:tracePt t="31438" x="2917825" y="2800350"/>
          <p14:tracePt t="31446" x="2944813" y="2781300"/>
          <p14:tracePt t="31454" x="2962275" y="2763838"/>
          <p14:tracePt t="31462" x="2981325" y="2744788"/>
          <p14:tracePt t="31471" x="3008313" y="2727325"/>
          <p14:tracePt t="31478" x="3054350" y="2690813"/>
          <p14:tracePt t="31486" x="3063875" y="2690813"/>
          <p14:tracePt t="31494" x="3100388" y="2671763"/>
          <p14:tracePt t="31502" x="3154363" y="2635250"/>
          <p14:tracePt t="31510" x="3200400" y="2617788"/>
          <p14:tracePt t="31518" x="3254375" y="2589213"/>
          <p14:tracePt t="31526" x="3300413" y="2571750"/>
          <p14:tracePt t="31535" x="3346450" y="2554288"/>
          <p14:tracePt t="31542" x="3409950" y="2535238"/>
          <p14:tracePt t="31551" x="3436938" y="2508250"/>
          <p14:tracePt t="31558" x="3455988" y="2508250"/>
          <p14:tracePt t="31568" x="3463925" y="2508250"/>
          <p14:tracePt t="31574" x="3490913" y="2498725"/>
          <p14:tracePt t="31583" x="3500438" y="2489200"/>
          <p14:tracePt t="31590" x="3509963" y="2481263"/>
          <p14:tracePt t="31598" x="3519488" y="2471738"/>
          <p14:tracePt t="31606" x="3546475" y="2452688"/>
          <p14:tracePt t="31614" x="3563938" y="2435225"/>
          <p14:tracePt t="31622" x="3582988" y="2425700"/>
          <p14:tracePt t="31630" x="3600450" y="2416175"/>
          <p14:tracePt t="31638" x="3619500" y="2389188"/>
          <p14:tracePt t="31646" x="3646488" y="2371725"/>
          <p14:tracePt t="31655" x="3665538" y="2362200"/>
          <p14:tracePt t="31662" x="3702050" y="2343150"/>
          <p14:tracePt t="31671" x="3729038" y="2325688"/>
          <p14:tracePt t="31678" x="3738563" y="2316163"/>
          <p14:tracePt t="31686" x="3775075" y="2289175"/>
          <p14:tracePt t="31702" x="3792538" y="2279650"/>
          <p14:tracePt t="31710" x="3810000" y="2270125"/>
          <p14:tracePt t="31718" x="3829050" y="2243138"/>
          <p14:tracePt t="31726" x="3838575" y="2243138"/>
          <p14:tracePt t="31735" x="3856038" y="2233613"/>
          <p14:tracePt t="31742" x="3875088" y="2225675"/>
          <p14:tracePt t="31752" x="3883025" y="2225675"/>
          <p14:tracePt t="31768" x="3902075" y="2225675"/>
          <p14:tracePt t="31878" x="3911600" y="2225675"/>
          <p14:tracePt t="31886" x="3919538" y="2225675"/>
          <p14:tracePt t="31894" x="3938588" y="2233613"/>
          <p14:tracePt t="31902" x="3938588" y="2243138"/>
          <p14:tracePt t="31910" x="3956050" y="2252663"/>
          <p14:tracePt t="31919" x="3975100" y="2262188"/>
          <p14:tracePt t="31927" x="4021138" y="2270125"/>
          <p14:tracePt t="31935" x="4065588" y="2298700"/>
          <p14:tracePt t="31942" x="4094163" y="2316163"/>
          <p14:tracePt t="31952" x="4111625" y="2335213"/>
          <p14:tracePt t="31958" x="4121150" y="2343150"/>
          <p14:tracePt t="31968" x="4148138" y="2352675"/>
          <p14:tracePt t="31974" x="4157663" y="2352675"/>
          <p14:tracePt t="31983" x="4165600" y="2362200"/>
          <p14:tracePt t="32046" x="4184650" y="2362200"/>
          <p14:tracePt t="32062" x="4202113" y="2379663"/>
          <p14:tracePt t="32070" x="4211638" y="2379663"/>
          <p14:tracePt t="32078" x="4238625" y="2389188"/>
          <p14:tracePt t="32087" x="4294188" y="2398713"/>
          <p14:tracePt t="32094" x="4311650" y="2408238"/>
          <p14:tracePt t="32102" x="4348163" y="2408238"/>
          <p14:tracePt t="32110" x="4384675" y="2425700"/>
          <p14:tracePt t="32119" x="4413250" y="2444750"/>
          <p14:tracePt t="32126" x="4440238" y="2452688"/>
          <p14:tracePt t="32151" x="4448175" y="2452688"/>
          <p14:tracePt t="32261" x="4457700" y="2462213"/>
          <p14:tracePt t="32438" x="4476750" y="2462213"/>
          <p14:tracePt t="32446" x="4484688" y="2462213"/>
          <p14:tracePt t="32454" x="4494213" y="2435225"/>
          <p14:tracePt t="32462" x="4494213" y="2425700"/>
          <p14:tracePt t="32471" x="4503738" y="2389188"/>
          <p14:tracePt t="32478" x="4503738" y="2362200"/>
          <p14:tracePt t="32486" x="4513263" y="2343150"/>
          <p14:tracePt t="32494" x="4521200" y="2298700"/>
          <p14:tracePt t="32502" x="4530725" y="2289175"/>
          <p14:tracePt t="32510" x="4540250" y="2262188"/>
          <p14:tracePt t="32519" x="4540250" y="2233613"/>
          <p14:tracePt t="32526" x="4557713" y="2189163"/>
          <p14:tracePt t="32536" x="4567238" y="2116138"/>
          <p14:tracePt t="32542" x="4594225" y="2097088"/>
          <p14:tracePt t="32552" x="4594225" y="2060575"/>
          <p14:tracePt t="32558" x="4603750" y="2024063"/>
          <p14:tracePt t="32568" x="4613275" y="1997075"/>
          <p14:tracePt t="32574" x="4630738" y="1960563"/>
          <p14:tracePt t="32582" x="4640263" y="1943100"/>
          <p14:tracePt t="32590" x="4649788" y="1924050"/>
          <p14:tracePt t="32598" x="4659313" y="1897063"/>
          <p14:tracePt t="32606" x="4659313" y="1887538"/>
          <p14:tracePt t="32614" x="4659313" y="1878013"/>
          <p14:tracePt t="32622" x="4667250" y="1860550"/>
          <p14:tracePt t="32638" x="4676775" y="1851025"/>
          <p14:tracePt t="32934" x="4676775" y="1870075"/>
          <p14:tracePt t="32943" x="4676775" y="1924050"/>
          <p14:tracePt t="32951" x="4659313" y="2024063"/>
          <p14:tracePt t="32959" x="4659313" y="2097088"/>
          <p14:tracePt t="32969" x="4659313" y="2170113"/>
          <p14:tracePt t="32975" x="4659313" y="2243138"/>
          <p14:tracePt t="32986" x="4659313" y="2298700"/>
          <p14:tracePt t="32991" x="4659313" y="2335213"/>
          <p14:tracePt t="32999" x="4649788" y="2371725"/>
          <p14:tracePt t="33006" x="4622800" y="2416175"/>
          <p14:tracePt t="33015" x="4622800" y="2435225"/>
          <p14:tracePt t="33021" x="4622800" y="2462213"/>
          <p14:tracePt t="33029" x="4622800" y="2481263"/>
          <p14:tracePt t="33037" x="4622800" y="2508250"/>
          <p14:tracePt t="33045" x="4622800" y="2525713"/>
          <p14:tracePt t="33053" x="4622800" y="2544763"/>
          <p14:tracePt t="33061" x="4622800" y="2562225"/>
          <p14:tracePt t="33069" x="4622800" y="2571750"/>
          <p14:tracePt t="33077" x="4622800" y="2608263"/>
          <p14:tracePt t="33086" x="4622800" y="2617788"/>
          <p14:tracePt t="33094" x="4622800" y="2654300"/>
          <p14:tracePt t="33102" x="4622800" y="2662238"/>
          <p14:tracePt t="33110" x="4622800" y="2681288"/>
          <p14:tracePt t="33119" x="4622800" y="2698750"/>
          <p14:tracePt t="33126" x="4622800" y="2735263"/>
          <p14:tracePt t="33136" x="4613275" y="2735263"/>
          <p14:tracePt t="33152" x="4613275" y="2763838"/>
          <p14:tracePt t="33168" x="4613275" y="2771775"/>
          <p14:tracePt t="33174" x="4613275" y="2781300"/>
          <p14:tracePt t="33190" x="4613275" y="2790825"/>
          <p14:tracePt t="33519" x="4613275" y="2808288"/>
          <p14:tracePt t="33526" x="4613275" y="2836863"/>
          <p14:tracePt t="33534" x="4613275" y="2873375"/>
          <p14:tracePt t="33543" x="4613275" y="2917825"/>
          <p14:tracePt t="33552" x="4613275" y="2954338"/>
          <p14:tracePt t="33559" x="4613275" y="2973388"/>
          <p14:tracePt t="33569" x="4613275" y="2982913"/>
          <p14:tracePt t="33575" x="4613275" y="3009900"/>
          <p14:tracePt t="33586" x="4613275" y="3017838"/>
          <p14:tracePt t="33591" x="4613275" y="3027363"/>
          <p14:tracePt t="33599" x="4622800" y="3046413"/>
          <p14:tracePt t="33631" x="4622800" y="3054350"/>
          <p14:tracePt t="33823" x="4622800" y="3046413"/>
          <p14:tracePt t="33831" x="4622800" y="3036888"/>
          <p14:tracePt t="33839" x="4603750" y="3009900"/>
          <p14:tracePt t="33847" x="4594225" y="3000375"/>
          <p14:tracePt t="33855" x="4567238" y="2973388"/>
          <p14:tracePt t="33862" x="4540250" y="2963863"/>
          <p14:tracePt t="33870" x="4530725" y="2963863"/>
          <p14:tracePt t="33877" x="4494213" y="2954338"/>
          <p14:tracePt t="33885" x="4448175" y="2946400"/>
          <p14:tracePt t="33893" x="4384675" y="2917825"/>
          <p14:tracePt t="33902" x="4311650" y="2909888"/>
          <p14:tracePt t="33910" x="4294188" y="2890838"/>
          <p14:tracePt t="33919" x="4194175" y="2844800"/>
          <p14:tracePt t="33926" x="4094163" y="2817813"/>
          <p14:tracePt t="33935" x="3975100" y="2781300"/>
          <p14:tracePt t="33942" x="3865563" y="2754313"/>
          <p14:tracePt t="33952" x="3729038" y="2708275"/>
          <p14:tracePt t="33958" x="3656013" y="2681288"/>
          <p14:tracePt t="33968" x="3582988" y="2681288"/>
          <p14:tracePt t="33974" x="3519488" y="2644775"/>
          <p14:tracePt t="33985" x="3473450" y="2635250"/>
          <p14:tracePt t="33990" x="3463925" y="2635250"/>
          <p14:tracePt t="33998" x="3455988" y="2635250"/>
          <p14:tracePt t="34135" x="3455988" y="2625725"/>
          <p14:tracePt t="34223" x="3446463" y="2625725"/>
          <p14:tracePt t="34231" x="3419475" y="2635250"/>
          <p14:tracePt t="34239" x="3373438" y="2662238"/>
          <p14:tracePt t="34247" x="3346450" y="2671763"/>
          <p14:tracePt t="34255" x="3300413" y="2690813"/>
          <p14:tracePt t="34263" x="3254375" y="2708275"/>
          <p14:tracePt t="34270" x="3236913" y="2717800"/>
          <p14:tracePt t="34279" x="3200400" y="2717800"/>
          <p14:tracePt t="34287" x="3163888" y="2717800"/>
          <p14:tracePt t="34294" x="3154363" y="2717800"/>
          <p14:tracePt t="34302" x="3144838" y="2717800"/>
          <p14:tracePt t="34311" x="3117850" y="2727325"/>
          <p14:tracePt t="34327" x="3100388" y="2735263"/>
          <p14:tracePt t="34336" x="3090863" y="2735263"/>
          <p14:tracePt t="34343" x="3071813" y="2735263"/>
          <p14:tracePt t="34352" x="3054350" y="2735263"/>
          <p14:tracePt t="34359" x="3044825" y="2744788"/>
          <p14:tracePt t="34369" x="3027363" y="2754313"/>
          <p14:tracePt t="34375" x="3008313" y="2763838"/>
          <p14:tracePt t="34385" x="2971800" y="2790825"/>
          <p14:tracePt t="34391" x="2935288" y="2800350"/>
          <p14:tracePt t="34399" x="2908300" y="2817813"/>
          <p14:tracePt t="34408" x="2881313" y="2827338"/>
          <p14:tracePt t="34415" x="2852738" y="2844800"/>
          <p14:tracePt t="34430" x="2852738" y="2854325"/>
          <p14:tracePt t="34438" x="2835275" y="2863850"/>
          <p14:tracePt t="34462" x="2835275" y="2873375"/>
          <p14:tracePt t="34775" x="2817813" y="2881313"/>
          <p14:tracePt t="34783" x="2789238" y="2881313"/>
          <p14:tracePt t="34789" x="2771775" y="2890838"/>
          <p14:tracePt t="34797" x="2735263" y="2890838"/>
          <p14:tracePt t="34805" x="2679700" y="2890838"/>
          <p14:tracePt t="34813" x="2625725" y="2890838"/>
          <p14:tracePt t="34821" x="2570163" y="2890838"/>
          <p14:tracePt t="34831" x="2552700" y="2890838"/>
          <p14:tracePt t="35143" x="2589213" y="2890838"/>
          <p14:tracePt t="35151" x="2716213" y="2890838"/>
          <p14:tracePt t="35159" x="2908300" y="2890838"/>
          <p14:tracePt t="35167" x="3163888" y="2909888"/>
          <p14:tracePt t="35175" x="3473450" y="2927350"/>
          <p14:tracePt t="35185" x="3709988" y="2946400"/>
          <p14:tracePt t="35191" x="4029075" y="2982913"/>
          <p14:tracePt t="35199" x="4184650" y="2982913"/>
          <p14:tracePt t="35206" x="4413250" y="2982913"/>
          <p14:tracePt t="35215" x="4594225" y="2982913"/>
          <p14:tracePt t="35223" x="4722813" y="2982913"/>
          <p14:tracePt t="35231" x="4832350" y="2982913"/>
          <p14:tracePt t="35239" x="4886325" y="2982913"/>
          <p14:tracePt t="35247" x="4913313" y="2982913"/>
          <p14:tracePt t="35255" x="4922838" y="2982913"/>
          <p14:tracePt t="35262" x="4932363" y="2982913"/>
          <p14:tracePt t="35302" x="4941888" y="2982913"/>
          <p14:tracePt t="35310" x="4959350" y="2982913"/>
          <p14:tracePt t="35318" x="4978400" y="2982913"/>
          <p14:tracePt t="35326" x="5022850" y="2982913"/>
          <p14:tracePt t="35335" x="5059363" y="2982913"/>
          <p14:tracePt t="35342" x="5095875" y="2982913"/>
          <p14:tracePt t="35351" x="5122863" y="2982913"/>
          <p14:tracePt t="35358" x="5141913" y="2982913"/>
          <p14:tracePt t="35369" x="5159375" y="2982913"/>
          <p14:tracePt t="35503" x="5159375" y="3009900"/>
          <p14:tracePt t="35511" x="5159375" y="3027363"/>
          <p14:tracePt t="35518" x="5159375" y="3063875"/>
          <p14:tracePt t="35527" x="5159375" y="3119438"/>
          <p14:tracePt t="35535" x="5159375" y="3163888"/>
          <p14:tracePt t="35543" x="5159375" y="3219450"/>
          <p14:tracePt t="35552" x="5159375" y="3246438"/>
          <p14:tracePt t="35559" x="5159375" y="3282950"/>
          <p14:tracePt t="35569" x="5159375" y="3302000"/>
          <p14:tracePt t="35575" x="5178425" y="3328988"/>
          <p14:tracePt t="35585" x="5178425" y="3338513"/>
          <p14:tracePt t="35591" x="5178425" y="3355975"/>
          <p14:tracePt t="35759" x="5195888" y="3382963"/>
          <p14:tracePt t="35767" x="5195888" y="3402013"/>
          <p14:tracePt t="35773" x="5241925" y="3446463"/>
          <p14:tracePt t="35781" x="5260975" y="3482975"/>
          <p14:tracePt t="35789" x="5268913" y="3492500"/>
          <p14:tracePt t="35797" x="5287963" y="3511550"/>
          <p14:tracePt t="35805" x="5297488" y="3529013"/>
          <p14:tracePt t="35813" x="5305425" y="3538538"/>
          <p14:tracePt t="35829" x="5314950" y="3538538"/>
          <p14:tracePt t="35837" x="5334000" y="3556000"/>
          <p14:tracePt t="35919" x="5314950" y="3575050"/>
          <p14:tracePt t="35926" x="5314950" y="3592513"/>
          <p14:tracePt t="35934" x="5314950" y="3611563"/>
          <p14:tracePt t="35943" x="5305425" y="3657600"/>
          <p14:tracePt t="35953" x="5305425" y="3665538"/>
          <p14:tracePt t="35959" x="5305425" y="3684588"/>
          <p14:tracePt t="36223" x="5305425" y="3675063"/>
          <p14:tracePt t="36231" x="5305425" y="3657600"/>
          <p14:tracePt t="36237" x="5305425" y="3648075"/>
          <p14:tracePt t="36245" x="5305425" y="3629025"/>
          <p14:tracePt t="36253" x="5305425" y="3611563"/>
          <p14:tracePt t="36261" x="5305425" y="3584575"/>
          <p14:tracePt t="36269" x="5305425" y="3565525"/>
          <p14:tracePt t="36277" x="5305425" y="3519488"/>
          <p14:tracePt t="36293" x="5305425" y="3492500"/>
          <p14:tracePt t="36301" x="5305425" y="3475038"/>
          <p14:tracePt t="36310" x="5305425" y="3446463"/>
          <p14:tracePt t="36319" x="5305425" y="3429000"/>
          <p14:tracePt t="36327" x="5305425" y="3419475"/>
          <p14:tracePt t="36336" x="5305425" y="3402013"/>
          <p14:tracePt t="36343" x="5305425" y="3382963"/>
          <p14:tracePt t="36352" x="5305425" y="3355975"/>
          <p14:tracePt t="36359" x="5305425" y="3338513"/>
          <p14:tracePt t="36369" x="5305425" y="3292475"/>
          <p14:tracePt t="36376" x="5305425" y="3255963"/>
          <p14:tracePt t="36386" x="5305425" y="3200400"/>
          <p14:tracePt t="36391" x="5305425" y="3173413"/>
          <p14:tracePt t="36400" x="5324475" y="3109913"/>
          <p14:tracePt t="36407" x="5351463" y="3017838"/>
          <p14:tracePt t="36415" x="5387975" y="2936875"/>
          <p14:tracePt t="36423" x="5397500" y="2927350"/>
          <p14:tracePt t="36431" x="5405438" y="2890838"/>
          <p14:tracePt t="36440" x="5405438" y="2873375"/>
          <p14:tracePt t="36447" x="5424488" y="2854325"/>
          <p14:tracePt t="36456" x="5424488" y="2844800"/>
          <p14:tracePt t="36463" x="5424488" y="2836863"/>
          <p14:tracePt t="37102" x="5305425" y="2827338"/>
          <p14:tracePt t="37110" x="5151438" y="2827338"/>
          <p14:tracePt t="37118" x="4949825" y="2808288"/>
          <p14:tracePt t="37126" x="4795838" y="2771775"/>
          <p14:tracePt t="37135" x="4667250" y="2771775"/>
          <p14:tracePt t="37142" x="4576763" y="2744788"/>
          <p14:tracePt t="37151" x="4503738" y="2744788"/>
          <p14:tracePt t="37158" x="4467225" y="2744788"/>
          <p14:tracePt t="37168" x="4448175" y="2744788"/>
          <p14:tracePt t="37518" x="4440238" y="2744788"/>
          <p14:tracePt t="37615" x="4448175" y="2754313"/>
          <p14:tracePt t="37630" x="4448175" y="2763838"/>
          <p14:tracePt t="37758" x="4467225" y="2754313"/>
          <p14:tracePt t="37774" x="4467225" y="2735263"/>
          <p14:tracePt t="37783" x="4494213" y="2717800"/>
          <p14:tracePt t="37790" x="4494213" y="2708275"/>
          <p14:tracePt t="37798" x="4503738" y="2671763"/>
          <p14:tracePt t="37806" x="4521200" y="2654300"/>
          <p14:tracePt t="37814" x="4530725" y="2635250"/>
          <p14:tracePt t="37822" x="4540250" y="2625725"/>
          <p14:tracePt t="37830" x="4567238" y="2598738"/>
          <p14:tracePt t="37838" x="4567238" y="2589213"/>
          <p14:tracePt t="37846" x="4576763" y="2571750"/>
          <p14:tracePt t="37854" x="4622800" y="2525713"/>
          <p14:tracePt t="37871" x="4640263" y="2481263"/>
          <p14:tracePt t="37878" x="4649788" y="2462213"/>
          <p14:tracePt t="37885" x="4667250" y="2435225"/>
          <p14:tracePt t="37894" x="4686300" y="2398713"/>
          <p14:tracePt t="37902" x="4713288" y="2362200"/>
          <p14:tracePt t="37910" x="4730750" y="2306638"/>
          <p14:tracePt t="37918" x="4740275" y="2262188"/>
          <p14:tracePt t="37926" x="4776788" y="2197100"/>
          <p14:tracePt t="37934" x="4795838" y="2160588"/>
          <p14:tracePt t="37942" x="4795838" y="2152650"/>
          <p14:tracePt t="37950" x="4822825" y="2097088"/>
          <p14:tracePt t="37958" x="4822825" y="2089150"/>
          <p14:tracePt t="37967" x="4832350" y="2079625"/>
          <p14:tracePt t="37974" x="4832350" y="2070100"/>
          <p14:tracePt t="37984" x="4832350" y="2060575"/>
          <p14:tracePt t="37990" x="4832350" y="2052638"/>
          <p14:tracePt t="37998" x="4840288" y="2033588"/>
          <p14:tracePt t="38006" x="4840288" y="2024063"/>
          <p14:tracePt t="38030" x="4840288" y="2016125"/>
          <p14:tracePt t="38279" x="4840288" y="2024063"/>
          <p14:tracePt t="38287" x="4813300" y="2052638"/>
          <p14:tracePt t="38294" x="4767263" y="2070100"/>
          <p14:tracePt t="38303" x="4703763" y="2079625"/>
          <p14:tracePt t="38311" x="4649788" y="2079625"/>
          <p14:tracePt t="38319" x="4630738" y="2079625"/>
          <p14:tracePt t="38327" x="4603750" y="2079625"/>
          <p14:tracePt t="38335" x="4594225" y="2079625"/>
          <p14:tracePt t="38343" x="4567238" y="2079625"/>
          <p14:tracePt t="38407" x="4557713" y="2070100"/>
          <p14:tracePt t="38415" x="4557713" y="2043113"/>
          <p14:tracePt t="38423" x="4557713" y="2024063"/>
          <p14:tracePt t="38431" x="4557713" y="1997075"/>
          <p14:tracePt t="38439" x="4557713" y="1979613"/>
          <p14:tracePt t="38447" x="4557713" y="1951038"/>
          <p14:tracePt t="38455" x="4557713" y="1943100"/>
          <p14:tracePt t="38463" x="4557713" y="1924050"/>
          <p14:tracePt t="38471" x="4557713" y="1906588"/>
          <p14:tracePt t="38487" x="4557713" y="1897063"/>
          <p14:tracePt t="38511" x="4557713" y="1887538"/>
          <p14:tracePt t="38527" x="4557713" y="1870075"/>
          <p14:tracePt t="38536" x="4567238" y="1860550"/>
          <p14:tracePt t="38552" x="4576763" y="1851025"/>
          <p14:tracePt t="38559" x="4603750" y="1824038"/>
          <p14:tracePt t="38570" x="4622800" y="1804988"/>
          <p14:tracePt t="38575" x="4649788" y="1797050"/>
          <p14:tracePt t="38585" x="4695825" y="1787525"/>
          <p14:tracePt t="38591" x="4713288" y="1787525"/>
          <p14:tracePt t="38602" x="4767263" y="1760538"/>
          <p14:tracePt t="38606" x="4813300" y="1751013"/>
          <p14:tracePt t="38615" x="4868863" y="1741488"/>
          <p14:tracePt t="38624" x="4932363" y="1724025"/>
          <p14:tracePt t="38630" x="4959350" y="1724025"/>
          <p14:tracePt t="38638" x="4978400" y="1724025"/>
          <p14:tracePt t="38646" x="4986338" y="1724025"/>
          <p14:tracePt t="38711" x="4995863" y="1751013"/>
          <p14:tracePt t="38718" x="4995863" y="1787525"/>
          <p14:tracePt t="38726" x="4995863" y="1804988"/>
          <p14:tracePt t="38735" x="4995863" y="1833563"/>
          <p14:tracePt t="38742" x="4995863" y="1860550"/>
          <p14:tracePt t="38751" x="4995863" y="1887538"/>
          <p14:tracePt t="38758" x="4995863" y="1906588"/>
          <p14:tracePt t="38768" x="4995863" y="1933575"/>
          <p14:tracePt t="38785" x="4995863" y="1943100"/>
          <p14:tracePt t="38790" x="4995863" y="1960563"/>
          <p14:tracePt t="38799" x="4995863" y="1979613"/>
          <p14:tracePt t="38806" x="4986338" y="1979613"/>
          <p14:tracePt t="38814" x="4978400" y="1987550"/>
          <p14:tracePt t="38830" x="4968875" y="1997075"/>
          <p14:tracePt t="38854" x="4959350" y="2006600"/>
          <p14:tracePt t="38870" x="4913313" y="2024063"/>
          <p14:tracePt t="38878" x="4886325" y="2024063"/>
          <p14:tracePt t="38886" x="4840288" y="2033588"/>
          <p14:tracePt t="38894" x="4822825" y="2033588"/>
          <p14:tracePt t="38902" x="4795838" y="2033588"/>
          <p14:tracePt t="38910" x="4776788" y="2033588"/>
          <p14:tracePt t="38918" x="4767263" y="2033588"/>
          <p14:tracePt t="38926" x="4749800" y="2033588"/>
          <p14:tracePt t="38935" x="4730750" y="2033588"/>
          <p14:tracePt t="38942" x="4713288" y="2033588"/>
          <p14:tracePt t="38951" x="4703763" y="2033588"/>
          <p14:tracePt t="38958" x="4695825" y="2024063"/>
          <p14:tracePt t="38999" x="4686300" y="2016125"/>
          <p14:tracePt t="39031" x="4686300" y="1987550"/>
          <p14:tracePt t="39039" x="4686300" y="1951038"/>
          <p14:tracePt t="39047" x="4686300" y="1943100"/>
          <p14:tracePt t="39054" x="4686300" y="1924050"/>
          <p14:tracePt t="39063" x="4686300" y="1906588"/>
          <p14:tracePt t="39070" x="4686300" y="1887538"/>
          <p14:tracePt t="39088" x="4686300" y="1860550"/>
          <p14:tracePt t="39094" x="4686300" y="1851025"/>
          <p14:tracePt t="39102" x="4686300" y="1841500"/>
          <p14:tracePt t="39110" x="4686300" y="1814513"/>
          <p14:tracePt t="39125" x="4686300" y="1804988"/>
          <p14:tracePt t="39231" x="4703763" y="1804988"/>
          <p14:tracePt t="39239" x="4713288" y="1804988"/>
          <p14:tracePt t="39247" x="4749800" y="1804988"/>
          <p14:tracePt t="39255" x="4767263" y="1878013"/>
          <p14:tracePt t="39263" x="4822825" y="1933575"/>
          <p14:tracePt t="39271" x="4859338" y="1979613"/>
          <p14:tracePt t="39279" x="4876800" y="2043113"/>
          <p14:tracePt t="39286" x="4949825" y="2125663"/>
          <p14:tracePt t="39294" x="4995863" y="2206625"/>
          <p14:tracePt t="39302" x="5005388" y="2243138"/>
          <p14:tracePt t="39311" x="5059363" y="2343150"/>
          <p14:tracePt t="39319" x="5068888" y="2389188"/>
          <p14:tracePt t="39327" x="5068888" y="2444750"/>
          <p14:tracePt t="39335" x="5095875" y="2489200"/>
          <p14:tracePt t="39343" x="5132388" y="2554288"/>
          <p14:tracePt t="39351" x="5141913" y="2625725"/>
          <p14:tracePt t="39359" x="5187950" y="2708275"/>
          <p14:tracePt t="39368" x="5195888" y="2790825"/>
          <p14:tracePt t="39374" x="5195888" y="2827338"/>
          <p14:tracePt t="39385" x="5205413" y="2881313"/>
          <p14:tracePt t="39391" x="5205413" y="2973388"/>
          <p14:tracePt t="39399" x="5205413" y="3009900"/>
          <p14:tracePt t="39407" x="5214938" y="3036888"/>
          <p14:tracePt t="39415" x="5214938" y="3073400"/>
          <p14:tracePt t="39423" x="5214938" y="3082925"/>
          <p14:tracePt t="39430" x="5214938" y="3109913"/>
          <p14:tracePt t="39439" x="5214938" y="3136900"/>
          <p14:tracePt t="39447" x="5214938" y="3146425"/>
          <p14:tracePt t="39454" x="5214938" y="3173413"/>
          <p14:tracePt t="39463" x="5214938" y="3182938"/>
          <p14:tracePt t="39470" x="5214938" y="3209925"/>
          <p14:tracePt t="39495" x="5214938" y="3219450"/>
          <p14:tracePt t="39502" x="5214938" y="3228975"/>
          <p14:tracePt t="39511" x="5214938" y="3246438"/>
          <p14:tracePt t="39519" x="5214938" y="3282950"/>
          <p14:tracePt t="39526" x="5214938" y="3309938"/>
          <p14:tracePt t="39535" x="5214938" y="3328988"/>
          <p14:tracePt t="39543" x="5214938" y="3355975"/>
          <p14:tracePt t="39552" x="5195888" y="3375025"/>
          <p14:tracePt t="39559" x="5195888" y="3402013"/>
          <p14:tracePt t="39568" x="5187950" y="3438525"/>
          <p14:tracePt t="39574" x="5187950" y="3475038"/>
          <p14:tracePt t="39585" x="5178425" y="3519488"/>
          <p14:tracePt t="39591" x="5178425" y="3548063"/>
          <p14:tracePt t="39601" x="5178425" y="3565525"/>
          <p14:tracePt t="39607" x="5178425" y="3602038"/>
          <p14:tracePt t="39615" x="5178425" y="3611563"/>
          <p14:tracePt t="39623" x="5178425" y="3638550"/>
          <p14:tracePt t="39639" x="5178425" y="3648075"/>
          <p14:tracePt t="39655" x="5178425" y="3657600"/>
          <p14:tracePt t="39702" x="5178425" y="3665538"/>
          <p14:tracePt t="39711" x="5178425" y="3675063"/>
          <p14:tracePt t="39718" x="5178425" y="3684588"/>
          <p14:tracePt t="39727" x="5178425" y="3694113"/>
          <p14:tracePt t="39735" x="5178425" y="3702050"/>
          <p14:tracePt t="39751" x="5168900" y="3721100"/>
          <p14:tracePt t="39759" x="5151438" y="3738563"/>
          <p14:tracePt t="39791" x="5151438" y="3748088"/>
          <p14:tracePt t="39799" x="5141913" y="3767138"/>
          <p14:tracePt t="39807" x="5132388" y="3775075"/>
          <p14:tracePt t="39830" x="5122863" y="3784600"/>
          <p14:tracePt t="39847" x="5105400" y="3803650"/>
          <p14:tracePt t="39854" x="5105400" y="3811588"/>
          <p14:tracePt t="39873" x="5095875" y="3830638"/>
          <p14:tracePt t="39879" x="5059363" y="3867150"/>
          <p14:tracePt t="39887" x="5049838" y="3875088"/>
          <p14:tracePt t="39894" x="5049838" y="3894138"/>
          <p14:tracePt t="39902" x="5049838" y="3903663"/>
          <p14:tracePt t="39927" x="5049838" y="3911600"/>
          <p14:tracePt t="39936" x="5049838" y="3930650"/>
          <p14:tracePt t="39942" x="5049838" y="3940175"/>
          <p14:tracePt t="39959" x="5049838" y="3948113"/>
          <p14:tracePt t="40087" x="5086350" y="3921125"/>
          <p14:tracePt t="40094" x="5187950" y="3884613"/>
          <p14:tracePt t="40102" x="5268913" y="3811588"/>
          <p14:tracePt t="40110" x="5351463" y="3775075"/>
          <p14:tracePt t="40118" x="5470525" y="3711575"/>
          <p14:tracePt t="40125" x="5561013" y="3675063"/>
          <p14:tracePt t="40134" x="5661025" y="3629025"/>
          <p14:tracePt t="40141" x="5761038" y="3592513"/>
          <p14:tracePt t="40149" x="5853113" y="3565525"/>
          <p14:tracePt t="40157" x="5935663" y="3538538"/>
          <p14:tracePt t="40166" x="5962650" y="3529013"/>
          <p14:tracePt t="40173" x="6007100" y="3502025"/>
          <p14:tracePt t="40183" x="6035675" y="3482975"/>
          <p14:tracePt t="40190" x="6043613" y="3482975"/>
          <p14:tracePt t="40206" x="6062663" y="3475038"/>
          <p14:tracePt t="40231" x="6080125" y="3475038"/>
          <p14:tracePt t="40239" x="6089650" y="3475038"/>
          <p14:tracePt t="40247" x="6108700" y="3465513"/>
          <p14:tracePt t="40254" x="6135688" y="3465513"/>
          <p14:tracePt t="40263" x="6208713" y="3465513"/>
          <p14:tracePt t="40271" x="6318250" y="3465513"/>
          <p14:tracePt t="40279" x="6427788" y="3465513"/>
          <p14:tracePt t="40287" x="6573838" y="3465513"/>
          <p14:tracePt t="40294" x="6764338" y="3465513"/>
          <p14:tracePt t="40302" x="6992938" y="3465513"/>
          <p14:tracePt t="40311" x="7175500" y="3465513"/>
          <p14:tracePt t="40318" x="7421563" y="3465513"/>
          <p14:tracePt t="40327" x="7685088" y="3465513"/>
          <p14:tracePt t="40335" x="7904163" y="3465513"/>
          <p14:tracePt t="40343" x="8086725" y="3465513"/>
          <p14:tracePt t="40352" x="8305800" y="3465513"/>
          <p14:tracePt t="40358" x="8451850" y="3465513"/>
          <p14:tracePt t="40369" x="8615363" y="3465513"/>
          <p14:tracePt t="40373" x="8724900" y="3455988"/>
          <p14:tracePt t="40382" x="8788400" y="3455988"/>
          <p14:tracePt t="40390" x="8842375" y="3455988"/>
          <p14:tracePt t="40398" x="8897938" y="3455988"/>
          <p14:tracePt t="40405" x="8943975" y="3455988"/>
          <p14:tracePt t="40413" x="8997950" y="3455988"/>
          <p14:tracePt t="40421" x="9034463" y="3455988"/>
          <p14:tracePt t="40430" x="9107488" y="3455988"/>
          <p14:tracePt t="41734" x="8588375" y="3867150"/>
          <p14:tracePt t="41742" x="8286750" y="3867150"/>
          <p14:tracePt t="41752" x="8096250" y="3867150"/>
          <p14:tracePt t="41758" x="7867650" y="3867150"/>
          <p14:tracePt t="41768" x="7704138" y="3867150"/>
          <p14:tracePt t="41774" x="7548563" y="3867150"/>
          <p14:tracePt t="41785" x="7402513" y="3867150"/>
          <p14:tracePt t="41790" x="7265988" y="3875088"/>
          <p14:tracePt t="41800" x="7156450" y="3875088"/>
          <p14:tracePt t="41806" x="7083425" y="3875088"/>
          <p14:tracePt t="41814" x="7056438" y="3894138"/>
          <p14:tracePt t="41822" x="7029450" y="3903663"/>
          <p14:tracePt t="41838" x="7010400" y="3903663"/>
          <p14:tracePt t="41846" x="7000875" y="3903663"/>
          <p14:tracePt t="41854" x="6992938" y="3903663"/>
          <p14:tracePt t="41862" x="6983413" y="3911600"/>
          <p14:tracePt t="41878" x="6964363" y="3911600"/>
          <p14:tracePt t="41886" x="6946900" y="3921125"/>
          <p14:tracePt t="41903" x="6910388" y="3921125"/>
          <p14:tracePt t="41910" x="6892925" y="3948113"/>
          <p14:tracePt t="41918" x="6856413" y="3957638"/>
          <p14:tracePt t="41935" x="6819900" y="3967163"/>
          <p14:tracePt t="41942" x="6773863" y="3976688"/>
          <p14:tracePt t="41952" x="6746875" y="3976688"/>
          <p14:tracePt t="41958" x="6691313" y="3976688"/>
          <p14:tracePt t="41967" x="6645275" y="3994150"/>
          <p14:tracePt t="41974" x="6591300" y="3994150"/>
          <p14:tracePt t="41984" x="6527800" y="4013200"/>
          <p14:tracePt t="41990" x="6472238" y="4021138"/>
          <p14:tracePt t="42000" x="6372225" y="4021138"/>
          <p14:tracePt t="42006" x="6281738" y="4030663"/>
          <p14:tracePt t="42014" x="6199188" y="4057650"/>
          <p14:tracePt t="42022" x="6145213" y="4057650"/>
          <p14:tracePt t="42030" x="6108700" y="4057650"/>
          <p14:tracePt t="42038" x="6035675" y="4067175"/>
          <p14:tracePt t="42046" x="5980113" y="4086225"/>
          <p14:tracePt t="42054" x="5943600" y="4086225"/>
          <p14:tracePt t="42062" x="5916613" y="4086225"/>
          <p14:tracePt t="42070" x="5889625" y="4094163"/>
          <p14:tracePt t="42078" x="5880100" y="4094163"/>
          <p14:tracePt t="42086" x="5843588" y="4113213"/>
          <p14:tracePt t="42094" x="5826125" y="4122738"/>
          <p14:tracePt t="42103" x="5807075" y="4122738"/>
          <p14:tracePt t="42110" x="5797550" y="4122738"/>
          <p14:tracePt t="42118" x="5780088" y="4130675"/>
          <p14:tracePt t="42126" x="5761038" y="4130675"/>
          <p14:tracePt t="42134" x="5753100" y="4140200"/>
          <p14:tracePt t="42158" x="5743575" y="4140200"/>
          <p14:tracePt t="42167" x="5724525" y="4140200"/>
          <p14:tracePt t="42174" x="5707063" y="4140200"/>
          <p14:tracePt t="42184" x="5661025" y="4149725"/>
          <p14:tracePt t="42190" x="5643563" y="4159250"/>
          <p14:tracePt t="42200" x="5607050" y="4159250"/>
          <p14:tracePt t="42206" x="5561013" y="4159250"/>
          <p14:tracePt t="42214" x="5543550" y="4159250"/>
          <p14:tracePt t="42222" x="5514975" y="4159250"/>
          <p14:tracePt t="42230" x="5507038" y="4159250"/>
          <p14:tracePt t="42238" x="5497513" y="4159250"/>
          <p14:tracePt t="42246" x="5478463" y="4159250"/>
          <p14:tracePt t="42365" x="5478463" y="4140200"/>
          <p14:tracePt t="42373" x="5487988" y="4113213"/>
          <p14:tracePt t="42383" x="5487988" y="4103688"/>
          <p14:tracePt t="42390" x="5497513" y="4086225"/>
          <p14:tracePt t="42398" x="5497513" y="4076700"/>
          <p14:tracePt t="42406" x="5507038" y="4057650"/>
          <p14:tracePt t="42414" x="5514975" y="4057650"/>
          <p14:tracePt t="42422" x="5514975" y="4040188"/>
          <p14:tracePt t="42430" x="5514975" y="4021138"/>
          <p14:tracePt t="42438" x="5534025" y="3994150"/>
          <p14:tracePt t="42446" x="5534025" y="3984625"/>
          <p14:tracePt t="42454" x="5534025" y="3948113"/>
          <p14:tracePt t="42462" x="5534025" y="3903663"/>
          <p14:tracePt t="42470" x="5534025" y="3875088"/>
          <p14:tracePt t="42478" x="5534025" y="3840163"/>
          <p14:tracePt t="42487" x="5534025" y="3803650"/>
          <p14:tracePt t="42494" x="5534025" y="3775075"/>
          <p14:tracePt t="42502" x="5561013" y="3721100"/>
          <p14:tracePt t="42510" x="5561013" y="3665538"/>
          <p14:tracePt t="42518" x="5561013" y="3629025"/>
          <p14:tracePt t="42526" x="5561013" y="3592513"/>
          <p14:tracePt t="42535" x="5561013" y="3565525"/>
          <p14:tracePt t="42542" x="5561013" y="3548063"/>
          <p14:tracePt t="42551" x="5551488" y="3529013"/>
          <p14:tracePt t="42558" x="5551488" y="3492500"/>
          <p14:tracePt t="42574" x="5543550" y="3465513"/>
          <p14:tracePt t="42585" x="5543550" y="3455988"/>
          <p14:tracePt t="42590" x="5543550" y="3446463"/>
          <p14:tracePt t="42601" x="5543550" y="3438525"/>
          <p14:tracePt t="42606" x="5543550" y="3429000"/>
          <p14:tracePt t="42615" x="5543550" y="3411538"/>
          <p14:tracePt t="42654" x="5543550" y="3402013"/>
          <p14:tracePt t="42694" x="5534025" y="3392488"/>
          <p14:tracePt t="42703" x="5478463" y="3365500"/>
          <p14:tracePt t="42711" x="5405438" y="3338513"/>
          <p14:tracePt t="42718" x="5351463" y="3338513"/>
          <p14:tracePt t="42726" x="5287963" y="3319463"/>
          <p14:tracePt t="42735" x="5205413" y="3292475"/>
          <p14:tracePt t="42742" x="5168900" y="3292475"/>
          <p14:tracePt t="42751" x="5114925" y="3273425"/>
          <p14:tracePt t="42758" x="5095875" y="3273425"/>
          <p14:tracePt t="42768" x="5059363" y="3265488"/>
          <p14:tracePt t="42814" x="5059363" y="3236913"/>
          <p14:tracePt t="42822" x="5059363" y="3192463"/>
          <p14:tracePt t="42830" x="5059363" y="3155950"/>
          <p14:tracePt t="42838" x="5059363" y="3082925"/>
          <p14:tracePt t="42847" x="5059363" y="3027363"/>
          <p14:tracePt t="42854" x="5059363" y="2936875"/>
          <p14:tracePt t="42862" x="5095875" y="2836863"/>
          <p14:tracePt t="42886" x="5278438" y="2589213"/>
          <p14:tracePt t="42894" x="5324475" y="2535238"/>
          <p14:tracePt t="42902" x="5351463" y="2481263"/>
          <p14:tracePt t="42910" x="5378450" y="2444750"/>
          <p14:tracePt t="42918" x="5387975" y="2425700"/>
          <p14:tracePt t="42942" x="5387975" y="2416175"/>
          <p14:tracePt t="43031" x="5387975" y="2435225"/>
          <p14:tracePt t="43039" x="5397500" y="2481263"/>
          <p14:tracePt t="43047" x="5451475" y="2544763"/>
          <p14:tracePt t="43054" x="5524500" y="2644775"/>
          <p14:tracePt t="43062" x="5543550" y="2671763"/>
          <p14:tracePt t="43070" x="5597525" y="2735263"/>
          <p14:tracePt t="43078" x="5770563" y="2827338"/>
          <p14:tracePt t="43087" x="6043613" y="2946400"/>
          <p14:tracePt t="43094" x="6381750" y="3054350"/>
          <p14:tracePt t="43102" x="6937375" y="3200400"/>
          <p14:tracePt t="43110" x="7339013" y="3292475"/>
          <p14:tracePt t="43119" x="7821613" y="3438525"/>
          <p14:tracePt t="43126" x="8259763" y="3529013"/>
          <p14:tracePt t="43134" x="8724900" y="3602038"/>
          <p14:tracePt t="45230" x="8378825" y="3638550"/>
          <p14:tracePt t="45237" x="8004175" y="3638550"/>
          <p14:tracePt t="45245" x="7740650" y="3638550"/>
          <p14:tracePt t="45253" x="7631113" y="3638550"/>
          <p14:tracePt t="45261" x="7558088" y="3638550"/>
          <p14:tracePt t="45269" x="7512050" y="3648075"/>
          <p14:tracePt t="45285" x="7502525" y="3657600"/>
          <p14:tracePt t="45317" x="7485063" y="3675063"/>
          <p14:tracePt t="45326" x="7412038" y="3675063"/>
          <p14:tracePt t="45334" x="7385050" y="3675063"/>
          <p14:tracePt t="45343" x="7275513" y="3675063"/>
          <p14:tracePt t="45352" x="7119938" y="3694113"/>
          <p14:tracePt t="45359" x="6929438" y="3694113"/>
          <p14:tracePt t="45369" x="6764338" y="3694113"/>
          <p14:tracePt t="45375" x="6600825" y="3694113"/>
          <p14:tracePt t="45386" x="6472238" y="3694113"/>
          <p14:tracePt t="45391" x="6326188" y="3694113"/>
          <p14:tracePt t="45403" x="6199188" y="3694113"/>
          <p14:tracePt t="45406" x="6108700" y="3694113"/>
          <p14:tracePt t="45414" x="5980113" y="3694113"/>
          <p14:tracePt t="45422" x="5889625" y="3694113"/>
          <p14:tracePt t="45430" x="5780088" y="3694113"/>
          <p14:tracePt t="45438" x="5724525" y="3694113"/>
          <p14:tracePt t="45445" x="5680075" y="3702050"/>
          <p14:tracePt t="45453" x="5661025" y="3702050"/>
          <p14:tracePt t="45461" x="5653088" y="3711575"/>
          <p14:tracePt t="45469" x="5634038" y="3711575"/>
          <p14:tracePt t="45485" x="5624513" y="3711575"/>
          <p14:tracePt t="45501" x="5616575" y="3711575"/>
          <p14:tracePt t="45509" x="5597525" y="3711575"/>
          <p14:tracePt t="45517" x="5588000" y="3711575"/>
          <p14:tracePt t="45526" x="5561013" y="3711575"/>
          <p14:tracePt t="45534" x="5534025" y="3711575"/>
          <p14:tracePt t="45542" x="5497513" y="3711575"/>
          <p14:tracePt t="45552" x="5441950" y="3711575"/>
          <p14:tracePt t="45559" x="5360988" y="3711575"/>
          <p14:tracePt t="45569" x="5287963" y="3711575"/>
          <p14:tracePt t="45575" x="5195888" y="3711575"/>
          <p14:tracePt t="45585" x="5122863" y="3711575"/>
          <p14:tracePt t="45591" x="5068888" y="3711575"/>
          <p14:tracePt t="45602" x="5014913" y="3711575"/>
          <p14:tracePt t="45607" x="4978400" y="3711575"/>
          <p14:tracePt t="45615" x="4949825" y="3711575"/>
          <p14:tracePt t="45623" x="4941888" y="3711575"/>
          <p14:tracePt t="45695" x="4941888" y="3702050"/>
          <p14:tracePt t="45743" x="4941888" y="3684588"/>
          <p14:tracePt t="45750" x="4941888" y="3638550"/>
          <p14:tracePt t="45758" x="4959350" y="3621088"/>
          <p14:tracePt t="45768" x="4978400" y="3592513"/>
          <p14:tracePt t="45774" x="4986338" y="3575050"/>
          <p14:tracePt t="45784" x="5005388" y="3538538"/>
          <p14:tracePt t="45790" x="5032375" y="3502025"/>
          <p14:tracePt t="45802" x="5068888" y="3446463"/>
          <p14:tracePt t="45807" x="5086350" y="3402013"/>
          <p14:tracePt t="45817" x="5095875" y="3375025"/>
          <p14:tracePt t="45822" x="5122863" y="3319463"/>
          <p14:tracePt t="45830" x="5159375" y="3255963"/>
          <p14:tracePt t="45838" x="5159375" y="3209925"/>
          <p14:tracePt t="45846" x="5195888" y="3163888"/>
          <p14:tracePt t="45854" x="5195888" y="3136900"/>
          <p14:tracePt t="45862" x="5214938" y="3109913"/>
          <p14:tracePt t="45871" x="5214938" y="3100388"/>
          <p14:tracePt t="45878" x="5214938" y="3090863"/>
          <p14:tracePt t="45886" x="5214938" y="3082925"/>
          <p14:tracePt t="45894" x="5214938" y="3063875"/>
          <p14:tracePt t="45983" x="5214938" y="3054350"/>
          <p14:tracePt t="45991" x="5214938" y="3046413"/>
          <p14:tracePt t="45999" x="5214938" y="3027363"/>
          <p14:tracePt t="46007" x="5214938" y="3009900"/>
          <p14:tracePt t="46015" x="5214938" y="3000375"/>
          <p14:tracePt t="46022" x="5205413" y="2990850"/>
          <p14:tracePt t="46046" x="5187950" y="2982913"/>
          <p14:tracePt t="46062" x="5178425" y="2973388"/>
          <p14:tracePt t="46070" x="5178425" y="2963863"/>
          <p14:tracePt t="46078" x="5178425" y="2946400"/>
          <p14:tracePt t="46086" x="5178425" y="2936875"/>
          <p14:tracePt t="46094" x="5178425" y="2927350"/>
          <p14:tracePt t="46102" x="5178425" y="2917825"/>
          <p14:tracePt t="46110" x="5178425" y="2909888"/>
          <p14:tracePt t="46119" x="5178425" y="2900363"/>
          <p14:tracePt t="46126" x="5178425" y="2881313"/>
          <p14:tracePt t="46134" x="5178425" y="2863850"/>
          <p14:tracePt t="46142" x="5178425" y="2844800"/>
          <p14:tracePt t="46151" x="5178425" y="2836863"/>
          <p14:tracePt t="46158" x="5178425" y="2817813"/>
          <p14:tracePt t="46174" x="5178425" y="2808288"/>
          <p14:tracePt t="46184" x="5178425" y="2800350"/>
          <p14:tracePt t="46190" x="5178425" y="2771775"/>
          <p14:tracePt t="46200" x="5178425" y="2763838"/>
          <p14:tracePt t="46206" x="5178425" y="2754313"/>
          <p14:tracePt t="46215" x="5178425" y="2717800"/>
          <p14:tracePt t="46222" x="5178425" y="2708275"/>
          <p14:tracePt t="46230" x="5178425" y="2681288"/>
          <p14:tracePt t="46238" x="5178425" y="2644775"/>
          <p14:tracePt t="46247" x="5178425" y="2625725"/>
          <p14:tracePt t="46254" x="5178425" y="2598738"/>
          <p14:tracePt t="46262" x="5178425" y="2589213"/>
          <p14:tracePt t="46270" x="5187950" y="2562225"/>
          <p14:tracePt t="46278" x="5195888" y="2544763"/>
          <p14:tracePt t="46287" x="5195888" y="2535238"/>
          <p14:tracePt t="46303" x="5195888" y="2517775"/>
          <p14:tracePt t="46310" x="5195888" y="2508250"/>
          <p14:tracePt t="46319" x="5195888" y="2498725"/>
          <p14:tracePt t="46326" x="5195888" y="2489200"/>
          <p14:tracePt t="46334" x="5195888" y="2471738"/>
          <p14:tracePt t="46358" x="5195888" y="2462213"/>
          <p14:tracePt t="46367" x="5195888" y="2452688"/>
          <p14:tracePt t="46374" x="5195888" y="2416175"/>
          <p14:tracePt t="46384" x="5195888" y="2289175"/>
          <p14:tracePt t="46390" x="5241925" y="2133600"/>
          <p14:tracePt t="46400" x="5251450" y="2106613"/>
          <p14:tracePt t="46406" x="5268913" y="2079625"/>
          <p14:tracePt t="46415" x="5268913" y="2060575"/>
          <p14:tracePt t="46422" x="5268913" y="2043113"/>
          <p14:tracePt t="46430" x="5268913" y="2033588"/>
          <p14:tracePt t="46438" x="5268913" y="2016125"/>
          <p14:tracePt t="46446" x="5268913" y="2006600"/>
          <p14:tracePt t="46470" x="5268913" y="1997075"/>
          <p14:tracePt t="46575" x="5268913" y="1987550"/>
          <p14:tracePt t="46583" x="5297488" y="1987550"/>
          <p14:tracePt t="46591" x="5305425" y="1987550"/>
          <p14:tracePt t="46600" x="5314950" y="1987550"/>
          <p14:tracePt t="46606" x="5314950" y="2006600"/>
          <p14:tracePt t="46617" x="5314950" y="2016125"/>
          <p14:tracePt t="46623" x="5314950" y="2070100"/>
          <p14:tracePt t="46631" x="5314950" y="2089150"/>
          <p14:tracePt t="46639" x="5314950" y="2097088"/>
          <p14:tracePt t="46647" x="5314950" y="2106613"/>
          <p14:tracePt t="46655" x="5314950" y="2133600"/>
          <p14:tracePt t="46679" x="5314950" y="2143125"/>
          <p14:tracePt t="46687" x="5314950" y="2152650"/>
          <p14:tracePt t="46703" x="5314950" y="2179638"/>
          <p14:tracePt t="46711" x="5314950" y="2189163"/>
          <p14:tracePt t="46718" x="5314950" y="2225675"/>
          <p14:tracePt t="46727" x="5314950" y="2252663"/>
          <p14:tracePt t="46735" x="5314950" y="2289175"/>
          <p14:tracePt t="46743" x="5314950" y="2362200"/>
          <p14:tracePt t="46752" x="5305425" y="2408238"/>
          <p14:tracePt t="46759" x="5287963" y="2462213"/>
          <p14:tracePt t="46768" x="5287963" y="2517775"/>
          <p14:tracePt t="46775" x="5287963" y="2562225"/>
          <p14:tracePt t="46785" x="5287963" y="2617788"/>
          <p14:tracePt t="46790" x="5278438" y="2690813"/>
          <p14:tracePt t="46801" x="5278438" y="2708275"/>
          <p14:tracePt t="46807" x="5278438" y="2735263"/>
          <p14:tracePt t="46817" x="5278438" y="2744788"/>
          <p14:tracePt t="46823" x="5278438" y="2763838"/>
          <p14:tracePt t="46839" x="5278438" y="2771775"/>
          <p14:tracePt t="46879" x="5278438" y="2781300"/>
          <p14:tracePt t="46886" x="5268913" y="2790825"/>
          <p14:tracePt t="46895" x="5268913" y="2808288"/>
          <p14:tracePt t="46903" x="5260975" y="2827338"/>
          <p14:tracePt t="46911" x="5241925" y="2854325"/>
          <p14:tracePt t="46918" x="5224463" y="2873375"/>
          <p14:tracePt t="46927" x="5159375" y="2936875"/>
          <p14:tracePt t="46936" x="5141913" y="2954338"/>
          <p14:tracePt t="46943" x="5078413" y="3000375"/>
          <p14:tracePt t="46952" x="5059363" y="3017838"/>
          <p14:tracePt t="46958" x="5032375" y="3054350"/>
          <p14:tracePt t="46968" x="5014913" y="3054350"/>
          <p14:tracePt t="46975" x="4995863" y="3054350"/>
          <p14:tracePt t="46985" x="4986338" y="3054350"/>
          <p14:tracePt t="47001" x="4978400" y="3063875"/>
          <p14:tracePt t="47017" x="4968875" y="3063875"/>
          <p14:tracePt t="47023" x="4941888" y="3063875"/>
          <p14:tracePt t="47031" x="4876800" y="3063875"/>
          <p14:tracePt t="47039" x="4767263" y="3063875"/>
          <p14:tracePt t="47047" x="4659313" y="3063875"/>
          <p14:tracePt t="47055" x="4476750" y="3054350"/>
          <p14:tracePt t="47063" x="4267200" y="3009900"/>
          <p14:tracePt t="47072" x="4084638" y="2990850"/>
          <p14:tracePt t="47079" x="4075113" y="2982913"/>
          <p14:tracePt t="47087" x="4057650" y="2963863"/>
          <p14:tracePt t="47119" x="4048125" y="2963863"/>
          <p14:tracePt t="47127" x="4048125" y="2973388"/>
          <p14:tracePt t="47135" x="4048125" y="3000375"/>
          <p14:tracePt t="47175" x="4048125" y="3009900"/>
          <p14:tracePt t="47383" x="4065588" y="2990850"/>
          <p14:tracePt t="47390" x="4102100" y="2946400"/>
          <p14:tracePt t="47400" x="4121150" y="2881313"/>
          <p14:tracePt t="47407" x="4121150" y="2854325"/>
          <p14:tracePt t="47423" x="4121150" y="2844800"/>
          <p14:tracePt t="47431" x="4094163" y="2844800"/>
          <p14:tracePt t="47439" x="4065588" y="2836863"/>
          <p14:tracePt t="47447" x="4029075" y="2827338"/>
          <p14:tracePt t="47455" x="3992563" y="2827338"/>
          <p14:tracePt t="47463" x="3965575" y="2827338"/>
          <p14:tracePt t="47472" x="3938588" y="2827338"/>
          <p14:tracePt t="47479" x="3865563" y="2817813"/>
          <p14:tracePt t="47487" x="3829050" y="2817813"/>
          <p14:tracePt t="47495" x="3729038" y="2790825"/>
          <p14:tracePt t="47503" x="3600450" y="2790825"/>
          <p14:tracePt t="47511" x="3419475" y="2790825"/>
          <p14:tracePt t="47518" x="3236913" y="2790825"/>
          <p14:tracePt t="47527" x="3035300" y="2771775"/>
          <p14:tracePt t="47535" x="2808288" y="2735263"/>
          <p14:tracePt t="47543" x="2589213" y="2690813"/>
          <p14:tracePt t="47551" x="2306638" y="2654300"/>
          <p14:tracePt t="47559" x="2097088" y="2617788"/>
          <p14:tracePt t="47568" x="1931988" y="2608263"/>
          <p14:tracePt t="47575" x="1841500" y="2608263"/>
          <p14:tracePt t="47585" x="1731963" y="2589213"/>
          <p14:tracePt t="47591" x="1685925" y="2589213"/>
          <p14:tracePt t="47607" x="1677988" y="2589213"/>
          <p14:tracePt t="47831" x="1695450" y="2598738"/>
          <p14:tracePt t="47839" x="1704975" y="2617788"/>
          <p14:tracePt t="47847" x="1722438" y="2635250"/>
          <p14:tracePt t="47855" x="1731963" y="2644775"/>
          <p14:tracePt t="47872" x="1758950" y="2708275"/>
          <p14:tracePt t="47886" x="1778000" y="2781300"/>
          <p14:tracePt t="47895" x="1778000" y="2800350"/>
          <p14:tracePt t="47904" x="1787525" y="2827338"/>
          <p14:tracePt t="47911" x="1795463" y="2863850"/>
          <p14:tracePt t="47918" x="1831975" y="2936875"/>
          <p14:tracePt t="47927" x="1851025" y="2963863"/>
          <p14:tracePt t="47936" x="1868488" y="2990850"/>
          <p14:tracePt t="47943" x="1895475" y="3054350"/>
          <p14:tracePt t="47952" x="1905000" y="3109913"/>
          <p14:tracePt t="47959" x="1931988" y="3173413"/>
          <p14:tracePt t="47968" x="1960563" y="3236913"/>
          <p14:tracePt t="47975" x="1968500" y="3265488"/>
          <p14:tracePt t="47985" x="1968500" y="3282950"/>
          <p14:tracePt t="47990" x="1997075" y="3328988"/>
          <p14:tracePt t="48001" x="1997075" y="3338513"/>
          <p14:tracePt t="48007" x="2005013" y="3375025"/>
          <p14:tracePt t="48017" x="2005013" y="3402013"/>
          <p14:tracePt t="48023" x="2005013" y="3419475"/>
          <p14:tracePt t="48031" x="2005013" y="3446463"/>
          <p14:tracePt t="48039" x="2005013" y="3465513"/>
          <p14:tracePt t="48046" x="2005013" y="3492500"/>
          <p14:tracePt t="48055" x="2005013" y="3502025"/>
          <p14:tracePt t="48063" x="2005013" y="3538538"/>
          <p14:tracePt t="48071" x="2005013" y="3548063"/>
          <p14:tracePt t="48078" x="2005013" y="3556000"/>
          <p14:tracePt t="48247" x="2005013" y="3592513"/>
          <p14:tracePt t="48253" x="2005013" y="3675063"/>
          <p14:tracePt t="48261" x="2005013" y="3767138"/>
          <p14:tracePt t="48269" x="2070100" y="3867150"/>
          <p14:tracePt t="48277" x="2143125" y="4030663"/>
          <p14:tracePt t="48285" x="2197100" y="4149725"/>
          <p14:tracePt t="48293" x="2243138" y="4286250"/>
          <p14:tracePt t="48301" x="2316163" y="4405313"/>
          <p14:tracePt t="48310" x="2343150" y="4478338"/>
          <p14:tracePt t="48318" x="2370138" y="4522788"/>
          <p14:tracePt t="48326" x="2370138" y="4541838"/>
          <p14:tracePt t="48334" x="2379663" y="4559300"/>
          <p14:tracePt t="48431" x="2379663" y="4587875"/>
          <p14:tracePt t="48439" x="2352675" y="4624388"/>
          <p14:tracePt t="48447" x="2352675" y="4651375"/>
          <p14:tracePt t="48455" x="2343150" y="4697413"/>
          <p14:tracePt t="48463" x="2324100" y="4714875"/>
          <p14:tracePt t="48472" x="2324100" y="4741863"/>
          <p14:tracePt t="48479" x="2306638" y="4760913"/>
          <p14:tracePt t="48495" x="2297113" y="4768850"/>
          <p14:tracePt t="48502" x="2297113" y="4787900"/>
          <p14:tracePt t="48509" x="2297113" y="4797425"/>
          <p14:tracePt t="48518" x="2297113" y="4805363"/>
          <p14:tracePt t="48527" x="2297113" y="4824413"/>
          <p14:tracePt t="48536" x="2297113" y="4841875"/>
          <p14:tracePt t="48543" x="2297113" y="4851400"/>
          <p14:tracePt t="48552" x="2297113" y="4870450"/>
          <p14:tracePt t="48559" x="2297113" y="4878388"/>
          <p14:tracePt t="48639" x="2287588" y="4870450"/>
          <p14:tracePt t="48646" x="2279650" y="4824413"/>
          <p14:tracePt t="48655" x="2243138" y="4778375"/>
          <p14:tracePt t="48661" x="2214563" y="4760913"/>
          <p14:tracePt t="48669" x="2179638" y="4724400"/>
          <p14:tracePt t="48677" x="2151063" y="4697413"/>
          <p14:tracePt t="48685" x="2087563" y="4641850"/>
          <p14:tracePt t="48693" x="2051050" y="4614863"/>
          <p14:tracePt t="48701" x="2033588" y="4595813"/>
          <p14:tracePt t="48709" x="2005013" y="4559300"/>
          <p14:tracePt t="48718" x="1978025" y="4541838"/>
          <p14:tracePt t="48726" x="1978025" y="4532313"/>
          <p14:tracePt t="48734" x="1951038" y="4505325"/>
          <p14:tracePt t="48742" x="1941513" y="4495800"/>
          <p14:tracePt t="48750" x="1931988" y="4486275"/>
          <p14:tracePt t="48757" x="1924050" y="4486275"/>
          <p14:tracePt t="48765" x="1914525" y="4468813"/>
          <p14:tracePt t="48773" x="1914525" y="4459288"/>
          <p14:tracePt t="48781" x="1895475" y="4441825"/>
          <p14:tracePt t="48789" x="1895475" y="4432300"/>
          <p14:tracePt t="48798" x="1887538" y="4422775"/>
          <p14:tracePt t="48805" x="1878013" y="4413250"/>
          <p14:tracePt t="48816" x="1878013" y="4395788"/>
          <p14:tracePt t="48822" x="1878013" y="4386263"/>
          <p14:tracePt t="48831" x="1878013" y="4349750"/>
          <p14:tracePt t="48838" x="1878013" y="4332288"/>
          <p14:tracePt t="48847" x="1895475" y="4268788"/>
          <p14:tracePt t="48854" x="1931988" y="4232275"/>
          <p14:tracePt t="48863" x="1951038" y="4222750"/>
          <p14:tracePt t="48884" x="2051050" y="4167188"/>
          <p14:tracePt t="48888" x="2143125" y="4167188"/>
          <p14:tracePt t="48895" x="2233613" y="4167188"/>
          <p14:tracePt t="48902" x="2306638" y="4167188"/>
          <p14:tracePt t="48911" x="2389188" y="4167188"/>
          <p14:tracePt t="48919" x="2462213" y="4176713"/>
          <p14:tracePt t="48927" x="2525713" y="4232275"/>
          <p14:tracePt t="48935" x="2552700" y="4249738"/>
          <p14:tracePt t="48943" x="2570163" y="4295775"/>
          <p14:tracePt t="48952" x="2579688" y="4359275"/>
          <p14:tracePt t="48959" x="2579688" y="4368800"/>
          <p14:tracePt t="48968" x="2579688" y="4395788"/>
          <p14:tracePt t="48975" x="2579688" y="4441825"/>
          <p14:tracePt t="48985" x="2570163" y="4459288"/>
          <p14:tracePt t="48991" x="2562225" y="4505325"/>
          <p14:tracePt t="49001" x="2552700" y="4514850"/>
          <p14:tracePt t="49006" x="2533650" y="4551363"/>
          <p14:tracePt t="49017" x="2525713" y="4559300"/>
          <p14:tracePt t="49031" x="2516188" y="4559300"/>
          <p14:tracePt t="49038" x="2479675" y="4587875"/>
          <p14:tracePt t="49047" x="2452688" y="4595813"/>
          <p14:tracePt t="49054" x="2397125" y="4605338"/>
          <p14:tracePt t="49062" x="2279650" y="4614863"/>
          <p14:tracePt t="49071" x="2170113" y="4614863"/>
          <p14:tracePt t="49078" x="2041525" y="4614863"/>
          <p14:tracePt t="49087" x="1931988" y="4614863"/>
          <p14:tracePt t="49094" x="1768475" y="4614863"/>
          <p14:tracePt t="49103" x="1641475" y="4614863"/>
          <p14:tracePt t="49110" x="1522413" y="4614863"/>
          <p14:tracePt t="49119" x="1439863" y="4614863"/>
          <p14:tracePt t="49127" x="1349375" y="4587875"/>
          <p14:tracePt t="49136" x="1312863" y="4578350"/>
          <p14:tracePt t="49143" x="1258888" y="4551363"/>
          <p14:tracePt t="49151" x="1258888" y="4532313"/>
          <p14:tracePt t="49158" x="1249363" y="4522788"/>
          <p14:tracePt t="49167" x="1249363" y="4505325"/>
          <p14:tracePt t="49174" x="1249363" y="4486275"/>
          <p14:tracePt t="49185" x="1249363" y="4441825"/>
          <p14:tracePt t="49191" x="1249363" y="4422775"/>
          <p14:tracePt t="49201" x="1249363" y="4386263"/>
          <p14:tracePt t="49206" x="1276350" y="4340225"/>
          <p14:tracePt t="49218" x="1293813" y="4322763"/>
          <p14:tracePt t="49222" x="1330325" y="4276725"/>
          <p14:tracePt t="49231" x="1376363" y="4249738"/>
          <p14:tracePt t="49239" x="1403350" y="4232275"/>
          <p14:tracePt t="49247" x="1458913" y="4203700"/>
          <p14:tracePt t="49255" x="1568450" y="4203700"/>
          <p14:tracePt t="49262" x="1649413" y="4203700"/>
          <p14:tracePt t="49270" x="1722438" y="4203700"/>
          <p14:tracePt t="49277" x="1778000" y="4203700"/>
          <p14:tracePt t="49286" x="1831975" y="4203700"/>
          <p14:tracePt t="49293" x="1887538" y="4203700"/>
          <p14:tracePt t="49301" x="1951038" y="4240213"/>
          <p14:tracePt t="49310" x="2014538" y="4259263"/>
          <p14:tracePt t="49317" x="2041525" y="4268788"/>
          <p14:tracePt t="49325" x="2051050" y="4295775"/>
          <p14:tracePt t="49334" x="2060575" y="4295775"/>
          <p14:tracePt t="49342" x="2070100" y="4322763"/>
          <p14:tracePt t="49350" x="2070100" y="4340225"/>
          <p14:tracePt t="49358" x="2070100" y="4368800"/>
          <p14:tracePt t="49368" x="2070100" y="4386263"/>
          <p14:tracePt t="49375" x="2070100" y="4432300"/>
          <p14:tracePt t="49384" x="2070100" y="4459288"/>
          <p14:tracePt t="49390" x="2070100" y="4478338"/>
          <p14:tracePt t="49401" x="2070100" y="4505325"/>
          <p14:tracePt t="49407" x="2070100" y="4522788"/>
          <p14:tracePt t="49417" x="2070100" y="4532313"/>
          <p14:tracePt t="49423" x="2070100" y="4559300"/>
          <p14:tracePt t="49431" x="2051050" y="4578350"/>
          <p14:tracePt t="49439" x="2041525" y="4587875"/>
          <p14:tracePt t="49447" x="2024063" y="4614863"/>
          <p14:tracePt t="49454" x="2005013" y="4624388"/>
          <p14:tracePt t="49462" x="1997075" y="4632325"/>
          <p14:tracePt t="49471" x="1978025" y="4651375"/>
          <p14:tracePt t="49488" x="1960563" y="4660900"/>
          <p14:tracePt t="49518" x="1951038" y="4660900"/>
          <p14:tracePt t="49526" x="1931988" y="4660900"/>
          <p14:tracePt t="49535" x="1924050" y="4660900"/>
          <p14:tracePt t="49543" x="1914525" y="4660900"/>
          <p14:tracePt t="49552" x="1895475" y="4660900"/>
          <p14:tracePt t="49558" x="1878013" y="4641850"/>
          <p14:tracePt t="49568" x="1860550" y="4614863"/>
          <p14:tracePt t="49574" x="1860550" y="4587875"/>
          <p14:tracePt t="49585" x="1851025" y="4551363"/>
          <p14:tracePt t="49591" x="1851025" y="4505325"/>
          <p14:tracePt t="49601" x="1851025" y="4468813"/>
          <p14:tracePt t="49606" x="1851025" y="4413250"/>
          <p14:tracePt t="49617" x="1851025" y="4359275"/>
          <p14:tracePt t="49623" x="1878013" y="4295775"/>
          <p14:tracePt t="49631" x="1905000" y="4249738"/>
          <p14:tracePt t="49639" x="1951038" y="4195763"/>
          <p14:tracePt t="49647" x="1978025" y="4167188"/>
          <p14:tracePt t="49654" x="2005013" y="4149725"/>
          <p14:tracePt t="49663" x="2060575" y="4122738"/>
          <p14:tracePt t="49672" x="2087563" y="4103688"/>
          <p14:tracePt t="49679" x="2143125" y="4094163"/>
          <p14:tracePt t="49688" x="2160588" y="4094163"/>
          <p14:tracePt t="49694" x="2224088" y="4076700"/>
          <p14:tracePt t="49703" x="2260600" y="4076700"/>
          <p14:tracePt t="49711" x="2279650" y="4076700"/>
          <p14:tracePt t="49719" x="2297113" y="4076700"/>
          <p14:tracePt t="49727" x="2306638" y="4076700"/>
          <p14:tracePt t="49734" x="2324100" y="4076700"/>
          <p14:tracePt t="49743" x="2352675" y="4076700"/>
          <p14:tracePt t="49751" x="2370138" y="4076700"/>
          <p14:tracePt t="49758" x="2397125" y="4076700"/>
          <p14:tracePt t="49768" x="2406650" y="4076700"/>
          <p14:tracePt t="49774" x="2433638" y="4076700"/>
          <p14:tracePt t="49799" x="2443163" y="4086225"/>
          <p14:tracePt t="49806" x="2443163" y="4094163"/>
          <p14:tracePt t="49817" x="2452688" y="4113213"/>
          <p14:tracePt t="49822" x="2452688" y="4130675"/>
          <p14:tracePt t="49831" x="2452688" y="4149725"/>
          <p14:tracePt t="49839" x="2452688" y="4176713"/>
          <p14:tracePt t="49847" x="2452688" y="4195763"/>
          <p14:tracePt t="49855" x="2433638" y="4240213"/>
          <p14:tracePt t="49872" x="2360613" y="4322763"/>
          <p14:tracePt t="49879" x="2324100" y="4368800"/>
          <p14:tracePt t="49888" x="2316163" y="4376738"/>
          <p14:tracePt t="49894" x="2306638" y="4405313"/>
          <p14:tracePt t="49911" x="2297113" y="4413250"/>
          <p14:tracePt t="49943" x="2297113" y="4432300"/>
          <p14:tracePt t="49975" x="2287588" y="4441825"/>
          <p14:tracePt t="49982" x="2287588" y="4449763"/>
          <p14:tracePt t="49991" x="2279650" y="4459288"/>
          <p14:tracePt t="50002" x="2260600" y="4486275"/>
          <p14:tracePt t="50007" x="2224088" y="4495800"/>
          <p14:tracePt t="50017" x="2187575" y="4505325"/>
          <p14:tracePt t="50023" x="2143125" y="4541838"/>
          <p14:tracePt t="50031" x="2097088" y="4541838"/>
          <p14:tracePt t="50039" x="2051050" y="4559300"/>
          <p14:tracePt t="50047" x="2024063" y="4559300"/>
          <p14:tracePt t="50055" x="1987550" y="4568825"/>
          <p14:tracePt t="50062" x="1968500" y="4568825"/>
          <p14:tracePt t="50070" x="1931988" y="4568825"/>
          <p14:tracePt t="50119" x="1924050" y="4568825"/>
          <p14:tracePt t="50591" x="1914525" y="4568825"/>
          <p14:tracePt t="50623" x="1924050" y="4551363"/>
          <p14:tracePt t="50631" x="1931988" y="4541838"/>
          <p14:tracePt t="50638" x="1941513" y="4522788"/>
          <p14:tracePt t="50647" x="1968500" y="4505325"/>
          <p14:tracePt t="50654" x="1987550" y="4486275"/>
          <p14:tracePt t="50662" x="2060575" y="4432300"/>
          <p14:tracePt t="50670" x="2106613" y="4413250"/>
          <p14:tracePt t="50678" x="2170113" y="4368800"/>
          <p14:tracePt t="50687" x="2206625" y="4349750"/>
          <p14:tracePt t="50694" x="2224088" y="4332288"/>
          <p14:tracePt t="50702" x="2243138" y="4322763"/>
          <p14:tracePt t="50710" x="2260600" y="4313238"/>
          <p14:tracePt t="50718" x="2270125" y="4303713"/>
          <p14:tracePt t="50726" x="2287588" y="4295775"/>
          <p14:tracePt t="50743" x="2297113" y="4295775"/>
          <p14:tracePt t="50751" x="2306638" y="4295775"/>
          <p14:tracePt t="50759" x="2324100" y="4295775"/>
          <p14:tracePt t="50767" x="2333625" y="4295775"/>
          <p14:tracePt t="51103" x="2343150" y="4286250"/>
          <p14:tracePt t="51239" x="2316163" y="4340225"/>
          <p14:tracePt t="51247" x="2279650" y="4368800"/>
          <p14:tracePt t="51255" x="2270125" y="4395788"/>
          <p14:tracePt t="51263" x="2260600" y="4413250"/>
          <p14:tracePt t="51271" x="2260600" y="4441825"/>
          <p14:tracePt t="51277" x="2251075" y="4459288"/>
          <p14:tracePt t="51285" x="2233613" y="4505325"/>
          <p14:tracePt t="51293" x="2224088" y="4505325"/>
          <p14:tracePt t="51309" x="2224088" y="4532313"/>
          <p14:tracePt t="51317" x="2224088" y="4541838"/>
          <p14:tracePt t="51326" x="2224088" y="4551363"/>
          <p14:tracePt t="51334" x="2224088" y="4568825"/>
          <p14:tracePt t="51342" x="2224088" y="4578350"/>
          <p14:tracePt t="51359" x="2243138" y="4587875"/>
          <p14:tracePt t="51368" x="2251075" y="4587875"/>
          <p14:tracePt t="51374" x="2279650" y="4587875"/>
          <p14:tracePt t="51384" x="2316163" y="4578350"/>
          <p14:tracePt t="51391" x="2397125" y="4551363"/>
          <p14:tracePt t="51401" x="2462213" y="4495800"/>
          <p14:tracePt t="51407" x="2525713" y="4459288"/>
          <p14:tracePt t="51417" x="2570163" y="4422775"/>
          <p14:tracePt t="51423" x="2635250" y="4386263"/>
          <p14:tracePt t="51434" x="2652713" y="4359275"/>
          <p14:tracePt t="51439" x="2698750" y="4349750"/>
          <p14:tracePt t="51447" x="2708275" y="4340225"/>
          <p14:tracePt t="51470" x="2716213" y="4332288"/>
          <p14:tracePt t="51495" x="2716213" y="4313238"/>
          <p14:tracePt t="51511" x="2716213" y="4303713"/>
          <p14:tracePt t="51519" x="2716213" y="4295775"/>
          <p14:tracePt t="51534" x="2716213" y="4286250"/>
          <p14:tracePt t="51551" x="2716213" y="4276725"/>
          <p14:tracePt t="51559" x="2716213" y="4268788"/>
          <p14:tracePt t="51567" x="2716213" y="4259263"/>
          <p14:tracePt t="51574" x="2716213" y="4249738"/>
          <p14:tracePt t="51584" x="2716213" y="4232275"/>
          <p14:tracePt t="51591" x="2716213" y="4222750"/>
          <p14:tracePt t="51601" x="2716213" y="4203700"/>
          <p14:tracePt t="51607" x="2716213" y="4176713"/>
          <p14:tracePt t="51617" x="2716213" y="4140200"/>
          <p14:tracePt t="51623" x="2716213" y="4122738"/>
          <p14:tracePt t="51631" x="2716213" y="4067175"/>
          <p14:tracePt t="51639" x="2716213" y="4040188"/>
          <p14:tracePt t="51647" x="2716213" y="3984625"/>
          <p14:tracePt t="51654" x="2716213" y="3976688"/>
          <p14:tracePt t="51663" x="2744788" y="3921125"/>
          <p14:tracePt t="51670" x="2781300" y="3894138"/>
          <p14:tracePt t="51679" x="2825750" y="3840163"/>
          <p14:tracePt t="51687" x="2889250" y="3775075"/>
          <p14:tracePt t="51694" x="2944813" y="3738563"/>
          <p14:tracePt t="51703" x="2998788" y="3711575"/>
          <p14:tracePt t="51711" x="3100388" y="3702050"/>
          <p14:tracePt t="51718" x="3208338" y="3675063"/>
          <p14:tracePt t="51727" x="3373438" y="3675063"/>
          <p14:tracePt t="51734" x="3536950" y="3657600"/>
          <p14:tracePt t="51743" x="3702050" y="3638550"/>
          <p14:tracePt t="51751" x="3984625" y="3629025"/>
          <p14:tracePt t="51759" x="4248150" y="3548063"/>
          <p14:tracePt t="51767" x="4640263" y="3482975"/>
          <p14:tracePt t="51774" x="5049838" y="3346450"/>
          <p14:tracePt t="51784" x="5397500" y="3219450"/>
          <p14:tracePt t="51791" x="5634038" y="3127375"/>
          <p14:tracePt t="51802" x="5953125" y="2954338"/>
          <p14:tracePt t="51807" x="6108700" y="2863850"/>
          <p14:tracePt t="51817" x="6208713" y="2790825"/>
          <p14:tracePt t="51822" x="6272213" y="2735263"/>
          <p14:tracePt t="51831" x="6272213" y="2717800"/>
          <p14:tracePt t="51838" x="6272213" y="2690813"/>
          <p14:tracePt t="51847" x="6272213" y="2662238"/>
          <p14:tracePt t="51855" x="6245225" y="2644775"/>
          <p14:tracePt t="51863" x="6189663" y="2617788"/>
          <p14:tracePt t="51871" x="6153150" y="2608263"/>
          <p14:tracePt t="51879" x="6145213" y="2608263"/>
          <p14:tracePt t="51887" x="6126163" y="2589213"/>
          <p14:tracePt t="51967" x="6116638" y="2589213"/>
          <p14:tracePt t="51974" x="6072188" y="2589213"/>
          <p14:tracePt t="51983" x="6043613" y="2589213"/>
          <p14:tracePt t="51991" x="5999163" y="2598738"/>
          <p14:tracePt t="52002" x="5916613" y="2644775"/>
          <p14:tracePt t="52007" x="5853113" y="2671763"/>
          <p14:tracePt t="52017" x="5761038" y="2727325"/>
          <p14:tracePt t="52023" x="5680075" y="2754313"/>
          <p14:tracePt t="52031" x="5561013" y="2808288"/>
          <p14:tracePt t="52040" x="5487988" y="2817813"/>
          <p14:tracePt t="52047" x="5405438" y="2873375"/>
          <p14:tracePt t="52056" x="5368925" y="2900363"/>
          <p14:tracePt t="52063" x="5341938" y="2917825"/>
          <p14:tracePt t="52119" x="5334000" y="2917825"/>
          <p14:tracePt t="52127" x="5314950" y="2917825"/>
          <p14:tracePt t="52135" x="5305425" y="2917825"/>
          <p14:tracePt t="52143" x="5297488" y="2917825"/>
          <p14:tracePt t="52151" x="5260975" y="2909888"/>
          <p14:tracePt t="52159" x="5224463" y="2890838"/>
          <p14:tracePt t="52168" x="5168900" y="2854325"/>
          <p14:tracePt t="52175" x="5132388" y="2836863"/>
          <p14:tracePt t="52184" x="5086350" y="2827338"/>
          <p14:tracePt t="52191" x="5059363" y="2808288"/>
          <p14:tracePt t="52201" x="5022850" y="2790825"/>
          <p14:tracePt t="52207" x="4995863" y="2781300"/>
          <p14:tracePt t="52218" x="4949825" y="2744788"/>
          <p14:tracePt t="52223" x="4932363" y="2727325"/>
          <p14:tracePt t="52231" x="4886325" y="2690813"/>
          <p14:tracePt t="52240" x="4876800" y="2681288"/>
          <p14:tracePt t="52247" x="4868863" y="2654300"/>
          <p14:tracePt t="52254" x="4859338" y="2654300"/>
          <p14:tracePt t="52262" x="4859338" y="2625725"/>
          <p14:tracePt t="52270" x="4859338" y="2617788"/>
          <p14:tracePt t="52278" x="4859338" y="2598738"/>
          <p14:tracePt t="52286" x="4859338" y="2571750"/>
          <p14:tracePt t="52294" x="4859338" y="2562225"/>
          <p14:tracePt t="52310" x="4849813" y="2554288"/>
          <p14:tracePt t="52334" x="4840288" y="2544763"/>
          <p14:tracePt t="52375" x="4832350" y="2544763"/>
          <p14:tracePt t="52382" x="4803775" y="2571750"/>
          <p14:tracePt t="52390" x="4786313" y="2589213"/>
          <p14:tracePt t="52399" x="4749800" y="2598738"/>
          <p14:tracePt t="52406" x="4749800" y="2608263"/>
          <p14:tracePt t="52417" x="4740275" y="2617788"/>
          <p14:tracePt t="52487" x="4740275" y="2608263"/>
          <p14:tracePt t="52494" x="4767263" y="2562225"/>
          <p14:tracePt t="52503" x="4822825" y="2481263"/>
          <p14:tracePt t="52511" x="4849813" y="2416175"/>
          <p14:tracePt t="52518" x="4886325" y="2352675"/>
          <p14:tracePt t="52527" x="4895850" y="2325688"/>
          <p14:tracePt t="52534" x="4959350" y="2279650"/>
          <p14:tracePt t="52542" x="4959350" y="2252663"/>
          <p14:tracePt t="52550" x="4959350" y="2243138"/>
          <p14:tracePt t="52558" x="4959350" y="2216150"/>
          <p14:tracePt t="52566" x="4959350" y="2206625"/>
          <p14:tracePt t="52590" x="4959350" y="2197100"/>
          <p14:tracePt t="52615" x="4959350" y="2179638"/>
          <p14:tracePt t="52622" x="4949825" y="2160588"/>
          <p14:tracePt t="52654" x="4949825" y="2152650"/>
          <p14:tracePt t="52663" x="4949825" y="2133600"/>
          <p14:tracePt t="52670" x="4949825" y="2116138"/>
          <p14:tracePt t="52678" x="4949825" y="2097088"/>
          <p14:tracePt t="52686" x="4949825" y="2079625"/>
          <p14:tracePt t="52694" x="4949825" y="2070100"/>
          <p14:tracePt t="52702" x="4949825" y="2052638"/>
          <p14:tracePt t="52719" x="4949825" y="2043113"/>
          <p14:tracePt t="52783" x="4949825" y="2033588"/>
          <p14:tracePt t="52807" x="4941888" y="2016125"/>
          <p14:tracePt t="52815" x="4941888" y="2006600"/>
          <p14:tracePt t="52822" x="4941888" y="1997075"/>
          <p14:tracePt t="52831" x="4941888" y="1970088"/>
          <p14:tracePt t="52838" x="4941888" y="1960563"/>
          <p14:tracePt t="52847" x="4941888" y="1951038"/>
          <p14:tracePt t="52871" x="4941888" y="1933575"/>
          <p14:tracePt t="52887" x="4941888" y="1924050"/>
          <p14:tracePt t="52894" x="4941888" y="1914525"/>
          <p14:tracePt t="52910" x="4941888" y="1906588"/>
          <p14:tracePt t="52926" x="4941888" y="1887538"/>
          <p14:tracePt t="52943" x="4941888" y="1878013"/>
          <p14:tracePt t="53045" x="4941888" y="1870075"/>
          <p14:tracePt t="53159" x="4932363" y="1860550"/>
          <p14:tracePt t="53166" x="4913313" y="1860550"/>
          <p14:tracePt t="53358" x="4895850" y="1870075"/>
          <p14:tracePt t="53366" x="4895850" y="1878013"/>
          <p14:tracePt t="53374" x="4868863" y="1906588"/>
          <p14:tracePt t="53382" x="4840288" y="1951038"/>
          <p14:tracePt t="53390" x="4822825" y="2016125"/>
          <p14:tracePt t="53401" x="4795838" y="2060575"/>
          <p14:tracePt t="53405" x="4767263" y="2133600"/>
          <p14:tracePt t="53414" x="4767263" y="2243138"/>
          <p14:tracePt t="53421" x="4767263" y="2316163"/>
          <p14:tracePt t="53429" x="4767263" y="2389188"/>
          <p14:tracePt t="53437" x="4822825" y="2508250"/>
          <p14:tracePt t="53445" x="4832350" y="2589213"/>
          <p14:tracePt t="53453" x="4886325" y="2698750"/>
          <p14:tracePt t="53461" x="4932363" y="2781300"/>
          <p14:tracePt t="53470" x="4968875" y="2844800"/>
          <p14:tracePt t="53478" x="5005388" y="2909888"/>
          <p14:tracePt t="53486" x="5049838" y="3009900"/>
          <p14:tracePt t="53494" x="5086350" y="3073400"/>
          <p14:tracePt t="53502" x="5105400" y="3163888"/>
          <p14:tracePt t="53510" x="5122863" y="3246438"/>
          <p14:tracePt t="53519" x="5141913" y="3319463"/>
          <p14:tracePt t="53526" x="5151438" y="3402013"/>
          <p14:tracePt t="53535" x="5168900" y="3455988"/>
          <p14:tracePt t="53542" x="5187950" y="3519488"/>
          <p14:tracePt t="53550" x="5205413" y="3584575"/>
          <p14:tracePt t="53558" x="5214938" y="3621088"/>
          <p14:tracePt t="53566" x="5214938" y="3648075"/>
          <p14:tracePt t="53574" x="5214938" y="3657600"/>
          <p14:tracePt t="53582" x="5214938" y="3665538"/>
          <p14:tracePt t="53590" x="5214938" y="3675063"/>
          <p14:tracePt t="53599" x="5214938" y="3694113"/>
          <p14:tracePt t="53606" x="5214938" y="3702050"/>
          <p14:tracePt t="53616" x="5214938" y="3711575"/>
          <p14:tracePt t="53622" x="5214938" y="3730625"/>
          <p14:tracePt t="53633" x="5214938" y="3738563"/>
          <p14:tracePt t="53638" x="5214938" y="3757613"/>
          <p14:tracePt t="53646" x="5195888" y="3803650"/>
          <p14:tracePt t="53654" x="5187950" y="3811588"/>
          <p14:tracePt t="53662" x="5178425" y="3848100"/>
          <p14:tracePt t="53670" x="5159375" y="3867150"/>
          <p14:tracePt t="53678" x="5141913" y="3894138"/>
          <p14:tracePt t="53686" x="5141913" y="3903663"/>
          <p14:tracePt t="53694" x="5122863" y="3930650"/>
          <p14:tracePt t="53702" x="5122863" y="3940175"/>
          <p14:tracePt t="53710" x="5122863" y="3948113"/>
          <p14:tracePt t="53726" x="5105400" y="3976688"/>
          <p14:tracePt t="53775" x="5095875" y="3994150"/>
          <p14:tracePt t="53782" x="5086350" y="4003675"/>
          <p14:tracePt t="53799" x="5068888" y="4021138"/>
          <p14:tracePt t="53806" x="5049838" y="4030663"/>
          <p14:tracePt t="53817" x="5022850" y="4030663"/>
          <p14:tracePt t="53823" x="5014913" y="4030663"/>
          <p14:tracePt t="53834" x="4995863" y="4030663"/>
          <p14:tracePt t="53838" x="4968875" y="4040188"/>
          <p14:tracePt t="53847" x="4949825" y="4040188"/>
          <p14:tracePt t="53854" x="4922838" y="4040188"/>
          <p14:tracePt t="53863" x="4905375" y="4040188"/>
          <p14:tracePt t="53870" x="4876800" y="4040188"/>
          <p14:tracePt t="53879" x="4868863" y="4040188"/>
          <p14:tracePt t="53886" x="4859338" y="4040188"/>
          <p14:tracePt t="53919" x="4849813" y="4040188"/>
          <p14:tracePt t="53927" x="4832350" y="4021138"/>
          <p14:tracePt t="53935" x="4832350" y="4003675"/>
          <p14:tracePt t="53943" x="4832350" y="3976688"/>
          <p14:tracePt t="53951" x="4832350" y="3940175"/>
          <p14:tracePt t="53959" x="4832350" y="3921125"/>
          <p14:tracePt t="53967" x="4832350" y="3884613"/>
          <p14:tracePt t="53974" x="4832350" y="3875088"/>
          <p14:tracePt t="53984" x="4832350" y="3848100"/>
          <p14:tracePt t="53991" x="4832350" y="3830638"/>
          <p14:tracePt t="54001" x="4832350" y="3821113"/>
          <p14:tracePt t="54006" x="4840288" y="3794125"/>
          <p14:tracePt t="54017" x="4849813" y="3794125"/>
          <p14:tracePt t="54023" x="4859338" y="3784600"/>
          <p14:tracePt t="54034" x="4876800" y="3784600"/>
          <p14:tracePt t="54039" x="4886325" y="3775075"/>
          <p14:tracePt t="54047" x="4905375" y="3775075"/>
          <p14:tracePt t="54071" x="4922838" y="3775075"/>
          <p14:tracePt t="54094" x="4932363" y="3775075"/>
          <p14:tracePt t="54102" x="4949825" y="3794125"/>
          <p14:tracePt t="54111" x="4959350" y="3811588"/>
          <p14:tracePt t="54119" x="4959350" y="3840163"/>
          <p14:tracePt t="54126" x="4959350" y="3857625"/>
          <p14:tracePt t="54137" x="4968875" y="3884613"/>
          <p14:tracePt t="54150" x="4968875" y="3903663"/>
          <p14:tracePt t="54158" x="4968875" y="3921125"/>
          <p14:tracePt t="54167" x="4968875" y="3940175"/>
          <p14:tracePt t="54175" x="4968875" y="3948113"/>
          <p14:tracePt t="54184" x="4968875" y="3967163"/>
          <p14:tracePt t="54190" x="4968875" y="3984625"/>
          <p14:tracePt t="54206" x="4968875" y="4003675"/>
          <p14:tracePt t="54217" x="4968875" y="4013200"/>
          <p14:tracePt t="54223" x="4968875" y="4021138"/>
          <p14:tracePt t="54233" x="4968875" y="4049713"/>
          <p14:tracePt t="54238" x="4968875" y="4057650"/>
          <p14:tracePt t="54246" x="4959350" y="4076700"/>
          <p14:tracePt t="54262" x="4949825" y="4076700"/>
          <p14:tracePt t="54391" x="4959350" y="4076700"/>
          <p14:tracePt t="54399" x="5005388" y="4076700"/>
          <p14:tracePt t="54406" x="5068888" y="4040188"/>
          <p14:tracePt t="54415" x="5141913" y="4013200"/>
          <p14:tracePt t="54422" x="5205413" y="3976688"/>
          <p14:tracePt t="54433" x="5251450" y="3948113"/>
          <p14:tracePt t="54438" x="5297488" y="3930650"/>
          <p14:tracePt t="54447" x="5314950" y="3911600"/>
          <p14:tracePt t="54455" x="5324475" y="3903663"/>
          <p14:tracePt t="54463" x="5351463" y="3875088"/>
          <p14:tracePt t="54478" x="5351463" y="3840163"/>
          <p14:tracePt t="54486" x="5360988" y="3811588"/>
          <p14:tracePt t="54495" x="5360988" y="3803650"/>
          <p14:tracePt t="54502" x="5360988" y="3794125"/>
          <p14:tracePt t="54510" x="5360988" y="3775075"/>
          <p14:tracePt t="54526" x="5360988" y="3757613"/>
          <p14:tracePt t="54647" x="5360988" y="3748088"/>
          <p14:tracePt t="54654" x="5360988" y="3738563"/>
          <p14:tracePt t="54661" x="5351463" y="3694113"/>
          <p14:tracePt t="54670" x="5341938" y="3629025"/>
          <p14:tracePt t="54678" x="5305425" y="3584575"/>
          <p14:tracePt t="54688" x="5297488" y="3556000"/>
          <p14:tracePt t="54694" x="5287963" y="3511550"/>
          <p14:tracePt t="54704" x="5278438" y="3482975"/>
          <p14:tracePt t="54710" x="5251450" y="3438525"/>
          <p14:tracePt t="54718" x="5241925" y="3402013"/>
          <p14:tracePt t="54726" x="5241925" y="3365500"/>
          <p14:tracePt t="54734" x="5232400" y="3338513"/>
          <p14:tracePt t="54742" x="5224463" y="3282950"/>
          <p14:tracePt t="54750" x="5205413" y="3246438"/>
          <p14:tracePt t="54758" x="5195888" y="3219450"/>
          <p14:tracePt t="54767" x="5195888" y="3200400"/>
          <p14:tracePt t="54774" x="5195888" y="3173413"/>
          <p14:tracePt t="54783" x="5187950" y="3155950"/>
          <p14:tracePt t="54790" x="5187950" y="3119438"/>
          <p14:tracePt t="54801" x="5168900" y="3082925"/>
          <p14:tracePt t="54806" x="5168900" y="3073400"/>
          <p14:tracePt t="54823" x="5159375" y="3054350"/>
          <p14:tracePt t="54833" x="5151438" y="3036888"/>
          <p14:tracePt t="54839" x="5141913" y="3027363"/>
          <p14:tracePt t="54847" x="5122863" y="3009900"/>
          <p14:tracePt t="54854" x="5114925" y="3000375"/>
          <p14:tracePt t="54862" x="5086350" y="2982913"/>
          <p14:tracePt t="54872" x="5041900" y="2973388"/>
          <p14:tracePt t="54887" x="4895850" y="2954338"/>
          <p14:tracePt t="54894" x="4822825" y="2954338"/>
          <p14:tracePt t="54903" x="4722813" y="2927350"/>
          <p14:tracePt t="54911" x="4649788" y="2917825"/>
          <p14:tracePt t="54918" x="4603750" y="2917825"/>
          <p14:tracePt t="54926" x="4576763" y="2917825"/>
          <p14:tracePt t="54934" x="4567238" y="2917825"/>
          <p14:tracePt t="54950" x="4557713" y="2917825"/>
          <p14:tracePt t="55023" x="4549775" y="2909888"/>
          <p14:tracePt t="55032" x="4549775" y="2881313"/>
          <p14:tracePt t="55039" x="4549775" y="2827338"/>
          <p14:tracePt t="55047" x="4549775" y="2790825"/>
          <p14:tracePt t="55054" x="4567238" y="2744788"/>
          <p14:tracePt t="55063" x="4603750" y="2698750"/>
          <p14:tracePt t="55070" x="4659313" y="2617788"/>
          <p14:tracePt t="55078" x="4713288" y="2535238"/>
          <p14:tracePt t="55087" x="4759325" y="2481263"/>
          <p14:tracePt t="55094" x="4813300" y="2435225"/>
          <p14:tracePt t="55103" x="4849813" y="2371725"/>
          <p14:tracePt t="55110" x="4868863" y="2325688"/>
          <p14:tracePt t="55118" x="4905375" y="2289175"/>
          <p14:tracePt t="55127" x="4905375" y="2270125"/>
          <p14:tracePt t="55143" x="4905375" y="2262188"/>
          <p14:tracePt t="55151" x="4905375" y="2252663"/>
          <p14:tracePt t="55159" x="4905375" y="2243138"/>
          <p14:tracePt t="55168" x="4913313" y="2225675"/>
          <p14:tracePt t="55174" x="4913313" y="2206625"/>
          <p14:tracePt t="55191" x="4922838" y="2189163"/>
          <p14:tracePt t="55207" x="4922838" y="2179638"/>
          <p14:tracePt t="55327" x="4932363" y="2170113"/>
          <p14:tracePt t="55334" x="4941888" y="2170113"/>
          <p14:tracePt t="55350" x="4913313" y="2225675"/>
          <p14:tracePt t="55358" x="4886325" y="2306638"/>
          <p14:tracePt t="55367" x="4859338" y="2389188"/>
          <p14:tracePt t="55374" x="4832350" y="2481263"/>
          <p14:tracePt t="55383" x="4776788" y="2581275"/>
          <p14:tracePt t="55390" x="4740275" y="2662238"/>
          <p14:tracePt t="55400" x="4713288" y="2735263"/>
          <p14:tracePt t="55406" x="4713288" y="2781300"/>
          <p14:tracePt t="55416" x="4676775" y="2827338"/>
          <p14:tracePt t="55422" x="4667250" y="2854325"/>
          <p14:tracePt t="55433" x="4659313" y="2900363"/>
          <p14:tracePt t="55438" x="4640263" y="2917825"/>
          <p14:tracePt t="55447" x="4640263" y="2927350"/>
          <p14:tracePt t="55462" x="4640263" y="2936875"/>
          <p14:tracePt t="55470" x="4630738" y="2936875"/>
          <p14:tracePt t="55566" x="4622800" y="2936875"/>
          <p14:tracePt t="55575" x="4576763" y="2936875"/>
          <p14:tracePt t="55582" x="4484688" y="2936875"/>
          <p14:tracePt t="55591" x="4376738" y="2936875"/>
          <p14:tracePt t="55601" x="4211638" y="2936875"/>
          <p14:tracePt t="55607" x="4029075" y="2936875"/>
          <p14:tracePt t="55617" x="3865563" y="2936875"/>
          <p14:tracePt t="55623" x="3719513" y="2936875"/>
          <p14:tracePt t="55634" x="3573463" y="2936875"/>
          <p14:tracePt t="55639" x="3463925" y="2917825"/>
          <p14:tracePt t="55648" x="3382963" y="2909888"/>
          <p14:tracePt t="55655" x="3309938" y="2881313"/>
          <p14:tracePt t="55663" x="3263900" y="2863850"/>
          <p14:tracePt t="55672" x="3254375" y="2844800"/>
          <p14:tracePt t="55679" x="3244850" y="2836863"/>
          <p14:tracePt t="55686" x="3236913" y="2827338"/>
          <p14:tracePt t="55694" x="3227388" y="2827338"/>
          <p14:tracePt t="55702" x="3200400" y="2827338"/>
          <p14:tracePt t="55710" x="3163888" y="2817813"/>
          <p14:tracePt t="55718" x="3081338" y="2817813"/>
          <p14:tracePt t="55726" x="2971800" y="2800350"/>
          <p14:tracePt t="55733" x="2881313" y="2800350"/>
          <p14:tracePt t="55742" x="2771775" y="2800350"/>
          <p14:tracePt t="55750" x="2679700" y="2800350"/>
          <p14:tracePt t="55758" x="2570163" y="2800350"/>
          <p14:tracePt t="55765" x="2479675" y="2800350"/>
          <p14:tracePt t="55774" x="2406650" y="2800350"/>
          <p14:tracePt t="55783" x="2360613" y="2800350"/>
          <p14:tracePt t="55790" x="2306638" y="2800350"/>
          <p14:tracePt t="55798" x="2279650" y="2800350"/>
          <p14:tracePt t="55806" x="2270125" y="2800350"/>
          <p14:tracePt t="55815" x="2260600" y="2800350"/>
          <p14:tracePt t="55822" x="2251075" y="2800350"/>
          <p14:tracePt t="55959" x="2224088" y="2827338"/>
          <p14:tracePt t="55965" x="2224088" y="2863850"/>
          <p14:tracePt t="55973" x="2224088" y="2917825"/>
          <p14:tracePt t="55981" x="2224088" y="2973388"/>
          <p14:tracePt t="55989" x="2224088" y="3017838"/>
          <p14:tracePt t="55998" x="2224088" y="3046413"/>
          <p14:tracePt t="56005" x="2224088" y="3100388"/>
          <p14:tracePt t="56015" x="2224088" y="3127375"/>
          <p14:tracePt t="56022" x="2224088" y="3182938"/>
          <p14:tracePt t="56033" x="2224088" y="3255963"/>
          <p14:tracePt t="56038" x="2224088" y="3302000"/>
          <p14:tracePt t="56047" x="2224088" y="3355975"/>
          <p14:tracePt t="56055" x="2224088" y="3392488"/>
          <p14:tracePt t="56063" x="2224088" y="3419475"/>
          <p14:tracePt t="56071" x="2224088" y="3455988"/>
          <p14:tracePt t="56079" x="2224088" y="3465513"/>
          <p14:tracePt t="56087" x="2224088" y="3502025"/>
          <p14:tracePt t="56095" x="2224088" y="3519488"/>
          <p14:tracePt t="56103" x="2214563" y="3556000"/>
          <p14:tracePt t="56111" x="2214563" y="3602038"/>
          <p14:tracePt t="56119" x="2206625" y="3657600"/>
          <p14:tracePt t="56127" x="2187575" y="3675063"/>
          <p14:tracePt t="56134" x="2160588" y="3721100"/>
          <p14:tracePt t="56143" x="2160588" y="3757613"/>
          <p14:tracePt t="56151" x="2160588" y="3784600"/>
          <p14:tracePt t="56159" x="2151063" y="3821113"/>
          <p14:tracePt t="56167" x="2151063" y="3830638"/>
          <p14:tracePt t="56175" x="2143125" y="3830638"/>
          <p14:tracePt t="56184" x="2143125" y="3840163"/>
          <p14:tracePt t="56191" x="2143125" y="3848100"/>
          <p14:tracePt t="56223" x="2143125" y="3857625"/>
          <p14:tracePt t="56280" x="2133600" y="3867150"/>
          <p14:tracePt t="56311" x="2124075" y="3875088"/>
          <p14:tracePt t="56327" x="2114550" y="3884613"/>
          <p14:tracePt t="56335" x="2106613" y="3884613"/>
          <p14:tracePt t="56343" x="2097088" y="3884613"/>
          <p14:tracePt t="56352" x="2087563" y="3894138"/>
          <p14:tracePt t="56439" x="2070100" y="3894138"/>
          <p14:tracePt t="56463" x="2060575" y="3894138"/>
          <p14:tracePt t="56471" x="2060575" y="3884613"/>
          <p14:tracePt t="56478" x="2060575" y="3848100"/>
          <p14:tracePt t="56487" x="2060575" y="3830638"/>
          <p14:tracePt t="56495" x="2060575" y="3803650"/>
          <p14:tracePt t="56503" x="2070100" y="3794125"/>
          <p14:tracePt t="56559" x="2078038" y="3784600"/>
          <p14:tracePt t="56575" x="2087563" y="3784600"/>
          <p14:tracePt t="56582" x="2106613" y="3784600"/>
          <p14:tracePt t="56591" x="2143125" y="3784600"/>
          <p14:tracePt t="56600" x="2160588" y="3784600"/>
          <p14:tracePt t="56607" x="2197100" y="3811588"/>
          <p14:tracePt t="56618" x="2206625" y="3821113"/>
          <p14:tracePt t="56623" x="2214563" y="3840163"/>
          <p14:tracePt t="56633" x="2251075" y="3867150"/>
          <p14:tracePt t="56638" x="2297113" y="3903663"/>
          <p14:tracePt t="56647" x="2316163" y="3921125"/>
          <p14:tracePt t="56655" x="2352675" y="3957638"/>
          <p14:tracePt t="56663" x="2352675" y="3967163"/>
          <p14:tracePt t="56670" x="2360613" y="3976688"/>
          <p14:tracePt t="56679" x="2370138" y="3994150"/>
          <p14:tracePt t="56687" x="2389188" y="4021138"/>
          <p14:tracePt t="56726" x="2389188" y="4030663"/>
          <p14:tracePt t="56734" x="2389188" y="4040188"/>
          <p14:tracePt t="56742" x="2389188" y="4049713"/>
          <p14:tracePt t="56750" x="2389188" y="4076700"/>
          <p14:tracePt t="56758" x="2389188" y="4086225"/>
          <p14:tracePt t="56766" x="2389188" y="4094163"/>
          <p14:tracePt t="56774" x="2389188" y="4103688"/>
          <p14:tracePt t="56783" x="2389188" y="4113213"/>
          <p14:tracePt t="56799" x="2389188" y="4122738"/>
          <p14:tracePt t="56863" x="2389188" y="4130675"/>
          <p14:tracePt t="56882" x="2389188" y="4159250"/>
          <p14:tracePt t="56887" x="2389188" y="4167188"/>
          <p14:tracePt t="56895" x="2379663" y="4186238"/>
          <p14:tracePt t="56903" x="2360613" y="4195763"/>
          <p14:tracePt t="56911" x="2333625" y="4213225"/>
          <p14:tracePt t="56919" x="2306638" y="4222750"/>
          <p14:tracePt t="56927" x="2297113" y="4222750"/>
          <p14:tracePt t="56934" x="2270125" y="4222750"/>
          <p14:tracePt t="56959" x="2260600" y="4222750"/>
          <p14:tracePt t="56967" x="2251075" y="4222750"/>
          <p14:tracePt t="56984" x="2243138" y="4222750"/>
          <p14:tracePt t="56991" x="2233613" y="4203700"/>
          <p14:tracePt t="57001" x="2206625" y="4149725"/>
          <p14:tracePt t="57007" x="2206625" y="4130675"/>
          <p14:tracePt t="57018" x="2206625" y="4113213"/>
          <p14:tracePt t="57023" x="2187575" y="4076700"/>
          <p14:tracePt t="57034" x="2187575" y="4067175"/>
          <p14:tracePt t="57047" x="2187575" y="4040188"/>
          <p14:tracePt t="57055" x="2187575" y="4030663"/>
          <p14:tracePt t="57063" x="2187575" y="4021138"/>
          <p14:tracePt t="57071" x="2187575" y="4013200"/>
          <p14:tracePt t="57079" x="2187575" y="3994150"/>
          <p14:tracePt t="57135" x="2187575" y="4030663"/>
          <p14:tracePt t="57143" x="2187575" y="4040188"/>
          <p14:tracePt t="57151" x="2206625" y="4076700"/>
          <p14:tracePt t="57159" x="2214563" y="4094163"/>
          <p14:tracePt t="57168" x="2214563" y="4149725"/>
          <p14:tracePt t="57175" x="2214563" y="4176713"/>
          <p14:tracePt t="57183" x="2214563" y="4222750"/>
          <p14:tracePt t="57190" x="2214563" y="4276725"/>
          <p14:tracePt t="57199" x="2214563" y="4303713"/>
          <p14:tracePt t="57206" x="2214563" y="4340225"/>
          <p14:tracePt t="57216" x="2214563" y="4386263"/>
          <p14:tracePt t="57223" x="2214563" y="4422775"/>
          <p14:tracePt t="57232" x="2214563" y="4459288"/>
          <p14:tracePt t="57238" x="2214563" y="4468813"/>
          <p14:tracePt t="57246" x="2214563" y="4514850"/>
          <p14:tracePt t="57254" x="2214563" y="4532313"/>
          <p14:tracePt t="57262" x="2214563" y="4568825"/>
          <p14:tracePt t="57270" x="2214563" y="4587875"/>
          <p14:tracePt t="57278" x="2214563" y="4632325"/>
          <p14:tracePt t="57286" x="2214563" y="4660900"/>
          <p14:tracePt t="57294" x="2214563" y="4697413"/>
          <p14:tracePt t="57302" x="2214563" y="4741863"/>
          <p14:tracePt t="57310" x="2206625" y="4787900"/>
          <p14:tracePt t="57318" x="2206625" y="4824413"/>
          <p14:tracePt t="57326" x="2206625" y="4851400"/>
          <p14:tracePt t="57334" x="2197100" y="4887913"/>
          <p14:tracePt t="57342" x="2187575" y="4924425"/>
          <p14:tracePt t="57350" x="2187575" y="4933950"/>
          <p14:tracePt t="57358" x="2187575" y="4970463"/>
          <p14:tracePt t="57367" x="2187575" y="4979988"/>
          <p14:tracePt t="57374" x="2187575" y="4987925"/>
          <p14:tracePt t="57551" x="2179638" y="4970463"/>
          <p14:tracePt t="57559" x="2179638" y="4933950"/>
          <p14:tracePt t="57567" x="2151063" y="4870450"/>
          <p14:tracePt t="57574" x="2143125" y="4787900"/>
          <p14:tracePt t="57583" x="2143125" y="4732338"/>
          <p14:tracePt t="57591" x="2143125" y="4678363"/>
          <p14:tracePt t="57600" x="2143125" y="4605338"/>
          <p14:tracePt t="57606" x="2143125" y="4559300"/>
          <p14:tracePt t="57617" x="2143125" y="4486275"/>
          <p14:tracePt t="57623" x="2151063" y="4468813"/>
          <p14:tracePt t="57634" x="2179638" y="4432300"/>
          <p14:tracePt t="57638" x="2197100" y="4395788"/>
          <p14:tracePt t="57646" x="2206625" y="4376738"/>
          <p14:tracePt t="57653" x="2214563" y="4359275"/>
          <p14:tracePt t="57839" x="2214563" y="4332288"/>
          <p14:tracePt t="57847" x="2214563" y="4322763"/>
          <p14:tracePt t="57853" x="2214563" y="4313238"/>
          <p14:tracePt t="57869" x="2214563" y="4303713"/>
          <p14:tracePt t="57893" x="2214563" y="4286250"/>
          <p14:tracePt t="57926" x="2214563" y="4268788"/>
          <p14:tracePt t="57943" x="2214563" y="4249738"/>
          <p14:tracePt t="57951" x="2214563" y="4232275"/>
          <p14:tracePt t="58367" x="2214563" y="4222750"/>
          <p14:tracePt t="58374" x="2197100" y="4222750"/>
          <p14:tracePt t="58382" x="2170113" y="4222750"/>
          <p14:tracePt t="58391" x="2143125" y="4222750"/>
          <p14:tracePt t="58400" x="2114550" y="4222750"/>
          <p14:tracePt t="58406" x="2097088" y="4222750"/>
          <p14:tracePt t="58417" x="2070100" y="4222750"/>
          <p14:tracePt t="58422" x="2060575" y="4222750"/>
          <p14:tracePt t="58433" x="2051050" y="4232275"/>
          <p14:tracePt t="58463" x="2041525" y="4240213"/>
          <p14:tracePt t="58487" x="2033588" y="4240213"/>
          <p14:tracePt t="58510" x="2024063" y="4240213"/>
          <p14:tracePt t="58518" x="2024063" y="4249738"/>
          <p14:tracePt t="58550" x="2014538" y="4249738"/>
          <p14:tracePt t="58685" x="2041525" y="4232275"/>
          <p14:tracePt t="58693" x="2070100" y="4222750"/>
          <p14:tracePt t="58701" x="2106613" y="4203700"/>
          <p14:tracePt t="58709" x="2133600" y="4203700"/>
          <p14:tracePt t="58717" x="2151063" y="4195763"/>
          <p14:tracePt t="58725" x="2170113" y="4186238"/>
          <p14:tracePt t="58734" x="2179638" y="4176713"/>
          <p14:tracePt t="59367" x="2160588" y="4176713"/>
          <p14:tracePt t="59405" x="2160588" y="4186238"/>
          <p14:tracePt t="59414" x="2160588" y="4195763"/>
          <p14:tracePt t="59422" x="2170113" y="4195763"/>
          <p14:tracePt t="59431" x="2197100" y="4232275"/>
          <p14:tracePt t="59438" x="2243138" y="4232275"/>
          <p14:tracePt t="59446" x="2270125" y="4232275"/>
          <p14:tracePt t="59453" x="2279650" y="4232275"/>
          <p14:tracePt t="59461" x="2287588" y="4232275"/>
          <p14:tracePt t="60222" x="2306638" y="4222750"/>
          <p14:tracePt t="60231" x="2333625" y="4203700"/>
          <p14:tracePt t="60238" x="2425700" y="4149725"/>
          <p14:tracePt t="60247" x="2506663" y="4094163"/>
          <p14:tracePt t="60254" x="2606675" y="4040188"/>
          <p14:tracePt t="60262" x="2735263" y="4013200"/>
          <p14:tracePt t="60269" x="2898775" y="3967163"/>
          <p14:tracePt t="60277" x="3054350" y="3940175"/>
          <p14:tracePt t="60285" x="3200400" y="3875088"/>
          <p14:tracePt t="60293" x="3346450" y="3848100"/>
          <p14:tracePt t="60301" x="3409950" y="3821113"/>
          <p14:tracePt t="60309" x="3556000" y="3811588"/>
          <p14:tracePt t="60318" x="3656013" y="3794125"/>
          <p14:tracePt t="60326" x="3709988" y="3784600"/>
          <p14:tracePt t="60334" x="3729038" y="3784600"/>
          <p14:tracePt t="60342" x="3738563" y="3784600"/>
          <p14:tracePt t="60447" x="3702050" y="3784600"/>
          <p14:tracePt t="60454" x="3609975" y="3784600"/>
          <p14:tracePt t="60463" x="3509963" y="3784600"/>
          <p14:tracePt t="60470" x="3382963" y="3784600"/>
          <p14:tracePt t="60479" x="3254375" y="3811588"/>
          <p14:tracePt t="60487" x="3108325" y="3830638"/>
          <p14:tracePt t="60494" x="2981325" y="3848100"/>
          <p14:tracePt t="60503" x="2881313" y="3857625"/>
          <p14:tracePt t="60510" x="2771775" y="3884613"/>
          <p14:tracePt t="60520" x="2698750" y="3903663"/>
          <p14:tracePt t="60526" x="2652713" y="3903663"/>
          <p14:tracePt t="60534" x="2625725" y="3911600"/>
          <p14:tracePt t="60542" x="2606675" y="3921125"/>
          <p14:tracePt t="60550" x="2570163" y="3930650"/>
          <p14:tracePt t="60647" x="2570163" y="3940175"/>
          <p14:tracePt t="60654" x="2679700" y="3940175"/>
          <p14:tracePt t="60663" x="2862263" y="3940175"/>
          <p14:tracePt t="60671" x="3144838" y="3940175"/>
          <p14:tracePt t="60679" x="3509963" y="3940175"/>
          <p14:tracePt t="60687" x="4029075" y="3940175"/>
          <p14:tracePt t="60695" x="4530725" y="3984625"/>
          <p14:tracePt t="60702" x="4986338" y="4003675"/>
          <p14:tracePt t="60711" x="5378450" y="4076700"/>
          <p14:tracePt t="60719" x="5661025" y="4113213"/>
          <p14:tracePt t="60727" x="5935663" y="4149725"/>
          <p14:tracePt t="60735" x="6218238" y="4186238"/>
          <p14:tracePt t="60743" x="6326188" y="4186238"/>
          <p14:tracePt t="60750" x="6381750" y="4186238"/>
          <p14:tracePt t="60759" x="6391275" y="4186238"/>
          <p14:tracePt t="61013" x="6362700" y="4186238"/>
          <p14:tracePt t="61022" x="6262688" y="4186238"/>
          <p14:tracePt t="61031" x="6135688" y="4186238"/>
          <p14:tracePt t="61039" x="5980113" y="4186238"/>
          <p14:tracePt t="61050" x="5780088" y="4186238"/>
          <p14:tracePt t="61054" x="5580063" y="4186238"/>
          <p14:tracePt t="61063" x="5378450" y="4186238"/>
          <p14:tracePt t="61070" x="5251450" y="4186238"/>
          <p14:tracePt t="61079" x="5195888" y="4186238"/>
          <p14:tracePt t="61087" x="5159375" y="4186238"/>
          <p14:tracePt t="61094" x="5105400" y="4186238"/>
          <p14:tracePt t="61102" x="5086350" y="4186238"/>
          <p14:tracePt t="61110" x="5078413" y="4186238"/>
          <p14:tracePt t="61134" x="5068888" y="4186238"/>
          <p14:tracePt t="61142" x="5068888" y="4176713"/>
          <p14:tracePt t="61159" x="5068888" y="4167188"/>
          <p14:tracePt t="61335" x="5059363" y="4167188"/>
          <p14:tracePt t="61342" x="5032375" y="4167188"/>
          <p14:tracePt t="61350" x="4995863" y="4176713"/>
          <p14:tracePt t="61358" x="4986338" y="4176713"/>
          <p14:tracePt t="61367" x="4949825" y="4176713"/>
          <p14:tracePt t="61374" x="4941888" y="4176713"/>
          <p14:tracePt t="61390" x="4922838" y="4176713"/>
          <p14:tracePt t="61431" x="4913313" y="4176713"/>
          <p14:tracePt t="61438" x="4905375" y="4149725"/>
          <p14:tracePt t="61447" x="4905375" y="4130675"/>
          <p14:tracePt t="61454" x="4905375" y="4086225"/>
          <p14:tracePt t="61462" x="4905375" y="4067175"/>
          <p14:tracePt t="61470" x="4905375" y="4030663"/>
          <p14:tracePt t="61478" x="4905375" y="4021138"/>
          <p14:tracePt t="61486" x="4922838" y="3984625"/>
          <p14:tracePt t="61494" x="4968875" y="3948113"/>
          <p14:tracePt t="61503" x="4978400" y="3940175"/>
          <p14:tracePt t="61510" x="4978400" y="3930650"/>
          <p14:tracePt t="61520" x="4978400" y="3911600"/>
          <p14:tracePt t="61527" x="5022850" y="3911600"/>
          <p14:tracePt t="61535" x="5032375" y="3884613"/>
          <p14:tracePt t="61542" x="5059363" y="3884613"/>
          <p14:tracePt t="61551" x="5078413" y="3884613"/>
          <p14:tracePt t="61558" x="5114925" y="3884613"/>
          <p14:tracePt t="61566" x="5122863" y="3884613"/>
          <p14:tracePt t="61574" x="5141913" y="3884613"/>
          <p14:tracePt t="61590" x="5151438" y="3884613"/>
          <p14:tracePt t="61614" x="5159375" y="3884613"/>
          <p14:tracePt t="61631" x="5187950" y="3884613"/>
          <p14:tracePt t="61638" x="5195888" y="3884613"/>
          <p14:tracePt t="61647" x="5205413" y="3903663"/>
          <p14:tracePt t="61654" x="5205413" y="3940175"/>
          <p14:tracePt t="61663" x="5205413" y="3984625"/>
          <p14:tracePt t="61670" x="5214938" y="4040188"/>
          <p14:tracePt t="61678" x="5214938" y="4076700"/>
          <p14:tracePt t="61686" x="5214938" y="4103688"/>
          <p14:tracePt t="61694" x="5214938" y="4122738"/>
          <p14:tracePt t="61702" x="5214938" y="4130675"/>
          <p14:tracePt t="61710" x="5214938" y="4140200"/>
          <p14:tracePt t="61718" x="5214938" y="4167188"/>
          <p14:tracePt t="61734" x="5205413" y="4186238"/>
          <p14:tracePt t="61742" x="5195888" y="4186238"/>
          <p14:tracePt t="61751" x="5168900" y="4195763"/>
          <p14:tracePt t="61758" x="5114925" y="4195763"/>
          <p14:tracePt t="61766" x="5086350" y="4203700"/>
          <p14:tracePt t="61774" x="5041900" y="4203700"/>
          <p14:tracePt t="61783" x="5014913" y="4203700"/>
          <p14:tracePt t="61790" x="4986338" y="4203700"/>
          <p14:tracePt t="61799" x="4968875" y="4203700"/>
          <p14:tracePt t="61806" x="4959350" y="4203700"/>
          <p14:tracePt t="61879" x="4986338" y="4203700"/>
          <p14:tracePt t="61887" x="5105400" y="4159250"/>
          <p14:tracePt t="61894" x="5305425" y="4130675"/>
          <p14:tracePt t="61902" x="5607050" y="4130675"/>
          <p14:tracePt t="61910" x="5943600" y="4130675"/>
          <p14:tracePt t="61918" x="6464300" y="4130675"/>
          <p14:tracePt t="61927" x="6946900" y="4149725"/>
          <p14:tracePt t="61935" x="7458075" y="4240213"/>
          <p14:tracePt t="61943" x="7958138" y="4313238"/>
          <p14:tracePt t="61949" x="8532813" y="4386263"/>
          <p14:tracePt t="61958" x="8861425" y="4468813"/>
          <p14:tracePt t="61966" x="9097963" y="4486275"/>
          <p14:tracePt t="62617" x="8542338" y="3940175"/>
          <p14:tracePt t="62621" x="8023225" y="3940175"/>
          <p14:tracePt t="62631" x="7502525" y="3940175"/>
          <p14:tracePt t="62637" x="7019925" y="3940175"/>
          <p14:tracePt t="62645" x="6610350" y="3940175"/>
          <p14:tracePt t="62653" x="6308725" y="3940175"/>
          <p14:tracePt t="62661" x="6089650" y="3940175"/>
          <p14:tracePt t="62669" x="5889625" y="3940175"/>
          <p14:tracePt t="62677" x="5743575" y="3940175"/>
          <p14:tracePt t="62686" x="5634038" y="3957638"/>
          <p14:tracePt t="62694" x="5588000" y="3967163"/>
          <p14:tracePt t="62702" x="5561013" y="3967163"/>
          <p14:tracePt t="62710" x="5551488" y="3976688"/>
          <p14:tracePt t="62718" x="5543550" y="3976688"/>
          <p14:tracePt t="62758" x="5534025" y="3976688"/>
          <p14:tracePt t="62766" x="5524500" y="3976688"/>
          <p14:tracePt t="62798" x="5524500" y="3984625"/>
          <p14:tracePt t="62862" x="5487988" y="3994150"/>
          <p14:tracePt t="62870" x="5451475" y="4003675"/>
          <p14:tracePt t="62878" x="5397500" y="4021138"/>
          <p14:tracePt t="62886" x="5341938" y="4021138"/>
          <p14:tracePt t="62894" x="5260975" y="4030663"/>
          <p14:tracePt t="62902" x="5205413" y="4030663"/>
          <p14:tracePt t="62910" x="5132388" y="4030663"/>
          <p14:tracePt t="62918" x="5105400" y="4030663"/>
          <p14:tracePt t="62926" x="5078413" y="4030663"/>
          <p14:tracePt t="62934" x="5059363" y="4030663"/>
          <p14:tracePt t="62950" x="5032375" y="4030663"/>
          <p14:tracePt t="62982" x="5022850" y="4040188"/>
          <p14:tracePt t="63127" x="5014913" y="4040188"/>
          <p14:tracePt t="63142" x="5032375" y="4030663"/>
          <p14:tracePt t="63159" x="5041900" y="4013200"/>
          <p14:tracePt t="63167" x="5049838" y="4003675"/>
          <p14:tracePt t="63182" x="5059363" y="3984625"/>
          <p14:tracePt t="63190" x="5068888" y="3976688"/>
          <p14:tracePt t="63199" x="5078413" y="3957638"/>
          <p14:tracePt t="63205" x="5078413" y="3948113"/>
          <p14:tracePt t="63221" x="5086350" y="3940175"/>
          <p14:tracePt t="63358" x="5049838" y="3930650"/>
          <p14:tracePt t="63366" x="4913313" y="3948113"/>
          <p14:tracePt t="63374" x="4786313" y="3957638"/>
          <p14:tracePt t="63382" x="4622800" y="3976688"/>
          <p14:tracePt t="63390" x="4421188" y="4003675"/>
          <p14:tracePt t="63399" x="4238625" y="4003675"/>
          <p14:tracePt t="63406" x="4057650" y="4003675"/>
          <p14:tracePt t="63415" x="3929063" y="4003675"/>
          <p14:tracePt t="63422" x="3819525" y="4003675"/>
          <p14:tracePt t="63434" x="3765550" y="4003675"/>
          <p14:tracePt t="63438" x="3702050" y="4003675"/>
          <p14:tracePt t="63449" x="3673475" y="3984625"/>
          <p14:tracePt t="63454" x="3636963" y="3948113"/>
          <p14:tracePt t="63470" x="3619500" y="3940175"/>
          <p14:tracePt t="63478" x="3609975" y="3930650"/>
          <p14:tracePt t="63486" x="3600450" y="3921125"/>
          <p14:tracePt t="63502" x="3592513" y="3911600"/>
          <p14:tracePt t="63510" x="3592513" y="3903663"/>
          <p14:tracePt t="63518" x="3582988" y="3884613"/>
          <p14:tracePt t="63535" x="3573463" y="3867150"/>
          <p14:tracePt t="63542" x="3563938" y="3867150"/>
          <p14:tracePt t="63582" x="3563938" y="3848100"/>
          <p14:tracePt t="63598" x="3556000" y="3840163"/>
          <p14:tracePt t="63614" x="3556000" y="3830638"/>
          <p14:tracePt t="63622" x="3546475" y="3821113"/>
          <p14:tracePt t="63639" x="3527425" y="3803650"/>
          <p14:tracePt t="63647" x="3519488" y="3794125"/>
          <p14:tracePt t="63654" x="3509963" y="3794125"/>
          <p14:tracePt t="63670" x="3490913" y="3784600"/>
          <p14:tracePt t="63679" x="3482975" y="3784600"/>
          <p14:tracePt t="63686" x="3473450" y="3784600"/>
          <p14:tracePt t="63694" x="3427413" y="3784600"/>
          <p14:tracePt t="63702" x="3373438" y="3784600"/>
          <p14:tracePt t="63710" x="3336925" y="3784600"/>
          <p14:tracePt t="63718" x="3244850" y="3784600"/>
          <p14:tracePt t="63727" x="3117850" y="3784600"/>
          <p14:tracePt t="63735" x="2981325" y="3784600"/>
          <p14:tracePt t="63743" x="2862263" y="3784600"/>
          <p14:tracePt t="63750" x="2771775" y="3784600"/>
          <p14:tracePt t="63758" x="2662238" y="3784600"/>
          <p14:tracePt t="63767" x="2606675" y="3784600"/>
          <p14:tracePt t="63774" x="2579688" y="3784600"/>
          <p14:tracePt t="63783" x="2533650" y="3784600"/>
          <p14:tracePt t="63790" x="2516188" y="3803650"/>
          <p14:tracePt t="63800" x="2498725" y="3811588"/>
          <p14:tracePt t="63806" x="2489200" y="3821113"/>
          <p14:tracePt t="63816" x="2470150" y="3848100"/>
          <p14:tracePt t="63822" x="2470150" y="3857625"/>
          <p14:tracePt t="63833" x="2452688" y="3884613"/>
          <p14:tracePt t="63850" x="2452688" y="3911600"/>
          <p14:tracePt t="64086" x="2452688" y="3903663"/>
          <p14:tracePt t="64094" x="2452688" y="3884613"/>
          <p14:tracePt t="64102" x="2452688" y="3867150"/>
          <p14:tracePt t="64110" x="2452688" y="3840163"/>
          <p14:tracePt t="64118" x="2452688" y="3830638"/>
          <p14:tracePt t="64126" x="2452688" y="3821113"/>
          <p14:tracePt t="64134" x="2452688" y="3811588"/>
          <p14:tracePt t="64142" x="2452688" y="3794125"/>
          <p14:tracePt t="64151" x="2452688" y="3767138"/>
          <p14:tracePt t="64158" x="2452688" y="3757613"/>
          <p14:tracePt t="64166" x="2452688" y="3738563"/>
          <p14:tracePt t="64174" x="2452688" y="3721100"/>
          <p14:tracePt t="64183" x="2452688" y="3702050"/>
          <p14:tracePt t="64190" x="2452688" y="3675063"/>
          <p14:tracePt t="64200" x="2452688" y="3657600"/>
          <p14:tracePt t="64206" x="2452688" y="3611563"/>
          <p14:tracePt t="64216" x="2452688" y="3602038"/>
          <p14:tracePt t="64222" x="2452688" y="3556000"/>
          <p14:tracePt t="64233" x="2452688" y="3519488"/>
          <p14:tracePt t="64238" x="2452688" y="3502025"/>
          <p14:tracePt t="64249" x="2452688" y="3455988"/>
          <p14:tracePt t="64254" x="2452688" y="3429000"/>
          <p14:tracePt t="64262" x="2452688" y="3402013"/>
          <p14:tracePt t="64270" x="2452688" y="3355975"/>
          <p14:tracePt t="64278" x="2452688" y="3319463"/>
          <p14:tracePt t="64286" x="2462213" y="3302000"/>
          <p14:tracePt t="64293" x="2462213" y="3255963"/>
          <p14:tracePt t="64302" x="2462213" y="3228975"/>
          <p14:tracePt t="64310" x="2462213" y="3209925"/>
          <p14:tracePt t="64318" x="2462213" y="3192463"/>
          <p14:tracePt t="64326" x="2462213" y="3173413"/>
          <p14:tracePt t="64334" x="2462213" y="3163888"/>
          <p14:tracePt t="64342" x="2462213" y="3146425"/>
          <p14:tracePt t="64359" x="2462213" y="3136900"/>
          <p14:tracePt t="64367" x="2462213" y="3127375"/>
          <p14:tracePt t="64375" x="2462213" y="3119438"/>
          <p14:tracePt t="64384" x="2462213" y="3100388"/>
          <p14:tracePt t="64391" x="2479675" y="3082925"/>
          <p14:tracePt t="64407" x="2479675" y="3054350"/>
          <p14:tracePt t="64416" x="2479675" y="3036888"/>
          <p14:tracePt t="64422" x="2498725" y="3017838"/>
          <p14:tracePt t="64433" x="2498725" y="3000375"/>
          <p14:tracePt t="64439" x="2498725" y="2982913"/>
          <p14:tracePt t="64450" x="2506663" y="2954338"/>
          <p14:tracePt t="64455" x="2506663" y="2946400"/>
          <p14:tracePt t="64471" x="2506663" y="2936875"/>
          <p14:tracePt t="65462" x="2516188" y="2927350"/>
          <p14:tracePt t="65487" x="2606675" y="2927350"/>
          <p14:tracePt t="65493" x="2835275" y="2927350"/>
          <p14:tracePt t="65501" x="3171825" y="2927350"/>
          <p14:tracePt t="65509" x="3536950" y="2927350"/>
          <p14:tracePt t="65517" x="4165600" y="2927350"/>
          <p14:tracePt t="65525" x="4686300" y="2927350"/>
          <p14:tracePt t="65533" x="5168900" y="2927350"/>
          <p14:tracePt t="65541" x="5807075" y="2927350"/>
          <p14:tracePt t="65549" x="6245225" y="2927350"/>
          <p14:tracePt t="65557" x="6508750" y="2927350"/>
          <p14:tracePt t="65566" x="6691313" y="2927350"/>
          <p14:tracePt t="65574" x="6837363" y="2927350"/>
          <p14:tracePt t="65582" x="6910388" y="2927350"/>
          <p14:tracePt t="65590" x="6937375" y="2927350"/>
          <p14:tracePt t="65806" x="6929438" y="2927350"/>
          <p14:tracePt t="65814" x="6864350" y="2927350"/>
          <p14:tracePt t="65822" x="6773863" y="2927350"/>
          <p14:tracePt t="65830" x="6664325" y="2927350"/>
          <p14:tracePt t="65838" x="6554788" y="2927350"/>
          <p14:tracePt t="65848" x="6408738" y="2927350"/>
          <p14:tracePt t="65854" x="6281738" y="2927350"/>
          <p14:tracePt t="65869" x="6007100" y="2927350"/>
          <p14:tracePt t="65878" x="5870575" y="2900363"/>
          <p14:tracePt t="65886" x="5761038" y="2900363"/>
          <p14:tracePt t="65894" x="5670550" y="2881313"/>
          <p14:tracePt t="65902" x="5597525" y="2881313"/>
          <p14:tracePt t="65910" x="5580063" y="2863850"/>
          <p14:tracePt t="65918" x="5507038" y="2827338"/>
          <p14:tracePt t="65926" x="5507038" y="2817813"/>
          <p14:tracePt t="65942" x="5487988" y="2808288"/>
          <p14:tracePt t="65958" x="5487988" y="2800350"/>
          <p14:tracePt t="65982" x="5487988" y="2790825"/>
          <p14:tracePt t="66014" x="5487988" y="2781300"/>
          <p14:tracePt t="66222" x="5524500" y="2771775"/>
          <p14:tracePt t="66231" x="5580063" y="2771775"/>
          <p14:tracePt t="66239" x="5680075" y="2808288"/>
          <p14:tracePt t="66247" x="5707063" y="2808288"/>
          <p14:tracePt t="66253" x="5724525" y="2808288"/>
          <p14:tracePt t="66261" x="5743575" y="2808288"/>
          <p14:tracePt t="66414" x="5707063" y="2808288"/>
          <p14:tracePt t="66422" x="5661025" y="2817813"/>
          <p14:tracePt t="66431" x="5643563" y="2817813"/>
          <p14:tracePt t="66438" x="5616575" y="2817813"/>
          <p14:tracePt t="66449" x="5580063" y="2817813"/>
          <p14:tracePt t="66455" x="5561013" y="2827338"/>
          <p14:tracePt t="66462" x="5524500" y="2836863"/>
          <p14:tracePt t="66470" x="5507038" y="2836863"/>
          <p14:tracePt t="66478" x="5487988" y="2854325"/>
          <p14:tracePt t="66486" x="5478463" y="2854325"/>
          <p14:tracePt t="66527" x="5461000" y="2873375"/>
          <p14:tracePt t="66542" x="5424488" y="2881313"/>
          <p14:tracePt t="66614" x="5424488" y="2890838"/>
          <p14:tracePt t="66622" x="5424488" y="2900363"/>
          <p14:tracePt t="66631" x="5424488" y="2909888"/>
          <p14:tracePt t="66647" x="5424488" y="2946400"/>
          <p14:tracePt t="66654" x="5414963" y="2946400"/>
          <p14:tracePt t="66662" x="5378450" y="2954338"/>
          <p14:tracePt t="66670" x="5305425" y="2954338"/>
          <p14:tracePt t="66678" x="5132388" y="3000375"/>
          <p14:tracePt t="66686" x="4949825" y="3000375"/>
          <p14:tracePt t="66694" x="4703763" y="3000375"/>
          <p14:tracePt t="66702" x="4440238" y="3000375"/>
          <p14:tracePt t="66710" x="4111625" y="3000375"/>
          <p14:tracePt t="66718" x="3665538" y="3000375"/>
          <p14:tracePt t="66726" x="3463925" y="3000375"/>
          <p14:tracePt t="66734" x="3244850" y="3000375"/>
          <p14:tracePt t="66742" x="3081338" y="3000375"/>
          <p14:tracePt t="66750" x="2935288" y="3000375"/>
          <p14:tracePt t="66758" x="2889250" y="3000375"/>
          <p14:tracePt t="66774" x="2871788" y="3000375"/>
          <p14:tracePt t="66790" x="2871788" y="3017838"/>
          <p14:tracePt t="66799" x="2871788" y="3046413"/>
          <p14:tracePt t="66806" x="2871788" y="3063875"/>
          <p14:tracePt t="66815" x="2871788" y="3082925"/>
          <p14:tracePt t="66832" x="2862263" y="3100388"/>
          <p14:tracePt t="66870" x="2852738" y="3109913"/>
          <p14:tracePt t="66878" x="2825750" y="3119438"/>
          <p14:tracePt t="66886" x="2817813" y="3119438"/>
          <p14:tracePt t="66894" x="2817813" y="3127375"/>
          <p14:tracePt t="66902" x="2817813" y="3146425"/>
          <p14:tracePt t="66910" x="2817813" y="3173413"/>
          <p14:tracePt t="66918" x="2817813" y="3192463"/>
          <p14:tracePt t="66926" x="2817813" y="3236913"/>
          <p14:tracePt t="66934" x="2817813" y="3265488"/>
          <p14:tracePt t="66942" x="2817813" y="3292475"/>
          <p14:tracePt t="66950" x="2808288" y="3338513"/>
          <p14:tracePt t="66958" x="2808288" y="3346450"/>
          <p14:tracePt t="66966" x="2808288" y="3365500"/>
          <p14:tracePt t="66974" x="2808288" y="3382963"/>
          <p14:tracePt t="66982" x="2808288" y="3429000"/>
          <p14:tracePt t="66990" x="2808288" y="3455988"/>
          <p14:tracePt t="66999" x="2789238" y="3482975"/>
          <p14:tracePt t="67006" x="2789238" y="3519488"/>
          <p14:tracePt t="67015" x="2789238" y="3529013"/>
          <p14:tracePt t="67032" x="2789238" y="3548063"/>
          <p14:tracePt t="67038" x="2781300" y="3565525"/>
          <p14:tracePt t="67054" x="2781300" y="3575050"/>
          <p14:tracePt t="67063" x="2781300" y="3602038"/>
          <p14:tracePt t="67070" x="2771775" y="3611563"/>
          <p14:tracePt t="67086" x="2771775" y="3621088"/>
          <p14:tracePt t="67094" x="2762250" y="3648075"/>
          <p14:tracePt t="67118" x="2762250" y="3657600"/>
          <p14:tracePt t="67134" x="2762250" y="3675063"/>
          <p14:tracePt t="67231" x="2762250" y="3629025"/>
          <p14:tracePt t="67239" x="2771775" y="3502025"/>
          <p14:tracePt t="67247" x="2798763" y="3402013"/>
          <p14:tracePt t="67255" x="2825750" y="3292475"/>
          <p14:tracePt t="67265" x="2835275" y="3246438"/>
          <p14:tracePt t="67271" x="2835275" y="3173413"/>
          <p14:tracePt t="67279" x="2835275" y="3155950"/>
          <p14:tracePt t="67286" x="2835275" y="3119438"/>
          <p14:tracePt t="67294" x="2835275" y="3090863"/>
          <p14:tracePt t="67302" x="2835275" y="3082925"/>
          <p14:tracePt t="67310" x="2835275" y="3063875"/>
          <p14:tracePt t="67318" x="2835275" y="3046413"/>
          <p14:tracePt t="67326" x="2835275" y="3036888"/>
          <p14:tracePt t="67334" x="2835275" y="3027363"/>
          <p14:tracePt t="67358" x="2835275" y="3017838"/>
          <p14:tracePt t="67479" x="2852738" y="3009900"/>
          <p14:tracePt t="67487" x="2962275" y="3009900"/>
          <p14:tracePt t="67495" x="3217863" y="3009900"/>
          <p14:tracePt t="67501" x="3592513" y="3009900"/>
          <p14:tracePt t="67509" x="4029075" y="3009900"/>
          <p14:tracePt t="67517" x="4603750" y="2936875"/>
          <p14:tracePt t="67525" x="4986338" y="2917825"/>
          <p14:tracePt t="67533" x="5360988" y="2917825"/>
          <p14:tracePt t="67541" x="5588000" y="2917825"/>
          <p14:tracePt t="67549" x="5753100" y="2917825"/>
          <p14:tracePt t="67558" x="5880100" y="2936875"/>
          <p14:tracePt t="67566" x="5962650" y="2963863"/>
          <p14:tracePt t="67574" x="5999163" y="2973388"/>
          <p14:tracePt t="67582" x="6016625" y="2990850"/>
          <p14:tracePt t="67901" x="5989638" y="2990850"/>
          <p14:tracePt t="67909" x="5899150" y="2982913"/>
          <p14:tracePt t="67917" x="5826125" y="2982913"/>
          <p14:tracePt t="67926" x="5743575" y="2936875"/>
          <p14:tracePt t="67934" x="5716588" y="2927350"/>
          <p14:tracePt t="67943" x="5688013" y="2917825"/>
          <p14:tracePt t="67951" x="5670550" y="2909888"/>
          <p14:tracePt t="67959" x="5661025" y="2900363"/>
          <p14:tracePt t="67975" x="5661025" y="2890838"/>
          <p14:tracePt t="67983" x="5661025" y="2873375"/>
          <p14:tracePt t="67999" x="5670550" y="2844800"/>
          <p14:tracePt t="68023" x="5670550" y="2836863"/>
          <p14:tracePt t="68033" x="5670550" y="2827338"/>
          <p14:tracePt t="68050" x="5670550" y="2817813"/>
          <p14:tracePt t="68167" x="5716588" y="2863850"/>
          <p14:tracePt t="68174" x="5761038" y="2873375"/>
          <p14:tracePt t="68182" x="5816600" y="2890838"/>
          <p14:tracePt t="68191" x="5862638" y="2909888"/>
          <p14:tracePt t="68199" x="5880100" y="2917825"/>
          <p14:tracePt t="68207" x="5916613" y="2927350"/>
          <p14:tracePt t="68216" x="5926138" y="2927350"/>
          <p14:tracePt t="68463" x="5926138" y="2954338"/>
          <p14:tracePt t="68471" x="5916613" y="2973388"/>
          <p14:tracePt t="68479" x="5899150" y="2982913"/>
          <p14:tracePt t="68486" x="5889625" y="2982913"/>
          <p14:tracePt t="68543" x="5899150" y="2990850"/>
          <p14:tracePt t="68550" x="5916613" y="3000375"/>
          <p14:tracePt t="68559" x="5962650" y="3009900"/>
          <p14:tracePt t="68566" x="5980113" y="3017838"/>
          <p14:tracePt t="68574" x="6007100" y="3017838"/>
          <p14:tracePt t="68590" x="6016625" y="3017838"/>
          <p14:tracePt t="68751" x="5972175" y="3027363"/>
          <p14:tracePt t="68759" x="5907088" y="3054350"/>
          <p14:tracePt t="68766" x="5880100" y="3054350"/>
          <p14:tracePt t="68774" x="5862638" y="3063875"/>
          <p14:tracePt t="68783" x="5826125" y="3073400"/>
          <p14:tracePt t="68790" x="5797550" y="3073400"/>
          <p14:tracePt t="68799" x="5789613" y="3082925"/>
          <p14:tracePt t="68807" x="5761038" y="3090863"/>
          <p14:tracePt t="68816" x="5761038" y="3100388"/>
          <p14:tracePt t="68822" x="5753100" y="3119438"/>
          <p14:tracePt t="68839" x="5734050" y="3146425"/>
          <p14:tracePt t="68849" x="5716588" y="3163888"/>
          <p14:tracePt t="68854" x="5697538" y="3200400"/>
          <p14:tracePt t="68872" x="5643563" y="3292475"/>
          <p14:tracePt t="68879" x="5624513" y="3319463"/>
          <p14:tracePt t="68886" x="5597525" y="3375025"/>
          <p14:tracePt t="68894" x="5561013" y="3438525"/>
          <p14:tracePt t="68902" x="5534025" y="3502025"/>
          <p14:tracePt t="68910" x="5524500" y="3565525"/>
          <p14:tracePt t="68919" x="5497513" y="3611563"/>
          <p14:tracePt t="68926" x="5497513" y="3629025"/>
          <p14:tracePt t="68935" x="5487988" y="3657600"/>
          <p14:tracePt t="68943" x="5478463" y="3684588"/>
          <p14:tracePt t="68951" x="5478463" y="3694113"/>
          <p14:tracePt t="68959" x="5470525" y="3702050"/>
          <p14:tracePt t="68966" x="5470525" y="3711575"/>
          <p14:tracePt t="68974" x="5451475" y="3730625"/>
          <p14:tracePt t="68991" x="5441950" y="3730625"/>
          <p14:tracePt t="68999" x="5441950" y="3738563"/>
          <p14:tracePt t="69016" x="5441950" y="3748088"/>
          <p14:tracePt t="69022" x="5441950" y="3757613"/>
          <p14:tracePt t="69032" x="5434013" y="3775075"/>
          <p14:tracePt t="69049" x="5405438" y="3803650"/>
          <p14:tracePt t="69054" x="5397500" y="3821113"/>
          <p14:tracePt t="69065" x="5397500" y="3830638"/>
          <p14:tracePt t="69070" x="5387975" y="3848100"/>
          <p14:tracePt t="69079" x="5387975" y="3867150"/>
          <p14:tracePt t="69086" x="5387975" y="3875088"/>
          <p14:tracePt t="69094" x="5387975" y="3884613"/>
          <p14:tracePt t="69103" x="5387975" y="3911600"/>
          <p14:tracePt t="69127" x="5387975" y="3921125"/>
          <p14:tracePt t="69141" x="5387975" y="3930650"/>
          <p14:tracePt t="69174" x="5387975" y="3948113"/>
          <p14:tracePt t="69431" x="5387975" y="3957638"/>
          <p14:tracePt t="69439" x="5368925" y="3976688"/>
          <p14:tracePt t="69448" x="5360988" y="3994150"/>
          <p14:tracePt t="69455" x="5351463" y="4003675"/>
          <p14:tracePt t="69466" x="5341938" y="4013200"/>
          <p14:tracePt t="69471" x="5334000" y="4049713"/>
          <p14:tracePt t="69479" x="5314950" y="4067175"/>
          <p14:tracePt t="69488" x="5305425" y="4076700"/>
          <p14:tracePt t="69494" x="5297488" y="4094163"/>
          <p14:tracePt t="69502" x="5260975" y="4122738"/>
          <p14:tracePt t="69510" x="5251450" y="4140200"/>
          <p14:tracePt t="69518" x="5224463" y="4159250"/>
          <p14:tracePt t="69526" x="5205413" y="4167188"/>
          <p14:tracePt t="69534" x="5187950" y="4195763"/>
          <p14:tracePt t="69542" x="5168900" y="4213225"/>
          <p14:tracePt t="69558" x="5132388" y="4213225"/>
          <p14:tracePt t="69574" x="5114925" y="4213225"/>
          <p14:tracePt t="69582" x="5095875" y="4213225"/>
          <p14:tracePt t="69599" x="5086350" y="4213225"/>
          <p14:tracePt t="69616" x="5078413" y="4213225"/>
          <p14:tracePt t="69623" x="5059363" y="4213225"/>
          <p14:tracePt t="69633" x="5041900" y="4213225"/>
          <p14:tracePt t="69639" x="5005388" y="4213225"/>
          <p14:tracePt t="69650" x="4986338" y="4213225"/>
          <p14:tracePt t="69655" x="4932363" y="4213225"/>
          <p14:tracePt t="69666" x="4859338" y="4213225"/>
          <p14:tracePt t="69671" x="4767263" y="4213225"/>
          <p14:tracePt t="69679" x="4713288" y="4213225"/>
          <p14:tracePt t="69687" x="4649788" y="4213225"/>
          <p14:tracePt t="69695" x="4622800" y="4213225"/>
          <p14:tracePt t="69703" x="4594225" y="4186238"/>
          <p14:tracePt t="69711" x="4586288" y="4186238"/>
          <p14:tracePt t="69718" x="4576763" y="4176713"/>
          <p14:tracePt t="69736" x="4567238" y="4176713"/>
          <p14:tracePt t="69751" x="4567238" y="4167188"/>
          <p14:tracePt t="69759" x="4567238" y="4149725"/>
          <p14:tracePt t="69766" x="4567238" y="4122738"/>
          <p14:tracePt t="69775" x="4567238" y="4094163"/>
          <p14:tracePt t="69783" x="4567238" y="4049713"/>
          <p14:tracePt t="69791" x="4567238" y="3994150"/>
          <p14:tracePt t="69800" x="4567238" y="3967163"/>
          <p14:tracePt t="69807" x="4567238" y="3911600"/>
          <p14:tracePt t="69817" x="4567238" y="3884613"/>
          <p14:tracePt t="69823" x="4567238" y="3840163"/>
          <p14:tracePt t="69833" x="4567238" y="3803650"/>
          <p14:tracePt t="69839" x="4567238" y="3757613"/>
          <p14:tracePt t="69850" x="4567238" y="3730625"/>
          <p14:tracePt t="69855" x="4567238" y="3702050"/>
          <p14:tracePt t="69872" x="4567238" y="3665538"/>
          <p14:tracePt t="69879" x="4567238" y="3657600"/>
          <p14:tracePt t="69943" x="4594225" y="3648075"/>
          <p14:tracePt t="69950" x="4640263" y="3638550"/>
          <p14:tracePt t="69959" x="4695825" y="3638550"/>
          <p14:tracePt t="69967" x="4730750" y="3638550"/>
          <p14:tracePt t="69974" x="4786313" y="3638550"/>
          <p14:tracePt t="69984" x="4832350" y="3638550"/>
          <p14:tracePt t="69991" x="4905375" y="3638550"/>
          <p14:tracePt t="69999" x="4932363" y="3638550"/>
          <p14:tracePt t="70006" x="4959350" y="3638550"/>
          <p14:tracePt t="70015" x="4978400" y="3648075"/>
          <p14:tracePt t="70047" x="4978400" y="3657600"/>
          <p14:tracePt t="70054" x="4978400" y="3694113"/>
          <p14:tracePt t="70065" x="4978400" y="3711575"/>
          <p14:tracePt t="70071" x="4978400" y="3767138"/>
          <p14:tracePt t="70079" x="4978400" y="3794125"/>
          <p14:tracePt t="70086" x="4978400" y="3830638"/>
          <p14:tracePt t="70095" x="4978400" y="3867150"/>
          <p14:tracePt t="70103" x="4978400" y="3884613"/>
          <p14:tracePt t="70119" x="4978400" y="3894138"/>
          <p14:tracePt t="70127" x="4978400" y="3903663"/>
          <p14:tracePt t="70134" x="4978400" y="3921125"/>
          <p14:tracePt t="70150" x="4978400" y="3930650"/>
          <p14:tracePt t="70223" x="4978400" y="3940175"/>
          <p14:tracePt t="70239" x="4978400" y="3967163"/>
          <p14:tracePt t="70247" x="4978400" y="3976688"/>
          <p14:tracePt t="70254" x="4978400" y="3984625"/>
          <p14:tracePt t="70263" x="4978400" y="4003675"/>
          <p14:tracePt t="70269" x="4978400" y="4013200"/>
          <p14:tracePt t="70302" x="4978400" y="4021138"/>
          <p14:tracePt t="70455" x="4959350" y="4030663"/>
          <p14:tracePt t="70463" x="4913313" y="4057650"/>
          <p14:tracePt t="70469" x="4859338" y="4086225"/>
          <p14:tracePt t="70477" x="4795838" y="4113213"/>
          <p14:tracePt t="70485" x="4749800" y="4122738"/>
          <p14:tracePt t="70493" x="4730750" y="4122738"/>
          <p14:tracePt t="70501" x="4713288" y="4140200"/>
          <p14:tracePt t="70509" x="4695825" y="4140200"/>
          <p14:tracePt t="70599" x="4686300" y="4140200"/>
          <p14:tracePt t="70631" x="4667250" y="4140200"/>
          <p14:tracePt t="70639" x="4659313" y="4122738"/>
          <p14:tracePt t="70647" x="4649788" y="4086225"/>
          <p14:tracePt t="70655" x="4649788" y="4067175"/>
          <p14:tracePt t="70666" x="4649788" y="4030663"/>
          <p14:tracePt t="70671" x="4649788" y="4021138"/>
          <p14:tracePt t="70680" x="4649788" y="3994150"/>
          <p14:tracePt t="70687" x="4649788" y="3984625"/>
          <p14:tracePt t="70702" x="4649788" y="3976688"/>
          <p14:tracePt t="70759" x="4649788" y="3967163"/>
          <p14:tracePt t="70775" x="4659313" y="3967163"/>
          <p14:tracePt t="70783" x="4703763" y="3940175"/>
          <p14:tracePt t="70791" x="4740275" y="3940175"/>
          <p14:tracePt t="70800" x="4786313" y="3940175"/>
          <p14:tracePt t="70807" x="4859338" y="3940175"/>
          <p14:tracePt t="70816" x="4913313" y="3940175"/>
          <p14:tracePt t="70823" x="4968875" y="3940175"/>
          <p14:tracePt t="70833" x="5041900" y="3940175"/>
          <p14:tracePt t="70839" x="5095875" y="3940175"/>
          <p14:tracePt t="70849" x="5178425" y="3948113"/>
          <p14:tracePt t="70855" x="5305425" y="3957638"/>
          <p14:tracePt t="70867" x="5434013" y="3976688"/>
          <p14:tracePt t="70884" x="5743575" y="4021138"/>
          <p14:tracePt t="70888" x="5907088" y="4021138"/>
          <p14:tracePt t="70894" x="6116638" y="4049713"/>
          <p14:tracePt t="70902" x="6262688" y="4086225"/>
          <p14:tracePt t="70910" x="6445250" y="4086225"/>
          <p14:tracePt t="70918" x="6645275" y="4086225"/>
          <p14:tracePt t="70926" x="6800850" y="4086225"/>
          <p14:tracePt t="70934" x="6983413" y="4086225"/>
          <p14:tracePt t="70942" x="7212013" y="4086225"/>
          <p14:tracePt t="70950" x="7402513" y="4086225"/>
          <p14:tracePt t="70958" x="7585075" y="4076700"/>
          <p14:tracePt t="70966" x="7767638" y="4049713"/>
          <p14:tracePt t="70974" x="7940675" y="3984625"/>
          <p14:tracePt t="70983" x="8132763" y="3921125"/>
          <p14:tracePt t="70990" x="8277225" y="3894138"/>
          <p14:tracePt t="70998" x="8405813" y="3848100"/>
          <p14:tracePt t="71006" x="8469313" y="3840163"/>
          <p14:tracePt t="71015" x="8523288" y="3821113"/>
          <p14:tracePt t="71022" x="8551863" y="3803650"/>
          <p14:tracePt t="71031" x="8551863" y="3794125"/>
          <p14:tracePt t="71063" x="8559800" y="3794125"/>
          <p14:tracePt t="71087" x="8569325" y="3784600"/>
          <p14:tracePt t="71103" x="8569325" y="3775075"/>
          <p14:tracePt t="71111" x="8596313" y="3748088"/>
          <p14:tracePt t="71119" x="8632825" y="3730625"/>
          <p14:tracePt t="71127" x="8678863" y="3694113"/>
          <p14:tracePt t="71136" x="8715375" y="3684588"/>
          <p14:tracePt t="71142" x="8797925" y="3648075"/>
          <p14:tracePt t="71150" x="8861425" y="3621088"/>
          <p14:tracePt t="71159" x="8970963" y="3611563"/>
          <p14:tracePt t="71166" x="9070975" y="3565525"/>
          <p14:tracePt t="75414" x="8277225" y="3811588"/>
          <p14:tracePt t="75422" x="7302500" y="3867150"/>
          <p14:tracePt t="75430" x="6381750" y="3894138"/>
          <p14:tracePt t="75438" x="5487988" y="3921125"/>
          <p14:tracePt t="75447" x="4484688" y="3921125"/>
          <p14:tracePt t="75454" x="3819525" y="3921125"/>
          <p14:tracePt t="75465" x="3281363" y="3840163"/>
          <p14:tracePt t="75469" x="2881313" y="3767138"/>
          <p14:tracePt t="75481" x="2808288" y="3757613"/>
          <p14:tracePt t="75486" x="2762250" y="3738563"/>
          <p14:tracePt t="75495" x="2744788" y="3711575"/>
          <p14:tracePt t="75510" x="2744788" y="3702050"/>
          <p14:tracePt t="75517" x="2744788" y="3684588"/>
          <p14:tracePt t="75526" x="2744788" y="3675063"/>
          <p14:tracePt t="75566" x="2735263" y="3665538"/>
          <p14:tracePt t="75574" x="2652713" y="3665538"/>
          <p14:tracePt t="75582" x="2506663" y="3665538"/>
          <p14:tracePt t="75590" x="2360613" y="3665538"/>
          <p14:tracePt t="75598" x="2214563" y="3665538"/>
          <p14:tracePt t="75606" x="2087563" y="3665538"/>
          <p14:tracePt t="75616" x="2005013" y="3684588"/>
          <p14:tracePt t="75622" x="1951038" y="3684588"/>
          <p14:tracePt t="75632" x="1914525" y="3684588"/>
          <p14:tracePt t="75638" x="1895475" y="3684588"/>
          <p14:tracePt t="75649" x="1878013" y="3684588"/>
          <p14:tracePt t="75654" x="1868488" y="3684588"/>
          <p14:tracePt t="75665" x="1860550" y="3684588"/>
          <p14:tracePt t="75682" x="1851025" y="3684588"/>
          <p14:tracePt t="75759" x="1831975" y="3694113"/>
          <p14:tracePt t="75767" x="1831975" y="3702050"/>
          <p14:tracePt t="75774" x="1831975" y="3711575"/>
          <p14:tracePt t="75783" x="1831975" y="3730625"/>
          <p14:tracePt t="75790" x="1831975" y="3775075"/>
          <p14:tracePt t="75798" x="1831975" y="3803650"/>
          <p14:tracePt t="75805" x="1831975" y="3821113"/>
          <p14:tracePt t="75813" x="1831975" y="3830638"/>
          <p14:tracePt t="75822" x="1831975" y="3848100"/>
          <p14:tracePt t="75830" x="1831975" y="3867150"/>
          <p14:tracePt t="75854" x="1831975" y="3884613"/>
          <p14:tracePt t="75926" x="1831975" y="3894138"/>
          <p14:tracePt t="75942" x="1860550" y="3894138"/>
          <p14:tracePt t="75950" x="1878013" y="3894138"/>
          <p14:tracePt t="75958" x="1924050" y="3884613"/>
          <p14:tracePt t="75966" x="1931988" y="3875088"/>
          <p14:tracePt t="75974" x="1960563" y="3848100"/>
          <p14:tracePt t="75982" x="1987550" y="3830638"/>
          <p14:tracePt t="75990" x="2005013" y="3794125"/>
          <p14:tracePt t="75998" x="2024063" y="3775075"/>
          <p14:tracePt t="76006" x="2060575" y="3748088"/>
          <p14:tracePt t="76014" x="2078038" y="3721100"/>
          <p14:tracePt t="76022" x="2124075" y="3675063"/>
          <p14:tracePt t="76030" x="2143125" y="3648075"/>
          <p14:tracePt t="76038" x="2179638" y="3602038"/>
          <p14:tracePt t="76047" x="2197100" y="3575050"/>
          <p14:tracePt t="76054" x="2233613" y="3511550"/>
          <p14:tracePt t="76063" x="2260600" y="3446463"/>
          <p14:tracePt t="76070" x="2306638" y="3402013"/>
          <p14:tracePt t="76080" x="2333625" y="3338513"/>
          <p14:tracePt t="76086" x="2352675" y="3309938"/>
          <p14:tracePt t="76094" x="2360613" y="3255963"/>
          <p14:tracePt t="76102" x="2360613" y="3236913"/>
          <p14:tracePt t="76110" x="2379663" y="3192463"/>
          <p14:tracePt t="76118" x="2397125" y="3173413"/>
          <p14:tracePt t="76126" x="2406650" y="3146425"/>
          <p14:tracePt t="76134" x="2416175" y="3127375"/>
          <p14:tracePt t="76142" x="2416175" y="3109913"/>
          <p14:tracePt t="76150" x="2425700" y="3090863"/>
          <p14:tracePt t="76158" x="2425700" y="3073400"/>
          <p14:tracePt t="76166" x="2433638" y="3046413"/>
          <p14:tracePt t="76174" x="2443163" y="3036888"/>
          <p14:tracePt t="76182" x="2452688" y="3017838"/>
          <p14:tracePt t="76190" x="2452688" y="3009900"/>
          <p14:tracePt t="76198" x="2462213" y="3000375"/>
          <p14:tracePt t="76206" x="2470150" y="2963863"/>
          <p14:tracePt t="76214" x="2489200" y="2946400"/>
          <p14:tracePt t="76222" x="2498725" y="2936875"/>
          <p14:tracePt t="76230" x="2516188" y="2917825"/>
          <p14:tracePt t="76238" x="2533650" y="2900363"/>
          <p14:tracePt t="76247" x="2543175" y="2890838"/>
          <p14:tracePt t="76254" x="2543175" y="2881313"/>
          <p14:tracePt t="76264" x="2552700" y="2873375"/>
          <p14:tracePt t="76280" x="2562225" y="2873375"/>
          <p14:tracePt t="76326" x="2570163" y="2873375"/>
          <p14:tracePt t="76334" x="2589213" y="2873375"/>
          <p14:tracePt t="76342" x="2625725" y="2873375"/>
          <p14:tracePt t="76350" x="2652713" y="2873375"/>
          <p14:tracePt t="76358" x="2725738" y="2873375"/>
          <p14:tracePt t="76366" x="2798763" y="2873375"/>
          <p14:tracePt t="76374" x="2944813" y="2873375"/>
          <p14:tracePt t="76382" x="3090863" y="2873375"/>
          <p14:tracePt t="76390" x="3290888" y="2873375"/>
          <p14:tracePt t="76398" x="3509963" y="2873375"/>
          <p14:tracePt t="76406" x="3709988" y="2873375"/>
          <p14:tracePt t="76415" x="3956050" y="2873375"/>
          <p14:tracePt t="76422" x="4184650" y="2873375"/>
          <p14:tracePt t="76431" x="4367213" y="2873375"/>
          <p14:tracePt t="76438" x="4549775" y="2873375"/>
          <p14:tracePt t="76447" x="4695825" y="2873375"/>
          <p14:tracePt t="76454" x="4803775" y="2873375"/>
          <p14:tracePt t="76464" x="4895850" y="2873375"/>
          <p14:tracePt t="76470" x="4949825" y="2873375"/>
          <p14:tracePt t="76481" x="4978400" y="2873375"/>
          <p14:tracePt t="76486" x="5022850" y="2873375"/>
          <p14:tracePt t="76494" x="5068888" y="2873375"/>
          <p14:tracePt t="76502" x="5132388" y="2873375"/>
          <p14:tracePt t="76510" x="5187950" y="2873375"/>
          <p14:tracePt t="76518" x="5260975" y="2873375"/>
          <p14:tracePt t="76526" x="5351463" y="2873375"/>
          <p14:tracePt t="76534" x="5405438" y="2873375"/>
          <p14:tracePt t="76542" x="5478463" y="2873375"/>
          <p14:tracePt t="76550" x="5561013" y="2873375"/>
          <p14:tracePt t="76558" x="5634038" y="2873375"/>
          <p14:tracePt t="76566" x="5724525" y="2873375"/>
          <p14:tracePt t="76574" x="5797550" y="2873375"/>
          <p14:tracePt t="76582" x="5834063" y="2873375"/>
          <p14:tracePt t="76590" x="5853113" y="2873375"/>
          <p14:tracePt t="77246" x="5862638" y="2873375"/>
          <p14:tracePt t="77263" x="5853113" y="2881313"/>
          <p14:tracePt t="77270" x="5789613" y="2963863"/>
          <p14:tracePt t="77279" x="5753100" y="3009900"/>
          <p14:tracePt t="77286" x="5688013" y="3073400"/>
          <p14:tracePt t="77294" x="5616575" y="3155950"/>
          <p14:tracePt t="77302" x="5570538" y="3228975"/>
          <p14:tracePt t="77310" x="5524500" y="3302000"/>
          <p14:tracePt t="77318" x="5507038" y="3365500"/>
          <p14:tracePt t="77326" x="5461000" y="3446463"/>
          <p14:tracePt t="77334" x="5424488" y="3511550"/>
          <p14:tracePt t="77342" x="5368925" y="3611563"/>
          <p14:tracePt t="77350" x="5324475" y="3694113"/>
          <p14:tracePt t="77358" x="5297488" y="3784600"/>
          <p14:tracePt t="77367" x="5287963" y="3884613"/>
          <p14:tracePt t="77373" x="5241925" y="3967163"/>
          <p14:tracePt t="77381" x="5232400" y="4003675"/>
          <p14:tracePt t="77389" x="5224463" y="4030663"/>
          <p14:tracePt t="77397" x="5224463" y="4049713"/>
          <p14:tracePt t="77405" x="5214938" y="4086225"/>
          <p14:tracePt t="77413" x="5205413" y="4094163"/>
          <p14:tracePt t="77606" x="5205413" y="4076700"/>
          <p14:tracePt t="77614" x="5205413" y="4057650"/>
          <p14:tracePt t="77622" x="5214938" y="4049713"/>
          <p14:tracePt t="77630" x="5224463" y="4030663"/>
          <p14:tracePt t="77646" x="5224463" y="4013200"/>
          <p14:tracePt t="77654" x="5241925" y="3994150"/>
          <p14:tracePt t="77670" x="5241925" y="3984625"/>
          <p14:tracePt t="77680" x="5251450" y="3976688"/>
          <p14:tracePt t="77686" x="5251450" y="3967163"/>
          <p14:tracePt t="77694" x="5251450" y="3948113"/>
          <p14:tracePt t="77702" x="5268913" y="3903663"/>
          <p14:tracePt t="77710" x="5268913" y="3875088"/>
          <p14:tracePt t="77718" x="5287963" y="3840163"/>
          <p14:tracePt t="77726" x="5287963" y="3821113"/>
          <p14:tracePt t="77734" x="5297488" y="3803650"/>
          <p14:tracePt t="77750" x="5297488" y="3784600"/>
          <p14:tracePt t="77758" x="5305425" y="3767138"/>
          <p14:tracePt t="77774" x="5314950" y="3757613"/>
          <p14:tracePt t="77806" x="5314950" y="3738563"/>
          <p14:tracePt t="77846" x="5314950" y="3730625"/>
          <p14:tracePt t="77854" x="5314950" y="3721100"/>
          <p14:tracePt t="77870" x="5324475" y="3711575"/>
          <p14:tracePt t="77879" x="5334000" y="3711575"/>
          <p14:tracePt t="77902" x="5334000" y="3702050"/>
          <p14:tracePt t="77910" x="5334000" y="3694113"/>
          <p14:tracePt t="77934" x="5334000" y="3675063"/>
          <p14:tracePt t="77942" x="5334000" y="3657600"/>
          <p14:tracePt t="77950" x="5334000" y="3638550"/>
          <p14:tracePt t="77958" x="5334000" y="3629025"/>
          <p14:tracePt t="77966" x="5334000" y="3592513"/>
          <p14:tracePt t="77974" x="5334000" y="3565525"/>
          <p14:tracePt t="77982" x="5334000" y="3538538"/>
          <p14:tracePt t="77990" x="5334000" y="3511550"/>
          <p14:tracePt t="77998" x="5334000" y="3465513"/>
          <p14:tracePt t="78006" x="5341938" y="3438525"/>
          <p14:tracePt t="78015" x="5351463" y="3392488"/>
          <p14:tracePt t="78022" x="5351463" y="3355975"/>
          <p14:tracePt t="78031" x="5351463" y="3309938"/>
          <p14:tracePt t="78038" x="5351463" y="3255963"/>
          <p14:tracePt t="78047" x="5351463" y="3228975"/>
          <p14:tracePt t="78054" x="5351463" y="3192463"/>
          <p14:tracePt t="78065" x="5351463" y="3146425"/>
          <p14:tracePt t="78070" x="5351463" y="3109913"/>
          <p14:tracePt t="78081" x="5351463" y="3054350"/>
          <p14:tracePt t="78086" x="5351463" y="3027363"/>
          <p14:tracePt t="78094" x="5351463" y="2982913"/>
          <p14:tracePt t="78102" x="5351463" y="2954338"/>
          <p14:tracePt t="78110" x="5351463" y="2936875"/>
          <p14:tracePt t="78118" x="5351463" y="2900363"/>
          <p14:tracePt t="78126" x="5351463" y="2890838"/>
          <p14:tracePt t="78134" x="5351463" y="2881313"/>
          <p14:tracePt t="78142" x="5351463" y="2863850"/>
          <p14:tracePt t="78150" x="5351463" y="2854325"/>
          <p14:tracePt t="78158" x="5351463" y="2844800"/>
          <p14:tracePt t="78167" x="5351463" y="2836863"/>
          <p14:tracePt t="78246" x="5351463" y="2827338"/>
          <p14:tracePt t="78254" x="5341938" y="2817813"/>
          <p14:tracePt t="78294" x="5334000" y="2817813"/>
          <p14:tracePt t="78302" x="5314950" y="2817813"/>
          <p14:tracePt t="78310" x="5305425" y="2817813"/>
          <p14:tracePt t="78318" x="5287963" y="2808288"/>
          <p14:tracePt t="78342" x="5268913" y="2808288"/>
          <p14:tracePt t="78350" x="5241925" y="2800350"/>
          <p14:tracePt t="78358" x="5187950" y="2790825"/>
          <p14:tracePt t="78367" x="5078413" y="2763838"/>
          <p14:tracePt t="78374" x="4949825" y="2763838"/>
          <p14:tracePt t="78382" x="4803775" y="2763838"/>
          <p14:tracePt t="78390" x="4695825" y="2763838"/>
          <p14:tracePt t="78398" x="4567238" y="2763838"/>
          <p14:tracePt t="78406" x="4503738" y="2763838"/>
          <p14:tracePt t="78415" x="4467225" y="2763838"/>
          <p14:tracePt t="78422" x="4457700" y="2763838"/>
          <p14:tracePt t="78431" x="4448175" y="2763838"/>
          <p14:tracePt t="78527" x="4440238" y="2754313"/>
          <p14:tracePt t="78566" x="4440238" y="2717800"/>
          <p14:tracePt t="78574" x="4448175" y="2698750"/>
          <p14:tracePt t="78582" x="4476750" y="2662238"/>
          <p14:tracePt t="78590" x="4476750" y="2654300"/>
          <p14:tracePt t="78598" x="4494213" y="2608263"/>
          <p14:tracePt t="78606" x="4513263" y="2571750"/>
          <p14:tracePt t="78615" x="4521200" y="2544763"/>
          <p14:tracePt t="78622" x="4530725" y="2508250"/>
          <p14:tracePt t="78631" x="4540250" y="2462213"/>
          <p14:tracePt t="78638" x="4567238" y="2444750"/>
          <p14:tracePt t="78648" x="4586288" y="2379663"/>
          <p14:tracePt t="78654" x="4586288" y="2352675"/>
          <p14:tracePt t="78664" x="4622800" y="2306638"/>
          <p14:tracePt t="78670" x="4630738" y="2270125"/>
          <p14:tracePt t="78680" x="4649788" y="2225675"/>
          <p14:tracePt t="78686" x="4649788" y="2197100"/>
          <p14:tracePt t="78694" x="4676775" y="2160588"/>
          <p14:tracePt t="78702" x="4695825" y="2143125"/>
          <p14:tracePt t="78710" x="4695825" y="2125663"/>
          <p14:tracePt t="78718" x="4703763" y="2097088"/>
          <p14:tracePt t="78734" x="4713288" y="2089150"/>
          <p14:tracePt t="78759" x="4722813" y="2079625"/>
          <p14:tracePt t="78854" x="4722813" y="2106613"/>
          <p14:tracePt t="78863" x="4722813" y="2152650"/>
          <p14:tracePt t="78870" x="4722813" y="2216150"/>
          <p14:tracePt t="78883" x="4713288" y="2316163"/>
          <p14:tracePt t="78887" x="4703763" y="2389188"/>
          <p14:tracePt t="78894" x="4686300" y="2462213"/>
          <p14:tracePt t="78902" x="4686300" y="2535238"/>
          <p14:tracePt t="78910" x="4686300" y="2635250"/>
          <p14:tracePt t="78918" x="4686300" y="2727325"/>
          <p14:tracePt t="78926" x="4686300" y="2800350"/>
          <p14:tracePt t="78934" x="4659313" y="2890838"/>
          <p14:tracePt t="78942" x="4649788" y="2990850"/>
          <p14:tracePt t="78951" x="4640263" y="3046413"/>
          <p14:tracePt t="78958" x="4640263" y="3100388"/>
          <p14:tracePt t="78967" x="4622800" y="3146425"/>
          <p14:tracePt t="78975" x="4603750" y="3173413"/>
          <p14:tracePt t="78982" x="4603750" y="3182938"/>
          <p14:tracePt t="79133" x="4594225" y="3192463"/>
          <p14:tracePt t="79229" x="4557713" y="3192463"/>
          <p14:tracePt t="79237" x="4421188" y="3192463"/>
          <p14:tracePt t="79245" x="4194175" y="3192463"/>
          <p14:tracePt t="79253" x="3829050" y="3192463"/>
          <p14:tracePt t="79262" x="3273425" y="3192463"/>
          <p14:tracePt t="79269" x="2971800" y="3192463"/>
          <p14:tracePt t="79279" x="2771775" y="3192463"/>
          <p14:tracePt t="79286" x="2516188" y="3182938"/>
          <p14:tracePt t="79298" x="2333625" y="3173413"/>
          <p14:tracePt t="79303" x="2187575" y="3136900"/>
          <p14:tracePt t="79312" x="2124075" y="3119438"/>
          <p14:tracePt t="79317" x="2097088" y="3119438"/>
          <p14:tracePt t="79325" x="2087563" y="3119438"/>
          <p14:tracePt t="79373" x="2078038" y="3119438"/>
          <p14:tracePt t="79381" x="2051050" y="3119438"/>
          <p14:tracePt t="79390" x="2033588" y="3119438"/>
          <p14:tracePt t="79398" x="1978025" y="3119438"/>
          <p14:tracePt t="79406" x="1887538" y="3119438"/>
          <p14:tracePt t="79414" x="1831975" y="3119438"/>
          <p14:tracePt t="79422" x="1778000" y="3119438"/>
          <p14:tracePt t="79431" x="1704975" y="3119438"/>
          <p14:tracePt t="79438" x="1631950" y="3119438"/>
          <p14:tracePt t="79447" x="1576388" y="3119438"/>
          <p14:tracePt t="79454" x="1512888" y="3119438"/>
          <p14:tracePt t="79464" x="1476375" y="3119438"/>
          <p14:tracePt t="79470" x="1468438" y="3119438"/>
          <p14:tracePt t="79480" x="1458913" y="3119438"/>
          <p14:tracePt t="79693" x="1449388" y="3119438"/>
          <p14:tracePt t="79709" x="1449388" y="3127375"/>
          <p14:tracePt t="79717" x="1449388" y="3155950"/>
          <p14:tracePt t="79725" x="1449388" y="3163888"/>
          <p14:tracePt t="79733" x="1449388" y="3192463"/>
          <p14:tracePt t="79742" x="1476375" y="3209925"/>
          <p14:tracePt t="79750" x="1504950" y="3236913"/>
          <p14:tracePt t="79759" x="1531938" y="3246438"/>
          <p14:tracePt t="79767" x="1531938" y="3255963"/>
          <p14:tracePt t="79775" x="1541463" y="3265488"/>
          <p14:tracePt t="79782" x="1541463" y="3282950"/>
          <p14:tracePt t="79791" x="1541463" y="3292475"/>
          <p14:tracePt t="79798" x="1541463" y="3309938"/>
          <p14:tracePt t="79807" x="1541463" y="3355975"/>
          <p14:tracePt t="79815" x="1541463" y="3382963"/>
          <p14:tracePt t="79823" x="1541463" y="3402013"/>
          <p14:tracePt t="79832" x="1541463" y="3429000"/>
          <p14:tracePt t="79839" x="1541463" y="3455988"/>
          <p14:tracePt t="79848" x="1531938" y="3475038"/>
          <p14:tracePt t="79855" x="1531938" y="3502025"/>
          <p14:tracePt t="79871" x="1531938" y="3556000"/>
          <p14:tracePt t="79882" x="1531938" y="3584575"/>
          <p14:tracePt t="79887" x="1531938" y="3611563"/>
          <p14:tracePt t="79895" x="1531938" y="3638550"/>
          <p14:tracePt t="79903" x="1531938" y="3665538"/>
          <p14:tracePt t="79911" x="1531938" y="3684588"/>
          <p14:tracePt t="79919" x="1549400" y="3748088"/>
          <p14:tracePt t="79927" x="1612900" y="3794125"/>
          <p14:tracePt t="79935" x="1641475" y="3830638"/>
          <p14:tracePt t="79943" x="1695450" y="3875088"/>
          <p14:tracePt t="79952" x="1778000" y="3967163"/>
          <p14:tracePt t="79959" x="1814513" y="3994150"/>
          <p14:tracePt t="79967" x="1878013" y="4076700"/>
          <p14:tracePt t="79975" x="1931988" y="4130675"/>
          <p14:tracePt t="79982" x="1997075" y="4176713"/>
          <p14:tracePt t="79991" x="2024063" y="4203700"/>
          <p14:tracePt t="79999" x="2060575" y="4232275"/>
          <p14:tracePt t="80016" x="2078038" y="4249738"/>
          <p14:tracePt t="80032" x="2078038" y="4268788"/>
          <p14:tracePt t="80039" x="2078038" y="4276725"/>
          <p14:tracePt t="80048" x="2078038" y="4286250"/>
          <p14:tracePt t="80055" x="2078038" y="4295775"/>
          <p14:tracePt t="80065" x="2078038" y="4313238"/>
          <p14:tracePt t="80087" x="2078038" y="4322763"/>
          <p14:tracePt t="80095" x="2078038" y="4332288"/>
          <p14:tracePt t="80103" x="2078038" y="4349750"/>
          <p14:tracePt t="80119" x="2078038" y="4368800"/>
          <p14:tracePt t="80326" x="2070100" y="4295775"/>
          <p14:tracePt t="80334" x="2024063" y="4240213"/>
          <p14:tracePt t="80342" x="1987550" y="4176713"/>
          <p14:tracePt t="80350" x="1951038" y="4113213"/>
          <p14:tracePt t="80358" x="1924050" y="4049713"/>
          <p14:tracePt t="80366" x="1895475" y="4003675"/>
          <p14:tracePt t="80374" x="1895475" y="3976688"/>
          <p14:tracePt t="80384" x="1895475" y="3948113"/>
          <p14:tracePt t="80390" x="1895475" y="3930650"/>
          <p14:tracePt t="80398" x="1905000" y="3875088"/>
          <p14:tracePt t="80407" x="1951038" y="3821113"/>
          <p14:tracePt t="80416" x="2033588" y="3767138"/>
          <p14:tracePt t="80423" x="2097088" y="3748088"/>
          <p14:tracePt t="80432" x="2179638" y="3702050"/>
          <p14:tracePt t="80439" x="2243138" y="3684588"/>
          <p14:tracePt t="80448" x="2297113" y="3665538"/>
          <p14:tracePt t="80455" x="2360613" y="3648075"/>
          <p14:tracePt t="80466" x="2416175" y="3629025"/>
          <p14:tracePt t="80470" x="2506663" y="3629025"/>
          <p14:tracePt t="80481" x="2543175" y="3621088"/>
          <p14:tracePt t="80487" x="2625725" y="3621088"/>
          <p14:tracePt t="80495" x="2698750" y="3611563"/>
          <p14:tracePt t="80503" x="2771775" y="3611563"/>
          <p14:tracePt t="80511" x="2852738" y="3565525"/>
          <p14:tracePt t="80518" x="2917825" y="3565525"/>
          <p14:tracePt t="80526" x="2971800" y="3565525"/>
          <p14:tracePt t="80534" x="3008313" y="3565525"/>
          <p14:tracePt t="80542" x="3063875" y="3565525"/>
          <p14:tracePt t="80550" x="3117850" y="3565525"/>
          <p14:tracePt t="80558" x="3190875" y="3565525"/>
          <p14:tracePt t="80566" x="3236913" y="3565525"/>
          <p14:tracePt t="80574" x="3281363" y="3584575"/>
          <p14:tracePt t="80582" x="3300413" y="3602038"/>
          <p14:tracePt t="80590" x="3346450" y="3648075"/>
          <p14:tracePt t="80599" x="3373438" y="3675063"/>
          <p14:tracePt t="80606" x="3382963" y="3694113"/>
          <p14:tracePt t="80614" x="3390900" y="3711575"/>
          <p14:tracePt t="80622" x="3419475" y="3784600"/>
          <p14:tracePt t="80631" x="3436938" y="3803650"/>
          <p14:tracePt t="80638" x="3436938" y="3840163"/>
          <p14:tracePt t="80647" x="3463925" y="3875088"/>
          <p14:tracePt t="80654" x="3463925" y="3894138"/>
          <p14:tracePt t="80663" x="3463925" y="3930650"/>
          <p14:tracePt t="80670" x="3463925" y="3948113"/>
          <p14:tracePt t="80680" x="3463925" y="3984625"/>
          <p14:tracePt t="80686" x="3463925" y="4003675"/>
          <p14:tracePt t="80694" x="3463925" y="4021138"/>
          <p14:tracePt t="80702" x="3463925" y="4040188"/>
          <p14:tracePt t="80710" x="3436938" y="4067175"/>
          <p14:tracePt t="80718" x="3419475" y="4086225"/>
          <p14:tracePt t="80726" x="3400425" y="4103688"/>
          <p14:tracePt t="80734" x="3363913" y="4140200"/>
          <p14:tracePt t="80742" x="3336925" y="4159250"/>
          <p14:tracePt t="80750" x="3290888" y="4195763"/>
          <p14:tracePt t="80758" x="3254375" y="4203700"/>
          <p14:tracePt t="80766" x="3200400" y="4240213"/>
          <p14:tracePt t="80774" x="3171825" y="4259263"/>
          <p14:tracePt t="80783" x="3100388" y="4295775"/>
          <p14:tracePt t="80790" x="3071813" y="4303713"/>
          <p14:tracePt t="80798" x="3027363" y="4313238"/>
          <p14:tracePt t="80806" x="2998788" y="4340225"/>
          <p14:tracePt t="80813" x="2962275" y="4359275"/>
          <p14:tracePt t="80822" x="2908300" y="4359275"/>
          <p14:tracePt t="80830" x="2871788" y="4368800"/>
          <p14:tracePt t="80838" x="2817813" y="4368800"/>
          <p14:tracePt t="80847" x="2781300" y="4368800"/>
          <p14:tracePt t="80854" x="2725738" y="4376738"/>
          <p14:tracePt t="80863" x="2698750" y="4376738"/>
          <p14:tracePt t="80882" x="2662238" y="4376738"/>
          <p14:tracePt t="80935" x="2652713" y="4376738"/>
          <p14:tracePt t="81015" x="2662238" y="4359275"/>
          <p14:tracePt t="81023" x="2698750" y="4359275"/>
          <p14:tracePt t="81030" x="2762250" y="4359275"/>
          <p14:tracePt t="81039" x="2871788" y="4359275"/>
          <p14:tracePt t="81049" x="2981325" y="4359275"/>
          <p14:tracePt t="81055" x="3127375" y="4359275"/>
          <p14:tracePt t="81065" x="3290888" y="4359275"/>
          <p14:tracePt t="81071" x="3455988" y="4359275"/>
          <p14:tracePt t="81082" x="3636963" y="4359275"/>
          <p14:tracePt t="81087" x="3802063" y="4359275"/>
          <p14:tracePt t="81096" x="3929063" y="4359275"/>
          <p14:tracePt t="81103" x="4038600" y="4359275"/>
          <p14:tracePt t="81111" x="4094163" y="4359275"/>
          <p14:tracePt t="81119" x="4121150" y="4359275"/>
          <p14:tracePt t="81127" x="4148138" y="4359275"/>
          <p14:tracePt t="81135" x="4165600" y="4349750"/>
          <p14:tracePt t="81159" x="4184650" y="4349750"/>
          <p14:tracePt t="81168" x="4194175" y="4349750"/>
          <p14:tracePt t="81175" x="4211638" y="4349750"/>
          <p14:tracePt t="81182" x="4248150" y="4349750"/>
          <p14:tracePt t="81191" x="4303713" y="4349750"/>
          <p14:tracePt t="81199" x="4384675" y="4349750"/>
          <p14:tracePt t="81206" x="4457700" y="4349750"/>
          <p14:tracePt t="81213" x="4549775" y="4349750"/>
          <p14:tracePt t="81222" x="4622800" y="4349750"/>
          <p14:tracePt t="81230" x="4695825" y="4349750"/>
          <p14:tracePt t="81238" x="4740275" y="4349750"/>
          <p14:tracePt t="81247" x="4767263" y="4340225"/>
          <p14:tracePt t="81254" x="4776788" y="4340225"/>
          <p14:tracePt t="81263" x="4795838" y="4340225"/>
          <p14:tracePt t="81487" x="4795838" y="4332288"/>
          <p14:tracePt t="81511" x="4795838" y="4322763"/>
          <p14:tracePt t="81525" x="4795838" y="4313238"/>
          <p14:tracePt t="81533" x="4795838" y="4303713"/>
          <p14:tracePt t="81541" x="4795838" y="4286250"/>
          <p14:tracePt t="81557" x="4795838" y="4268788"/>
          <p14:tracePt t="81565" x="4776788" y="4249738"/>
          <p14:tracePt t="81573" x="4767263" y="4232275"/>
          <p14:tracePt t="81582" x="4767263" y="4213225"/>
          <p14:tracePt t="81590" x="4759325" y="4176713"/>
          <p14:tracePt t="81598" x="4759325" y="4140200"/>
          <p14:tracePt t="81606" x="4759325" y="4122738"/>
          <p14:tracePt t="81616" x="4759325" y="4057650"/>
          <p14:tracePt t="81623" x="4786313" y="4021138"/>
          <p14:tracePt t="81631" x="4795838" y="4003675"/>
          <p14:tracePt t="81639" x="4822825" y="3957638"/>
          <p14:tracePt t="81648" x="4849813" y="3930650"/>
          <p14:tracePt t="81655" x="4876800" y="3903663"/>
          <p14:tracePt t="81665" x="4895850" y="3867150"/>
          <p14:tracePt t="81670" x="4941888" y="3830638"/>
          <p14:tracePt t="81681" x="4986338" y="3811588"/>
          <p14:tracePt t="81687" x="5022850" y="3794125"/>
          <p14:tracePt t="81696" x="5049838" y="3794125"/>
          <p14:tracePt t="81704" x="5086350" y="3794125"/>
          <p14:tracePt t="81711" x="5132388" y="3794125"/>
          <p14:tracePt t="81718" x="5159375" y="3794125"/>
          <p14:tracePt t="81727" x="5195888" y="3794125"/>
          <p14:tracePt t="81735" x="5241925" y="3794125"/>
          <p14:tracePt t="81743" x="5260975" y="3794125"/>
          <p14:tracePt t="81751" x="5305425" y="3803650"/>
          <p14:tracePt t="81759" x="5351463" y="3830638"/>
          <p14:tracePt t="81768" x="5368925" y="3840163"/>
          <p14:tracePt t="81775" x="5397500" y="3867150"/>
          <p14:tracePt t="81783" x="5405438" y="3875088"/>
          <p14:tracePt t="81791" x="5424488" y="3903663"/>
          <p14:tracePt t="81798" x="5424488" y="3940175"/>
          <p14:tracePt t="81807" x="5441950" y="3976688"/>
          <p14:tracePt t="81815" x="5451475" y="4013200"/>
          <p14:tracePt t="81823" x="5451475" y="4057650"/>
          <p14:tracePt t="81831" x="5451475" y="4094163"/>
          <p14:tracePt t="81839" x="5451475" y="4113213"/>
          <p14:tracePt t="81848" x="5441950" y="4159250"/>
          <p14:tracePt t="81855" x="5424488" y="4186238"/>
          <p14:tracePt t="81865" x="5405438" y="4222750"/>
          <p14:tracePt t="81888" x="5360988" y="4286250"/>
          <p14:tracePt t="81897" x="5334000" y="4303713"/>
          <p14:tracePt t="81903" x="5334000" y="4313238"/>
          <p14:tracePt t="81918" x="5314950" y="4332288"/>
          <p14:tracePt t="81943" x="5305425" y="4332288"/>
          <p14:tracePt t="81967" x="5297488" y="4332288"/>
          <p14:tracePt t="81974" x="5278438" y="4332288"/>
          <p14:tracePt t="82149" x="5451475" y="4322763"/>
          <p14:tracePt t="82157" x="5770563" y="4286250"/>
          <p14:tracePt t="82165" x="6080125" y="4249738"/>
          <p14:tracePt t="82174" x="6673850" y="4249738"/>
          <p14:tracePt t="82182" x="7229475" y="4249738"/>
          <p14:tracePt t="82191" x="7748588" y="4249738"/>
          <p14:tracePt t="82199" x="8313738" y="4222750"/>
          <p14:tracePt t="82207" x="8834438" y="422275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val 2"/>
          <p:cNvSpPr>
            <a:spLocks noChangeArrowheads="1"/>
          </p:cNvSpPr>
          <p:nvPr/>
        </p:nvSpPr>
        <p:spPr bwMode="auto">
          <a:xfrm>
            <a:off x="684213" y="1196975"/>
            <a:ext cx="792162" cy="792163"/>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I</a:t>
            </a:r>
          </a:p>
        </p:txBody>
      </p:sp>
      <p:sp>
        <p:nvSpPr>
          <p:cNvPr id="37891" name="Oval 3"/>
          <p:cNvSpPr>
            <a:spLocks noChangeArrowheads="1"/>
          </p:cNvSpPr>
          <p:nvPr/>
        </p:nvSpPr>
        <p:spPr bwMode="auto">
          <a:xfrm>
            <a:off x="755650" y="3860800"/>
            <a:ext cx="792163" cy="792163"/>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a:t>
            </a:r>
          </a:p>
        </p:txBody>
      </p:sp>
      <p:sp>
        <p:nvSpPr>
          <p:cNvPr id="37892" name="Oval 4"/>
          <p:cNvSpPr>
            <a:spLocks noChangeArrowheads="1"/>
          </p:cNvSpPr>
          <p:nvPr/>
        </p:nvSpPr>
        <p:spPr bwMode="auto">
          <a:xfrm>
            <a:off x="3708400" y="3429000"/>
            <a:ext cx="792163" cy="792163"/>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D</a:t>
            </a:r>
          </a:p>
        </p:txBody>
      </p:sp>
      <p:sp>
        <p:nvSpPr>
          <p:cNvPr id="37893" name="Line 5"/>
          <p:cNvSpPr>
            <a:spLocks noChangeShapeType="1"/>
          </p:cNvSpPr>
          <p:nvPr/>
        </p:nvSpPr>
        <p:spPr bwMode="auto">
          <a:xfrm>
            <a:off x="1042988" y="1989138"/>
            <a:ext cx="73025" cy="18716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894" name="Text Box 6"/>
          <p:cNvSpPr txBox="1">
            <a:spLocks noChangeArrowheads="1"/>
          </p:cNvSpPr>
          <p:nvPr/>
        </p:nvSpPr>
        <p:spPr bwMode="auto">
          <a:xfrm>
            <a:off x="107950" y="1700213"/>
            <a:ext cx="66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read</a:t>
            </a:r>
          </a:p>
        </p:txBody>
      </p:sp>
      <p:sp>
        <p:nvSpPr>
          <p:cNvPr id="37895" name="Text Box 7"/>
          <p:cNvSpPr txBox="1">
            <a:spLocks noChangeArrowheads="1"/>
          </p:cNvSpPr>
          <p:nvPr/>
        </p:nvSpPr>
        <p:spPr bwMode="auto">
          <a:xfrm>
            <a:off x="34925" y="2565400"/>
            <a:ext cx="106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3399"/>
                </a:solidFill>
              </a:rPr>
              <a:t>Replace</a:t>
            </a:r>
          </a:p>
        </p:txBody>
      </p:sp>
      <p:sp>
        <p:nvSpPr>
          <p:cNvPr id="37896" name="Line 8"/>
          <p:cNvSpPr>
            <a:spLocks noChangeShapeType="1"/>
          </p:cNvSpPr>
          <p:nvPr/>
        </p:nvSpPr>
        <p:spPr bwMode="auto">
          <a:xfrm flipV="1">
            <a:off x="1476375" y="3789363"/>
            <a:ext cx="2232025"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897" name="Text Box 9"/>
          <p:cNvSpPr txBox="1">
            <a:spLocks noChangeArrowheads="1"/>
          </p:cNvSpPr>
          <p:nvPr/>
        </p:nvSpPr>
        <p:spPr bwMode="auto">
          <a:xfrm>
            <a:off x="1187450" y="2708275"/>
            <a:ext cx="1060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write hit</a:t>
            </a:r>
          </a:p>
        </p:txBody>
      </p:sp>
      <p:sp>
        <p:nvSpPr>
          <p:cNvPr id="37898" name="Text Box 10"/>
          <p:cNvSpPr txBox="1">
            <a:spLocks noChangeArrowheads="1"/>
          </p:cNvSpPr>
          <p:nvPr/>
        </p:nvSpPr>
        <p:spPr bwMode="auto">
          <a:xfrm>
            <a:off x="2339975" y="2990850"/>
            <a:ext cx="123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3399"/>
                </a:solidFill>
              </a:rPr>
              <a:t>Invalidate</a:t>
            </a:r>
          </a:p>
        </p:txBody>
      </p:sp>
      <p:sp>
        <p:nvSpPr>
          <p:cNvPr id="37899" name="Text Box 12"/>
          <p:cNvSpPr txBox="1">
            <a:spLocks noChangeArrowheads="1"/>
          </p:cNvSpPr>
          <p:nvPr/>
        </p:nvSpPr>
        <p:spPr bwMode="auto">
          <a:xfrm>
            <a:off x="1187450" y="3068638"/>
            <a:ext cx="1301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write miss</a:t>
            </a:r>
          </a:p>
        </p:txBody>
      </p:sp>
      <p:sp>
        <p:nvSpPr>
          <p:cNvPr id="37900" name="Text Box 13"/>
          <p:cNvSpPr txBox="1">
            <a:spLocks noChangeArrowheads="1"/>
          </p:cNvSpPr>
          <p:nvPr/>
        </p:nvSpPr>
        <p:spPr bwMode="auto">
          <a:xfrm>
            <a:off x="2417763" y="3363913"/>
            <a:ext cx="106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3399"/>
                </a:solidFill>
              </a:rPr>
              <a:t>Replace</a:t>
            </a:r>
          </a:p>
        </p:txBody>
      </p:sp>
      <p:sp>
        <p:nvSpPr>
          <p:cNvPr id="37901" name="Line 14"/>
          <p:cNvSpPr>
            <a:spLocks noChangeShapeType="1"/>
          </p:cNvSpPr>
          <p:nvPr/>
        </p:nvSpPr>
        <p:spPr bwMode="auto">
          <a:xfrm>
            <a:off x="1187450" y="4652963"/>
            <a:ext cx="144463"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02" name="Line 15"/>
          <p:cNvSpPr>
            <a:spLocks noChangeShapeType="1"/>
          </p:cNvSpPr>
          <p:nvPr/>
        </p:nvSpPr>
        <p:spPr bwMode="auto">
          <a:xfrm flipH="1">
            <a:off x="468313" y="5300663"/>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03" name="Line 16"/>
          <p:cNvSpPr>
            <a:spLocks noChangeShapeType="1"/>
          </p:cNvSpPr>
          <p:nvPr/>
        </p:nvSpPr>
        <p:spPr bwMode="auto">
          <a:xfrm flipV="1">
            <a:off x="468313" y="4581525"/>
            <a:ext cx="431800" cy="7191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04" name="Text Box 17"/>
          <p:cNvSpPr txBox="1">
            <a:spLocks noChangeArrowheads="1"/>
          </p:cNvSpPr>
          <p:nvPr/>
        </p:nvSpPr>
        <p:spPr bwMode="auto">
          <a:xfrm>
            <a:off x="250825" y="5300663"/>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read miss</a:t>
            </a:r>
          </a:p>
        </p:txBody>
      </p:sp>
      <p:sp>
        <p:nvSpPr>
          <p:cNvPr id="37905" name="Text Box 18"/>
          <p:cNvSpPr txBox="1">
            <a:spLocks noChangeArrowheads="1"/>
          </p:cNvSpPr>
          <p:nvPr/>
        </p:nvSpPr>
        <p:spPr bwMode="auto">
          <a:xfrm>
            <a:off x="1476375" y="5583238"/>
            <a:ext cx="106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3399"/>
                </a:solidFill>
              </a:rPr>
              <a:t>Replace</a:t>
            </a:r>
          </a:p>
        </p:txBody>
      </p:sp>
      <p:sp>
        <p:nvSpPr>
          <p:cNvPr id="37906" name="Line 19"/>
          <p:cNvSpPr>
            <a:spLocks noChangeShapeType="1"/>
          </p:cNvSpPr>
          <p:nvPr/>
        </p:nvSpPr>
        <p:spPr bwMode="auto">
          <a:xfrm flipH="1">
            <a:off x="1619250" y="4076700"/>
            <a:ext cx="2160588"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07" name="Text Box 20"/>
          <p:cNvSpPr txBox="1">
            <a:spLocks noChangeArrowheads="1"/>
          </p:cNvSpPr>
          <p:nvPr/>
        </p:nvSpPr>
        <p:spPr bwMode="auto">
          <a:xfrm>
            <a:off x="1565275" y="4149725"/>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read miss</a:t>
            </a:r>
          </a:p>
        </p:txBody>
      </p:sp>
      <p:sp>
        <p:nvSpPr>
          <p:cNvPr id="37908" name="Text Box 21"/>
          <p:cNvSpPr txBox="1">
            <a:spLocks noChangeArrowheads="1"/>
          </p:cNvSpPr>
          <p:nvPr/>
        </p:nvSpPr>
        <p:spPr bwMode="auto">
          <a:xfrm>
            <a:off x="2790825" y="4432300"/>
            <a:ext cx="133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3399"/>
                </a:solidFill>
              </a:rPr>
              <a:t>Write back</a:t>
            </a:r>
          </a:p>
          <a:p>
            <a:pPr eaLnBrk="1" hangingPunct="1"/>
            <a:r>
              <a:rPr lang="en-US" altLang="ja-JP" b="1">
                <a:solidFill>
                  <a:srgbClr val="003399"/>
                </a:solidFill>
              </a:rPr>
              <a:t>&amp; Replace</a:t>
            </a:r>
          </a:p>
        </p:txBody>
      </p:sp>
      <p:sp>
        <p:nvSpPr>
          <p:cNvPr id="37909" name="Line 22"/>
          <p:cNvSpPr>
            <a:spLocks noChangeShapeType="1"/>
          </p:cNvSpPr>
          <p:nvPr/>
        </p:nvSpPr>
        <p:spPr bwMode="auto">
          <a:xfrm flipV="1">
            <a:off x="4427538" y="2636838"/>
            <a:ext cx="215900"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0" name="Line 23"/>
          <p:cNvSpPr>
            <a:spLocks noChangeShapeType="1"/>
          </p:cNvSpPr>
          <p:nvPr/>
        </p:nvSpPr>
        <p:spPr bwMode="auto">
          <a:xfrm flipH="1">
            <a:off x="3635375" y="270827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1" name="Line 24"/>
          <p:cNvSpPr>
            <a:spLocks noChangeShapeType="1"/>
          </p:cNvSpPr>
          <p:nvPr/>
        </p:nvSpPr>
        <p:spPr bwMode="auto">
          <a:xfrm>
            <a:off x="3635375" y="2708275"/>
            <a:ext cx="288925"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2" name="Text Box 25"/>
          <p:cNvSpPr txBox="1">
            <a:spLocks noChangeArrowheads="1"/>
          </p:cNvSpPr>
          <p:nvPr/>
        </p:nvSpPr>
        <p:spPr bwMode="auto">
          <a:xfrm>
            <a:off x="3635375" y="1341438"/>
            <a:ext cx="1301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write miss</a:t>
            </a:r>
          </a:p>
        </p:txBody>
      </p:sp>
      <p:sp>
        <p:nvSpPr>
          <p:cNvPr id="37913" name="Text Box 26"/>
          <p:cNvSpPr txBox="1">
            <a:spLocks noChangeArrowheads="1"/>
          </p:cNvSpPr>
          <p:nvPr/>
        </p:nvSpPr>
        <p:spPr bwMode="auto">
          <a:xfrm>
            <a:off x="3779838" y="1989138"/>
            <a:ext cx="133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3399"/>
                </a:solidFill>
              </a:rPr>
              <a:t>Write back</a:t>
            </a:r>
          </a:p>
          <a:p>
            <a:pPr eaLnBrk="1" hangingPunct="1"/>
            <a:r>
              <a:rPr lang="en-US" altLang="ja-JP" b="1">
                <a:solidFill>
                  <a:srgbClr val="003399"/>
                </a:solidFill>
              </a:rPr>
              <a:t>&amp; Replace</a:t>
            </a:r>
          </a:p>
        </p:txBody>
      </p:sp>
      <p:sp>
        <p:nvSpPr>
          <p:cNvPr id="37914" name="Line 27"/>
          <p:cNvSpPr>
            <a:spLocks noChangeShapeType="1"/>
          </p:cNvSpPr>
          <p:nvPr/>
        </p:nvSpPr>
        <p:spPr bwMode="auto">
          <a:xfrm>
            <a:off x="1476375" y="1700213"/>
            <a:ext cx="1655763"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5" name="Line 28"/>
          <p:cNvSpPr>
            <a:spLocks noChangeShapeType="1"/>
          </p:cNvSpPr>
          <p:nvPr/>
        </p:nvSpPr>
        <p:spPr bwMode="auto">
          <a:xfrm>
            <a:off x="3132138" y="1916113"/>
            <a:ext cx="647700" cy="158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6" name="Text Box 29"/>
          <p:cNvSpPr txBox="1">
            <a:spLocks noChangeArrowheads="1"/>
          </p:cNvSpPr>
          <p:nvPr/>
        </p:nvSpPr>
        <p:spPr bwMode="auto">
          <a:xfrm>
            <a:off x="1692275" y="1125538"/>
            <a:ext cx="9350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write</a:t>
            </a:r>
          </a:p>
        </p:txBody>
      </p:sp>
      <p:sp>
        <p:nvSpPr>
          <p:cNvPr id="37917" name="Text Box 30"/>
          <p:cNvSpPr txBox="1">
            <a:spLocks noChangeArrowheads="1"/>
          </p:cNvSpPr>
          <p:nvPr/>
        </p:nvSpPr>
        <p:spPr bwMode="auto">
          <a:xfrm>
            <a:off x="1782763" y="1838325"/>
            <a:ext cx="106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3399"/>
                </a:solidFill>
              </a:rPr>
              <a:t>Replace</a:t>
            </a:r>
          </a:p>
        </p:txBody>
      </p:sp>
      <p:sp>
        <p:nvSpPr>
          <p:cNvPr id="37918" name="Text Box 31"/>
          <p:cNvSpPr txBox="1">
            <a:spLocks noChangeArrowheads="1"/>
          </p:cNvSpPr>
          <p:nvPr/>
        </p:nvSpPr>
        <p:spPr bwMode="auto">
          <a:xfrm>
            <a:off x="1381919" y="6276022"/>
            <a:ext cx="13692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CPU</a:t>
            </a:r>
            <a:r>
              <a:rPr lang="ja-JP" altLang="en-US" b="1" dirty="0"/>
              <a:t>の要求</a:t>
            </a:r>
            <a:endParaRPr lang="en-US" altLang="ja-JP" b="1" dirty="0"/>
          </a:p>
        </p:txBody>
      </p:sp>
      <p:sp>
        <p:nvSpPr>
          <p:cNvPr id="37919" name="Oval 32"/>
          <p:cNvSpPr>
            <a:spLocks noChangeArrowheads="1"/>
          </p:cNvSpPr>
          <p:nvPr/>
        </p:nvSpPr>
        <p:spPr bwMode="auto">
          <a:xfrm>
            <a:off x="5580063" y="1268413"/>
            <a:ext cx="792162" cy="792162"/>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I</a:t>
            </a:r>
          </a:p>
        </p:txBody>
      </p:sp>
      <p:sp>
        <p:nvSpPr>
          <p:cNvPr id="37920" name="Oval 33"/>
          <p:cNvSpPr>
            <a:spLocks noChangeArrowheads="1"/>
          </p:cNvSpPr>
          <p:nvPr/>
        </p:nvSpPr>
        <p:spPr bwMode="auto">
          <a:xfrm>
            <a:off x="5651500" y="3860800"/>
            <a:ext cx="792163" cy="792163"/>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a:t>
            </a:r>
          </a:p>
        </p:txBody>
      </p:sp>
      <p:sp>
        <p:nvSpPr>
          <p:cNvPr id="37921" name="Oval 34"/>
          <p:cNvSpPr>
            <a:spLocks noChangeArrowheads="1"/>
          </p:cNvSpPr>
          <p:nvPr/>
        </p:nvSpPr>
        <p:spPr bwMode="auto">
          <a:xfrm>
            <a:off x="7740650" y="2708275"/>
            <a:ext cx="792163" cy="792163"/>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D</a:t>
            </a:r>
          </a:p>
        </p:txBody>
      </p:sp>
      <p:sp>
        <p:nvSpPr>
          <p:cNvPr id="37922" name="Line 35"/>
          <p:cNvSpPr>
            <a:spLocks noChangeShapeType="1"/>
          </p:cNvSpPr>
          <p:nvPr/>
        </p:nvSpPr>
        <p:spPr bwMode="auto">
          <a:xfrm flipH="1" flipV="1">
            <a:off x="5940425" y="2060575"/>
            <a:ext cx="71438"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23" name="Line 36"/>
          <p:cNvSpPr>
            <a:spLocks noChangeShapeType="1"/>
          </p:cNvSpPr>
          <p:nvPr/>
        </p:nvSpPr>
        <p:spPr bwMode="auto">
          <a:xfrm flipH="1" flipV="1">
            <a:off x="6372225" y="1916113"/>
            <a:ext cx="1439863"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24" name="Text Box 40"/>
          <p:cNvSpPr txBox="1">
            <a:spLocks noChangeArrowheads="1"/>
          </p:cNvSpPr>
          <p:nvPr/>
        </p:nvSpPr>
        <p:spPr bwMode="auto">
          <a:xfrm>
            <a:off x="7164388" y="981075"/>
            <a:ext cx="935037"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write miss for the block</a:t>
            </a:r>
          </a:p>
        </p:txBody>
      </p:sp>
      <p:sp>
        <p:nvSpPr>
          <p:cNvPr id="37925" name="Text Box 41"/>
          <p:cNvSpPr txBox="1">
            <a:spLocks noChangeArrowheads="1"/>
          </p:cNvSpPr>
          <p:nvPr/>
        </p:nvSpPr>
        <p:spPr bwMode="auto">
          <a:xfrm>
            <a:off x="6011863" y="2997200"/>
            <a:ext cx="13668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Invalidate</a:t>
            </a:r>
          </a:p>
        </p:txBody>
      </p:sp>
      <p:sp>
        <p:nvSpPr>
          <p:cNvPr id="37926" name="Line 42"/>
          <p:cNvSpPr>
            <a:spLocks noChangeShapeType="1"/>
          </p:cNvSpPr>
          <p:nvPr/>
        </p:nvSpPr>
        <p:spPr bwMode="auto">
          <a:xfrm flipH="1">
            <a:off x="6443663" y="3429000"/>
            <a:ext cx="1512887"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27" name="Text Box 43"/>
          <p:cNvSpPr txBox="1">
            <a:spLocks noChangeArrowheads="1"/>
          </p:cNvSpPr>
          <p:nvPr/>
        </p:nvSpPr>
        <p:spPr bwMode="auto">
          <a:xfrm>
            <a:off x="7380288" y="3332163"/>
            <a:ext cx="935037"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b="1"/>
          </a:p>
          <a:p>
            <a:pPr eaLnBrk="1" hangingPunct="1"/>
            <a:r>
              <a:rPr lang="en-US" altLang="ja-JP" b="1"/>
              <a:t>read miss for the block</a:t>
            </a:r>
          </a:p>
        </p:txBody>
      </p:sp>
      <p:sp>
        <p:nvSpPr>
          <p:cNvPr id="37928" name="Text Box 44"/>
          <p:cNvSpPr txBox="1">
            <a:spLocks noChangeArrowheads="1"/>
          </p:cNvSpPr>
          <p:nvPr/>
        </p:nvSpPr>
        <p:spPr bwMode="auto">
          <a:xfrm>
            <a:off x="5824538" y="6165850"/>
            <a:ext cx="25394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dirty="0"/>
              <a:t>バススヌープによる遷移</a:t>
            </a:r>
            <a:endParaRPr lang="en-US" altLang="ja-JP" b="1" dirty="0"/>
          </a:p>
        </p:txBody>
      </p:sp>
      <p:sp>
        <p:nvSpPr>
          <p:cNvPr id="37929" name="Text Box 45"/>
          <p:cNvSpPr txBox="1">
            <a:spLocks noChangeArrowheads="1"/>
          </p:cNvSpPr>
          <p:nvPr/>
        </p:nvSpPr>
        <p:spPr bwMode="auto">
          <a:xfrm>
            <a:off x="1447800" y="230188"/>
            <a:ext cx="51796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3200" dirty="0"/>
              <a:t>基本プロトコルの状態遷移図</a:t>
            </a:r>
            <a:endParaRPr lang="en-US" altLang="ja-JP" sz="3200" dirty="0"/>
          </a:p>
        </p:txBody>
      </p:sp>
      <p:pic>
        <p:nvPicPr>
          <p:cNvPr id="2" name="オーディオ 1">
            <a:hlinkClick r:id="" action="ppaction://media"/>
            <a:extLst>
              <a:ext uri="{FF2B5EF4-FFF2-40B4-BE49-F238E27FC236}">
                <a16:creationId xmlns:a16="http://schemas.microsoft.com/office/drawing/2014/main" id="{367E7872-2743-4F53-B1A4-079FF83BF2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578"/>
    </mc:Choice>
    <mc:Fallback xmlns="">
      <p:transition spd="slow" advTm="67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01" x="8077200" y="3429000"/>
          <p14:tracePt t="2410" x="7448550" y="3429000"/>
          <p14:tracePt t="2417" x="6846888" y="3429000"/>
          <p14:tracePt t="2427" x="6291263" y="3429000"/>
          <p14:tracePt t="2433" x="5853113" y="3429000"/>
          <p14:tracePt t="2441" x="5434013" y="3411538"/>
          <p14:tracePt t="2449" x="5224463" y="3375025"/>
          <p14:tracePt t="2457" x="5059363" y="3346450"/>
          <p14:tracePt t="2465" x="4922838" y="3328988"/>
          <p14:tracePt t="2473" x="4886325" y="3309938"/>
          <p14:tracePt t="2481" x="4868863" y="3309938"/>
          <p14:tracePt t="2577" x="4859338" y="3309938"/>
          <p14:tracePt t="2698" x="4849813" y="3302000"/>
          <p14:tracePt t="3290" x="4832350" y="3302000"/>
          <p14:tracePt t="3298" x="4822825" y="3292475"/>
          <p14:tracePt t="3306" x="4803775" y="3282950"/>
          <p14:tracePt t="3312" x="4803775" y="3273425"/>
          <p14:tracePt t="3320" x="4803775" y="3265488"/>
          <p14:tracePt t="3328" x="4776788" y="3246438"/>
          <p14:tracePt t="3361" x="4759325" y="3228975"/>
          <p14:tracePt t="3386" x="4740275" y="3219450"/>
          <p14:tracePt t="3418" x="4740275" y="3209925"/>
          <p14:tracePt t="3427" x="4722813" y="3192463"/>
          <p14:tracePt t="3442" x="4713288" y="3173413"/>
          <p14:tracePt t="3450" x="4703763" y="3163888"/>
          <p14:tracePt t="3458" x="4695825" y="3155950"/>
          <p14:tracePt t="3474" x="4686300" y="3146425"/>
          <p14:tracePt t="3538" x="4676775" y="3136900"/>
          <p14:tracePt t="3586" x="4667250" y="3136900"/>
          <p14:tracePt t="3602" x="4659313" y="3136900"/>
          <p14:tracePt t="3610" x="4622800" y="3136900"/>
          <p14:tracePt t="3618" x="4549775" y="3192463"/>
          <p14:tracePt t="3627" x="4540250" y="3209925"/>
          <p14:tracePt t="3634" x="4494213" y="3255963"/>
          <p14:tracePt t="3641" x="4484688" y="3265488"/>
          <p14:tracePt t="3649" x="4467225" y="3302000"/>
          <p14:tracePt t="3657" x="4440238" y="3338513"/>
          <p14:tracePt t="3665" x="4403725" y="3365500"/>
          <p14:tracePt t="3673" x="4394200" y="3382963"/>
          <p14:tracePt t="3681" x="4376738" y="3419475"/>
          <p14:tracePt t="3689" x="4367213" y="3438525"/>
          <p14:tracePt t="3697" x="4367213" y="3446463"/>
          <p14:tracePt t="3705" x="4348163" y="3465513"/>
          <p14:tracePt t="3721" x="4340225" y="3465513"/>
          <p14:tracePt t="3729" x="4330700" y="3475038"/>
          <p14:tracePt t="3984" x="4321175" y="3482975"/>
          <p14:tracePt t="4185" x="4367213" y="3438525"/>
          <p14:tracePt t="4193" x="4384675" y="3411538"/>
          <p14:tracePt t="4201" x="4421188" y="3375025"/>
          <p14:tracePt t="4209" x="4430713" y="3375025"/>
          <p14:tracePt t="4217" x="4430713" y="3355975"/>
          <p14:tracePt t="4228" x="4448175" y="3338513"/>
          <p14:tracePt t="4272" x="4448175" y="3328988"/>
          <p14:tracePt t="4280" x="4448175" y="3309938"/>
          <p14:tracePt t="4288" x="4448175" y="3292475"/>
          <p14:tracePt t="4296" x="4448175" y="3282950"/>
          <p14:tracePt t="4305" x="4448175" y="3255963"/>
          <p14:tracePt t="4313" x="4448175" y="3236913"/>
          <p14:tracePt t="4321" x="4448175" y="3228975"/>
          <p14:tracePt t="4329" x="4448175" y="3219450"/>
          <p14:tracePt t="4337" x="4448175" y="3209925"/>
          <p14:tracePt t="4345" x="4457700" y="3200400"/>
          <p14:tracePt t="4889" x="4467225" y="3155950"/>
          <p14:tracePt t="4897" x="4630738" y="2982913"/>
          <p14:tracePt t="4905" x="4730750" y="2917825"/>
          <p14:tracePt t="4913" x="4786313" y="2844800"/>
          <p14:tracePt t="4921" x="4840288" y="2781300"/>
          <p14:tracePt t="4930" x="4849813" y="2754313"/>
          <p14:tracePt t="4937" x="4868863" y="2708275"/>
          <p14:tracePt t="4945" x="4868863" y="2698750"/>
          <p14:tracePt t="4953" x="4876800" y="2681288"/>
          <p14:tracePt t="4960" x="4876800" y="2662238"/>
          <p14:tracePt t="4979" x="4876800" y="2644775"/>
          <p14:tracePt t="4984" x="4876800" y="2589213"/>
          <p14:tracePt t="4993" x="4932363" y="2452688"/>
          <p14:tracePt t="5000" x="5049838" y="2362200"/>
          <p14:tracePt t="5009" x="5287963" y="2225675"/>
          <p14:tracePt t="5016" x="5534025" y="2089150"/>
          <p14:tracePt t="5026" x="5834063" y="1897063"/>
          <p14:tracePt t="5033" x="6016625" y="1778000"/>
          <p14:tracePt t="5041" x="6116638" y="1704975"/>
          <p14:tracePt t="5049" x="6126163" y="1677988"/>
          <p14:tracePt t="5057" x="6126163" y="1660525"/>
          <p14:tracePt t="5065" x="6126163" y="1614488"/>
          <p14:tracePt t="5073" x="6007100" y="1577975"/>
          <p14:tracePt t="5081" x="5880100" y="1531938"/>
          <p14:tracePt t="5089" x="5797550" y="1504950"/>
          <p14:tracePt t="5097" x="5670550" y="1458913"/>
          <p14:tracePt t="5105" x="5588000" y="1404938"/>
          <p14:tracePt t="5113" x="5487988" y="1368425"/>
          <p14:tracePt t="5121" x="5461000" y="1358900"/>
          <p14:tracePt t="5130" x="5414963" y="1331913"/>
          <p14:tracePt t="5290" x="5405438" y="1331913"/>
          <p14:tracePt t="5296" x="5368925" y="1331913"/>
          <p14:tracePt t="5304" x="5334000" y="1331913"/>
          <p14:tracePt t="5312" x="5287963" y="1331913"/>
          <p14:tracePt t="5321" x="5260975" y="1312863"/>
          <p14:tracePt t="5329" x="5241925" y="1303338"/>
          <p14:tracePt t="5337" x="5205413" y="1295400"/>
          <p14:tracePt t="5346" x="5168900" y="1295400"/>
          <p14:tracePt t="5354" x="5151438" y="1276350"/>
          <p14:tracePt t="5362" x="5132388" y="1249363"/>
          <p14:tracePt t="5370" x="5122863" y="1249363"/>
          <p14:tracePt t="5394" x="5114925" y="1249363"/>
          <p14:tracePt t="5434" x="5095875" y="1249363"/>
          <p14:tracePt t="5442" x="5078413" y="1258888"/>
          <p14:tracePt t="5449" x="5068888" y="1258888"/>
          <p14:tracePt t="5466" x="5049838" y="1276350"/>
          <p14:tracePt t="5474" x="5049838" y="1285875"/>
          <p14:tracePt t="5482" x="5022850" y="1312863"/>
          <p14:tracePt t="5497" x="5014913" y="1322388"/>
          <p14:tracePt t="5506" x="4995863" y="1339850"/>
          <p14:tracePt t="5594" x="4995863" y="1349375"/>
          <p14:tracePt t="5610" x="5022850" y="1358900"/>
          <p14:tracePt t="5616" x="5059363" y="1358900"/>
          <p14:tracePt t="5625" x="5078413" y="1368425"/>
          <p14:tracePt t="5632" x="5105400" y="1368425"/>
          <p14:tracePt t="5640" x="5151438" y="1385888"/>
          <p14:tracePt t="5649" x="5178425" y="1385888"/>
          <p14:tracePt t="5657" x="5195888" y="1395413"/>
          <p14:tracePt t="5665" x="5205413" y="1395413"/>
          <p14:tracePt t="5673" x="5251450" y="1404938"/>
          <p14:tracePt t="5682" x="5278438" y="1412875"/>
          <p14:tracePt t="5690" x="5341938" y="1449388"/>
          <p14:tracePt t="5697" x="5397500" y="1449388"/>
          <p14:tracePt t="5706" x="5461000" y="1477963"/>
          <p14:tracePt t="5715" x="5507038" y="1495425"/>
          <p14:tracePt t="5723" x="5543550" y="1514475"/>
          <p14:tracePt t="5731" x="5561013" y="1514475"/>
          <p14:tracePt t="5738" x="5607050" y="1522413"/>
          <p14:tracePt t="5746" x="5624513" y="1531938"/>
          <p14:tracePt t="5753" x="5661025" y="1531938"/>
          <p14:tracePt t="5760" x="5688013" y="1550988"/>
          <p14:tracePt t="5768" x="5716588" y="1550988"/>
          <p14:tracePt t="5777" x="5724525" y="1558925"/>
          <p14:tracePt t="5784" x="5753100" y="1558925"/>
          <p14:tracePt t="5803" x="5761038" y="1558925"/>
          <p14:tracePt t="5809" x="5789613" y="1558925"/>
          <p14:tracePt t="5826" x="5797550" y="1558925"/>
          <p14:tracePt t="5840" x="5807075" y="1568450"/>
          <p14:tracePt t="5864" x="5807075" y="1577975"/>
          <p14:tracePt t="5880" x="5807075" y="1587500"/>
          <p14:tracePt t="5896" x="5807075" y="1595438"/>
          <p14:tracePt t="6201" x="5807075" y="1604963"/>
          <p14:tracePt t="6209" x="5770563" y="1604963"/>
          <p14:tracePt t="6217" x="5743575" y="1604963"/>
          <p14:tracePt t="6226" x="5716588" y="1604963"/>
          <p14:tracePt t="6233" x="5707063" y="1604963"/>
          <p14:tracePt t="6244" x="5697538" y="1614488"/>
          <p14:tracePt t="6946" x="5634038" y="1641475"/>
          <p14:tracePt t="6954" x="5470525" y="1677988"/>
          <p14:tracePt t="6962" x="5297488" y="1724025"/>
          <p14:tracePt t="6970" x="5114925" y="1751013"/>
          <p14:tracePt t="6983" x="4913313" y="1778000"/>
          <p14:tracePt t="6985" x="4613275" y="1778000"/>
          <p14:tracePt t="6994" x="4348163" y="1778000"/>
          <p14:tracePt t="7001" x="4084638" y="1778000"/>
          <p14:tracePt t="7010" x="3875088" y="1814513"/>
          <p14:tracePt t="7017" x="3709988" y="1833563"/>
          <p14:tracePt t="7027" x="3582988" y="1860550"/>
          <p14:tracePt t="7033" x="3455988" y="1870075"/>
          <p14:tracePt t="7043" x="3373438" y="1887538"/>
          <p14:tracePt t="7049" x="3300413" y="1897063"/>
          <p14:tracePt t="7057" x="3236913" y="1933575"/>
          <p14:tracePt t="7065" x="3217863" y="1933575"/>
          <p14:tracePt t="7073" x="3190875" y="1943100"/>
          <p14:tracePt t="7081" x="3181350" y="1943100"/>
          <p14:tracePt t="7089" x="3171825" y="1943100"/>
          <p14:tracePt t="7097" x="3144838" y="1943100"/>
          <p14:tracePt t="7105" x="3127375" y="1943100"/>
          <p14:tracePt t="7113" x="3071813" y="1943100"/>
          <p14:tracePt t="7121" x="3017838" y="1943100"/>
          <p14:tracePt t="7129" x="2925763" y="1943100"/>
          <p14:tracePt t="7137" x="2817813" y="1943100"/>
          <p14:tracePt t="7145" x="2708275" y="1924050"/>
          <p14:tracePt t="7153" x="2579688" y="1924050"/>
          <p14:tracePt t="7162" x="2489200" y="1924050"/>
          <p14:tracePt t="7169" x="2443163" y="1924050"/>
          <p14:tracePt t="7177" x="2397125" y="1933575"/>
          <p14:tracePt t="7193" x="2352675" y="1951038"/>
          <p14:tracePt t="7201" x="2333625" y="1970088"/>
          <p14:tracePt t="7211" x="2324100" y="1987550"/>
          <p14:tracePt t="7218" x="2316163" y="1997075"/>
          <p14:tracePt t="7228" x="2287588" y="2024063"/>
          <p14:tracePt t="7234" x="2287588" y="2033588"/>
          <p14:tracePt t="7244" x="2224088" y="2060575"/>
          <p14:tracePt t="7249" x="2179638" y="2089150"/>
          <p14:tracePt t="7257" x="2124075" y="2116138"/>
          <p14:tracePt t="7266" x="2033588" y="2143125"/>
          <p14:tracePt t="7274" x="1987550" y="2160588"/>
          <p14:tracePt t="7282" x="1895475" y="2189163"/>
          <p14:tracePt t="7290" x="1814513" y="2206625"/>
          <p14:tracePt t="7297" x="1714500" y="2270125"/>
          <p14:tracePt t="7306" x="1595438" y="2352675"/>
          <p14:tracePt t="7315" x="1495425" y="2425700"/>
          <p14:tracePt t="7321" x="1412875" y="2471738"/>
          <p14:tracePt t="7330" x="1358900" y="2554288"/>
          <p14:tracePt t="7338" x="1330325" y="2571750"/>
          <p14:tracePt t="7434" x="1349375" y="2581275"/>
          <p14:tracePt t="7442" x="1385888" y="2571750"/>
          <p14:tracePt t="7450" x="1504950" y="2462213"/>
          <p14:tracePt t="7458" x="1585913" y="2398713"/>
          <p14:tracePt t="7465" x="1649413" y="2306638"/>
          <p14:tracePt t="7474" x="1741488" y="2252663"/>
          <p14:tracePt t="7482" x="1795463" y="2233613"/>
          <p14:tracePt t="7490" x="1895475" y="2189163"/>
          <p14:tracePt t="7498" x="1941513" y="2179638"/>
          <p14:tracePt t="7506" x="1960563" y="2179638"/>
          <p14:tracePt t="7522" x="1968500" y="2170113"/>
          <p14:tracePt t="7530" x="1978025" y="2160588"/>
          <p14:tracePt t="7546" x="1978025" y="2143125"/>
          <p14:tracePt t="7554" x="2005013" y="2125663"/>
          <p14:tracePt t="7665" x="2005013" y="2116138"/>
          <p14:tracePt t="7696" x="2005013" y="2106613"/>
          <p14:tracePt t="7930" x="2005013" y="2097088"/>
          <p14:tracePt t="7938" x="2005013" y="2079625"/>
          <p14:tracePt t="7946" x="2005013" y="2060575"/>
          <p14:tracePt t="7954" x="2005013" y="2052638"/>
          <p14:tracePt t="7961" x="2005013" y="2024063"/>
          <p14:tracePt t="7970" x="2005013" y="2006600"/>
          <p14:tracePt t="7982" x="2005013" y="1997075"/>
          <p14:tracePt t="7985" x="2005013" y="1987550"/>
          <p14:tracePt t="7994" x="2005013" y="1979613"/>
          <p14:tracePt t="8001" x="2005013" y="1970088"/>
          <p14:tracePt t="8009" x="1997075" y="1960563"/>
          <p14:tracePt t="8016" x="1987550" y="1943100"/>
          <p14:tracePt t="8033" x="1968500" y="1933575"/>
          <p14:tracePt t="8040" x="1960563" y="1933575"/>
          <p14:tracePt t="8048" x="1951038" y="1933575"/>
          <p14:tracePt t="8056" x="1924050" y="1933575"/>
          <p14:tracePt t="8064" x="1905000" y="1933575"/>
          <p14:tracePt t="8072" x="1878013" y="1924050"/>
          <p14:tracePt t="8096" x="1860550" y="1924050"/>
          <p14:tracePt t="8104" x="1841500" y="1924050"/>
          <p14:tracePt t="8121" x="1831975" y="1924050"/>
          <p14:tracePt t="8129" x="1831975" y="1914525"/>
          <p14:tracePt t="9505" x="1787525" y="1951038"/>
          <p14:tracePt t="9512" x="1778000" y="1951038"/>
          <p14:tracePt t="9521" x="1751013" y="1960563"/>
          <p14:tracePt t="9529" x="1722438" y="1987550"/>
          <p14:tracePt t="9545" x="1677988" y="1987550"/>
          <p14:tracePt t="9561" x="1649413" y="1987550"/>
          <p14:tracePt t="9569" x="1641475" y="1987550"/>
          <p14:tracePt t="9578" x="1612900" y="1987550"/>
          <p14:tracePt t="9585" x="1595438" y="1987550"/>
          <p14:tracePt t="9594" x="1585913" y="1987550"/>
          <p14:tracePt t="9601" x="1558925" y="1979613"/>
          <p14:tracePt t="9640" x="1549400" y="1970088"/>
          <p14:tracePt t="9656" x="1549400" y="1960563"/>
          <p14:tracePt t="9673" x="1549400" y="1951038"/>
          <p14:tracePt t="9681" x="1549400" y="1943100"/>
          <p14:tracePt t="9689" x="1541463" y="1914525"/>
          <p14:tracePt t="9810" x="1522413" y="1906588"/>
          <p14:tracePt t="9817" x="1504950" y="1897063"/>
          <p14:tracePt t="9825" x="1476375" y="1887538"/>
          <p14:tracePt t="9832" x="1449388" y="1887538"/>
          <p14:tracePt t="9841" x="1431925" y="1878013"/>
          <p14:tracePt t="9849" x="1395413" y="1860550"/>
          <p14:tracePt t="9857" x="1358900" y="1851025"/>
          <p14:tracePt t="9865" x="1276350" y="1824038"/>
          <p14:tracePt t="9873" x="1166813" y="1797050"/>
          <p14:tracePt t="9881" x="1103313" y="1797050"/>
          <p14:tracePt t="9889" x="1030288" y="1778000"/>
          <p14:tracePt t="9897" x="1003300" y="1778000"/>
          <p14:tracePt t="9905" x="984250" y="1778000"/>
          <p14:tracePt t="9913" x="974725" y="1778000"/>
          <p14:tracePt t="10057" x="984250" y="1778000"/>
          <p14:tracePt t="10066" x="1011238" y="1778000"/>
          <p14:tracePt t="10074" x="1030288" y="1778000"/>
          <p14:tracePt t="10082" x="1047750" y="1787525"/>
          <p14:tracePt t="10090" x="1103313" y="1804988"/>
          <p14:tracePt t="10098" x="1212850" y="1841500"/>
          <p14:tracePt t="10105" x="1312863" y="1841500"/>
          <p14:tracePt t="10113" x="1439863" y="1860550"/>
          <p14:tracePt t="10121" x="1549400" y="1870075"/>
          <p14:tracePt t="10131" x="1658938" y="1887538"/>
          <p14:tracePt t="10137" x="1768475" y="1887538"/>
          <p14:tracePt t="10146" x="1841500" y="1887538"/>
          <p14:tracePt t="10153" x="1905000" y="1887538"/>
          <p14:tracePt t="10162" x="1960563" y="1887538"/>
          <p14:tracePt t="10169" x="1987550" y="1887538"/>
          <p14:tracePt t="11441" x="2014538" y="1887538"/>
          <p14:tracePt t="11449" x="2033588" y="1887538"/>
          <p14:tracePt t="11457" x="2051050" y="1914525"/>
          <p14:tracePt t="11465" x="2060575" y="1924050"/>
          <p14:tracePt t="11473" x="2087563" y="1943100"/>
          <p14:tracePt t="11481" x="2124075" y="1979613"/>
          <p14:tracePt t="11489" x="2143125" y="1997075"/>
          <p14:tracePt t="11497" x="2151063" y="2016125"/>
          <p14:tracePt t="11505" x="2179638" y="2033588"/>
          <p14:tracePt t="11513" x="2233613" y="2033588"/>
          <p14:tracePt t="11521" x="2251075" y="2043113"/>
          <p14:tracePt t="11529" x="2260600" y="2052638"/>
          <p14:tracePt t="11569" x="2279650" y="2052638"/>
          <p14:tracePt t="11585" x="2287588" y="2052638"/>
          <p14:tracePt t="11593" x="2287588" y="2043113"/>
          <p14:tracePt t="11608" x="2287588" y="2024063"/>
          <p14:tracePt t="11617" x="2297113" y="2024063"/>
          <p14:tracePt t="11627" x="2324100" y="2016125"/>
          <p14:tracePt t="11769" x="2333625" y="2016125"/>
          <p14:tracePt t="11850" x="2343150" y="2006600"/>
          <p14:tracePt t="11890" x="2343150" y="1979613"/>
          <p14:tracePt t="11897" x="2352675" y="1960563"/>
          <p14:tracePt t="11905" x="2352675" y="1943100"/>
          <p14:tracePt t="11913" x="2352675" y="1933575"/>
          <p14:tracePt t="11921" x="2352675" y="1924050"/>
          <p14:tracePt t="11929" x="2360613" y="1914525"/>
          <p14:tracePt t="11946" x="2370138" y="1906588"/>
          <p14:tracePt t="11979" x="2370138" y="1897063"/>
          <p14:tracePt t="11985" x="2360613" y="1897063"/>
          <p14:tracePt t="11995" x="2333625" y="1887538"/>
          <p14:tracePt t="12001" x="2324100" y="1887538"/>
          <p14:tracePt t="12009" x="2297113" y="1887538"/>
          <p14:tracePt t="12017" x="2270125" y="1887538"/>
          <p14:tracePt t="12082" x="2306638" y="1887538"/>
          <p14:tracePt t="12089" x="2379663" y="1897063"/>
          <p14:tracePt t="12098" x="2462213" y="1924050"/>
          <p14:tracePt t="12105" x="2498725" y="1970088"/>
          <p14:tracePt t="12113" x="2562225" y="2033588"/>
          <p14:tracePt t="12121" x="2643188" y="2052638"/>
          <p14:tracePt t="12130" x="2662238" y="2052638"/>
          <p14:tracePt t="12147" x="2725738" y="2079625"/>
          <p14:tracePt t="12153" x="2771775" y="2097088"/>
          <p14:tracePt t="12161" x="2798763" y="2097088"/>
          <p14:tracePt t="12170" x="2881313" y="2097088"/>
          <p14:tracePt t="12177" x="2898775" y="2097088"/>
          <p14:tracePt t="12185" x="2944813" y="2079625"/>
          <p14:tracePt t="12194" x="2962275" y="2070100"/>
          <p14:tracePt t="12201" x="2981325" y="2052638"/>
          <p14:tracePt t="12211" x="2998788" y="2006600"/>
          <p14:tracePt t="12217" x="3017838" y="1960563"/>
          <p14:tracePt t="12227" x="3100388" y="1878013"/>
          <p14:tracePt t="12233" x="3144838" y="1814513"/>
          <p14:tracePt t="12243" x="3171825" y="1797050"/>
          <p14:tracePt t="12249" x="3200400" y="1760538"/>
          <p14:tracePt t="12258" x="3236913" y="1731963"/>
          <p14:tracePt t="12410" x="3200400" y="1741488"/>
          <p14:tracePt t="12417" x="3136900" y="1768475"/>
          <p14:tracePt t="12425" x="3071813" y="1797050"/>
          <p14:tracePt t="12432" x="3017838" y="1824038"/>
          <p14:tracePt t="12441" x="2935288" y="1841500"/>
          <p14:tracePt t="12449" x="2825750" y="1860550"/>
          <p14:tracePt t="12457" x="2725738" y="1870075"/>
          <p14:tracePt t="12465" x="2598738" y="1870075"/>
          <p14:tracePt t="12473" x="2470150" y="1887538"/>
          <p14:tracePt t="12481" x="2343150" y="1914525"/>
          <p14:tracePt t="12490" x="2243138" y="1933575"/>
          <p14:tracePt t="12497" x="2133600" y="1933575"/>
          <p14:tracePt t="12505" x="2041525" y="1933575"/>
          <p14:tracePt t="12513" x="1968500" y="1943100"/>
          <p14:tracePt t="12521" x="1914525" y="1943100"/>
          <p14:tracePt t="12529" x="1860550" y="1943100"/>
          <p14:tracePt t="12537" x="1795463" y="1943100"/>
          <p14:tracePt t="12545" x="1758950" y="1943100"/>
          <p14:tracePt t="12553" x="1751013" y="1943100"/>
          <p14:tracePt t="12561" x="1722438" y="1943100"/>
          <p14:tracePt t="12569" x="1714500" y="1943100"/>
          <p14:tracePt t="12577" x="1685925" y="1933575"/>
          <p14:tracePt t="12585" x="1677988" y="1924050"/>
          <p14:tracePt t="12594" x="1677988" y="1914525"/>
          <p14:tracePt t="12610" x="1677988" y="1906588"/>
          <p14:tracePt t="12617" x="1677988" y="1897063"/>
          <p14:tracePt t="12628" x="1677988" y="1887538"/>
          <p14:tracePt t="12674" x="1677988" y="1870075"/>
          <p14:tracePt t="12698" x="1641475" y="1870075"/>
          <p14:tracePt t="12706" x="1622425" y="1851025"/>
          <p14:tracePt t="12713" x="1612900" y="1841500"/>
          <p14:tracePt t="12722" x="1576388" y="1833563"/>
          <p14:tracePt t="12729" x="1549400" y="1824038"/>
          <p14:tracePt t="12738" x="1531938" y="1824038"/>
          <p14:tracePt t="12745" x="1504950" y="1804988"/>
          <p14:tracePt t="12754" x="1468438" y="1797050"/>
          <p14:tracePt t="12802" x="1468438" y="1787525"/>
          <p14:tracePt t="12834" x="1468438" y="1768475"/>
          <p14:tracePt t="12984" x="1449388" y="1768475"/>
          <p14:tracePt t="12992" x="1431925" y="1778000"/>
          <p14:tracePt t="13000" x="1395413" y="1824038"/>
          <p14:tracePt t="13008" x="1385888" y="1833563"/>
          <p14:tracePt t="13016" x="1366838" y="1860550"/>
          <p14:tracePt t="13025" x="1339850" y="1870075"/>
          <p14:tracePt t="13049" x="1330325" y="1878013"/>
          <p14:tracePt t="13121" x="1312863" y="1878013"/>
          <p14:tracePt t="13130" x="1303338" y="1878013"/>
          <p14:tracePt t="13138" x="1303338" y="1860550"/>
          <p14:tracePt t="13145" x="1303338" y="1824038"/>
          <p14:tracePt t="13153" x="1293813" y="1787525"/>
          <p14:tracePt t="13170" x="1293813" y="1768475"/>
          <p14:tracePt t="13226" x="1293813" y="1760538"/>
          <p14:tracePt t="13234" x="1293813" y="1751013"/>
          <p14:tracePt t="13243" x="1293813" y="1731963"/>
          <p14:tracePt t="13290" x="1293813" y="1724025"/>
          <p14:tracePt t="13306" x="1293813" y="1714500"/>
          <p14:tracePt t="13378" x="1293813" y="1724025"/>
          <p14:tracePt t="13384" x="1293813" y="1824038"/>
          <p14:tracePt t="13394" x="1293813" y="1897063"/>
          <p14:tracePt t="13402" x="1339850" y="2033588"/>
          <p14:tracePt t="13411" x="1339850" y="2106613"/>
          <p14:tracePt t="13416" x="1385888" y="2233613"/>
          <p14:tracePt t="13425" x="1395413" y="2352675"/>
          <p14:tracePt t="13432" x="1439863" y="2462213"/>
          <p14:tracePt t="13441" x="1449388" y="2544763"/>
          <p14:tracePt t="13449" x="1468438" y="2671763"/>
          <p14:tracePt t="13457" x="1476375" y="2727325"/>
          <p14:tracePt t="13465" x="1476375" y="2800350"/>
          <p14:tracePt t="13473" x="1476375" y="2881313"/>
          <p14:tracePt t="13481" x="1476375" y="2973388"/>
          <p14:tracePt t="13489" x="1476375" y="3046413"/>
          <p14:tracePt t="13497" x="1476375" y="3100388"/>
          <p14:tracePt t="13506" x="1476375" y="3173413"/>
          <p14:tracePt t="13513" x="1476375" y="3228975"/>
          <p14:tracePt t="13522" x="1476375" y="3292475"/>
          <p14:tracePt t="13530" x="1458913" y="3382963"/>
          <p14:tracePt t="13538" x="1449388" y="3411538"/>
          <p14:tracePt t="13546" x="1431925" y="3455988"/>
          <p14:tracePt t="13553" x="1422400" y="3502025"/>
          <p14:tracePt t="13561" x="1395413" y="3548063"/>
          <p14:tracePt t="13569" x="1376363" y="3592513"/>
          <p14:tracePt t="13577" x="1358900" y="3684588"/>
          <p14:tracePt t="13586" x="1330325" y="3721100"/>
          <p14:tracePt t="13594" x="1303338" y="3775075"/>
          <p14:tracePt t="13601" x="1303338" y="3821113"/>
          <p14:tracePt t="13610" x="1285875" y="3867150"/>
          <p14:tracePt t="13617" x="1276350" y="3884613"/>
          <p14:tracePt t="13627" x="1276350" y="3903663"/>
          <p14:tracePt t="13633" x="1266825" y="3903663"/>
          <p14:tracePt t="13649" x="1266825" y="3911600"/>
          <p14:tracePt t="13665" x="1258888" y="3921125"/>
          <p14:tracePt t="13706" x="1258888" y="3930650"/>
          <p14:tracePt t="13714" x="1258888" y="3948113"/>
          <p14:tracePt t="13722" x="1258888" y="3957638"/>
          <p14:tracePt t="13729" x="1258888" y="3976688"/>
          <p14:tracePt t="13746" x="1239838" y="4003675"/>
          <p14:tracePt t="13754" x="1230313" y="4003675"/>
          <p14:tracePt t="13762" x="1230313" y="4021138"/>
          <p14:tracePt t="13769" x="1230313" y="4040188"/>
          <p14:tracePt t="13777" x="1222375" y="4049713"/>
          <p14:tracePt t="13794" x="1222375" y="4067175"/>
          <p14:tracePt t="14057" x="1222375" y="4086225"/>
          <p14:tracePt t="14065" x="1222375" y="4094163"/>
          <p14:tracePt t="14074" x="1222375" y="4122738"/>
          <p14:tracePt t="14089" x="1239838" y="4167188"/>
          <p14:tracePt t="14098" x="1266825" y="4186238"/>
          <p14:tracePt t="14105" x="1293813" y="4213225"/>
          <p14:tracePt t="14113" x="1312863" y="4232275"/>
          <p14:tracePt t="14121" x="1322388" y="4276725"/>
          <p14:tracePt t="14131" x="1339850" y="4295775"/>
          <p14:tracePt t="14137" x="1339850" y="4313238"/>
          <p14:tracePt t="14146" x="1339850" y="4332288"/>
          <p14:tracePt t="14153" x="1339850" y="4359275"/>
          <p14:tracePt t="14162" x="1339850" y="4376738"/>
          <p14:tracePt t="14169" x="1339850" y="4405313"/>
          <p14:tracePt t="14177" x="1339850" y="4422775"/>
          <p14:tracePt t="14185" x="1322388" y="4459288"/>
          <p14:tracePt t="14194" x="1312863" y="4468813"/>
          <p14:tracePt t="14202" x="1285875" y="4505325"/>
          <p14:tracePt t="14218" x="1276350" y="4514850"/>
          <p14:tracePt t="14370" x="1276350" y="4522788"/>
          <p14:tracePt t="14378" x="1303338" y="4514850"/>
          <p14:tracePt t="14384" x="1385888" y="4486275"/>
          <p14:tracePt t="14394" x="1485900" y="4468813"/>
          <p14:tracePt t="14401" x="1595438" y="4441825"/>
          <p14:tracePt t="14411" x="1741488" y="4441825"/>
          <p14:tracePt t="14418" x="1905000" y="4432300"/>
          <p14:tracePt t="14427" x="2051050" y="4432300"/>
          <p14:tracePt t="14433" x="2251075" y="4432300"/>
          <p14:tracePt t="14444" x="2470150" y="4432300"/>
          <p14:tracePt t="14449" x="2671763" y="4413250"/>
          <p14:tracePt t="14460" x="2852738" y="4368800"/>
          <p14:tracePt t="14465" x="3108325" y="4349750"/>
          <p14:tracePt t="14474" x="3354388" y="4313238"/>
          <p14:tracePt t="14481" x="3500438" y="4313238"/>
          <p14:tracePt t="14490" x="3629025" y="4286250"/>
          <p14:tracePt t="14497" x="3709988" y="4276725"/>
          <p14:tracePt t="14505" x="3765550" y="4259263"/>
          <p14:tracePt t="14513" x="3792538" y="4259263"/>
          <p14:tracePt t="14521" x="3810000" y="4249738"/>
          <p14:tracePt t="14531" x="3829050" y="4232275"/>
          <p14:tracePt t="14538" x="3846513" y="4222750"/>
          <p14:tracePt t="14561" x="3856038" y="4222750"/>
          <p14:tracePt t="14569" x="3865563" y="4213225"/>
          <p14:tracePt t="14578" x="3883025" y="4213225"/>
          <p14:tracePt t="14594" x="3902075" y="4203700"/>
          <p14:tracePt t="14738" x="3911600" y="4186238"/>
          <p14:tracePt t="14744" x="3919538" y="4176713"/>
          <p14:tracePt t="14760" x="3938588" y="4159250"/>
          <p14:tracePt t="14768" x="3956050" y="4140200"/>
          <p14:tracePt t="14785" x="3965575" y="4130675"/>
          <p14:tracePt t="14793" x="3984625" y="4122738"/>
          <p14:tracePt t="14801" x="3984625" y="4113213"/>
          <p14:tracePt t="14810" x="3992563" y="4103688"/>
          <p14:tracePt t="15018" x="3992563" y="4113213"/>
          <p14:tracePt t="15025" x="4021138" y="4122738"/>
          <p14:tracePt t="15032" x="4129088" y="4140200"/>
          <p14:tracePt t="15041" x="4294188" y="4159250"/>
          <p14:tracePt t="15048" x="4476750" y="4159250"/>
          <p14:tracePt t="15057" x="4640263" y="4159250"/>
          <p14:tracePt t="15064" x="4886325" y="4159250"/>
          <p14:tracePt t="15073" x="5114925" y="4159250"/>
          <p14:tracePt t="15081" x="5378450" y="4159250"/>
          <p14:tracePt t="15090" x="5680075" y="4159250"/>
          <p14:tracePt t="15097" x="5899150" y="4159250"/>
          <p14:tracePt t="15105" x="6126163" y="4159250"/>
          <p14:tracePt t="15113" x="6291263" y="4159250"/>
          <p14:tracePt t="15121" x="6399213" y="4159250"/>
          <p14:tracePt t="15129" x="6472238" y="4167188"/>
          <p14:tracePt t="15137" x="6491288" y="4176713"/>
          <p14:tracePt t="15146" x="6508750" y="4176713"/>
          <p14:tracePt t="15194" x="6518275" y="4186238"/>
          <p14:tracePt t="15209" x="6518275" y="4195763"/>
          <p14:tracePt t="15218" x="6518275" y="4203700"/>
          <p14:tracePt t="15274" x="6508750" y="4213225"/>
          <p14:tracePt t="15322" x="6500813" y="4213225"/>
          <p14:tracePt t="15330" x="6481763" y="4213225"/>
          <p14:tracePt t="15338" x="6427788" y="4213225"/>
          <p14:tracePt t="15345" x="6381750" y="4213225"/>
          <p14:tracePt t="15354" x="6318250" y="4213225"/>
          <p14:tracePt t="15362" x="6199188" y="4222750"/>
          <p14:tracePt t="15370" x="6126163" y="4249738"/>
          <p14:tracePt t="15377" x="6026150" y="4268788"/>
          <p14:tracePt t="15386" x="5916613" y="4268788"/>
          <p14:tracePt t="15394" x="5826125" y="4295775"/>
          <p14:tracePt t="15402" x="5770563" y="4295775"/>
          <p14:tracePt t="15410" x="5716588" y="4295775"/>
          <p14:tracePt t="15418" x="5680075" y="4313238"/>
          <p14:tracePt t="15427" x="5661025" y="4313238"/>
          <p14:tracePt t="15554" x="5661025" y="4295775"/>
          <p14:tracePt t="15562" x="5697538" y="4259263"/>
          <p14:tracePt t="15570" x="5734050" y="4213225"/>
          <p14:tracePt t="15579" x="5770563" y="4167188"/>
          <p14:tracePt t="15586" x="5807075" y="4103688"/>
          <p14:tracePt t="15594" x="5826125" y="4067175"/>
          <p14:tracePt t="15602" x="5843588" y="4030663"/>
          <p14:tracePt t="15611" x="5870575" y="3967163"/>
          <p14:tracePt t="15618" x="5870575" y="3911600"/>
          <p14:tracePt t="15628" x="5880100" y="3848100"/>
          <p14:tracePt t="15634" x="5907088" y="3784600"/>
          <p14:tracePt t="15644" x="5907088" y="3675063"/>
          <p14:tracePt t="15650" x="5916613" y="3621088"/>
          <p14:tracePt t="15660" x="5943600" y="3538538"/>
          <p14:tracePt t="15666" x="5943600" y="3465513"/>
          <p14:tracePt t="15674" x="5989638" y="3382963"/>
          <p14:tracePt t="15681" x="5999163" y="3292475"/>
          <p14:tracePt t="15690" x="6016625" y="3200400"/>
          <p14:tracePt t="15697" x="6026150" y="3100388"/>
          <p14:tracePt t="15706" x="6053138" y="3009900"/>
          <p14:tracePt t="15715" x="6072188" y="2909888"/>
          <p14:tracePt t="15722" x="6080125" y="2800350"/>
          <p14:tracePt t="15731" x="6108700" y="2717800"/>
          <p14:tracePt t="15738" x="6126163" y="2644775"/>
          <p14:tracePt t="15745" x="6135688" y="2554288"/>
          <p14:tracePt t="15754" x="6145213" y="2489200"/>
          <p14:tracePt t="15761" x="6172200" y="2398713"/>
          <p14:tracePt t="15770" x="6172200" y="2352675"/>
          <p14:tracePt t="15778" x="6172200" y="2298700"/>
          <p14:tracePt t="15786" x="6189663" y="2243138"/>
          <p14:tracePt t="15794" x="6189663" y="2197100"/>
          <p14:tracePt t="15802" x="6189663" y="2143125"/>
          <p14:tracePt t="15811" x="6189663" y="2116138"/>
          <p14:tracePt t="15818" x="6189663" y="2079625"/>
          <p14:tracePt t="15828" x="6189663" y="2033588"/>
          <p14:tracePt t="15834" x="6189663" y="2016125"/>
          <p14:tracePt t="15844" x="6189663" y="1997075"/>
          <p14:tracePt t="15850" x="6189663" y="1979613"/>
          <p14:tracePt t="15860" x="6189663" y="1970088"/>
          <p14:tracePt t="15866" x="6199188" y="1960563"/>
          <p14:tracePt t="15914" x="6199188" y="1951038"/>
          <p14:tracePt t="15930" x="6199188" y="1943100"/>
          <p14:tracePt t="15946" x="6199188" y="1933575"/>
          <p14:tracePt t="15961" x="6199188" y="1914525"/>
          <p14:tracePt t="16169" x="6218238" y="1906588"/>
          <p14:tracePt t="16177" x="6245225" y="1906588"/>
          <p14:tracePt t="16186" x="6335713" y="1970088"/>
          <p14:tracePt t="16194" x="6408738" y="1997075"/>
          <p14:tracePt t="16202" x="6545263" y="2070100"/>
          <p14:tracePt t="16211" x="6664325" y="2133600"/>
          <p14:tracePt t="16218" x="6773863" y="2170113"/>
          <p14:tracePt t="16228" x="6873875" y="2197100"/>
          <p14:tracePt t="16234" x="6964363" y="2216150"/>
          <p14:tracePt t="16245" x="7046913" y="2252663"/>
          <p14:tracePt t="16250" x="7065963" y="2262188"/>
          <p14:tracePt t="16261" x="7110413" y="2270125"/>
          <p14:tracePt t="16266" x="7119938" y="2279650"/>
          <p14:tracePt t="16277" x="7119938" y="2289175"/>
          <p14:tracePt t="16290" x="7138988" y="2306638"/>
          <p14:tracePt t="16299" x="7138988" y="2325688"/>
          <p14:tracePt t="16305" x="7138988" y="2335213"/>
          <p14:tracePt t="16313" x="7146925" y="2362200"/>
          <p14:tracePt t="16321" x="7156450" y="2379663"/>
          <p14:tracePt t="16329" x="7192963" y="2408238"/>
          <p14:tracePt t="16337" x="7256463" y="2462213"/>
          <p14:tracePt t="16346" x="7302500" y="2498725"/>
          <p14:tracePt t="16353" x="7385050" y="2525713"/>
          <p14:tracePt t="16361" x="7485063" y="2562225"/>
          <p14:tracePt t="16369" x="7558088" y="2589213"/>
          <p14:tracePt t="16377" x="7658100" y="2635250"/>
          <p14:tracePt t="16385" x="7740650" y="2662238"/>
          <p14:tracePt t="16393" x="7813675" y="2671763"/>
          <p14:tracePt t="16401" x="7894638" y="2698750"/>
          <p14:tracePt t="16410" x="7931150" y="2708275"/>
          <p14:tracePt t="16417" x="7967663" y="2717800"/>
          <p14:tracePt t="16427" x="8004175" y="2717800"/>
          <p14:tracePt t="16433" x="8023225" y="2727325"/>
          <p14:tracePt t="16443" x="8059738" y="2754313"/>
          <p14:tracePt t="16449" x="8077200" y="2763838"/>
          <p14:tracePt t="16460" x="8113713" y="2781300"/>
          <p14:tracePt t="16465" x="8150225" y="2800350"/>
          <p14:tracePt t="16473" x="8177213" y="2808288"/>
          <p14:tracePt t="16481" x="8223250" y="2836863"/>
          <p14:tracePt t="16489" x="8269288" y="2873375"/>
          <p14:tracePt t="16497" x="8332788" y="2890838"/>
          <p14:tracePt t="16505" x="8378825" y="2927350"/>
          <p14:tracePt t="16513" x="8423275" y="2954338"/>
          <p14:tracePt t="16521" x="8469313" y="2990850"/>
          <p14:tracePt t="16529" x="8496300" y="3000375"/>
          <p14:tracePt t="16537" x="8532813" y="3027363"/>
          <p14:tracePt t="16561" x="8542338" y="3036888"/>
          <p14:tracePt t="16569" x="8559800" y="3046413"/>
          <p14:tracePt t="16858" x="8478838" y="3073400"/>
          <p14:tracePt t="16866" x="8369300" y="3109913"/>
          <p14:tracePt t="16875" x="8232775" y="3155950"/>
          <p14:tracePt t="16881" x="8086725" y="3192463"/>
          <p14:tracePt t="16888" x="7931150" y="3228975"/>
          <p14:tracePt t="16896" x="7767638" y="3246438"/>
          <p14:tracePt t="16904" x="7602538" y="3309938"/>
          <p14:tracePt t="16913" x="7475538" y="3338513"/>
          <p14:tracePt t="16921" x="7302500" y="3402013"/>
          <p14:tracePt t="16929" x="7156450" y="3429000"/>
          <p14:tracePt t="16937" x="7000875" y="3475038"/>
          <p14:tracePt t="16946" x="6856413" y="3502025"/>
          <p14:tracePt t="16953" x="6727825" y="3548063"/>
          <p14:tracePt t="16961" x="6591300" y="3575050"/>
          <p14:tracePt t="16979" x="6372225" y="3629025"/>
          <p14:tracePt t="16985" x="6272213" y="3675063"/>
          <p14:tracePt t="16993" x="6153150" y="3721100"/>
          <p14:tracePt t="17001" x="6062663" y="3748088"/>
          <p14:tracePt t="17010" x="5943600" y="3775075"/>
          <p14:tracePt t="17017" x="5880100" y="3811588"/>
          <p14:tracePt t="17026" x="5816600" y="3840163"/>
          <p14:tracePt t="17033" x="5797550" y="3848100"/>
          <p14:tracePt t="17043" x="5743575" y="3867150"/>
          <p14:tracePt t="17049" x="5724525" y="3884613"/>
          <p14:tracePt t="17059" x="5707063" y="3911600"/>
          <p14:tracePt t="17065" x="5688013" y="3930650"/>
          <p14:tracePt t="17073" x="5670550" y="3948113"/>
          <p14:tracePt t="17081" x="5634038" y="3976688"/>
          <p14:tracePt t="17089" x="5616575" y="3994150"/>
          <p14:tracePt t="17097" x="5580063" y="4030663"/>
          <p14:tracePt t="17105" x="5551488" y="4049713"/>
          <p14:tracePt t="17113" x="5524500" y="4067175"/>
          <p14:tracePt t="17121" x="5507038" y="4076700"/>
          <p14:tracePt t="17129" x="5497513" y="4086225"/>
          <p14:tracePt t="17145" x="5478463" y="4086225"/>
          <p14:tracePt t="18064" x="5470525" y="4094163"/>
          <p14:tracePt t="18130" x="5470525" y="4113213"/>
          <p14:tracePt t="18138" x="5470525" y="4167188"/>
          <p14:tracePt t="18144" x="5470525" y="4203700"/>
          <p14:tracePt t="18152" x="5478463" y="4222750"/>
          <p14:tracePt t="18160" x="5497513" y="4249738"/>
          <p14:tracePt t="18168" x="5543550" y="4268788"/>
          <p14:tracePt t="18176" x="5588000" y="4286250"/>
          <p14:tracePt t="18185" x="5616575" y="4286250"/>
          <p14:tracePt t="18193" x="5680075" y="4303713"/>
          <p14:tracePt t="18202" x="5688013" y="4303713"/>
          <p14:tracePt t="18211" x="5716588" y="4322763"/>
          <p14:tracePt t="18858" x="5724525" y="4322763"/>
          <p14:tracePt t="19281" x="5734050" y="4313238"/>
          <p14:tracePt t="19305" x="5743575" y="4276725"/>
          <p14:tracePt t="19322" x="5743575" y="4268788"/>
          <p14:tracePt t="19330" x="5761038" y="4249738"/>
          <p14:tracePt t="19842" x="5761038" y="4240213"/>
          <p14:tracePt t="23857" x="5743575" y="4213225"/>
          <p14:tracePt t="23865" x="5441950" y="4122738"/>
          <p14:tracePt t="23874" x="5059363" y="4086225"/>
          <p14:tracePt t="23881" x="4557713" y="4013200"/>
          <p14:tracePt t="23889" x="4129088" y="3940175"/>
          <p14:tracePt t="23897" x="3692525" y="3848100"/>
          <p14:tracePt t="23905" x="3244850" y="3848100"/>
          <p14:tracePt t="23913" x="2898775" y="3857625"/>
          <p14:tracePt t="23921" x="2635250" y="3857625"/>
          <p14:tracePt t="23929" x="2433638" y="3857625"/>
          <p14:tracePt t="23937" x="2297113" y="3857625"/>
          <p14:tracePt t="23945" x="2233613" y="3857625"/>
          <p14:tracePt t="23953" x="2197100" y="3857625"/>
          <p14:tracePt t="24322" x="2124075" y="3857625"/>
          <p14:tracePt t="24330" x="1978025" y="3857625"/>
          <p14:tracePt t="24338" x="1804988" y="3894138"/>
          <p14:tracePt t="24346" x="1695450" y="3940175"/>
          <p14:tracePt t="24354" x="1595438" y="3967163"/>
          <p14:tracePt t="24362" x="1558925" y="3967163"/>
          <p14:tracePt t="24370" x="1504950" y="3967163"/>
          <p14:tracePt t="24498" x="1495425" y="3957638"/>
          <p14:tracePt t="24504" x="1504950" y="3930650"/>
          <p14:tracePt t="24512" x="1512888" y="3884613"/>
          <p14:tracePt t="24520" x="1541463" y="3840163"/>
          <p14:tracePt t="24529" x="1558925" y="3775075"/>
          <p14:tracePt t="24537" x="1585913" y="3730625"/>
          <p14:tracePt t="24545" x="1595438" y="3657600"/>
          <p14:tracePt t="24553" x="1631950" y="3611563"/>
          <p14:tracePt t="24562" x="1641475" y="3548063"/>
          <p14:tracePt t="24570" x="1658938" y="3475038"/>
          <p14:tracePt t="24577" x="1677988" y="3429000"/>
          <p14:tracePt t="24586" x="1677988" y="3338513"/>
          <p14:tracePt t="24593" x="1695450" y="3255963"/>
          <p14:tracePt t="24602" x="1704975" y="3163888"/>
          <p14:tracePt t="24610" x="1722438" y="3090863"/>
          <p14:tracePt t="24618" x="1722438" y="3046413"/>
          <p14:tracePt t="24627" x="1722438" y="2973388"/>
          <p14:tracePt t="24634" x="1722438" y="2917825"/>
          <p14:tracePt t="24643" x="1722438" y="2863850"/>
          <p14:tracePt t="24650" x="1722438" y="2808288"/>
          <p14:tracePt t="24660" x="1722438" y="2754313"/>
          <p14:tracePt t="24666" x="1722438" y="2717800"/>
          <p14:tracePt t="24676" x="1722438" y="2681288"/>
          <p14:tracePt t="24682" x="1722438" y="2654300"/>
          <p14:tracePt t="24690" x="1722438" y="2635250"/>
          <p14:tracePt t="24698" x="1722438" y="2589213"/>
          <p14:tracePt t="24706" x="1722438" y="2562225"/>
          <p14:tracePt t="24713" x="1722438" y="2544763"/>
          <p14:tracePt t="24721" x="1722438" y="2508250"/>
          <p14:tracePt t="24729" x="1722438" y="2489200"/>
          <p14:tracePt t="24737" x="1722438" y="2462213"/>
          <p14:tracePt t="24745" x="1722438" y="2444750"/>
          <p14:tracePt t="24753" x="1722438" y="2416175"/>
          <p14:tracePt t="24761" x="1722438" y="2398713"/>
          <p14:tracePt t="24769" x="1722438" y="2362200"/>
          <p14:tracePt t="24792" x="1722438" y="2352675"/>
          <p14:tracePt t="24800" x="1722438" y="2325688"/>
          <p14:tracePt t="24808" x="1722438" y="2316163"/>
          <p14:tracePt t="24816" x="1722438" y="2306638"/>
          <p14:tracePt t="24824" x="1722438" y="2298700"/>
          <p14:tracePt t="24833" x="1731963" y="2279650"/>
          <p14:tracePt t="24841" x="1741488" y="2279650"/>
          <p14:tracePt t="24860" x="1741488" y="2243138"/>
          <p14:tracePt t="24865" x="1751013" y="2233613"/>
          <p14:tracePt t="24876" x="1758950" y="2206625"/>
          <p14:tracePt t="24881" x="1758950" y="2197100"/>
          <p14:tracePt t="24890" x="1758950" y="2179638"/>
          <p14:tracePt t="24898" x="1758950" y="2160588"/>
          <p14:tracePt t="24905" x="1758950" y="2143125"/>
          <p14:tracePt t="24913" x="1758950" y="2133600"/>
          <p14:tracePt t="24921" x="1768475" y="2116138"/>
          <p14:tracePt t="24929" x="1778000" y="2106613"/>
          <p14:tracePt t="24937" x="1778000" y="2097088"/>
          <p14:tracePt t="24945" x="1778000" y="2070100"/>
          <p14:tracePt t="24954" x="1778000" y="2052638"/>
          <p14:tracePt t="24961" x="1778000" y="2024063"/>
          <p14:tracePt t="24970" x="1778000" y="2016125"/>
          <p14:tracePt t="24981" x="1778000" y="1997075"/>
          <p14:tracePt t="24985" x="1787525" y="1979613"/>
          <p14:tracePt t="24993" x="1787525" y="1970088"/>
          <p14:tracePt t="25001" x="1787525" y="1960563"/>
          <p14:tracePt t="25009" x="1787525" y="1951038"/>
          <p14:tracePt t="25017" x="1795463" y="1933575"/>
          <p14:tracePt t="25178" x="1814513" y="1933575"/>
          <p14:tracePt t="25184" x="1868488" y="1933575"/>
          <p14:tracePt t="25192" x="1895475" y="1933575"/>
          <p14:tracePt t="25200" x="2014538" y="1933575"/>
          <p14:tracePt t="25208" x="2160588" y="1960563"/>
          <p14:tracePt t="25217" x="2324100" y="2024063"/>
          <p14:tracePt t="25225" x="2525713" y="2043113"/>
          <p14:tracePt t="25233" x="2762250" y="2089150"/>
          <p14:tracePt t="25242" x="2925763" y="2089150"/>
          <p14:tracePt t="25248" x="3090863" y="2106613"/>
          <p14:tracePt t="25257" x="3217863" y="2116138"/>
          <p14:tracePt t="25264" x="3290888" y="2116138"/>
          <p14:tracePt t="25273" x="3327400" y="2116138"/>
          <p14:tracePt t="25482" x="3336925" y="2133600"/>
          <p14:tracePt t="25490" x="3336925" y="2152650"/>
          <p14:tracePt t="25496" x="3336925" y="2197100"/>
          <p14:tracePt t="25504" x="3336925" y="2216150"/>
          <p14:tracePt t="25512" x="3327400" y="2252663"/>
          <p14:tracePt t="25520" x="3317875" y="2262188"/>
          <p14:tracePt t="25529" x="3317875" y="2289175"/>
          <p14:tracePt t="25537" x="3317875" y="2306638"/>
          <p14:tracePt t="25545" x="3317875" y="2335213"/>
          <p14:tracePt t="25553" x="3317875" y="2352675"/>
          <p14:tracePt t="25561" x="3317875" y="2389188"/>
          <p14:tracePt t="25570" x="3317875" y="2425700"/>
          <p14:tracePt t="25577" x="3317875" y="2452688"/>
          <p14:tracePt t="25585" x="3317875" y="2489200"/>
          <p14:tracePt t="25594" x="3317875" y="2535238"/>
          <p14:tracePt t="25601" x="3346450" y="2581275"/>
          <p14:tracePt t="25609" x="3354388" y="2635250"/>
          <p14:tracePt t="25617" x="3363913" y="2698750"/>
          <p14:tracePt t="25626" x="3390900" y="2763838"/>
          <p14:tracePt t="25633" x="3400425" y="2790825"/>
          <p14:tracePt t="25643" x="3409950" y="2836863"/>
          <p14:tracePt t="25649" x="3427413" y="2873375"/>
          <p14:tracePt t="25660" x="3446463" y="2917825"/>
          <p14:tracePt t="25665" x="3446463" y="2936875"/>
          <p14:tracePt t="25676" x="3446463" y="2982913"/>
          <p14:tracePt t="25681" x="3446463" y="3000375"/>
          <p14:tracePt t="25690" x="3455988" y="3036888"/>
          <p14:tracePt t="25697" x="3455988" y="3063875"/>
          <p14:tracePt t="25705" x="3463925" y="3100388"/>
          <p14:tracePt t="25713" x="3463925" y="3127375"/>
          <p14:tracePt t="25721" x="3473450" y="3182938"/>
          <p14:tracePt t="25729" x="3490913" y="3209925"/>
          <p14:tracePt t="25737" x="3509963" y="3255963"/>
          <p14:tracePt t="25745" x="3509963" y="3282950"/>
          <p14:tracePt t="25753" x="3519488" y="3328988"/>
          <p14:tracePt t="25762" x="3573463" y="3375025"/>
          <p14:tracePt t="25769" x="3592513" y="3419475"/>
          <p14:tracePt t="25778" x="3629025" y="3465513"/>
          <p14:tracePt t="25785" x="3629025" y="3475038"/>
          <p14:tracePt t="25793" x="3636963" y="3502025"/>
          <p14:tracePt t="25801" x="3636963" y="3519488"/>
          <p14:tracePt t="25809" x="3646488" y="3548063"/>
          <p14:tracePt t="25817" x="3665538" y="3575050"/>
          <p14:tracePt t="25833" x="3673475" y="3602038"/>
          <p14:tracePt t="25842" x="3683000" y="3611563"/>
          <p14:tracePt t="25849" x="3709988" y="3657600"/>
          <p14:tracePt t="25874" x="3709988" y="3684588"/>
          <p14:tracePt t="25881" x="3709988" y="3694113"/>
          <p14:tracePt t="25890" x="3709988" y="3702050"/>
          <p14:tracePt t="25905" x="3709988" y="3721100"/>
          <p14:tracePt t="25921" x="3709988" y="3730625"/>
          <p14:tracePt t="25929" x="3719513" y="3748088"/>
          <p14:tracePt t="25961" x="3729038" y="3767138"/>
          <p14:tracePt t="25969" x="3738563" y="3784600"/>
          <p14:tracePt t="25993" x="3756025" y="3803650"/>
          <p14:tracePt t="26009" x="3765550" y="3821113"/>
          <p14:tracePt t="26266" x="3792538" y="3840163"/>
          <p14:tracePt t="26274" x="3838575" y="3811588"/>
          <p14:tracePt t="26281" x="3875088" y="3794125"/>
          <p14:tracePt t="26290" x="3929063" y="3757613"/>
          <p14:tracePt t="26297" x="3965575" y="3748088"/>
          <p14:tracePt t="26305" x="4021138" y="3730625"/>
          <p14:tracePt t="26312" x="4075113" y="3711575"/>
          <p14:tracePt t="26321" x="4138613" y="3694113"/>
          <p14:tracePt t="26328" x="4202113" y="3675063"/>
          <p14:tracePt t="26336" x="4275138" y="3648075"/>
          <p14:tracePt t="26344" x="4340225" y="3629025"/>
          <p14:tracePt t="26353" x="4421188" y="3611563"/>
          <p14:tracePt t="26360" x="4476750" y="3584575"/>
          <p14:tracePt t="26368" x="4513263" y="3584575"/>
          <p14:tracePt t="26376" x="4530725" y="3575050"/>
          <p14:tracePt t="26698" x="4530725" y="3565525"/>
          <p14:tracePt t="26704" x="4530725" y="3538538"/>
          <p14:tracePt t="26712" x="4530725" y="3465513"/>
          <p14:tracePt t="26720" x="4530725" y="3429000"/>
          <p14:tracePt t="26728" x="4557713" y="3355975"/>
          <p14:tracePt t="26736" x="4594225" y="3309938"/>
          <p14:tracePt t="26745" x="4630738" y="3228975"/>
          <p14:tracePt t="26753" x="4659313" y="3182938"/>
          <p14:tracePt t="26761" x="4695825" y="3136900"/>
          <p14:tracePt t="26769" x="4703763" y="3100388"/>
          <p14:tracePt t="26778" x="4722813" y="3073400"/>
          <p14:tracePt t="26785" x="4730750" y="3054350"/>
          <p14:tracePt t="26794" x="4740275" y="3046413"/>
          <p14:tracePt t="26801" x="4749800" y="3027363"/>
          <p14:tracePt t="26825" x="4749800" y="3017838"/>
          <p14:tracePt t="26946" x="4749800" y="3009900"/>
          <p14:tracePt t="26977" x="4749800" y="2990850"/>
          <p14:tracePt t="26985" x="4740275" y="2990850"/>
          <p14:tracePt t="27001" x="4730750" y="2982913"/>
          <p14:tracePt t="27008" x="4703763" y="2954338"/>
          <p14:tracePt t="27017" x="4640263" y="2927350"/>
          <p14:tracePt t="27026" x="4603750" y="2917825"/>
          <p14:tracePt t="27033" x="4540250" y="2909888"/>
          <p14:tracePt t="27043" x="4513263" y="2881313"/>
          <p14:tracePt t="27049" x="4457700" y="2873375"/>
          <p14:tracePt t="27059" x="4413250" y="2863850"/>
          <p14:tracePt t="27065" x="4376738" y="2854325"/>
          <p14:tracePt t="27075" x="4357688" y="2854325"/>
          <p14:tracePt t="27081" x="4321175" y="2836863"/>
          <p14:tracePt t="27090" x="4311650" y="2836863"/>
          <p14:tracePt t="27122" x="4294188" y="2827338"/>
          <p14:tracePt t="27258" x="4284663" y="2827338"/>
          <p14:tracePt t="27266" x="4267200" y="2827338"/>
          <p14:tracePt t="27275" x="4230688" y="2827338"/>
          <p14:tracePt t="27282" x="4129088" y="2827338"/>
          <p14:tracePt t="27293" x="4038600" y="2827338"/>
          <p14:tracePt t="27298" x="3892550" y="2827338"/>
          <p14:tracePt t="27306" x="3729038" y="2827338"/>
          <p14:tracePt t="27314" x="3582988" y="2827338"/>
          <p14:tracePt t="27322" x="3419475" y="2827338"/>
          <p14:tracePt t="27330" x="3290888" y="2827338"/>
          <p14:tracePt t="27338" x="3200400" y="2827338"/>
          <p14:tracePt t="27346" x="3136900" y="2827338"/>
          <p14:tracePt t="27354" x="3090863" y="2844800"/>
          <p14:tracePt t="27362" x="3071813" y="2854325"/>
          <p14:tracePt t="27377" x="3054350" y="2881313"/>
          <p14:tracePt t="27394" x="3044825" y="2900363"/>
          <p14:tracePt t="27402" x="3044825" y="2917825"/>
          <p14:tracePt t="27411" x="3044825" y="2936875"/>
          <p14:tracePt t="27418" x="3044825" y="2954338"/>
          <p14:tracePt t="27427" x="3027363" y="2982913"/>
          <p14:tracePt t="27434" x="3027363" y="3000375"/>
          <p14:tracePt t="27443" x="3027363" y="3017838"/>
          <p14:tracePt t="27449" x="3027363" y="3046413"/>
          <p14:tracePt t="27458" x="3027363" y="3054350"/>
          <p14:tracePt t="27465" x="3027363" y="3073400"/>
          <p14:tracePt t="27475" x="3027363" y="3119438"/>
          <p14:tracePt t="27490" x="3027363" y="3155950"/>
          <p14:tracePt t="27497" x="3035300" y="3200400"/>
          <p14:tracePt t="27505" x="3044825" y="3209925"/>
          <p14:tracePt t="27513" x="3054350" y="3246438"/>
          <p14:tracePt t="27521" x="3071813" y="3265488"/>
          <p14:tracePt t="27529" x="3090863" y="3292475"/>
          <p14:tracePt t="27537" x="3100388" y="3319463"/>
          <p14:tracePt t="27545" x="3108325" y="3346450"/>
          <p14:tracePt t="27561" x="3117850" y="3355975"/>
          <p14:tracePt t="27914" x="3127375" y="3355975"/>
          <p14:tracePt t="27923" x="3163888" y="3355975"/>
          <p14:tracePt t="27930" x="3236913" y="3402013"/>
          <p14:tracePt t="27938" x="3244850" y="3411538"/>
          <p14:tracePt t="27946" x="3327400" y="3419475"/>
          <p14:tracePt t="27953" x="3427413" y="3475038"/>
          <p14:tracePt t="27961" x="3536950" y="3502025"/>
          <p14:tracePt t="27978" x="3875088" y="3584575"/>
          <p14:tracePt t="27985" x="4075113" y="3611563"/>
          <p14:tracePt t="27992" x="4257675" y="3629025"/>
          <p14:tracePt t="28000" x="4413250" y="3684588"/>
          <p14:tracePt t="28008" x="4576763" y="3702050"/>
          <p14:tracePt t="28016" x="4776788" y="3738563"/>
          <p14:tracePt t="28025" x="4932363" y="3767138"/>
          <p14:tracePt t="28032" x="5059363" y="3767138"/>
          <p14:tracePt t="28041" x="5132388" y="3767138"/>
          <p14:tracePt t="28048" x="5187950" y="3767138"/>
          <p14:tracePt t="28057" x="5195888" y="3767138"/>
          <p14:tracePt t="28081" x="5205413" y="3767138"/>
          <p14:tracePt t="28226" x="5205413" y="3757613"/>
          <p14:tracePt t="28234" x="5205413" y="3730625"/>
          <p14:tracePt t="28241" x="5205413" y="3711575"/>
          <p14:tracePt t="28250" x="5205413" y="3675063"/>
          <p14:tracePt t="28260" x="5241925" y="3629025"/>
          <p14:tracePt t="28266" x="5287963" y="3602038"/>
          <p14:tracePt t="28276" x="5351463" y="3556000"/>
          <p14:tracePt t="28282" x="5414963" y="3529013"/>
          <p14:tracePt t="28292" x="5478463" y="3475038"/>
          <p14:tracePt t="28298" x="5580063" y="3419475"/>
          <p14:tracePt t="28306" x="5643563" y="3346450"/>
          <p14:tracePt t="28314" x="5743575" y="3265488"/>
          <p14:tracePt t="28322" x="5834063" y="3182938"/>
          <p14:tracePt t="28330" x="5899150" y="3090863"/>
          <p14:tracePt t="28338" x="5926138" y="3036888"/>
          <p14:tracePt t="28347" x="5943600" y="2954338"/>
          <p14:tracePt t="28354" x="5980113" y="2873375"/>
          <p14:tracePt t="28363" x="6007100" y="2817813"/>
          <p14:tracePt t="28370" x="6007100" y="2781300"/>
          <p14:tracePt t="28378" x="6026150" y="2763838"/>
          <p14:tracePt t="28386" x="6026150" y="2735263"/>
          <p14:tracePt t="28394" x="6026150" y="2717800"/>
          <p14:tracePt t="28402" x="6026150" y="2708275"/>
          <p14:tracePt t="28409" x="6026150" y="2690813"/>
          <p14:tracePt t="28418" x="6026150" y="2681288"/>
          <p14:tracePt t="28426" x="6026150" y="2644775"/>
          <p14:tracePt t="28434" x="6035675" y="2625725"/>
          <p14:tracePt t="28443" x="6035675" y="2608263"/>
          <p14:tracePt t="28450" x="6043613" y="2571750"/>
          <p14:tracePt t="28459" x="6043613" y="2554288"/>
          <p14:tracePt t="28466" x="6043613" y="2525713"/>
          <p14:tracePt t="28476" x="6043613" y="2481263"/>
          <p14:tracePt t="28482" x="6043613" y="2452688"/>
          <p14:tracePt t="28493" x="6043613" y="2425700"/>
          <p14:tracePt t="28498" x="6043613" y="2408238"/>
          <p14:tracePt t="28506" x="6043613" y="2389188"/>
          <p14:tracePt t="28514" x="6043613" y="2379663"/>
          <p14:tracePt t="28522" x="6043613" y="2362200"/>
          <p14:tracePt t="28626" x="6043613" y="2352675"/>
          <p14:tracePt t="28642" x="6043613" y="2316163"/>
          <p14:tracePt t="28648" x="6043613" y="2270125"/>
          <p14:tracePt t="28656" x="6035675" y="2225675"/>
          <p14:tracePt t="28664" x="5999163" y="2206625"/>
          <p14:tracePt t="28673" x="5972175" y="2179638"/>
          <p14:tracePt t="28681" x="5935663" y="2143125"/>
          <p14:tracePt t="28689" x="5916613" y="2125663"/>
          <p14:tracePt t="28697" x="5907088" y="2106613"/>
          <p14:tracePt t="28713" x="5907088" y="2097088"/>
          <p14:tracePt t="28730" x="5907088" y="2089150"/>
          <p14:tracePt t="29033" x="5899150" y="2079625"/>
          <p14:tracePt t="29041" x="5870575" y="2079625"/>
          <p14:tracePt t="29049" x="5816600" y="2097088"/>
          <p14:tracePt t="29057" x="5770563" y="2116138"/>
          <p14:tracePt t="29065" x="5734050" y="2170113"/>
          <p14:tracePt t="29075" x="5716588" y="2189163"/>
          <p14:tracePt t="29081" x="5697538" y="2243138"/>
          <p14:tracePt t="29090" x="5643563" y="2298700"/>
          <p14:tracePt t="29096" x="5624513" y="2335213"/>
          <p14:tracePt t="29105" x="5597525" y="2398713"/>
          <p14:tracePt t="29112" x="5588000" y="2444750"/>
          <p14:tracePt t="29120" x="5588000" y="2471738"/>
          <p14:tracePt t="29129" x="5580063" y="2525713"/>
          <p14:tracePt t="29137" x="5580063" y="2554288"/>
          <p14:tracePt t="29145" x="5580063" y="2571750"/>
          <p14:tracePt t="29153" x="5580063" y="2589213"/>
          <p14:tracePt t="29161" x="5580063" y="2598738"/>
          <p14:tracePt t="29314" x="5580063" y="2571750"/>
          <p14:tracePt t="29322" x="5580063" y="2544763"/>
          <p14:tracePt t="29330" x="5597525" y="2517775"/>
          <p14:tracePt t="29338" x="5607050" y="2471738"/>
          <p14:tracePt t="29345" x="5643563" y="2425700"/>
          <p14:tracePt t="29354" x="5661025" y="2398713"/>
          <p14:tracePt t="29362" x="5680075" y="2352675"/>
          <p14:tracePt t="29370" x="5707063" y="2316163"/>
          <p14:tracePt t="29378" x="5724525" y="2289175"/>
          <p14:tracePt t="29386" x="5743575" y="2262188"/>
          <p14:tracePt t="29394" x="5770563" y="2225675"/>
          <p14:tracePt t="29402" x="5780088" y="2225675"/>
          <p14:tracePt t="29410" x="5789613" y="2206625"/>
          <p14:tracePt t="29418" x="5789613" y="2197100"/>
          <p14:tracePt t="29426" x="5797550" y="2189163"/>
          <p14:tracePt t="29602" x="5807075" y="2197100"/>
          <p14:tracePt t="29609" x="5826125" y="2216150"/>
          <p14:tracePt t="29617" x="5843588" y="2233613"/>
          <p14:tracePt t="29626" x="5862638" y="2262188"/>
          <p14:tracePt t="29634" x="5862638" y="2270125"/>
          <p14:tracePt t="29643" x="5880100" y="2279650"/>
          <p14:tracePt t="29650" x="5889625" y="2289175"/>
          <p14:tracePt t="43913" x="5899150" y="2289175"/>
          <p14:tracePt t="43921" x="5916613" y="2298700"/>
          <p14:tracePt t="43929" x="5926138" y="2306638"/>
          <p14:tracePt t="44218" x="5943600" y="2306638"/>
          <p14:tracePt t="44225" x="5953125" y="2306638"/>
          <p14:tracePt t="44242" x="5962650" y="2306638"/>
          <p14:tracePt t="44249" x="5972175" y="2306638"/>
          <p14:tracePt t="44257" x="5980113" y="2316163"/>
          <p14:tracePt t="44578" x="5999163" y="2316163"/>
          <p14:tracePt t="44584" x="6007100" y="2316163"/>
          <p14:tracePt t="44600" x="6026150" y="2335213"/>
          <p14:tracePt t="46145" x="6007100" y="2316163"/>
          <p14:tracePt t="46161" x="5989638" y="2262188"/>
          <p14:tracePt t="46169" x="5935663" y="2143125"/>
          <p14:tracePt t="46177" x="5843588" y="2060575"/>
          <p14:tracePt t="46185" x="5743575" y="2006600"/>
          <p14:tracePt t="46193" x="5661025" y="1951038"/>
          <p14:tracePt t="46201" x="5616575" y="1897063"/>
          <p14:tracePt t="46209" x="5551488" y="1851025"/>
          <p14:tracePt t="46217" x="5470525" y="1797050"/>
          <p14:tracePt t="46226" x="5424488" y="1768475"/>
          <p14:tracePt t="46233" x="5387975" y="1741488"/>
          <p14:tracePt t="46241" x="5378450" y="1731963"/>
          <p14:tracePt t="46249" x="5360988" y="1704975"/>
          <p14:tracePt t="46257" x="5360988" y="1697038"/>
          <p14:tracePt t="46265" x="5351463" y="1687513"/>
          <p14:tracePt t="46313" x="5341938" y="1668463"/>
          <p14:tracePt t="46322" x="5324475" y="1651000"/>
          <p14:tracePt t="46329" x="5314950" y="1641475"/>
          <p14:tracePt t="46337" x="5305425" y="1631950"/>
          <p14:tracePt t="46353" x="5297488" y="1631950"/>
          <p14:tracePt t="46361" x="5278438" y="1614488"/>
          <p14:tracePt t="46377" x="5268913" y="1604963"/>
          <p14:tracePt t="46385" x="5260975" y="1587500"/>
          <p14:tracePt t="46393" x="5251450" y="1568450"/>
          <p14:tracePt t="46401" x="5232400" y="1550988"/>
          <p14:tracePt t="46409" x="5224463" y="1541463"/>
          <p14:tracePt t="46417" x="5205413" y="1522413"/>
          <p14:tracePt t="46426" x="5187950" y="1504950"/>
          <p14:tracePt t="46433" x="5168900" y="1485900"/>
          <p14:tracePt t="46441" x="5122863" y="1441450"/>
          <p14:tracePt t="46449" x="5095875" y="1404938"/>
          <p14:tracePt t="46457" x="5059363" y="1395413"/>
          <p14:tracePt t="46465" x="5005388" y="1349375"/>
          <p14:tracePt t="46473" x="4922838" y="1295400"/>
          <p14:tracePt t="46481" x="4786313" y="1231900"/>
          <p14:tracePt t="46490" x="4722813" y="1212850"/>
          <p14:tracePt t="46497" x="4594225" y="1149350"/>
          <p14:tracePt t="46507" x="4494213" y="1093788"/>
          <p14:tracePt t="46513" x="4457700" y="1076325"/>
          <p14:tracePt t="46523" x="4384675" y="1039813"/>
          <p14:tracePt t="46529" x="4340225" y="1003300"/>
          <p14:tracePt t="46537" x="4294188" y="947738"/>
          <p14:tracePt t="46545" x="4248150" y="911225"/>
          <p14:tracePt t="46553" x="4184650" y="874713"/>
          <p14:tracePt t="46561" x="4148138" y="847725"/>
          <p14:tracePt t="46569" x="4102100" y="839788"/>
          <p14:tracePt t="46577" x="4084638" y="811213"/>
          <p14:tracePt t="46585" x="4065588" y="793750"/>
          <p14:tracePt t="46593" x="4057650" y="784225"/>
          <p14:tracePt t="46665" x="4048125" y="784225"/>
          <p14:tracePt t="46905" x="3992563" y="784225"/>
          <p14:tracePt t="46913" x="3846513" y="784225"/>
          <p14:tracePt t="46922" x="3665538" y="784225"/>
          <p14:tracePt t="46929" x="3500438" y="784225"/>
          <p14:tracePt t="46937" x="3336925" y="784225"/>
          <p14:tracePt t="46945" x="3190875" y="784225"/>
          <p14:tracePt t="46953" x="3027363" y="784225"/>
          <p14:tracePt t="46961" x="2917825" y="784225"/>
          <p14:tracePt t="46977" x="2789238" y="784225"/>
          <p14:tracePt t="46985" x="2735263" y="784225"/>
          <p14:tracePt t="46993" x="2679700" y="784225"/>
          <p14:tracePt t="47001" x="2635250" y="784225"/>
          <p14:tracePt t="47009" x="2598738" y="784225"/>
          <p14:tracePt t="47018" x="2589213" y="784225"/>
          <p14:tracePt t="47025" x="2579688" y="784225"/>
          <p14:tracePt t="47033" x="2562225" y="784225"/>
          <p14:tracePt t="47041" x="2552700" y="784225"/>
          <p14:tracePt t="47049" x="2543175" y="784225"/>
          <p14:tracePt t="47065" x="2525713" y="784225"/>
          <p14:tracePt t="47073" x="2516188" y="784225"/>
          <p14:tracePt t="47081" x="2506663" y="784225"/>
          <p14:tracePt t="47409" x="2570163" y="784225"/>
          <p14:tracePt t="47417" x="2789238" y="784225"/>
          <p14:tracePt t="47425" x="3127375" y="784225"/>
          <p14:tracePt t="47433" x="3390900" y="784225"/>
          <p14:tracePt t="47441" x="3692525" y="784225"/>
          <p14:tracePt t="47449" x="3919538" y="784225"/>
          <p14:tracePt t="47457" x="4138613" y="784225"/>
          <p14:tracePt t="47465" x="4284663" y="784225"/>
          <p14:tracePt t="47474" x="4413250" y="784225"/>
          <p14:tracePt t="47481" x="4484688" y="784225"/>
          <p14:tracePt t="47490" x="4521200" y="784225"/>
          <p14:tracePt t="47729" x="4421188" y="784225"/>
          <p14:tracePt t="47737" x="4257675" y="784225"/>
          <p14:tracePt t="47745" x="4094163" y="784225"/>
          <p14:tracePt t="47753" x="3829050" y="839788"/>
          <p14:tracePt t="47761" x="3527425" y="839788"/>
          <p14:tracePt t="47769" x="3154363" y="839788"/>
          <p14:tracePt t="47777" x="2852738" y="857250"/>
          <p14:tracePt t="47785" x="2552700" y="857250"/>
          <p14:tracePt t="47793" x="2287588" y="857250"/>
          <p14:tracePt t="47801" x="2060575" y="857250"/>
          <p14:tracePt t="47809" x="1878013" y="857250"/>
          <p14:tracePt t="47817" x="1768475" y="866775"/>
          <p14:tracePt t="47825" x="1741488" y="866775"/>
          <p14:tracePt t="47833" x="1731963" y="866775"/>
          <p14:tracePt t="48202" x="1722438" y="866775"/>
          <p14:tracePt t="48362" x="1731963" y="866775"/>
          <p14:tracePt t="48370" x="1751013" y="866775"/>
          <p14:tracePt t="48377" x="1831975" y="866775"/>
          <p14:tracePt t="48385" x="1914525" y="839788"/>
          <p14:tracePt t="48393" x="2041525" y="830263"/>
          <p14:tracePt t="48401" x="2187575" y="830263"/>
          <p14:tracePt t="48409" x="2370138" y="811213"/>
          <p14:tracePt t="48417" x="2589213" y="811213"/>
          <p14:tracePt t="48426" x="2752725" y="811213"/>
          <p14:tracePt t="48433" x="2998788" y="811213"/>
          <p14:tracePt t="48441" x="3419475" y="784225"/>
          <p14:tracePt t="48449" x="3719513" y="784225"/>
          <p14:tracePt t="48457" x="3919538" y="784225"/>
          <p14:tracePt t="48465" x="4084638" y="784225"/>
          <p14:tracePt t="48474" x="4211638" y="784225"/>
          <p14:tracePt t="48481" x="4267200" y="784225"/>
          <p14:tracePt t="48491" x="4275138" y="784225"/>
          <p14:tracePt t="48508" x="4284663" y="784225"/>
          <p14:tracePt t="48633" x="4284663" y="774700"/>
          <p14:tracePt t="48649" x="4294188" y="784225"/>
          <p14:tracePt t="48672" x="4303713" y="784225"/>
          <p14:tracePt t="48688" x="4311650" y="793750"/>
          <p14:tracePt t="48705" x="4311650" y="803275"/>
          <p14:tracePt t="48722" x="4303713" y="820738"/>
          <p14:tracePt t="48729" x="4275138" y="820738"/>
          <p14:tracePt t="48738" x="4230688" y="820738"/>
          <p14:tracePt t="48745" x="4175125" y="830263"/>
          <p14:tracePt t="48753" x="4084638" y="830263"/>
          <p14:tracePt t="48761" x="3975100" y="830263"/>
          <p14:tracePt t="48769" x="3883025" y="830263"/>
          <p14:tracePt t="48777" x="3738563" y="830263"/>
          <p14:tracePt t="48785" x="3592513" y="830263"/>
          <p14:tracePt t="48793" x="3427413" y="830263"/>
          <p14:tracePt t="48801" x="3300413" y="830263"/>
          <p14:tracePt t="48809" x="3154363" y="830263"/>
          <p14:tracePt t="48817" x="3081338" y="830263"/>
          <p14:tracePt t="48825" x="2990850" y="830263"/>
          <p14:tracePt t="48833" x="2962275" y="830263"/>
          <p14:tracePt t="48841" x="2917825" y="830263"/>
          <p14:tracePt t="48914" x="2898775" y="830263"/>
          <p14:tracePt t="48922" x="2881313" y="847725"/>
          <p14:tracePt t="48937" x="2871788" y="847725"/>
          <p14:tracePt t="48945" x="2844800" y="857250"/>
          <p14:tracePt t="48971" x="2835275" y="857250"/>
          <p14:tracePt t="49098" x="2825750" y="866775"/>
          <p14:tracePt t="49113" x="2835275" y="874713"/>
          <p14:tracePt t="49122" x="2835275" y="884238"/>
          <p14:tracePt t="49129" x="2835275" y="893763"/>
          <p14:tracePt t="49138" x="2835275" y="903288"/>
          <p14:tracePt t="49154" x="2835275" y="911225"/>
          <p14:tracePt t="49521" x="2835275" y="920750"/>
          <p14:tracePt t="49561" x="2835275" y="939800"/>
          <p14:tracePt t="49577" x="2835275" y="947738"/>
          <p14:tracePt t="49585" x="2835275" y="966788"/>
          <p14:tracePt t="49625" x="2844800" y="976313"/>
          <p14:tracePt t="49633" x="2871788" y="984250"/>
          <p14:tracePt t="49641" x="2889250" y="984250"/>
          <p14:tracePt t="49649" x="2944813" y="984250"/>
          <p14:tracePt t="49657" x="2971800" y="984250"/>
          <p14:tracePt t="49665" x="3008313" y="984250"/>
          <p14:tracePt t="49689" x="3008313" y="993775"/>
          <p14:tracePt t="66296" x="3017838" y="993775"/>
          <p14:tracePt t="66304" x="3090863" y="993775"/>
          <p14:tracePt t="66312" x="3390900" y="993775"/>
          <p14:tracePt t="66320" x="4029075" y="1012825"/>
          <p14:tracePt t="66328" x="4786313" y="1122363"/>
          <p14:tracePt t="66336" x="5624513" y="1268413"/>
          <p14:tracePt t="66344" x="6418263" y="1376363"/>
          <p14:tracePt t="66353" x="7192963" y="1568450"/>
          <p14:tracePt t="66361" x="7994650" y="1704975"/>
          <p14:tracePt t="66370" x="8842375" y="1933575"/>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ja-JP" altLang="en-US"/>
              <a:t>スヌープキャッシュの構造</a:t>
            </a:r>
          </a:p>
        </p:txBody>
      </p:sp>
      <p:sp>
        <p:nvSpPr>
          <p:cNvPr id="23555" name="Rectangle 3"/>
          <p:cNvSpPr>
            <a:spLocks noChangeArrowheads="1"/>
          </p:cNvSpPr>
          <p:nvPr/>
        </p:nvSpPr>
        <p:spPr bwMode="auto">
          <a:xfrm>
            <a:off x="3962400" y="3429000"/>
            <a:ext cx="2209800" cy="1600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a:latin typeface="Times New Roman" panose="02020603050405020304" pitchFamily="18" charset="0"/>
              </a:rPr>
              <a:t>Cache</a:t>
            </a:r>
            <a:r>
              <a:rPr lang="ja-JP" altLang="en-US" sz="2000">
                <a:latin typeface="Times New Roman" panose="02020603050405020304" pitchFamily="18" charset="0"/>
              </a:rPr>
              <a:t>　</a:t>
            </a:r>
            <a:r>
              <a:rPr lang="en-US" altLang="ja-JP" sz="2000">
                <a:latin typeface="Times New Roman" panose="02020603050405020304" pitchFamily="18" charset="0"/>
              </a:rPr>
              <a:t>Memory</a:t>
            </a:r>
          </a:p>
          <a:p>
            <a:pPr algn="ctr">
              <a:spcBef>
                <a:spcPct val="0"/>
              </a:spcBef>
              <a:buFontTx/>
              <a:buNone/>
            </a:pPr>
            <a:r>
              <a:rPr lang="ja-JP" altLang="en-US" sz="2000">
                <a:latin typeface="Times New Roman" panose="02020603050405020304" pitchFamily="18" charset="0"/>
              </a:rPr>
              <a:t>実体</a:t>
            </a:r>
          </a:p>
        </p:txBody>
      </p:sp>
      <p:sp>
        <p:nvSpPr>
          <p:cNvPr id="23556" name="Rectangle 4"/>
          <p:cNvSpPr>
            <a:spLocks noChangeArrowheads="1"/>
          </p:cNvSpPr>
          <p:nvPr/>
        </p:nvSpPr>
        <p:spPr bwMode="auto">
          <a:xfrm>
            <a:off x="2819400" y="2514600"/>
            <a:ext cx="533400" cy="9906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3557" name="Rectangle 5"/>
          <p:cNvSpPr>
            <a:spLocks noChangeArrowheads="1"/>
          </p:cNvSpPr>
          <p:nvPr/>
        </p:nvSpPr>
        <p:spPr bwMode="auto">
          <a:xfrm>
            <a:off x="2819400" y="4800600"/>
            <a:ext cx="533400" cy="9906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3558" name="AutoShape 6"/>
          <p:cNvSpPr>
            <a:spLocks noChangeArrowheads="1"/>
          </p:cNvSpPr>
          <p:nvPr/>
        </p:nvSpPr>
        <p:spPr bwMode="auto">
          <a:xfrm>
            <a:off x="2971800" y="3810000"/>
            <a:ext cx="228600" cy="762000"/>
          </a:xfrm>
          <a:prstGeom prst="upDownArrow">
            <a:avLst>
              <a:gd name="adj1" fmla="val 50000"/>
              <a:gd name="adj2" fmla="val 6666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3559" name="Oval 7"/>
          <p:cNvSpPr>
            <a:spLocks noChangeArrowheads="1"/>
          </p:cNvSpPr>
          <p:nvPr/>
        </p:nvSpPr>
        <p:spPr bwMode="auto">
          <a:xfrm>
            <a:off x="3124200" y="6248400"/>
            <a:ext cx="5334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3560" name="AutoShape 8"/>
          <p:cNvSpPr>
            <a:spLocks noChangeArrowheads="1"/>
          </p:cNvSpPr>
          <p:nvPr/>
        </p:nvSpPr>
        <p:spPr bwMode="auto">
          <a:xfrm>
            <a:off x="3048000" y="5867400"/>
            <a:ext cx="228600" cy="381000"/>
          </a:xfrm>
          <a:prstGeom prst="upDownArrow">
            <a:avLst>
              <a:gd name="adj1" fmla="val 50000"/>
              <a:gd name="adj2"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3561" name="AutoShape 9"/>
          <p:cNvSpPr>
            <a:spLocks noChangeArrowheads="1"/>
          </p:cNvSpPr>
          <p:nvPr/>
        </p:nvSpPr>
        <p:spPr bwMode="auto">
          <a:xfrm>
            <a:off x="1981200" y="1447800"/>
            <a:ext cx="4038600" cy="457200"/>
          </a:xfrm>
          <a:prstGeom prst="leftRightArrow">
            <a:avLst>
              <a:gd name="adj1" fmla="val 50000"/>
              <a:gd name="adj2" fmla="val 176667"/>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3562" name="AutoShape 10"/>
          <p:cNvSpPr>
            <a:spLocks noChangeArrowheads="1"/>
          </p:cNvSpPr>
          <p:nvPr/>
        </p:nvSpPr>
        <p:spPr bwMode="auto">
          <a:xfrm>
            <a:off x="2971800" y="1981200"/>
            <a:ext cx="228600" cy="381000"/>
          </a:xfrm>
          <a:prstGeom prst="upDownArrow">
            <a:avLst>
              <a:gd name="adj1" fmla="val 50000"/>
              <a:gd name="adj2" fmla="val 33333"/>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3563" name="Text Box 11"/>
          <p:cNvSpPr txBox="1">
            <a:spLocks noChangeArrowheads="1"/>
          </p:cNvSpPr>
          <p:nvPr/>
        </p:nvSpPr>
        <p:spPr bwMode="auto">
          <a:xfrm>
            <a:off x="1660525" y="2757488"/>
            <a:ext cx="1155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Times New Roman" panose="02020603050405020304" pitchFamily="18" charset="0"/>
              </a:rPr>
              <a:t>Directory</a:t>
            </a:r>
          </a:p>
        </p:txBody>
      </p:sp>
      <p:sp>
        <p:nvSpPr>
          <p:cNvPr id="23564" name="Text Box 12"/>
          <p:cNvSpPr txBox="1">
            <a:spLocks noChangeArrowheads="1"/>
          </p:cNvSpPr>
          <p:nvPr/>
        </p:nvSpPr>
        <p:spPr bwMode="auto">
          <a:xfrm>
            <a:off x="1660525" y="5119688"/>
            <a:ext cx="1155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Times New Roman" panose="02020603050405020304" pitchFamily="18" charset="0"/>
              </a:rPr>
              <a:t>Directory</a:t>
            </a:r>
          </a:p>
        </p:txBody>
      </p:sp>
      <p:sp>
        <p:nvSpPr>
          <p:cNvPr id="23565" name="Text Box 13"/>
          <p:cNvSpPr txBox="1">
            <a:spLocks noChangeArrowheads="1"/>
          </p:cNvSpPr>
          <p:nvPr/>
        </p:nvSpPr>
        <p:spPr bwMode="auto">
          <a:xfrm>
            <a:off x="1355725" y="3883025"/>
            <a:ext cx="13827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a:latin typeface="Times New Roman" panose="02020603050405020304" pitchFamily="18" charset="0"/>
              </a:rPr>
              <a:t>一致を取る</a:t>
            </a:r>
          </a:p>
          <a:p>
            <a:pPr>
              <a:spcBef>
                <a:spcPct val="0"/>
              </a:spcBef>
              <a:buFontTx/>
              <a:buNone/>
            </a:pPr>
            <a:r>
              <a:rPr lang="en-US" altLang="ja-JP" sz="2000">
                <a:latin typeface="Times New Roman" panose="02020603050405020304" pitchFamily="18" charset="0"/>
              </a:rPr>
              <a:t>Dual</a:t>
            </a:r>
            <a:r>
              <a:rPr lang="ja-JP" altLang="en-US" sz="2000">
                <a:latin typeface="Times New Roman" panose="02020603050405020304" pitchFamily="18" charset="0"/>
              </a:rPr>
              <a:t>　</a:t>
            </a:r>
            <a:r>
              <a:rPr lang="en-US" altLang="ja-JP" sz="2000">
                <a:latin typeface="Times New Roman" panose="02020603050405020304" pitchFamily="18" charset="0"/>
              </a:rPr>
              <a:t>Port</a:t>
            </a:r>
          </a:p>
        </p:txBody>
      </p:sp>
      <p:sp>
        <p:nvSpPr>
          <p:cNvPr id="23566" name="Text Box 14"/>
          <p:cNvSpPr txBox="1">
            <a:spLocks noChangeArrowheads="1"/>
          </p:cNvSpPr>
          <p:nvPr/>
        </p:nvSpPr>
        <p:spPr bwMode="auto">
          <a:xfrm>
            <a:off x="3717925" y="6186488"/>
            <a:ext cx="679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Times New Roman" panose="02020603050405020304" pitchFamily="18" charset="0"/>
              </a:rPr>
              <a:t>CPU</a:t>
            </a:r>
          </a:p>
        </p:txBody>
      </p:sp>
      <p:sp>
        <p:nvSpPr>
          <p:cNvPr id="23567" name="Text Box 15"/>
          <p:cNvSpPr txBox="1">
            <a:spLocks noChangeArrowheads="1"/>
          </p:cNvSpPr>
          <p:nvPr/>
        </p:nvSpPr>
        <p:spPr bwMode="auto">
          <a:xfrm>
            <a:off x="3489325" y="1825625"/>
            <a:ext cx="1174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a:latin typeface="Times New Roman" panose="02020603050405020304" pitchFamily="18" charset="0"/>
              </a:rPr>
              <a:t>共有バス</a:t>
            </a:r>
          </a:p>
        </p:txBody>
      </p:sp>
      <p:sp>
        <p:nvSpPr>
          <p:cNvPr id="23568" name="Line 16"/>
          <p:cNvSpPr>
            <a:spLocks noChangeShapeType="1"/>
          </p:cNvSpPr>
          <p:nvPr/>
        </p:nvSpPr>
        <p:spPr bwMode="auto">
          <a:xfrm flipV="1">
            <a:off x="3886200" y="5257800"/>
            <a:ext cx="762000" cy="76200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569" name="Line 17"/>
          <p:cNvSpPr>
            <a:spLocks noChangeShapeType="1"/>
          </p:cNvSpPr>
          <p:nvPr/>
        </p:nvSpPr>
        <p:spPr bwMode="auto">
          <a:xfrm>
            <a:off x="4800600" y="2209800"/>
            <a:ext cx="0" cy="914400"/>
          </a:xfrm>
          <a:prstGeom prst="line">
            <a:avLst/>
          </a:prstGeom>
          <a:noFill/>
          <a:ln w="2857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570" name="Text Box 18"/>
          <p:cNvSpPr txBox="1">
            <a:spLocks noChangeArrowheads="1"/>
          </p:cNvSpPr>
          <p:nvPr/>
        </p:nvSpPr>
        <p:spPr bwMode="auto">
          <a:xfrm>
            <a:off x="6461125" y="2300288"/>
            <a:ext cx="211772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Times New Roman" panose="02020603050405020304" pitchFamily="18" charset="0"/>
              </a:rPr>
              <a:t>Directory</a:t>
            </a:r>
            <a:r>
              <a:rPr lang="ja-JP" altLang="en-US" sz="2000">
                <a:latin typeface="Times New Roman" panose="02020603050405020304" pitchFamily="18" charset="0"/>
              </a:rPr>
              <a:t>は、</a:t>
            </a:r>
          </a:p>
          <a:p>
            <a:pPr>
              <a:spcBef>
                <a:spcPct val="0"/>
              </a:spcBef>
              <a:buFontTx/>
              <a:buNone/>
            </a:pPr>
            <a:r>
              <a:rPr lang="ja-JP" altLang="en-US" sz="2000">
                <a:latin typeface="Times New Roman" panose="02020603050405020304" pitchFamily="18" charset="0"/>
              </a:rPr>
              <a:t>両側からアクセス</a:t>
            </a:r>
          </a:p>
          <a:p>
            <a:pPr>
              <a:spcBef>
                <a:spcPct val="0"/>
              </a:spcBef>
              <a:buFontTx/>
              <a:buNone/>
            </a:pPr>
            <a:r>
              <a:rPr lang="ja-JP" altLang="en-US" sz="2000">
                <a:latin typeface="Times New Roman" panose="02020603050405020304" pitchFamily="18" charset="0"/>
              </a:rPr>
              <a:t>可能</a:t>
            </a:r>
          </a:p>
          <a:p>
            <a:pPr>
              <a:spcBef>
                <a:spcPct val="0"/>
              </a:spcBef>
              <a:buFontTx/>
              <a:buNone/>
            </a:pPr>
            <a:endParaRPr lang="ja-JP" altLang="en-US" sz="2000">
              <a:latin typeface="Times New Roman" panose="02020603050405020304" pitchFamily="18" charset="0"/>
            </a:endParaRPr>
          </a:p>
          <a:p>
            <a:pPr>
              <a:spcBef>
                <a:spcPct val="0"/>
              </a:spcBef>
              <a:buFontTx/>
              <a:buNone/>
            </a:pPr>
            <a:r>
              <a:rPr lang="en-US" altLang="ja-JP" sz="2000">
                <a:latin typeface="Times New Roman" panose="02020603050405020304" pitchFamily="18" charset="0"/>
              </a:rPr>
              <a:t>CPU</a:t>
            </a:r>
            <a:r>
              <a:rPr lang="ja-JP" altLang="en-US" sz="2000">
                <a:latin typeface="Times New Roman" panose="02020603050405020304" pitchFamily="18" charset="0"/>
              </a:rPr>
              <a:t>とは関係なく</a:t>
            </a:r>
          </a:p>
          <a:p>
            <a:pPr>
              <a:spcBef>
                <a:spcPct val="0"/>
              </a:spcBef>
              <a:buFontTx/>
              <a:buNone/>
            </a:pPr>
            <a:r>
              <a:rPr lang="ja-JP" altLang="en-US" sz="2000">
                <a:latin typeface="Times New Roman" panose="02020603050405020304" pitchFamily="18" charset="0"/>
              </a:rPr>
              <a:t>バスの</a:t>
            </a:r>
            <a:r>
              <a:rPr lang="en-US" altLang="ja-JP" sz="2000">
                <a:latin typeface="Times New Roman" panose="02020603050405020304" pitchFamily="18" charset="0"/>
              </a:rPr>
              <a:t>Transaction</a:t>
            </a:r>
          </a:p>
          <a:p>
            <a:pPr>
              <a:spcBef>
                <a:spcPct val="0"/>
              </a:spcBef>
              <a:buFontTx/>
              <a:buNone/>
            </a:pPr>
            <a:r>
              <a:rPr lang="ja-JP" altLang="en-US" sz="2000">
                <a:latin typeface="Times New Roman" panose="02020603050405020304" pitchFamily="18" charset="0"/>
              </a:rPr>
              <a:t>をチェックすること</a:t>
            </a:r>
          </a:p>
          <a:p>
            <a:pPr>
              <a:spcBef>
                <a:spcPct val="0"/>
              </a:spcBef>
              <a:buFontTx/>
              <a:buNone/>
            </a:pPr>
            <a:r>
              <a:rPr lang="ja-JP" altLang="en-US" sz="2000">
                <a:latin typeface="Times New Roman" panose="02020603050405020304" pitchFamily="18" charset="0"/>
              </a:rPr>
              <a:t>ができる</a:t>
            </a:r>
          </a:p>
        </p:txBody>
      </p:sp>
      <p:pic>
        <p:nvPicPr>
          <p:cNvPr id="2" name="オーディオ 1">
            <a:hlinkClick r:id="" action="ppaction://media"/>
            <a:extLst>
              <a:ext uri="{FF2B5EF4-FFF2-40B4-BE49-F238E27FC236}">
                <a16:creationId xmlns:a16="http://schemas.microsoft.com/office/drawing/2014/main" id="{8A56531C-6075-464E-9B9B-DF83FB4281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702"/>
    </mc:Choice>
    <mc:Fallback xmlns="">
      <p:transition spd="slow" advTm="7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12" x="8596313" y="3548063"/>
          <p14:tracePt t="1420" x="8186738" y="3548063"/>
          <p14:tracePt t="1428" x="7958138" y="3548063"/>
          <p14:tracePt t="1436" x="7740650" y="3548063"/>
          <p14:tracePt t="1444" x="7575550" y="3548063"/>
          <p14:tracePt t="1452" x="7485063" y="3548063"/>
          <p14:tracePt t="1461" x="7448550" y="3548063"/>
          <p14:tracePt t="1469" x="7429500" y="3538538"/>
          <p14:tracePt t="1581" x="7429500" y="3529013"/>
          <p14:tracePt t="1589" x="7421563" y="3519488"/>
          <p14:tracePt t="1605" x="7421563" y="3511550"/>
          <p14:tracePt t="1629" x="7412038" y="3502025"/>
          <p14:tracePt t="1645" x="7402513" y="3502025"/>
          <p14:tracePt t="1652" x="7385050" y="3502025"/>
          <p14:tracePt t="1661" x="7375525" y="3502025"/>
          <p14:tracePt t="1677" x="7366000" y="3502025"/>
          <p14:tracePt t="1693" x="7339013" y="3502025"/>
          <p14:tracePt t="1701" x="7319963" y="3502025"/>
          <p14:tracePt t="1709" x="7292975" y="3502025"/>
          <p14:tracePt t="1717" x="7283450" y="3502025"/>
          <p14:tracePt t="1725" x="7256463" y="3502025"/>
          <p14:tracePt t="1733" x="7239000" y="3482975"/>
          <p14:tracePt t="1741" x="7229475" y="3482975"/>
          <p14:tracePt t="1757" x="7192963" y="3465513"/>
          <p14:tracePt t="1766" x="7183438" y="3465513"/>
          <p14:tracePt t="1773" x="7165975" y="3455988"/>
          <p14:tracePt t="1781" x="7156450" y="3455988"/>
          <p14:tracePt t="1789" x="7129463" y="3438525"/>
          <p14:tracePt t="1797" x="7110413" y="3411538"/>
          <p14:tracePt t="1805" x="7092950" y="3402013"/>
          <p14:tracePt t="1813" x="7029450" y="3375025"/>
          <p14:tracePt t="1821" x="7000875" y="3338513"/>
          <p14:tracePt t="1829" x="6973888" y="3328988"/>
          <p14:tracePt t="1837" x="6929438" y="3292475"/>
          <p14:tracePt t="1845" x="6883400" y="3282950"/>
          <p14:tracePt t="1853" x="6800850" y="3228975"/>
          <p14:tracePt t="1861" x="6737350" y="3192463"/>
          <p14:tracePt t="1868" x="6691313" y="3182938"/>
          <p14:tracePt t="1877" x="6654800" y="3173413"/>
          <p14:tracePt t="1886" x="6573838" y="3127375"/>
          <p14:tracePt t="1893" x="6545263" y="3119438"/>
          <p14:tracePt t="1902" x="6500813" y="3100388"/>
          <p14:tracePt t="1909" x="6481763" y="3100388"/>
          <p14:tracePt t="1916" x="6464300" y="3082925"/>
          <p14:tracePt t="1957" x="6445250" y="3073400"/>
          <p14:tracePt t="2069" x="6435725" y="3073400"/>
          <p14:tracePt t="2085" x="6427788" y="3073400"/>
          <p14:tracePt t="2213" x="6427788" y="3082925"/>
          <p14:tracePt t="2333" x="6427788" y="3119438"/>
          <p14:tracePt t="2341" x="6445250" y="3163888"/>
          <p14:tracePt t="2349" x="6472238" y="3192463"/>
          <p14:tracePt t="2357" x="6491288" y="3209925"/>
          <p14:tracePt t="2367" x="6518275" y="3236913"/>
          <p14:tracePt t="2373" x="6527800" y="3236913"/>
          <p14:tracePt t="2381" x="6564313" y="3282950"/>
          <p14:tracePt t="2388" x="6591300" y="3309938"/>
          <p14:tracePt t="2396" x="6610350" y="3328988"/>
          <p14:tracePt t="2404" x="6618288" y="3375025"/>
          <p14:tracePt t="2412" x="6627813" y="3402013"/>
          <p14:tracePt t="2420" x="6627813" y="3419475"/>
          <p14:tracePt t="2428" x="6654800" y="3475038"/>
          <p14:tracePt t="2444" x="6654800" y="3482975"/>
          <p14:tracePt t="2685" x="6691313" y="3455988"/>
          <p14:tracePt t="2693" x="6700838" y="3411538"/>
          <p14:tracePt t="2701" x="6700838" y="3355975"/>
          <p14:tracePt t="2710" x="6681788" y="3338513"/>
          <p14:tracePt t="2718" x="6673850" y="3292475"/>
          <p14:tracePt t="2725" x="6637338" y="3265488"/>
          <p14:tracePt t="2749" x="6627813" y="3255963"/>
          <p14:tracePt t="2757" x="6627813" y="3246438"/>
          <p14:tracePt t="2774" x="6627813" y="3228975"/>
          <p14:tracePt t="2783" x="6618288" y="3209925"/>
          <p14:tracePt t="2798" x="6618288" y="3200400"/>
          <p14:tracePt t="2813" x="6618288" y="3192463"/>
          <p14:tracePt t="2877" x="6618288" y="3182938"/>
          <p14:tracePt t="2885" x="6610350" y="3173413"/>
          <p14:tracePt t="2893" x="6610350" y="3163888"/>
          <p14:tracePt t="2906" x="6581775" y="3155950"/>
          <p14:tracePt t="2909" x="6518275" y="3119438"/>
          <p14:tracePt t="2918" x="6464300" y="3109913"/>
          <p14:tracePt t="2925" x="6418263" y="3109913"/>
          <p14:tracePt t="2934" x="6362700" y="3109913"/>
          <p14:tracePt t="2941" x="6326188" y="3109913"/>
          <p14:tracePt t="2951" x="6272213" y="3109913"/>
          <p14:tracePt t="2957" x="6226175" y="3100388"/>
          <p14:tracePt t="2967" x="6172200" y="3100388"/>
          <p14:tracePt t="2973" x="6145213" y="3100388"/>
          <p14:tracePt t="2983" x="6099175" y="3100388"/>
          <p14:tracePt t="2989" x="6062663" y="3100388"/>
          <p14:tracePt t="3000" x="6043613" y="3100388"/>
          <p14:tracePt t="3005" x="5999163" y="3100388"/>
          <p14:tracePt t="3013" x="5972175" y="3100388"/>
          <p14:tracePt t="3021" x="5953125" y="3100388"/>
          <p14:tracePt t="3029" x="5926138" y="3100388"/>
          <p14:tracePt t="3037" x="5916613" y="3100388"/>
          <p14:tracePt t="3045" x="5899150" y="3100388"/>
          <p14:tracePt t="3053" x="5880100" y="3100388"/>
          <p14:tracePt t="3141" x="5870575" y="3100388"/>
          <p14:tracePt t="3157" x="5862638" y="3100388"/>
          <p14:tracePt t="3166" x="5843588" y="3100388"/>
          <p14:tracePt t="3182" x="5834063" y="3100388"/>
          <p14:tracePt t="3189" x="5816600" y="3100388"/>
          <p14:tracePt t="3198" x="5797550" y="3082925"/>
          <p14:tracePt t="3205" x="5789613" y="3082925"/>
          <p14:tracePt t="3214" x="5780088" y="3082925"/>
          <p14:tracePt t="3221" x="5761038" y="3082925"/>
          <p14:tracePt t="3230" x="5724525" y="3082925"/>
          <p14:tracePt t="3237" x="5688013" y="3082925"/>
          <p14:tracePt t="3245" x="5634038" y="3082925"/>
          <p14:tracePt t="3253" x="5570538" y="3082925"/>
          <p14:tracePt t="3261" x="5534025" y="3082925"/>
          <p14:tracePt t="3269" x="5487988" y="3090863"/>
          <p14:tracePt t="3277" x="5461000" y="3090863"/>
          <p14:tracePt t="3286" x="5424488" y="3090863"/>
          <p14:tracePt t="3293" x="5414963" y="3100388"/>
          <p14:tracePt t="3301" x="5397500" y="3100388"/>
          <p14:tracePt t="3309" x="5387975" y="3100388"/>
          <p14:tracePt t="3469" x="5378450" y="3100388"/>
          <p14:tracePt t="3477" x="5341938" y="3119438"/>
          <p14:tracePt t="3485" x="5324475" y="3136900"/>
          <p14:tracePt t="3493" x="5297488" y="3136900"/>
          <p14:tracePt t="3501" x="5287963" y="3136900"/>
          <p14:tracePt t="3510" x="5260975" y="3146425"/>
          <p14:tracePt t="3519" x="5241925" y="3146425"/>
          <p14:tracePt t="3525" x="5224463" y="3163888"/>
          <p14:tracePt t="3534" x="5195888" y="3173413"/>
          <p14:tracePt t="3554" x="5159375" y="3182938"/>
          <p14:tracePt t="3558" x="5151438" y="3182938"/>
          <p14:tracePt t="3565" x="5141913" y="3192463"/>
          <p14:tracePt t="3572" x="5122863" y="3192463"/>
          <p14:tracePt t="3580" x="5114925" y="3200400"/>
          <p14:tracePt t="3588" x="5105400" y="3209925"/>
          <p14:tracePt t="3604" x="5086350" y="3219450"/>
          <p14:tracePt t="3612" x="5078413" y="3219450"/>
          <p14:tracePt t="3620" x="5068888" y="3228975"/>
          <p14:tracePt t="3637" x="5068888" y="3236913"/>
          <p14:tracePt t="3645" x="5049838" y="3255963"/>
          <p14:tracePt t="3661" x="5032375" y="3265488"/>
          <p14:tracePt t="3677" x="5022850" y="3265488"/>
          <p14:tracePt t="3685" x="5005388" y="3292475"/>
          <p14:tracePt t="3701" x="4986338" y="3302000"/>
          <p14:tracePt t="3718" x="4978400" y="3302000"/>
          <p14:tracePt t="3724" x="4968875" y="3309938"/>
          <p14:tracePt t="3789" x="4968875" y="3328988"/>
          <p14:tracePt t="3797" x="4959350" y="3338513"/>
          <p14:tracePt t="3805" x="4949825" y="3346450"/>
          <p14:tracePt t="3814" x="4932363" y="3355975"/>
          <p14:tracePt t="3821" x="4932363" y="3365500"/>
          <p14:tracePt t="3829" x="4922838" y="3365500"/>
          <p14:tracePt t="3837" x="4913313" y="3375025"/>
          <p14:tracePt t="3845" x="4905375" y="3382963"/>
          <p14:tracePt t="3853" x="4895850" y="3392488"/>
          <p14:tracePt t="3861" x="4886325" y="3392488"/>
          <p14:tracePt t="3871" x="4868863" y="3402013"/>
          <p14:tracePt t="3877" x="4849813" y="3411538"/>
          <p14:tracePt t="3888" x="4840288" y="3419475"/>
          <p14:tracePt t="3893" x="4840288" y="3429000"/>
          <p14:tracePt t="3901" x="4832350" y="3438525"/>
          <p14:tracePt t="3909" x="4822825" y="3438525"/>
          <p14:tracePt t="3918" x="4813300" y="3446463"/>
          <p14:tracePt t="3925" x="4803775" y="3455988"/>
          <p14:tracePt t="3934" x="4795838" y="3465513"/>
          <p14:tracePt t="3941" x="4795838" y="3475038"/>
          <p14:tracePt t="3950" x="4776788" y="3502025"/>
          <p14:tracePt t="3957" x="4776788" y="3511550"/>
          <p14:tracePt t="3968" x="4776788" y="3548063"/>
          <p14:tracePt t="3973" x="4749800" y="3575050"/>
          <p14:tracePt t="3985" x="4730750" y="3621088"/>
          <p14:tracePt t="3989" x="4730750" y="3657600"/>
          <p14:tracePt t="3996" x="4695825" y="3721100"/>
          <p14:tracePt t="4004" x="4676775" y="3767138"/>
          <p14:tracePt t="4012" x="4659313" y="3840163"/>
          <p14:tracePt t="4020" x="4649788" y="3911600"/>
          <p14:tracePt t="4028" x="4630738" y="4013200"/>
          <p14:tracePt t="4036" x="4630738" y="4067175"/>
          <p14:tracePt t="4044" x="4613275" y="4130675"/>
          <p14:tracePt t="4052" x="4613275" y="4203700"/>
          <p14:tracePt t="4060" x="4594225" y="4259263"/>
          <p14:tracePt t="4068" x="4594225" y="4303713"/>
          <p14:tracePt t="4076" x="4594225" y="4359275"/>
          <p14:tracePt t="4084" x="4586288" y="4449763"/>
          <p14:tracePt t="4092" x="4586288" y="4505325"/>
          <p14:tracePt t="4100" x="4567238" y="4568825"/>
          <p14:tracePt t="4109" x="4549775" y="4651375"/>
          <p14:tracePt t="4117" x="4530725" y="4687888"/>
          <p14:tracePt t="4125" x="4494213" y="4768850"/>
          <p14:tracePt t="4134" x="4457700" y="4814888"/>
          <p14:tracePt t="4141" x="4421188" y="4897438"/>
          <p14:tracePt t="4150" x="4394200" y="4960938"/>
          <p14:tracePt t="4157" x="4367213" y="5006975"/>
          <p14:tracePt t="4166" x="4348163" y="5024438"/>
          <p14:tracePt t="4173" x="4340225" y="5043488"/>
          <p14:tracePt t="4183" x="4321175" y="5070475"/>
          <p14:tracePt t="4189" x="4303713" y="5089525"/>
          <p14:tracePt t="4197" x="4284663" y="5126038"/>
          <p14:tracePt t="4205" x="4275138" y="5143500"/>
          <p14:tracePt t="4213" x="4257675" y="5160963"/>
          <p14:tracePt t="4221" x="4248150" y="5170488"/>
          <p14:tracePt t="4237" x="4238625" y="5180013"/>
          <p14:tracePt t="4469" x="4238625" y="5189538"/>
          <p14:tracePt t="4533" x="4238625" y="5216525"/>
          <p14:tracePt t="4541" x="4238625" y="5253038"/>
          <p14:tracePt t="4549" x="4238625" y="5280025"/>
          <p14:tracePt t="4557" x="4238625" y="5289550"/>
          <p14:tracePt t="4567" x="4238625" y="5307013"/>
          <p14:tracePt t="4573" x="4238625" y="5343525"/>
          <p14:tracePt t="4583" x="4238625" y="5380038"/>
          <p14:tracePt t="4589" x="4238625" y="5453063"/>
          <p14:tracePt t="4597" x="4238625" y="5508625"/>
          <p14:tracePt t="4606" x="4238625" y="5599113"/>
          <p14:tracePt t="4613" x="4238625" y="5672138"/>
          <p14:tracePt t="4621" x="4194175" y="5754688"/>
          <p14:tracePt t="4629" x="4138613" y="5854700"/>
          <p14:tracePt t="4637" x="4102100" y="5937250"/>
          <p14:tracePt t="4645" x="4048125" y="6018213"/>
          <p14:tracePt t="4653" x="4011613" y="6064250"/>
          <p14:tracePt t="4661" x="3992563" y="6091238"/>
          <p14:tracePt t="4671" x="3984625" y="6127750"/>
          <p14:tracePt t="4677" x="3948113" y="6156325"/>
          <p14:tracePt t="4685" x="3938588" y="6183313"/>
          <p14:tracePt t="4693" x="3929063" y="6192838"/>
          <p14:tracePt t="4701" x="3919538" y="6219825"/>
          <p14:tracePt t="4709" x="3911600" y="6229350"/>
          <p14:tracePt t="4716" x="3892550" y="6246813"/>
          <p14:tracePt t="4725" x="3883025" y="6265863"/>
          <p14:tracePt t="4733" x="3875088" y="6283325"/>
          <p14:tracePt t="4741" x="3846513" y="6319838"/>
          <p14:tracePt t="4749" x="3829050" y="6338888"/>
          <p14:tracePt t="4757" x="3792538" y="6365875"/>
          <p14:tracePt t="4767" x="3775075" y="6383338"/>
          <p14:tracePt t="4773" x="3765550" y="6419850"/>
          <p14:tracePt t="4783" x="3746500" y="6438900"/>
          <p14:tracePt t="4789" x="3738563" y="6446838"/>
          <p14:tracePt t="4797" x="3729038" y="6446838"/>
          <p14:tracePt t="4805" x="3719513" y="6446838"/>
          <p14:tracePt t="4845" x="3719513" y="6456363"/>
          <p14:tracePt t="4869" x="3709988" y="6465888"/>
          <p14:tracePt t="4877" x="3692525" y="6475413"/>
          <p14:tracePt t="4885" x="3683000" y="6483350"/>
          <p14:tracePt t="4902" x="3646488" y="6502400"/>
          <p14:tracePt t="4909" x="3636963" y="6511925"/>
          <p14:tracePt t="4917" x="3609975" y="6529388"/>
          <p14:tracePt t="4925" x="3592513" y="6538913"/>
          <p14:tracePt t="4934" x="3582988" y="6548438"/>
          <p14:tracePt t="4941" x="3573463" y="6548438"/>
          <p14:tracePt t="4950" x="3556000" y="6565900"/>
          <p14:tracePt t="4957" x="3536950" y="6584950"/>
          <p14:tracePt t="4967" x="3536950" y="6592888"/>
          <p14:tracePt t="4973" x="3519488" y="6611938"/>
          <p14:tracePt t="4984" x="3490913" y="6629400"/>
          <p14:tracePt t="4989" x="3490913" y="6638925"/>
          <p14:tracePt t="4999" x="3482975" y="6648450"/>
          <p14:tracePt t="5029" x="3473450" y="6648450"/>
          <p14:tracePt t="5061" x="3463925" y="6657975"/>
          <p14:tracePt t="5093" x="3446463" y="6657975"/>
          <p14:tracePt t="5101" x="3409950" y="6657975"/>
          <p14:tracePt t="5109" x="3363913" y="6657975"/>
          <p14:tracePt t="5117" x="3346450" y="6657975"/>
          <p14:tracePt t="5125" x="3309938" y="6657975"/>
          <p14:tracePt t="5134" x="3273425" y="6702425"/>
          <p14:tracePt t="5141" x="3217863" y="6702425"/>
          <p14:tracePt t="5150" x="3200400" y="6702425"/>
          <p14:tracePt t="5157" x="3144838" y="6702425"/>
          <p14:tracePt t="5167" x="3108325" y="6702425"/>
          <p14:tracePt t="5173" x="3090863" y="6702425"/>
          <p14:tracePt t="5183" x="3054350" y="6702425"/>
          <p14:tracePt t="5197" x="3044825" y="6702425"/>
          <p14:tracePt t="5213" x="3027363" y="6694488"/>
          <p14:tracePt t="5221" x="3017838" y="6684963"/>
          <p14:tracePt t="5229" x="3008313" y="6675438"/>
          <p14:tracePt t="5237" x="3008313" y="6638925"/>
          <p14:tracePt t="5245" x="2998788" y="6611938"/>
          <p14:tracePt t="5253" x="2998788" y="6592888"/>
          <p14:tracePt t="5269" x="2998788" y="6556375"/>
          <p14:tracePt t="5277" x="2990850" y="6511925"/>
          <p14:tracePt t="5285" x="2971800" y="6483350"/>
          <p14:tracePt t="5293" x="2954338" y="6438900"/>
          <p14:tracePt t="5301" x="2954338" y="6402388"/>
          <p14:tracePt t="5309" x="2954338" y="6356350"/>
          <p14:tracePt t="5317" x="2954338" y="6329363"/>
          <p14:tracePt t="5325" x="2954338" y="6302375"/>
          <p14:tracePt t="5334" x="2954338" y="6292850"/>
          <p14:tracePt t="5341" x="2954338" y="6283325"/>
          <p14:tracePt t="5350" x="2954338" y="6256338"/>
          <p14:tracePt t="5357" x="2962275" y="6246813"/>
          <p14:tracePt t="5367" x="2990850" y="6237288"/>
          <p14:tracePt t="5373" x="3027363" y="6229350"/>
          <p14:tracePt t="5383" x="3081338" y="6210300"/>
          <p14:tracePt t="5389" x="3117850" y="6210300"/>
          <p14:tracePt t="5398" x="3171825" y="6210300"/>
          <p14:tracePt t="5405" x="3236913" y="6210300"/>
          <p14:tracePt t="5413" x="3273425" y="6210300"/>
          <p14:tracePt t="5421" x="3327400" y="6210300"/>
          <p14:tracePt t="5430" x="3400425" y="6210300"/>
          <p14:tracePt t="5437" x="3473450" y="6210300"/>
          <p14:tracePt t="5445" x="3600450" y="6210300"/>
          <p14:tracePt t="5453" x="3729038" y="6210300"/>
          <p14:tracePt t="5461" x="3856038" y="6210300"/>
          <p14:tracePt t="5469" x="3965575" y="6210300"/>
          <p14:tracePt t="5477" x="4057650" y="6210300"/>
          <p14:tracePt t="5485" x="4121150" y="6210300"/>
          <p14:tracePt t="5493" x="4129088" y="6210300"/>
          <p14:tracePt t="5501" x="4157663" y="6219825"/>
          <p14:tracePt t="5518" x="4157663" y="6246813"/>
          <p14:tracePt t="5525" x="4157663" y="6256338"/>
          <p14:tracePt t="5534" x="4157663" y="6283325"/>
          <p14:tracePt t="5541" x="4129088" y="6329363"/>
          <p14:tracePt t="5550" x="4094163" y="6356350"/>
          <p14:tracePt t="5557" x="4065588" y="6383338"/>
          <p14:tracePt t="5567" x="4029075" y="6419850"/>
          <p14:tracePt t="5573" x="4029075" y="6429375"/>
          <p14:tracePt t="5584" x="4002088" y="6446838"/>
          <p14:tracePt t="5598" x="3992563" y="6456363"/>
          <p14:tracePt t="5709" x="3984625" y="6456363"/>
          <p14:tracePt t="5717" x="3965575" y="6465888"/>
          <p14:tracePt t="5725" x="3892550" y="6465888"/>
          <p14:tracePt t="5734" x="3783013" y="6465888"/>
          <p14:tracePt t="5741" x="3673475" y="6465888"/>
          <p14:tracePt t="5751" x="3563938" y="6465888"/>
          <p14:tracePt t="5757" x="3436938" y="6465888"/>
          <p14:tracePt t="5767" x="3382963" y="6465888"/>
          <p14:tracePt t="5773" x="3309938" y="6465888"/>
          <p14:tracePt t="5783" x="3254375" y="6465888"/>
          <p14:tracePt t="5789" x="3200400" y="6465888"/>
          <p14:tracePt t="5797" x="3154363" y="6465888"/>
          <p14:tracePt t="5805" x="3117850" y="6465888"/>
          <p14:tracePt t="5813" x="3108325" y="6465888"/>
          <p14:tracePt t="6061" x="3100388" y="6465888"/>
          <p14:tracePt t="6116" x="3063875" y="6465888"/>
          <p14:tracePt t="6125" x="3054350" y="6465888"/>
          <p14:tracePt t="6133" x="3027363" y="6465888"/>
          <p14:tracePt t="6141" x="2981325" y="6438900"/>
          <p14:tracePt t="6150" x="2925763" y="6411913"/>
          <p14:tracePt t="6157" x="2852738" y="6356350"/>
          <p14:tracePt t="6167" x="2789238" y="6319838"/>
          <p14:tracePt t="6173" x="2762250" y="6310313"/>
          <p14:tracePt t="6183" x="2708275" y="6292850"/>
          <p14:tracePt t="6189" x="2662238" y="6273800"/>
          <p14:tracePt t="6197" x="2643188" y="6256338"/>
          <p14:tracePt t="6205" x="2625725" y="6210300"/>
          <p14:tracePt t="6213" x="2598738" y="6192838"/>
          <p14:tracePt t="6221" x="2579688" y="6183313"/>
          <p14:tracePt t="6229" x="2552700" y="6164263"/>
          <p14:tracePt t="6245" x="2543175" y="6156325"/>
          <p14:tracePt t="6253" x="2525713" y="6127750"/>
          <p14:tracePt t="6261" x="2525713" y="6119813"/>
          <p14:tracePt t="6269" x="2525713" y="6110288"/>
          <p14:tracePt t="6277" x="2516188" y="6073775"/>
          <p14:tracePt t="6286" x="2516188" y="6064250"/>
          <p14:tracePt t="6293" x="2516188" y="6046788"/>
          <p14:tracePt t="6302" x="2506663" y="6027738"/>
          <p14:tracePt t="6309" x="2506663" y="6018213"/>
          <p14:tracePt t="6318" x="2498725" y="5991225"/>
          <p14:tracePt t="6325" x="2498725" y="5983288"/>
          <p14:tracePt t="6333" x="2498725" y="5973763"/>
          <p14:tracePt t="6341" x="2498725" y="5946775"/>
          <p14:tracePt t="6350" x="2498725" y="5937250"/>
          <p14:tracePt t="6357" x="2498725" y="5910263"/>
          <p14:tracePt t="6367" x="2498725" y="5900738"/>
          <p14:tracePt t="6373" x="2498725" y="5864225"/>
          <p14:tracePt t="6383" x="2498725" y="5827713"/>
          <p14:tracePt t="6389" x="2498725" y="5800725"/>
          <p14:tracePt t="6397" x="2498725" y="5754688"/>
          <p14:tracePt t="6404" x="2498725" y="5745163"/>
          <p14:tracePt t="6412" x="2498725" y="5708650"/>
          <p14:tracePt t="6420" x="2498725" y="5691188"/>
          <p14:tracePt t="6428" x="2498725" y="5654675"/>
          <p14:tracePt t="6436" x="2498725" y="5608638"/>
          <p14:tracePt t="6444" x="2506663" y="5581650"/>
          <p14:tracePt t="6452" x="2533650" y="5554663"/>
          <p14:tracePt t="6460" x="2543175" y="5535613"/>
          <p14:tracePt t="6469" x="2570163" y="5489575"/>
          <p14:tracePt t="6476" x="2579688" y="5481638"/>
          <p14:tracePt t="6484" x="2616200" y="5453063"/>
          <p14:tracePt t="6492" x="2625725" y="5445125"/>
          <p14:tracePt t="6501" x="2635250" y="5435600"/>
          <p14:tracePt t="6509" x="2662238" y="5408613"/>
          <p14:tracePt t="6517" x="2671763" y="5399088"/>
          <p14:tracePt t="6525" x="2679700" y="5389563"/>
          <p14:tracePt t="6533" x="2689225" y="5372100"/>
          <p14:tracePt t="6541" x="2716213" y="5343525"/>
          <p14:tracePt t="6550" x="2752725" y="5326063"/>
          <p14:tracePt t="6557" x="2781300" y="5299075"/>
          <p14:tracePt t="6567" x="2825750" y="5270500"/>
          <p14:tracePt t="6573" x="2852738" y="5243513"/>
          <p14:tracePt t="6583" x="2944813" y="5197475"/>
          <p14:tracePt t="6589" x="2990850" y="5170488"/>
          <p14:tracePt t="6597" x="3035300" y="5153025"/>
          <p14:tracePt t="6605" x="3090863" y="5143500"/>
          <p14:tracePt t="6613" x="3154363" y="5126038"/>
          <p14:tracePt t="6621" x="3200400" y="5116513"/>
          <p14:tracePt t="6629" x="3244850" y="5097463"/>
          <p14:tracePt t="6637" x="3300413" y="5097463"/>
          <p14:tracePt t="6645" x="3327400" y="5097463"/>
          <p14:tracePt t="6653" x="3336925" y="5097463"/>
          <p14:tracePt t="6717" x="3346450" y="5097463"/>
          <p14:tracePt t="6916" x="3300413" y="5097463"/>
          <p14:tracePt t="6924" x="3217863" y="5097463"/>
          <p14:tracePt t="6932" x="3163888" y="5097463"/>
          <p14:tracePt t="6940" x="3071813" y="5097463"/>
          <p14:tracePt t="6950" x="3017838" y="5097463"/>
          <p14:tracePt t="6957" x="2954338" y="5080000"/>
          <p14:tracePt t="6966" x="2889250" y="5053013"/>
          <p14:tracePt t="6972" x="2835275" y="5024438"/>
          <p14:tracePt t="6980" x="2789238" y="5006975"/>
          <p14:tracePt t="6988" x="2781300" y="4997450"/>
          <p14:tracePt t="6996" x="2771775" y="4987925"/>
          <p14:tracePt t="7012" x="2771775" y="4979988"/>
          <p14:tracePt t="7029" x="2771775" y="4970463"/>
          <p14:tracePt t="7037" x="2771775" y="4951413"/>
          <p14:tracePt t="7045" x="2771775" y="4943475"/>
          <p14:tracePt t="7053" x="2771775" y="4933950"/>
          <p14:tracePt t="7061" x="2789238" y="4914900"/>
          <p14:tracePt t="7077" x="2798763" y="4906963"/>
          <p14:tracePt t="7149" x="2825750" y="4906963"/>
          <p14:tracePt t="7157" x="2835275" y="4906963"/>
          <p14:tracePt t="7166" x="2871788" y="4906963"/>
          <p14:tracePt t="7174" x="2917825" y="4924425"/>
          <p14:tracePt t="7184" x="2981325" y="4960938"/>
          <p14:tracePt t="7189" x="3054350" y="4979988"/>
          <p14:tracePt t="7197" x="3136900" y="5006975"/>
          <p14:tracePt t="7205" x="3236913" y="5033963"/>
          <p14:tracePt t="7213" x="3290888" y="5053013"/>
          <p14:tracePt t="7221" x="3373438" y="5097463"/>
          <p14:tracePt t="7229" x="3427413" y="5097463"/>
          <p14:tracePt t="7237" x="3446463" y="5106988"/>
          <p14:tracePt t="7245" x="3482975" y="5116513"/>
          <p14:tracePt t="7253" x="3500438" y="5133975"/>
          <p14:tracePt t="7389" x="3500438" y="5143500"/>
          <p14:tracePt t="7404" x="3490913" y="5153025"/>
          <p14:tracePt t="7412" x="3482975" y="5160963"/>
          <p14:tracePt t="7420" x="3463925" y="5180013"/>
          <p14:tracePt t="7428" x="3446463" y="5197475"/>
          <p14:tracePt t="7436" x="3390900" y="5216525"/>
          <p14:tracePt t="7445" x="3373438" y="5233988"/>
          <p14:tracePt t="7453" x="3354388" y="5243513"/>
          <p14:tracePt t="7461" x="3317875" y="5270500"/>
          <p14:tracePt t="7470" x="3290888" y="5289550"/>
          <p14:tracePt t="7476" x="3244850" y="5299075"/>
          <p14:tracePt t="7484" x="3208338" y="5307013"/>
          <p14:tracePt t="7492" x="3171825" y="5326063"/>
          <p14:tracePt t="7500" x="3117850" y="5353050"/>
          <p14:tracePt t="7508" x="3090863" y="5362575"/>
          <p14:tracePt t="7516" x="3044825" y="5380038"/>
          <p14:tracePt t="7524" x="3027363" y="5408613"/>
          <p14:tracePt t="7533" x="3017838" y="5408613"/>
          <p14:tracePt t="7548" x="2981325" y="5435600"/>
          <p14:tracePt t="7693" x="2981325" y="5399088"/>
          <p14:tracePt t="7701" x="3027363" y="5280025"/>
          <p14:tracePt t="7709" x="3127375" y="5126038"/>
          <p14:tracePt t="7717" x="3217863" y="4987925"/>
          <p14:tracePt t="7725" x="3281363" y="4951413"/>
          <p14:tracePt t="7734" x="3309938" y="4860925"/>
          <p14:tracePt t="7741" x="3373438" y="4760913"/>
          <p14:tracePt t="7749" x="3446463" y="4641850"/>
          <p14:tracePt t="7757" x="3519488" y="4505325"/>
          <p14:tracePt t="7767" x="3527425" y="4395788"/>
          <p14:tracePt t="7773" x="3592513" y="4295775"/>
          <p14:tracePt t="7783" x="3600450" y="4222750"/>
          <p14:tracePt t="7789" x="3646488" y="4122738"/>
          <p14:tracePt t="7798" x="3646488" y="4094163"/>
          <p14:tracePt t="7805" x="3646488" y="4013200"/>
          <p14:tracePt t="7813" x="3656013" y="3976688"/>
          <p14:tracePt t="7821" x="3656013" y="3948113"/>
          <p14:tracePt t="7829" x="3656013" y="3940175"/>
          <p14:tracePt t="7837" x="3656013" y="3911600"/>
          <p14:tracePt t="7845" x="3656013" y="3903663"/>
          <p14:tracePt t="7853" x="3656013" y="3894138"/>
          <p14:tracePt t="7861" x="3656013" y="3875088"/>
          <p14:tracePt t="7869" x="3656013" y="3857625"/>
          <p14:tracePt t="7877" x="3656013" y="3811588"/>
          <p14:tracePt t="7902" x="3656013" y="3711575"/>
          <p14:tracePt t="7917" x="3646488" y="3665538"/>
          <p14:tracePt t="7925" x="3646488" y="3648075"/>
          <p14:tracePt t="8005" x="3636963" y="3629025"/>
          <p14:tracePt t="8038" x="3609975" y="3611563"/>
          <p14:tracePt t="8053" x="3609975" y="3602038"/>
          <p14:tracePt t="8061" x="3592513" y="3584575"/>
          <p14:tracePt t="8069" x="3592513" y="3575050"/>
          <p14:tracePt t="8085" x="3582988" y="3556000"/>
          <p14:tracePt t="8101" x="3563938" y="3556000"/>
          <p14:tracePt t="8126" x="3556000" y="3538538"/>
          <p14:tracePt t="8133" x="3556000" y="3529013"/>
          <p14:tracePt t="8141" x="3556000" y="3519488"/>
          <p14:tracePt t="8261" x="3556000" y="3511550"/>
          <p14:tracePt t="8269" x="3556000" y="3502025"/>
          <p14:tracePt t="8277" x="3556000" y="3482975"/>
          <p14:tracePt t="8285" x="3556000" y="3455988"/>
          <p14:tracePt t="8293" x="3556000" y="3438525"/>
          <p14:tracePt t="8301" x="3556000" y="3419475"/>
          <p14:tracePt t="8309" x="3556000" y="3402013"/>
          <p14:tracePt t="8317" x="3556000" y="3392488"/>
          <p14:tracePt t="8325" x="3536950" y="3375025"/>
          <p14:tracePt t="8334" x="3509963" y="3355975"/>
          <p14:tracePt t="8341" x="3463925" y="3346450"/>
          <p14:tracePt t="8350" x="3419475" y="3309938"/>
          <p14:tracePt t="8358" x="3382963" y="3302000"/>
          <p14:tracePt t="8367" x="3346450" y="3292475"/>
          <p14:tracePt t="8373" x="3300413" y="3273425"/>
          <p14:tracePt t="8383" x="3273425" y="3246438"/>
          <p14:tracePt t="8389" x="3227388" y="3236913"/>
          <p14:tracePt t="8397" x="3200400" y="3228975"/>
          <p14:tracePt t="8404" x="3181350" y="3209925"/>
          <p14:tracePt t="8412" x="3136900" y="3182938"/>
          <p14:tracePt t="8420" x="3127375" y="3173413"/>
          <p14:tracePt t="8428" x="3108325" y="3155950"/>
          <p14:tracePt t="8436" x="3081338" y="3136900"/>
          <p14:tracePt t="8444" x="3044825" y="3109913"/>
          <p14:tracePt t="8452" x="3027363" y="3100388"/>
          <p14:tracePt t="8460" x="3008313" y="3082925"/>
          <p14:tracePt t="8469" x="2962275" y="3046413"/>
          <p14:tracePt t="8477" x="2954338" y="3036888"/>
          <p14:tracePt t="8484" x="2935288" y="3017838"/>
          <p14:tracePt t="8492" x="2925763" y="2990850"/>
          <p14:tracePt t="8500" x="2908300" y="2946400"/>
          <p14:tracePt t="8509" x="2908300" y="2917825"/>
          <p14:tracePt t="8516" x="2871788" y="2881313"/>
          <p14:tracePt t="8524" x="2862263" y="2827338"/>
          <p14:tracePt t="8533" x="2862263" y="2781300"/>
          <p14:tracePt t="8540" x="2852738" y="2727325"/>
          <p14:tracePt t="8548" x="2825750" y="2681288"/>
          <p14:tracePt t="8556" x="2825750" y="2671763"/>
          <p14:tracePt t="8572" x="2825750" y="2654300"/>
          <p14:tracePt t="8582" x="2817813" y="2635250"/>
          <p14:tracePt t="8589" x="2817813" y="2625725"/>
          <p14:tracePt t="8597" x="2817813" y="2598738"/>
          <p14:tracePt t="8605" x="2817813" y="2589213"/>
          <p14:tracePt t="8613" x="2817813" y="2562225"/>
          <p14:tracePt t="8621" x="2825750" y="2544763"/>
          <p14:tracePt t="8629" x="2835275" y="2535238"/>
          <p14:tracePt t="8637" x="2844800" y="2508250"/>
          <p14:tracePt t="8645" x="2871788" y="2481263"/>
          <p14:tracePt t="8653" x="2908300" y="2435225"/>
          <p14:tracePt t="8661" x="2954338" y="2398713"/>
          <p14:tracePt t="8669" x="2998788" y="2362200"/>
          <p14:tracePt t="8677" x="3081338" y="2306638"/>
          <p14:tracePt t="8686" x="3163888" y="2252663"/>
          <p14:tracePt t="8693" x="3273425" y="2160588"/>
          <p14:tracePt t="8701" x="3354388" y="2097088"/>
          <p14:tracePt t="8709" x="3482975" y="2033588"/>
          <p14:tracePt t="8717" x="3656013" y="1943100"/>
          <p14:tracePt t="8725" x="3775075" y="1924050"/>
          <p14:tracePt t="8733" x="3892550" y="1851025"/>
          <p14:tracePt t="8741" x="3948113" y="1824038"/>
          <p14:tracePt t="8750" x="4011613" y="1814513"/>
          <p14:tracePt t="8757" x="4038600" y="1814513"/>
          <p14:tracePt t="8789" x="4048125" y="1814513"/>
          <p14:tracePt t="8854" x="4057650" y="1814513"/>
          <p14:tracePt t="8869" x="4057650" y="1824038"/>
          <p14:tracePt t="8888" x="4038600" y="1824038"/>
          <p14:tracePt t="8901" x="4029075" y="1833563"/>
          <p14:tracePt t="8909" x="4011613" y="1833563"/>
          <p14:tracePt t="8982" x="3992563" y="1833563"/>
          <p14:tracePt t="8989" x="3975100" y="1860550"/>
          <p14:tracePt t="8998" x="3956050" y="1860550"/>
          <p14:tracePt t="9005" x="3948113" y="1860550"/>
          <p14:tracePt t="9014" x="3911600" y="1870075"/>
          <p14:tracePt t="9021" x="3865563" y="1870075"/>
          <p14:tracePt t="9030" x="3856038" y="1870075"/>
          <p14:tracePt t="9037" x="3819525" y="1870075"/>
          <p14:tracePt t="9045" x="3775075" y="1870075"/>
          <p14:tracePt t="9053" x="3729038" y="1870075"/>
          <p14:tracePt t="9061" x="3702050" y="1870075"/>
          <p14:tracePt t="9069" x="3673475" y="1870075"/>
          <p14:tracePt t="9077" x="3665538" y="1870075"/>
          <p14:tracePt t="9085" x="3636963" y="1870075"/>
          <p14:tracePt t="9093" x="3629025" y="1870075"/>
          <p14:tracePt t="9102" x="3619500" y="1870075"/>
          <p14:tracePt t="9117" x="3609975" y="1870075"/>
          <p14:tracePt t="9141" x="3600450" y="1870075"/>
          <p14:tracePt t="9157" x="3582988" y="1878013"/>
          <p14:tracePt t="9167" x="3536950" y="1914525"/>
          <p14:tracePt t="9174" x="3490913" y="1924050"/>
          <p14:tracePt t="9183" x="3446463" y="1979613"/>
          <p14:tracePt t="9189" x="3400425" y="1997075"/>
          <p14:tracePt t="9200" x="3354388" y="2024063"/>
          <p14:tracePt t="9205" x="3290888" y="2070100"/>
          <p14:tracePt t="9214" x="3227388" y="2116138"/>
          <p14:tracePt t="9223" x="3154363" y="2160588"/>
          <p14:tracePt t="9230" x="3071813" y="2216150"/>
          <p14:tracePt t="9238" x="3008313" y="2262188"/>
          <p14:tracePt t="9245" x="2962275" y="2279650"/>
          <p14:tracePt t="9253" x="2917825" y="2316163"/>
          <p14:tracePt t="9261" x="2852738" y="2371725"/>
          <p14:tracePt t="9271" x="2808288" y="2408238"/>
          <p14:tracePt t="9278" x="2744788" y="2425700"/>
          <p14:tracePt t="9286" x="2679700" y="2481263"/>
          <p14:tracePt t="9293" x="2616200" y="2535238"/>
          <p14:tracePt t="9301" x="2516188" y="2571750"/>
          <p14:tracePt t="9310" x="2479675" y="2608263"/>
          <p14:tracePt t="9317" x="2397125" y="2662238"/>
          <p14:tracePt t="9326" x="2379663" y="2681288"/>
          <p14:tracePt t="9334" x="2333625" y="2698750"/>
          <p14:tracePt t="9341" x="2316163" y="2735263"/>
          <p14:tracePt t="9350" x="2270125" y="2781300"/>
          <p14:tracePt t="9357" x="2251075" y="2827338"/>
          <p14:tracePt t="9367" x="2233613" y="2844800"/>
          <p14:tracePt t="9373" x="2206625" y="2900363"/>
          <p14:tracePt t="9383" x="2187575" y="2917825"/>
          <p14:tracePt t="9389" x="2179638" y="2946400"/>
          <p14:tracePt t="9399" x="2151063" y="3000375"/>
          <p14:tracePt t="9405" x="2151063" y="3027363"/>
          <p14:tracePt t="9414" x="2151063" y="3036888"/>
          <p14:tracePt t="9421" x="2133600" y="3073400"/>
          <p14:tracePt t="9429" x="2133600" y="3082925"/>
          <p14:tracePt t="9437" x="2133600" y="3090863"/>
          <p14:tracePt t="9446" x="2133600" y="3100388"/>
          <p14:tracePt t="9574" x="2133600" y="3109913"/>
          <p14:tracePt t="9589" x="2133600" y="3119438"/>
          <p14:tracePt t="9598" x="2133600" y="3127375"/>
          <p14:tracePt t="9605" x="2133600" y="3136900"/>
          <p14:tracePt t="9614" x="2151063" y="3163888"/>
          <p14:tracePt t="9621" x="2224088" y="3163888"/>
          <p14:tracePt t="9629" x="2306638" y="3173413"/>
          <p14:tracePt t="9637" x="2379663" y="3192463"/>
          <p14:tracePt t="9645" x="2489200" y="3192463"/>
          <p14:tracePt t="9653" x="2589213" y="3200400"/>
          <p14:tracePt t="9661" x="2662238" y="3200400"/>
          <p14:tracePt t="9669" x="2771775" y="3200400"/>
          <p14:tracePt t="9677" x="2844800" y="3200400"/>
          <p14:tracePt t="9685" x="2917825" y="3200400"/>
          <p14:tracePt t="9693" x="3017838" y="3228975"/>
          <p14:tracePt t="9701" x="3044825" y="3228975"/>
          <p14:tracePt t="9709" x="3071813" y="3228975"/>
          <p14:tracePt t="9717" x="3081338" y="3228975"/>
          <p14:tracePt t="10205" x="3063875" y="3228975"/>
          <p14:tracePt t="10213" x="2935288" y="3228975"/>
          <p14:tracePt t="10221" x="2808288" y="3228975"/>
          <p14:tracePt t="10229" x="2679700" y="3228975"/>
          <p14:tracePt t="10236" x="2552700" y="3228975"/>
          <p14:tracePt t="10244" x="2462213" y="3228975"/>
          <p14:tracePt t="10252" x="2379663" y="3228975"/>
          <p14:tracePt t="10260" x="2287588" y="3209925"/>
          <p14:tracePt t="10268" x="2260600" y="3200400"/>
          <p14:tracePt t="10276" x="2243138" y="3200400"/>
          <p14:tracePt t="10284" x="2224088" y="3182938"/>
          <p14:tracePt t="10309" x="2224088" y="3173413"/>
          <p14:tracePt t="10325" x="2233613" y="3127375"/>
          <p14:tracePt t="10333" x="2233613" y="3119438"/>
          <p14:tracePt t="10341" x="2233613" y="3090863"/>
          <p14:tracePt t="10350" x="2243138" y="3063875"/>
          <p14:tracePt t="10357" x="2243138" y="3036888"/>
          <p14:tracePt t="10367" x="2251075" y="3017838"/>
          <p14:tracePt t="10373" x="2251075" y="3000375"/>
          <p14:tracePt t="10383" x="2270125" y="2973388"/>
          <p14:tracePt t="10389" x="2279650" y="2954338"/>
          <p14:tracePt t="10399" x="2279650" y="2946400"/>
          <p14:tracePt t="10404" x="2279650" y="2917825"/>
          <p14:tracePt t="10412" x="2297113" y="2890838"/>
          <p14:tracePt t="10420" x="2324100" y="2854325"/>
          <p14:tracePt t="10428" x="2333625" y="2817813"/>
          <p14:tracePt t="10436" x="2343150" y="2800350"/>
          <p14:tracePt t="10444" x="2360613" y="2754313"/>
          <p14:tracePt t="10452" x="2379663" y="2735263"/>
          <p14:tracePt t="10460" x="2406650" y="2698750"/>
          <p14:tracePt t="10468" x="2433638" y="2671763"/>
          <p14:tracePt t="10477" x="2479675" y="2625725"/>
          <p14:tracePt t="10487" x="2516188" y="2589213"/>
          <p14:tracePt t="10493" x="2562225" y="2554288"/>
          <p14:tracePt t="10501" x="2616200" y="2508250"/>
          <p14:tracePt t="10509" x="2679700" y="2452688"/>
          <p14:tracePt t="10518" x="2762250" y="2416175"/>
          <p14:tracePt t="10525" x="2808288" y="2379663"/>
          <p14:tracePt t="10533" x="2917825" y="2335213"/>
          <p14:tracePt t="10541" x="2998788" y="2298700"/>
          <p14:tracePt t="10550" x="3063875" y="2252663"/>
          <p14:tracePt t="10557" x="3136900" y="2206625"/>
          <p14:tracePt t="10565" x="3208338" y="2160588"/>
          <p14:tracePt t="10573" x="3273425" y="2133600"/>
          <p14:tracePt t="10582" x="3336925" y="2097088"/>
          <p14:tracePt t="10589" x="3382963" y="2060575"/>
          <p14:tracePt t="10598" x="3427413" y="2052638"/>
          <p14:tracePt t="10605" x="3455988" y="1987550"/>
          <p14:tracePt t="10613" x="3463925" y="1987550"/>
          <p14:tracePt t="10621" x="3482975" y="1979613"/>
          <p14:tracePt t="10629" x="3500438" y="1960563"/>
          <p14:tracePt t="10661" x="3536950" y="1951038"/>
          <p14:tracePt t="10669" x="3546475" y="1943100"/>
          <p14:tracePt t="10878" x="3473450" y="1960563"/>
          <p14:tracePt t="10884" x="3336925" y="2006600"/>
          <p14:tracePt t="10892" x="3254375" y="2052638"/>
          <p14:tracePt t="10900" x="3181350" y="2070100"/>
          <p14:tracePt t="10908" x="3117850" y="2116138"/>
          <p14:tracePt t="10916" x="3054350" y="2133600"/>
          <p14:tracePt t="10924" x="3017838" y="2160588"/>
          <p14:tracePt t="10932" x="2962275" y="2179638"/>
          <p14:tracePt t="10940" x="2898775" y="2216150"/>
          <p14:tracePt t="10948" x="2835275" y="2262188"/>
          <p14:tracePt t="10957" x="2789238" y="2289175"/>
          <p14:tracePt t="10966" x="2744788" y="2316163"/>
          <p14:tracePt t="10972" x="2689225" y="2362200"/>
          <p14:tracePt t="10981" x="2625725" y="2408238"/>
          <p14:tracePt t="10988" x="2579688" y="2435225"/>
          <p14:tracePt t="10996" x="2562225" y="2471738"/>
          <p14:tracePt t="11004" x="2516188" y="2508250"/>
          <p14:tracePt t="11012" x="2489200" y="2535238"/>
          <p14:tracePt t="11020" x="2462213" y="2562225"/>
          <p14:tracePt t="11028" x="2452688" y="2581275"/>
          <p14:tracePt t="11036" x="2425700" y="2617788"/>
          <p14:tracePt t="11044" x="2416175" y="2625725"/>
          <p14:tracePt t="11052" x="2406650" y="2635250"/>
          <p14:tracePt t="11060" x="2379663" y="2644775"/>
          <p14:tracePt t="11068" x="2370138" y="2662238"/>
          <p14:tracePt t="11076" x="2360613" y="2681288"/>
          <p14:tracePt t="11084" x="2343150" y="2698750"/>
          <p14:tracePt t="11092" x="2333625" y="2717800"/>
          <p14:tracePt t="11100" x="2324100" y="2744788"/>
          <p14:tracePt t="11108" x="2316163" y="2763838"/>
          <p14:tracePt t="11116" x="2287588" y="2827338"/>
          <p14:tracePt t="11124" x="2279650" y="2854325"/>
          <p14:tracePt t="11132" x="2279650" y="2881313"/>
          <p14:tracePt t="11140" x="2279650" y="2927350"/>
          <p14:tracePt t="11148" x="2270125" y="2954338"/>
          <p14:tracePt t="11157" x="2270125" y="2973388"/>
          <p14:tracePt t="11166" x="2270125" y="2982913"/>
          <p14:tracePt t="11173" x="2270125" y="2990850"/>
          <p14:tracePt t="11189" x="2270125" y="3000375"/>
          <p14:tracePt t="11813" x="2279650" y="3000375"/>
          <p14:tracePt t="11820" x="2297113" y="2990850"/>
          <p14:tracePt t="11828" x="2306638" y="2963863"/>
          <p14:tracePt t="11837" x="2306638" y="2946400"/>
          <p14:tracePt t="11845" x="2316163" y="2917825"/>
          <p14:tracePt t="11853" x="2324100" y="2909888"/>
          <p14:tracePt t="11861" x="2333625" y="2900363"/>
          <p14:tracePt t="11869" x="2333625" y="2881313"/>
          <p14:tracePt t="11877" x="2333625" y="2863850"/>
          <p14:tracePt t="11886" x="2333625" y="2836863"/>
          <p14:tracePt t="11893" x="2343150" y="2817813"/>
          <p14:tracePt t="11901" x="2343150" y="2808288"/>
          <p14:tracePt t="11909" x="2343150" y="2781300"/>
          <p14:tracePt t="11918" x="2352675" y="2771775"/>
          <p14:tracePt t="11925" x="2352675" y="2763838"/>
          <p14:tracePt t="11932" x="2352675" y="2744788"/>
          <p14:tracePt t="11941" x="2352675" y="2708275"/>
          <p14:tracePt t="11949" x="2352675" y="2681288"/>
          <p14:tracePt t="11957" x="2370138" y="2654300"/>
          <p14:tracePt t="11966" x="2397125" y="2608263"/>
          <p14:tracePt t="11973" x="2406650" y="2562225"/>
          <p14:tracePt t="11983" x="2416175" y="2535238"/>
          <p14:tracePt t="11989" x="2433638" y="2517775"/>
          <p14:tracePt t="11999" x="2433638" y="2498725"/>
          <p14:tracePt t="12005" x="2443163" y="2481263"/>
          <p14:tracePt t="12013" x="2452688" y="2452688"/>
          <p14:tracePt t="12021" x="2452688" y="2444750"/>
          <p14:tracePt t="12029" x="2470150" y="2425700"/>
          <p14:tracePt t="12045" x="2479675" y="2408238"/>
          <p14:tracePt t="12053" x="2479675" y="2398713"/>
          <p14:tracePt t="12069" x="2479675" y="2389188"/>
          <p14:tracePt t="12077" x="2489200" y="2362200"/>
          <p14:tracePt t="12093" x="2489200" y="2343150"/>
          <p14:tracePt t="12101" x="2489200" y="2335213"/>
          <p14:tracePt t="12109" x="2516188" y="2306638"/>
          <p14:tracePt t="12125" x="2516188" y="2298700"/>
          <p14:tracePt t="12132" x="2516188" y="2270125"/>
          <p14:tracePt t="12141" x="2516188" y="2262188"/>
          <p14:tracePt t="12150" x="2525713" y="2252663"/>
          <p14:tracePt t="12157" x="2525713" y="2225675"/>
          <p14:tracePt t="12166" x="2525713" y="2216150"/>
          <p14:tracePt t="12189" x="2525713" y="2189163"/>
          <p14:tracePt t="12205" x="2533650" y="2179638"/>
          <p14:tracePt t="12213" x="2533650" y="2170113"/>
          <p14:tracePt t="12237" x="2543175" y="2152650"/>
          <p14:tracePt t="12245" x="2570163" y="2133600"/>
          <p14:tracePt t="12261" x="2589213" y="2125663"/>
          <p14:tracePt t="12269" x="2616200" y="2106613"/>
          <p14:tracePt t="12277" x="2643188" y="2079625"/>
          <p14:tracePt t="12285" x="2679700" y="2070100"/>
          <p14:tracePt t="12293" x="2744788" y="2033588"/>
          <p14:tracePt t="12302" x="2789238" y="2024063"/>
          <p14:tracePt t="12309" x="2817813" y="2016125"/>
          <p14:tracePt t="12317" x="2881313" y="1979613"/>
          <p14:tracePt t="12325" x="2889250" y="1979613"/>
          <p14:tracePt t="12333" x="2935288" y="1979613"/>
          <p14:tracePt t="12357" x="2944813" y="1979613"/>
          <p14:tracePt t="12373" x="2954338" y="1979613"/>
          <p14:tracePt t="12384" x="2981325" y="1979613"/>
          <p14:tracePt t="12389" x="3008313" y="1979613"/>
          <p14:tracePt t="12399" x="3035300" y="1979613"/>
          <p14:tracePt t="12405" x="3090863" y="1979613"/>
          <p14:tracePt t="12413" x="3127375" y="1979613"/>
          <p14:tracePt t="12421" x="3181350" y="1979613"/>
          <p14:tracePt t="12429" x="3244850" y="1979613"/>
          <p14:tracePt t="12437" x="3281363" y="1979613"/>
          <p14:tracePt t="12445" x="3309938" y="1979613"/>
          <p14:tracePt t="12453" x="3327400" y="1979613"/>
          <p14:tracePt t="12461" x="3346450" y="1979613"/>
          <p14:tracePt t="12709" x="3354388" y="1979613"/>
          <p14:tracePt t="12717" x="3363913" y="1987550"/>
          <p14:tracePt t="12725" x="3363913" y="2024063"/>
          <p14:tracePt t="12732" x="3363913" y="2079625"/>
          <p14:tracePt t="12740" x="3363913" y="2133600"/>
          <p14:tracePt t="12748" x="3327400" y="2216150"/>
          <p14:tracePt t="12756" x="3327400" y="2262188"/>
          <p14:tracePt t="12764" x="3317875" y="2316163"/>
          <p14:tracePt t="12772" x="3309938" y="2362200"/>
          <p14:tracePt t="12781" x="3309938" y="2398713"/>
          <p14:tracePt t="12788" x="3309938" y="2452688"/>
          <p14:tracePt t="12799" x="3309938" y="2471738"/>
          <p14:tracePt t="12805" x="3309938" y="2481263"/>
          <p14:tracePt t="13030" x="3309938" y="2498725"/>
          <p14:tracePt t="13038" x="3309938" y="2562225"/>
          <p14:tracePt t="13045" x="3309938" y="2617788"/>
          <p14:tracePt t="13052" x="3309938" y="2717800"/>
          <p14:tracePt t="13060" x="3309938" y="2771775"/>
          <p14:tracePt t="13068" x="3309938" y="2881313"/>
          <p14:tracePt t="13076" x="3309938" y="3009900"/>
          <p14:tracePt t="13084" x="3309938" y="3119438"/>
          <p14:tracePt t="13092" x="3300413" y="3209925"/>
          <p14:tracePt t="13100" x="3300413" y="3338513"/>
          <p14:tracePt t="13108" x="3300413" y="3446463"/>
          <p14:tracePt t="13116" x="3336925" y="3602038"/>
          <p14:tracePt t="13125" x="3346450" y="3694113"/>
          <p14:tracePt t="13133" x="3346450" y="3821113"/>
          <p14:tracePt t="13141" x="3363913" y="3930650"/>
          <p14:tracePt t="13150" x="3363913" y="4003675"/>
          <p14:tracePt t="13157" x="3363913" y="4076700"/>
          <p14:tracePt t="13167" x="3354388" y="4195763"/>
          <p14:tracePt t="13173" x="3336925" y="4240213"/>
          <p14:tracePt t="13183" x="3309938" y="4286250"/>
          <p14:tracePt t="13189" x="3281363" y="4313238"/>
          <p14:tracePt t="13199" x="3254375" y="4359275"/>
          <p14:tracePt t="13205" x="3236913" y="4376738"/>
          <p14:tracePt t="13216" x="3217863" y="4422775"/>
          <p14:tracePt t="13221" x="3217863" y="4441825"/>
          <p14:tracePt t="13230" x="3200400" y="4468813"/>
          <p14:tracePt t="13237" x="3181350" y="4486275"/>
          <p14:tracePt t="13245" x="3171825" y="4522788"/>
          <p14:tracePt t="13253" x="3163888" y="4551363"/>
          <p14:tracePt t="13261" x="3136900" y="4578350"/>
          <p14:tracePt t="13269" x="3108325" y="4624388"/>
          <p14:tracePt t="13277" x="3108325" y="4641850"/>
          <p14:tracePt t="13286" x="3100388" y="4687888"/>
          <p14:tracePt t="13293" x="3071813" y="4751388"/>
          <p14:tracePt t="13303" x="3071813" y="4805363"/>
          <p14:tracePt t="13309" x="3071813" y="4860925"/>
          <p14:tracePt t="13318" x="3071813" y="4951413"/>
          <p14:tracePt t="13325" x="3071813" y="4987925"/>
          <p14:tracePt t="13333" x="3071813" y="5060950"/>
          <p14:tracePt t="13341" x="3071813" y="5116513"/>
          <p14:tracePt t="13350" x="3071813" y="5170488"/>
          <p14:tracePt t="13357" x="3071813" y="5233988"/>
          <p14:tracePt t="13367" x="3071813" y="5289550"/>
          <p14:tracePt t="13373" x="3063875" y="5343525"/>
          <p14:tracePt t="13383" x="3063875" y="5408613"/>
          <p14:tracePt t="13389" x="3054350" y="5445125"/>
          <p14:tracePt t="13399" x="3054350" y="5472113"/>
          <p14:tracePt t="13405" x="3044825" y="5508625"/>
          <p14:tracePt t="13414" x="3044825" y="5535613"/>
          <p14:tracePt t="13421" x="3044825" y="5554663"/>
          <p14:tracePt t="13430" x="3044825" y="5562600"/>
          <p14:tracePt t="13692" x="3044825" y="5572125"/>
          <p14:tracePt t="13701" x="3044825" y="5599113"/>
          <p14:tracePt t="13709" x="3044825" y="5618163"/>
          <p14:tracePt t="13717" x="3044825" y="5672138"/>
          <p14:tracePt t="13725" x="3044825" y="5699125"/>
          <p14:tracePt t="13733" x="3044825" y="5718175"/>
          <p14:tracePt t="13740" x="3044825" y="5735638"/>
          <p14:tracePt t="13748" x="3044825" y="5745163"/>
          <p14:tracePt t="13756" x="3044825" y="5764213"/>
          <p14:tracePt t="13764" x="3044825" y="5781675"/>
          <p14:tracePt t="13772" x="3044825" y="5800725"/>
          <p14:tracePt t="13780" x="3035300" y="5818188"/>
          <p14:tracePt t="14221" x="3044825" y="5837238"/>
          <p14:tracePt t="14229" x="3063875" y="5837238"/>
          <p14:tracePt t="14926" x="3063875" y="5827713"/>
          <p14:tracePt t="14937" x="3063875" y="5781675"/>
          <p14:tracePt t="14942" x="3063875" y="5745163"/>
          <p14:tracePt t="14950" x="3054350" y="5699125"/>
          <p14:tracePt t="14956" x="3044825" y="5691188"/>
          <p14:tracePt t="14964" x="3027363" y="5672138"/>
          <p14:tracePt t="14972" x="3008313" y="5654675"/>
          <p14:tracePt t="14980" x="2998788" y="5645150"/>
          <p14:tracePt t="15005" x="2990850" y="5645150"/>
          <p14:tracePt t="15021" x="2981325" y="5645150"/>
          <p14:tracePt t="15029" x="2971800" y="5645150"/>
          <p14:tracePt t="15036" x="2962275" y="5635625"/>
          <p14:tracePt t="15052" x="2962275" y="5618163"/>
          <p14:tracePt t="15060" x="2962275" y="5608638"/>
          <p14:tracePt t="15068" x="2962275" y="5599113"/>
          <p14:tracePt t="15076" x="2962275" y="5589588"/>
          <p14:tracePt t="15084" x="2944813" y="5572125"/>
          <p14:tracePt t="15101" x="2935288" y="5554663"/>
          <p14:tracePt t="15125" x="2925763" y="5545138"/>
          <p14:tracePt t="15261" x="2925763" y="5535613"/>
          <p14:tracePt t="15269" x="2925763" y="5518150"/>
          <p14:tracePt t="15277" x="2925763" y="5508625"/>
          <p14:tracePt t="15285" x="2925763" y="5472113"/>
          <p14:tracePt t="15301" x="2925763" y="5445125"/>
          <p14:tracePt t="15309" x="2925763" y="5426075"/>
          <p14:tracePt t="15317" x="2925763" y="5416550"/>
          <p14:tracePt t="15325" x="2925763" y="5399088"/>
          <p14:tracePt t="15332" x="2925763" y="5389563"/>
          <p14:tracePt t="15348" x="2925763" y="5380038"/>
          <p14:tracePt t="15452" x="2925763" y="5353050"/>
          <p14:tracePt t="15460" x="2925763" y="5343525"/>
          <p14:tracePt t="15468" x="2925763" y="5326063"/>
          <p14:tracePt t="15477" x="2925763" y="5307013"/>
          <p14:tracePt t="15485" x="2925763" y="5262563"/>
          <p14:tracePt t="15493" x="2925763" y="5243513"/>
          <p14:tracePt t="15501" x="2925763" y="5216525"/>
          <p14:tracePt t="15509" x="2925763" y="5207000"/>
          <p14:tracePt t="15517" x="2925763" y="5197475"/>
          <p14:tracePt t="15525" x="2925763" y="5189538"/>
          <p14:tracePt t="15541" x="2925763" y="5180013"/>
          <p14:tracePt t="15565" x="2925763" y="5160963"/>
          <p14:tracePt t="15591" x="2935288" y="5153025"/>
          <p14:tracePt t="15821" x="2954338" y="5126038"/>
          <p14:tracePt t="15837" x="2954338" y="5097463"/>
          <p14:tracePt t="15853" x="2954338" y="5089525"/>
          <p14:tracePt t="15941" x="2954338" y="5080000"/>
          <p14:tracePt t="15957" x="2962275" y="5070475"/>
          <p14:tracePt t="16109" x="2981325" y="5070475"/>
          <p14:tracePt t="16117" x="3008313" y="5070475"/>
          <p14:tracePt t="16125" x="3044825" y="5070475"/>
          <p14:tracePt t="16133" x="3071813" y="5070475"/>
          <p14:tracePt t="16141" x="3108325" y="5070475"/>
          <p14:tracePt t="16149" x="3127375" y="5070475"/>
          <p14:tracePt t="16157" x="3154363" y="5070475"/>
          <p14:tracePt t="16166" x="3171825" y="5070475"/>
          <p14:tracePt t="16173" x="3181350" y="5070475"/>
          <p14:tracePt t="16420" x="3190875" y="5070475"/>
          <p14:tracePt t="16428" x="3190875" y="5089525"/>
          <p14:tracePt t="16436" x="3181350" y="5106988"/>
          <p14:tracePt t="16444" x="3144838" y="5143500"/>
          <p14:tracePt t="16461" x="3117850" y="5170488"/>
          <p14:tracePt t="16469" x="3090863" y="5197475"/>
          <p14:tracePt t="16485" x="3081338" y="5197475"/>
          <p14:tracePt t="16669" x="3071813" y="5207000"/>
          <p14:tracePt t="16677" x="3063875" y="5216525"/>
          <p14:tracePt t="16685" x="3035300" y="5233988"/>
          <p14:tracePt t="16693" x="3027363" y="5243513"/>
          <p14:tracePt t="16701" x="3008313" y="5262563"/>
          <p14:tracePt t="16709" x="2998788" y="5270500"/>
          <p14:tracePt t="16893" x="3027363" y="5270500"/>
          <p14:tracePt t="16902" x="3071813" y="5270500"/>
          <p14:tracePt t="16909" x="3090863" y="5270500"/>
          <p14:tracePt t="16917" x="3117850" y="5270500"/>
          <p14:tracePt t="16924" x="3136900" y="5270500"/>
          <p14:tracePt t="16932" x="3163888" y="5270500"/>
          <p14:tracePt t="16940" x="3171825" y="5280025"/>
          <p14:tracePt t="16948" x="3181350" y="5280025"/>
          <p14:tracePt t="17093" x="3190875" y="5280025"/>
          <p14:tracePt t="17101" x="3190875" y="5299075"/>
          <p14:tracePt t="17109" x="3190875" y="5307013"/>
          <p14:tracePt t="17117" x="3190875" y="5316538"/>
          <p14:tracePt t="17125" x="3181350" y="5353050"/>
          <p14:tracePt t="17141" x="3163888" y="5362575"/>
          <p14:tracePt t="17157" x="3144838" y="5372100"/>
          <p14:tracePt t="17166" x="3117850" y="5389563"/>
          <p14:tracePt t="17173" x="3117850" y="5399088"/>
          <p14:tracePt t="17182" x="3108325" y="5408613"/>
          <p14:tracePt t="17199" x="3100388" y="5435600"/>
          <p14:tracePt t="17205" x="3090863" y="5445125"/>
          <p14:tracePt t="17215" x="3081338" y="5453063"/>
          <p14:tracePt t="17237" x="3071813" y="5462588"/>
          <p14:tracePt t="17301" x="3071813" y="5472113"/>
          <p14:tracePt t="17428" x="3071813" y="5481638"/>
          <p14:tracePt t="17436" x="3090863" y="5489575"/>
          <p14:tracePt t="17444" x="3108325" y="5489575"/>
          <p14:tracePt t="17452" x="3117850" y="5489575"/>
          <p14:tracePt t="17469" x="3136900" y="5499100"/>
          <p14:tracePt t="17598" x="3136900" y="5508625"/>
          <p14:tracePt t="17606" x="3127375" y="5526088"/>
          <p14:tracePt t="17614" x="3127375" y="5535613"/>
          <p14:tracePt t="17621" x="3108325" y="5545138"/>
          <p14:tracePt t="17630" x="3090863" y="5554663"/>
          <p14:tracePt t="17638" x="3081338" y="5554663"/>
          <p14:tracePt t="17646" x="3071813" y="5562600"/>
          <p14:tracePt t="17750" x="3063875" y="5562600"/>
          <p14:tracePt t="17757" x="3063875" y="5554663"/>
          <p14:tracePt t="17765" x="3063875" y="5481638"/>
          <p14:tracePt t="17774" x="3063875" y="5453063"/>
          <p14:tracePt t="17783" x="3063875" y="5408613"/>
          <p14:tracePt t="17789" x="3063875" y="5389563"/>
          <p14:tracePt t="17799" x="3063875" y="5335588"/>
          <p14:tracePt t="17806" x="3063875" y="5299075"/>
          <p14:tracePt t="17815" x="3090863" y="5216525"/>
          <p14:tracePt t="17821" x="3100388" y="5170488"/>
          <p14:tracePt t="17830" x="3117850" y="5097463"/>
          <p14:tracePt t="17837" x="3127375" y="5043488"/>
          <p14:tracePt t="17845" x="3154363" y="4924425"/>
          <p14:tracePt t="17853" x="3181350" y="4833938"/>
          <p14:tracePt t="17861" x="3227388" y="4732338"/>
          <p14:tracePt t="17869" x="3281363" y="4614863"/>
          <p14:tracePt t="17885" x="3400425" y="4313238"/>
          <p14:tracePt t="17893" x="3482975" y="4159250"/>
          <p14:tracePt t="17902" x="3556000" y="3994150"/>
          <p14:tracePt t="17909" x="3619500" y="3840163"/>
          <p14:tracePt t="17918" x="3692525" y="3675063"/>
          <p14:tracePt t="17925" x="3756025" y="3538538"/>
          <p14:tracePt t="17932" x="3783013" y="3411538"/>
          <p14:tracePt t="17941" x="3792538" y="3309938"/>
          <p14:tracePt t="17949" x="3819525" y="3200400"/>
          <p14:tracePt t="17957" x="3819525" y="3173413"/>
          <p14:tracePt t="17966" x="3819525" y="3127375"/>
          <p14:tracePt t="17973" x="3819525" y="3100388"/>
          <p14:tracePt t="17983" x="3819525" y="3063875"/>
          <p14:tracePt t="17989" x="3819525" y="3027363"/>
          <p14:tracePt t="17999" x="3819525" y="3017838"/>
          <p14:tracePt t="18005" x="3819525" y="3009900"/>
          <p14:tracePt t="18015" x="3819525" y="2990850"/>
          <p14:tracePt t="18021" x="3819525" y="2982913"/>
          <p14:tracePt t="18029" x="3819525" y="2973388"/>
          <p14:tracePt t="18037" x="3819525" y="2963863"/>
          <p14:tracePt t="18046" x="3819525" y="2954338"/>
          <p14:tracePt t="18053" x="3819525" y="2936875"/>
          <p14:tracePt t="18061" x="3819525" y="2900363"/>
          <p14:tracePt t="18069" x="3810000" y="2890838"/>
          <p14:tracePt t="18085" x="3810000" y="2881313"/>
          <p14:tracePt t="18093" x="3802063" y="2854325"/>
          <p14:tracePt t="18102" x="3802063" y="2844800"/>
          <p14:tracePt t="18117" x="3792538" y="2844800"/>
          <p14:tracePt t="18270" x="3783013" y="2844800"/>
          <p14:tracePt t="18277" x="3719513" y="2844800"/>
          <p14:tracePt t="18285" x="3629025" y="2844800"/>
          <p14:tracePt t="18294" x="3536950" y="2863850"/>
          <p14:tracePt t="18301" x="3490913" y="2873375"/>
          <p14:tracePt t="18309" x="3436938" y="2881313"/>
          <p14:tracePt t="18396" x="3427413" y="2881313"/>
          <p14:tracePt t="18404" x="3419475" y="2881313"/>
          <p14:tracePt t="18412" x="3390900" y="2881313"/>
          <p14:tracePt t="18420" x="3346450" y="2881313"/>
          <p14:tracePt t="18428" x="3317875" y="2881313"/>
          <p14:tracePt t="18436" x="3290888" y="2881313"/>
          <p14:tracePt t="18445" x="3281363" y="2881313"/>
          <p14:tracePt t="18453" x="3273425" y="2881313"/>
          <p14:tracePt t="18646" x="3263900" y="2881313"/>
          <p14:tracePt t="18653" x="3263900" y="2873375"/>
          <p14:tracePt t="18661" x="3263900" y="2863850"/>
          <p14:tracePt t="18669" x="3263900" y="2836863"/>
          <p14:tracePt t="18677" x="3263900" y="2827338"/>
          <p14:tracePt t="18693" x="3263900" y="2817813"/>
          <p14:tracePt t="18717" x="3263900" y="2808288"/>
          <p14:tracePt t="18741" x="3254375" y="2800350"/>
          <p14:tracePt t="18789" x="3254375" y="2727325"/>
          <p14:tracePt t="18798" x="3254375" y="2617788"/>
          <p14:tracePt t="18805" x="3254375" y="2554288"/>
          <p14:tracePt t="18814" x="3254375" y="2544763"/>
          <p14:tracePt t="18821" x="3254375" y="2535238"/>
          <p14:tracePt t="18829" x="3254375" y="2517775"/>
          <p14:tracePt t="19173" x="3254375" y="2508250"/>
          <p14:tracePt t="19180" x="3254375" y="2452688"/>
          <p14:tracePt t="19188" x="3254375" y="2398713"/>
          <p14:tracePt t="19196" x="3254375" y="2335213"/>
          <p14:tracePt t="19204" x="3281363" y="2270125"/>
          <p14:tracePt t="19213" x="3309938" y="2197100"/>
          <p14:tracePt t="19220" x="3309938" y="2143125"/>
          <p14:tracePt t="19229" x="3309938" y="2097088"/>
          <p14:tracePt t="19237" x="3317875" y="2079625"/>
          <p14:tracePt t="19245" x="3317875" y="2043113"/>
          <p14:tracePt t="19253" x="3327400" y="2024063"/>
          <p14:tracePt t="19261" x="3327400" y="2006600"/>
          <p14:tracePt t="19269" x="3327400" y="1997075"/>
          <p14:tracePt t="19277" x="3327400" y="1970088"/>
          <p14:tracePt t="19285" x="3336925" y="1951038"/>
          <p14:tracePt t="19293" x="3336925" y="1924050"/>
          <p14:tracePt t="19301" x="3346450" y="1906588"/>
          <p14:tracePt t="19309" x="3354388" y="1897063"/>
          <p14:tracePt t="19318" x="3354388" y="1870075"/>
          <p14:tracePt t="19325" x="3354388" y="1860550"/>
          <p14:tracePt t="19334" x="3354388" y="1851025"/>
          <p14:tracePt t="19341" x="3354388" y="1833563"/>
          <p14:tracePt t="19349" x="3373438" y="1814513"/>
          <p14:tracePt t="19437" x="3336925" y="1897063"/>
          <p14:tracePt t="19446" x="3281363" y="2043113"/>
          <p14:tracePt t="19453" x="3236913" y="2216150"/>
          <p14:tracePt t="19461" x="3190875" y="2362200"/>
          <p14:tracePt t="19469" x="3163888" y="2525713"/>
          <p14:tracePt t="19477" x="3127375" y="2644775"/>
          <p14:tracePt t="19485" x="3117850" y="2808288"/>
          <p14:tracePt t="19493" x="3117850" y="2973388"/>
          <p14:tracePt t="19502" x="3117850" y="3127375"/>
          <p14:tracePt t="19509" x="3117850" y="3246438"/>
          <p14:tracePt t="19517" x="3117850" y="3382963"/>
          <p14:tracePt t="19525" x="3117850" y="3565525"/>
          <p14:tracePt t="19533" x="3117850" y="3694113"/>
          <p14:tracePt t="19541" x="3136900" y="3811588"/>
          <p14:tracePt t="19549" x="3154363" y="3921125"/>
          <p14:tracePt t="19557" x="3154363" y="4067175"/>
          <p14:tracePt t="19565" x="3127375" y="4213225"/>
          <p14:tracePt t="19573" x="3127375" y="4376738"/>
          <p14:tracePt t="19582" x="3127375" y="4541838"/>
          <p14:tracePt t="19589" x="3127375" y="4705350"/>
          <p14:tracePt t="19599" x="3117850" y="4851400"/>
          <p14:tracePt t="19605" x="3117850" y="4979988"/>
          <p14:tracePt t="19615" x="3117850" y="5106988"/>
          <p14:tracePt t="19621" x="3117850" y="5197475"/>
          <p14:tracePt t="19630" x="3117850" y="5253038"/>
          <p14:tracePt t="19637" x="3117850" y="5343525"/>
          <p14:tracePt t="19645" x="3117850" y="5389563"/>
          <p14:tracePt t="19653" x="3108325" y="5426075"/>
          <p14:tracePt t="19661" x="3108325" y="5453063"/>
          <p14:tracePt t="19669" x="3071813" y="5535613"/>
          <p14:tracePt t="19677" x="3071813" y="5572125"/>
          <p14:tracePt t="19685" x="3054350" y="5618163"/>
          <p14:tracePt t="19693" x="3044825" y="5672138"/>
          <p14:tracePt t="19700" x="3035300" y="5699125"/>
          <p14:tracePt t="19709" x="3027363" y="5745163"/>
          <p14:tracePt t="19717" x="3017838" y="5772150"/>
          <p14:tracePt t="19724" x="3017838" y="5781675"/>
          <p14:tracePt t="19741" x="3008313" y="5791200"/>
          <p14:tracePt t="19749" x="3008313" y="5800725"/>
          <p14:tracePt t="19765" x="3008313" y="5818188"/>
          <p14:tracePt t="19789" x="3008313" y="5827713"/>
          <p14:tracePt t="19829" x="3008313" y="5837238"/>
          <p14:tracePt t="19837" x="3008313" y="5854700"/>
          <p14:tracePt t="19846" x="3008313" y="5864225"/>
          <p14:tracePt t="19853" x="2998788" y="5873750"/>
          <p14:tracePt t="19861" x="2998788" y="5881688"/>
          <p14:tracePt t="19869" x="2998788" y="5891213"/>
          <p14:tracePt t="19887" x="2998788" y="5900738"/>
          <p14:tracePt t="19894" x="2998788" y="5910263"/>
          <p14:tracePt t="19901" x="2998788" y="5937250"/>
          <p14:tracePt t="19909" x="2998788" y="5946775"/>
          <p14:tracePt t="19918" x="2998788" y="5964238"/>
          <p14:tracePt t="19925" x="2998788" y="5991225"/>
          <p14:tracePt t="19934" x="3008313" y="6037263"/>
          <p14:tracePt t="19941" x="3008313" y="6064250"/>
          <p14:tracePt t="19950" x="3008313" y="6091238"/>
          <p14:tracePt t="19957" x="3017838" y="6110288"/>
          <p14:tracePt t="19966" x="3035300" y="6137275"/>
          <p14:tracePt t="19973" x="3035300" y="6146800"/>
          <p14:tracePt t="19983" x="3035300" y="6156325"/>
          <p14:tracePt t="20101" x="3044825" y="6156325"/>
          <p14:tracePt t="20109" x="3054350" y="6156325"/>
          <p14:tracePt t="20117" x="3063875" y="6156325"/>
          <p14:tracePt t="20125" x="3071813" y="6146800"/>
          <p14:tracePt t="20157" x="3081338" y="6137275"/>
          <p14:tracePt t="20349" x="3081338" y="6146800"/>
          <p14:tracePt t="20357" x="3081338" y="6183313"/>
          <p14:tracePt t="20365" x="3081338" y="6237288"/>
          <p14:tracePt t="20372" x="3081338" y="6265863"/>
          <p14:tracePt t="20380" x="3081338" y="6319838"/>
          <p14:tracePt t="20388" x="3081338" y="6375400"/>
          <p14:tracePt t="20396" x="3081338" y="6419850"/>
          <p14:tracePt t="20404" x="3081338" y="6483350"/>
          <p14:tracePt t="20413" x="3081338" y="6548438"/>
          <p14:tracePt t="20420" x="3108325" y="6621463"/>
          <p14:tracePt t="20428" x="3108325" y="6675438"/>
          <p14:tracePt t="20437" x="3108325" y="6721475"/>
          <p14:tracePt t="20446" x="3117850" y="6767513"/>
          <p14:tracePt t="20453" x="3117850" y="6821488"/>
          <p14:tracePt t="20461" x="3127375" y="6848475"/>
          <p14:tracePt t="21756" x="3208338" y="6840538"/>
          <p14:tracePt t="21764" x="3236913" y="6821488"/>
          <p14:tracePt t="21772" x="3244850" y="6811963"/>
          <p14:tracePt t="21780" x="3254375" y="6811963"/>
          <p14:tracePt t="22061" x="3263900" y="6804025"/>
          <p14:tracePt t="22069" x="3254375" y="6775450"/>
          <p14:tracePt t="22077" x="3236913" y="6702425"/>
          <p14:tracePt t="22085" x="3200400" y="6638925"/>
          <p14:tracePt t="22092" x="3163888" y="6592888"/>
          <p14:tracePt t="22100" x="3127375" y="6529388"/>
          <p14:tracePt t="22108" x="3090863" y="6483350"/>
          <p14:tracePt t="22116" x="3054350" y="6402388"/>
          <p14:tracePt t="22124" x="3027363" y="6319838"/>
          <p14:tracePt t="22132" x="2990850" y="6273800"/>
          <p14:tracePt t="22140" x="2981325" y="6229350"/>
          <p14:tracePt t="22148" x="2944813" y="6164263"/>
          <p14:tracePt t="22156" x="2935288" y="6137275"/>
          <p14:tracePt t="22166" x="2935288" y="6100763"/>
          <p14:tracePt t="22172" x="2935288" y="6054725"/>
          <p14:tracePt t="22181" x="2935288" y="6000750"/>
          <p14:tracePt t="22189" x="2935288" y="5964238"/>
          <p14:tracePt t="22198" x="2935288" y="5946775"/>
          <p14:tracePt t="22205" x="2935288" y="5918200"/>
          <p14:tracePt t="22214" x="2935288" y="5900738"/>
          <p14:tracePt t="22221" x="2935288" y="5891213"/>
          <p14:tracePt t="22269" x="2935288" y="5873750"/>
          <p14:tracePt t="22373" x="2935288" y="5891213"/>
          <p14:tracePt t="22380" x="2935288" y="5900738"/>
          <p14:tracePt t="22412" x="2925763" y="5918200"/>
          <p14:tracePt t="22420" x="2925763" y="5927725"/>
          <p14:tracePt t="22428" x="2917825" y="5937250"/>
          <p14:tracePt t="22444" x="2908300" y="5946775"/>
          <p14:tracePt t="22452" x="2898775" y="5954713"/>
          <p14:tracePt t="22476" x="2889250" y="5964238"/>
          <p14:tracePt t="23285" x="2852738" y="5946775"/>
          <p14:tracePt t="23293" x="2781300" y="5818188"/>
          <p14:tracePt t="23300" x="2689225" y="5718175"/>
          <p14:tracePt t="23308" x="2606675" y="5672138"/>
          <p14:tracePt t="23316" x="2543175" y="5635625"/>
          <p14:tracePt t="23324" x="2462213" y="5581650"/>
          <p14:tracePt t="23332" x="2433638" y="5545138"/>
          <p14:tracePt t="23340" x="2416175" y="5535613"/>
          <p14:tracePt t="23348" x="2379663" y="5508625"/>
          <p14:tracePt t="23356" x="2360613" y="5489575"/>
          <p14:tracePt t="23365" x="2360613" y="5481638"/>
          <p14:tracePt t="23372" x="2352675" y="5472113"/>
          <p14:tracePt t="23396" x="2352675" y="5462588"/>
          <p14:tracePt t="23404" x="2352675" y="5435600"/>
          <p14:tracePt t="23412" x="2352675" y="5416550"/>
          <p14:tracePt t="23420" x="2352675" y="5380038"/>
          <p14:tracePt t="23428" x="2352675" y="5353050"/>
          <p14:tracePt t="23436" x="2324100" y="5307013"/>
          <p14:tracePt t="23444" x="2287588" y="5243513"/>
          <p14:tracePt t="23452" x="2279650" y="5216525"/>
          <p14:tracePt t="23460" x="2260600" y="5170488"/>
          <p14:tracePt t="23469" x="2214563" y="5106988"/>
          <p14:tracePt t="23477" x="2170113" y="5053013"/>
          <p14:tracePt t="23484" x="2160588" y="5016500"/>
          <p14:tracePt t="23493" x="2151063" y="4970463"/>
          <p14:tracePt t="23500" x="2151063" y="4951413"/>
          <p14:tracePt t="23509" x="2151063" y="4924425"/>
          <p14:tracePt t="23517" x="2133600" y="4897438"/>
          <p14:tracePt t="23525" x="2133600" y="4878388"/>
          <p14:tracePt t="23541" x="2133600" y="4833938"/>
          <p14:tracePt t="23550" x="2133600" y="4797425"/>
          <p14:tracePt t="23557" x="2133600" y="4751388"/>
          <p14:tracePt t="23565" x="2133600" y="4724400"/>
          <p14:tracePt t="23573" x="2133600" y="4668838"/>
          <p14:tracePt t="23582" x="2133600" y="4632325"/>
          <p14:tracePt t="23589" x="2133600" y="4578350"/>
          <p14:tracePt t="23599" x="2133600" y="4532313"/>
          <p14:tracePt t="23605" x="2114550" y="4514850"/>
          <p14:tracePt t="23615" x="2106613" y="4486275"/>
          <p14:tracePt t="23621" x="2106613" y="4468813"/>
          <p14:tracePt t="23631" x="2106613" y="4449763"/>
          <p14:tracePt t="23637" x="2106613" y="4432300"/>
          <p14:tracePt t="23645" x="2106613" y="4405313"/>
          <p14:tracePt t="23654" x="2106613" y="4386263"/>
          <p14:tracePt t="23661" x="2106613" y="4376738"/>
          <p14:tracePt t="23669" x="2106613" y="4340225"/>
          <p14:tracePt t="23677" x="2106613" y="4322763"/>
          <p14:tracePt t="23685" x="2106613" y="4303713"/>
          <p14:tracePt t="23693" x="2106613" y="4268788"/>
          <p14:tracePt t="23701" x="2106613" y="4249738"/>
          <p14:tracePt t="23709" x="2106613" y="4222750"/>
          <p14:tracePt t="23717" x="2106613" y="4186238"/>
          <p14:tracePt t="23725" x="2106613" y="4159250"/>
          <p14:tracePt t="23733" x="2106613" y="4140200"/>
          <p14:tracePt t="23740" x="2106613" y="4103688"/>
          <p14:tracePt t="23748" x="2106613" y="4076700"/>
          <p14:tracePt t="23756" x="2106613" y="4057650"/>
          <p14:tracePt t="23764" x="2106613" y="4030663"/>
          <p14:tracePt t="23772" x="2106613" y="3994150"/>
          <p14:tracePt t="23780" x="2114550" y="3967163"/>
          <p14:tracePt t="23788" x="2124075" y="3948113"/>
          <p14:tracePt t="23796" x="2124075" y="3921125"/>
          <p14:tracePt t="23804" x="2133600" y="3903663"/>
          <p14:tracePt t="23813" x="2160588" y="3857625"/>
          <p14:tracePt t="23820" x="2170113" y="3840163"/>
          <p14:tracePt t="23829" x="2170113" y="3830638"/>
          <p14:tracePt t="23837" x="2179638" y="3821113"/>
          <p14:tracePt t="23845" x="2187575" y="3803650"/>
          <p14:tracePt t="23853" x="2187575" y="3784600"/>
          <p14:tracePt t="23861" x="2206625" y="3757613"/>
          <p14:tracePt t="23869" x="2224088" y="3738563"/>
          <p14:tracePt t="23877" x="2233613" y="3721100"/>
          <p14:tracePt t="23885" x="2279650" y="3657600"/>
          <p14:tracePt t="23900" x="2324100" y="3592513"/>
          <p14:tracePt t="23909" x="2343150" y="3565525"/>
          <p14:tracePt t="23917" x="2389188" y="3502025"/>
          <p14:tracePt t="23925" x="2462213" y="3438525"/>
          <p14:tracePt t="23934" x="2506663" y="3392488"/>
          <p14:tracePt t="23941" x="2543175" y="3338513"/>
          <p14:tracePt t="23949" x="2598738" y="3292475"/>
          <p14:tracePt t="23957" x="2625725" y="3265488"/>
          <p14:tracePt t="23965" x="2652713" y="3228975"/>
          <p14:tracePt t="23973" x="2689225" y="3200400"/>
          <p14:tracePt t="23981" x="2716213" y="3173413"/>
          <p14:tracePt t="23989" x="2752725" y="3146425"/>
          <p14:tracePt t="23999" x="2781300" y="3109913"/>
          <p14:tracePt t="24005" x="2817813" y="3090863"/>
          <p14:tracePt t="24014" x="2844800" y="3073400"/>
          <p14:tracePt t="24020" x="2889250" y="3036888"/>
          <p14:tracePt t="24028" x="2908300" y="3017838"/>
          <p14:tracePt t="24036" x="2954338" y="2982913"/>
          <p14:tracePt t="24044" x="3017838" y="2963863"/>
          <p14:tracePt t="24052" x="3081338" y="2927350"/>
          <p14:tracePt t="24060" x="3144838" y="2873375"/>
          <p14:tracePt t="24068" x="3208338" y="2844800"/>
          <p14:tracePt t="24076" x="3336925" y="2790825"/>
          <p14:tracePt t="24084" x="3409950" y="2735263"/>
          <p14:tracePt t="24092" x="3482975" y="2717800"/>
          <p14:tracePt t="24101" x="3527425" y="2698750"/>
          <p14:tracePt t="24109" x="3573463" y="2671763"/>
          <p14:tracePt t="24117" x="3592513" y="2662238"/>
          <p14:tracePt t="24181" x="3600450" y="2662238"/>
          <p14:tracePt t="24189" x="3600450" y="2681288"/>
          <p14:tracePt t="24198" x="3600450" y="2727325"/>
          <p14:tracePt t="24205" x="3600450" y="2790825"/>
          <p14:tracePt t="24215" x="3600450" y="2836863"/>
          <p14:tracePt t="24221" x="3600450" y="2890838"/>
          <p14:tracePt t="24231" x="3600450" y="2900363"/>
          <p14:tracePt t="24237" x="3600450" y="2927350"/>
          <p14:tracePt t="24245" x="3600450" y="2936875"/>
          <p14:tracePt t="24261" x="3600450" y="2954338"/>
          <p14:tracePt t="24285" x="3600450" y="2963863"/>
          <p14:tracePt t="24293" x="3600450" y="2973388"/>
          <p14:tracePt t="24301" x="3600450" y="2982913"/>
          <p14:tracePt t="24309" x="3600450" y="3009900"/>
          <p14:tracePt t="24317" x="3563938" y="3036888"/>
          <p14:tracePt t="24325" x="3546475" y="3063875"/>
          <p14:tracePt t="24334" x="3519488" y="3090863"/>
          <p14:tracePt t="24341" x="3473450" y="3119438"/>
          <p14:tracePt t="24349" x="3409950" y="3146425"/>
          <p14:tracePt t="24357" x="3363913" y="3182938"/>
          <p14:tracePt t="24365" x="3327400" y="3200400"/>
          <p14:tracePt t="24373" x="3300413" y="3236913"/>
          <p14:tracePt t="24382" x="3236913" y="3246438"/>
          <p14:tracePt t="24389" x="3217863" y="3273425"/>
          <p14:tracePt t="24398" x="3190875" y="3282950"/>
          <p14:tracePt t="24405" x="3171825" y="3302000"/>
          <p14:tracePt t="24414" x="3136900" y="3319463"/>
          <p14:tracePt t="24421" x="3136900" y="3328988"/>
          <p14:tracePt t="24430" x="3127375" y="3328988"/>
          <p14:tracePt t="24437" x="3100388" y="3355975"/>
          <p14:tracePt t="24445" x="3090863" y="3382963"/>
          <p14:tracePt t="24453" x="3081338" y="3382963"/>
          <p14:tracePt t="24461" x="3071813" y="3411538"/>
          <p14:tracePt t="24469" x="3054350" y="3446463"/>
          <p14:tracePt t="24477" x="3027363" y="3482975"/>
          <p14:tracePt t="24485" x="3017838" y="3511550"/>
          <p14:tracePt t="24493" x="2990850" y="3538538"/>
          <p14:tracePt t="24501" x="2954338" y="3602038"/>
          <p14:tracePt t="24509" x="2917825" y="3648075"/>
          <p14:tracePt t="24518" x="2862263" y="3702050"/>
          <p14:tracePt t="24525" x="2808288" y="3794125"/>
          <p14:tracePt t="24534" x="2798763" y="3840163"/>
          <p14:tracePt t="24541" x="2771775" y="3921125"/>
          <p14:tracePt t="24549" x="2735263" y="3984625"/>
          <p14:tracePt t="24557" x="2708275" y="4049713"/>
          <p14:tracePt t="24565" x="2698750" y="4103688"/>
          <p14:tracePt t="24573" x="2671763" y="4149725"/>
          <p14:tracePt t="24581" x="2662238" y="4195763"/>
          <p14:tracePt t="24589" x="2652713" y="4213225"/>
          <p14:tracePt t="24598" x="2643188" y="4249738"/>
          <p14:tracePt t="24605" x="2635250" y="4295775"/>
          <p14:tracePt t="24614" x="2625725" y="4313238"/>
          <p14:tracePt t="24621" x="2616200" y="4359275"/>
          <p14:tracePt t="24631" x="2616200" y="4386263"/>
          <p14:tracePt t="24637" x="2616200" y="4405313"/>
          <p14:tracePt t="24645" x="2616200" y="4432300"/>
          <p14:tracePt t="24653" x="2616200" y="4449763"/>
          <p14:tracePt t="24661" x="2616200" y="4459288"/>
          <p14:tracePt t="24669" x="2616200" y="4468813"/>
          <p14:tracePt t="24677" x="2635250" y="4505325"/>
          <p14:tracePt t="24701" x="2652713" y="4532313"/>
          <p14:tracePt t="24709" x="2671763" y="4551363"/>
          <p14:tracePt t="24718" x="2708275" y="4568825"/>
          <p14:tracePt t="24734" x="2725738" y="4587875"/>
          <p14:tracePt t="24741" x="2725738" y="4595813"/>
          <p14:tracePt t="24749" x="2752725" y="4624388"/>
          <p14:tracePt t="24757" x="2789238" y="4660900"/>
          <p14:tracePt t="24764" x="2817813" y="4687888"/>
          <p14:tracePt t="24773" x="2844800" y="4705350"/>
          <p14:tracePt t="24782" x="2889250" y="4751388"/>
          <p14:tracePt t="24789" x="2925763" y="4805363"/>
          <p14:tracePt t="24798" x="2944813" y="4824413"/>
          <p14:tracePt t="24805" x="2990850" y="4870450"/>
          <p14:tracePt t="24814" x="2998788" y="4887913"/>
          <p14:tracePt t="24821" x="3008313" y="4897438"/>
          <p14:tracePt t="24831" x="3017838" y="4914900"/>
          <p14:tracePt t="24845" x="3017838" y="4924425"/>
          <p14:tracePt t="24853" x="3027363" y="4943475"/>
          <p14:tracePt t="24861" x="3027363" y="4951413"/>
          <p14:tracePt t="24877" x="3035300" y="4987925"/>
          <p14:tracePt t="24893" x="3054350" y="5024438"/>
          <p14:tracePt t="24902" x="3054350" y="5033963"/>
          <p14:tracePt t="24909" x="3063875" y="5053013"/>
          <p14:tracePt t="24917" x="3081338" y="5060950"/>
          <p14:tracePt t="24925" x="3090863" y="5089525"/>
          <p14:tracePt t="24934" x="3108325" y="5143500"/>
          <p14:tracePt t="24941" x="3108325" y="5153025"/>
          <p14:tracePt t="24949" x="3108325" y="5170488"/>
          <p14:tracePt t="24965" x="3117850" y="5189538"/>
          <p14:tracePt t="24981" x="3127375" y="5197475"/>
          <p14:tracePt t="24998" x="3127375" y="5207000"/>
          <p14:tracePt t="25014" x="3127375" y="5226050"/>
          <p14:tracePt t="25021" x="3127375" y="5233988"/>
          <p14:tracePt t="25031" x="3127375" y="5270500"/>
          <p14:tracePt t="25045" x="3127375" y="5307013"/>
          <p14:tracePt t="25053" x="3127375" y="5326063"/>
          <p14:tracePt t="25061" x="3127375" y="5353050"/>
          <p14:tracePt t="25069" x="3127375" y="5380038"/>
          <p14:tracePt t="25077" x="3127375" y="5416550"/>
          <p14:tracePt t="25093" x="3127375" y="5445125"/>
          <p14:tracePt t="25101" x="3127375" y="5462588"/>
          <p14:tracePt t="25109" x="3127375" y="5481638"/>
          <p14:tracePt t="25117" x="3127375" y="5499100"/>
          <p14:tracePt t="25125" x="3117850" y="5545138"/>
          <p14:tracePt t="25133" x="3108325" y="5554663"/>
          <p14:tracePt t="25141" x="3100388" y="5572125"/>
          <p14:tracePt t="25148" x="3081338" y="5589588"/>
          <p14:tracePt t="25157" x="3081338" y="5599113"/>
          <p14:tracePt t="25165" x="3071813" y="5599113"/>
          <p14:tracePt t="25173" x="3054350" y="5608638"/>
          <p14:tracePt t="25182" x="3035300" y="5635625"/>
          <p14:tracePt t="25189" x="3027363" y="5635625"/>
          <p14:tracePt t="25199" x="3017838" y="5645150"/>
          <p14:tracePt t="25205" x="2998788" y="5645150"/>
          <p14:tracePt t="25215" x="2981325" y="5654675"/>
          <p14:tracePt t="25221" x="2954338" y="5654675"/>
          <p14:tracePt t="25231" x="2908300" y="5654675"/>
          <p14:tracePt t="25237" x="2898775" y="5654675"/>
          <p14:tracePt t="25245" x="2889250" y="5654675"/>
          <p14:tracePt t="25253" x="2871788" y="5654675"/>
          <p14:tracePt t="25261" x="2852738" y="5654675"/>
          <p14:tracePt t="25278" x="2835275" y="5645150"/>
          <p14:tracePt t="25285" x="2817813" y="5618163"/>
          <p14:tracePt t="25301" x="2817813" y="5599113"/>
          <p14:tracePt t="25309" x="2817813" y="5589588"/>
          <p14:tracePt t="25317" x="2817813" y="5572125"/>
          <p14:tracePt t="25325" x="2817813" y="5545138"/>
          <p14:tracePt t="25333" x="2817813" y="5526088"/>
          <p14:tracePt t="25341" x="2817813" y="5499100"/>
          <p14:tracePt t="25349" x="2817813" y="5481638"/>
          <p14:tracePt t="25357" x="2817813" y="5435600"/>
          <p14:tracePt t="25373" x="2817813" y="5408613"/>
          <p14:tracePt t="25383" x="2817813" y="5389563"/>
          <p14:tracePt t="25388" x="2817813" y="5362575"/>
          <p14:tracePt t="25396" x="2817813" y="5353050"/>
          <p14:tracePt t="25404" x="2817813" y="5316538"/>
          <p14:tracePt t="25413" x="2844800" y="5280025"/>
          <p14:tracePt t="25420" x="2871788" y="5233988"/>
          <p14:tracePt t="25428" x="2917825" y="5160963"/>
          <p14:tracePt t="25436" x="2954338" y="5097463"/>
          <p14:tracePt t="25444" x="3054350" y="4970463"/>
          <p14:tracePt t="25452" x="3144838" y="4870450"/>
          <p14:tracePt t="25460" x="3281363" y="4751388"/>
          <p14:tracePt t="25468" x="3390900" y="4614863"/>
          <p14:tracePt t="25477" x="3490913" y="4514850"/>
          <p14:tracePt t="25485" x="3600450" y="4386263"/>
          <p14:tracePt t="25493" x="3683000" y="4268788"/>
          <p14:tracePt t="25501" x="3756025" y="4159250"/>
          <p14:tracePt t="25509" x="3829050" y="4067175"/>
          <p14:tracePt t="25518" x="3856038" y="3994150"/>
          <p14:tracePt t="25525" x="3883025" y="3911600"/>
          <p14:tracePt t="25535" x="3902075" y="3867150"/>
          <p14:tracePt t="25541" x="3902075" y="3840163"/>
          <p14:tracePt t="25550" x="3902075" y="3811588"/>
          <p14:tracePt t="25557" x="3911600" y="3775075"/>
          <p14:tracePt t="25565" x="3919538" y="3775075"/>
          <p14:tracePt t="25573" x="3919538" y="3757613"/>
          <p14:tracePt t="25582" x="3919538" y="3748088"/>
          <p14:tracePt t="25589" x="3919538" y="3721100"/>
          <p14:tracePt t="25599" x="3919538" y="3702050"/>
          <p14:tracePt t="25605" x="3911600" y="3675063"/>
          <p14:tracePt t="25615" x="3902075" y="3638550"/>
          <p14:tracePt t="25621" x="3883025" y="3621088"/>
          <p14:tracePt t="25631" x="3875088" y="3592513"/>
          <p14:tracePt t="25637" x="3846513" y="3548063"/>
          <p14:tracePt t="25645" x="3846513" y="3519488"/>
          <p14:tracePt t="25653" x="3838575" y="3492500"/>
          <p14:tracePt t="25662" x="3819525" y="3455988"/>
          <p14:tracePt t="25669" x="3819525" y="3438525"/>
          <p14:tracePt t="25677" x="3819525" y="3411538"/>
          <p14:tracePt t="25685" x="3810000" y="3392488"/>
          <p14:tracePt t="25693" x="3802063" y="3355975"/>
          <p14:tracePt t="25701" x="3802063" y="3346450"/>
          <p14:tracePt t="25709" x="3802063" y="3319463"/>
          <p14:tracePt t="25717" x="3802063" y="3265488"/>
          <p14:tracePt t="25725" x="3802063" y="3192463"/>
          <p14:tracePt t="25733" x="3792538" y="3127375"/>
          <p14:tracePt t="25741" x="3783013" y="3119438"/>
          <p14:tracePt t="25757" x="3775075" y="3109913"/>
          <p14:tracePt t="25925" x="3765550" y="3109913"/>
          <p14:tracePt t="25949" x="3746500" y="3109913"/>
          <p14:tracePt t="25957" x="3738563" y="3109913"/>
          <p14:tracePt t="25965" x="3692525" y="3109913"/>
          <p14:tracePt t="25973" x="3636963" y="3109913"/>
          <p14:tracePt t="25982" x="3573463" y="3119438"/>
          <p14:tracePt t="25989" x="3519488" y="3119438"/>
          <p14:tracePt t="25998" x="3482975" y="3119438"/>
          <p14:tracePt t="26005" x="3455988" y="3119438"/>
          <p14:tracePt t="26015" x="3419475" y="3119438"/>
          <p14:tracePt t="26021" x="3409950" y="3119438"/>
          <p14:tracePt t="26101" x="3400425" y="3109913"/>
          <p14:tracePt t="26109" x="3400425" y="3090863"/>
          <p14:tracePt t="26117" x="3400425" y="3063875"/>
          <p14:tracePt t="26125" x="3400425" y="3036888"/>
          <p14:tracePt t="26133" x="3400425" y="3009900"/>
          <p14:tracePt t="26141" x="3400425" y="3000375"/>
          <p14:tracePt t="26150" x="3400425" y="2973388"/>
          <p14:tracePt t="26157" x="3400425" y="2963863"/>
          <p14:tracePt t="26165" x="3400425" y="2946400"/>
          <p14:tracePt t="26173" x="3400425" y="2917825"/>
          <p14:tracePt t="26182" x="3400425" y="2909888"/>
          <p14:tracePt t="26189" x="3400425" y="2873375"/>
          <p14:tracePt t="26198" x="3400425" y="2836863"/>
          <p14:tracePt t="26205" x="3400425" y="2808288"/>
          <p14:tracePt t="26216" x="3400425" y="2754313"/>
          <p14:tracePt t="26221" x="3400425" y="2654300"/>
          <p14:tracePt t="26231" x="3400425" y="2644775"/>
          <p14:tracePt t="26237" x="3400425" y="2598738"/>
          <p14:tracePt t="26245" x="3400425" y="2571750"/>
          <p14:tracePt t="26253" x="3400425" y="2544763"/>
          <p14:tracePt t="26261" x="3400425" y="2498725"/>
          <p14:tracePt t="26269" x="3419475" y="2481263"/>
          <p14:tracePt t="26277" x="3427413" y="2435225"/>
          <p14:tracePt t="26285" x="3427413" y="2398713"/>
          <p14:tracePt t="26293" x="3446463" y="2362200"/>
          <p14:tracePt t="26301" x="3473450" y="2325688"/>
          <p14:tracePt t="26309" x="3482975" y="2306638"/>
          <p14:tracePt t="26318" x="3490913" y="2289175"/>
          <p14:tracePt t="26325" x="3500438" y="2252663"/>
          <p14:tracePt t="26334" x="3509963" y="2225675"/>
          <p14:tracePt t="26341" x="3519488" y="2206625"/>
          <p14:tracePt t="26349" x="3527425" y="2197100"/>
          <p14:tracePt t="26381" x="3527425" y="2189163"/>
          <p14:tracePt t="26397" x="3536950" y="2179638"/>
          <p14:tracePt t="26533" x="3455988" y="2216150"/>
          <p14:tracePt t="26541" x="3281363" y="2408238"/>
          <p14:tracePt t="26549" x="3054350" y="2681288"/>
          <p14:tracePt t="26557" x="2825750" y="2927350"/>
          <p14:tracePt t="26565" x="2616200" y="3192463"/>
          <p14:tracePt t="26573" x="2552700" y="3392488"/>
          <p14:tracePt t="26582" x="2443163" y="3629025"/>
          <p14:tracePt t="26589" x="2397125" y="3803650"/>
          <p14:tracePt t="26598" x="2379663" y="4021138"/>
          <p14:tracePt t="26605" x="2379663" y="4149725"/>
          <p14:tracePt t="26615" x="2379663" y="4249738"/>
          <p14:tracePt t="26621" x="2379663" y="4340225"/>
          <p14:tracePt t="26631" x="2379663" y="4395788"/>
          <p14:tracePt t="26637" x="2379663" y="4422775"/>
          <p14:tracePt t="26645" x="2379663" y="4459288"/>
          <p14:tracePt t="26653" x="2379663" y="4495800"/>
          <p14:tracePt t="26661" x="2379663" y="4522788"/>
          <p14:tracePt t="26669" x="2379663" y="4541838"/>
          <p14:tracePt t="26677" x="2379663" y="4595813"/>
          <p14:tracePt t="26685" x="2389188" y="4614863"/>
          <p14:tracePt t="26693" x="2389188" y="4668838"/>
          <p14:tracePt t="26701" x="2389188" y="4724400"/>
          <p14:tracePt t="26709" x="2389188" y="4797425"/>
          <p14:tracePt t="26717" x="2389188" y="4851400"/>
          <p14:tracePt t="26726" x="2389188" y="4960938"/>
          <p14:tracePt t="26733" x="2379663" y="5043488"/>
          <p14:tracePt t="26741" x="2333625" y="5160963"/>
          <p14:tracePt t="26750" x="2316163" y="5253038"/>
          <p14:tracePt t="26759" x="2306638" y="5362575"/>
          <p14:tracePt t="26769" x="2287588" y="5462588"/>
          <p14:tracePt t="26772" x="2287588" y="5589588"/>
          <p14:tracePt t="26781" x="2287588" y="5681663"/>
          <p14:tracePt t="26788" x="2287588" y="5772150"/>
          <p14:tracePt t="26797" x="2287588" y="5845175"/>
          <p14:tracePt t="26804" x="2287588" y="5918200"/>
          <p14:tracePt t="26814" x="2287588" y="5991225"/>
          <p14:tracePt t="26820" x="2324100" y="6054725"/>
          <p14:tracePt t="26830" x="2343150" y="6100763"/>
          <p14:tracePt t="26836" x="2379663" y="6164263"/>
          <p14:tracePt t="26845" x="2397125" y="6183313"/>
          <p14:tracePt t="26861" x="2443163" y="6210300"/>
          <p14:tracePt t="26869" x="2470150" y="6219825"/>
          <p14:tracePt t="26877" x="2498725" y="6237288"/>
          <p14:tracePt t="26885" x="2516188" y="6265863"/>
          <p14:tracePt t="26901" x="2552700" y="6273800"/>
          <p14:tracePt t="26941" x="2570163" y="6273800"/>
          <p14:tracePt t="27037" x="2579688" y="6273800"/>
          <p14:tracePt t="27045" x="2589213" y="6273800"/>
          <p14:tracePt t="27053" x="2625725" y="6273800"/>
          <p14:tracePt t="27061" x="2652713" y="6273800"/>
          <p14:tracePt t="27069" x="2679700" y="6246813"/>
          <p14:tracePt t="27077" x="2716213" y="6210300"/>
          <p14:tracePt t="27085" x="2762250" y="6173788"/>
          <p14:tracePt t="27093" x="2798763" y="6146800"/>
          <p14:tracePt t="27101" x="2835275" y="6119813"/>
          <p14:tracePt t="27109" x="2871788" y="6091238"/>
          <p14:tracePt t="27118" x="2889250" y="6073775"/>
          <p14:tracePt t="27125" x="2908300" y="6064250"/>
          <p14:tracePt t="27134" x="2908300" y="6054725"/>
          <p14:tracePt t="27364" x="2898775" y="6083300"/>
          <p14:tracePt t="27372" x="2871788" y="6183313"/>
          <p14:tracePt t="27380" x="2871788" y="6237288"/>
          <p14:tracePt t="27388" x="2862263" y="6273800"/>
          <p14:tracePt t="27396" x="2835275" y="6356350"/>
          <p14:tracePt t="27404" x="2835275" y="6411913"/>
          <p14:tracePt t="27413" x="2835275" y="6465888"/>
          <p14:tracePt t="27420" x="2835275" y="6529388"/>
          <p14:tracePt t="27431" x="2835275" y="6584950"/>
          <p14:tracePt t="27436" x="2835275" y="6657975"/>
          <p14:tracePt t="27444" x="2835275" y="6694488"/>
          <p14:tracePt t="27452" x="2835275" y="6738938"/>
          <p14:tracePt t="27460" x="2862263" y="6804025"/>
          <p14:tracePt t="28344" x="2908300" y="6748463"/>
          <p14:tracePt t="28350" x="2862263" y="6694488"/>
          <p14:tracePt t="28357" x="2852738" y="6665913"/>
          <p14:tracePt t="28366" x="2817813" y="6621463"/>
          <p14:tracePt t="28373" x="2808288" y="6592888"/>
          <p14:tracePt t="28382" x="2771775" y="6548438"/>
          <p14:tracePt t="28389" x="2762250" y="6519863"/>
          <p14:tracePt t="28398" x="2752725" y="6511925"/>
          <p14:tracePt t="28405" x="2744788" y="6483350"/>
          <p14:tracePt t="28416" x="2744788" y="6475413"/>
          <p14:tracePt t="28421" x="2744788" y="6465888"/>
          <p14:tracePt t="28437" x="2744788" y="6446838"/>
          <p14:tracePt t="28478" x="2744788" y="6438900"/>
          <p14:tracePt t="28725" x="2752725" y="6429375"/>
          <p14:tracePt t="28733" x="2825750" y="6375400"/>
          <p14:tracePt t="28741" x="2908300" y="6329363"/>
          <p14:tracePt t="28749" x="2962275" y="6292850"/>
          <p14:tracePt t="28756" x="3008313" y="6256338"/>
          <p14:tracePt t="28764" x="3035300" y="6237288"/>
          <p14:tracePt t="28772" x="3054350" y="6229350"/>
          <p14:tracePt t="28780" x="3100388" y="6192838"/>
          <p14:tracePt t="28788" x="3127375" y="6173788"/>
          <p14:tracePt t="28796" x="3136900" y="6173788"/>
          <p14:tracePt t="28805" x="3163888" y="6164263"/>
          <p14:tracePt t="28815" x="3171825" y="6156325"/>
          <p14:tracePt t="29294" x="3181350" y="6156325"/>
          <p14:tracePt t="29740" x="3200400" y="6156325"/>
          <p14:tracePt t="30021" x="3181350" y="6156325"/>
          <p14:tracePt t="30045" x="3171825" y="6156325"/>
          <p14:tracePt t="30093" x="3171825" y="6127750"/>
          <p14:tracePt t="30101" x="3190875" y="6100763"/>
          <p14:tracePt t="30109" x="3217863" y="6073775"/>
          <p14:tracePt t="30117" x="3236913" y="6054725"/>
          <p14:tracePt t="30125" x="3236913" y="6010275"/>
          <p14:tracePt t="30133" x="3244850" y="5937250"/>
          <p14:tracePt t="30157" x="3273425" y="5891213"/>
          <p14:tracePt t="30165" x="3273425" y="5873750"/>
          <p14:tracePt t="30173" x="3273425" y="5864225"/>
          <p14:tracePt t="30181" x="3273425" y="5827713"/>
          <p14:tracePt t="30189" x="3254375" y="5800725"/>
          <p14:tracePt t="30197" x="3236913" y="5781675"/>
          <p14:tracePt t="30205" x="3227388" y="5781675"/>
          <p14:tracePt t="30214" x="3227388" y="5772150"/>
          <p14:tracePt t="30221" x="3217863" y="5754688"/>
          <p14:tracePt t="30261" x="3217863" y="5745163"/>
          <p14:tracePt t="30277" x="3217863" y="5735638"/>
          <p14:tracePt t="30293" x="3217863" y="5708650"/>
          <p14:tracePt t="30309" x="3217863" y="5699125"/>
          <p14:tracePt t="30997" x="3208338" y="5691188"/>
          <p14:tracePt t="31008" x="3190875" y="5691188"/>
          <p14:tracePt t="31013" x="3171825" y="5708650"/>
          <p14:tracePt t="31029" x="3154363" y="5718175"/>
          <p14:tracePt t="31605" x="3144838" y="5718175"/>
          <p14:tracePt t="31797" x="3136900" y="5727700"/>
          <p14:tracePt t="31813" x="3154363" y="5735638"/>
          <p14:tracePt t="31821" x="3236913" y="5735638"/>
          <p14:tracePt t="31829" x="3281363" y="5735638"/>
          <p14:tracePt t="31837" x="3317875" y="5735638"/>
          <p14:tracePt t="31846" x="3373438" y="5735638"/>
          <p14:tracePt t="31853" x="3419475" y="5735638"/>
          <p14:tracePt t="31862" x="3455988" y="5735638"/>
          <p14:tracePt t="31869" x="3473450" y="5735638"/>
          <p14:tracePt t="31883" x="3490913" y="5735638"/>
          <p14:tracePt t="31885" x="3500438" y="5735638"/>
          <p14:tracePt t="32037" x="3473450" y="5735638"/>
          <p14:tracePt t="32045" x="3455988" y="5735638"/>
          <p14:tracePt t="32053" x="3446463" y="5735638"/>
          <p14:tracePt t="32061" x="3427413" y="5735638"/>
          <p14:tracePt t="32069" x="3419475" y="5735638"/>
          <p14:tracePt t="32077" x="3382963" y="5735638"/>
          <p14:tracePt t="32085" x="3373438" y="5735638"/>
          <p14:tracePt t="32093" x="3346450" y="5735638"/>
          <p14:tracePt t="32101" x="3336925" y="5735638"/>
          <p14:tracePt t="32109" x="3327400" y="5735638"/>
          <p14:tracePt t="32117" x="3317875" y="5735638"/>
          <p14:tracePt t="32173" x="3309938" y="5735638"/>
          <p14:tracePt t="32365" x="3300413" y="5735638"/>
          <p14:tracePt t="32373" x="3236913" y="5735638"/>
          <p14:tracePt t="32381" x="3181350" y="5735638"/>
          <p14:tracePt t="32389" x="3108325" y="5735638"/>
          <p14:tracePt t="32397" x="3081338" y="5735638"/>
          <p14:tracePt t="32405" x="3027363" y="5735638"/>
          <p14:tracePt t="32414" x="2971800" y="5735638"/>
          <p14:tracePt t="32421" x="2954338" y="5735638"/>
          <p14:tracePt t="32431" x="2935288" y="5735638"/>
          <p14:tracePt t="32437" x="2925763" y="5735638"/>
          <p14:tracePt t="32709" x="2917825" y="5727700"/>
          <p14:tracePt t="32717" x="2917825" y="5708650"/>
          <p14:tracePt t="32725" x="2917825" y="5654675"/>
          <p14:tracePt t="32733" x="2917825" y="5608638"/>
          <p14:tracePt t="32741" x="2925763" y="5589588"/>
          <p14:tracePt t="32749" x="2925763" y="5535613"/>
          <p14:tracePt t="32757" x="2954338" y="5489575"/>
          <p14:tracePt t="32766" x="2954338" y="5462588"/>
          <p14:tracePt t="32773" x="2981325" y="5416550"/>
          <p14:tracePt t="32781" x="2981325" y="5389563"/>
          <p14:tracePt t="32789" x="2981325" y="5362575"/>
          <p14:tracePt t="32797" x="2981325" y="5343525"/>
          <p14:tracePt t="32805" x="2998788" y="5289550"/>
          <p14:tracePt t="32814" x="3008313" y="5243513"/>
          <p14:tracePt t="32821" x="3008313" y="5207000"/>
          <p14:tracePt t="32831" x="3008313" y="5170488"/>
          <p14:tracePt t="32837" x="3008313" y="5143500"/>
          <p14:tracePt t="32847" x="3027363" y="5126038"/>
          <p14:tracePt t="32853" x="3027363" y="5089525"/>
          <p14:tracePt t="32861" x="3035300" y="5053013"/>
          <p14:tracePt t="32869" x="3035300" y="5033963"/>
          <p14:tracePt t="32882" x="3044825" y="5033963"/>
          <p14:tracePt t="32884" x="3054350" y="5006975"/>
          <p14:tracePt t="32892" x="3071813" y="4987925"/>
          <p14:tracePt t="32900" x="3071813" y="4970463"/>
          <p14:tracePt t="32908" x="3081338" y="4960938"/>
          <p14:tracePt t="32916" x="3081338" y="4951413"/>
          <p14:tracePt t="32924" x="3081338" y="4943475"/>
          <p14:tracePt t="32932" x="3081338" y="4924425"/>
          <p14:tracePt t="32940" x="3081338" y="4914900"/>
          <p14:tracePt t="33045" x="3081338" y="4906963"/>
          <p14:tracePt t="33053" x="3090863" y="4897438"/>
          <p14:tracePt t="33061" x="3090863" y="4887913"/>
          <p14:tracePt t="33077" x="3090863" y="4878388"/>
          <p14:tracePt t="33085" x="3090863" y="4870450"/>
          <p14:tracePt t="33101" x="3090863" y="4860925"/>
          <p14:tracePt t="33221" x="3100388" y="4870450"/>
          <p14:tracePt t="33230" x="3117850" y="4887913"/>
          <p14:tracePt t="33253" x="3136900" y="4887913"/>
          <p14:tracePt t="33276" x="3154363" y="4887913"/>
          <p14:tracePt t="33909" x="3171825" y="4887913"/>
          <p14:tracePt t="33917" x="3227388" y="4887913"/>
          <p14:tracePt t="33934" x="3373438" y="4887913"/>
          <p14:tracePt t="33941" x="3409950" y="4887913"/>
          <p14:tracePt t="33949" x="3463925" y="4887913"/>
          <p14:tracePt t="33957" x="3500438" y="4906963"/>
          <p14:tracePt t="33966" x="3509963" y="4906963"/>
          <p14:tracePt t="33973" x="3536950" y="4906963"/>
          <p14:tracePt t="33981" x="3546475" y="4906963"/>
          <p14:tracePt t="34173" x="3556000" y="4906963"/>
          <p14:tracePt t="34181" x="3556000" y="4924425"/>
          <p14:tracePt t="34189" x="3536950" y="4943475"/>
          <p14:tracePt t="34197" x="3519488" y="4970463"/>
          <p14:tracePt t="34205" x="3482975" y="4997450"/>
          <p14:tracePt t="34213" x="3473450" y="5016500"/>
          <p14:tracePt t="34221" x="3446463" y="5053013"/>
          <p14:tracePt t="34230" x="3436938" y="5080000"/>
          <p14:tracePt t="34237" x="3409950" y="5126038"/>
          <p14:tracePt t="34246" x="3390900" y="5143500"/>
          <p14:tracePt t="34253" x="3373438" y="5189538"/>
          <p14:tracePt t="34261" x="3327400" y="5253038"/>
          <p14:tracePt t="34269" x="3309938" y="5289550"/>
          <p14:tracePt t="34277" x="3300413" y="5335588"/>
          <p14:tracePt t="34285" x="3263900" y="5380038"/>
          <p14:tracePt t="34293" x="3254375" y="5416550"/>
          <p14:tracePt t="34301" x="3244850" y="5472113"/>
          <p14:tracePt t="34309" x="3227388" y="5508625"/>
          <p14:tracePt t="34317" x="3217863" y="5526088"/>
          <p14:tracePt t="34325" x="3208338" y="5562600"/>
          <p14:tracePt t="34333" x="3208338" y="5581650"/>
          <p14:tracePt t="34341" x="3200400" y="5589588"/>
          <p14:tracePt t="34365" x="3200400" y="5599113"/>
          <p14:tracePt t="34373" x="3200400" y="5608638"/>
          <p14:tracePt t="34421" x="3200400" y="5618163"/>
          <p14:tracePt t="34525" x="3200400" y="5545138"/>
          <p14:tracePt t="34533" x="3227388" y="5462588"/>
          <p14:tracePt t="34541" x="3263900" y="5380038"/>
          <p14:tracePt t="34550" x="3309938" y="5307013"/>
          <p14:tracePt t="34557" x="3336925" y="5226050"/>
          <p14:tracePt t="34566" x="3390900" y="5089525"/>
          <p14:tracePt t="34573" x="3436938" y="4960938"/>
          <p14:tracePt t="34580" x="3455988" y="4851400"/>
          <p14:tracePt t="34588" x="3463925" y="4714875"/>
          <p14:tracePt t="34597" x="3463925" y="4568825"/>
          <p14:tracePt t="34604" x="3463925" y="4422775"/>
          <p14:tracePt t="34611" x="3482975" y="4259263"/>
          <p14:tracePt t="34620" x="3482975" y="4130675"/>
          <p14:tracePt t="34629" x="3482975" y="4076700"/>
          <p14:tracePt t="34636" x="3482975" y="4057650"/>
          <p14:tracePt t="34646" x="3482975" y="4030663"/>
          <p14:tracePt t="34652" x="3482975" y="3994150"/>
          <p14:tracePt t="34660" x="3509963" y="3948113"/>
          <p14:tracePt t="34668" x="3519488" y="3930650"/>
          <p14:tracePt t="34676" x="3519488" y="3911600"/>
          <p14:tracePt t="34684" x="3536950" y="3867150"/>
          <p14:tracePt t="34700" x="3536950" y="3857625"/>
          <p14:tracePt t="34708" x="3536950" y="3830638"/>
          <p14:tracePt t="34725" x="3536950" y="3821113"/>
          <p14:tracePt t="34741" x="3536950" y="3803650"/>
          <p14:tracePt t="34773" x="3536950" y="3794125"/>
          <p14:tracePt t="34933" x="3536950" y="3757613"/>
          <p14:tracePt t="34941" x="3527425" y="3702050"/>
          <p14:tracePt t="34949" x="3509963" y="3675063"/>
          <p14:tracePt t="34965" x="3500438" y="3638550"/>
          <p14:tracePt t="34981" x="3490913" y="3638550"/>
          <p14:tracePt t="34989" x="3473450" y="3638550"/>
          <p14:tracePt t="35005" x="3446463" y="3638550"/>
          <p14:tracePt t="35013" x="3427413" y="3629025"/>
          <p14:tracePt t="35021" x="3382963" y="3621088"/>
          <p14:tracePt t="35030" x="3354388" y="3611563"/>
          <p14:tracePt t="35037" x="3263900" y="3584575"/>
          <p14:tracePt t="35046" x="3190875" y="3575050"/>
          <p14:tracePt t="35053" x="3081338" y="3556000"/>
          <p14:tracePt t="35061" x="2954338" y="3556000"/>
          <p14:tracePt t="35069" x="2871788" y="3556000"/>
          <p14:tracePt t="35077" x="2844800" y="3556000"/>
          <p14:tracePt t="35085" x="2835275" y="3556000"/>
          <p14:tracePt t="35220" x="2835275" y="3548063"/>
          <p14:tracePt t="35236" x="2835275" y="3519488"/>
          <p14:tracePt t="35245" x="2852738" y="3502025"/>
          <p14:tracePt t="35253" x="2862263" y="3465513"/>
          <p14:tracePt t="35261" x="2881313" y="3438525"/>
          <p14:tracePt t="35269" x="2917825" y="3392488"/>
          <p14:tracePt t="35277" x="2935288" y="3375025"/>
          <p14:tracePt t="35285" x="2981325" y="3328988"/>
          <p14:tracePt t="35293" x="3008313" y="3309938"/>
          <p14:tracePt t="35301" x="3044825" y="3265488"/>
          <p14:tracePt t="35309" x="3090863" y="3209925"/>
          <p14:tracePt t="35317" x="3127375" y="3163888"/>
          <p14:tracePt t="35325" x="3154363" y="3136900"/>
          <p14:tracePt t="35334" x="3200400" y="3090863"/>
          <p14:tracePt t="35341" x="3217863" y="3063875"/>
          <p14:tracePt t="35350" x="3236913" y="3036888"/>
          <p14:tracePt t="35357" x="3254375" y="3009900"/>
          <p14:tracePt t="35365" x="3300413" y="2963863"/>
          <p14:tracePt t="35373" x="3309938" y="2946400"/>
          <p14:tracePt t="35381" x="3363913" y="2881313"/>
          <p14:tracePt t="35389" x="3382963" y="2863850"/>
          <p14:tracePt t="35397" x="3400425" y="2817813"/>
          <p14:tracePt t="35405" x="3419475" y="2800350"/>
          <p14:tracePt t="35413" x="3455988" y="2754313"/>
          <p14:tracePt t="35421" x="3463925" y="2727325"/>
          <p14:tracePt t="35430" x="3482975" y="2708275"/>
          <p14:tracePt t="35437" x="3519488" y="2662238"/>
          <p14:tracePt t="35446" x="3527425" y="2654300"/>
          <p14:tracePt t="35453" x="3527425" y="2635250"/>
          <p14:tracePt t="35462" x="3573463" y="2617788"/>
          <p14:tracePt t="35573" x="3600450" y="2617788"/>
          <p14:tracePt t="35581" x="3609975" y="2617788"/>
          <p14:tracePt t="35614" x="3629025" y="2617788"/>
          <p14:tracePt t="35646" x="3629025" y="2644775"/>
          <p14:tracePt t="35654" x="3629025" y="2671763"/>
          <p14:tracePt t="35662" x="3629025" y="2708275"/>
          <p14:tracePt t="35670" x="3609975" y="2735263"/>
          <p14:tracePt t="35677" x="3582988" y="2781300"/>
          <p14:tracePt t="35685" x="3536950" y="2844800"/>
          <p14:tracePt t="35693" x="3509963" y="2890838"/>
          <p14:tracePt t="35702" x="3482975" y="2927350"/>
          <p14:tracePt t="35709" x="3409950" y="3009900"/>
          <p14:tracePt t="35717" x="3390900" y="3027363"/>
          <p14:tracePt t="35725" x="3354388" y="3082925"/>
          <p14:tracePt t="35733" x="3300413" y="3155950"/>
          <p14:tracePt t="35741" x="3281363" y="3209925"/>
          <p14:tracePt t="35748" x="3236913" y="3273425"/>
          <p14:tracePt t="35757" x="3227388" y="3338513"/>
          <p14:tracePt t="35766" x="3217863" y="3392488"/>
          <p14:tracePt t="35773" x="3200400" y="3511550"/>
          <p14:tracePt t="35781" x="3163888" y="3602038"/>
          <p14:tracePt t="35789" x="3144838" y="3721100"/>
          <p14:tracePt t="35797" x="3136900" y="3830638"/>
          <p14:tracePt t="35805" x="3100388" y="3957638"/>
          <p14:tracePt t="35813" x="3071813" y="4094163"/>
          <p14:tracePt t="35821" x="3071813" y="4249738"/>
          <p14:tracePt t="35829" x="3071813" y="4376738"/>
          <p14:tracePt t="35837" x="3071813" y="4522788"/>
          <p14:tracePt t="35846" x="3071813" y="4632325"/>
          <p14:tracePt t="35853" x="3071813" y="4741863"/>
          <p14:tracePt t="35861" x="3090863" y="4878388"/>
          <p14:tracePt t="35869" x="3117850" y="4951413"/>
          <p14:tracePt t="35885" x="3190875" y="5153025"/>
          <p14:tracePt t="35893" x="3244850" y="5262563"/>
          <p14:tracePt t="35901" x="3273425" y="5326063"/>
          <p14:tracePt t="35909" x="3317875" y="5408613"/>
          <p14:tracePt t="35917" x="3336925" y="5489575"/>
          <p14:tracePt t="35925" x="3382963" y="5554663"/>
          <p14:tracePt t="35933" x="3446463" y="5654675"/>
          <p14:tracePt t="35941" x="3473450" y="5745163"/>
          <p14:tracePt t="35948" x="3536950" y="5845175"/>
          <p14:tracePt t="35957" x="3546475" y="5937250"/>
          <p14:tracePt t="35966" x="3592513" y="6018213"/>
          <p14:tracePt t="35973" x="3609975" y="6100763"/>
          <p14:tracePt t="35981" x="3636963" y="6146800"/>
          <p14:tracePt t="35989" x="3656013" y="6192838"/>
          <p14:tracePt t="35996" x="3673475" y="6219825"/>
          <p14:tracePt t="36005" x="3692525" y="6273800"/>
          <p14:tracePt t="36013" x="3719513" y="6338888"/>
          <p14:tracePt t="36021" x="3756025" y="6419850"/>
          <p14:tracePt t="36030" x="3783013" y="6465888"/>
          <p14:tracePt t="36037" x="3802063" y="6511925"/>
          <p14:tracePt t="36046" x="3838575" y="6556375"/>
          <p14:tracePt t="36053" x="3856038" y="6575425"/>
          <p14:tracePt t="36061" x="3892550" y="6611938"/>
          <p14:tracePt t="36069" x="3911600" y="6621463"/>
          <p14:tracePt t="36077" x="3938588" y="6629400"/>
          <p14:tracePt t="36085" x="3965575" y="6638925"/>
          <p14:tracePt t="36093" x="3984625" y="6657975"/>
          <p14:tracePt t="36101" x="4021138" y="6665913"/>
          <p14:tracePt t="36117" x="4029075" y="6665913"/>
          <p14:tracePt t="36701" x="4021138" y="6665913"/>
          <p14:tracePt t="36709" x="4011613" y="6665913"/>
          <p14:tracePt t="36717" x="3984625" y="6665913"/>
          <p14:tracePt t="36725" x="3975100" y="6665913"/>
          <p14:tracePt t="36733" x="3965575" y="6665913"/>
          <p14:tracePt t="36741" x="3938588" y="6657975"/>
          <p14:tracePt t="36749" x="3919538" y="6638925"/>
          <p14:tracePt t="36757" x="3865563" y="6621463"/>
          <p14:tracePt t="36765" x="3819525" y="6592888"/>
          <p14:tracePt t="36773" x="3775075" y="6584950"/>
          <p14:tracePt t="36781" x="3702050" y="6548438"/>
          <p14:tracePt t="36789" x="3665538" y="6538913"/>
          <p14:tracePt t="36796" x="3592513" y="6502400"/>
          <p14:tracePt t="36805" x="3519488" y="6475413"/>
          <p14:tracePt t="36813" x="3436938" y="6429375"/>
          <p14:tracePt t="36821" x="3373438" y="6411913"/>
          <p14:tracePt t="36830" x="3309938" y="6365875"/>
          <p14:tracePt t="36837" x="3281363" y="6338888"/>
          <p14:tracePt t="36846" x="3273425" y="6329363"/>
          <p14:tracePt t="36853" x="3263900" y="6302375"/>
          <p14:tracePt t="36861" x="3254375" y="6283325"/>
          <p14:tracePt t="36869" x="3254375" y="6256338"/>
          <p14:tracePt t="36877" x="3254375" y="6210300"/>
          <p14:tracePt t="36885" x="3227388" y="6173788"/>
          <p14:tracePt t="36893" x="3217863" y="6127750"/>
          <p14:tracePt t="36901" x="3208338" y="6100763"/>
          <p14:tracePt t="36909" x="3208338" y="6083300"/>
          <p14:tracePt t="36917" x="3208338" y="6054725"/>
          <p14:tracePt t="36925" x="3200400" y="6018213"/>
          <p14:tracePt t="36933" x="3181350" y="5973763"/>
          <p14:tracePt t="36941" x="3181350" y="5964238"/>
          <p14:tracePt t="36949" x="3171825" y="5954713"/>
          <p14:tracePt t="36957" x="3171825" y="5927725"/>
          <p14:tracePt t="36966" x="3144838" y="5891213"/>
          <p14:tracePt t="36973" x="3144838" y="5864225"/>
          <p14:tracePt t="36982" x="3144838" y="5854700"/>
          <p14:tracePt t="36989" x="3144838" y="5818188"/>
          <p14:tracePt t="36997" x="3127375" y="5791200"/>
          <p14:tracePt t="37005" x="3127375" y="5772150"/>
          <p14:tracePt t="37013" x="3127375" y="5735638"/>
          <p14:tracePt t="37021" x="3127375" y="5718175"/>
          <p14:tracePt t="37030" x="3117850" y="5672138"/>
          <p14:tracePt t="37046" x="3117850" y="5645150"/>
          <p14:tracePt t="37053" x="3117850" y="5635625"/>
          <p14:tracePt t="37061" x="3117850" y="5626100"/>
          <p14:tracePt t="37069" x="3117850" y="5618163"/>
          <p14:tracePt t="37077" x="3117850" y="5608638"/>
          <p14:tracePt t="37085" x="3117850" y="5599113"/>
          <p14:tracePt t="37093" x="3117850" y="5589588"/>
          <p14:tracePt t="37101" x="3117850" y="5562600"/>
          <p14:tracePt t="37109" x="3117850" y="5545138"/>
          <p14:tracePt t="37117" x="3117850" y="5518150"/>
          <p14:tracePt t="37125" x="3117850" y="5489575"/>
          <p14:tracePt t="37133" x="3117850" y="5445125"/>
          <p14:tracePt t="37141" x="3117850" y="5435600"/>
          <p14:tracePt t="37149" x="3127375" y="5408613"/>
          <p14:tracePt t="37157" x="3136900" y="5389563"/>
          <p14:tracePt t="37165" x="3136900" y="5372100"/>
          <p14:tracePt t="37189" x="3136900" y="5362575"/>
          <p14:tracePt t="37381" x="3136900" y="5270500"/>
          <p14:tracePt t="37389" x="3117850" y="5189538"/>
          <p14:tracePt t="37397" x="3117850" y="5153025"/>
          <p14:tracePt t="37404" x="3108325" y="5126038"/>
          <p14:tracePt t="37413" x="3090863" y="5080000"/>
          <p14:tracePt t="37421" x="3081338" y="5016500"/>
          <p14:tracePt t="37430" x="3063875" y="4987925"/>
          <p14:tracePt t="37437" x="3044825" y="4960938"/>
          <p14:tracePt t="37446" x="3044825" y="4914900"/>
          <p14:tracePt t="37453" x="3035300" y="4878388"/>
          <p14:tracePt t="37461" x="3017838" y="4833938"/>
          <p14:tracePt t="37469" x="3008313" y="4824413"/>
          <p14:tracePt t="37477" x="2990850" y="4805363"/>
          <p14:tracePt t="37485" x="2990850" y="4778375"/>
          <p14:tracePt t="37493" x="2990850" y="4768850"/>
          <p14:tracePt t="37501" x="2990850" y="4741863"/>
          <p14:tracePt t="37509" x="2990850" y="4724400"/>
          <p14:tracePt t="37517" x="2971800" y="4651375"/>
          <p14:tracePt t="37525" x="2954338" y="4624388"/>
          <p14:tracePt t="37533" x="2944813" y="4578350"/>
          <p14:tracePt t="37541" x="2944813" y="4551363"/>
          <p14:tracePt t="37550" x="2944813" y="4514850"/>
          <p14:tracePt t="37557" x="2944813" y="4478338"/>
          <p14:tracePt t="37565" x="2944813" y="4468813"/>
          <p14:tracePt t="37573" x="2944813" y="4413250"/>
          <p14:tracePt t="37582" x="2944813" y="4376738"/>
          <p14:tracePt t="37589" x="2935288" y="4359275"/>
          <p14:tracePt t="37597" x="2935288" y="4322763"/>
          <p14:tracePt t="37605" x="2935288" y="4303713"/>
          <p14:tracePt t="37613" x="2917825" y="4276725"/>
          <p14:tracePt t="37621" x="2917825" y="4259263"/>
          <p14:tracePt t="37630" x="2917825" y="4222750"/>
          <p14:tracePt t="37637" x="2908300" y="4222750"/>
          <p14:tracePt t="37647" x="2908300" y="4213225"/>
          <p14:tracePt t="37653" x="2908300" y="4186238"/>
          <p14:tracePt t="37663" x="2908300" y="4167188"/>
          <p14:tracePt t="37669" x="2908300" y="4149725"/>
          <p14:tracePt t="37677" x="2908300" y="4140200"/>
          <p14:tracePt t="37685" x="2908300" y="4130675"/>
          <p14:tracePt t="37693" x="2908300" y="4122738"/>
          <p14:tracePt t="37701" x="2908300" y="4103688"/>
          <p14:tracePt t="37709" x="2908300" y="4094163"/>
          <p14:tracePt t="37717" x="2908300" y="4086225"/>
          <p14:tracePt t="37725" x="2908300" y="4057650"/>
          <p14:tracePt t="37733" x="2908300" y="4049713"/>
          <p14:tracePt t="37741" x="2908300" y="4013200"/>
          <p14:tracePt t="37749" x="2908300" y="3994150"/>
          <p14:tracePt t="37757" x="2917825" y="3976688"/>
          <p14:tracePt t="37766" x="2925763" y="3948113"/>
          <p14:tracePt t="37773" x="2935288" y="3911600"/>
          <p14:tracePt t="37780" x="2954338" y="3884613"/>
          <p14:tracePt t="37789" x="2962275" y="3867150"/>
          <p14:tracePt t="37797" x="2962275" y="3857625"/>
          <p14:tracePt t="37805" x="2962275" y="3830638"/>
          <p14:tracePt t="37813" x="2981325" y="3803650"/>
          <p14:tracePt t="37821" x="2981325" y="3784600"/>
          <p14:tracePt t="37830" x="2990850" y="3767138"/>
          <p14:tracePt t="37837" x="2998788" y="3721100"/>
          <p14:tracePt t="37846" x="3008313" y="3721100"/>
          <p14:tracePt t="37853" x="3017838" y="3694113"/>
          <p14:tracePt t="37863" x="3017838" y="3684588"/>
          <p14:tracePt t="37869" x="3017838" y="3665538"/>
          <p14:tracePt t="37877" x="3027363" y="3648075"/>
          <p14:tracePt t="37902" x="3054350" y="3611563"/>
          <p14:tracePt t="37909" x="3063875" y="3592513"/>
          <p14:tracePt t="37925" x="3071813" y="3584575"/>
          <p14:tracePt t="37933" x="3081338" y="3575050"/>
          <p14:tracePt t="37941" x="3090863" y="3565525"/>
          <p14:tracePt t="37949" x="3100388" y="3548063"/>
          <p14:tracePt t="37957" x="3108325" y="3538538"/>
          <p14:tracePt t="37966" x="3117850" y="3519488"/>
          <p14:tracePt t="37973" x="3136900" y="3502025"/>
          <p14:tracePt t="37981" x="3154363" y="3482975"/>
          <p14:tracePt t="37989" x="3200400" y="3446463"/>
          <p14:tracePt t="37997" x="3217863" y="3429000"/>
          <p14:tracePt t="38005" x="3263900" y="3392488"/>
          <p14:tracePt t="38013" x="3309938" y="3346450"/>
          <p14:tracePt t="38021" x="3373438" y="3309938"/>
          <p14:tracePt t="38030" x="3419475" y="3273425"/>
          <p14:tracePt t="38037" x="3482975" y="3246438"/>
          <p14:tracePt t="38046" x="3500438" y="3228975"/>
          <p14:tracePt t="38053" x="3536950" y="3219450"/>
          <p14:tracePt t="38062" x="3556000" y="3200400"/>
          <p14:tracePt t="38085" x="3573463" y="3200400"/>
          <p14:tracePt t="38661" x="3527425" y="3246438"/>
          <p14:tracePt t="38669" x="3427413" y="3319463"/>
          <p14:tracePt t="38677" x="3300413" y="3411538"/>
          <p14:tracePt t="38685" x="3200400" y="3482975"/>
          <p14:tracePt t="38693" x="3117850" y="3519488"/>
          <p14:tracePt t="38701" x="3044825" y="3575050"/>
          <p14:tracePt t="38709" x="3017838" y="3584575"/>
          <p14:tracePt t="38717" x="2990850" y="3592513"/>
          <p14:tracePt t="38773" x="3008313" y="3584575"/>
          <p14:tracePt t="38781" x="3054350" y="3538538"/>
          <p14:tracePt t="38789" x="3117850" y="3482975"/>
          <p14:tracePt t="38797" x="3154363" y="3438525"/>
          <p14:tracePt t="38805" x="3181350" y="3419475"/>
          <p14:tracePt t="38814" x="3190875" y="3402013"/>
          <p14:tracePt t="38821" x="3190875" y="3392488"/>
          <p14:tracePt t="38830" x="3200400" y="3382963"/>
          <p14:tracePt t="38846" x="3200400" y="3375025"/>
          <p14:tracePt t="38882" x="3200400" y="3355975"/>
          <p14:tracePt t="38885" x="3208338" y="3338513"/>
          <p14:tracePt t="38893" x="3208338" y="3328988"/>
          <p14:tracePt t="38901" x="3208338" y="3319463"/>
          <p14:tracePt t="38909" x="3208338" y="3309938"/>
          <p14:tracePt t="38917" x="3208338" y="3282950"/>
          <p14:tracePt t="38925" x="3208338" y="3273425"/>
          <p14:tracePt t="38933" x="3208338" y="3265488"/>
          <p14:tracePt t="38941" x="3208338" y="3236913"/>
          <p14:tracePt t="38981" x="3208338" y="3228975"/>
          <p14:tracePt t="38989" x="3217863" y="3228975"/>
          <p14:tracePt t="38997" x="3217863" y="3200400"/>
          <p14:tracePt t="39005" x="3217863" y="3192463"/>
          <p14:tracePt t="39014" x="3217863" y="3182938"/>
          <p14:tracePt t="39030" x="3217863" y="3163888"/>
          <p14:tracePt t="39061" x="3217863" y="3155950"/>
          <p14:tracePt t="39206" x="3227388" y="3155950"/>
          <p14:tracePt t="39237" x="3244850" y="3228975"/>
          <p14:tracePt t="39246" x="3281363" y="3273425"/>
          <p14:tracePt t="39253" x="3363913" y="3429000"/>
          <p14:tracePt t="39262" x="3463925" y="3502025"/>
          <p14:tracePt t="39428" x="3436938" y="3475038"/>
          <p14:tracePt t="39436" x="3354388" y="3419475"/>
          <p14:tracePt t="39444" x="3317875" y="3355975"/>
          <p14:tracePt t="39453" x="3281363" y="3328988"/>
          <p14:tracePt t="39463" x="3273425" y="3302000"/>
          <p14:tracePt t="39469" x="3273425" y="3282950"/>
          <p14:tracePt t="39478" x="3273425" y="3246438"/>
          <p14:tracePt t="39485" x="3273425" y="3219450"/>
          <p14:tracePt t="39493" x="3273425" y="3209925"/>
          <p14:tracePt t="39501" x="3273425" y="3192463"/>
          <p14:tracePt t="39509" x="3273425" y="3182938"/>
          <p14:tracePt t="39517" x="3273425" y="3173413"/>
          <p14:tracePt t="39525" x="3273425" y="3163888"/>
          <p14:tracePt t="39533" x="3273425" y="3155950"/>
          <p14:tracePt t="39541" x="3273425" y="3146425"/>
          <p14:tracePt t="39549" x="3273425" y="3136900"/>
          <p14:tracePt t="39565" x="3273425" y="3109913"/>
          <p14:tracePt t="39573" x="3273425" y="3100388"/>
          <p14:tracePt t="39581" x="3273425" y="3063875"/>
          <p14:tracePt t="39589" x="3273425" y="3036888"/>
          <p14:tracePt t="39598" x="3273425" y="2990850"/>
          <p14:tracePt t="39605" x="3273425" y="2954338"/>
          <p14:tracePt t="39614" x="3273425" y="2900363"/>
          <p14:tracePt t="39621" x="3273425" y="2844800"/>
          <p14:tracePt t="39631" x="3263900" y="2800350"/>
          <p14:tracePt t="39637" x="3263900" y="2781300"/>
          <p14:tracePt t="39648" x="3263900" y="2744788"/>
          <p14:tracePt t="39653" x="3263900" y="2727325"/>
          <p14:tracePt t="39664" x="3254375" y="2690813"/>
          <p14:tracePt t="39669" x="3254375" y="2654300"/>
          <p14:tracePt t="39678" x="3254375" y="2635250"/>
          <p14:tracePt t="39686" x="3254375" y="2608263"/>
          <p14:tracePt t="39694" x="3254375" y="2589213"/>
          <p14:tracePt t="39701" x="3254375" y="2544763"/>
          <p14:tracePt t="39709" x="3254375" y="2525713"/>
          <p14:tracePt t="39717" x="3254375" y="2489200"/>
          <p14:tracePt t="39725" x="3254375" y="2462213"/>
          <p14:tracePt t="39734" x="3254375" y="2425700"/>
          <p14:tracePt t="39741" x="3254375" y="2398713"/>
          <p14:tracePt t="39750" x="3254375" y="2362200"/>
          <p14:tracePt t="39757" x="3254375" y="2335213"/>
          <p14:tracePt t="39765" x="3254375" y="2298700"/>
          <p14:tracePt t="39774" x="3254375" y="2279650"/>
          <p14:tracePt t="39781" x="3254375" y="2243138"/>
          <p14:tracePt t="39789" x="3254375" y="2216150"/>
          <p14:tracePt t="39797" x="3254375" y="2197100"/>
          <p14:tracePt t="39805" x="3254375" y="2152650"/>
          <p14:tracePt t="39815" x="3254375" y="2143125"/>
          <p14:tracePt t="39821" x="3244850" y="2133600"/>
          <p14:tracePt t="39830" x="3236913" y="2097088"/>
          <p14:tracePt t="39837" x="3236913" y="2070100"/>
          <p14:tracePt t="39847" x="3236913" y="2060575"/>
          <p14:tracePt t="39853" x="3236913" y="2043113"/>
          <p14:tracePt t="39864" x="3236913" y="2016125"/>
          <p14:tracePt t="39869" x="3236913" y="2006600"/>
          <p14:tracePt t="39886" x="3236913" y="1979613"/>
          <p14:tracePt t="39894" x="3236913" y="1970088"/>
          <p14:tracePt t="39909" x="3236913" y="1960563"/>
          <p14:tracePt t="39917" x="3236913" y="1933575"/>
          <p14:tracePt t="39941" x="3236913" y="1924050"/>
          <p14:tracePt t="40029" x="3236913" y="1933575"/>
          <p14:tracePt t="40037" x="3236913" y="2006600"/>
          <p14:tracePt t="40046" x="3236913" y="2152650"/>
          <p14:tracePt t="40053" x="3227388" y="2279650"/>
          <p14:tracePt t="40063" x="3190875" y="2481263"/>
          <p14:tracePt t="40069" x="3136900" y="2735263"/>
          <p14:tracePt t="40077" x="3035300" y="3036888"/>
          <p14:tracePt t="40085" x="2935288" y="3346450"/>
          <p14:tracePt t="40093" x="2825750" y="3721100"/>
          <p14:tracePt t="40101" x="2652713" y="4040188"/>
          <p14:tracePt t="40109" x="2543175" y="4249738"/>
          <p14:tracePt t="40117" x="2489200" y="4505325"/>
          <p14:tracePt t="40125" x="2489200" y="4732338"/>
          <p14:tracePt t="40133" x="2489200" y="4897438"/>
          <p14:tracePt t="40141" x="2489200" y="5053013"/>
          <p14:tracePt t="40149" x="2543175" y="5243513"/>
          <p14:tracePt t="40157" x="2635250" y="5399088"/>
          <p14:tracePt t="40166" x="2771775" y="5581650"/>
          <p14:tracePt t="40173" x="2817813" y="5708650"/>
          <p14:tracePt t="40181" x="2908300" y="5827713"/>
          <p14:tracePt t="40189" x="2944813" y="5964238"/>
          <p14:tracePt t="40197" x="2990850" y="6064250"/>
          <p14:tracePt t="40205" x="3017838" y="6192838"/>
          <p14:tracePt t="40214" x="3017838" y="6338888"/>
          <p14:tracePt t="40221" x="3035300" y="6483350"/>
          <p14:tracePt t="40230" x="3035300" y="6611938"/>
          <p14:tracePt t="40237" x="3035300" y="6721475"/>
          <p14:tracePt t="40247" x="3035300" y="6811963"/>
          <p14:tracePt t="40494" x="3290888" y="6694488"/>
          <p14:tracePt t="40501" x="3300413" y="6611938"/>
          <p14:tracePt t="40509" x="3354388" y="6548438"/>
          <p14:tracePt t="40517" x="3382963" y="6465888"/>
          <p14:tracePt t="40525" x="3390900" y="6429375"/>
          <p14:tracePt t="40533" x="3400425" y="6383338"/>
          <p14:tracePt t="40541" x="3400425" y="6329363"/>
          <p14:tracePt t="40549" x="3400425" y="6302375"/>
          <p14:tracePt t="40557" x="3409950" y="6265863"/>
          <p14:tracePt t="40566" x="3409950" y="6246813"/>
          <p14:tracePt t="40573" x="3409950" y="6229350"/>
          <p14:tracePt t="40989" x="3419475" y="6219825"/>
          <p14:tracePt t="41005" x="3419475" y="6229350"/>
          <p14:tracePt t="41013" x="3382963" y="6283325"/>
          <p14:tracePt t="41021" x="3373438" y="6346825"/>
          <p14:tracePt t="41029" x="3354388" y="6402388"/>
          <p14:tracePt t="41037" x="3354388" y="6446838"/>
          <p14:tracePt t="41047" x="3354388" y="6465888"/>
          <p14:tracePt t="41053" x="3354388" y="6502400"/>
          <p14:tracePt t="41063" x="3354388" y="6511925"/>
          <p14:tracePt t="41069" x="3354388" y="6538913"/>
          <p14:tracePt t="41077" x="3354388" y="6548438"/>
          <p14:tracePt t="41093" x="3354388" y="6556375"/>
          <p14:tracePt t="43661" x="3354388" y="6575425"/>
          <p14:tracePt t="43669" x="3354388" y="6592888"/>
          <p14:tracePt t="43677" x="3354388" y="6602413"/>
          <p14:tracePt t="43989" x="3327400" y="6602413"/>
          <p14:tracePt t="43996" x="3309938" y="6602413"/>
          <p14:tracePt t="44012" x="3300413" y="6602413"/>
          <p14:tracePt t="44117" x="3290888" y="6611938"/>
          <p14:tracePt t="44125" x="3290888" y="6621463"/>
          <p14:tracePt t="44133" x="3300413" y="6638925"/>
          <p14:tracePt t="44149" x="3309938" y="6648450"/>
          <p14:tracePt t="44157" x="3309938" y="6657975"/>
          <p14:tracePt t="44165" x="3309938" y="6684963"/>
          <p14:tracePt t="44173" x="3300413" y="6684963"/>
          <p14:tracePt t="44757" x="3290888" y="6684963"/>
          <p14:tracePt t="44773" x="3290888" y="6675438"/>
          <p14:tracePt t="44781" x="3290888" y="6665913"/>
          <p14:tracePt t="44789" x="3281363" y="6657975"/>
          <p14:tracePt t="45388" x="3273425" y="6648450"/>
          <p14:tracePt t="45404" x="3263900" y="6638925"/>
          <p14:tracePt t="45428" x="3263900" y="6629400"/>
          <p14:tracePt t="45436" x="3254375" y="6611938"/>
          <p14:tracePt t="45453" x="3254375" y="6602413"/>
          <p14:tracePt t="45485" x="3254375" y="6592888"/>
          <p14:tracePt t="45509" x="3254375" y="6584950"/>
          <p14:tracePt t="45517" x="3244850" y="6556375"/>
          <p14:tracePt t="45525" x="3244850" y="6548438"/>
          <p14:tracePt t="45533" x="3244850" y="6538913"/>
          <p14:tracePt t="45541" x="3244850" y="6502400"/>
          <p14:tracePt t="45549" x="3236913" y="6483350"/>
          <p14:tracePt t="45557" x="3217863" y="6456363"/>
          <p14:tracePt t="45565" x="3208338" y="6438900"/>
          <p14:tracePt t="45573" x="3171825" y="6392863"/>
          <p14:tracePt t="45581" x="3136900" y="6365875"/>
          <p14:tracePt t="45589" x="3090863" y="6310313"/>
          <p14:tracePt t="45598" x="3063875" y="6265863"/>
          <p14:tracePt t="45605" x="3017838" y="6219825"/>
          <p14:tracePt t="45612" x="2971800" y="6183313"/>
          <p14:tracePt t="45621" x="2935288" y="6146800"/>
          <p14:tracePt t="45629" x="2917825" y="6119813"/>
          <p14:tracePt t="45637" x="2871788" y="6073775"/>
          <p14:tracePt t="45645" x="2862263" y="6054725"/>
          <p14:tracePt t="45653" x="2844800" y="6010275"/>
          <p14:tracePt t="45662" x="2844800" y="6000750"/>
          <p14:tracePt t="45669" x="2825750" y="5964238"/>
          <p14:tracePt t="45678" x="2817813" y="5946775"/>
          <p14:tracePt t="45725" x="2817813" y="5927725"/>
          <p14:tracePt t="45749" x="2817813" y="5918200"/>
          <p14:tracePt t="45757" x="2817813" y="5910263"/>
          <p14:tracePt t="45789" x="2817813" y="5891213"/>
          <p14:tracePt t="45797" x="2817813" y="5873750"/>
          <p14:tracePt t="45813" x="2817813" y="5864225"/>
          <p14:tracePt t="45821" x="2817813" y="5845175"/>
          <p14:tracePt t="45829" x="2817813" y="5827713"/>
          <p14:tracePt t="45837" x="2817813" y="5818188"/>
          <p14:tracePt t="45845" x="2817813" y="5808663"/>
          <p14:tracePt t="45853" x="2817813" y="5800725"/>
          <p14:tracePt t="45862" x="2817813" y="5791200"/>
          <p14:tracePt t="45869" x="2817813" y="5781675"/>
          <p14:tracePt t="45878" x="2817813" y="5764213"/>
          <p14:tracePt t="45899" x="2817813" y="5754688"/>
          <p14:tracePt t="45909" x="2817813" y="5745163"/>
          <p14:tracePt t="45925" x="2817813" y="5727700"/>
          <p14:tracePt t="45941" x="2817813" y="5718175"/>
          <p14:tracePt t="45957" x="2817813" y="5708650"/>
          <p14:tracePt t="45973" x="2817813" y="5681663"/>
          <p14:tracePt t="45981" x="2817813" y="5672138"/>
          <p14:tracePt t="45989" x="2825750" y="5654675"/>
          <p14:tracePt t="46005" x="2835275" y="5635625"/>
          <p14:tracePt t="46029" x="2852738" y="5608638"/>
          <p14:tracePt t="46037" x="2862263" y="5589588"/>
          <p14:tracePt t="46069" x="2871788" y="5581650"/>
          <p14:tracePt t="46630" x="2908300" y="5526088"/>
          <p14:tracePt t="46637" x="2925763" y="5499100"/>
          <p14:tracePt t="46647" x="2935288" y="5462588"/>
          <p14:tracePt t="46653" x="2935288" y="5445125"/>
          <p14:tracePt t="46663" x="2954338" y="5426075"/>
          <p14:tracePt t="46708" x="2962275" y="5426075"/>
          <p14:tracePt t="46724" x="2971800" y="5399088"/>
          <p14:tracePt t="46732" x="2981325" y="5362575"/>
          <p14:tracePt t="46740" x="2990850" y="5307013"/>
          <p14:tracePt t="46748" x="3017838" y="5262563"/>
          <p14:tracePt t="46756" x="3027363" y="5207000"/>
          <p14:tracePt t="46765" x="3063875" y="5143500"/>
          <p14:tracePt t="46773" x="3063875" y="5097463"/>
          <p14:tracePt t="46781" x="3090863" y="5053013"/>
          <p14:tracePt t="46797" x="3100388" y="5024438"/>
          <p14:tracePt t="46805" x="3100388" y="5006975"/>
          <p14:tracePt t="46814" x="3117850" y="4970463"/>
          <p14:tracePt t="46821" x="3117850" y="4960938"/>
          <p14:tracePt t="46837" x="3117850" y="4951413"/>
          <p14:tracePt t="46845" x="3127375" y="4943475"/>
          <p14:tracePt t="46853" x="3127375" y="4924425"/>
          <p14:tracePt t="46869" x="3136900" y="4906963"/>
          <p14:tracePt t="46884" x="3136900" y="4887913"/>
          <p14:tracePt t="46901" x="3136900" y="4878388"/>
          <p14:tracePt t="46909" x="3136900" y="4870450"/>
          <p14:tracePt t="47109" x="3171825" y="4924425"/>
          <p14:tracePt t="47117" x="3217863" y="5053013"/>
          <p14:tracePt t="47125" x="3290888" y="5116513"/>
          <p14:tracePt t="47133" x="3317875" y="5170488"/>
          <p14:tracePt t="47141" x="3419475" y="5207000"/>
          <p14:tracePt t="47149" x="3463925" y="5216525"/>
          <p14:tracePt t="47157" x="3473450" y="5216525"/>
          <p14:tracePt t="47260" x="3482975" y="5216525"/>
          <p14:tracePt t="47268" x="3490913" y="5216525"/>
          <p14:tracePt t="47276" x="3536950" y="5197475"/>
          <p14:tracePt t="47284" x="3563938" y="5153025"/>
          <p14:tracePt t="47292" x="3573463" y="5053013"/>
          <p14:tracePt t="47300" x="3609975" y="5006975"/>
          <p14:tracePt t="47308" x="3609975" y="4951413"/>
          <p14:tracePt t="47316" x="3619500" y="4897438"/>
          <p14:tracePt t="47324" x="3656013" y="4778375"/>
          <p14:tracePt t="47332" x="3665538" y="4705350"/>
          <p14:tracePt t="47340" x="3683000" y="4578350"/>
          <p14:tracePt t="47348" x="3683000" y="4478338"/>
          <p14:tracePt t="47356" x="3683000" y="4405313"/>
          <p14:tracePt t="47364" x="3683000" y="4313238"/>
          <p14:tracePt t="47373" x="3692525" y="4222750"/>
          <p14:tracePt t="47380" x="3692525" y="4113213"/>
          <p14:tracePt t="47388" x="3692525" y="4021138"/>
          <p14:tracePt t="47396" x="3692525" y="3930650"/>
          <p14:tracePt t="47404" x="3692525" y="3857625"/>
          <p14:tracePt t="47412" x="3702050" y="3794125"/>
          <p14:tracePt t="47420" x="3709988" y="3775075"/>
          <p14:tracePt t="47429" x="3738563" y="3721100"/>
          <p14:tracePt t="47444" x="3746500" y="3675063"/>
          <p14:tracePt t="47453" x="3775075" y="3657600"/>
          <p14:tracePt t="47463" x="3838575" y="3621088"/>
          <p14:tracePt t="47469" x="3883025" y="3592513"/>
          <p14:tracePt t="47479" x="3911600" y="3575050"/>
          <p14:tracePt t="47485" x="3929063" y="3575050"/>
          <p14:tracePt t="47493" x="3938588" y="3565525"/>
          <p14:tracePt t="47525" x="3948113" y="3565525"/>
          <p14:tracePt t="47733" x="3948113" y="3556000"/>
          <p14:tracePt t="47741" x="3902075" y="3519488"/>
          <p14:tracePt t="47749" x="3883025" y="3475038"/>
          <p14:tracePt t="47757" x="3856038" y="3411538"/>
          <p14:tracePt t="47765" x="3846513" y="3375025"/>
          <p14:tracePt t="47773" x="3819525" y="3338513"/>
          <p14:tracePt t="47781" x="3819525" y="3309938"/>
          <p14:tracePt t="47789" x="3819525" y="3292475"/>
          <p14:tracePt t="47797" x="3819525" y="3265488"/>
          <p14:tracePt t="47805" x="3819525" y="3209925"/>
          <p14:tracePt t="47813" x="3802063" y="3127375"/>
          <p14:tracePt t="47821" x="3802063" y="3090863"/>
          <p14:tracePt t="47829" x="3783013" y="3036888"/>
          <p14:tracePt t="47837" x="3775075" y="2973388"/>
          <p14:tracePt t="47846" x="3765550" y="2927350"/>
          <p14:tracePt t="47853" x="3756025" y="2900363"/>
          <p14:tracePt t="47862" x="3746500" y="2873375"/>
          <p14:tracePt t="47869" x="3738563" y="2827338"/>
          <p14:tracePt t="47882" x="3738563" y="2800350"/>
          <p14:tracePt t="47885" x="3709988" y="2754313"/>
          <p14:tracePt t="47893" x="3702050" y="2727325"/>
          <p14:tracePt t="47901" x="3683000" y="2698750"/>
          <p14:tracePt t="47909" x="3656013" y="2654300"/>
          <p14:tracePt t="47917" x="3636963" y="2589213"/>
          <p14:tracePt t="47925" x="3619500" y="2535238"/>
          <p14:tracePt t="47933" x="3600450" y="2489200"/>
          <p14:tracePt t="47941" x="3582988" y="2452688"/>
          <p14:tracePt t="47949" x="3573463" y="2425700"/>
          <p14:tracePt t="47957" x="3546475" y="2408238"/>
          <p14:tracePt t="47965" x="3536950" y="2389188"/>
          <p14:tracePt t="47973" x="3536950" y="2379663"/>
          <p14:tracePt t="47982" x="3527425" y="2371725"/>
          <p14:tracePt t="47989" x="3519488" y="2343150"/>
          <p14:tracePt t="47997" x="3500438" y="2325688"/>
          <p14:tracePt t="48005" x="3500438" y="2306638"/>
          <p14:tracePt t="48012" x="3490913" y="2298700"/>
          <p14:tracePt t="48021" x="3490913" y="2289175"/>
          <p14:tracePt t="48029" x="3482975" y="2262188"/>
          <p14:tracePt t="48037" x="3473450" y="2243138"/>
          <p14:tracePt t="48053" x="3463925" y="2233613"/>
          <p14:tracePt t="48069" x="3455988" y="2233613"/>
          <p14:tracePt t="48109" x="3455988" y="2225675"/>
          <p14:tracePt t="48117" x="3446463" y="2216150"/>
          <p14:tracePt t="48141" x="3446463" y="2206625"/>
          <p14:tracePt t="48237" x="3446463" y="2197100"/>
          <p14:tracePt t="48253" x="3446463" y="2179638"/>
          <p14:tracePt t="48262" x="3427413" y="2170113"/>
          <p14:tracePt t="48269" x="3373438" y="2152650"/>
          <p14:tracePt t="48278" x="3263900" y="2152650"/>
          <p14:tracePt t="48285" x="3127375" y="2106613"/>
          <p14:tracePt t="48294" x="2998788" y="2106613"/>
          <p14:tracePt t="48301" x="2908300" y="2106613"/>
          <p14:tracePt t="48310" x="2852738" y="2106613"/>
          <p14:tracePt t="48317" x="2808288" y="2116138"/>
          <p14:tracePt t="48325" x="2798763" y="2116138"/>
          <p14:tracePt t="48333" x="2781300" y="2116138"/>
          <p14:tracePt t="48382" x="2781300" y="2097088"/>
          <p14:tracePt t="48405" x="2781300" y="2079625"/>
          <p14:tracePt t="48413" x="2781300" y="2070100"/>
          <p14:tracePt t="48421" x="2781300" y="2052638"/>
          <p14:tracePt t="48430" x="2771775" y="2052638"/>
          <p14:tracePt t="48437" x="2762250" y="2043113"/>
          <p14:tracePt t="48447" x="2744788" y="2043113"/>
          <p14:tracePt t="48453" x="2716213" y="2033588"/>
          <p14:tracePt t="48463" x="2679700" y="2016125"/>
          <p14:tracePt t="48469" x="2671763" y="2006600"/>
          <p14:tracePt t="48479" x="2671763" y="1997075"/>
          <p14:tracePt t="48485" x="2625725" y="1970088"/>
          <p14:tracePt t="48494" x="2616200" y="1960563"/>
          <p14:tracePt t="48501" x="2606675" y="1951038"/>
          <p14:tracePt t="48509" x="2579688" y="1933575"/>
          <p14:tracePt t="48517" x="2579688" y="1924050"/>
          <p14:tracePt t="48525" x="2579688" y="1914525"/>
          <p14:tracePt t="48533" x="2579688" y="1887538"/>
          <p14:tracePt t="48541" x="2543175" y="1860550"/>
          <p14:tracePt t="48549" x="2533650" y="1851025"/>
          <p14:tracePt t="48557" x="2533650" y="1841500"/>
          <p14:tracePt t="48565" x="2533650" y="1804988"/>
          <p14:tracePt t="48573" x="2516188" y="1778000"/>
          <p14:tracePt t="48581" x="2498725" y="1731963"/>
          <p14:tracePt t="48597" x="2489200" y="1704975"/>
          <p14:tracePt t="48605" x="2462213" y="1687513"/>
          <p14:tracePt t="48613" x="2433638" y="1641475"/>
          <p14:tracePt t="48621" x="2425700" y="1631950"/>
          <p14:tracePt t="48629" x="2416175" y="1624013"/>
          <p14:tracePt t="48637" x="2389188" y="1595438"/>
          <p14:tracePt t="48653" x="2389188" y="1587500"/>
          <p14:tracePt t="48663" x="2379663" y="1577975"/>
          <p14:tracePt t="48900" x="2389188" y="1577975"/>
          <p14:tracePt t="48908" x="2443163" y="1595438"/>
          <p14:tracePt t="48916" x="2516188" y="1595438"/>
          <p14:tracePt t="48924" x="2579688" y="1595438"/>
          <p14:tracePt t="48932" x="2652713" y="1595438"/>
          <p14:tracePt t="48940" x="2725738" y="1595438"/>
          <p14:tracePt t="48949" x="2762250" y="1595438"/>
          <p14:tracePt t="48957" x="2817813" y="1595438"/>
          <p14:tracePt t="48965" x="2852738" y="1595438"/>
          <p14:tracePt t="48981" x="2862263" y="1595438"/>
          <p14:tracePt t="49045" x="2871788" y="1595438"/>
          <p14:tracePt t="49053" x="2889250" y="1595438"/>
          <p14:tracePt t="49062" x="2908300" y="1595438"/>
          <p14:tracePt t="49069" x="2935288" y="1595438"/>
          <p14:tracePt t="49079" x="2954338" y="1595438"/>
          <p14:tracePt t="49085" x="2990850" y="1595438"/>
          <p14:tracePt t="49096" x="3035300" y="1595438"/>
          <p14:tracePt t="49101" x="3081338" y="1595438"/>
          <p14:tracePt t="49109" x="3108325" y="1587500"/>
          <p14:tracePt t="49117" x="3144838" y="1587500"/>
          <p14:tracePt t="49125" x="3190875" y="1577975"/>
          <p14:tracePt t="49133" x="3208338" y="1577975"/>
          <p14:tracePt t="49141" x="3227388" y="1577975"/>
          <p14:tracePt t="49149" x="3236913" y="1577975"/>
          <p14:tracePt t="49157" x="3236913" y="1568450"/>
          <p14:tracePt t="49229" x="3244850" y="1558925"/>
          <p14:tracePt t="49245" x="3273425" y="1558925"/>
          <p14:tracePt t="49261" x="3290888" y="1558925"/>
          <p14:tracePt t="49269" x="3300413" y="1568450"/>
          <p14:tracePt t="49278" x="3309938" y="1568450"/>
          <p14:tracePt t="49341" x="3327400" y="1577975"/>
          <p14:tracePt t="49373" x="3327400" y="1587500"/>
          <p14:tracePt t="49381" x="3336925" y="1595438"/>
          <p14:tracePt t="49428" x="3336925" y="1604963"/>
          <p14:tracePt t="49436" x="3336925" y="1614488"/>
          <p14:tracePt t="49444" x="3336925" y="1631950"/>
          <p14:tracePt t="49453" x="3336925" y="1641475"/>
          <p14:tracePt t="49469" x="3336925" y="1660525"/>
          <p14:tracePt t="49479" x="3317875" y="1677988"/>
          <p14:tracePt t="49486" x="3317875" y="1687513"/>
          <p14:tracePt t="49494" x="3317875" y="1704975"/>
          <p14:tracePt t="49501" x="3309938" y="1714500"/>
          <p14:tracePt t="49509" x="3309938" y="1731963"/>
          <p14:tracePt t="49518" x="3309938" y="1760538"/>
          <p14:tracePt t="49525" x="3300413" y="1778000"/>
          <p14:tracePt t="49533" x="3273425" y="1824038"/>
          <p14:tracePt t="49541" x="3273425" y="1851025"/>
          <p14:tracePt t="49549" x="3263900" y="1870075"/>
          <p14:tracePt t="49557" x="3263900" y="1878013"/>
          <p14:tracePt t="49566" x="3254375" y="1914525"/>
          <p14:tracePt t="49573" x="3254375" y="1933575"/>
          <p14:tracePt t="49582" x="3254375" y="1951038"/>
          <p14:tracePt t="49606" x="3254375" y="1960563"/>
          <p14:tracePt t="49637" x="3254375" y="1979613"/>
          <p14:tracePt t="49645" x="3254375" y="1987550"/>
          <p14:tracePt t="49653" x="3254375" y="1997075"/>
          <p14:tracePt t="49663" x="3254375" y="2006600"/>
          <p14:tracePt t="49669" x="3254375" y="2033588"/>
          <p14:tracePt t="49679" x="3254375" y="2043113"/>
          <p14:tracePt t="49685" x="3254375" y="2060575"/>
          <p14:tracePt t="49693" x="3254375" y="2079625"/>
          <p14:tracePt t="49701" x="3254375" y="2116138"/>
          <p14:tracePt t="49709" x="3254375" y="2125663"/>
          <p14:tracePt t="49717" x="3254375" y="2170113"/>
          <p14:tracePt t="49741" x="3254375" y="2189163"/>
          <p14:tracePt t="49749" x="3254375" y="2206625"/>
          <p14:tracePt t="49765" x="3254375" y="2216150"/>
          <p14:tracePt t="49813" x="3254375" y="2225675"/>
          <p14:tracePt t="49821" x="3254375" y="2252663"/>
          <p14:tracePt t="51261" x="3254375" y="2262188"/>
          <p14:tracePt t="51269" x="3254375" y="2289175"/>
          <p14:tracePt t="51278" x="3254375" y="2316163"/>
          <p14:tracePt t="51285" x="3254375" y="2362200"/>
          <p14:tracePt t="51301" x="3254375" y="2398713"/>
          <p14:tracePt t="51309" x="3254375" y="2416175"/>
          <p14:tracePt t="51317" x="3244850" y="2444750"/>
          <p14:tracePt t="51325" x="3236913" y="2481263"/>
          <p14:tracePt t="51333" x="3227388" y="2489200"/>
          <p14:tracePt t="51349" x="3217863" y="2508250"/>
          <p14:tracePt t="51397" x="3208338" y="2517775"/>
          <p14:tracePt t="51684" x="3208338" y="2535238"/>
          <p14:tracePt t="51692" x="3208338" y="2554288"/>
          <p14:tracePt t="51700" x="3208338" y="2581275"/>
          <p14:tracePt t="51708" x="3208338" y="2598738"/>
          <p14:tracePt t="51716" x="3208338" y="2635250"/>
          <p14:tracePt t="51724" x="3208338" y="2644775"/>
          <p14:tracePt t="51732" x="3208338" y="2671763"/>
          <p14:tracePt t="51740" x="3208338" y="2690813"/>
          <p14:tracePt t="51748" x="3208338" y="2708275"/>
          <p14:tracePt t="51765" x="3208338" y="2717800"/>
          <p14:tracePt t="51773" x="3208338" y="2727325"/>
          <p14:tracePt t="51780" x="3208338" y="2735263"/>
          <p14:tracePt t="51805" x="3208338" y="2744788"/>
          <p14:tracePt t="52133" x="3208338" y="2735263"/>
          <p14:tracePt t="52140" x="3208338" y="2698750"/>
          <p14:tracePt t="52148" x="3208338" y="2671763"/>
          <p14:tracePt t="52156" x="3208338" y="2654300"/>
          <p14:tracePt t="52164" x="3208338" y="2635250"/>
          <p14:tracePt t="52172" x="3208338" y="2625725"/>
          <p14:tracePt t="52180" x="3208338" y="2617788"/>
          <p14:tracePt t="52341" x="3208338" y="2625725"/>
          <p14:tracePt t="52348" x="3208338" y="2671763"/>
          <p14:tracePt t="52356" x="3227388" y="2708275"/>
          <p14:tracePt t="52364" x="3244850" y="2744788"/>
          <p14:tracePt t="52372" x="3244850" y="2763838"/>
          <p14:tracePt t="52380" x="3263900" y="2781300"/>
          <p14:tracePt t="52388" x="3300413" y="2800350"/>
          <p14:tracePt t="52469" x="3300413" y="2808288"/>
          <p14:tracePt t="52478" x="3317875" y="2817813"/>
          <p14:tracePt t="52485" x="3327400" y="2817813"/>
          <p14:tracePt t="52493" x="3336925" y="2827338"/>
          <p14:tracePt t="52509" x="3363913" y="2827338"/>
          <p14:tracePt t="52517" x="3382963" y="2854325"/>
          <p14:tracePt t="52525" x="3382963" y="2881313"/>
          <p14:tracePt t="52533" x="3390900" y="2927350"/>
          <p14:tracePt t="52541" x="3419475" y="2973388"/>
          <p14:tracePt t="52549" x="3455988" y="3017838"/>
          <p14:tracePt t="52557" x="3482975" y="3100388"/>
          <p14:tracePt t="52565" x="3490913" y="3192463"/>
          <p14:tracePt t="52573" x="3509963" y="3302000"/>
          <p14:tracePt t="52582" x="3519488" y="3392488"/>
          <p14:tracePt t="52588" x="3519488" y="3538538"/>
          <p14:tracePt t="52596" x="3519488" y="3684588"/>
          <p14:tracePt t="52604" x="3546475" y="3867150"/>
          <p14:tracePt t="52612" x="3563938" y="4040188"/>
          <p14:tracePt t="52620" x="3582988" y="4203700"/>
          <p14:tracePt t="52628" x="3592513" y="4368800"/>
          <p14:tracePt t="52636" x="3636963" y="4514850"/>
          <p14:tracePt t="52643" x="3665538" y="4641850"/>
          <p14:tracePt t="52652" x="3709988" y="4778375"/>
          <p14:tracePt t="52661" x="3775075" y="4906963"/>
          <p14:tracePt t="52669" x="3802063" y="5043488"/>
          <p14:tracePt t="52678" x="3802063" y="5153025"/>
          <p14:tracePt t="52685" x="3846513" y="5262563"/>
          <p14:tracePt t="52695" x="3856038" y="5380038"/>
          <p14:tracePt t="52701" x="3875088" y="5472113"/>
          <p14:tracePt t="52709" x="3875088" y="5581650"/>
          <p14:tracePt t="52717" x="3875088" y="5727700"/>
          <p14:tracePt t="52725" x="3883025" y="5837238"/>
          <p14:tracePt t="52733" x="3883025" y="5927725"/>
          <p14:tracePt t="52741" x="3883025" y="5991225"/>
          <p14:tracePt t="52749" x="3902075" y="6119813"/>
          <p14:tracePt t="52757" x="3911600" y="6146800"/>
          <p14:tracePt t="52765" x="3919538" y="6200775"/>
          <p14:tracePt t="52773" x="3919538" y="6246813"/>
          <p14:tracePt t="52782" x="3929063" y="6310313"/>
          <p14:tracePt t="52789" x="3948113" y="6375400"/>
          <p14:tracePt t="52798" x="3948113" y="6446838"/>
          <p14:tracePt t="52805" x="3948113" y="6502400"/>
          <p14:tracePt t="52813" x="3948113" y="6519863"/>
          <p14:tracePt t="52821" x="3948113" y="6575425"/>
          <p14:tracePt t="52829" x="3948113" y="6602413"/>
          <p14:tracePt t="52837" x="3948113" y="6657975"/>
          <p14:tracePt t="52846" x="3948113" y="6665913"/>
          <p14:tracePt t="52853" x="3948113" y="6694488"/>
          <p14:tracePt t="52863" x="3938588" y="6738938"/>
          <p14:tracePt t="52869" x="3911600" y="6767513"/>
          <p14:tracePt t="52879" x="3911600" y="6794500"/>
          <p14:tracePt t="52885" x="3911600" y="6804025"/>
          <p14:tracePt t="52901" x="3875088" y="6840538"/>
          <p14:tracePt t="52909" x="3875088" y="6848475"/>
          <p14:tracePt t="53068" x="3692525" y="6821488"/>
          <p14:tracePt t="53076" x="3673475" y="6784975"/>
          <p14:tracePt t="53084" x="3665538" y="6775450"/>
          <p14:tracePt t="53181" x="3665538" y="6767513"/>
          <p14:tracePt t="53189" x="3665538" y="6757988"/>
          <p14:tracePt t="53197" x="3665538" y="6721475"/>
          <p14:tracePt t="53205" x="3665538" y="6694488"/>
          <p14:tracePt t="53213" x="3665538" y="6657975"/>
          <p14:tracePt t="53221" x="3665538" y="6621463"/>
          <p14:tracePt t="53229" x="3683000" y="6565900"/>
          <p14:tracePt t="53237" x="3692525" y="6519863"/>
          <p14:tracePt t="53246" x="3702050" y="6475413"/>
          <p14:tracePt t="53253" x="3709988" y="6438900"/>
          <p14:tracePt t="53262" x="3709988" y="6392863"/>
          <p14:tracePt t="53269" x="3709988" y="6356350"/>
          <p14:tracePt t="53278" x="3709988" y="6338888"/>
          <p14:tracePt t="53285" x="3709988" y="6310313"/>
          <p14:tracePt t="53295" x="3709988" y="6292850"/>
          <p14:tracePt t="53301" x="3709988" y="6256338"/>
          <p14:tracePt t="53309" x="3709988" y="6229350"/>
          <p14:tracePt t="53317" x="3709988" y="6200775"/>
          <p14:tracePt t="53325" x="3709988" y="6164263"/>
          <p14:tracePt t="53333" x="3709988" y="6137275"/>
          <p14:tracePt t="53341" x="3709988" y="6110288"/>
          <p14:tracePt t="53349" x="3692525" y="6091238"/>
          <p14:tracePt t="53357" x="3683000" y="6083300"/>
          <p14:tracePt t="53365" x="3673475" y="6073775"/>
          <p14:tracePt t="53485" x="3673475" y="6054725"/>
          <p14:tracePt t="53494" x="3673475" y="6027738"/>
          <p14:tracePt t="53501" x="3665538" y="6010275"/>
          <p14:tracePt t="53509" x="3656013" y="5983288"/>
          <p14:tracePt t="53517" x="3646488" y="5964238"/>
          <p14:tracePt t="53525" x="3636963" y="5964238"/>
          <p14:tracePt t="53533" x="3629025" y="5946775"/>
          <p14:tracePt t="53541" x="3619500" y="5927725"/>
          <p14:tracePt t="53549" x="3619500" y="5918200"/>
          <p14:tracePt t="53565" x="3609975" y="5910263"/>
          <p14:tracePt t="53597" x="3600450" y="5900738"/>
          <p14:tracePt t="53613" x="3582988" y="5881688"/>
          <p14:tracePt t="53629" x="3582988" y="5873750"/>
          <p14:tracePt t="53637" x="3563938" y="5854700"/>
          <p14:tracePt t="53646" x="3556000" y="5837238"/>
          <p14:tracePt t="53663" x="3556000" y="5827713"/>
          <p14:tracePt t="53669" x="3546475" y="5818188"/>
          <p14:tracePt t="53680" x="3546475" y="5808663"/>
          <p14:tracePt t="53685" x="3546475" y="5800725"/>
          <p14:tracePt t="53701" x="3536950" y="5791200"/>
          <p14:tracePt t="53741" x="3536950" y="5781675"/>
          <p14:tracePt t="55965" x="3536950" y="5745163"/>
          <p14:tracePt t="55973" x="3519488" y="5662613"/>
          <p14:tracePt t="55981" x="3490913" y="5599113"/>
          <p14:tracePt t="55989" x="3482975" y="5554663"/>
          <p14:tracePt t="55996" x="3455988" y="5499100"/>
          <p14:tracePt t="56005" x="3409950" y="5399088"/>
          <p14:tracePt t="56014" x="3373438" y="5316538"/>
          <p14:tracePt t="56021" x="3363913" y="5270500"/>
          <p14:tracePt t="56028" x="3354388" y="5253038"/>
          <p14:tracePt t="56037" x="3327400" y="5197475"/>
          <p14:tracePt t="56044" x="3309938" y="5180013"/>
          <p14:tracePt t="56053" x="3300413" y="5170488"/>
          <p14:tracePt t="56061" x="3281363" y="5153025"/>
          <p14:tracePt t="56078" x="3273425" y="5143500"/>
          <p14:tracePt t="56333" x="3217863" y="5143500"/>
          <p14:tracePt t="56341" x="3090863" y="5143500"/>
          <p14:tracePt t="56349" x="2935288" y="5197475"/>
          <p14:tracePt t="56357" x="2789238" y="5197475"/>
          <p14:tracePt t="56365" x="2662238" y="5243513"/>
          <p14:tracePt t="56373" x="2552700" y="5253038"/>
          <p14:tracePt t="56381" x="2506663" y="5253038"/>
          <p14:tracePt t="56389" x="2452688" y="5262563"/>
          <p14:tracePt t="56398" x="2433638" y="5262563"/>
          <p14:tracePt t="56405" x="2416175" y="5262563"/>
          <p14:tracePt t="56413" x="2406650" y="5262563"/>
          <p14:tracePt t="56661" x="2425700" y="5262563"/>
          <p14:tracePt t="56669" x="2470150" y="5262563"/>
          <p14:tracePt t="56677" x="2525713" y="5253038"/>
          <p14:tracePt t="56685" x="2579688" y="5243513"/>
          <p14:tracePt t="56694" x="2643188" y="5243513"/>
          <p14:tracePt t="56701" x="2716213" y="5226050"/>
          <p14:tracePt t="56709" x="2781300" y="5216525"/>
          <p14:tracePt t="56717" x="2871788" y="5216525"/>
          <p14:tracePt t="56725" x="2962275" y="5216525"/>
          <p14:tracePt t="56733" x="3090863" y="5216525"/>
          <p14:tracePt t="56741" x="3181350" y="5216525"/>
          <p14:tracePt t="56749" x="3273425" y="5216525"/>
          <p14:tracePt t="56757" x="3363913" y="5216525"/>
          <p14:tracePt t="56765" x="3400425" y="5216525"/>
          <p14:tracePt t="56773" x="3419475" y="5216525"/>
          <p14:tracePt t="56965" x="3427413" y="5207000"/>
          <p14:tracePt t="56973" x="3419475" y="5197475"/>
          <p14:tracePt t="56981" x="3309938" y="5207000"/>
          <p14:tracePt t="56989" x="3208338" y="5216525"/>
          <p14:tracePt t="56997" x="3136900" y="5226050"/>
          <p14:tracePt t="57005" x="3081338" y="5226050"/>
          <p14:tracePt t="57013" x="3027363" y="5226050"/>
          <p14:tracePt t="57021" x="3008313" y="5253038"/>
          <p14:tracePt t="57029" x="2998788" y="5253038"/>
          <p14:tracePt t="57597" x="3054350" y="5253038"/>
          <p14:tracePt t="57605" x="3144838" y="5253038"/>
          <p14:tracePt t="57613" x="3254375" y="5253038"/>
          <p14:tracePt t="57621" x="3346450" y="5253038"/>
          <p14:tracePt t="57630" x="3455988" y="5253038"/>
          <p14:tracePt t="57637" x="3556000" y="5253038"/>
          <p14:tracePt t="57645" x="3629025" y="5253038"/>
          <p14:tracePt t="57653" x="3683000" y="5253038"/>
          <p14:tracePt t="57662" x="3709988" y="5253038"/>
          <p14:tracePt t="57669" x="3738563" y="5253038"/>
          <p14:tracePt t="57829" x="3746500" y="5253038"/>
          <p14:tracePt t="57837" x="3746500" y="5262563"/>
          <p14:tracePt t="57845" x="3746500" y="5289550"/>
          <p14:tracePt t="57852" x="3746500" y="5299075"/>
          <p14:tracePt t="57860" x="3746500" y="5326063"/>
          <p14:tracePt t="57868" x="3746500" y="5343525"/>
          <p14:tracePt t="57876" x="3746500" y="5399088"/>
          <p14:tracePt t="57884" x="3746500" y="5408613"/>
          <p14:tracePt t="57894" x="3746500" y="5426075"/>
          <p14:tracePt t="57900" x="3746500" y="5472113"/>
          <p14:tracePt t="57908" x="3746500" y="5499100"/>
          <p14:tracePt t="57916" x="3746500" y="5554663"/>
          <p14:tracePt t="57924" x="3746500" y="5608638"/>
          <p14:tracePt t="57932" x="3746500" y="5718175"/>
          <p14:tracePt t="57940" x="3746500" y="5781675"/>
          <p14:tracePt t="57948" x="3746500" y="5854700"/>
          <p14:tracePt t="57956" x="3746500" y="5927725"/>
          <p14:tracePt t="57964" x="3792538" y="6027738"/>
          <p14:tracePt t="57973" x="3802063" y="6054725"/>
          <p14:tracePt t="57981" x="3810000" y="6083300"/>
          <p14:tracePt t="57989" x="3810000" y="6127750"/>
          <p14:tracePt t="57998" x="3819525" y="6127750"/>
          <p14:tracePt t="58005" x="3819525" y="6137275"/>
          <p14:tracePt t="58237" x="3819525" y="6100763"/>
          <p14:tracePt t="58245" x="3819525" y="6027738"/>
          <p14:tracePt t="58252" x="3819525" y="5937250"/>
          <p14:tracePt t="58260" x="3819525" y="5864225"/>
          <p14:tracePt t="58268" x="3819525" y="5772150"/>
          <p14:tracePt t="58276" x="3819525" y="5681663"/>
          <p14:tracePt t="58284" x="3819525" y="5599113"/>
          <p14:tracePt t="58293" x="3819525" y="5562600"/>
          <p14:tracePt t="58300" x="3810000" y="5489575"/>
          <p14:tracePt t="58308" x="3775075" y="5408613"/>
          <p14:tracePt t="58317" x="3756025" y="5362575"/>
          <p14:tracePt t="58325" x="3719513" y="5316538"/>
          <p14:tracePt t="58333" x="3709988" y="5299075"/>
          <p14:tracePt t="58341" x="3673475" y="5270500"/>
          <p14:tracePt t="58349" x="3665538" y="5262563"/>
          <p14:tracePt t="58357" x="3656013" y="5253038"/>
          <p14:tracePt t="59694" x="3656013" y="5170488"/>
          <p14:tracePt t="59701" x="3656013" y="5097463"/>
          <p14:tracePt t="59710" x="3656013" y="4987925"/>
          <p14:tracePt t="59717" x="3636963" y="4878388"/>
          <p14:tracePt t="59726" x="3629025" y="4805363"/>
          <p14:tracePt t="59733" x="3609975" y="4687888"/>
          <p14:tracePt t="59741" x="3600450" y="4578350"/>
          <p14:tracePt t="59749" x="3600450" y="4522788"/>
          <p14:tracePt t="59757" x="3582988" y="4432300"/>
          <p14:tracePt t="59765" x="3582988" y="4332288"/>
          <p14:tracePt t="59773" x="3556000" y="4276725"/>
          <p14:tracePt t="59781" x="3546475" y="4213225"/>
          <p14:tracePt t="59789" x="3536950" y="4159250"/>
          <p14:tracePt t="59798" x="3536950" y="4113213"/>
          <p14:tracePt t="59805" x="3536950" y="4086225"/>
          <p14:tracePt t="59814" x="3536950" y="4057650"/>
          <p14:tracePt t="59821" x="3536950" y="4040188"/>
          <p14:tracePt t="59830" x="3536950" y="4013200"/>
          <p14:tracePt t="59838" x="3536950" y="4003675"/>
          <p14:tracePt t="59846" x="3527425" y="3984625"/>
          <p14:tracePt t="59853" x="3527425" y="3967163"/>
          <p14:tracePt t="59862" x="3527425" y="3957638"/>
          <p14:tracePt t="59869" x="3527425" y="3940175"/>
          <p14:tracePt t="59879" x="3509963" y="3911600"/>
          <p14:tracePt t="59885" x="3500438" y="3903663"/>
          <p14:tracePt t="59899" x="3490913" y="3875088"/>
          <p14:tracePt t="59902" x="3490913" y="3857625"/>
          <p14:tracePt t="59911" x="3490913" y="3830638"/>
          <p14:tracePt t="59917" x="3490913" y="3811588"/>
          <p14:tracePt t="59925" x="3482975" y="3803650"/>
          <p14:tracePt t="59933" x="3482975" y="3757613"/>
          <p14:tracePt t="59941" x="3463925" y="3711575"/>
          <p14:tracePt t="59957" x="3463925" y="3684588"/>
          <p14:tracePt t="59965" x="3446463" y="3665538"/>
          <p14:tracePt t="59973" x="3446463" y="3657600"/>
          <p14:tracePt t="59981" x="3446463" y="3638550"/>
          <p14:tracePt t="59989" x="3446463" y="3621088"/>
          <p14:tracePt t="59997" x="3436938" y="3602038"/>
          <p14:tracePt t="60005" x="3409950" y="3556000"/>
          <p14:tracePt t="60021" x="3400425" y="3538538"/>
          <p14:tracePt t="60029" x="3400425" y="3519488"/>
          <p14:tracePt t="60044" x="3400425" y="3482975"/>
          <p14:tracePt t="60053" x="3400425" y="3475038"/>
          <p14:tracePt t="60062" x="3400425" y="3455988"/>
          <p14:tracePt t="60069" x="3400425" y="3446463"/>
          <p14:tracePt t="60078" x="3400425" y="3438525"/>
          <p14:tracePt t="60085" x="3390900" y="3429000"/>
          <p14:tracePt t="60094" x="3390900" y="3411538"/>
          <p14:tracePt t="60101" x="3382963" y="3392488"/>
          <p14:tracePt t="60110" x="3382963" y="3375025"/>
          <p14:tracePt t="60117" x="3382963" y="3355975"/>
          <p14:tracePt t="60125" x="3382963" y="3346450"/>
          <p14:tracePt t="60133" x="3382963" y="3319463"/>
          <p14:tracePt t="60141" x="3382963" y="3302000"/>
          <p14:tracePt t="60149" x="3419475" y="3236913"/>
          <p14:tracePt t="60157" x="3427413" y="3219450"/>
          <p14:tracePt t="60165" x="3436938" y="3200400"/>
          <p14:tracePt t="60173" x="3436938" y="3173413"/>
          <p14:tracePt t="60181" x="3455988" y="3155950"/>
          <p14:tracePt t="60189" x="3482975" y="3136900"/>
          <p14:tracePt t="60197" x="3482975" y="3127375"/>
          <p14:tracePt t="60205" x="3482975" y="3109913"/>
          <p14:tracePt t="60213" x="3482975" y="3100388"/>
          <p14:tracePt t="60221" x="3490913" y="3073400"/>
          <p14:tracePt t="60229" x="3509963" y="3054350"/>
          <p14:tracePt t="60253" x="3519488" y="3036888"/>
          <p14:tracePt t="60261" x="3519488" y="3027363"/>
          <p14:tracePt t="60269" x="3527425" y="3000375"/>
          <p14:tracePt t="60293" x="3536950" y="2982913"/>
          <p14:tracePt t="60301" x="3546475" y="2963863"/>
          <p14:tracePt t="60325" x="3556000" y="2954338"/>
          <p14:tracePt t="60876" x="3563938" y="2946400"/>
          <p14:tracePt t="60892" x="3573463" y="2954338"/>
          <p14:tracePt t="60900" x="3573463" y="2973388"/>
          <p14:tracePt t="60908" x="3573463" y="2982913"/>
          <p14:tracePt t="60917" x="3573463" y="3027363"/>
          <p14:tracePt t="60924" x="3609975" y="3054350"/>
          <p14:tracePt t="60932" x="3619500" y="3073400"/>
          <p14:tracePt t="60940" x="3629025" y="3119438"/>
          <p14:tracePt t="60949" x="3646488" y="3146425"/>
          <p14:tracePt t="60957" x="3656013" y="3192463"/>
          <p14:tracePt t="60965" x="3665538" y="3236913"/>
          <p14:tracePt t="60973" x="3702050" y="3282950"/>
          <p14:tracePt t="60980" x="3729038" y="3309938"/>
          <p14:tracePt t="60989" x="3765550" y="3402013"/>
          <p14:tracePt t="60997" x="3802063" y="3465513"/>
          <p14:tracePt t="61005" x="3838575" y="3565525"/>
          <p14:tracePt t="61014" x="3865563" y="3621088"/>
          <p14:tracePt t="61021" x="3911600" y="3702050"/>
          <p14:tracePt t="61029" x="3938588" y="3848100"/>
          <p14:tracePt t="61037" x="3938588" y="3957638"/>
          <p14:tracePt t="61044" x="3965575" y="4040188"/>
          <p14:tracePt t="61053" x="3992563" y="4186238"/>
          <p14:tracePt t="61061" x="4038600" y="4303713"/>
          <p14:tracePt t="61069" x="4075113" y="4405313"/>
          <p14:tracePt t="61077" x="4102100" y="4459288"/>
          <p14:tracePt t="61085" x="4111625" y="4559300"/>
          <p14:tracePt t="61095" x="4129088" y="4651375"/>
          <p14:tracePt t="61101" x="4138613" y="4732338"/>
          <p14:tracePt t="61110" x="4165600" y="4824413"/>
          <p14:tracePt t="61118" x="4165600" y="4914900"/>
          <p14:tracePt t="61125" x="4184650" y="5024438"/>
          <p14:tracePt t="61133" x="4184650" y="5116513"/>
          <p14:tracePt t="61141" x="4184650" y="5160963"/>
          <p14:tracePt t="61149" x="4184650" y="5243513"/>
          <p14:tracePt t="61157" x="4184650" y="5316538"/>
          <p14:tracePt t="61165" x="4175125" y="5399088"/>
          <p14:tracePt t="61173" x="4157663" y="5426075"/>
          <p14:tracePt t="61181" x="4121150" y="5518150"/>
          <p14:tracePt t="61189" x="4111625" y="5554663"/>
          <p14:tracePt t="61198" x="4102100" y="5618163"/>
          <p14:tracePt t="61205" x="4084638" y="5672138"/>
          <p14:tracePt t="61214" x="4084638" y="5745163"/>
          <p14:tracePt t="61221" x="4057650" y="5845175"/>
          <p14:tracePt t="61229" x="4057650" y="5891213"/>
          <p14:tracePt t="61236" x="4048125" y="5954713"/>
          <p14:tracePt t="61244" x="4048125" y="6010275"/>
          <p14:tracePt t="61252" x="4048125" y="6054725"/>
          <p14:tracePt t="61260" x="4048125" y="6083300"/>
          <p14:tracePt t="61268" x="4048125" y="6137275"/>
          <p14:tracePt t="61276" x="4048125" y="6164263"/>
          <p14:tracePt t="61284" x="4038600" y="6200775"/>
          <p14:tracePt t="61293" x="4038600" y="6219825"/>
          <p14:tracePt t="61300" x="4029075" y="6237288"/>
          <p14:tracePt t="61309" x="4029075" y="6256338"/>
          <p14:tracePt t="61325" x="4029075" y="6265863"/>
          <p14:tracePt t="61333" x="4029075" y="6273800"/>
          <p14:tracePt t="61349" x="4029075" y="6292850"/>
          <p14:tracePt t="61509" x="4021138" y="6302375"/>
          <p14:tracePt t="61541" x="4011613" y="6310313"/>
          <p14:tracePt t="61549" x="4002088" y="6319838"/>
          <p14:tracePt t="61557" x="3992563" y="6356350"/>
          <p14:tracePt t="61565" x="3984625" y="6383338"/>
          <p14:tracePt t="61573" x="3956050" y="6419850"/>
          <p14:tracePt t="61581" x="3919538" y="6465888"/>
          <p14:tracePt t="61589" x="3883025" y="6483350"/>
          <p14:tracePt t="61598" x="3829050" y="6519863"/>
          <p14:tracePt t="61605" x="3783013" y="6556375"/>
          <p14:tracePt t="61614" x="3746500" y="6575425"/>
          <p14:tracePt t="61621" x="3692525" y="6602413"/>
          <p14:tracePt t="61629" x="3646488" y="6621463"/>
          <p14:tracePt t="61637" x="3600450" y="6629400"/>
          <p14:tracePt t="61646" x="3556000" y="6657975"/>
          <p14:tracePt t="61653" x="3527425" y="6657975"/>
          <p14:tracePt t="61662" x="3509963" y="6675438"/>
          <p14:tracePt t="61669" x="3500438" y="6675438"/>
          <p14:tracePt t="61717" x="3482975" y="6675438"/>
          <p14:tracePt t="61757" x="3473450" y="6675438"/>
          <p14:tracePt t="61765" x="3463925" y="6675438"/>
          <p14:tracePt t="61773" x="3446463" y="6675438"/>
          <p14:tracePt t="61781" x="3419475" y="6665913"/>
          <p14:tracePt t="61789" x="3409950" y="6638925"/>
          <p14:tracePt t="61797" x="3373438" y="6611938"/>
          <p14:tracePt t="61805" x="3354388" y="6565900"/>
          <p14:tracePt t="61815" x="3346450" y="6548438"/>
          <p14:tracePt t="61821" x="3336925" y="6519863"/>
          <p14:tracePt t="61829" x="3327400" y="6483350"/>
          <p14:tracePt t="61837" x="3327400" y="6475413"/>
          <p14:tracePt t="61845" x="3309938" y="6429375"/>
          <p14:tracePt t="61853" x="3309938" y="6411913"/>
          <p14:tracePt t="61861" x="3309938" y="6383338"/>
          <p14:tracePt t="61869" x="3309938" y="6375400"/>
          <p14:tracePt t="61878" x="3309938" y="6365875"/>
          <p14:tracePt t="61885" x="3309938" y="6338888"/>
          <p14:tracePt t="61909" x="3309938" y="6329363"/>
          <p14:tracePt t="61965" x="3317875" y="6319838"/>
          <p14:tracePt t="61997" x="3327400" y="6319838"/>
          <p14:tracePt t="62013" x="3336925" y="6319838"/>
          <p14:tracePt t="62325" x="3346450" y="6302375"/>
          <p14:tracePt t="62333" x="3363913" y="6283325"/>
          <p14:tracePt t="62341" x="3363913" y="6265863"/>
          <p14:tracePt t="62349" x="3373438" y="6246813"/>
          <p14:tracePt t="62357" x="3382963" y="6210300"/>
          <p14:tracePt t="62365" x="3382963" y="6183313"/>
          <p14:tracePt t="62373" x="3390900" y="6146800"/>
          <p14:tracePt t="62381" x="3419475" y="6100763"/>
          <p14:tracePt t="62389" x="3427413" y="6054725"/>
          <p14:tracePt t="62397" x="3436938" y="5991225"/>
          <p14:tracePt t="62405" x="3436938" y="5918200"/>
          <p14:tracePt t="62414" x="3446463" y="5900738"/>
          <p14:tracePt t="62421" x="3473450" y="5818188"/>
          <p14:tracePt t="62428" x="3473450" y="5745163"/>
          <p14:tracePt t="62437" x="3482975" y="5662613"/>
          <p14:tracePt t="62445" x="3500438" y="5554663"/>
          <p14:tracePt t="62453" x="3509963" y="5445125"/>
          <p14:tracePt t="62462" x="3556000" y="5326063"/>
          <p14:tracePt t="62469" x="3582988" y="5253038"/>
          <p14:tracePt t="62478" x="3609975" y="5133975"/>
          <p14:tracePt t="62485" x="3636963" y="5043488"/>
          <p14:tracePt t="62495" x="3636963" y="4960938"/>
          <p14:tracePt t="62501" x="3646488" y="4906963"/>
          <p14:tracePt t="62511" x="3683000" y="4778375"/>
          <p14:tracePt t="62517" x="3683000" y="4732338"/>
          <p14:tracePt t="62525" x="3692525" y="4660900"/>
          <p14:tracePt t="62533" x="3692525" y="4587875"/>
          <p14:tracePt t="62541" x="3692525" y="4495800"/>
          <p14:tracePt t="62549" x="3692525" y="4441825"/>
          <p14:tracePt t="62557" x="3692525" y="4368800"/>
          <p14:tracePt t="62565" x="3692525" y="4295775"/>
          <p14:tracePt t="62573" x="3692525" y="4232275"/>
          <p14:tracePt t="62581" x="3692525" y="4159250"/>
          <p14:tracePt t="62590" x="3692525" y="4067175"/>
          <p14:tracePt t="62597" x="3692525" y="3994150"/>
          <p14:tracePt t="62605" x="3702050" y="3867150"/>
          <p14:tracePt t="62613" x="3702050" y="3794125"/>
          <p14:tracePt t="62621" x="3702050" y="3748088"/>
          <p14:tracePt t="62630" x="3702050" y="3684588"/>
          <p14:tracePt t="62637" x="3702050" y="3629025"/>
          <p14:tracePt t="62646" x="3702050" y="3611563"/>
          <p14:tracePt t="62653" x="3702050" y="3575050"/>
          <p14:tracePt t="62662" x="3702050" y="3519488"/>
          <p14:tracePt t="62669" x="3702050" y="3446463"/>
          <p14:tracePt t="62678" x="3702050" y="3411538"/>
          <p14:tracePt t="62685" x="3702050" y="3365500"/>
          <p14:tracePt t="62695" x="3702050" y="3302000"/>
          <p14:tracePt t="62701" x="3702050" y="3255963"/>
          <p14:tracePt t="62711" x="3702050" y="3228975"/>
          <p14:tracePt t="62717" x="3702050" y="3192463"/>
          <p14:tracePt t="62725" x="3702050" y="3146425"/>
          <p14:tracePt t="62741" x="3702050" y="3109913"/>
          <p14:tracePt t="62749" x="3702050" y="3073400"/>
          <p14:tracePt t="62757" x="3702050" y="3063875"/>
          <p14:tracePt t="62773" x="3702050" y="3046413"/>
          <p14:tracePt t="62781" x="3702050" y="3017838"/>
          <p14:tracePt t="62789" x="3702050" y="3000375"/>
          <p14:tracePt t="62797" x="3702050" y="2954338"/>
          <p14:tracePt t="62805" x="3702050" y="2936875"/>
          <p14:tracePt t="62813" x="3702050" y="2900363"/>
          <p14:tracePt t="62821" x="3702050" y="2873375"/>
          <p14:tracePt t="62830" x="3702050" y="2863850"/>
          <p14:tracePt t="62837" x="3692525" y="2844800"/>
          <p14:tracePt t="62845" x="3692525" y="2800350"/>
          <p14:tracePt t="62853" x="3692525" y="2763838"/>
          <p14:tracePt t="62862" x="3692525" y="2717800"/>
          <p14:tracePt t="62870" x="3692525" y="2698750"/>
          <p14:tracePt t="62882" x="3692525" y="2662238"/>
          <p14:tracePt t="62885" x="3702050" y="2635250"/>
          <p14:tracePt t="62895" x="3702050" y="2562225"/>
          <p14:tracePt t="62901" x="3702050" y="2544763"/>
          <p14:tracePt t="62911" x="3702050" y="2508250"/>
          <p14:tracePt t="62917" x="3702050" y="2471738"/>
          <p14:tracePt t="62925" x="3702050" y="2452688"/>
          <p14:tracePt t="62933" x="3702050" y="2416175"/>
          <p14:tracePt t="62941" x="3702050" y="2398713"/>
          <p14:tracePt t="62949" x="3702050" y="2371725"/>
          <p14:tracePt t="62957" x="3702050" y="2352675"/>
          <p14:tracePt t="62965" x="3702050" y="2325688"/>
          <p14:tracePt t="62973" x="3692525" y="2289175"/>
          <p14:tracePt t="62981" x="3692525" y="2252663"/>
          <p14:tracePt t="62989" x="3683000" y="2225675"/>
          <p14:tracePt t="62997" x="3673475" y="2216150"/>
          <p14:tracePt t="63005" x="3673475" y="2197100"/>
          <p14:tracePt t="63013" x="3646488" y="2152650"/>
          <p14:tracePt t="63021" x="3646488" y="2143125"/>
          <p14:tracePt t="63030" x="3636963" y="2125663"/>
          <p14:tracePt t="63037" x="3636963" y="2106613"/>
          <p14:tracePt t="63053" x="3636963" y="2079625"/>
          <p14:tracePt t="63069" x="3636963" y="2070100"/>
          <p14:tracePt t="63078" x="3636963" y="2052638"/>
          <p14:tracePt t="63085" x="3619500" y="2033588"/>
          <p14:tracePt t="63094" x="3609975" y="2016125"/>
          <p14:tracePt t="63101" x="3609975" y="2006600"/>
          <p14:tracePt t="63111" x="3609975" y="1997075"/>
          <p14:tracePt t="63117" x="3609975" y="1987550"/>
          <p14:tracePt t="63125" x="3609975" y="1979613"/>
          <p14:tracePt t="63149" x="3600450" y="1970088"/>
          <p14:tracePt t="63253" x="3592513" y="1987550"/>
          <p14:tracePt t="63262" x="3546475" y="2070100"/>
          <p14:tracePt t="63268" x="3546475" y="2133600"/>
          <p14:tracePt t="63277" x="3536950" y="2189163"/>
          <p14:tracePt t="63284" x="3527425" y="2289175"/>
          <p14:tracePt t="63292" x="3527425" y="2343150"/>
          <p14:tracePt t="63300" x="3519488" y="2371725"/>
          <p14:tracePt t="63309" x="3519488" y="2408238"/>
          <p14:tracePt t="63316" x="3482975" y="2452688"/>
          <p14:tracePt t="63324" x="3463925" y="2535238"/>
          <p14:tracePt t="63333" x="3446463" y="2598738"/>
          <p14:tracePt t="63341" x="3419475" y="2654300"/>
          <p14:tracePt t="63349" x="3390900" y="2717800"/>
          <p14:tracePt t="63357" x="3354388" y="2800350"/>
          <p14:tracePt t="63365" x="3346450" y="2844800"/>
          <p14:tracePt t="63373" x="3290888" y="2890838"/>
          <p14:tracePt t="63381" x="3273425" y="2954338"/>
          <p14:tracePt t="63396" x="3244850" y="2982913"/>
          <p14:tracePt t="63404" x="3244850" y="3000375"/>
          <p14:tracePt t="63412" x="3244850" y="3009900"/>
          <p14:tracePt t="63428" x="3236913" y="3017838"/>
          <p14:tracePt t="63452" x="3227388" y="3027363"/>
          <p14:tracePt t="63477" x="3208338" y="3036888"/>
          <p14:tracePt t="63494" x="3200400" y="3046413"/>
          <p14:tracePt t="63510" x="3190875" y="3046413"/>
          <p14:tracePt t="63517" x="3181350" y="3054350"/>
          <p14:tracePt t="63525" x="3181350" y="3063875"/>
          <p14:tracePt t="63533" x="3163888" y="3073400"/>
          <p14:tracePt t="63541" x="3144838" y="3090863"/>
          <p14:tracePt t="63549" x="3117850" y="3109913"/>
          <p14:tracePt t="63557" x="3090863" y="3146425"/>
          <p14:tracePt t="63565" x="3071813" y="3173413"/>
          <p14:tracePt t="63573" x="3054350" y="3192463"/>
          <p14:tracePt t="63581" x="3044825" y="3200400"/>
          <p14:tracePt t="63589" x="2998788" y="3236913"/>
          <p14:tracePt t="63598" x="2981325" y="3282950"/>
          <p14:tracePt t="63605" x="2944813" y="3319463"/>
          <p14:tracePt t="63613" x="2917825" y="3346450"/>
          <p14:tracePt t="63621" x="2917825" y="3355975"/>
          <p14:tracePt t="63629" x="2889250" y="3402013"/>
          <p14:tracePt t="63637" x="2881313" y="3419475"/>
          <p14:tracePt t="63645" x="2852738" y="3446463"/>
          <p14:tracePt t="63653" x="2852738" y="3455988"/>
          <p14:tracePt t="63662" x="2844800" y="3475038"/>
          <p14:tracePt t="63669" x="2835275" y="3502025"/>
          <p14:tracePt t="63678" x="2835275" y="3529013"/>
          <p14:tracePt t="63686" x="2817813" y="3548063"/>
          <p14:tracePt t="63696" x="2808288" y="3592513"/>
          <p14:tracePt t="63700" x="2808288" y="3629025"/>
          <p14:tracePt t="63711" x="2808288" y="3675063"/>
          <p14:tracePt t="63717" x="2808288" y="3730625"/>
          <p14:tracePt t="63725" x="2808288" y="3757613"/>
          <p14:tracePt t="63733" x="2808288" y="3830638"/>
          <p14:tracePt t="63741" x="2808288" y="3903663"/>
          <p14:tracePt t="63749" x="2808288" y="3930650"/>
          <p14:tracePt t="63757" x="2817813" y="3976688"/>
          <p14:tracePt t="63765" x="2844800" y="4040188"/>
          <p14:tracePt t="63773" x="2871788" y="4086225"/>
          <p14:tracePt t="63780" x="2881313" y="4103688"/>
          <p14:tracePt t="63788" x="2889250" y="4140200"/>
          <p14:tracePt t="63797" x="2898775" y="4167188"/>
          <p14:tracePt t="63805" x="2917825" y="4203700"/>
          <p14:tracePt t="63813" x="2925763" y="4232275"/>
          <p14:tracePt t="63820" x="2935288" y="4276725"/>
          <p14:tracePt t="63828" x="2944813" y="4303713"/>
          <p14:tracePt t="63836" x="2981325" y="4368800"/>
          <p14:tracePt t="63844" x="2981325" y="4422775"/>
          <p14:tracePt t="63852" x="2998788" y="4478338"/>
          <p14:tracePt t="63861" x="3008313" y="4522788"/>
          <p14:tracePt t="63868" x="3035300" y="4614863"/>
          <p14:tracePt t="63876" x="3035300" y="4660900"/>
          <p14:tracePt t="63895" x="3044825" y="4787900"/>
          <p14:tracePt t="63900" x="3063875" y="4887913"/>
          <p14:tracePt t="63909" x="3063875" y="4924425"/>
          <p14:tracePt t="63916" x="3063875" y="4979988"/>
          <p14:tracePt t="63925" x="3063875" y="5033963"/>
          <p14:tracePt t="63933" x="3063875" y="5053013"/>
          <p14:tracePt t="63940" x="3081338" y="5070475"/>
          <p14:tracePt t="63949" x="3090863" y="5089525"/>
          <p14:tracePt t="63957" x="3090863" y="5097463"/>
          <p14:tracePt t="63965" x="3100388" y="5116513"/>
          <p14:tracePt t="63973" x="3100388" y="5133975"/>
          <p14:tracePt t="63981" x="3100388" y="5143500"/>
          <p14:tracePt t="63989" x="3100388" y="5170488"/>
          <p14:tracePt t="63997" x="3100388" y="5180013"/>
          <p14:tracePt t="64005" x="3090863" y="5216525"/>
          <p14:tracePt t="64021" x="3090863" y="5233988"/>
          <p14:tracePt t="64028" x="3081338" y="5270500"/>
          <p14:tracePt t="64036" x="3071813" y="5270500"/>
          <p14:tracePt t="64044" x="3071813" y="5299075"/>
          <p14:tracePt t="64052" x="3071813" y="5307013"/>
          <p14:tracePt t="64061" x="3054350" y="5326063"/>
          <p14:tracePt t="64068" x="3054350" y="5353050"/>
          <p14:tracePt t="64076" x="3054350" y="5362575"/>
          <p14:tracePt t="64084" x="3044825" y="5372100"/>
          <p14:tracePt t="64252" x="3044825" y="5389563"/>
          <p14:tracePt t="64333" x="3044825" y="5399088"/>
          <p14:tracePt t="64349" x="3054350" y="5399088"/>
          <p14:tracePt t="64357" x="3117850" y="5399088"/>
          <p14:tracePt t="64365" x="3163888" y="5372100"/>
          <p14:tracePt t="64373" x="3190875" y="5353050"/>
          <p14:tracePt t="64383" x="3200400" y="5343525"/>
          <p14:tracePt t="64389" x="3208338" y="5335588"/>
          <p14:tracePt t="64525" x="3217863" y="5326063"/>
          <p14:tracePt t="64533" x="3217863" y="5316538"/>
          <p14:tracePt t="64541" x="3217863" y="5299075"/>
          <p14:tracePt t="64549" x="3227388" y="5233988"/>
          <p14:tracePt t="64557" x="3254375" y="5207000"/>
          <p14:tracePt t="64565" x="3290888" y="5170488"/>
          <p14:tracePt t="64573" x="3309938" y="5143500"/>
          <p14:tracePt t="64582" x="3317875" y="5089525"/>
          <p14:tracePt t="64589" x="3363913" y="5006975"/>
          <p14:tracePt t="64599" x="3363913" y="4979988"/>
          <p14:tracePt t="64605" x="3373438" y="4933950"/>
          <p14:tracePt t="64614" x="3382963" y="4897438"/>
          <p14:tracePt t="64621" x="3382963" y="4878388"/>
          <p14:tracePt t="64630" x="3382963" y="4860925"/>
          <p14:tracePt t="64637" x="3382963" y="4833938"/>
          <p14:tracePt t="64645" x="3382963" y="4824413"/>
          <p14:tracePt t="64653" x="3382963" y="4797425"/>
          <p14:tracePt t="64662" x="3382963" y="4778375"/>
          <p14:tracePt t="64669" x="3382963" y="4732338"/>
          <p14:tracePt t="64678" x="3382963" y="4714875"/>
          <p14:tracePt t="64685" x="3382963" y="4687888"/>
          <p14:tracePt t="64696" x="3419475" y="4641850"/>
          <p14:tracePt t="64701" x="3427413" y="4624388"/>
          <p14:tracePt t="64711" x="3427413" y="4595813"/>
          <p14:tracePt t="64717" x="3446463" y="4568825"/>
          <p14:tracePt t="64728" x="3455988" y="4532313"/>
          <p14:tracePt t="64733" x="3473450" y="4514850"/>
          <p14:tracePt t="64742" x="3482975" y="4486275"/>
          <p14:tracePt t="64758" x="3490913" y="4468813"/>
          <p14:tracePt t="64765" x="3500438" y="4459288"/>
          <p14:tracePt t="64773" x="3509963" y="4449763"/>
          <p14:tracePt t="64781" x="3519488" y="4441825"/>
          <p14:tracePt t="64789" x="3556000" y="4432300"/>
          <p14:tracePt t="64797" x="3600450" y="4422775"/>
          <p14:tracePt t="64805" x="3656013" y="4413250"/>
          <p14:tracePt t="64813" x="3729038" y="4413250"/>
          <p14:tracePt t="64821" x="3819525" y="4395788"/>
          <p14:tracePt t="64829" x="3865563" y="4386263"/>
          <p14:tracePt t="64837" x="3975100" y="4376738"/>
          <p14:tracePt t="64845" x="4065588" y="4376738"/>
          <p14:tracePt t="64853" x="4129088" y="4376738"/>
          <p14:tracePt t="64861" x="4257675" y="4376738"/>
          <p14:tracePt t="64869" x="4330700" y="4395788"/>
          <p14:tracePt t="64877" x="4384675" y="4395788"/>
          <p14:tracePt t="64897" x="4494213" y="4459288"/>
          <p14:tracePt t="64901" x="4503738" y="4459288"/>
          <p14:tracePt t="64911" x="4530725" y="4486275"/>
          <p14:tracePt t="64917" x="4540250" y="4495800"/>
          <p14:tracePt t="64925" x="4549775" y="4505325"/>
          <p14:tracePt t="64933" x="4567238" y="4522788"/>
          <p14:tracePt t="64949" x="4567238" y="4532313"/>
          <p14:tracePt t="64957" x="4567238" y="4541838"/>
          <p14:tracePt t="64965" x="4567238" y="4568825"/>
          <p14:tracePt t="64981" x="4567238" y="4587875"/>
          <p14:tracePt t="64989" x="4586288" y="4632325"/>
          <p14:tracePt t="64997" x="4586288" y="4641850"/>
          <p14:tracePt t="65005" x="4594225" y="4668838"/>
          <p14:tracePt t="65013" x="4603750" y="4697413"/>
          <p14:tracePt t="65021" x="4640263" y="4732338"/>
          <p14:tracePt t="65029" x="4649788" y="4732338"/>
          <p14:tracePt t="65037" x="4649788" y="4741863"/>
          <p14:tracePt t="65044" x="4676775" y="4760913"/>
          <p14:tracePt t="65053" x="4686300" y="4760913"/>
          <p14:tracePt t="65069" x="4713288" y="4760913"/>
          <p14:tracePt t="65078" x="4722813" y="4768850"/>
          <p14:tracePt t="65095" x="4730750" y="4768850"/>
          <p14:tracePt t="65101" x="4776788" y="4768850"/>
          <p14:tracePt t="65111" x="4840288" y="4714875"/>
          <p14:tracePt t="65117" x="4932363" y="4632325"/>
          <p14:tracePt t="65127" x="4978400" y="4568825"/>
          <p14:tracePt t="65133" x="5049838" y="4495800"/>
          <p14:tracePt t="65141" x="5114925" y="4432300"/>
          <p14:tracePt t="65149" x="5159375" y="4395788"/>
          <p14:tracePt t="65157" x="5195888" y="4368800"/>
          <p14:tracePt t="65165" x="5224463" y="4332288"/>
          <p14:tracePt t="65173" x="5232400" y="4313238"/>
          <p14:tracePt t="65181" x="5232400" y="4286250"/>
          <p14:tracePt t="65189" x="5241925" y="4276725"/>
          <p14:tracePt t="65205" x="5260975" y="4249738"/>
          <p14:tracePt t="65214" x="5260975" y="4232275"/>
          <p14:tracePt t="65221" x="5260975" y="4213225"/>
          <p14:tracePt t="65230" x="5268913" y="4186238"/>
          <p14:tracePt t="65237" x="5297488" y="4159250"/>
          <p14:tracePt t="65245" x="5297488" y="4122738"/>
          <p14:tracePt t="65253" x="5314950" y="4086225"/>
          <p14:tracePt t="65261" x="5324475" y="4040188"/>
          <p14:tracePt t="65269" x="5334000" y="4013200"/>
          <p14:tracePt t="65277" x="5334000" y="3967163"/>
          <p14:tracePt t="65285" x="5341938" y="3930650"/>
          <p14:tracePt t="65295" x="5368925" y="3903663"/>
          <p14:tracePt t="65301" x="5378450" y="3867150"/>
          <p14:tracePt t="65311" x="5378450" y="3821113"/>
          <p14:tracePt t="65317" x="5387975" y="3803650"/>
          <p14:tracePt t="65327" x="5387975" y="3784600"/>
          <p14:tracePt t="65333" x="5387975" y="3767138"/>
          <p14:tracePt t="65349" x="5387975" y="3738563"/>
          <p14:tracePt t="65357" x="5387975" y="3721100"/>
          <p14:tracePt t="65365" x="5387975" y="3694113"/>
          <p14:tracePt t="65373" x="5387975" y="3675063"/>
          <p14:tracePt t="65381" x="5387975" y="3648075"/>
          <p14:tracePt t="65397" x="5387975" y="3592513"/>
          <p14:tracePt t="65405" x="5387975" y="3575050"/>
          <p14:tracePt t="65413" x="5378450" y="3511550"/>
          <p14:tracePt t="65421" x="5360988" y="3465513"/>
          <p14:tracePt t="65428" x="5360988" y="3438525"/>
          <p14:tracePt t="65437" x="5351463" y="3411538"/>
          <p14:tracePt t="65445" x="5341938" y="3355975"/>
          <p14:tracePt t="65453" x="5305425" y="3309938"/>
          <p14:tracePt t="65460" x="5297488" y="3265488"/>
          <p14:tracePt t="65469" x="5278438" y="3219450"/>
          <p14:tracePt t="65477" x="5260975" y="3200400"/>
          <p14:tracePt t="65484" x="5251450" y="3173413"/>
          <p14:tracePt t="65493" x="5251450" y="3146425"/>
          <p14:tracePt t="65500" x="5241925" y="3109913"/>
          <p14:tracePt t="65511" x="5232400" y="3073400"/>
          <p14:tracePt t="65517" x="5214938" y="3054350"/>
          <p14:tracePt t="65525" x="5205413" y="3017838"/>
          <p14:tracePt t="65533" x="5195888" y="3000375"/>
          <p14:tracePt t="65541" x="5187950" y="2963863"/>
          <p14:tracePt t="65549" x="5159375" y="2927350"/>
          <p14:tracePt t="65557" x="5151438" y="2909888"/>
          <p14:tracePt t="65565" x="5151438" y="2900363"/>
          <p14:tracePt t="65573" x="5151438" y="2881313"/>
          <p14:tracePt t="65581" x="5141913" y="2863850"/>
          <p14:tracePt t="65589" x="5141913" y="2854325"/>
          <p14:tracePt t="65597" x="5141913" y="2836863"/>
          <p14:tracePt t="65613" x="5141913" y="2827338"/>
          <p14:tracePt t="65621" x="5132388" y="2817813"/>
          <p14:tracePt t="65637" x="5132388" y="2808288"/>
          <p14:tracePt t="65653" x="5132388" y="2790825"/>
          <p14:tracePt t="65669" x="5122863" y="2781300"/>
          <p14:tracePt t="65678" x="5122863" y="2771775"/>
          <p14:tracePt t="65685" x="5114925" y="2754313"/>
          <p14:tracePt t="65695" x="5114925" y="2735263"/>
          <p14:tracePt t="65701" x="5105400" y="2698750"/>
          <p14:tracePt t="65711" x="5105400" y="2690813"/>
          <p14:tracePt t="65717" x="5105400" y="2662238"/>
          <p14:tracePt t="65727" x="5095875" y="2644775"/>
          <p14:tracePt t="65733" x="5095875" y="2617788"/>
          <p14:tracePt t="65743" x="5095875" y="2598738"/>
          <p14:tracePt t="65749" x="5078413" y="2554288"/>
          <p14:tracePt t="65757" x="5059363" y="2535238"/>
          <p14:tracePt t="65765" x="5059363" y="2517775"/>
          <p14:tracePt t="65773" x="5059363" y="2508250"/>
          <p14:tracePt t="65781" x="5059363" y="2489200"/>
          <p14:tracePt t="65789" x="5059363" y="2462213"/>
          <p14:tracePt t="65797" x="5049838" y="2435225"/>
          <p14:tracePt t="65805" x="5049838" y="2416175"/>
          <p14:tracePt t="65813" x="5049838" y="2398713"/>
          <p14:tracePt t="65821" x="5049838" y="2371725"/>
          <p14:tracePt t="65829" x="5049838" y="2352675"/>
          <p14:tracePt t="65837" x="5041900" y="2325688"/>
          <p14:tracePt t="65846" x="5041900" y="2316163"/>
          <p14:tracePt t="65853" x="5041900" y="2289175"/>
          <p14:tracePt t="65861" x="5022850" y="2252663"/>
          <p14:tracePt t="65878" x="5022850" y="2225675"/>
          <p14:tracePt t="65885" x="5022850" y="2206625"/>
          <p14:tracePt t="65901" x="5022850" y="2179638"/>
          <p14:tracePt t="65911" x="5022850" y="2170113"/>
          <p14:tracePt t="65917" x="5022850" y="2160588"/>
          <p14:tracePt t="65926" x="5014913" y="2160588"/>
          <p14:tracePt t="66045" x="5005388" y="2143125"/>
          <p14:tracePt t="66053" x="4986338" y="2143125"/>
          <p14:tracePt t="66061" x="4876800" y="2143125"/>
          <p14:tracePt t="66069" x="4767263" y="2143125"/>
          <p14:tracePt t="66078" x="4676775" y="2143125"/>
          <p14:tracePt t="66085" x="4549775" y="2143125"/>
          <p14:tracePt t="66095" x="4440238" y="2143125"/>
          <p14:tracePt t="66101" x="4357688" y="2143125"/>
          <p14:tracePt t="66111" x="4303713" y="2143125"/>
          <p14:tracePt t="66117" x="4267200" y="2143125"/>
          <p14:tracePt t="66127" x="4248150" y="2143125"/>
          <p14:tracePt t="66133" x="4221163" y="2143125"/>
          <p14:tracePt t="66141" x="4202113" y="2143125"/>
          <p14:tracePt t="66149" x="4184650" y="2143125"/>
          <p14:tracePt t="66157" x="4175125" y="2143125"/>
          <p14:tracePt t="66173" x="4165600" y="2143125"/>
          <p14:tracePt t="66197" x="4138613" y="2143125"/>
          <p14:tracePt t="66205" x="4121150" y="2143125"/>
          <p14:tracePt t="66213" x="4094163" y="2143125"/>
          <p14:tracePt t="66221" x="4065588" y="2143125"/>
          <p14:tracePt t="66228" x="4038600" y="2143125"/>
          <p14:tracePt t="66237" x="4021138" y="2143125"/>
          <p14:tracePt t="66244" x="3992563" y="2143125"/>
          <p14:tracePt t="66253" x="3975100" y="2143125"/>
          <p14:tracePt t="66261" x="3956050" y="2133600"/>
          <p14:tracePt t="66269" x="3948113" y="2133600"/>
          <p14:tracePt t="66277" x="3938588" y="2133600"/>
          <p14:tracePt t="66284" x="3929063" y="2133600"/>
          <p14:tracePt t="66325" x="3911600" y="2133600"/>
          <p14:tracePt t="66357" x="3892550" y="2125663"/>
          <p14:tracePt t="66365" x="3865563" y="2116138"/>
          <p14:tracePt t="66373" x="3846513" y="2089150"/>
          <p14:tracePt t="66381" x="3838575" y="2089150"/>
          <p14:tracePt t="66389" x="3810000" y="2079625"/>
          <p14:tracePt t="66405" x="3802063" y="2070100"/>
          <p14:tracePt t="66421" x="3792538" y="2070100"/>
          <p14:tracePt t="66430" x="3775075" y="2070100"/>
          <p14:tracePt t="66446" x="3765550" y="2070100"/>
          <p14:tracePt t="66453" x="3756025" y="2070100"/>
          <p14:tracePt t="66461" x="3729038" y="2070100"/>
          <p14:tracePt t="66476" x="3719513" y="2070100"/>
          <p14:tracePt t="66484" x="3692525" y="2070100"/>
          <p14:tracePt t="66492" x="3683000" y="2070100"/>
          <p14:tracePt t="66500" x="3636963" y="2070100"/>
          <p14:tracePt t="66511" x="3619500" y="2070100"/>
          <p14:tracePt t="66517" x="3592513" y="2070100"/>
          <p14:tracePt t="66529" x="3556000" y="2070100"/>
          <p14:tracePt t="66533" x="3536950" y="2070100"/>
          <p14:tracePt t="66541" x="3500438" y="2070100"/>
          <p14:tracePt t="66549" x="3463925" y="2070100"/>
          <p14:tracePt t="66557" x="3446463" y="2070100"/>
          <p14:tracePt t="66566" x="3427413" y="2070100"/>
          <p14:tracePt t="66573" x="3409950" y="2070100"/>
          <p14:tracePt t="66582" x="3390900" y="2070100"/>
          <p14:tracePt t="66589" x="3382963" y="2070100"/>
          <p14:tracePt t="66605" x="3373438" y="2070100"/>
          <p14:tracePt t="66805" x="3382963" y="2079625"/>
          <p14:tracePt t="66814" x="3400425" y="2106613"/>
          <p14:tracePt t="66821" x="3409950" y="2143125"/>
          <p14:tracePt t="66830" x="3419475" y="2143125"/>
          <p14:tracePt t="66836" x="3427413" y="2152650"/>
          <p14:tracePt t="66892" x="3446463" y="2179638"/>
          <p14:tracePt t="66917" x="3446463" y="2189163"/>
          <p14:tracePt t="66926" x="3446463" y="2197100"/>
          <p14:tracePt t="66933" x="3446463" y="2225675"/>
          <p14:tracePt t="66942" x="3446463" y="2262188"/>
          <p14:tracePt t="66949" x="3446463" y="2279650"/>
          <p14:tracePt t="66957" x="3446463" y="2325688"/>
          <p14:tracePt t="66965" x="3436938" y="2389188"/>
          <p14:tracePt t="66973" x="3427413" y="2452688"/>
          <p14:tracePt t="66981" x="3390900" y="2535238"/>
          <p14:tracePt t="66989" x="3363913" y="2598738"/>
          <p14:tracePt t="66998" x="3317875" y="2708275"/>
          <p14:tracePt t="67005" x="3273425" y="2844800"/>
          <p14:tracePt t="67015" x="3236913" y="2990850"/>
          <p14:tracePt t="67021" x="3171825" y="3127375"/>
          <p14:tracePt t="67031" x="3081338" y="3265488"/>
          <p14:tracePt t="67036" x="3054350" y="3392488"/>
          <p14:tracePt t="67044" x="3008313" y="3511550"/>
          <p14:tracePt t="67052" x="2998788" y="3584575"/>
          <p14:tracePt t="67060" x="2954338" y="3730625"/>
          <p14:tracePt t="67068" x="2925763" y="3903663"/>
          <p14:tracePt t="67077" x="2881313" y="4049713"/>
          <p14:tracePt t="67084" x="2862263" y="4176713"/>
          <p14:tracePt t="67092" x="2808288" y="4276725"/>
          <p14:tracePt t="67100" x="2789238" y="4422775"/>
          <p14:tracePt t="67108" x="2762250" y="4551363"/>
          <p14:tracePt t="67116" x="2735263" y="4668838"/>
          <p14:tracePt t="67125" x="2735263" y="4778375"/>
          <p14:tracePt t="67132" x="2716213" y="4906963"/>
          <p14:tracePt t="67141" x="2671763" y="4970463"/>
          <p14:tracePt t="67149" x="2671763" y="5080000"/>
          <p14:tracePt t="67157" x="2652713" y="5180013"/>
          <p14:tracePt t="67165" x="2643188" y="5307013"/>
          <p14:tracePt t="67173" x="2625725" y="5380038"/>
          <p14:tracePt t="67181" x="2598738" y="5462588"/>
          <p14:tracePt t="67189" x="2598738" y="5572125"/>
          <p14:tracePt t="67197" x="2598738" y="5645150"/>
          <p14:tracePt t="67205" x="2598738" y="5672138"/>
          <p14:tracePt t="67213" x="2589213" y="5708650"/>
          <p14:tracePt t="67221" x="2589213" y="5735638"/>
          <p14:tracePt t="67229" x="2589213" y="5764213"/>
          <p14:tracePt t="67237" x="2579688" y="5808663"/>
          <p14:tracePt t="67246" x="2570163" y="5864225"/>
          <p14:tracePt t="67253" x="2570163" y="5891213"/>
          <p14:tracePt t="67261" x="2543175" y="5927725"/>
          <p14:tracePt t="67269" x="2533650" y="5954713"/>
          <p14:tracePt t="67278" x="2525713" y="6000750"/>
          <p14:tracePt t="67285" x="2516188" y="6054725"/>
          <p14:tracePt t="67294" x="2516188" y="6110288"/>
          <p14:tracePt t="67301" x="2516188" y="6164263"/>
          <p14:tracePt t="67310" x="2489200" y="6246813"/>
          <p14:tracePt t="67317" x="2489200" y="6302375"/>
          <p14:tracePt t="67327" x="2489200" y="6356350"/>
          <p14:tracePt t="67333" x="2489200" y="6402388"/>
          <p14:tracePt t="67341" x="2489200" y="6419850"/>
          <p14:tracePt t="67349" x="2489200" y="6438900"/>
          <p14:tracePt t="67357" x="2489200" y="6456363"/>
          <p14:tracePt t="67461" x="2498725" y="6456363"/>
          <p14:tracePt t="67477" x="2506663" y="6438900"/>
          <p14:tracePt t="67501" x="2506663" y="6419850"/>
          <p14:tracePt t="67525" x="2506663" y="6411913"/>
          <p14:tracePt t="67533" x="2525713" y="6392863"/>
          <p14:tracePt t="67549" x="2533650" y="6375400"/>
          <p14:tracePt t="67557" x="2543175" y="6365875"/>
          <p14:tracePt t="67573" x="2552700" y="6365875"/>
          <p14:tracePt t="67637" x="2552700" y="6356350"/>
          <p14:tracePt t="67645" x="2562225" y="6356350"/>
          <p14:tracePt t="67653" x="2616200" y="6346825"/>
          <p14:tracePt t="67661" x="2708275" y="6319838"/>
          <p14:tracePt t="67669" x="2835275" y="6302375"/>
          <p14:tracePt t="67678" x="2898775" y="6292850"/>
          <p14:tracePt t="67685" x="2954338" y="6292850"/>
          <p14:tracePt t="67695" x="2998788" y="6292850"/>
          <p14:tracePt t="67701" x="3044825" y="6292850"/>
          <p14:tracePt t="67712" x="3108325" y="6292850"/>
          <p14:tracePt t="67717" x="3127375" y="6292850"/>
          <p14:tracePt t="67727" x="3154363" y="6292850"/>
          <p14:tracePt t="67734" x="3171825" y="6292850"/>
          <p14:tracePt t="67744" x="3190875" y="6292850"/>
          <p14:tracePt t="68037" x="3190875" y="6283325"/>
          <p14:tracePt t="68045" x="3190875" y="6256338"/>
          <p14:tracePt t="68053" x="3190875" y="6219825"/>
          <p14:tracePt t="68062" x="3190875" y="6173788"/>
          <p14:tracePt t="68069" x="3208338" y="6119813"/>
          <p14:tracePt t="68078" x="3217863" y="6091238"/>
          <p14:tracePt t="68086" x="3227388" y="6046788"/>
          <p14:tracePt t="68094" x="3273425" y="5946775"/>
          <p14:tracePt t="68101" x="3273425" y="5910263"/>
          <p14:tracePt t="68111" x="3281363" y="5837238"/>
          <p14:tracePt t="68117" x="3281363" y="5800725"/>
          <p14:tracePt t="68128" x="3290888" y="5735638"/>
          <p14:tracePt t="68134" x="3300413" y="5681663"/>
          <p14:tracePt t="68142" x="3317875" y="5635625"/>
          <p14:tracePt t="68149" x="3317875" y="5581650"/>
          <p14:tracePt t="68157" x="3317875" y="5545138"/>
          <p14:tracePt t="68165" x="3317875" y="5499100"/>
          <p14:tracePt t="68173" x="3317875" y="5481638"/>
          <p14:tracePt t="68181" x="3317875" y="5453063"/>
          <p14:tracePt t="68189" x="3317875" y="5435600"/>
          <p14:tracePt t="68197" x="3317875" y="5399088"/>
          <p14:tracePt t="68205" x="3327400" y="5380038"/>
          <p14:tracePt t="68213" x="3327400" y="5335588"/>
          <p14:tracePt t="68221" x="3336925" y="5307013"/>
          <p14:tracePt t="68230" x="3336925" y="5289550"/>
          <p14:tracePt t="68237" x="3336925" y="5262563"/>
          <p14:tracePt t="68246" x="3346450" y="5226050"/>
          <p14:tracePt t="68260" x="3363913" y="5189538"/>
          <p14:tracePt t="68278" x="3373438" y="5153025"/>
          <p14:tracePt t="68285" x="3373438" y="5143500"/>
          <p14:tracePt t="68301" x="3382963" y="5126038"/>
          <p14:tracePt t="68310" x="3382963" y="5116513"/>
          <p14:tracePt t="68317" x="3390900" y="5097463"/>
          <p14:tracePt t="68327" x="3409950" y="5080000"/>
          <p14:tracePt t="68333" x="3419475" y="5070475"/>
          <p14:tracePt t="68341" x="3427413" y="5053013"/>
          <p14:tracePt t="68349" x="3446463" y="5033963"/>
          <p14:tracePt t="68357" x="3463925" y="5006975"/>
          <p14:tracePt t="68365" x="3473450" y="4997450"/>
          <p14:tracePt t="68373" x="3519488" y="4960938"/>
          <p14:tracePt t="68389" x="3546475" y="4951413"/>
          <p14:tracePt t="68397" x="3546475" y="4924425"/>
          <p14:tracePt t="68405" x="3556000" y="4914900"/>
          <p14:tracePt t="68421" x="3563938" y="4914900"/>
          <p14:tracePt t="68437" x="3573463" y="4914900"/>
          <p14:tracePt t="68453" x="3582988" y="4914900"/>
          <p14:tracePt t="68462" x="3592513" y="4906963"/>
          <p14:tracePt t="68469" x="3609975" y="4897438"/>
          <p14:tracePt t="68478" x="3665538" y="4860925"/>
          <p14:tracePt t="68485" x="3709988" y="4833938"/>
          <p14:tracePt t="68495" x="3756025" y="4814888"/>
          <p14:tracePt t="68500" x="3819525" y="4787900"/>
          <p14:tracePt t="68509" x="3856038" y="4778375"/>
          <p14:tracePt t="68516" x="3892550" y="4751388"/>
          <p14:tracePt t="68524" x="3948113" y="4751388"/>
          <p14:tracePt t="68532" x="3975100" y="4741863"/>
          <p14:tracePt t="68540" x="3984625" y="4741863"/>
          <p14:tracePt t="68548" x="3992563" y="4741863"/>
          <p14:tracePt t="68572" x="4002088" y="4741863"/>
          <p14:tracePt t="68580" x="4002088" y="4760913"/>
          <p14:tracePt t="68589" x="4002088" y="4787900"/>
          <p14:tracePt t="68597" x="4002088" y="4833938"/>
          <p14:tracePt t="68605" x="4002088" y="4860925"/>
          <p14:tracePt t="68613" x="4002088" y="4906963"/>
          <p14:tracePt t="68621" x="4002088" y="4943475"/>
          <p14:tracePt t="68629" x="4002088" y="4960938"/>
          <p14:tracePt t="68637" x="4002088" y="4979988"/>
          <p14:tracePt t="68645" x="4002088" y="5006975"/>
          <p14:tracePt t="68653" x="4002088" y="5024438"/>
          <p14:tracePt t="68662" x="4002088" y="5033963"/>
          <p14:tracePt t="68669" x="4002088" y="5043488"/>
          <p14:tracePt t="68678" x="4002088" y="5053013"/>
          <p14:tracePt t="68685" x="4002088" y="5089525"/>
          <p14:tracePt t="68695" x="4002088" y="5116513"/>
          <p14:tracePt t="68701" x="4002088" y="5153025"/>
          <p14:tracePt t="68711" x="4002088" y="5180013"/>
          <p14:tracePt t="68717" x="4002088" y="5233988"/>
          <p14:tracePt t="68727" x="4002088" y="5299075"/>
          <p14:tracePt t="68733" x="3965575" y="5343525"/>
          <p14:tracePt t="68741" x="3948113" y="5408613"/>
          <p14:tracePt t="68748" x="3911600" y="5489575"/>
          <p14:tracePt t="68756" x="3911600" y="5518150"/>
          <p14:tracePt t="68764" x="3911600" y="5535613"/>
          <p14:tracePt t="68772" x="3892550" y="5572125"/>
          <p14:tracePt t="68780" x="3883025" y="5581650"/>
          <p14:tracePt t="68788" x="3883025" y="5608638"/>
          <p14:tracePt t="68796" x="3875088" y="5626100"/>
          <p14:tracePt t="68804" x="3865563" y="5662613"/>
          <p14:tracePt t="68828" x="3856038" y="5672138"/>
          <p14:tracePt t="68844" x="3856038" y="5681663"/>
          <p14:tracePt t="68869" x="3856038" y="5699125"/>
          <p14:tracePt t="68917" x="3846513" y="5708650"/>
          <p14:tracePt t="68950" x="3838575" y="5718175"/>
          <p14:tracePt t="68958" x="3819525" y="5735638"/>
          <p14:tracePt t="68965" x="3802063" y="5754688"/>
          <p14:tracePt t="68973" x="3792538" y="5764213"/>
          <p14:tracePt t="68981" x="3775075" y="5772150"/>
          <p14:tracePt t="68990" x="3765550" y="5781675"/>
          <p14:tracePt t="68998" x="3756025" y="5800725"/>
          <p14:tracePt t="69005" x="3756025" y="5808663"/>
          <p14:tracePt t="69021" x="3738563" y="5837238"/>
          <p14:tracePt t="69030" x="3729038" y="5845175"/>
          <p14:tracePt t="69037" x="3719513" y="5854700"/>
          <p14:tracePt t="69053" x="3719513" y="5873750"/>
          <p14:tracePt t="69141" x="3692525" y="5900738"/>
          <p14:tracePt t="69149" x="3683000" y="5918200"/>
          <p14:tracePt t="69158" x="3683000" y="5927725"/>
          <p14:tracePt t="69165" x="3673475" y="5937250"/>
          <p14:tracePt t="69173" x="3665538" y="5964238"/>
          <p14:tracePt t="69181" x="3665538" y="5973763"/>
          <p14:tracePt t="69189" x="3646488" y="5991225"/>
          <p14:tracePt t="69205" x="3636963" y="6010275"/>
          <p14:tracePt t="69237" x="3636963" y="6018213"/>
          <p14:tracePt t="69253" x="3636963" y="6027738"/>
          <p14:tracePt t="69261" x="3629025" y="6037263"/>
          <p14:tracePt t="69269" x="3629025" y="6046788"/>
          <p14:tracePt t="69278" x="3619500" y="6073775"/>
          <p14:tracePt t="69285" x="3619500" y="6091238"/>
          <p14:tracePt t="69294" x="3619500" y="6110288"/>
          <p14:tracePt t="69301" x="3619500" y="6137275"/>
          <p14:tracePt t="69311" x="3619500" y="6146800"/>
          <p14:tracePt t="69317" x="3619500" y="6173788"/>
          <p14:tracePt t="69327" x="3619500" y="6192838"/>
          <p14:tracePt t="69341" x="3619500" y="6200775"/>
          <p14:tracePt t="70549" x="3619500" y="6192838"/>
          <p14:tracePt t="70565" x="3619500" y="6183313"/>
          <p14:tracePt t="70581" x="3619500" y="6173788"/>
          <p14:tracePt t="70597" x="3619500" y="6164263"/>
          <p14:tracePt t="70605" x="3619500" y="6156325"/>
          <p14:tracePt t="70613" x="3619500" y="6146800"/>
          <p14:tracePt t="70621" x="3619500" y="6119813"/>
          <p14:tracePt t="70629" x="3619500" y="6100763"/>
          <p14:tracePt t="70637" x="3619500" y="6091238"/>
          <p14:tracePt t="70646" x="3619500" y="6064250"/>
          <p14:tracePt t="70653" x="3619500" y="6054725"/>
          <p14:tracePt t="70661" x="3619500" y="6037263"/>
          <p14:tracePt t="70669" x="3619500" y="6027738"/>
          <p14:tracePt t="70685" x="3619500" y="6018213"/>
          <p14:tracePt t="70694" x="3619500" y="6010275"/>
          <p14:tracePt t="70701" x="3619500" y="5991225"/>
          <p14:tracePt t="70813" x="3609975" y="5983288"/>
          <p14:tracePt t="70821" x="3600450" y="5983288"/>
          <p14:tracePt t="70845" x="3592513" y="5983288"/>
          <p14:tracePt t="70933" x="3582988" y="5983288"/>
          <p14:tracePt t="74365" x="3592513" y="5983288"/>
          <p14:tracePt t="74373" x="3829050" y="5946775"/>
          <p14:tracePt t="74381" x="4384675" y="5818188"/>
          <p14:tracePt t="74389" x="5141913" y="5681663"/>
          <p14:tracePt t="74397" x="6053138" y="5535613"/>
          <p14:tracePt t="74405" x="7065963" y="5426075"/>
          <p14:tracePt t="74413" x="8077200" y="5307013"/>
          <p14:tracePt t="74421" x="9007475" y="5307013"/>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914400" y="243345"/>
            <a:ext cx="8229600" cy="1143000"/>
          </a:xfrm>
        </p:spPr>
        <p:txBody>
          <a:bodyPr/>
          <a:lstStyle/>
          <a:p>
            <a:pPr eaLnBrk="1" hangingPunct="1"/>
            <a:r>
              <a:rPr lang="en-US" altLang="ja-JP" sz="3200" dirty="0"/>
              <a:t>Exclusive</a:t>
            </a:r>
            <a:r>
              <a:rPr lang="ja-JP" altLang="en-US" sz="3200" dirty="0"/>
              <a:t>状態の導入</a:t>
            </a:r>
            <a:br>
              <a:rPr lang="en-US" altLang="ja-JP" sz="3200" dirty="0"/>
            </a:br>
            <a:r>
              <a:rPr lang="ja-JP" altLang="en-US" sz="3200" dirty="0"/>
              <a:t>（</a:t>
            </a:r>
            <a:r>
              <a:rPr lang="en-US" altLang="ja-JP" sz="3200" dirty="0"/>
              <a:t>MESI</a:t>
            </a:r>
            <a:r>
              <a:rPr lang="ja-JP" altLang="en-US" sz="3200" dirty="0"/>
              <a:t>プロトコル）</a:t>
            </a:r>
            <a:endParaRPr lang="en-US" altLang="ja-JP" sz="3200" dirty="0"/>
          </a:p>
        </p:txBody>
      </p:sp>
      <p:sp>
        <p:nvSpPr>
          <p:cNvPr id="38915"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１</a:t>
            </a:r>
            <a:endParaRPr lang="en-US" altLang="ja-JP" sz="1800" dirty="0">
              <a:latin typeface="Times New Roman" panose="02020603050405020304" pitchFamily="18" charset="0"/>
            </a:endParaRPr>
          </a:p>
        </p:txBody>
      </p:sp>
      <p:sp>
        <p:nvSpPr>
          <p:cNvPr id="38916"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8917"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18"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19"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38920" name="Group 8"/>
          <p:cNvGrpSpPr>
            <a:grpSpLocks/>
          </p:cNvGrpSpPr>
          <p:nvPr/>
        </p:nvGrpSpPr>
        <p:grpSpPr bwMode="auto">
          <a:xfrm>
            <a:off x="4876800" y="3048000"/>
            <a:ext cx="762000" cy="2514600"/>
            <a:chOff x="672" y="2208"/>
            <a:chExt cx="480" cy="1584"/>
          </a:xfrm>
        </p:grpSpPr>
        <p:sp>
          <p:nvSpPr>
            <p:cNvPr id="38946"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３</a:t>
              </a:r>
              <a:endParaRPr lang="en-US" altLang="ja-JP" sz="1800" dirty="0">
                <a:latin typeface="Times New Roman" panose="02020603050405020304" pitchFamily="18" charset="0"/>
              </a:endParaRPr>
            </a:p>
          </p:txBody>
        </p:sp>
        <p:sp>
          <p:nvSpPr>
            <p:cNvPr id="38947"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en-US" altLang="ja-JP" sz="1800">
                <a:latin typeface="Times New Roman" panose="02020603050405020304" pitchFamily="18" charset="0"/>
              </a:endParaRPr>
            </a:p>
            <a:p>
              <a:pPr algn="ctr">
                <a:spcBef>
                  <a:spcPct val="0"/>
                </a:spcBef>
                <a:buClrTx/>
                <a:buSzTx/>
                <a:buFontTx/>
                <a:buNone/>
              </a:pPr>
              <a:endParaRPr lang="en-US" altLang="ja-JP" sz="1800">
                <a:latin typeface="Times New Roman" panose="02020603050405020304" pitchFamily="18" charset="0"/>
              </a:endParaRPr>
            </a:p>
          </p:txBody>
        </p:sp>
        <p:sp>
          <p:nvSpPr>
            <p:cNvPr id="38948"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9"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8921" name="Group 13"/>
          <p:cNvGrpSpPr>
            <a:grpSpLocks/>
          </p:cNvGrpSpPr>
          <p:nvPr/>
        </p:nvGrpSpPr>
        <p:grpSpPr bwMode="auto">
          <a:xfrm>
            <a:off x="3429000" y="3048000"/>
            <a:ext cx="762000" cy="2514600"/>
            <a:chOff x="672" y="2208"/>
            <a:chExt cx="480" cy="1584"/>
          </a:xfrm>
        </p:grpSpPr>
        <p:sp>
          <p:nvSpPr>
            <p:cNvPr id="38942"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２</a:t>
              </a:r>
              <a:endParaRPr lang="en-US" altLang="ja-JP" sz="1800" dirty="0">
                <a:latin typeface="Times New Roman" panose="02020603050405020304" pitchFamily="18" charset="0"/>
              </a:endParaRPr>
            </a:p>
          </p:txBody>
        </p:sp>
        <p:sp>
          <p:nvSpPr>
            <p:cNvPr id="38943"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8944"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5"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8922" name="Group 18"/>
          <p:cNvGrpSpPr>
            <a:grpSpLocks/>
          </p:cNvGrpSpPr>
          <p:nvPr/>
        </p:nvGrpSpPr>
        <p:grpSpPr bwMode="auto">
          <a:xfrm>
            <a:off x="6324600" y="3048000"/>
            <a:ext cx="762000" cy="2514600"/>
            <a:chOff x="672" y="2208"/>
            <a:chExt cx="480" cy="1584"/>
          </a:xfrm>
        </p:grpSpPr>
        <p:sp>
          <p:nvSpPr>
            <p:cNvPr id="38938"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４</a:t>
              </a:r>
              <a:endParaRPr lang="en-US" altLang="ja-JP" sz="1800" dirty="0">
                <a:latin typeface="Times New Roman" panose="02020603050405020304" pitchFamily="18" charset="0"/>
              </a:endParaRPr>
            </a:p>
          </p:txBody>
        </p:sp>
        <p:sp>
          <p:nvSpPr>
            <p:cNvPr id="38939"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8940"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1"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8923"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8924"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8925"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8926" name="Group 26"/>
          <p:cNvGrpSpPr>
            <a:grpSpLocks/>
          </p:cNvGrpSpPr>
          <p:nvPr/>
        </p:nvGrpSpPr>
        <p:grpSpPr bwMode="auto">
          <a:xfrm>
            <a:off x="1219200" y="3336925"/>
            <a:ext cx="962025" cy="633413"/>
            <a:chOff x="806" y="2078"/>
            <a:chExt cx="606" cy="399"/>
          </a:xfrm>
        </p:grpSpPr>
        <p:sp>
          <p:nvSpPr>
            <p:cNvPr id="38936"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8937"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38928" name="Text Box 30"/>
          <p:cNvSpPr txBox="1">
            <a:spLocks noChangeArrowheads="1"/>
          </p:cNvSpPr>
          <p:nvPr/>
        </p:nvSpPr>
        <p:spPr bwMode="auto">
          <a:xfrm>
            <a:off x="5638800" y="256203"/>
            <a:ext cx="24288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400" dirty="0">
                <a:latin typeface="Times New Roman" panose="02020603050405020304" pitchFamily="18" charset="0"/>
              </a:rPr>
              <a:t>各ブロックの状態</a:t>
            </a:r>
            <a:endParaRPr lang="en-US" altLang="ja-JP" sz="2400" dirty="0">
              <a:latin typeface="Times New Roman" panose="02020603050405020304" pitchFamily="18" charset="0"/>
            </a:endParaRPr>
          </a:p>
        </p:txBody>
      </p:sp>
      <p:sp>
        <p:nvSpPr>
          <p:cNvPr id="38929" name="Text Box 31"/>
          <p:cNvSpPr txBox="1">
            <a:spLocks noChangeArrowheads="1"/>
          </p:cNvSpPr>
          <p:nvPr/>
        </p:nvSpPr>
        <p:spPr bwMode="auto">
          <a:xfrm>
            <a:off x="5943600" y="762000"/>
            <a:ext cx="28384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CE</a:t>
            </a:r>
            <a:r>
              <a:rPr lang="ja-JP" altLang="en-US" sz="2400">
                <a:latin typeface="Times New Roman" panose="02020603050405020304" pitchFamily="18" charset="0"/>
              </a:rPr>
              <a:t>：</a:t>
            </a:r>
            <a:r>
              <a:rPr lang="en-US" altLang="ja-JP" sz="2400">
                <a:latin typeface="Times New Roman" panose="02020603050405020304" pitchFamily="18" charset="0"/>
              </a:rPr>
              <a:t>Clean</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CS</a:t>
            </a:r>
            <a:r>
              <a:rPr lang="ja-JP" altLang="en-US" sz="2400">
                <a:latin typeface="Times New Roman" panose="02020603050405020304" pitchFamily="18" charset="0"/>
              </a:rPr>
              <a:t>：</a:t>
            </a:r>
            <a:r>
              <a:rPr lang="en-US" altLang="ja-JP" sz="2400">
                <a:latin typeface="Times New Roman" panose="02020603050405020304" pitchFamily="18" charset="0"/>
              </a:rPr>
              <a:t>Clean</a:t>
            </a:r>
            <a:r>
              <a:rPr lang="ja-JP" altLang="en-US" sz="2400">
                <a:latin typeface="Times New Roman" panose="02020603050405020304" pitchFamily="18" charset="0"/>
              </a:rPr>
              <a:t>　</a:t>
            </a:r>
            <a:r>
              <a:rPr lang="en-US" altLang="ja-JP" sz="2400">
                <a:latin typeface="Times New Roman" panose="02020603050405020304" pitchFamily="18" charset="0"/>
              </a:rPr>
              <a:t>Sharable</a:t>
            </a:r>
          </a:p>
          <a:p>
            <a:pPr>
              <a:spcBef>
                <a:spcPct val="0"/>
              </a:spcBef>
              <a:buClrTx/>
              <a:buSzTx/>
              <a:buFontTx/>
              <a:buNone/>
            </a:pPr>
            <a:r>
              <a:rPr lang="en-US" altLang="ja-JP" sz="2400">
                <a:latin typeface="Times New Roman" panose="02020603050405020304" pitchFamily="18" charset="0"/>
              </a:rPr>
              <a:t>DE</a:t>
            </a:r>
            <a:r>
              <a:rPr lang="ja-JP" altLang="en-US" sz="2400">
                <a:latin typeface="Times New Roman" panose="02020603050405020304" pitchFamily="18" charset="0"/>
              </a:rPr>
              <a:t>：</a:t>
            </a:r>
            <a:r>
              <a:rPr lang="en-US" altLang="ja-JP" sz="2400">
                <a:latin typeface="Times New Roman" panose="02020603050405020304" pitchFamily="18" charset="0"/>
              </a:rPr>
              <a:t>Dirty</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I</a:t>
            </a:r>
            <a:r>
              <a:rPr lang="ja-JP" altLang="en-US" sz="2400">
                <a:latin typeface="Times New Roman" panose="02020603050405020304" pitchFamily="18" charset="0"/>
              </a:rPr>
              <a:t>：</a:t>
            </a:r>
            <a:r>
              <a:rPr lang="en-US" altLang="ja-JP" sz="2400">
                <a:latin typeface="Times New Roman" panose="02020603050405020304" pitchFamily="18" charset="0"/>
              </a:rPr>
              <a:t>Invalidate</a:t>
            </a:r>
          </a:p>
        </p:txBody>
      </p:sp>
      <p:grpSp>
        <p:nvGrpSpPr>
          <p:cNvPr id="6" name="Group 32"/>
          <p:cNvGrpSpPr>
            <a:grpSpLocks/>
          </p:cNvGrpSpPr>
          <p:nvPr/>
        </p:nvGrpSpPr>
        <p:grpSpPr bwMode="auto">
          <a:xfrm>
            <a:off x="2124075" y="3789366"/>
            <a:ext cx="3063875" cy="649288"/>
            <a:chOff x="1248" y="2426"/>
            <a:chExt cx="1930" cy="409"/>
          </a:xfrm>
        </p:grpSpPr>
        <p:sp>
          <p:nvSpPr>
            <p:cNvPr id="38934" name="Text Box 33"/>
            <p:cNvSpPr txBox="1">
              <a:spLocks noChangeArrowheads="1"/>
            </p:cNvSpPr>
            <p:nvPr/>
          </p:nvSpPr>
          <p:spPr bwMode="auto">
            <a:xfrm>
              <a:off x="1248" y="2544"/>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2400" dirty="0">
                <a:latin typeface="Times New Roman" panose="02020603050405020304" pitchFamily="18" charset="0"/>
              </a:endParaRPr>
            </a:p>
          </p:txBody>
        </p:sp>
        <p:sp>
          <p:nvSpPr>
            <p:cNvPr id="38935" name="Text Box 34"/>
            <p:cNvSpPr txBox="1">
              <a:spLocks noChangeArrowheads="1"/>
            </p:cNvSpPr>
            <p:nvPr/>
          </p:nvSpPr>
          <p:spPr bwMode="auto">
            <a:xfrm>
              <a:off x="3062" y="2426"/>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2400" dirty="0">
                <a:latin typeface="Times New Roman" panose="02020603050405020304" pitchFamily="18" charset="0"/>
              </a:endParaRPr>
            </a:p>
          </p:txBody>
        </p:sp>
      </p:grpSp>
      <p:grpSp>
        <p:nvGrpSpPr>
          <p:cNvPr id="7" name="Group 35"/>
          <p:cNvGrpSpPr>
            <a:grpSpLocks/>
          </p:cNvGrpSpPr>
          <p:nvPr/>
        </p:nvGrpSpPr>
        <p:grpSpPr bwMode="auto">
          <a:xfrm>
            <a:off x="1965325" y="2057400"/>
            <a:ext cx="1920875" cy="1946275"/>
            <a:chOff x="1238" y="1296"/>
            <a:chExt cx="1210" cy="1226"/>
          </a:xfrm>
        </p:grpSpPr>
        <p:sp>
          <p:nvSpPr>
            <p:cNvPr id="38932" name="Line 36"/>
            <p:cNvSpPr>
              <a:spLocks noChangeShapeType="1"/>
            </p:cNvSpPr>
            <p:nvPr/>
          </p:nvSpPr>
          <p:spPr bwMode="auto">
            <a:xfrm flipH="1">
              <a:off x="1584" y="1296"/>
              <a:ext cx="864" cy="105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33" name="Text Box 37"/>
            <p:cNvSpPr txBox="1">
              <a:spLocks noChangeArrowheads="1"/>
            </p:cNvSpPr>
            <p:nvPr/>
          </p:nvSpPr>
          <p:spPr bwMode="auto">
            <a:xfrm>
              <a:off x="1238" y="2234"/>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CE</a:t>
              </a:r>
            </a:p>
          </p:txBody>
        </p:sp>
      </p:grpSp>
      <p:cxnSp>
        <p:nvCxnSpPr>
          <p:cNvPr id="3" name="直線矢印コネクタ 2"/>
          <p:cNvCxnSpPr/>
          <p:nvPr/>
        </p:nvCxnSpPr>
        <p:spPr>
          <a:xfrm>
            <a:off x="2124075" y="4433888"/>
            <a:ext cx="0" cy="442912"/>
          </a:xfrm>
          <a:prstGeom prst="straightConnector1">
            <a:avLst/>
          </a:prstGeom>
          <a:ln w="38100">
            <a:solidFill>
              <a:srgbClr val="003399"/>
            </a:solidFill>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219200" y="5877272"/>
            <a:ext cx="2342308" cy="369332"/>
          </a:xfrm>
          <a:prstGeom prst="rect">
            <a:avLst/>
          </a:prstGeom>
          <a:noFill/>
        </p:spPr>
        <p:txBody>
          <a:bodyPr wrap="none" rtlCol="0">
            <a:spAutoFit/>
          </a:bodyPr>
          <a:lstStyle/>
          <a:p>
            <a:r>
              <a:rPr lang="ja-JP" altLang="en-US" dirty="0"/>
              <a:t>最初の</a:t>
            </a:r>
            <a:r>
              <a:rPr lang="en-US" altLang="ja-JP" dirty="0"/>
              <a:t>PU</a:t>
            </a:r>
            <a:r>
              <a:rPr lang="ja-JP" altLang="en-US" dirty="0"/>
              <a:t>が読み出す</a:t>
            </a:r>
            <a:endParaRPr kumimoji="1" lang="ja-JP" altLang="en-US" dirty="0"/>
          </a:p>
        </p:txBody>
      </p:sp>
      <p:sp>
        <p:nvSpPr>
          <p:cNvPr id="4" name="テキスト ボックス 3">
            <a:extLst>
              <a:ext uri="{FF2B5EF4-FFF2-40B4-BE49-F238E27FC236}">
                <a16:creationId xmlns:a16="http://schemas.microsoft.com/office/drawing/2014/main" id="{F34CEB3A-A899-4D7C-9021-3992E27F8A56}"/>
              </a:ext>
            </a:extLst>
          </p:cNvPr>
          <p:cNvSpPr txBox="1"/>
          <p:nvPr/>
        </p:nvSpPr>
        <p:spPr>
          <a:xfrm>
            <a:off x="4114800" y="6019800"/>
            <a:ext cx="3820277" cy="646331"/>
          </a:xfrm>
          <a:prstGeom prst="rect">
            <a:avLst/>
          </a:prstGeom>
          <a:noFill/>
        </p:spPr>
        <p:txBody>
          <a:bodyPr wrap="none" rtlCol="0">
            <a:spAutoFit/>
          </a:bodyPr>
          <a:lstStyle/>
          <a:p>
            <a:r>
              <a:rPr kumimoji="1" lang="en-US" altLang="ja-JP" dirty="0"/>
              <a:t>Exclusive:</a:t>
            </a:r>
            <a:r>
              <a:rPr kumimoji="1" lang="ja-JP" altLang="en-US" dirty="0"/>
              <a:t>それが唯一のコピーである</a:t>
            </a:r>
            <a:endParaRPr kumimoji="1" lang="en-US" altLang="ja-JP" dirty="0"/>
          </a:p>
          <a:p>
            <a:r>
              <a:rPr lang="en-US" altLang="ja-JP" dirty="0"/>
              <a:t>CE</a:t>
            </a:r>
            <a:r>
              <a:rPr lang="ja-JP" altLang="en-US" dirty="0"/>
              <a:t>になる</a:t>
            </a:r>
            <a:endParaRPr kumimoji="1" lang="ja-JP" altLang="en-US" dirty="0"/>
          </a:p>
        </p:txBody>
      </p:sp>
      <p:pic>
        <p:nvPicPr>
          <p:cNvPr id="5" name="オーディオ 4">
            <a:hlinkClick r:id="" action="ppaction://media"/>
            <a:extLst>
              <a:ext uri="{FF2B5EF4-FFF2-40B4-BE49-F238E27FC236}">
                <a16:creationId xmlns:a16="http://schemas.microsoft.com/office/drawing/2014/main" id="{931DFEEA-B869-43B1-A8A0-E97D08D97A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443"/>
    </mc:Choice>
    <mc:Fallback xmlns="">
      <p:transition spd="slow" advTm="119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011" x="8632825" y="3903663"/>
          <p14:tracePt t="1017" x="8213725" y="3948113"/>
          <p14:tracePt t="1026" x="7758113" y="3994150"/>
          <p14:tracePt t="1032" x="7256463" y="4040188"/>
          <p14:tracePt t="1040" x="6873875" y="4057650"/>
          <p14:tracePt t="1048" x="6591300" y="4122738"/>
          <p14:tracePt t="1056" x="6427788" y="4149725"/>
          <p14:tracePt t="1064" x="6345238" y="4149725"/>
          <p14:tracePt t="1072" x="6318250" y="4176713"/>
          <p14:tracePt t="29041" x="6299200" y="4094163"/>
          <p14:tracePt t="29049" x="6435725" y="3930650"/>
          <p14:tracePt t="29057" x="6545263" y="3794125"/>
          <p14:tracePt t="29065" x="6637338" y="3675063"/>
          <p14:tracePt t="29073" x="6673850" y="3584575"/>
          <p14:tracePt t="29081" x="6718300" y="3446463"/>
          <p14:tracePt t="29089" x="6746875" y="3319463"/>
          <p14:tracePt t="29097" x="6791325" y="3182938"/>
          <p14:tracePt t="29105" x="6819900" y="3054350"/>
          <p14:tracePt t="29113" x="6819900" y="2946400"/>
          <p14:tracePt t="29121" x="6846888" y="2863850"/>
          <p14:tracePt t="29129" x="6864350" y="2808288"/>
          <p14:tracePt t="29137" x="6864350" y="2754313"/>
          <p14:tracePt t="29145" x="6883400" y="2690813"/>
          <p14:tracePt t="29153" x="6910388" y="2608263"/>
          <p14:tracePt t="29162" x="6919913" y="2581275"/>
          <p14:tracePt t="29169" x="6937375" y="2508250"/>
          <p14:tracePt t="29178" x="6937375" y="2471738"/>
          <p14:tracePt t="29185" x="6937375" y="2435225"/>
          <p14:tracePt t="29192" x="6964363" y="2389188"/>
          <p14:tracePt t="29209" x="6973888" y="2379663"/>
          <p14:tracePt t="29217" x="6983413" y="2352675"/>
          <p14:tracePt t="29226" x="6992938" y="2343150"/>
          <p14:tracePt t="29233" x="7019925" y="2316163"/>
          <p14:tracePt t="29243" x="7037388" y="2298700"/>
          <p14:tracePt t="29249" x="7073900" y="2262188"/>
          <p14:tracePt t="29259" x="7119938" y="2225675"/>
          <p14:tracePt t="29265" x="7202488" y="2170113"/>
          <p14:tracePt t="29273" x="7265988" y="2125663"/>
          <p14:tracePt t="29281" x="7329488" y="2070100"/>
          <p14:tracePt t="29289" x="7385050" y="2016125"/>
          <p14:tracePt t="29297" x="7421563" y="1951038"/>
          <p14:tracePt t="29305" x="7494588" y="1870075"/>
          <p14:tracePt t="29313" x="7558088" y="1787525"/>
          <p14:tracePt t="29321" x="7612063" y="1704975"/>
          <p14:tracePt t="29329" x="7685088" y="1604963"/>
          <p14:tracePt t="29337" x="7777163" y="1504950"/>
          <p14:tracePt t="29345" x="7858125" y="1431925"/>
          <p14:tracePt t="29353" x="7904163" y="1385888"/>
          <p14:tracePt t="29361" x="7967663" y="1349375"/>
          <p14:tracePt t="29369" x="8086725" y="1285875"/>
          <p14:tracePt t="29377" x="8186738" y="1212850"/>
          <p14:tracePt t="29385" x="8305800" y="1158875"/>
          <p14:tracePt t="29393" x="8405813" y="1112838"/>
          <p14:tracePt t="29401" x="8496300" y="1085850"/>
          <p14:tracePt t="29409" x="8559800" y="1066800"/>
          <p14:tracePt t="29417" x="8624888" y="1020763"/>
          <p14:tracePt t="29426" x="8669338" y="1003300"/>
          <p14:tracePt t="29433" x="8697913" y="984250"/>
          <p14:tracePt t="29449" x="8705850" y="976313"/>
          <p14:tracePt t="29465" x="8705850" y="966788"/>
          <p14:tracePt t="29593" x="8688388" y="957263"/>
          <p14:tracePt t="29601" x="8624888" y="957263"/>
          <p14:tracePt t="29609" x="8505825" y="993775"/>
          <p14:tracePt t="29617" x="8423275" y="1003300"/>
          <p14:tracePt t="29626" x="8350250" y="1020763"/>
          <p14:tracePt t="29633" x="8259763" y="1030288"/>
          <p14:tracePt t="29643" x="8140700" y="1057275"/>
          <p14:tracePt t="29649" x="8013700" y="1085850"/>
          <p14:tracePt t="29659" x="7921625" y="1103313"/>
          <p14:tracePt t="29665" x="7777163" y="1112838"/>
          <p14:tracePt t="29673" x="7658100" y="1139825"/>
          <p14:tracePt t="29681" x="7585075" y="1158875"/>
          <p14:tracePt t="29689" x="7521575" y="1166813"/>
          <p14:tracePt t="29697" x="7512050" y="1166813"/>
          <p14:tracePt t="29729" x="7494588" y="1166813"/>
          <p14:tracePt t="29737" x="7485063" y="1149350"/>
          <p14:tracePt t="29769" x="7485063" y="1139825"/>
          <p14:tracePt t="29793" x="7485063" y="1122363"/>
          <p14:tracePt t="29857" x="7485063" y="1112838"/>
          <p14:tracePt t="29873" x="7485063" y="1103313"/>
          <p14:tracePt t="29881" x="7485063" y="1093788"/>
          <p14:tracePt t="29889" x="7485063" y="1066800"/>
          <p14:tracePt t="29897" x="7485063" y="1057275"/>
          <p14:tracePt t="29905" x="7485063" y="1039813"/>
          <p14:tracePt t="29921" x="7494588" y="1003300"/>
          <p14:tracePt t="29929" x="7502525" y="976313"/>
          <p14:tracePt t="29937" x="7531100" y="939800"/>
          <p14:tracePt t="29946" x="7567613" y="893763"/>
          <p14:tracePt t="29953" x="7585075" y="847725"/>
          <p14:tracePt t="29962" x="7612063" y="830263"/>
          <p14:tracePt t="29969" x="7639050" y="811213"/>
          <p14:tracePt t="29977" x="7658100" y="784225"/>
          <p14:tracePt t="29985" x="7694613" y="747713"/>
          <p14:tracePt t="29993" x="7721600" y="730250"/>
          <p14:tracePt t="30001" x="7767638" y="701675"/>
          <p14:tracePt t="30010" x="7813675" y="684213"/>
          <p14:tracePt t="30017" x="7840663" y="674688"/>
          <p14:tracePt t="30026" x="7867650" y="665163"/>
          <p14:tracePt t="30033" x="7904163" y="647700"/>
          <p14:tracePt t="30043" x="7921625" y="647700"/>
          <p14:tracePt t="30049" x="7958138" y="647700"/>
          <p14:tracePt t="30059" x="7967663" y="647700"/>
          <p14:tracePt t="30065" x="7994650" y="647700"/>
          <p14:tracePt t="30073" x="8013700" y="647700"/>
          <p14:tracePt t="30081" x="8040688" y="647700"/>
          <p14:tracePt t="30089" x="8059738" y="657225"/>
          <p14:tracePt t="30097" x="8104188" y="674688"/>
          <p14:tracePt t="30105" x="8150225" y="701675"/>
          <p14:tracePt t="30113" x="8169275" y="720725"/>
          <p14:tracePt t="30121" x="8186738" y="730250"/>
          <p14:tracePt t="30129" x="8204200" y="738188"/>
          <p14:tracePt t="30137" x="8213725" y="757238"/>
          <p14:tracePt t="30169" x="8232775" y="766763"/>
          <p14:tracePt t="30209" x="8240713" y="784225"/>
          <p14:tracePt t="30217" x="8240713" y="793750"/>
          <p14:tracePt t="30225" x="8240713" y="803275"/>
          <p14:tracePt t="30233" x="8240713" y="811213"/>
          <p14:tracePt t="30243" x="8240713" y="830263"/>
          <p14:tracePt t="30249" x="8240713" y="847725"/>
          <p14:tracePt t="30260" x="8240713" y="866775"/>
          <p14:tracePt t="30265" x="8240713" y="874713"/>
          <p14:tracePt t="30289" x="8240713" y="911225"/>
          <p14:tracePt t="30297" x="8240713" y="920750"/>
          <p14:tracePt t="30305" x="8223250" y="947738"/>
          <p14:tracePt t="30313" x="8196263" y="966788"/>
          <p14:tracePt t="30321" x="8177213" y="993775"/>
          <p14:tracePt t="30329" x="8140700" y="1030288"/>
          <p14:tracePt t="30337" x="8123238" y="1049338"/>
          <p14:tracePt t="30346" x="8096250" y="1066800"/>
          <p14:tracePt t="30353" x="8086725" y="1085850"/>
          <p14:tracePt t="30362" x="8077200" y="1103313"/>
          <p14:tracePt t="30369" x="8059738" y="1122363"/>
          <p14:tracePt t="30377" x="8031163" y="1149350"/>
          <p14:tracePt t="30393" x="8013700" y="1166813"/>
          <p14:tracePt t="30401" x="8004175" y="1176338"/>
          <p14:tracePt t="31122" x="8031163" y="1231900"/>
          <p14:tracePt t="31130" x="8086725" y="1268413"/>
          <p14:tracePt t="31137" x="8123238" y="1331913"/>
          <p14:tracePt t="31146" x="8140700" y="1349375"/>
          <p14:tracePt t="31153" x="8186738" y="1422400"/>
          <p14:tracePt t="31162" x="8213725" y="1485900"/>
          <p14:tracePt t="31449" x="8223250" y="1449388"/>
          <p14:tracePt t="31465" x="8223250" y="1395413"/>
          <p14:tracePt t="31473" x="8204200" y="1376363"/>
          <p14:tracePt t="31481" x="8196263" y="1376363"/>
          <p14:tracePt t="31489" x="8159750" y="1358900"/>
          <p14:tracePt t="31497" x="8132763" y="1358900"/>
          <p14:tracePt t="31505" x="8077200" y="1358900"/>
          <p14:tracePt t="31513" x="8031163" y="1358900"/>
          <p14:tracePt t="31521" x="8004175" y="1358900"/>
          <p14:tracePt t="31529" x="7986713" y="1358900"/>
          <p14:tracePt t="31537" x="7977188" y="1358900"/>
          <p14:tracePt t="31545" x="7967663" y="1349375"/>
          <p14:tracePt t="31569" x="7940675" y="1349375"/>
          <p14:tracePt t="31578" x="7877175" y="1349375"/>
          <p14:tracePt t="31585" x="7767638" y="1368425"/>
          <p14:tracePt t="31593" x="7639050" y="1395413"/>
          <p14:tracePt t="31601" x="7466013" y="1458913"/>
          <p14:tracePt t="31610" x="7256463" y="1522413"/>
          <p14:tracePt t="31617" x="6983413" y="1614488"/>
          <p14:tracePt t="31626" x="6610350" y="1724025"/>
          <p14:tracePt t="31633" x="6291263" y="1787525"/>
          <p14:tracePt t="31642" x="5926138" y="1878013"/>
          <p14:tracePt t="31649" x="5616575" y="1979613"/>
          <p14:tracePt t="31659" x="5151438" y="2043113"/>
          <p14:tracePt t="31665" x="4713288" y="2160588"/>
          <p14:tracePt t="31673" x="4340225" y="2252663"/>
          <p14:tracePt t="31681" x="3902075" y="2362200"/>
          <p14:tracePt t="31689" x="3573463" y="2425700"/>
          <p14:tracePt t="31697" x="3208338" y="2508250"/>
          <p14:tracePt t="31705" x="2908300" y="2617788"/>
          <p14:tracePt t="31713" x="2735263" y="2671763"/>
          <p14:tracePt t="31721" x="2570163" y="2708275"/>
          <p14:tracePt t="31729" x="2425700" y="2781300"/>
          <p14:tracePt t="31737" x="2306638" y="2827338"/>
          <p14:tracePt t="31746" x="2187575" y="2863850"/>
          <p14:tracePt t="31753" x="2143125" y="2900363"/>
          <p14:tracePt t="31762" x="2078038" y="2936875"/>
          <p14:tracePt t="31769" x="2060575" y="2963863"/>
          <p14:tracePt t="31778" x="2051050" y="2963863"/>
          <p14:tracePt t="31785" x="2041525" y="2973388"/>
          <p14:tracePt t="31793" x="2041525" y="2990850"/>
          <p14:tracePt t="31801" x="2033588" y="3000375"/>
          <p14:tracePt t="31817" x="2033588" y="3017838"/>
          <p14:tracePt t="31826" x="2033588" y="3027363"/>
          <p14:tracePt t="31843" x="2014538" y="3054350"/>
          <p14:tracePt t="31849" x="1987550" y="3090863"/>
          <p14:tracePt t="31859" x="1960563" y="3136900"/>
          <p14:tracePt t="31865" x="1905000" y="3200400"/>
          <p14:tracePt t="31874" x="1824038" y="3273425"/>
          <p14:tracePt t="31881" x="1758950" y="3309938"/>
          <p14:tracePt t="31898" x="1685925" y="3402013"/>
          <p14:tracePt t="31905" x="1668463" y="3419475"/>
          <p14:tracePt t="31913" x="1631950" y="3455988"/>
          <p14:tracePt t="31921" x="1622425" y="3482975"/>
          <p14:tracePt t="31931" x="1622425" y="3492500"/>
          <p14:tracePt t="31937" x="1604963" y="3519488"/>
          <p14:tracePt t="31953" x="1585913" y="3548063"/>
          <p14:tracePt t="32042" x="1585913" y="3556000"/>
          <p14:tracePt t="32049" x="1585913" y="3575050"/>
          <p14:tracePt t="32059" x="1585913" y="3592513"/>
          <p14:tracePt t="32065" x="1595438" y="3648075"/>
          <p14:tracePt t="32076" x="1604963" y="3675063"/>
          <p14:tracePt t="32081" x="1622425" y="3694113"/>
          <p14:tracePt t="32089" x="1649413" y="3721100"/>
          <p14:tracePt t="32097" x="1658938" y="3730625"/>
          <p14:tracePt t="32105" x="1677988" y="3738563"/>
          <p14:tracePt t="32113" x="1722438" y="3775075"/>
          <p14:tracePt t="32121" x="1751013" y="3784600"/>
          <p14:tracePt t="32129" x="1795463" y="3794125"/>
          <p14:tracePt t="32137" x="1841500" y="3811588"/>
          <p14:tracePt t="32145" x="1868488" y="3811588"/>
          <p14:tracePt t="32153" x="1914525" y="3830638"/>
          <p14:tracePt t="32169" x="1941513" y="3840163"/>
          <p14:tracePt t="32178" x="1951038" y="3840163"/>
          <p14:tracePt t="32361" x="1968500" y="3867150"/>
          <p14:tracePt t="32369" x="1968500" y="3875088"/>
          <p14:tracePt t="32377" x="1978025" y="3903663"/>
          <p14:tracePt t="32385" x="2014538" y="3948113"/>
          <p14:tracePt t="32393" x="2024063" y="3967163"/>
          <p14:tracePt t="32401" x="2051050" y="3994150"/>
          <p14:tracePt t="32410" x="2087563" y="4030663"/>
          <p14:tracePt t="32417" x="2106613" y="4040188"/>
          <p14:tracePt t="32426" x="2133600" y="4057650"/>
          <p14:tracePt t="32433" x="2170113" y="4086225"/>
          <p14:tracePt t="32443" x="2187575" y="4086225"/>
          <p14:tracePt t="32449" x="2206625" y="4094163"/>
          <p14:tracePt t="32465" x="2233613" y="4103688"/>
          <p14:tracePt t="32617" x="2224088" y="4103688"/>
          <p14:tracePt t="32625" x="2197100" y="4103688"/>
          <p14:tracePt t="32632" x="2187575" y="4103688"/>
          <p14:tracePt t="32641" x="2170113" y="4103688"/>
          <p14:tracePt t="32648" x="2151063" y="4103688"/>
          <p14:tracePt t="32657" x="2143125" y="4103688"/>
          <p14:tracePt t="32664" x="2097088" y="4076700"/>
          <p14:tracePt t="32672" x="2097088" y="4067175"/>
          <p14:tracePt t="32681" x="2087563" y="4067175"/>
          <p14:tracePt t="32697" x="2070100" y="4049713"/>
          <p14:tracePt t="32713" x="2070100" y="4040188"/>
          <p14:tracePt t="32721" x="2070100" y="4030663"/>
          <p14:tracePt t="32729" x="2070100" y="4013200"/>
          <p14:tracePt t="32737" x="2070100" y="3994150"/>
          <p14:tracePt t="32745" x="2070100" y="3984625"/>
          <p14:tracePt t="32753" x="2060575" y="3976688"/>
          <p14:tracePt t="32769" x="2060575" y="3957638"/>
          <p14:tracePt t="32778" x="2060575" y="3948113"/>
          <p14:tracePt t="32785" x="2060575" y="3921125"/>
          <p14:tracePt t="32793" x="2051050" y="3903663"/>
          <p14:tracePt t="32801" x="2051050" y="3875088"/>
          <p14:tracePt t="32810" x="2051050" y="3857625"/>
          <p14:tracePt t="32817" x="2051050" y="3830638"/>
          <p14:tracePt t="32826" x="2051050" y="3811588"/>
          <p14:tracePt t="32833" x="2051050" y="3794125"/>
          <p14:tracePt t="32843" x="2051050" y="3767138"/>
          <p14:tracePt t="32849" x="2051050" y="3730625"/>
          <p14:tracePt t="32860" x="2051050" y="3721100"/>
          <p14:tracePt t="32865" x="2051050" y="3675063"/>
          <p14:tracePt t="32881" x="2051050" y="3638550"/>
          <p14:tracePt t="32889" x="2060575" y="3611563"/>
          <p14:tracePt t="32897" x="2078038" y="3592513"/>
          <p14:tracePt t="32905" x="2078038" y="3584575"/>
          <p14:tracePt t="32913" x="2087563" y="3575050"/>
          <p14:tracePt t="32929" x="2106613" y="3556000"/>
          <p14:tracePt t="32937" x="2114550" y="3548063"/>
          <p14:tracePt t="32946" x="2133600" y="3529013"/>
          <p14:tracePt t="32953" x="2160588" y="3502025"/>
          <p14:tracePt t="32962" x="2179638" y="3482975"/>
          <p14:tracePt t="32969" x="2214563" y="3465513"/>
          <p14:tracePt t="32976" x="2233613" y="3438525"/>
          <p14:tracePt t="32985" x="2279650" y="3419475"/>
          <p14:tracePt t="32993" x="2360613" y="3365500"/>
          <p14:tracePt t="33001" x="2379663" y="3355975"/>
          <p14:tracePt t="33010" x="2425700" y="3338513"/>
          <p14:tracePt t="33017" x="2498725" y="3309938"/>
          <p14:tracePt t="33026" x="2562225" y="3292475"/>
          <p14:tracePt t="33033" x="2579688" y="3292475"/>
          <p14:tracePt t="33043" x="2652713" y="3273425"/>
          <p14:tracePt t="33049" x="2725738" y="3273425"/>
          <p14:tracePt t="33059" x="2781300" y="3255963"/>
          <p14:tracePt t="33065" x="2808288" y="3255963"/>
          <p14:tracePt t="33074" x="2862263" y="3255963"/>
          <p14:tracePt t="33081" x="2898775" y="3255963"/>
          <p14:tracePt t="33089" x="2935288" y="3255963"/>
          <p14:tracePt t="33105" x="2944813" y="3255963"/>
          <p14:tracePt t="33121" x="2954338" y="3255963"/>
          <p14:tracePt t="33137" x="2954338" y="3273425"/>
          <p14:tracePt t="33145" x="2954338" y="3292475"/>
          <p14:tracePt t="33153" x="2954338" y="3309938"/>
          <p14:tracePt t="33161" x="2954338" y="3338513"/>
          <p14:tracePt t="33169" x="2954338" y="3355975"/>
          <p14:tracePt t="33178" x="2954338" y="3382963"/>
          <p14:tracePt t="33185" x="2954338" y="3402013"/>
          <p14:tracePt t="33194" x="2954338" y="3411538"/>
          <p14:tracePt t="33201" x="2954338" y="3438525"/>
          <p14:tracePt t="33210" x="2944813" y="3455988"/>
          <p14:tracePt t="33217" x="2944813" y="3482975"/>
          <p14:tracePt t="33226" x="2935288" y="3502025"/>
          <p14:tracePt t="33233" x="2935288" y="3548063"/>
          <p14:tracePt t="33243" x="2935288" y="3575050"/>
          <p14:tracePt t="33249" x="2935288" y="3584575"/>
          <p14:tracePt t="33260" x="2935288" y="3621088"/>
          <p14:tracePt t="33265" x="2925763" y="3648075"/>
          <p14:tracePt t="33274" x="2925763" y="3665538"/>
          <p14:tracePt t="33281" x="2925763" y="3694113"/>
          <p14:tracePt t="33289" x="2898775" y="3730625"/>
          <p14:tracePt t="33297" x="2898775" y="3748088"/>
          <p14:tracePt t="33305" x="2889250" y="3775075"/>
          <p14:tracePt t="33313" x="2881313" y="3794125"/>
          <p14:tracePt t="33321" x="2881313" y="3821113"/>
          <p14:tracePt t="33329" x="2862263" y="3840163"/>
          <p14:tracePt t="33337" x="2844800" y="3848100"/>
          <p14:tracePt t="33346" x="2835275" y="3884613"/>
          <p14:tracePt t="33353" x="2825750" y="3884613"/>
          <p14:tracePt t="33362" x="2825750" y="3903663"/>
          <p14:tracePt t="33369" x="2817813" y="3921125"/>
          <p14:tracePt t="33377" x="2808288" y="3930650"/>
          <p14:tracePt t="33385" x="2771775" y="3976688"/>
          <p14:tracePt t="33393" x="2752725" y="3994150"/>
          <p14:tracePt t="33401" x="2735263" y="4013200"/>
          <p14:tracePt t="33410" x="2708275" y="4030663"/>
          <p14:tracePt t="33417" x="2689225" y="4057650"/>
          <p14:tracePt t="33427" x="2679700" y="4067175"/>
          <p14:tracePt t="33434" x="2662238" y="4076700"/>
          <p14:tracePt t="33458" x="2643188" y="4086225"/>
          <p14:tracePt t="33474" x="2598738" y="4122738"/>
          <p14:tracePt t="33489" x="2570163" y="4130675"/>
          <p14:tracePt t="33497" x="2516188" y="4140200"/>
          <p14:tracePt t="33505" x="2506663" y="4140200"/>
          <p14:tracePt t="33513" x="2479675" y="4140200"/>
          <p14:tracePt t="33521" x="2462213" y="4140200"/>
          <p14:tracePt t="33529" x="2433638" y="4140200"/>
          <p14:tracePt t="33537" x="2397125" y="4140200"/>
          <p14:tracePt t="33545" x="2360613" y="4140200"/>
          <p14:tracePt t="33553" x="2333625" y="4140200"/>
          <p14:tracePt t="33561" x="2260600" y="4140200"/>
          <p14:tracePt t="33569" x="2206625" y="4140200"/>
          <p14:tracePt t="33577" x="2170113" y="4140200"/>
          <p14:tracePt t="33585" x="2133600" y="4140200"/>
          <p14:tracePt t="33593" x="2114550" y="4122738"/>
          <p14:tracePt t="33601" x="2097088" y="4113213"/>
          <p14:tracePt t="33610" x="2087563" y="4103688"/>
          <p14:tracePt t="33627" x="2078038" y="4086225"/>
          <p14:tracePt t="33633" x="2070100" y="4067175"/>
          <p14:tracePt t="33643" x="2060575" y="4057650"/>
          <p14:tracePt t="33649" x="2051050" y="4030663"/>
          <p14:tracePt t="33659" x="2051050" y="4021138"/>
          <p14:tracePt t="33665" x="2051050" y="4013200"/>
          <p14:tracePt t="33676" x="2051050" y="3994150"/>
          <p14:tracePt t="33681" x="2033588" y="3957638"/>
          <p14:tracePt t="33690" x="2033588" y="3940175"/>
          <p14:tracePt t="33697" x="2033588" y="3921125"/>
          <p14:tracePt t="33705" x="2033588" y="3884613"/>
          <p14:tracePt t="33713" x="2014538" y="3857625"/>
          <p14:tracePt t="33721" x="2014538" y="3848100"/>
          <p14:tracePt t="33729" x="2014538" y="3830638"/>
          <p14:tracePt t="33737" x="2014538" y="3811588"/>
          <p14:tracePt t="33745" x="2014538" y="3794125"/>
          <p14:tracePt t="33753" x="2014538" y="3784600"/>
          <p14:tracePt t="33761" x="2014538" y="3757613"/>
          <p14:tracePt t="33769" x="2014538" y="3738563"/>
          <p14:tracePt t="33777" x="2014538" y="3711575"/>
          <p14:tracePt t="33785" x="2014538" y="3694113"/>
          <p14:tracePt t="33793" x="2014538" y="3665538"/>
          <p14:tracePt t="33810" x="2014538" y="3629025"/>
          <p14:tracePt t="33817" x="2014538" y="3621088"/>
          <p14:tracePt t="33826" x="2014538" y="3602038"/>
          <p14:tracePt t="33833" x="2024063" y="3584575"/>
          <p14:tracePt t="33843" x="2033588" y="3565525"/>
          <p14:tracePt t="33849" x="2051050" y="3556000"/>
          <p14:tracePt t="33859" x="2070100" y="3548063"/>
          <p14:tracePt t="33865" x="2087563" y="3529013"/>
          <p14:tracePt t="33876" x="2106613" y="3519488"/>
          <p14:tracePt t="33881" x="2143125" y="3511550"/>
          <p14:tracePt t="33889" x="2170113" y="3492500"/>
          <p14:tracePt t="33897" x="2260600" y="3475038"/>
          <p14:tracePt t="33905" x="2297113" y="3465513"/>
          <p14:tracePt t="33914" x="2370138" y="3465513"/>
          <p14:tracePt t="33921" x="2425700" y="3465513"/>
          <p14:tracePt t="33929" x="2489200" y="3465513"/>
          <p14:tracePt t="33937" x="2516188" y="3465513"/>
          <p14:tracePt t="33945" x="2543175" y="3465513"/>
          <p14:tracePt t="33953" x="2570163" y="3475038"/>
          <p14:tracePt t="33961" x="2606675" y="3492500"/>
          <p14:tracePt t="33969" x="2625725" y="3511550"/>
          <p14:tracePt t="33977" x="2652713" y="3529013"/>
          <p14:tracePt t="33985" x="2662238" y="3565525"/>
          <p14:tracePt t="34001" x="2679700" y="3602038"/>
          <p14:tracePt t="34009" x="2689225" y="3621088"/>
          <p14:tracePt t="34017" x="2689225" y="3629025"/>
          <p14:tracePt t="34033" x="2689225" y="3657600"/>
          <p14:tracePt t="34050" x="2716213" y="3675063"/>
          <p14:tracePt t="34066" x="2716213" y="3702050"/>
          <p14:tracePt t="34077" x="2725738" y="3721100"/>
          <p14:tracePt t="34082" x="2725738" y="3738563"/>
          <p14:tracePt t="34098" x="2725738" y="3775075"/>
          <p14:tracePt t="34113" x="2725738" y="3794125"/>
          <p14:tracePt t="34122" x="2725738" y="3803650"/>
          <p14:tracePt t="34130" x="2725738" y="3840163"/>
          <p14:tracePt t="34146" x="2716213" y="3867150"/>
          <p14:tracePt t="34154" x="2679700" y="3903663"/>
          <p14:tracePt t="34162" x="2671763" y="3911600"/>
          <p14:tracePt t="34170" x="2643188" y="3948113"/>
          <p14:tracePt t="34177" x="2625725" y="3967163"/>
          <p14:tracePt t="34186" x="2598738" y="3984625"/>
          <p14:tracePt t="34194" x="2589213" y="4021138"/>
          <p14:tracePt t="34202" x="2562225" y="4040188"/>
          <p14:tracePt t="34210" x="2543175" y="4057650"/>
          <p14:tracePt t="34218" x="2498725" y="4094163"/>
          <p14:tracePt t="34227" x="2479675" y="4103688"/>
          <p14:tracePt t="34233" x="2452688" y="4122738"/>
          <p14:tracePt t="34244" x="2443163" y="4122738"/>
          <p14:tracePt t="34249" x="2425700" y="4130675"/>
          <p14:tracePt t="34259" x="2397125" y="4149725"/>
          <p14:tracePt t="34275" x="2379663" y="4159250"/>
          <p14:tracePt t="34281" x="2370138" y="4159250"/>
          <p14:tracePt t="34289" x="2352675" y="4159250"/>
          <p14:tracePt t="34297" x="2333625" y="4167188"/>
          <p14:tracePt t="34305" x="2306638" y="4186238"/>
          <p14:tracePt t="34321" x="2279650" y="4186238"/>
          <p14:tracePt t="34329" x="2260600" y="4195763"/>
          <p14:tracePt t="34337" x="2224088" y="4195763"/>
          <p14:tracePt t="34345" x="2206625" y="4203700"/>
          <p14:tracePt t="34353" x="2170113" y="4203700"/>
          <p14:tracePt t="34361" x="2160588" y="4203700"/>
          <p14:tracePt t="34369" x="2133600" y="4203700"/>
          <p14:tracePt t="34377" x="2114550" y="4203700"/>
          <p14:tracePt t="34385" x="2087563" y="4203700"/>
          <p14:tracePt t="34392" x="2078038" y="4203700"/>
          <p14:tracePt t="34401" x="2060575" y="4203700"/>
          <p14:tracePt t="34409" x="2033588" y="4203700"/>
          <p14:tracePt t="34417" x="2024063" y="4203700"/>
          <p14:tracePt t="34426" x="2005013" y="4186238"/>
          <p14:tracePt t="34433" x="1997075" y="4176713"/>
          <p14:tracePt t="34442" x="1968500" y="4149725"/>
          <p14:tracePt t="34460" x="1960563" y="4130675"/>
          <p14:tracePt t="34466" x="1941513" y="4113213"/>
          <p14:tracePt t="34482" x="1931988" y="4086225"/>
          <p14:tracePt t="34498" x="1924050" y="4057650"/>
          <p14:tracePt t="34506" x="1914525" y="4049713"/>
          <p14:tracePt t="34513" x="1905000" y="4040188"/>
          <p14:tracePt t="34531" x="1887538" y="4030663"/>
          <p14:tracePt t="34538" x="1878013" y="4013200"/>
          <p14:tracePt t="34554" x="1868488" y="3984625"/>
          <p14:tracePt t="34561" x="1860550" y="3967163"/>
          <p14:tracePt t="34570" x="1851025" y="3967163"/>
          <p14:tracePt t="34577" x="1851025" y="3957638"/>
          <p14:tracePt t="34586" x="1841500" y="3940175"/>
          <p14:tracePt t="34594" x="1804988" y="3903663"/>
          <p14:tracePt t="34602" x="1795463" y="3875088"/>
          <p14:tracePt t="34611" x="1795463" y="3857625"/>
          <p14:tracePt t="34618" x="1787525" y="3840163"/>
          <p14:tracePt t="34627" x="1787525" y="3811588"/>
          <p14:tracePt t="34634" x="1778000" y="3784600"/>
          <p14:tracePt t="34644" x="1778000" y="3767138"/>
          <p14:tracePt t="34649" x="1758950" y="3730625"/>
          <p14:tracePt t="34658" x="1758950" y="3711575"/>
          <p14:tracePt t="34665" x="1758950" y="3684588"/>
          <p14:tracePt t="34673" x="1758950" y="3665538"/>
          <p14:tracePt t="34681" x="1758950" y="3648075"/>
          <p14:tracePt t="34689" x="1758950" y="3629025"/>
          <p14:tracePt t="34705" x="1758950" y="3611563"/>
          <p14:tracePt t="34713" x="1758950" y="3602038"/>
          <p14:tracePt t="34721" x="1758950" y="3592513"/>
          <p14:tracePt t="34729" x="1768475" y="3575050"/>
          <p14:tracePt t="34753" x="1787525" y="3556000"/>
          <p14:tracePt t="34761" x="1795463" y="3548063"/>
          <p14:tracePt t="34769" x="1804988" y="3538538"/>
          <p14:tracePt t="34777" x="1824038" y="3529013"/>
          <p14:tracePt t="34785" x="1831975" y="3529013"/>
          <p14:tracePt t="34793" x="1878013" y="3511550"/>
          <p14:tracePt t="34801" x="1878013" y="3502025"/>
          <p14:tracePt t="34809" x="1895475" y="3482975"/>
          <p14:tracePt t="34817" x="1914525" y="3482975"/>
          <p14:tracePt t="34826" x="1941513" y="3482975"/>
          <p14:tracePt t="34833" x="1987550" y="3482975"/>
          <p14:tracePt t="34843" x="2024063" y="3482975"/>
          <p14:tracePt t="34849" x="2070100" y="3511550"/>
          <p14:tracePt t="34859" x="2106613" y="3511550"/>
          <p14:tracePt t="34865" x="2143125" y="3519488"/>
          <p14:tracePt t="34875" x="2187575" y="3529013"/>
          <p14:tracePt t="34894" x="2243138" y="3548063"/>
          <p14:tracePt t="34897" x="2279650" y="3548063"/>
          <p14:tracePt t="34905" x="2297113" y="3565525"/>
          <p14:tracePt t="34921" x="2297113" y="3575050"/>
          <p14:tracePt t="34937" x="2306638" y="3575050"/>
          <p14:tracePt t="34953" x="2316163" y="3584575"/>
          <p14:tracePt t="34961" x="2324100" y="3592513"/>
          <p14:tracePt t="34969" x="2333625" y="3611563"/>
          <p14:tracePt t="34977" x="2343150" y="3621088"/>
          <p14:tracePt t="34985" x="2352675" y="3648075"/>
          <p14:tracePt t="34993" x="2352675" y="3665538"/>
          <p14:tracePt t="35001" x="2370138" y="3684588"/>
          <p14:tracePt t="35009" x="2379663" y="3702050"/>
          <p14:tracePt t="35017" x="2379663" y="3711575"/>
          <p14:tracePt t="35026" x="2379663" y="3730625"/>
          <p14:tracePt t="35033" x="2389188" y="3757613"/>
          <p14:tracePt t="35042" x="2406650" y="3784600"/>
          <p14:tracePt t="35049" x="2416175" y="3803650"/>
          <p14:tracePt t="35059" x="2425700" y="3821113"/>
          <p14:tracePt t="35065" x="2425700" y="3840163"/>
          <p14:tracePt t="35075" x="2425700" y="3848100"/>
          <p14:tracePt t="35081" x="2433638" y="3875088"/>
          <p14:tracePt t="35097" x="2433638" y="3884613"/>
          <p14:tracePt t="35113" x="2433638" y="3894138"/>
          <p14:tracePt t="35121" x="2433638" y="3911600"/>
          <p14:tracePt t="35200" x="2425700" y="3940175"/>
          <p14:tracePt t="35208" x="2406650" y="3967163"/>
          <p14:tracePt t="35216" x="2379663" y="3984625"/>
          <p14:tracePt t="35224" x="2360613" y="3994150"/>
          <p14:tracePt t="35233" x="2316163" y="4013200"/>
          <p14:tracePt t="35243" x="2306638" y="4021138"/>
          <p14:tracePt t="35249" x="2297113" y="4030663"/>
          <p14:tracePt t="35260" x="2287588" y="4030663"/>
          <p14:tracePt t="35276" x="2279650" y="4040188"/>
          <p14:tracePt t="35298" x="2251075" y="4040188"/>
          <p14:tracePt t="35306" x="2233613" y="4057650"/>
          <p14:tracePt t="35313" x="2224088" y="4067175"/>
          <p14:tracePt t="35321" x="2197100" y="4067175"/>
          <p14:tracePt t="35329" x="2187575" y="4076700"/>
          <p14:tracePt t="35337" x="2179638" y="4076700"/>
          <p14:tracePt t="35353" x="2160588" y="4076700"/>
          <p14:tracePt t="35394" x="2151063" y="4076700"/>
          <p14:tracePt t="35409" x="2143125" y="4076700"/>
          <p14:tracePt t="35425" x="2106613" y="4067175"/>
          <p14:tracePt t="35433" x="2087563" y="4040188"/>
          <p14:tracePt t="35442" x="2078038" y="4040188"/>
          <p14:tracePt t="35450" x="2051050" y="4013200"/>
          <p14:tracePt t="35460" x="2014538" y="3994150"/>
          <p14:tracePt t="35476" x="1997075" y="3984625"/>
          <p14:tracePt t="35481" x="1978025" y="3957638"/>
          <p14:tracePt t="35490" x="1968500" y="3957638"/>
          <p14:tracePt t="35497" x="1960563" y="3948113"/>
          <p14:tracePt t="35505" x="1960563" y="3940175"/>
          <p14:tracePt t="35513" x="1960563" y="3930650"/>
          <p14:tracePt t="35521" x="1960563" y="3911600"/>
          <p14:tracePt t="35529" x="1960563" y="3894138"/>
          <p14:tracePt t="35537" x="1960563" y="3884613"/>
          <p14:tracePt t="35553" x="1960563" y="3875088"/>
          <p14:tracePt t="35561" x="1960563" y="3857625"/>
          <p14:tracePt t="35569" x="1960563" y="3840163"/>
          <p14:tracePt t="35578" x="1960563" y="3811588"/>
          <p14:tracePt t="35585" x="1960563" y="3794125"/>
          <p14:tracePt t="35594" x="1960563" y="3767138"/>
          <p14:tracePt t="35601" x="1960563" y="3748088"/>
          <p14:tracePt t="35610" x="1960563" y="3675063"/>
          <p14:tracePt t="35617" x="1978025" y="3665538"/>
          <p14:tracePt t="35627" x="2024063" y="3629025"/>
          <p14:tracePt t="35633" x="2033588" y="3621088"/>
          <p14:tracePt t="35644" x="2087563" y="3592513"/>
          <p14:tracePt t="35649" x="2114550" y="3592513"/>
          <p14:tracePt t="35660" x="2160588" y="3575050"/>
          <p14:tracePt t="35665" x="2197100" y="3565525"/>
          <p14:tracePt t="35678" x="2243138" y="3548063"/>
          <p14:tracePt t="35681" x="2306638" y="3529013"/>
          <p14:tracePt t="35688" x="2343150" y="3519488"/>
          <p14:tracePt t="35696" x="2389188" y="3502025"/>
          <p14:tracePt t="35704" x="2406650" y="3502025"/>
          <p14:tracePt t="35712" x="2443163" y="3502025"/>
          <p14:tracePt t="35720" x="2489200" y="3502025"/>
          <p14:tracePt t="35728" x="2506663" y="3502025"/>
          <p14:tracePt t="35736" x="2543175" y="3502025"/>
          <p14:tracePt t="35744" x="2552700" y="3502025"/>
          <p14:tracePt t="35753" x="2579688" y="3502025"/>
          <p14:tracePt t="35761" x="2589213" y="3502025"/>
          <p14:tracePt t="35769" x="2598738" y="3502025"/>
          <p14:tracePt t="35777" x="2625725" y="3502025"/>
          <p14:tracePt t="35833" x="2635250" y="3502025"/>
          <p14:tracePt t="35849" x="2635250" y="3511550"/>
          <p14:tracePt t="35984" x="2635250" y="3529013"/>
          <p14:tracePt t="35992" x="2635250" y="3538538"/>
          <p14:tracePt t="36008" x="2635250" y="3565525"/>
          <p14:tracePt t="36024" x="2635250" y="3575050"/>
          <p14:tracePt t="36032" x="2635250" y="3602038"/>
          <p14:tracePt t="36040" x="2635250" y="3621088"/>
          <p14:tracePt t="36048" x="2635250" y="3638550"/>
          <p14:tracePt t="36058" x="2635250" y="3657600"/>
          <p14:tracePt t="36065" x="2635250" y="3665538"/>
          <p14:tracePt t="36075" x="2635250" y="3684588"/>
          <p14:tracePt t="36081" x="2635250" y="3702050"/>
          <p14:tracePt t="36098" x="2635250" y="3730625"/>
          <p14:tracePt t="36106" x="2635250" y="3748088"/>
          <p14:tracePt t="36113" x="2635250" y="3767138"/>
          <p14:tracePt t="36121" x="2635250" y="3775075"/>
          <p14:tracePt t="36226" x="2635250" y="3784600"/>
          <p14:tracePt t="36362" x="2635250" y="3794125"/>
          <p14:tracePt t="36370" x="2635250" y="3803650"/>
          <p14:tracePt t="36386" x="2635250" y="3830638"/>
          <p14:tracePt t="37057" x="2889250" y="3848100"/>
          <p14:tracePt t="37064" x="3327400" y="3738563"/>
          <p14:tracePt t="37072" x="3783013" y="3602038"/>
          <p14:tracePt t="37080" x="4221163" y="3482975"/>
          <p14:tracePt t="37088" x="4630738" y="3365500"/>
          <p14:tracePt t="37096" x="5122863" y="3200400"/>
          <p14:tracePt t="37105" x="5551488" y="3127375"/>
          <p14:tracePt t="37113" x="5853113" y="3027363"/>
          <p14:tracePt t="37121" x="6116638" y="2954338"/>
          <p14:tracePt t="37129" x="6299200" y="2936875"/>
          <p14:tracePt t="37137" x="6399213" y="2900363"/>
          <p14:tracePt t="37145" x="6472238" y="2881313"/>
          <p14:tracePt t="37153" x="6518275" y="2873375"/>
          <p14:tracePt t="37169" x="6537325" y="2863850"/>
          <p14:tracePt t="37193" x="6545263" y="2854325"/>
          <p14:tracePt t="37201" x="6564313" y="2844800"/>
          <p14:tracePt t="37217" x="6573838" y="2836863"/>
          <p14:tracePt t="37226" x="6591300" y="2800350"/>
          <p14:tracePt t="37233" x="6610350" y="2781300"/>
          <p14:tracePt t="37242" x="6654800" y="2735263"/>
          <p14:tracePt t="37249" x="6718300" y="2708275"/>
          <p14:tracePt t="37259" x="6764338" y="2662238"/>
          <p14:tracePt t="37265" x="6873875" y="2571750"/>
          <p14:tracePt t="37276" x="6937375" y="2525713"/>
          <p14:tracePt t="37281" x="7037388" y="2452688"/>
          <p14:tracePt t="37289" x="7119938" y="2398713"/>
          <p14:tracePt t="37297" x="7202488" y="2325688"/>
          <p14:tracePt t="37305" x="7265988" y="2270125"/>
          <p14:tracePt t="37313" x="7312025" y="2233613"/>
          <p14:tracePt t="37321" x="7348538" y="2206625"/>
          <p14:tracePt t="37329" x="7375525" y="2189163"/>
          <p14:tracePt t="37337" x="7392988" y="2170113"/>
          <p14:tracePt t="37346" x="7421563" y="2143125"/>
          <p14:tracePt t="37353" x="7439025" y="2125663"/>
          <p14:tracePt t="37361" x="7448550" y="2106613"/>
          <p14:tracePt t="37369" x="7448550" y="2089150"/>
          <p14:tracePt t="37378" x="7458075" y="2070100"/>
          <p14:tracePt t="37385" x="7466013" y="2033588"/>
          <p14:tracePt t="37393" x="7485063" y="2016125"/>
          <p14:tracePt t="37401" x="7494588" y="1979613"/>
          <p14:tracePt t="37409" x="7494588" y="1943100"/>
          <p14:tracePt t="37417" x="7502525" y="1906588"/>
          <p14:tracePt t="37426" x="7502525" y="1878013"/>
          <p14:tracePt t="37433" x="7521575" y="1851025"/>
          <p14:tracePt t="37442" x="7539038" y="1824038"/>
          <p14:tracePt t="37449" x="7548563" y="1778000"/>
          <p14:tracePt t="37459" x="7558088" y="1731963"/>
          <p14:tracePt t="37465" x="7575550" y="1704975"/>
          <p14:tracePt t="37475" x="7585075" y="1660525"/>
          <p14:tracePt t="37481" x="7602538" y="1604963"/>
          <p14:tracePt t="37489" x="7631113" y="1558925"/>
          <p14:tracePt t="37497" x="7658100" y="1514475"/>
          <p14:tracePt t="37505" x="7658100" y="1485900"/>
          <p14:tracePt t="37513" x="7667625" y="1441450"/>
          <p14:tracePt t="37521" x="7667625" y="1431925"/>
          <p14:tracePt t="37529" x="7675563" y="1395413"/>
          <p14:tracePt t="37537" x="7685088" y="1385888"/>
          <p14:tracePt t="37545" x="7685088" y="1376363"/>
          <p14:tracePt t="37553" x="7685088" y="1368425"/>
          <p14:tracePt t="37561" x="7694613" y="1358900"/>
          <p14:tracePt t="37682" x="7694613" y="1349375"/>
          <p14:tracePt t="37696" x="7694613" y="1322388"/>
          <p14:tracePt t="37704" x="7694613" y="1303338"/>
          <p14:tracePt t="37712" x="7694613" y="1285875"/>
          <p14:tracePt t="37720" x="7694613" y="1268413"/>
          <p14:tracePt t="37729" x="7694613" y="1258888"/>
          <p14:tracePt t="37737" x="7694613" y="1249363"/>
          <p14:tracePt t="37745" x="7694613" y="1231900"/>
          <p14:tracePt t="37753" x="7694613" y="1222375"/>
          <p14:tracePt t="37761" x="7694613" y="1203325"/>
          <p14:tracePt t="37769" x="7694613" y="1195388"/>
          <p14:tracePt t="37785" x="7694613" y="1185863"/>
          <p14:tracePt t="37794" x="7694613" y="1176338"/>
          <p14:tracePt t="37801" x="7685088" y="1166813"/>
          <p14:tracePt t="37841" x="7675563" y="1158875"/>
          <p14:tracePt t="37866" x="7658100" y="1158875"/>
          <p14:tracePt t="37874" x="7648575" y="1158875"/>
          <p14:tracePt t="37881" x="7612063" y="1158875"/>
          <p14:tracePt t="37889" x="7585075" y="1158875"/>
          <p14:tracePt t="37897" x="7531100" y="1158875"/>
          <p14:tracePt t="37905" x="7494588" y="1158875"/>
          <p14:tracePt t="37913" x="7458075" y="1158875"/>
          <p14:tracePt t="37921" x="7439025" y="1158875"/>
          <p14:tracePt t="37929" x="7402513" y="1166813"/>
          <p14:tracePt t="37937" x="7385050" y="1166813"/>
          <p14:tracePt t="37945" x="7366000" y="1176338"/>
          <p14:tracePt t="37953" x="7356475" y="1176338"/>
          <p14:tracePt t="38185" x="7366000" y="1176338"/>
          <p14:tracePt t="38193" x="7421563" y="1176338"/>
          <p14:tracePt t="38201" x="7448550" y="1176338"/>
          <p14:tracePt t="38209" x="7502525" y="1176338"/>
          <p14:tracePt t="38217" x="7585075" y="1149350"/>
          <p14:tracePt t="38225" x="7621588" y="1149350"/>
          <p14:tracePt t="38233" x="7675563" y="1139825"/>
          <p14:tracePt t="38242" x="7758113" y="1122363"/>
          <p14:tracePt t="38249" x="7794625" y="1122363"/>
          <p14:tracePt t="38259" x="7821613" y="1122363"/>
          <p14:tracePt t="38265" x="7858125" y="1112838"/>
          <p14:tracePt t="38275" x="7867650" y="1112838"/>
          <p14:tracePt t="38505" x="7858125" y="1112838"/>
          <p14:tracePt t="38513" x="7850188" y="1112838"/>
          <p14:tracePt t="38529" x="7840663" y="1112838"/>
          <p14:tracePt t="38537" x="7821613" y="1112838"/>
          <p14:tracePt t="38545" x="7804150" y="1112838"/>
          <p14:tracePt t="38553" x="7777163" y="1112838"/>
          <p14:tracePt t="38561" x="7748588" y="1112838"/>
          <p14:tracePt t="38569" x="7721600" y="1112838"/>
          <p14:tracePt t="38577" x="7704138" y="1112838"/>
          <p14:tracePt t="38585" x="7675563" y="1112838"/>
          <p14:tracePt t="38593" x="7658100" y="1112838"/>
          <p14:tracePt t="38601" x="7639050" y="1130300"/>
          <p14:tracePt t="38609" x="7621588" y="1130300"/>
          <p14:tracePt t="38618" x="7585075" y="1130300"/>
          <p14:tracePt t="38802" x="7575550" y="1139825"/>
          <p14:tracePt t="38817" x="7567613" y="1149350"/>
          <p14:tracePt t="38906" x="7558088" y="1158875"/>
          <p14:tracePt t="38930" x="7558088" y="1166813"/>
          <p14:tracePt t="38938" x="7548563" y="1176338"/>
          <p14:tracePt t="38945" x="7539038" y="1176338"/>
          <p14:tracePt t="38961" x="7521575" y="1176338"/>
          <p14:tracePt t="38970" x="7512050" y="1176338"/>
          <p14:tracePt t="38978" x="7494588" y="1185863"/>
          <p14:tracePt t="39378" x="7558088" y="1185863"/>
          <p14:tracePt t="39386" x="7685088" y="1185863"/>
          <p14:tracePt t="39393" x="7777163" y="1185863"/>
          <p14:tracePt t="39402" x="7894638" y="1185863"/>
          <p14:tracePt t="39410" x="8023225" y="1185863"/>
          <p14:tracePt t="39418" x="8096250" y="1185863"/>
          <p14:tracePt t="39426" x="8204200" y="1185863"/>
          <p14:tracePt t="39434" x="8277225" y="1185863"/>
          <p14:tracePt t="39443" x="8305800" y="1166813"/>
          <p14:tracePt t="39450" x="8313738" y="1166813"/>
          <p14:tracePt t="39474" x="8323263" y="1166813"/>
          <p14:tracePt t="41785" x="8223250" y="1166813"/>
          <p14:tracePt t="41793" x="8059738" y="1166813"/>
          <p14:tracePt t="41801" x="7931150" y="1166813"/>
          <p14:tracePt t="41809" x="7840663" y="1166813"/>
          <p14:tracePt t="41817" x="7712075" y="1166813"/>
          <p14:tracePt t="41825" x="7602538" y="1166813"/>
          <p14:tracePt t="41833" x="7494588" y="1166813"/>
          <p14:tracePt t="41841" x="7402513" y="1166813"/>
          <p14:tracePt t="41849" x="7329488" y="1166813"/>
          <p14:tracePt t="41858" x="7283450" y="1166813"/>
          <p14:tracePt t="41875" x="7275513" y="1166813"/>
          <p14:tracePt t="42473" x="7275513" y="1222375"/>
          <p14:tracePt t="42481" x="7275513" y="1276350"/>
          <p14:tracePt t="42490" x="7275513" y="1295400"/>
          <p14:tracePt t="42497" x="7275513" y="1339850"/>
          <p14:tracePt t="42513" x="7275513" y="1368425"/>
          <p14:tracePt t="42521" x="7283450" y="1404938"/>
          <p14:tracePt t="42529" x="7283450" y="1422400"/>
          <p14:tracePt t="42545" x="7283450" y="1431925"/>
          <p14:tracePt t="42553" x="7283450" y="1449388"/>
          <p14:tracePt t="42569" x="7283450" y="1458913"/>
          <p14:tracePt t="42601" x="7283450" y="1468438"/>
          <p14:tracePt t="42842" x="7292975" y="1477963"/>
          <p14:tracePt t="42866" x="7302500" y="1495425"/>
          <p14:tracePt t="42874" x="7312025" y="1514475"/>
          <p14:tracePt t="42883" x="7312025" y="1550988"/>
          <p14:tracePt t="42898" x="7312025" y="1558925"/>
          <p14:tracePt t="42906" x="7319963" y="1577975"/>
          <p14:tracePt t="42921" x="7319963" y="1587500"/>
          <p14:tracePt t="42953" x="7319963" y="1595438"/>
          <p14:tracePt t="43272" x="7329488" y="1604963"/>
          <p14:tracePt t="43280" x="7366000" y="1604963"/>
          <p14:tracePt t="43289" x="7448550" y="1595438"/>
          <p14:tracePt t="43296" x="7548563" y="1587500"/>
          <p14:tracePt t="43304" x="7712075" y="1568450"/>
          <p14:tracePt t="43312" x="7740650" y="1568450"/>
          <p14:tracePt t="43320" x="7758113" y="1568450"/>
          <p14:tracePt t="43328" x="7785100" y="1568450"/>
          <p14:tracePt t="43336" x="7904163" y="1558925"/>
          <p14:tracePt t="43344" x="8013700" y="1541463"/>
          <p14:tracePt t="43352" x="8123238" y="1514475"/>
          <p14:tracePt t="43360" x="8204200" y="1504950"/>
          <p14:tracePt t="43368" x="8259763" y="1504950"/>
          <p14:tracePt t="43376" x="8277225" y="1504950"/>
          <p14:tracePt t="43762" x="8196263" y="1522413"/>
          <p14:tracePt t="43770" x="7904163" y="1595438"/>
          <p14:tracePt t="43777" x="7348538" y="1741488"/>
          <p14:tracePt t="43785" x="6754813" y="1924050"/>
          <p14:tracePt t="43792" x="6126163" y="2133600"/>
          <p14:tracePt t="43801" x="5461000" y="2298700"/>
          <p14:tracePt t="43810" x="4949825" y="2416175"/>
          <p14:tracePt t="43817" x="4484688" y="2608263"/>
          <p14:tracePt t="43826" x="4084638" y="2727325"/>
          <p14:tracePt t="43833" x="3775075" y="2827338"/>
          <p14:tracePt t="43843" x="3592513" y="2873375"/>
          <p14:tracePt t="43849" x="3446463" y="2917825"/>
          <p14:tracePt t="43859" x="3327400" y="2973388"/>
          <p14:tracePt t="43865" x="3227388" y="3017838"/>
          <p14:tracePt t="43876" x="3200400" y="3027363"/>
          <p14:tracePt t="43897" x="3127375" y="3073400"/>
          <p14:tracePt t="43906" x="3127375" y="3082925"/>
          <p14:tracePt t="43913" x="3117850" y="3090863"/>
          <p14:tracePt t="43929" x="3108325" y="3119438"/>
          <p14:tracePt t="43937" x="3090863" y="3136900"/>
          <p14:tracePt t="43953" x="3081338" y="3146425"/>
          <p14:tracePt t="44192" x="3090863" y="3136900"/>
          <p14:tracePt t="44200" x="3100388" y="3127375"/>
          <p14:tracePt t="44345" x="3090863" y="3146425"/>
          <p14:tracePt t="44353" x="3044825" y="3182938"/>
          <p14:tracePt t="44361" x="3008313" y="3200400"/>
          <p14:tracePt t="44369" x="2981325" y="3219450"/>
          <p14:tracePt t="44378" x="2954338" y="3255963"/>
          <p14:tracePt t="44385" x="2925763" y="3273425"/>
          <p14:tracePt t="44393" x="2898775" y="3292475"/>
          <p14:tracePt t="44401" x="2852738" y="3338513"/>
          <p14:tracePt t="44409" x="2789238" y="3375025"/>
          <p14:tracePt t="44417" x="2752725" y="3429000"/>
          <p14:tracePt t="44426" x="2725738" y="3455988"/>
          <p14:tracePt t="44433" x="2671763" y="3502025"/>
          <p14:tracePt t="44442" x="2652713" y="3548063"/>
          <p14:tracePt t="44449" x="2616200" y="3584575"/>
          <p14:tracePt t="44458" x="2606675" y="3592513"/>
          <p14:tracePt t="44465" x="2589213" y="3611563"/>
          <p14:tracePt t="44475" x="2570163" y="3638550"/>
          <p14:tracePt t="44491" x="2562225" y="3657600"/>
          <p14:tracePt t="44497" x="2552700" y="3675063"/>
          <p14:tracePt t="44505" x="2543175" y="3684588"/>
          <p14:tracePt t="44537" x="2543175" y="3702050"/>
          <p14:tracePt t="44545" x="2543175" y="3711575"/>
          <p14:tracePt t="44569" x="2533650" y="3721100"/>
          <p14:tracePt t="44624" x="2533650" y="3730625"/>
          <p14:tracePt t="44648" x="2579688" y="3730625"/>
          <p14:tracePt t="44656" x="2679700" y="3730625"/>
          <p14:tracePt t="44664" x="2808288" y="3665538"/>
          <p14:tracePt t="44672" x="3035300" y="3584575"/>
          <p14:tracePt t="44680" x="3244850" y="3475038"/>
          <p14:tracePt t="44690" x="3390900" y="3402013"/>
          <p14:tracePt t="44697" x="3546475" y="3292475"/>
          <p14:tracePt t="44705" x="3702050" y="3200400"/>
          <p14:tracePt t="44713" x="3865563" y="3127375"/>
          <p14:tracePt t="44721" x="4002088" y="3063875"/>
          <p14:tracePt t="44729" x="4084638" y="3000375"/>
          <p14:tracePt t="44737" x="4165600" y="2954338"/>
          <p14:tracePt t="44745" x="4211638" y="2917825"/>
          <p14:tracePt t="44753" x="4248150" y="2900363"/>
          <p14:tracePt t="44762" x="4267200" y="2873375"/>
          <p14:tracePt t="44769" x="4303713" y="2808288"/>
          <p14:tracePt t="44778" x="4311650" y="2800350"/>
          <p14:tracePt t="44785" x="4330700" y="2763838"/>
          <p14:tracePt t="44793" x="4348163" y="2735263"/>
          <p14:tracePt t="44801" x="4357688" y="2727325"/>
          <p14:tracePt t="44808" x="4376738" y="2698750"/>
          <p14:tracePt t="44817" x="4394200" y="2671763"/>
          <p14:tracePt t="44825" x="4403725" y="2662238"/>
          <p14:tracePt t="44833" x="4421188" y="2635250"/>
          <p14:tracePt t="44842" x="4448175" y="2598738"/>
          <p14:tracePt t="44849" x="4476750" y="2571750"/>
          <p14:tracePt t="44858" x="4494213" y="2554288"/>
          <p14:tracePt t="44865" x="4540250" y="2517775"/>
          <p14:tracePt t="44876" x="4567238" y="2498725"/>
          <p14:tracePt t="44895" x="4622800" y="2435225"/>
          <p14:tracePt t="44898" x="4630738" y="2416175"/>
          <p14:tracePt t="44906" x="4649788" y="2389188"/>
          <p14:tracePt t="44913" x="4659313" y="2379663"/>
          <p14:tracePt t="44937" x="4659313" y="2371725"/>
          <p14:tracePt t="45010" x="4659313" y="2362200"/>
          <p14:tracePt t="45170" x="4667250" y="2371725"/>
          <p14:tracePt t="45177" x="4676775" y="2416175"/>
          <p14:tracePt t="45186" x="4713288" y="2489200"/>
          <p14:tracePt t="45193" x="4722813" y="2535238"/>
          <p14:tracePt t="45201" x="4740275" y="2562225"/>
          <p14:tracePt t="45209" x="4767263" y="2608263"/>
          <p14:tracePt t="45217" x="4795838" y="2690813"/>
          <p14:tracePt t="45226" x="4822825" y="2790825"/>
          <p14:tracePt t="45233" x="4832350" y="2844800"/>
          <p14:tracePt t="45242" x="4859338" y="2927350"/>
          <p14:tracePt t="45249" x="4886325" y="3000375"/>
          <p14:tracePt t="45259" x="4895850" y="3046413"/>
          <p14:tracePt t="45265" x="4913313" y="3090863"/>
          <p14:tracePt t="45276" x="4922838" y="3119438"/>
          <p14:tracePt t="45281" x="4941888" y="3163888"/>
          <p14:tracePt t="45292" x="4949825" y="3173413"/>
          <p14:tracePt t="45297" x="4949825" y="3182938"/>
          <p14:tracePt t="45306" x="4949825" y="3200400"/>
          <p14:tracePt t="45313" x="4959350" y="3219450"/>
          <p14:tracePt t="45322" x="4959350" y="3228975"/>
          <p14:tracePt t="45329" x="4959350" y="3236913"/>
          <p14:tracePt t="45345" x="4959350" y="3246438"/>
          <p14:tracePt t="45490" x="4959350" y="3255963"/>
          <p14:tracePt t="45498" x="4959350" y="3282950"/>
          <p14:tracePt t="45505" x="4959350" y="3319463"/>
          <p14:tracePt t="45513" x="4959350" y="3365500"/>
          <p14:tracePt t="45522" x="4959350" y="3429000"/>
          <p14:tracePt t="45528" x="4959350" y="3455988"/>
          <p14:tracePt t="45536" x="4968875" y="3502025"/>
          <p14:tracePt t="45544" x="4986338" y="3519488"/>
          <p14:tracePt t="45552" x="4995863" y="3565525"/>
          <p14:tracePt t="45560" x="5005388" y="3584575"/>
          <p14:tracePt t="45568" x="5005388" y="3602038"/>
          <p14:tracePt t="45576" x="5049838" y="3629025"/>
          <p14:tracePt t="45584" x="5049838" y="3638550"/>
          <p14:tracePt t="45593" x="5059363" y="3648075"/>
          <p14:tracePt t="45705" x="5068888" y="3657600"/>
          <p14:tracePt t="45728" x="5068888" y="3675063"/>
          <p14:tracePt t="45736" x="5068888" y="3684588"/>
          <p14:tracePt t="45752" x="5068888" y="3711575"/>
          <p14:tracePt t="45761" x="5068888" y="3721100"/>
          <p14:tracePt t="45769" x="5086350" y="3748088"/>
          <p14:tracePt t="45777" x="5095875" y="3757613"/>
          <p14:tracePt t="45785" x="5114925" y="3794125"/>
          <p14:tracePt t="45793" x="5151438" y="3840163"/>
          <p14:tracePt t="45801" x="5168900" y="3884613"/>
          <p14:tracePt t="45809" x="5224463" y="3957638"/>
          <p14:tracePt t="45817" x="5260975" y="4003675"/>
          <p14:tracePt t="45825" x="5268913" y="4021138"/>
          <p14:tracePt t="45833" x="5287963" y="4067175"/>
          <p14:tracePt t="45842" x="5314950" y="4113213"/>
          <p14:tracePt t="45849" x="5314950" y="4149725"/>
          <p14:tracePt t="45858" x="5314950" y="4167188"/>
          <p14:tracePt t="45865" x="5314950" y="4176713"/>
          <p14:tracePt t="45875" x="5314950" y="4195763"/>
          <p14:tracePt t="45946" x="5314950" y="4203700"/>
          <p14:tracePt t="45953" x="5305425" y="4203700"/>
          <p14:tracePt t="45961" x="5278438" y="4195763"/>
          <p14:tracePt t="45969" x="5241925" y="4149725"/>
          <p14:tracePt t="45979" x="5224463" y="4076700"/>
          <p14:tracePt t="45985" x="5205413" y="4013200"/>
          <p14:tracePt t="45993" x="5195888" y="3957638"/>
          <p14:tracePt t="46001" x="5187950" y="3894138"/>
          <p14:tracePt t="46009" x="5159375" y="3848100"/>
          <p14:tracePt t="46017" x="5151438" y="3830638"/>
          <p14:tracePt t="46025" x="5151438" y="3803650"/>
          <p14:tracePt t="46033" x="5151438" y="3794125"/>
          <p14:tracePt t="46098" x="5151438" y="3784600"/>
          <p14:tracePt t="46114" x="5168900" y="3757613"/>
          <p14:tracePt t="46121" x="5224463" y="3757613"/>
          <p14:tracePt t="46130" x="5268913" y="3757613"/>
          <p14:tracePt t="46137" x="5297488" y="3757613"/>
          <p14:tracePt t="46193" x="5305425" y="3767138"/>
          <p14:tracePt t="46201" x="5305425" y="3784600"/>
          <p14:tracePt t="46210" x="5305425" y="3811588"/>
          <p14:tracePt t="46217" x="5305425" y="3848100"/>
          <p14:tracePt t="46226" x="5305425" y="3884613"/>
          <p14:tracePt t="46233" x="5297488" y="3921125"/>
          <p14:tracePt t="46242" x="5287963" y="3948113"/>
          <p14:tracePt t="46249" x="5268913" y="3976688"/>
          <p14:tracePt t="46258" x="5260975" y="3994150"/>
          <p14:tracePt t="46265" x="5241925" y="4040188"/>
          <p14:tracePt t="46276" x="5232400" y="4057650"/>
          <p14:tracePt t="46281" x="5214938" y="4076700"/>
          <p14:tracePt t="46292" x="5195888" y="4103688"/>
          <p14:tracePt t="46297" x="5187950" y="4122738"/>
          <p14:tracePt t="46308" x="5168900" y="4140200"/>
          <p14:tracePt t="46313" x="5151438" y="4159250"/>
          <p14:tracePt t="46322" x="5141913" y="4167188"/>
          <p14:tracePt t="46330" x="5122863" y="4167188"/>
          <p14:tracePt t="46337" x="5078413" y="4195763"/>
          <p14:tracePt t="46345" x="5049838" y="4203700"/>
          <p14:tracePt t="46353" x="4995863" y="4213225"/>
          <p14:tracePt t="46362" x="4941888" y="4213225"/>
          <p14:tracePt t="46369" x="4876800" y="4222750"/>
          <p14:tracePt t="46378" x="4822825" y="4222750"/>
          <p14:tracePt t="46385" x="4759325" y="4249738"/>
          <p14:tracePt t="46394" x="4730750" y="4249738"/>
          <p14:tracePt t="46401" x="4713288" y="4249738"/>
          <p14:tracePt t="46409" x="4695825" y="4249738"/>
          <p14:tracePt t="46417" x="4686300" y="4249738"/>
          <p14:tracePt t="46425" x="4676775" y="4249738"/>
          <p14:tracePt t="46449" x="4667250" y="4249738"/>
          <p14:tracePt t="46459" x="4667250" y="4240213"/>
          <p14:tracePt t="46465" x="4667250" y="4222750"/>
          <p14:tracePt t="46476" x="4667250" y="4213225"/>
          <p14:tracePt t="46481" x="4667250" y="4186238"/>
          <p14:tracePt t="46492" x="4667250" y="4176713"/>
          <p14:tracePt t="46513" x="4667250" y="4167188"/>
          <p14:tracePt t="46648" x="4667250" y="4140200"/>
          <p14:tracePt t="46656" x="4722813" y="4094163"/>
          <p14:tracePt t="46664" x="4803775" y="4049713"/>
          <p14:tracePt t="46672" x="4905375" y="3994150"/>
          <p14:tracePt t="46680" x="4968875" y="3957638"/>
          <p14:tracePt t="46689" x="5049838" y="3903663"/>
          <p14:tracePt t="46696" x="5168900" y="3830638"/>
          <p14:tracePt t="46705" x="5268913" y="3775075"/>
          <p14:tracePt t="46712" x="5368925" y="3702050"/>
          <p14:tracePt t="46721" x="5470525" y="3648075"/>
          <p14:tracePt t="46729" x="5570538" y="3575050"/>
          <p14:tracePt t="46738" x="5680075" y="3511550"/>
          <p14:tracePt t="46747" x="5761038" y="3455988"/>
          <p14:tracePt t="46754" x="5826125" y="3419475"/>
          <p14:tracePt t="46763" x="5962650" y="3365500"/>
          <p14:tracePt t="46770" x="6089650" y="3319463"/>
          <p14:tracePt t="46778" x="6291263" y="3236913"/>
          <p14:tracePt t="46786" x="6435725" y="3163888"/>
          <p14:tracePt t="46794" x="6591300" y="3100388"/>
          <p14:tracePt t="46802" x="6810375" y="3036888"/>
          <p14:tracePt t="46809" x="7083425" y="2917825"/>
          <p14:tracePt t="46818" x="7248525" y="2836863"/>
          <p14:tracePt t="46827" x="7448550" y="2735263"/>
          <p14:tracePt t="46834" x="7602538" y="2635250"/>
          <p14:tracePt t="46842" x="7740650" y="2554288"/>
          <p14:tracePt t="46850" x="7821613" y="2498725"/>
          <p14:tracePt t="46859" x="7894638" y="2416175"/>
          <p14:tracePt t="46866" x="7921625" y="2371725"/>
          <p14:tracePt t="46878" x="7950200" y="2343150"/>
          <p14:tracePt t="46881" x="7950200" y="2298700"/>
          <p14:tracePt t="46891" x="7958138" y="2262188"/>
          <p14:tracePt t="46897" x="7958138" y="2243138"/>
          <p14:tracePt t="46905" x="7958138" y="2197100"/>
          <p14:tracePt t="46913" x="7958138" y="2179638"/>
          <p14:tracePt t="46921" x="7958138" y="2160588"/>
          <p14:tracePt t="46937" x="7958138" y="2133600"/>
          <p14:tracePt t="46945" x="7958138" y="2125663"/>
          <p14:tracePt t="46953" x="7958138" y="2116138"/>
          <p14:tracePt t="46961" x="7958138" y="2106613"/>
          <p14:tracePt t="46969" x="7958138" y="2079625"/>
          <p14:tracePt t="46985" x="7940675" y="2060575"/>
          <p14:tracePt t="46994" x="7931150" y="2052638"/>
          <p14:tracePt t="47001" x="7904163" y="2033588"/>
          <p14:tracePt t="47009" x="7858125" y="2016125"/>
          <p14:tracePt t="47017" x="7785100" y="1997075"/>
          <p14:tracePt t="47026" x="7704138" y="1979613"/>
          <p14:tracePt t="47034" x="7612063" y="1943100"/>
          <p14:tracePt t="47042" x="7494588" y="1914525"/>
          <p14:tracePt t="47049" x="7402513" y="1887538"/>
          <p14:tracePt t="47058" x="7283450" y="1860550"/>
          <p14:tracePt t="47065" x="7219950" y="1841500"/>
          <p14:tracePt t="47076" x="7129463" y="1814513"/>
          <p14:tracePt t="47081" x="7019925" y="1797050"/>
          <p14:tracePt t="47092" x="6919913" y="1797050"/>
          <p14:tracePt t="47097" x="6791325" y="1797050"/>
          <p14:tracePt t="47108" x="6654800" y="1797050"/>
          <p14:tracePt t="47113" x="6527800" y="1797050"/>
          <p14:tracePt t="47122" x="6399213" y="1797050"/>
          <p14:tracePt t="47129" x="6299200" y="1797050"/>
          <p14:tracePt t="47137" x="6226175" y="1797050"/>
          <p14:tracePt t="47146" x="6135688" y="1797050"/>
          <p14:tracePt t="47153" x="6080125" y="1797050"/>
          <p14:tracePt t="47162" x="6053138" y="1797050"/>
          <p14:tracePt t="47169" x="6007100" y="1778000"/>
          <p14:tracePt t="47177" x="5999163" y="1778000"/>
          <p14:tracePt t="47185" x="5980113" y="1778000"/>
          <p14:tracePt t="47450" x="5980113" y="1768475"/>
          <p14:tracePt t="47457" x="5980113" y="1760538"/>
          <p14:tracePt t="47464" x="5980113" y="1731963"/>
          <p14:tracePt t="47472" x="5980113" y="1714500"/>
          <p14:tracePt t="47480" x="6007100" y="1687513"/>
          <p14:tracePt t="47496" x="6016625" y="1677988"/>
          <p14:tracePt t="47521" x="6026150" y="1660525"/>
          <p14:tracePt t="47530" x="6035675" y="1651000"/>
          <p14:tracePt t="47920" x="6062663" y="1641475"/>
          <p14:tracePt t="47928" x="6145213" y="1641475"/>
          <p14:tracePt t="47936" x="6254750" y="1641475"/>
          <p14:tracePt t="47944" x="6381750" y="1641475"/>
          <p14:tracePt t="47953" x="6491288" y="1641475"/>
          <p14:tracePt t="47961" x="6600825" y="1624013"/>
          <p14:tracePt t="47969" x="6783388" y="1595438"/>
          <p14:tracePt t="47978" x="6964363" y="1568450"/>
          <p14:tracePt t="47985" x="7146925" y="1550988"/>
          <p14:tracePt t="47993" x="7356475" y="1522413"/>
          <p14:tracePt t="48001" x="7539038" y="1485900"/>
          <p14:tracePt t="48009" x="7685088" y="1458913"/>
          <p14:tracePt t="48017" x="7831138" y="1458913"/>
          <p14:tracePt t="48025" x="7958138" y="1441450"/>
          <p14:tracePt t="48033" x="8059738" y="1412875"/>
          <p14:tracePt t="48042" x="8113713" y="1404938"/>
          <p14:tracePt t="48049" x="8150225" y="1404938"/>
          <p14:tracePt t="48281" x="8150225" y="1412875"/>
          <p14:tracePt t="48290" x="8150225" y="1422400"/>
          <p14:tracePt t="48297" x="8140700" y="1449388"/>
          <p14:tracePt t="48307" x="8140700" y="1458913"/>
          <p14:tracePt t="48312" x="8123238" y="1458913"/>
          <p14:tracePt t="48320" x="8113713" y="1458913"/>
          <p14:tracePt t="48328" x="8096250" y="1458913"/>
          <p14:tracePt t="48336" x="8067675" y="1477963"/>
          <p14:tracePt t="48344" x="8059738" y="1477963"/>
          <p14:tracePt t="48352" x="8040688" y="1495425"/>
          <p14:tracePt t="48360" x="8031163" y="1495425"/>
          <p14:tracePt t="48368" x="8013700" y="1495425"/>
          <p14:tracePt t="48376" x="8004175" y="1495425"/>
          <p14:tracePt t="48403" x="7994650" y="1495425"/>
          <p14:tracePt t="48425" x="7986713" y="1495425"/>
          <p14:tracePt t="48441" x="7977188" y="1495425"/>
          <p14:tracePt t="48465" x="7967663" y="1495425"/>
          <p14:tracePt t="48474" x="7950200" y="1495425"/>
          <p14:tracePt t="48481" x="7931150" y="1495425"/>
          <p14:tracePt t="48492" x="7913688" y="1495425"/>
          <p14:tracePt t="48497" x="7877175" y="1495425"/>
          <p14:tracePt t="48508" x="7831138" y="1495425"/>
          <p14:tracePt t="48513" x="7794625" y="1495425"/>
          <p14:tracePt t="48522" x="7748588" y="1495425"/>
          <p14:tracePt t="48529" x="7694613" y="1514475"/>
          <p14:tracePt t="48537" x="7685088" y="1514475"/>
          <p14:tracePt t="48545" x="7639050" y="1541463"/>
          <p14:tracePt t="48554" x="7621588" y="1541463"/>
          <p14:tracePt t="48561" x="7575550" y="1550988"/>
          <p14:tracePt t="48577" x="7558088" y="1550988"/>
          <p14:tracePt t="48585" x="7548563" y="1550988"/>
          <p14:tracePt t="48946" x="7539038" y="1550988"/>
          <p14:tracePt t="48952" x="7512050" y="1550988"/>
          <p14:tracePt t="48960" x="7458075" y="1568450"/>
          <p14:tracePt t="48968" x="7429500" y="1568450"/>
          <p14:tracePt t="48976" x="7356475" y="1587500"/>
          <p14:tracePt t="48984" x="7329488" y="1595438"/>
          <p14:tracePt t="48993" x="7319963" y="1595438"/>
          <p14:tracePt t="49001" x="7302500" y="1604963"/>
          <p14:tracePt t="49033" x="7292975" y="1604963"/>
          <p14:tracePt t="49041" x="7283450" y="1614488"/>
          <p14:tracePt t="49049" x="7265988" y="1631950"/>
          <p14:tracePt t="49058" x="7256463" y="1641475"/>
          <p14:tracePt t="49138" x="7239000" y="1641475"/>
          <p14:tracePt t="49154" x="7219950" y="1631950"/>
          <p14:tracePt t="50513" x="7229475" y="1595438"/>
          <p14:tracePt t="50521" x="7356475" y="1522413"/>
          <p14:tracePt t="50529" x="7439025" y="1477963"/>
          <p14:tracePt t="50537" x="7521575" y="1441450"/>
          <p14:tracePt t="50545" x="7602538" y="1412875"/>
          <p14:tracePt t="50553" x="7631113" y="1395413"/>
          <p14:tracePt t="50561" x="7675563" y="1385888"/>
          <p14:tracePt t="50705" x="7667625" y="1385888"/>
          <p14:tracePt t="50713" x="7658100" y="1385888"/>
          <p14:tracePt t="50721" x="7648575" y="1385888"/>
          <p14:tracePt t="50728" x="7639050" y="1395413"/>
          <p14:tracePt t="50761" x="7631113" y="1395413"/>
          <p14:tracePt t="50769" x="7621588" y="1404938"/>
          <p14:tracePt t="50785" x="7602538" y="1412875"/>
          <p14:tracePt t="50792" x="7594600" y="1422400"/>
          <p14:tracePt t="50800" x="7585075" y="1422400"/>
          <p14:tracePt t="50808" x="7575550" y="1431925"/>
          <p14:tracePt t="50824" x="7567613" y="1441450"/>
          <p14:tracePt t="50832" x="7531100" y="1449388"/>
          <p14:tracePt t="50840" x="7512050" y="1468438"/>
          <p14:tracePt t="50848" x="7485063" y="1495425"/>
          <p14:tracePt t="50857" x="7466013" y="1514475"/>
          <p14:tracePt t="50865" x="7439025" y="1541463"/>
          <p14:tracePt t="50953" x="7429500" y="1541463"/>
          <p14:tracePt t="50977" x="7412038" y="1541463"/>
          <p14:tracePt t="51201" x="7429500" y="1541463"/>
          <p14:tracePt t="51209" x="7502525" y="1541463"/>
          <p14:tracePt t="51217" x="7594600" y="1541463"/>
          <p14:tracePt t="51226" x="7685088" y="1541463"/>
          <p14:tracePt t="51233" x="7785100" y="1514475"/>
          <p14:tracePt t="51241" x="7813675" y="1504950"/>
          <p14:tracePt t="51249" x="7867650" y="1495425"/>
          <p14:tracePt t="51258" x="7894638" y="1495425"/>
          <p14:tracePt t="51265" x="7940675" y="1477963"/>
          <p14:tracePt t="51274" x="7950200" y="1477963"/>
          <p14:tracePt t="51297" x="7967663" y="1468438"/>
          <p14:tracePt t="51506" x="7977188" y="1468438"/>
          <p14:tracePt t="51513" x="8031163" y="1468438"/>
          <p14:tracePt t="51521" x="8140700" y="1468438"/>
          <p14:tracePt t="51529" x="8240713" y="1449388"/>
          <p14:tracePt t="51537" x="8332788" y="1441450"/>
          <p14:tracePt t="51545" x="8423275" y="1441450"/>
          <p14:tracePt t="51553" x="8496300" y="1441450"/>
          <p14:tracePt t="51561" x="8578850" y="1422400"/>
          <p14:tracePt t="51569" x="8615363" y="1404938"/>
          <p14:tracePt t="51577" x="8624888" y="1404938"/>
          <p14:tracePt t="51738" x="8551863" y="1404938"/>
          <p14:tracePt t="51745" x="8459788" y="1404938"/>
          <p14:tracePt t="51753" x="8369300" y="1404938"/>
          <p14:tracePt t="51761" x="8277225" y="1404938"/>
          <p14:tracePt t="51769" x="8186738" y="1404938"/>
          <p14:tracePt t="51777" x="8150225" y="1404938"/>
          <p14:tracePt t="51785" x="8067675" y="1404938"/>
          <p14:tracePt t="51793" x="7977188" y="1404938"/>
          <p14:tracePt t="51801" x="7904163" y="1404938"/>
          <p14:tracePt t="51809" x="7813675" y="1404938"/>
          <p14:tracePt t="51817" x="7758113" y="1404938"/>
          <p14:tracePt t="51824" x="7685088" y="1404938"/>
          <p14:tracePt t="51833" x="7667625" y="1404938"/>
          <p14:tracePt t="51841" x="7621588" y="1404938"/>
          <p14:tracePt t="51849" x="7612063" y="1404938"/>
          <p14:tracePt t="51858" x="7594600" y="1404938"/>
          <p14:tracePt t="52161" x="7648575" y="1404938"/>
          <p14:tracePt t="52169" x="7694613" y="1404938"/>
          <p14:tracePt t="52177" x="7777163" y="1404938"/>
          <p14:tracePt t="52185" x="7867650" y="1385888"/>
          <p14:tracePt t="52193" x="7967663" y="1376363"/>
          <p14:tracePt t="52201" x="8077200" y="1358900"/>
          <p14:tracePt t="52210" x="8186738" y="1349375"/>
          <p14:tracePt t="52217" x="8286750" y="1322388"/>
          <p14:tracePt t="52225" x="8359775" y="1322388"/>
          <p14:tracePt t="52233" x="8415338" y="1303338"/>
          <p14:tracePt t="52241" x="8451850" y="1303338"/>
          <p14:tracePt t="52258" x="8459788" y="1303338"/>
          <p14:tracePt t="53209" x="8469313" y="1303338"/>
          <p14:tracePt t="53225" x="8459788" y="1295400"/>
          <p14:tracePt t="53241" x="8451850" y="1285875"/>
          <p14:tracePt t="53353" x="8378825" y="1285875"/>
          <p14:tracePt t="53362" x="8277225" y="1303338"/>
          <p14:tracePt t="53369" x="8140700" y="1376363"/>
          <p14:tracePt t="53377" x="8050213" y="1422400"/>
          <p14:tracePt t="53385" x="7931150" y="1458913"/>
          <p14:tracePt t="53393" x="7831138" y="1504950"/>
          <p14:tracePt t="53401" x="7712075" y="1558925"/>
          <p14:tracePt t="53410" x="7621588" y="1587500"/>
          <p14:tracePt t="53417" x="7521575" y="1641475"/>
          <p14:tracePt t="53425" x="7439025" y="1668463"/>
          <p14:tracePt t="53433" x="7366000" y="1714500"/>
          <p14:tracePt t="53441" x="7302500" y="1731963"/>
          <p14:tracePt t="53449" x="7275513" y="1731963"/>
          <p14:tracePt t="53458" x="7248525" y="1760538"/>
          <p14:tracePt t="53658" x="7229475" y="1760538"/>
          <p14:tracePt t="53953" x="7183438" y="1768475"/>
          <p14:tracePt t="53961" x="7119938" y="1833563"/>
          <p14:tracePt t="53969" x="7019925" y="1933575"/>
          <p14:tracePt t="53977" x="6929438" y="2052638"/>
          <p14:tracePt t="53985" x="6837363" y="2170113"/>
          <p14:tracePt t="53993" x="6746875" y="2279650"/>
          <p14:tracePt t="54001" x="6681788" y="2343150"/>
          <p14:tracePt t="54010" x="6564313" y="2462213"/>
          <p14:tracePt t="54017" x="6472238" y="2562225"/>
          <p14:tracePt t="54025" x="6418263" y="2644775"/>
          <p14:tracePt t="54033" x="6335713" y="2735263"/>
          <p14:tracePt t="54041" x="6291263" y="2781300"/>
          <p14:tracePt t="54049" x="6245225" y="2844800"/>
          <p14:tracePt t="54057" x="6199188" y="2900363"/>
          <p14:tracePt t="54065" x="6181725" y="2917825"/>
          <p14:tracePt t="54074" x="6135688" y="2963863"/>
          <p14:tracePt t="54081" x="6099175" y="2990850"/>
          <p14:tracePt t="54091" x="6080125" y="3000375"/>
          <p14:tracePt t="54097" x="6062663" y="3017838"/>
          <p14:tracePt t="54107" x="6016625" y="3063875"/>
          <p14:tracePt t="54113" x="5999163" y="3090863"/>
          <p14:tracePt t="54121" x="5962650" y="3136900"/>
          <p14:tracePt t="54129" x="5916613" y="3182938"/>
          <p14:tracePt t="54137" x="5880100" y="3228975"/>
          <p14:tracePt t="54145" x="5826125" y="3282950"/>
          <p14:tracePt t="54153" x="5780088" y="3302000"/>
          <p14:tracePt t="54161" x="5753100" y="3346450"/>
          <p14:tracePt t="54169" x="5697538" y="3382963"/>
          <p14:tracePt t="54179" x="5634038" y="3438525"/>
          <p14:tracePt t="54185" x="5570538" y="3492500"/>
          <p14:tracePt t="54194" x="5507038" y="3529013"/>
          <p14:tracePt t="54201" x="5461000" y="3565525"/>
          <p14:tracePt t="54211" x="5387975" y="3621088"/>
          <p14:tracePt t="54217" x="5351463" y="3638550"/>
          <p14:tracePt t="54225" x="5297488" y="3675063"/>
          <p14:tracePt t="54234" x="5268913" y="3694113"/>
          <p14:tracePt t="54241" x="5241925" y="3730625"/>
          <p14:tracePt t="54249" x="5187950" y="3775075"/>
          <p14:tracePt t="54258" x="5159375" y="3794125"/>
          <p14:tracePt t="54265" x="5114925" y="3830638"/>
          <p14:tracePt t="54274" x="5095875" y="3848100"/>
          <p14:tracePt t="54281" x="5078413" y="3857625"/>
          <p14:tracePt t="54291" x="5068888" y="3867150"/>
          <p14:tracePt t="54322" x="5059363" y="3875088"/>
          <p14:tracePt t="54329" x="5041900" y="3884613"/>
          <p14:tracePt t="54337" x="5022850" y="3903663"/>
          <p14:tracePt t="54345" x="5005388" y="3921125"/>
          <p14:tracePt t="54353" x="4941888" y="3994150"/>
          <p14:tracePt t="54361" x="4886325" y="4049713"/>
          <p14:tracePt t="54369" x="4868863" y="4113213"/>
          <p14:tracePt t="54377" x="4832350" y="4159250"/>
          <p14:tracePt t="54385" x="4822825" y="4195763"/>
          <p14:tracePt t="54394" x="4813300" y="4240213"/>
          <p14:tracePt t="54401" x="4803775" y="4259263"/>
          <p14:tracePt t="54409" x="4776788" y="4286250"/>
          <p14:tracePt t="54417" x="4776788" y="4295775"/>
          <p14:tracePt t="54433" x="4776788" y="4303713"/>
          <p14:tracePt t="54586" x="4767263" y="4303713"/>
          <p14:tracePt t="54728" x="4767263" y="4295775"/>
          <p14:tracePt t="54736" x="4767263" y="4276725"/>
          <p14:tracePt t="54744" x="4767263" y="4259263"/>
          <p14:tracePt t="54753" x="4767263" y="4203700"/>
          <p14:tracePt t="54761" x="4767263" y="4167188"/>
          <p14:tracePt t="54769" x="4776788" y="4130675"/>
          <p14:tracePt t="54777" x="4776788" y="4103688"/>
          <p14:tracePt t="54785" x="4795838" y="4057650"/>
          <p14:tracePt t="54793" x="4803775" y="4049713"/>
          <p14:tracePt t="54801" x="4822825" y="4013200"/>
          <p14:tracePt t="54810" x="4822825" y="3984625"/>
          <p14:tracePt t="54817" x="4822825" y="3948113"/>
          <p14:tracePt t="54826" x="4832350" y="3894138"/>
          <p14:tracePt t="54833" x="4840288" y="3875088"/>
          <p14:tracePt t="54841" x="4849813" y="3857625"/>
          <p14:tracePt t="54849" x="4849813" y="3821113"/>
          <p14:tracePt t="54858" x="4859338" y="3811588"/>
          <p14:tracePt t="54865" x="4859338" y="3784600"/>
          <p14:tracePt t="54874" x="4859338" y="3775075"/>
          <p14:tracePt t="54882" x="4859338" y="3757613"/>
          <p14:tracePt t="54895" x="4859338" y="3738563"/>
          <p14:tracePt t="54897" x="4859338" y="3721100"/>
          <p14:tracePt t="54907" x="4868863" y="3702050"/>
          <p14:tracePt t="54913" x="4868863" y="3684588"/>
          <p14:tracePt t="54937" x="4868863" y="3675063"/>
          <p14:tracePt t="54945" x="4876800" y="3665538"/>
          <p14:tracePt t="55050" x="4941888" y="3665538"/>
          <p14:tracePt t="55057" x="5014913" y="3665538"/>
          <p14:tracePt t="55065" x="5086350" y="3665538"/>
          <p14:tracePt t="55075" x="5178425" y="3665538"/>
          <p14:tracePt t="55082" x="5232400" y="3665538"/>
          <p14:tracePt t="55091" x="5260975" y="3665538"/>
          <p14:tracePt t="55097" x="5297488" y="3665538"/>
          <p14:tracePt t="55108" x="5324475" y="3665538"/>
          <p14:tracePt t="55113" x="5334000" y="3665538"/>
          <p14:tracePt t="55401" x="5341938" y="3694113"/>
          <p14:tracePt t="55410" x="5341938" y="3730625"/>
          <p14:tracePt t="55417" x="5360988" y="3775075"/>
          <p14:tracePt t="55425" x="5360988" y="3794125"/>
          <p14:tracePt t="55433" x="5360988" y="3830638"/>
          <p14:tracePt t="55442" x="5360988" y="3840163"/>
          <p14:tracePt t="55449" x="5360988" y="3875088"/>
          <p14:tracePt t="55458" x="5360988" y="3894138"/>
          <p14:tracePt t="55465" x="5360988" y="3921125"/>
          <p14:tracePt t="55474" x="5360988" y="3940175"/>
          <p14:tracePt t="55481" x="5360988" y="3984625"/>
          <p14:tracePt t="55491" x="5360988" y="3994150"/>
          <p14:tracePt t="55497" x="5360988" y="4003675"/>
          <p14:tracePt t="55625" x="5360988" y="3994150"/>
          <p14:tracePt t="55634" x="5360988" y="3984625"/>
          <p14:tracePt t="55642" x="5360988" y="3976688"/>
          <p14:tracePt t="55649" x="5334000" y="3967163"/>
          <p14:tracePt t="55658" x="5214938" y="3921125"/>
          <p14:tracePt t="55666" x="5086350" y="3921125"/>
          <p14:tracePt t="55675" x="4978400" y="3921125"/>
          <p14:tracePt t="55682" x="4868863" y="3921125"/>
          <p14:tracePt t="55692" x="4795838" y="3921125"/>
          <p14:tracePt t="55698" x="4749800" y="3921125"/>
          <p14:tracePt t="55708" x="4730750" y="3921125"/>
          <p14:tracePt t="55713" x="4703763" y="3921125"/>
          <p14:tracePt t="55970" x="4695825" y="3921125"/>
          <p14:tracePt t="55977" x="4695825" y="3948113"/>
          <p14:tracePt t="55986" x="4722813" y="3976688"/>
          <p14:tracePt t="55994" x="4749800" y="4040188"/>
          <p14:tracePt t="56002" x="4749800" y="4113213"/>
          <p14:tracePt t="56009" x="4776788" y="4213225"/>
          <p14:tracePt t="56018" x="4795838" y="4303713"/>
          <p14:tracePt t="56025" x="4832350" y="4386263"/>
          <p14:tracePt t="56034" x="4849813" y="4478338"/>
          <p14:tracePt t="56042" x="4886325" y="4559300"/>
          <p14:tracePt t="56050" x="4949825" y="4595813"/>
          <p14:tracePt t="56059" x="4959350" y="4624388"/>
          <p14:tracePt t="56066" x="4959350" y="4660900"/>
          <p14:tracePt t="56075" x="4968875" y="4678363"/>
          <p14:tracePt t="56114" x="4968875" y="4697413"/>
          <p14:tracePt t="56130" x="4968875" y="4714875"/>
          <p14:tracePt t="56146" x="4968875" y="4741863"/>
          <p14:tracePt t="56154" x="4968875" y="4787900"/>
          <p14:tracePt t="56161" x="4968875" y="4814888"/>
          <p14:tracePt t="56170" x="4968875" y="4870450"/>
          <p14:tracePt t="56178" x="4968875" y="4906963"/>
          <p14:tracePt t="56186" x="4968875" y="4943475"/>
          <p14:tracePt t="56194" x="4968875" y="4960938"/>
          <p14:tracePt t="56209" x="4968875" y="4979988"/>
          <p14:tracePt t="56433" x="4968875" y="4960938"/>
          <p14:tracePt t="56442" x="4968875" y="4943475"/>
          <p14:tracePt t="56449" x="4968875" y="4887913"/>
          <p14:tracePt t="56458" x="4968875" y="4814888"/>
          <p14:tracePt t="56464" x="4968875" y="4724400"/>
          <p14:tracePt t="56473" x="4968875" y="4668838"/>
          <p14:tracePt t="56480" x="4968875" y="4595813"/>
          <p14:tracePt t="56488" x="4968875" y="4532313"/>
          <p14:tracePt t="56496" x="4968875" y="4478338"/>
          <p14:tracePt t="56505" x="4968875" y="4441825"/>
          <p14:tracePt t="56512" x="4968875" y="4386263"/>
          <p14:tracePt t="56522" x="4968875" y="4359275"/>
          <p14:tracePt t="56529" x="4978400" y="4322763"/>
          <p14:tracePt t="56537" x="4978400" y="4303713"/>
          <p14:tracePt t="56545" x="4978400" y="4286250"/>
          <p14:tracePt t="56553" x="4978400" y="4268788"/>
          <p14:tracePt t="56561" x="5005388" y="4232275"/>
          <p14:tracePt t="56577" x="5005388" y="4222750"/>
          <p14:tracePt t="56585" x="5005388" y="4213225"/>
          <p14:tracePt t="56593" x="5014913" y="4195763"/>
          <p14:tracePt t="56601" x="5014913" y="4186238"/>
          <p14:tracePt t="56610" x="5022850" y="4167188"/>
          <p14:tracePt t="56617" x="5022850" y="4149725"/>
          <p14:tracePt t="56626" x="5032375" y="4149725"/>
          <p14:tracePt t="56633" x="5041900" y="4130675"/>
          <p14:tracePt t="56649" x="5049838" y="4113213"/>
          <p14:tracePt t="56657" x="5049838" y="4103688"/>
          <p14:tracePt t="56664" x="5059363" y="4086225"/>
          <p14:tracePt t="56922" x="5049838" y="4076700"/>
          <p14:tracePt t="56929" x="5032375" y="4076700"/>
          <p14:tracePt t="56938" x="5005388" y="4076700"/>
          <p14:tracePt t="56946" x="4995863" y="4076700"/>
          <p14:tracePt t="57330" x="4949825" y="4094163"/>
          <p14:tracePt t="57338" x="4886325" y="4122738"/>
          <p14:tracePt t="57346" x="4868863" y="4149725"/>
          <p14:tracePt t="57354" x="4822825" y="4176713"/>
          <p14:tracePt t="57361" x="4759325" y="4186238"/>
          <p14:tracePt t="57370" x="4722813" y="4203700"/>
          <p14:tracePt t="57379" x="4713288" y="4203700"/>
          <p14:tracePt t="57386" x="4686300" y="4203700"/>
          <p14:tracePt t="57395" x="4667250" y="4203700"/>
          <p14:tracePt t="57402" x="4649788" y="4203700"/>
          <p14:tracePt t="57434" x="4640263" y="4203700"/>
          <p14:tracePt t="57450" x="4630738" y="4203700"/>
          <p14:tracePt t="57466" x="4622800" y="4203700"/>
          <p14:tracePt t="57514" x="4594225" y="4203700"/>
          <p14:tracePt t="57633" x="4586288" y="4213225"/>
          <p14:tracePt t="57649" x="4586288" y="4222750"/>
          <p14:tracePt t="57665" x="4586288" y="4240213"/>
          <p14:tracePt t="57681" x="4586288" y="4249738"/>
          <p14:tracePt t="57689" x="4576763" y="4268788"/>
          <p14:tracePt t="57857" x="4567238" y="4276725"/>
          <p14:tracePt t="57864" x="4557713" y="4276725"/>
          <p14:tracePt t="57896" x="4567238" y="4259263"/>
          <p14:tracePt t="57905" x="4594225" y="4222750"/>
          <p14:tracePt t="57913" x="4622800" y="4195763"/>
          <p14:tracePt t="57922" x="4667250" y="4149725"/>
          <p14:tracePt t="57929" x="4730750" y="4113213"/>
          <p14:tracePt t="57937" x="4776788" y="4076700"/>
          <p14:tracePt t="57944" x="4822825" y="4049713"/>
          <p14:tracePt t="57952" x="4849813" y="4021138"/>
          <p14:tracePt t="57960" x="4868863" y="4003675"/>
          <p14:tracePt t="57968" x="4886325" y="3994150"/>
          <p14:tracePt t="57976" x="4895850" y="3984625"/>
          <p14:tracePt t="58105" x="4905375" y="3984625"/>
          <p14:tracePt t="58113" x="4922838" y="4003675"/>
          <p14:tracePt t="58123" x="4932363" y="4021138"/>
          <p14:tracePt t="58129" x="4941888" y="4021138"/>
          <p14:tracePt t="58138" x="4968875" y="4057650"/>
          <p14:tracePt t="58153" x="4986338" y="4076700"/>
          <p14:tracePt t="58160" x="4995863" y="4086225"/>
          <p14:tracePt t="58168" x="5014913" y="4113213"/>
          <p14:tracePt t="58184" x="5022850" y="4122738"/>
          <p14:tracePt t="58465" x="5022850" y="4113213"/>
          <p14:tracePt t="58473" x="5022850" y="4103688"/>
          <p14:tracePt t="58481" x="5032375" y="4103688"/>
          <p14:tracePt t="58489" x="5049838" y="4076700"/>
          <p14:tracePt t="58497" x="5049838" y="4067175"/>
          <p14:tracePt t="58513" x="5049838" y="4057650"/>
          <p14:tracePt t="58530" x="5059363" y="4030663"/>
          <p14:tracePt t="58553" x="5068888" y="4021138"/>
          <p14:tracePt t="59864" x="5068888" y="3994150"/>
          <p14:tracePt t="59872" x="5068888" y="3967163"/>
          <p14:tracePt t="59880" x="5068888" y="3921125"/>
          <p14:tracePt t="59890" x="5059363" y="3921125"/>
          <p14:tracePt t="59896" x="5049838" y="3911600"/>
          <p14:tracePt t="59905" x="5041900" y="3903663"/>
          <p14:tracePt t="59912" x="5041900" y="3894138"/>
          <p14:tracePt t="59938" x="5041900" y="3884613"/>
          <p14:tracePt t="59953" x="5041900" y="3875088"/>
          <p14:tracePt t="59968" x="5041900" y="3857625"/>
          <p14:tracePt t="60017" x="5041900" y="3848100"/>
          <p14:tracePt t="60050" x="5041900" y="3840163"/>
          <p14:tracePt t="60057" x="5041900" y="3811588"/>
          <p14:tracePt t="60065" x="5049838" y="3803650"/>
          <p14:tracePt t="60074" x="5068888" y="3784600"/>
          <p14:tracePt t="60081" x="5105400" y="3738563"/>
          <p14:tracePt t="60090" x="5114925" y="3730625"/>
          <p14:tracePt t="60097" x="5141913" y="3711575"/>
          <p14:tracePt t="60107" x="5151438" y="3711575"/>
          <p14:tracePt t="60113" x="5168900" y="3702050"/>
          <p14:tracePt t="60124" x="5195888" y="3694113"/>
          <p14:tracePt t="60129" x="5205413" y="3694113"/>
          <p14:tracePt t="60138" x="5241925" y="3694113"/>
          <p14:tracePt t="60145" x="5260975" y="3694113"/>
          <p14:tracePt t="60154" x="5314950" y="3665538"/>
          <p14:tracePt t="60161" x="5368925" y="3665538"/>
          <p14:tracePt t="60169" x="5424488" y="3665538"/>
          <p14:tracePt t="60177" x="5470525" y="3657600"/>
          <p14:tracePt t="60185" x="5524500" y="3657600"/>
          <p14:tracePt t="60193" x="5588000" y="3657600"/>
          <p14:tracePt t="60201" x="5643563" y="3684588"/>
          <p14:tracePt t="60210" x="5761038" y="3694113"/>
          <p14:tracePt t="60218" x="5853113" y="3738563"/>
          <p14:tracePt t="60225" x="5972175" y="3757613"/>
          <p14:tracePt t="60233" x="6080125" y="3767138"/>
          <p14:tracePt t="60241" x="6172200" y="3794125"/>
          <p14:tracePt t="60249" x="6235700" y="3794125"/>
          <p14:tracePt t="60257" x="6291263" y="3794125"/>
          <p14:tracePt t="60265" x="6318250" y="3794125"/>
          <p14:tracePt t="60274" x="6335713" y="3794125"/>
          <p14:tracePt t="60345" x="6345238" y="3803650"/>
          <p14:tracePt t="60361" x="6345238" y="3821113"/>
          <p14:tracePt t="60369" x="6335713" y="3830638"/>
          <p14:tracePt t="60377" x="6326188" y="3848100"/>
          <p14:tracePt t="60393" x="6318250" y="3848100"/>
          <p14:tracePt t="60401" x="6308725" y="3867150"/>
          <p14:tracePt t="60409" x="6299200" y="3875088"/>
          <p14:tracePt t="60433" x="6291263" y="3884613"/>
          <p14:tracePt t="60442" x="6291263" y="3894138"/>
          <p14:tracePt t="60449" x="6281738" y="3903663"/>
          <p14:tracePt t="60457" x="6262688" y="3921125"/>
          <p14:tracePt t="60465" x="6254750" y="3930650"/>
          <p14:tracePt t="60474" x="6245225" y="3948113"/>
          <p14:tracePt t="60481" x="6218238" y="3976688"/>
          <p14:tracePt t="60490" x="6208713" y="3984625"/>
          <p14:tracePt t="60497" x="6189663" y="3984625"/>
          <p14:tracePt t="60507" x="6162675" y="3984625"/>
          <p14:tracePt t="60513" x="6126163" y="4013200"/>
          <p14:tracePt t="60523" x="6072188" y="4021138"/>
          <p14:tracePt t="60529" x="6035675" y="4030663"/>
          <p14:tracePt t="60538" x="6016625" y="4030663"/>
          <p14:tracePt t="60545" x="5972175" y="4030663"/>
          <p14:tracePt t="60553" x="5953125" y="4030663"/>
          <p14:tracePt t="60561" x="5926138" y="4030663"/>
          <p14:tracePt t="60569" x="5907088" y="4030663"/>
          <p14:tracePt t="60577" x="5880100" y="4030663"/>
          <p14:tracePt t="60585" x="5862638" y="4030663"/>
          <p14:tracePt t="60593" x="5843588" y="4030663"/>
          <p14:tracePt t="60601" x="5826125" y="4030663"/>
          <p14:tracePt t="60609" x="5789613" y="4030663"/>
          <p14:tracePt t="60617" x="5734050" y="4030663"/>
          <p14:tracePt t="60625" x="5597525" y="4013200"/>
          <p14:tracePt t="60633" x="5434013" y="4013200"/>
          <p14:tracePt t="60642" x="5278438" y="4013200"/>
          <p14:tracePt t="60649" x="5049838" y="4013200"/>
          <p14:tracePt t="60657" x="4859338" y="4013200"/>
          <p14:tracePt t="60665" x="4630738" y="4013200"/>
          <p14:tracePt t="60673" x="4440238" y="4013200"/>
          <p14:tracePt t="60681" x="4257675" y="4013200"/>
          <p14:tracePt t="60689" x="4111625" y="4013200"/>
          <p14:tracePt t="60697" x="4002088" y="4013200"/>
          <p14:tracePt t="60706" x="3919538" y="4003675"/>
          <p14:tracePt t="60713" x="3902075" y="3984625"/>
          <p14:tracePt t="60723" x="3892550" y="3984625"/>
          <p14:tracePt t="60906" x="3911600" y="3984625"/>
          <p14:tracePt t="60914" x="3938588" y="3984625"/>
          <p14:tracePt t="60923" x="3992563" y="3984625"/>
          <p14:tracePt t="60930" x="4048125" y="3984625"/>
          <p14:tracePt t="60940" x="4148138" y="3984625"/>
          <p14:tracePt t="60946" x="4221163" y="4013200"/>
          <p14:tracePt t="60953" x="4311650" y="4013200"/>
          <p14:tracePt t="60961" x="4430713" y="4013200"/>
          <p14:tracePt t="60969" x="4549775" y="4013200"/>
          <p14:tracePt t="60977" x="4649788" y="4013200"/>
          <p14:tracePt t="60985" x="4759325" y="4013200"/>
          <p14:tracePt t="60993" x="4832350" y="4013200"/>
          <p14:tracePt t="61001" x="4905375" y="4013200"/>
          <p14:tracePt t="61009" x="4959350" y="4013200"/>
          <p14:tracePt t="61017" x="4986338" y="4013200"/>
          <p14:tracePt t="61025" x="4995863" y="4013200"/>
          <p14:tracePt t="61033" x="5005388" y="4013200"/>
          <p14:tracePt t="61049" x="5014913" y="4013200"/>
          <p14:tracePt t="61065" x="5022850" y="4003675"/>
          <p14:tracePt t="61170" x="5032375" y="4003675"/>
          <p14:tracePt t="61281" x="5032375" y="3994150"/>
          <p14:tracePt t="61289" x="5032375" y="3984625"/>
          <p14:tracePt t="61297" x="5032375" y="3967163"/>
          <p14:tracePt t="61306" x="5032375" y="3948113"/>
          <p14:tracePt t="61313" x="5032375" y="3940175"/>
          <p14:tracePt t="61323" x="5022850" y="3930650"/>
          <p14:tracePt t="61329" x="5022850" y="3921125"/>
          <p14:tracePt t="61340" x="5014913" y="3894138"/>
          <p14:tracePt t="61345" x="5005388" y="3884613"/>
          <p14:tracePt t="61353" x="4995863" y="3875088"/>
          <p14:tracePt t="61369" x="4986338" y="3857625"/>
          <p14:tracePt t="61377" x="4978400" y="3848100"/>
          <p14:tracePt t="61385" x="4959350" y="3821113"/>
          <p14:tracePt t="61393" x="4949825" y="3784600"/>
          <p14:tracePt t="61401" x="4941888" y="3757613"/>
          <p14:tracePt t="61410" x="4932363" y="3730625"/>
          <p14:tracePt t="61417" x="4913313" y="3684588"/>
          <p14:tracePt t="61425" x="4895850" y="3657600"/>
          <p14:tracePt t="61433" x="4895850" y="3638550"/>
          <p14:tracePt t="61441" x="4886325" y="3592513"/>
          <p14:tracePt t="61449" x="4886325" y="3538538"/>
          <p14:tracePt t="61457" x="4886325" y="3502025"/>
          <p14:tracePt t="61465" x="4886325" y="3482975"/>
          <p14:tracePt t="61474" x="4886325" y="3438525"/>
          <p14:tracePt t="61481" x="4886325" y="3411538"/>
          <p14:tracePt t="61490" x="4886325" y="3382963"/>
          <p14:tracePt t="61497" x="4886325" y="3338513"/>
          <p14:tracePt t="61507" x="4886325" y="3302000"/>
          <p14:tracePt t="61513" x="4905375" y="3255963"/>
          <p14:tracePt t="61524" x="4913313" y="3192463"/>
          <p14:tracePt t="61529" x="4932363" y="3173413"/>
          <p14:tracePt t="61540" x="4959350" y="3100388"/>
          <p14:tracePt t="61545" x="4995863" y="3054350"/>
          <p14:tracePt t="61553" x="5014913" y="3027363"/>
          <p14:tracePt t="61561" x="5032375" y="2990850"/>
          <p14:tracePt t="61569" x="5068888" y="2936875"/>
          <p14:tracePt t="61578" x="5086350" y="2890838"/>
          <p14:tracePt t="61585" x="5095875" y="2881313"/>
          <p14:tracePt t="61594" x="5114925" y="2844800"/>
          <p14:tracePt t="61601" x="5141913" y="2827338"/>
          <p14:tracePt t="61610" x="5159375" y="2808288"/>
          <p14:tracePt t="61617" x="5178425" y="2800350"/>
          <p14:tracePt t="61625" x="5195888" y="2790825"/>
          <p14:tracePt t="61785" x="5195888" y="2800350"/>
          <p14:tracePt t="61792" x="5195888" y="2808288"/>
          <p14:tracePt t="61800" x="5195888" y="2827338"/>
          <p14:tracePt t="61808" x="5195888" y="2854325"/>
          <p14:tracePt t="61816" x="5187950" y="2863850"/>
          <p14:tracePt t="61824" x="5168900" y="2881313"/>
          <p14:tracePt t="61961" x="5159375" y="2890838"/>
          <p14:tracePt t="61977" x="5151438" y="2917825"/>
          <p14:tracePt t="61993" x="5151438" y="2927350"/>
          <p14:tracePt t="62001" x="5141913" y="2946400"/>
          <p14:tracePt t="62008" x="5132388" y="2963863"/>
          <p14:tracePt t="62016" x="5132388" y="2973388"/>
          <p14:tracePt t="62032" x="5132388" y="2982913"/>
          <p14:tracePt t="62040" x="5132388" y="3009900"/>
          <p14:tracePt t="62048" x="5132388" y="3017838"/>
          <p14:tracePt t="62056" x="5122863" y="3046413"/>
          <p14:tracePt t="62064" x="5122863" y="3063875"/>
          <p14:tracePt t="62072" x="5122863" y="3073400"/>
          <p14:tracePt t="62081" x="5122863" y="3082925"/>
          <p14:tracePt t="62090" x="5122863" y="3090863"/>
          <p14:tracePt t="62097" x="5122863" y="3100388"/>
          <p14:tracePt t="62129" x="5122863" y="3109913"/>
          <p14:tracePt t="62145" x="5122863" y="3127375"/>
          <p14:tracePt t="62153" x="5122863" y="3136900"/>
          <p14:tracePt t="62161" x="5122863" y="3155950"/>
          <p14:tracePt t="62169" x="5122863" y="3182938"/>
          <p14:tracePt t="62177" x="5122863" y="3192463"/>
          <p14:tracePt t="62185" x="5122863" y="3228975"/>
          <p14:tracePt t="62193" x="5122863" y="3236913"/>
          <p14:tracePt t="62201" x="5114925" y="3265488"/>
          <p14:tracePt t="62218" x="5114925" y="3273425"/>
          <p14:tracePt t="62226" x="5114925" y="3282950"/>
          <p14:tracePt t="62233" x="5114925" y="3302000"/>
          <p14:tracePt t="62241" x="5114925" y="3309938"/>
          <p14:tracePt t="62249" x="5114925" y="3319463"/>
          <p14:tracePt t="62257" x="5114925" y="3338513"/>
          <p14:tracePt t="62265" x="5114925" y="3355975"/>
          <p14:tracePt t="62274" x="5114925" y="3392488"/>
          <p14:tracePt t="62290" x="5114925" y="3411538"/>
          <p14:tracePt t="62297" x="5114925" y="3455988"/>
          <p14:tracePt t="62307" x="5114925" y="3482975"/>
          <p14:tracePt t="62313" x="5114925" y="3511550"/>
          <p14:tracePt t="62323" x="5132388" y="3565525"/>
          <p14:tracePt t="62329" x="5141913" y="3602038"/>
          <p14:tracePt t="62340" x="5159375" y="3648075"/>
          <p14:tracePt t="62345" x="5178425" y="3665538"/>
          <p14:tracePt t="62353" x="5187950" y="3694113"/>
          <p14:tracePt t="62361" x="5214938" y="3711575"/>
          <p14:tracePt t="62369" x="5214938" y="3721100"/>
          <p14:tracePt t="62377" x="5214938" y="3748088"/>
          <p14:tracePt t="62385" x="5224463" y="3757613"/>
          <p14:tracePt t="62401" x="5224463" y="3767138"/>
          <p14:tracePt t="62409" x="5232400" y="3784600"/>
          <p14:tracePt t="63482" x="5241925" y="3794125"/>
          <p14:tracePt t="63961" x="5268913" y="3803650"/>
          <p14:tracePt t="65865" x="5268913" y="3821113"/>
          <p14:tracePt t="65881" x="5268913" y="3840163"/>
          <p14:tracePt t="65889" x="5268913" y="3884613"/>
          <p14:tracePt t="65897" x="5268913" y="3921125"/>
          <p14:tracePt t="65905" x="5268913" y="3930650"/>
          <p14:tracePt t="65913" x="5268913" y="3948113"/>
          <p14:tracePt t="65923" x="5278438" y="3967163"/>
          <p14:tracePt t="65929" x="5287963" y="3976688"/>
          <p14:tracePt t="65945" x="5287963" y="3984625"/>
          <p14:tracePt t="65953" x="5297488" y="3994150"/>
          <p14:tracePt t="65961" x="5297488" y="4003675"/>
          <p14:tracePt t="66073" x="5297488" y="4013200"/>
          <p14:tracePt t="66161" x="5297488" y="4003675"/>
          <p14:tracePt t="66169" x="5297488" y="3967163"/>
          <p14:tracePt t="66177" x="5297488" y="3957638"/>
          <p14:tracePt t="66185" x="5297488" y="3940175"/>
          <p14:tracePt t="66193" x="5297488" y="3921125"/>
          <p14:tracePt t="66201" x="5297488" y="3911600"/>
          <p14:tracePt t="66209" x="5297488" y="3884613"/>
          <p14:tracePt t="66217" x="5297488" y="3875088"/>
          <p14:tracePt t="66233" x="5297488" y="3857625"/>
          <p14:tracePt t="66241" x="5297488" y="3840163"/>
          <p14:tracePt t="66257" x="5297488" y="3811588"/>
          <p14:tracePt t="66265" x="5297488" y="3803650"/>
          <p14:tracePt t="66273" x="5297488" y="3794125"/>
          <p14:tracePt t="66281" x="5297488" y="3784600"/>
          <p14:tracePt t="66289" x="5297488" y="3767138"/>
          <p14:tracePt t="66297" x="5297488" y="3757613"/>
          <p14:tracePt t="66306" x="5305425" y="3748088"/>
          <p14:tracePt t="66338" x="5314950" y="3738563"/>
          <p14:tracePt t="66345" x="5324475" y="3730625"/>
          <p14:tracePt t="66356" x="5341938" y="3711575"/>
          <p14:tracePt t="66361" x="5351463" y="3702050"/>
          <p14:tracePt t="66369" x="5368925" y="3702050"/>
          <p14:tracePt t="66377" x="5405438" y="3694113"/>
          <p14:tracePt t="66385" x="5441950" y="3675063"/>
          <p14:tracePt t="66393" x="5470525" y="3675063"/>
          <p14:tracePt t="66401" x="5514975" y="3665538"/>
          <p14:tracePt t="66409" x="5543550" y="3665538"/>
          <p14:tracePt t="66417" x="5561013" y="3665538"/>
          <p14:tracePt t="66425" x="5588000" y="3665538"/>
          <p14:tracePt t="66433" x="5597525" y="3665538"/>
          <p14:tracePt t="66449" x="5607050" y="3665538"/>
          <p14:tracePt t="66489" x="5607050" y="3675063"/>
          <p14:tracePt t="66505" x="5607050" y="3694113"/>
          <p14:tracePt t="66593" x="5607050" y="3702050"/>
          <p14:tracePt t="66601" x="5607050" y="3721100"/>
          <p14:tracePt t="66609" x="5607050" y="3738563"/>
          <p14:tracePt t="66625" x="5607050" y="3775075"/>
          <p14:tracePt t="66633" x="5597525" y="3821113"/>
          <p14:tracePt t="66641" x="5580063" y="3840163"/>
          <p14:tracePt t="66649" x="5534025" y="3884613"/>
          <p14:tracePt t="66672" x="5524500" y="3894138"/>
          <p14:tracePt t="66794" x="5514975" y="3911600"/>
          <p14:tracePt t="66801" x="5487988" y="3948113"/>
          <p14:tracePt t="66809" x="5478463" y="3948113"/>
          <p14:tracePt t="66817" x="5451475" y="3976688"/>
          <p14:tracePt t="66826" x="5441950" y="3984625"/>
          <p14:tracePt t="66857" x="5434013" y="3994150"/>
          <p14:tracePt t="66901" x="5405438" y="4003675"/>
          <p14:tracePt t="66922" x="5397500" y="4003675"/>
          <p14:tracePt t="66945" x="5387975" y="4003675"/>
          <p14:tracePt t="66953" x="5378450" y="4003675"/>
          <p14:tracePt t="66961" x="5351463" y="3994150"/>
          <p14:tracePt t="66977" x="5351463" y="3984625"/>
          <p14:tracePt t="67432" x="5341938" y="3976688"/>
          <p14:tracePt t="68105" x="5334000" y="4013200"/>
          <p14:tracePt t="68113" x="5268913" y="4049713"/>
          <p14:tracePt t="68121" x="5168900" y="4067175"/>
          <p14:tracePt t="68129" x="5095875" y="4094163"/>
          <p14:tracePt t="68139" x="5059363" y="4113213"/>
          <p14:tracePt t="68145" x="5022850" y="4113213"/>
          <p14:tracePt t="68153" x="5014913" y="4122738"/>
          <p14:tracePt t="68161" x="4995863" y="4122738"/>
          <p14:tracePt t="68168" x="4968875" y="4122738"/>
          <p14:tracePt t="68176" x="4959350" y="4122738"/>
          <p14:tracePt t="68184" x="4949825" y="4122738"/>
          <p14:tracePt t="68241" x="4941888" y="4122738"/>
          <p14:tracePt t="68305" x="4932363" y="4122738"/>
          <p14:tracePt t="68321" x="4932363" y="4113213"/>
          <p14:tracePt t="68352" x="4932363" y="4103688"/>
          <p14:tracePt t="68376" x="4922838" y="4086225"/>
          <p14:tracePt t="68392" x="4922838" y="4076700"/>
          <p14:tracePt t="68450" x="4913313" y="4067175"/>
          <p14:tracePt t="68465" x="4876800" y="4067175"/>
          <p14:tracePt t="68473" x="4822825" y="4067175"/>
          <p14:tracePt t="68481" x="4776788" y="4067175"/>
          <p14:tracePt t="68490" x="4740275" y="4067175"/>
          <p14:tracePt t="68497" x="4722813" y="4067175"/>
          <p14:tracePt t="68506" x="4713288" y="4067175"/>
          <p14:tracePt t="68513" x="4695825" y="4067175"/>
          <p14:tracePt t="68617" x="4686300" y="4067175"/>
          <p14:tracePt t="68625" x="4659313" y="4067175"/>
          <p14:tracePt t="68632" x="4603750" y="4067175"/>
          <p14:tracePt t="68640" x="4476750" y="4067175"/>
          <p14:tracePt t="68650" x="4321175" y="4103688"/>
          <p14:tracePt t="68657" x="4175125" y="4113213"/>
          <p14:tracePt t="68665" x="3992563" y="4149725"/>
          <p14:tracePt t="68673" x="3810000" y="4159250"/>
          <p14:tracePt t="68682" x="3609975" y="4159250"/>
          <p14:tracePt t="68690" x="3446463" y="4159250"/>
          <p14:tracePt t="68697" x="3309938" y="4159250"/>
          <p14:tracePt t="68706" x="3144838" y="4159250"/>
          <p14:tracePt t="68713" x="2998788" y="4159250"/>
          <p14:tracePt t="68724" x="2852738" y="4159250"/>
          <p14:tracePt t="68729" x="2725738" y="4159250"/>
          <p14:tracePt t="68740" x="2616200" y="4159250"/>
          <p14:tracePt t="68745" x="2543175" y="4159250"/>
          <p14:tracePt t="68756" x="2498725" y="4159250"/>
          <p14:tracePt t="68762" x="2470150" y="4159250"/>
          <p14:tracePt t="68777" x="2443163" y="4159250"/>
          <p14:tracePt t="68786" x="2433638" y="4159250"/>
          <p14:tracePt t="68793" x="2425700" y="4159250"/>
          <p14:tracePt t="68810" x="2406650" y="4159250"/>
          <p14:tracePt t="68818" x="2397125" y="4159250"/>
          <p14:tracePt t="69098" x="2370138" y="4159250"/>
          <p14:tracePt t="69104" x="2333625" y="4149725"/>
          <p14:tracePt t="69112" x="2251075" y="4122738"/>
          <p14:tracePt t="69120" x="2206625" y="4094163"/>
          <p14:tracePt t="69128" x="2114550" y="4094163"/>
          <p14:tracePt t="69138" x="2114550" y="4076700"/>
          <p14:tracePt t="69145" x="2114550" y="4067175"/>
          <p14:tracePt t="69161" x="2097088" y="4057650"/>
          <p14:tracePt t="69169" x="2051050" y="4030663"/>
          <p14:tracePt t="69193" x="2041525" y="4013200"/>
          <p14:tracePt t="69225" x="2041525" y="4003675"/>
          <p14:tracePt t="69241" x="2041525" y="3994150"/>
          <p14:tracePt t="69257" x="2041525" y="3976688"/>
          <p14:tracePt t="69265" x="2041525" y="3967163"/>
          <p14:tracePt t="69273" x="2041525" y="3948113"/>
          <p14:tracePt t="69281" x="2051050" y="3911600"/>
          <p14:tracePt t="69290" x="2060575" y="3903663"/>
          <p14:tracePt t="69297" x="2078038" y="3875088"/>
          <p14:tracePt t="69306" x="2114550" y="3830638"/>
          <p14:tracePt t="69313" x="2143125" y="3794125"/>
          <p14:tracePt t="69323" x="2187575" y="3775075"/>
          <p14:tracePt t="69329" x="2233613" y="3738563"/>
          <p14:tracePt t="69339" x="2287588" y="3702050"/>
          <p14:tracePt t="69345" x="2324100" y="3694113"/>
          <p14:tracePt t="69355" x="2389188" y="3665538"/>
          <p14:tracePt t="69361" x="2433638" y="3648075"/>
          <p14:tracePt t="69369" x="2452688" y="3638550"/>
          <p14:tracePt t="69377" x="2498725" y="3629025"/>
          <p14:tracePt t="69457" x="2506663" y="3629025"/>
          <p14:tracePt t="69473" x="2525713" y="3629025"/>
          <p14:tracePt t="69481" x="2552700" y="3629025"/>
          <p14:tracePt t="69489" x="2598738" y="3629025"/>
          <p14:tracePt t="69497" x="2635250" y="3629025"/>
          <p14:tracePt t="69506" x="2698750" y="3648075"/>
          <p14:tracePt t="69513" x="2725738" y="3665538"/>
          <p14:tracePt t="69523" x="2752725" y="3675063"/>
          <p14:tracePt t="69529" x="2789238" y="3702050"/>
          <p14:tracePt t="69540" x="2817813" y="3721100"/>
          <p14:tracePt t="69545" x="2844800" y="3730625"/>
          <p14:tracePt t="69556" x="2844800" y="3738563"/>
          <p14:tracePt t="69561" x="2852738" y="3748088"/>
          <p14:tracePt t="69569" x="2852738" y="3757613"/>
          <p14:tracePt t="69577" x="2862263" y="3784600"/>
          <p14:tracePt t="69585" x="2871788" y="3803650"/>
          <p14:tracePt t="69593" x="2871788" y="3821113"/>
          <p14:tracePt t="69601" x="2871788" y="3840163"/>
          <p14:tracePt t="69609" x="2871788" y="3848100"/>
          <p14:tracePt t="69617" x="2871788" y="3875088"/>
          <p14:tracePt t="69633" x="2871788" y="3884613"/>
          <p14:tracePt t="69641" x="2871788" y="3903663"/>
          <p14:tracePt t="69649" x="2871788" y="3921125"/>
          <p14:tracePt t="69657" x="2871788" y="3940175"/>
          <p14:tracePt t="69665" x="2871788" y="3967163"/>
          <p14:tracePt t="69673" x="2852738" y="3984625"/>
          <p14:tracePt t="69681" x="2844800" y="4003675"/>
          <p14:tracePt t="69690" x="2825750" y="4030663"/>
          <p14:tracePt t="69706" x="2798763" y="4049713"/>
          <p14:tracePt t="69713" x="2781300" y="4067175"/>
          <p14:tracePt t="69723" x="2735263" y="4076700"/>
          <p14:tracePt t="69729" x="2671763" y="4086225"/>
          <p14:tracePt t="69739" x="2616200" y="4103688"/>
          <p14:tracePt t="69745" x="2589213" y="4122738"/>
          <p14:tracePt t="69755" x="2570163" y="4122738"/>
          <p14:tracePt t="69761" x="2525713" y="4130675"/>
          <p14:tracePt t="69769" x="2516188" y="4140200"/>
          <p14:tracePt t="69777" x="2489200" y="4159250"/>
          <p14:tracePt t="69785" x="2479675" y="4159250"/>
          <p14:tracePt t="69793" x="2452688" y="4167188"/>
          <p14:tracePt t="69817" x="2433638" y="4176713"/>
          <p14:tracePt t="69826" x="2416175" y="4176713"/>
          <p14:tracePt t="69833" x="2406650" y="4176713"/>
          <p14:tracePt t="69842" x="2397125" y="4176713"/>
          <p14:tracePt t="69849" x="2370138" y="4176713"/>
          <p14:tracePt t="69857" x="2360613" y="4186238"/>
          <p14:tracePt t="69865" x="2352675" y="4186238"/>
          <p14:tracePt t="69873" x="2316163" y="4186238"/>
          <p14:tracePt t="69893" x="2306638" y="4186238"/>
          <p14:tracePt t="69906" x="2279650" y="4186238"/>
          <p14:tracePt t="69913" x="2270125" y="4186238"/>
          <p14:tracePt t="69970" x="2260600" y="4186238"/>
          <p14:tracePt t="69993" x="2243138" y="4186238"/>
          <p14:tracePt t="70025" x="2233613" y="4186238"/>
          <p14:tracePt t="70242" x="2179638" y="4186238"/>
          <p14:tracePt t="70250" x="2106613" y="4186238"/>
          <p14:tracePt t="70257" x="1968500" y="4176713"/>
          <p14:tracePt t="70265" x="1895475" y="4176713"/>
          <p14:tracePt t="70273" x="1804988" y="4149725"/>
          <p14:tracePt t="70282" x="1751013" y="4149725"/>
          <p14:tracePt t="70290" x="1704975" y="4140200"/>
          <p14:tracePt t="70297" x="1649413" y="4140200"/>
          <p14:tracePt t="70306" x="1604963" y="4130675"/>
          <p14:tracePt t="70313" x="1576388" y="4130675"/>
          <p14:tracePt t="70323" x="1568450" y="4122738"/>
          <p14:tracePt t="70329" x="1558925" y="4122738"/>
          <p14:tracePt t="70340" x="1549400" y="4113213"/>
          <p14:tracePt t="70394" x="1549400" y="4103688"/>
          <p14:tracePt t="70409" x="1549400" y="4094163"/>
          <p14:tracePt t="70417" x="1549400" y="4086225"/>
          <p14:tracePt t="70506" x="1549400" y="4067175"/>
          <p14:tracePt t="70522" x="1549400" y="4049713"/>
          <p14:tracePt t="70529" x="1585913" y="4013200"/>
          <p14:tracePt t="70545" x="1604963" y="3967163"/>
          <p14:tracePt t="70554" x="1622425" y="3940175"/>
          <p14:tracePt t="70561" x="1649413" y="3911600"/>
          <p14:tracePt t="70570" x="1658938" y="3903663"/>
          <p14:tracePt t="70577" x="1668463" y="3884613"/>
          <p14:tracePt t="70586" x="1704975" y="3821113"/>
          <p14:tracePt t="70593" x="1741488" y="3794125"/>
          <p14:tracePt t="70601" x="1768475" y="3775075"/>
          <p14:tracePt t="70609" x="1804988" y="3738563"/>
          <p14:tracePt t="70617" x="1831975" y="3721100"/>
          <p14:tracePt t="70627" x="1851025" y="3702050"/>
          <p14:tracePt t="70634" x="1868488" y="3684588"/>
          <p14:tracePt t="70640" x="1905000" y="3657600"/>
          <p14:tracePt t="70648" x="1931988" y="3629025"/>
          <p14:tracePt t="70656" x="1951038" y="3611563"/>
          <p14:tracePt t="70664" x="1987550" y="3592513"/>
          <p14:tracePt t="70672" x="1997075" y="3556000"/>
          <p14:tracePt t="70680" x="2014538" y="3529013"/>
          <p14:tracePt t="70696" x="2041525" y="3492500"/>
          <p14:tracePt t="70705" x="2051050" y="3492500"/>
          <p14:tracePt t="70713" x="2070100" y="3482975"/>
          <p14:tracePt t="70722" x="2078038" y="3475038"/>
          <p14:tracePt t="70729" x="2106613" y="3455988"/>
          <p14:tracePt t="70739" x="2124075" y="3455988"/>
          <p14:tracePt t="70745" x="2143125" y="3455988"/>
          <p14:tracePt t="70755" x="2170113" y="3455988"/>
          <p14:tracePt t="70761" x="2187575" y="3455988"/>
          <p14:tracePt t="70769" x="2206625" y="3455988"/>
          <p14:tracePt t="70777" x="2233613" y="3465513"/>
          <p14:tracePt t="70785" x="2270125" y="3511550"/>
          <p14:tracePt t="70793" x="2287588" y="3529013"/>
          <p14:tracePt t="70801" x="2333625" y="3575050"/>
          <p14:tracePt t="70809" x="2370138" y="3621088"/>
          <p14:tracePt t="70817" x="2389188" y="3657600"/>
          <p14:tracePt t="70826" x="2406650" y="3675063"/>
          <p14:tracePt t="70833" x="2443163" y="3721100"/>
          <p14:tracePt t="70849" x="2452688" y="3738563"/>
          <p14:tracePt t="70889" x="2452688" y="3757613"/>
          <p14:tracePt t="70929" x="2462213" y="3767138"/>
          <p14:tracePt t="70954" x="2462213" y="3775075"/>
          <p14:tracePt t="70961" x="2470150" y="3803650"/>
          <p14:tracePt t="70978" x="2479675" y="3811588"/>
          <p14:tracePt t="71010" x="2479675" y="3821113"/>
          <p14:tracePt t="71018" x="2479675" y="3830638"/>
          <p14:tracePt t="71025" x="2479675" y="3848100"/>
          <p14:tracePt t="71034" x="2479675" y="3857625"/>
          <p14:tracePt t="71050" x="2479675" y="3894138"/>
          <p14:tracePt t="71057" x="2470150" y="3894138"/>
          <p14:tracePt t="71066" x="2470150" y="3903663"/>
          <p14:tracePt t="71082" x="2452688" y="3911600"/>
          <p14:tracePt t="71090" x="2433638" y="3930650"/>
          <p14:tracePt t="71098" x="2433638" y="3940175"/>
          <p14:tracePt t="71107" x="2425700" y="3948113"/>
          <p14:tracePt t="71124" x="2416175" y="3976688"/>
          <p14:tracePt t="71130" x="2397125" y="3994150"/>
          <p14:tracePt t="71140" x="2379663" y="4013200"/>
          <p14:tracePt t="71146" x="2379663" y="4030663"/>
          <p14:tracePt t="71157" x="2352675" y="4076700"/>
          <p14:tracePt t="71161" x="2352675" y="4086225"/>
          <p14:tracePt t="71170" x="2316163" y="4122738"/>
          <p14:tracePt t="71177" x="2287588" y="4140200"/>
          <p14:tracePt t="71185" x="2243138" y="4149725"/>
          <p14:tracePt t="71193" x="2224088" y="4176713"/>
          <p14:tracePt t="71201" x="2197100" y="4176713"/>
          <p14:tracePt t="71209" x="2143125" y="4186238"/>
          <p14:tracePt t="71217" x="2124075" y="4186238"/>
          <p14:tracePt t="71225" x="2097088" y="4186238"/>
          <p14:tracePt t="71233" x="2087563" y="4186238"/>
          <p14:tracePt t="71241" x="2078038" y="4186238"/>
          <p14:tracePt t="71314" x="2070100" y="4176713"/>
          <p14:tracePt t="71322" x="2051050" y="4149725"/>
          <p14:tracePt t="71329" x="2033588" y="4113213"/>
          <p14:tracePt t="71340" x="2024063" y="4094163"/>
          <p14:tracePt t="71346" x="1997075" y="4076700"/>
          <p14:tracePt t="71356" x="1997075" y="4067175"/>
          <p14:tracePt t="71370" x="1968500" y="4030663"/>
          <p14:tracePt t="71379" x="1951038" y="4013200"/>
          <p14:tracePt t="71386" x="1951038" y="4003675"/>
          <p14:tracePt t="71394" x="1951038" y="3994150"/>
          <p14:tracePt t="71401" x="1951038" y="3967163"/>
          <p14:tracePt t="71408" x="1951038" y="3948113"/>
          <p14:tracePt t="71416" x="1951038" y="3930650"/>
          <p14:tracePt t="71424" x="1931988" y="3903663"/>
          <p14:tracePt t="71432" x="1931988" y="3884613"/>
          <p14:tracePt t="71440" x="1931988" y="3857625"/>
          <p14:tracePt t="71448" x="1931988" y="3803650"/>
          <p14:tracePt t="71456" x="1931988" y="3767138"/>
          <p14:tracePt t="71464" x="1931988" y="3748088"/>
          <p14:tracePt t="71472" x="1931988" y="3738563"/>
          <p14:tracePt t="71480" x="1931988" y="3721100"/>
          <p14:tracePt t="71505" x="1931988" y="3711575"/>
          <p14:tracePt t="71514" x="1941513" y="3694113"/>
          <p14:tracePt t="71530" x="1951038" y="3684588"/>
          <p14:tracePt t="71540" x="1968500" y="3675063"/>
          <p14:tracePt t="71562" x="1987550" y="3665538"/>
          <p14:tracePt t="71570" x="1997075" y="3665538"/>
          <p14:tracePt t="71577" x="2005013" y="3665538"/>
          <p14:tracePt t="71586" x="2033588" y="3665538"/>
          <p14:tracePt t="71594" x="2041525" y="3665538"/>
          <p14:tracePt t="71602" x="2078038" y="3665538"/>
          <p14:tracePt t="71610" x="2087563" y="3665538"/>
          <p14:tracePt t="71618" x="2124075" y="3665538"/>
          <p14:tracePt t="71626" x="2143125" y="3665538"/>
          <p14:tracePt t="71633" x="2151063" y="3665538"/>
          <p14:tracePt t="71641" x="2160588" y="3665538"/>
          <p14:tracePt t="71649" x="2179638" y="3665538"/>
          <p14:tracePt t="71657" x="2197100" y="3665538"/>
          <p14:tracePt t="71665" x="2214563" y="3675063"/>
          <p14:tracePt t="71689" x="2224088" y="3675063"/>
          <p14:tracePt t="71754" x="2233613" y="3684588"/>
          <p14:tracePt t="71761" x="2260600" y="3702050"/>
          <p14:tracePt t="71777" x="2287588" y="3730625"/>
          <p14:tracePt t="71785" x="2306638" y="3730625"/>
          <p14:tracePt t="71793" x="2333625" y="3730625"/>
          <p14:tracePt t="71801" x="2352675" y="3738563"/>
          <p14:tracePt t="71809" x="2360613" y="3738563"/>
          <p14:tracePt t="71817" x="2397125" y="3757613"/>
          <p14:tracePt t="71826" x="2406650" y="3757613"/>
          <p14:tracePt t="71833" x="2425700" y="3767138"/>
          <p14:tracePt t="71843" x="2433638" y="3767138"/>
          <p14:tracePt t="71858" x="2452688" y="3775075"/>
          <p14:tracePt t="72121" x="2462213" y="3775075"/>
          <p14:tracePt t="72129" x="2462213" y="3794125"/>
          <p14:tracePt t="72138" x="2462213" y="3811588"/>
          <p14:tracePt t="72145" x="2462213" y="3840163"/>
          <p14:tracePt t="72156" x="2443163" y="3867150"/>
          <p14:tracePt t="72161" x="2416175" y="3894138"/>
          <p14:tracePt t="72170" x="2416175" y="3903663"/>
          <p14:tracePt t="72177" x="2397125" y="3921125"/>
          <p14:tracePt t="72185" x="2370138" y="3940175"/>
          <p14:tracePt t="72194" x="2370138" y="3948113"/>
          <p14:tracePt t="72200" x="2343150" y="3976688"/>
          <p14:tracePt t="72216" x="2316163" y="4003675"/>
          <p14:tracePt t="72224" x="2287588" y="4013200"/>
          <p14:tracePt t="72232" x="2270125" y="4030663"/>
          <p14:tracePt t="72240" x="2251075" y="4040188"/>
          <p14:tracePt t="72248" x="2243138" y="4049713"/>
          <p14:tracePt t="72281" x="2233613" y="4057650"/>
          <p14:tracePt t="72432" x="2224088" y="4057650"/>
          <p14:tracePt t="72440" x="2224088" y="4030663"/>
          <p14:tracePt t="72448" x="2243138" y="4013200"/>
          <p14:tracePt t="72456" x="2270125" y="3994150"/>
          <p14:tracePt t="72465" x="2297113" y="3967163"/>
          <p14:tracePt t="72473" x="2360613" y="3921125"/>
          <p14:tracePt t="72481" x="2425700" y="3903663"/>
          <p14:tracePt t="72490" x="2525713" y="3840163"/>
          <p14:tracePt t="72497" x="2652713" y="3803650"/>
          <p14:tracePt t="72506" x="2808288" y="3757613"/>
          <p14:tracePt t="72513" x="2971800" y="3694113"/>
          <p14:tracePt t="72522" x="3117850" y="3648075"/>
          <p14:tracePt t="72529" x="3236913" y="3556000"/>
          <p14:tracePt t="72540" x="3390900" y="3502025"/>
          <p14:tracePt t="72545" x="3536950" y="3455988"/>
          <p14:tracePt t="72556" x="3729038" y="3411538"/>
          <p14:tracePt t="72562" x="3892550" y="3365500"/>
          <p14:tracePt t="72568" x="4057650" y="3319463"/>
          <p14:tracePt t="72576" x="4230688" y="3255963"/>
          <p14:tracePt t="72584" x="4394200" y="3228975"/>
          <p14:tracePt t="72592" x="4557713" y="3163888"/>
          <p14:tracePt t="72600" x="4730750" y="3119438"/>
          <p14:tracePt t="72608" x="4876800" y="3073400"/>
          <p14:tracePt t="72616" x="5022850" y="3027363"/>
          <p14:tracePt t="72624" x="5141913" y="3000375"/>
          <p14:tracePt t="72632" x="5268913" y="2954338"/>
          <p14:tracePt t="72640" x="5368925" y="2927350"/>
          <p14:tracePt t="72648" x="5451475" y="2900363"/>
          <p14:tracePt t="72656" x="5543550" y="2873375"/>
          <p14:tracePt t="72664" x="5588000" y="2836863"/>
          <p14:tracePt t="72673" x="5624513" y="2827338"/>
          <p14:tracePt t="72680" x="5661025" y="2817813"/>
          <p14:tracePt t="72689" x="5707063" y="2800350"/>
          <p14:tracePt t="72696" x="5724525" y="2781300"/>
          <p14:tracePt t="72704" x="5761038" y="2763838"/>
          <p14:tracePt t="72713" x="5797550" y="2735263"/>
          <p14:tracePt t="72722" x="5826125" y="2727325"/>
          <p14:tracePt t="72729" x="5862638" y="2698750"/>
          <p14:tracePt t="72740" x="5899150" y="2681288"/>
          <p14:tracePt t="72745" x="5916613" y="2671763"/>
          <p14:tracePt t="72755" x="5972175" y="2671763"/>
          <p14:tracePt t="72761" x="6016625" y="2654300"/>
          <p14:tracePt t="72769" x="6062663" y="2625725"/>
          <p14:tracePt t="72777" x="6108700" y="2608263"/>
          <p14:tracePt t="72785" x="6153150" y="2554288"/>
          <p14:tracePt t="72793" x="6199188" y="2544763"/>
          <p14:tracePt t="72801" x="6226175" y="2517775"/>
          <p14:tracePt t="72809" x="6254750" y="2489200"/>
          <p14:tracePt t="72817" x="6262688" y="2481263"/>
          <p14:tracePt t="72826" x="6281738" y="2471738"/>
          <p14:tracePt t="72833" x="6299200" y="2444750"/>
          <p14:tracePt t="72841" x="6318250" y="2425700"/>
          <p14:tracePt t="72849" x="6345238" y="2408238"/>
          <p14:tracePt t="72857" x="6345238" y="2398713"/>
          <p14:tracePt t="72865" x="6354763" y="2389188"/>
          <p14:tracePt t="72872" x="6372225" y="2379663"/>
          <p14:tracePt t="72893" x="6381750" y="2371725"/>
          <p14:tracePt t="72897" x="6391275" y="2362200"/>
          <p14:tracePt t="72913" x="6408738" y="2343150"/>
          <p14:tracePt t="72922" x="6418263" y="2325688"/>
          <p14:tracePt t="72929" x="6427788" y="2316163"/>
          <p14:tracePt t="72939" x="6427788" y="2289175"/>
          <p14:tracePt t="72945" x="6435725" y="2270125"/>
          <p14:tracePt t="72956" x="6445250" y="2243138"/>
          <p14:tracePt t="72961" x="6454775" y="2225675"/>
          <p14:tracePt t="72969" x="6472238" y="2179638"/>
          <p14:tracePt t="72977" x="6500813" y="2152650"/>
          <p14:tracePt t="72986" x="6527800" y="2106613"/>
          <p14:tracePt t="72993" x="6545263" y="2070100"/>
          <p14:tracePt t="73001" x="6581775" y="2016125"/>
          <p14:tracePt t="73009" x="6591300" y="2006600"/>
          <p14:tracePt t="73017" x="6600825" y="1987550"/>
          <p14:tracePt t="73026" x="6600825" y="1979613"/>
          <p14:tracePt t="73042" x="6600825" y="1960563"/>
          <p14:tracePt t="73049" x="6610350" y="1960563"/>
          <p14:tracePt t="73362" x="6627813" y="1933575"/>
          <p14:tracePt t="73378" x="6627813" y="1924050"/>
          <p14:tracePt t="73394" x="6637338" y="1914525"/>
          <p14:tracePt t="73402" x="6645275" y="1897063"/>
          <p14:tracePt t="73408" x="6654800" y="1887538"/>
          <p14:tracePt t="73416" x="6664325" y="1878013"/>
          <p14:tracePt t="73424" x="6691313" y="1870075"/>
          <p14:tracePt t="73432" x="6718300" y="1841500"/>
          <p14:tracePt t="73440" x="6746875" y="1814513"/>
          <p14:tracePt t="73448" x="6773863" y="1787525"/>
          <p14:tracePt t="73456" x="6791325" y="1768475"/>
          <p14:tracePt t="73464" x="6800850" y="1760538"/>
          <p14:tracePt t="73474" x="6800850" y="1741488"/>
          <p14:tracePt t="73481" x="6800850" y="1731963"/>
          <p14:tracePt t="73489" x="6800850" y="1724025"/>
          <p14:tracePt t="73507" x="6800850" y="1714500"/>
          <p14:tracePt t="73610" x="6800850" y="1704975"/>
          <p14:tracePt t="73618" x="6783388" y="1704975"/>
          <p14:tracePt t="73626" x="6773863" y="1704975"/>
          <p14:tracePt t="73634" x="6737350" y="1714500"/>
          <p14:tracePt t="73643" x="6718300" y="1724025"/>
          <p14:tracePt t="73650" x="6673850" y="1731963"/>
          <p14:tracePt t="73657" x="6610350" y="1768475"/>
          <p14:tracePt t="73666" x="6573838" y="1787525"/>
          <p14:tracePt t="73673" x="6518275" y="1814513"/>
          <p14:tracePt t="73682" x="6445250" y="1841500"/>
          <p14:tracePt t="73690" x="6427788" y="1851025"/>
          <p14:tracePt t="73698" x="6381750" y="1878013"/>
          <p14:tracePt t="73707" x="6335713" y="1887538"/>
          <p14:tracePt t="73714" x="6318250" y="1887538"/>
          <p14:tracePt t="73723" x="6299200" y="1887538"/>
          <p14:tracePt t="73740" x="6281738" y="1887538"/>
          <p14:tracePt t="73746" x="6262688" y="1887538"/>
          <p14:tracePt t="73757" x="6245225" y="1887538"/>
          <p14:tracePt t="73762" x="6235700" y="1870075"/>
          <p14:tracePt t="73772" x="6235700" y="1841500"/>
          <p14:tracePt t="73778" x="6235700" y="1833563"/>
          <p14:tracePt t="73786" x="6235700" y="1824038"/>
          <p14:tracePt t="73793" x="6235700" y="1804988"/>
          <p14:tracePt t="73801" x="6235700" y="1797050"/>
          <p14:tracePt t="73809" x="6235700" y="1787525"/>
          <p14:tracePt t="73842" x="6235700" y="1760538"/>
          <p14:tracePt t="73866" x="6245225" y="1760538"/>
          <p14:tracePt t="73874" x="6245225" y="1751013"/>
          <p14:tracePt t="73905" x="6245225" y="1741488"/>
          <p14:tracePt t="73913" x="6254750" y="1714500"/>
          <p14:tracePt t="73937" x="6262688" y="1704975"/>
          <p14:tracePt t="73954" x="6262688" y="1697038"/>
          <p14:tracePt t="73986" x="6262688" y="1677988"/>
          <p14:tracePt t="74154" x="6262688" y="1668463"/>
          <p14:tracePt t="74162" x="6262688" y="1660525"/>
          <p14:tracePt t="74178" x="6262688" y="1631950"/>
          <p14:tracePt t="74193" x="6262688" y="1624013"/>
          <p14:tracePt t="74209" x="6262688" y="1614488"/>
          <p14:tracePt t="74225" x="6262688" y="1604963"/>
          <p14:tracePt t="74250" x="6262688" y="1595438"/>
          <p14:tracePt t="74281" x="6262688" y="1587500"/>
          <p14:tracePt t="74346" x="6262688" y="1577975"/>
          <p14:tracePt t="74362" x="6262688" y="1558925"/>
          <p14:tracePt t="74386" x="6262688" y="1550988"/>
          <p14:tracePt t="75929" x="6299200" y="1541463"/>
          <p14:tracePt t="75938" x="6408738" y="1541463"/>
          <p14:tracePt t="75945" x="6472238" y="1541463"/>
          <p14:tracePt t="75954" x="6545263" y="1541463"/>
          <p14:tracePt t="75961" x="6581775" y="1541463"/>
          <p14:tracePt t="75972" x="6627813" y="1541463"/>
          <p14:tracePt t="75977" x="6637338" y="1541463"/>
          <p14:tracePt t="75985" x="6645275" y="1541463"/>
          <p14:tracePt t="76001" x="6654800" y="1531938"/>
          <p14:tracePt t="76545" x="6654800" y="1522413"/>
          <p14:tracePt t="76569" x="6654800" y="1514475"/>
          <p14:tracePt t="76577" x="6637338" y="1495425"/>
          <p14:tracePt t="76586" x="6618288" y="1449388"/>
          <p14:tracePt t="76593" x="6610350" y="1431925"/>
          <p14:tracePt t="76601" x="6591300" y="1404938"/>
          <p14:tracePt t="76609" x="6573838" y="1385888"/>
          <p14:tracePt t="76624" x="6564313" y="1358900"/>
          <p14:tracePt t="76648" x="6564313" y="1349375"/>
          <p14:tracePt t="76672" x="6564313" y="1331913"/>
          <p14:tracePt t="76697" x="6564313" y="1322388"/>
          <p14:tracePt t="77497" x="6564313" y="1312863"/>
          <p14:tracePt t="77657" x="6573838" y="1295400"/>
          <p14:tracePt t="77665" x="6573838" y="1268413"/>
          <p14:tracePt t="77673" x="6573838" y="1239838"/>
          <p14:tracePt t="77681" x="6573838" y="1231900"/>
          <p14:tracePt t="77689" x="6573838" y="1222375"/>
          <p14:tracePt t="77697" x="6573838" y="1212850"/>
          <p14:tracePt t="77713" x="6573838" y="1195388"/>
          <p14:tracePt t="77737" x="6573838" y="1185863"/>
          <p14:tracePt t="77761" x="6573838" y="1176338"/>
          <p14:tracePt t="78891" x="6545263" y="1203325"/>
          <p14:tracePt t="78896" x="6527800" y="1212850"/>
          <p14:tracePt t="78904" x="6481763" y="1239838"/>
          <p14:tracePt t="78912" x="6464300" y="1249363"/>
          <p14:tracePt t="78920" x="6435725" y="1268413"/>
          <p14:tracePt t="78928" x="6427788" y="1268413"/>
          <p14:tracePt t="78937" x="6399213" y="1285875"/>
          <p14:tracePt t="78945" x="6372225" y="1303338"/>
          <p14:tracePt t="78961" x="6362700" y="1312863"/>
          <p14:tracePt t="79042" x="6362700" y="1322388"/>
          <p14:tracePt t="79145" x="6362700" y="1331913"/>
          <p14:tracePt t="79186" x="6362700" y="1339850"/>
          <p14:tracePt t="79201" x="6362700" y="1358900"/>
          <p14:tracePt t="79210" x="6362700" y="1376363"/>
          <p14:tracePt t="79217" x="6362700" y="1385888"/>
          <p14:tracePt t="79225" x="6362700" y="1395413"/>
          <p14:tracePt t="79234" x="6362700" y="1404938"/>
          <p14:tracePt t="79314" x="6362700" y="1412875"/>
          <p14:tracePt t="79336" x="6362700" y="1422400"/>
          <p14:tracePt t="79344" x="6362700" y="1441450"/>
          <p14:tracePt t="79369" x="6362700" y="1449388"/>
          <p14:tracePt t="79377" x="6362700" y="1458913"/>
          <p14:tracePt t="80032" x="6345238" y="1522413"/>
          <p14:tracePt t="80040" x="6299200" y="1604963"/>
          <p14:tracePt t="80048" x="6262688" y="1687513"/>
          <p14:tracePt t="80056" x="6208713" y="1787525"/>
          <p14:tracePt t="80064" x="6181725" y="1851025"/>
          <p14:tracePt t="80072" x="6126163" y="1943100"/>
          <p14:tracePt t="80081" x="6072188" y="2043113"/>
          <p14:tracePt t="80089" x="6026150" y="2106613"/>
          <p14:tracePt t="80097" x="5953125" y="2206625"/>
          <p14:tracePt t="80106" x="5935663" y="2252663"/>
          <p14:tracePt t="80113" x="5907088" y="2316163"/>
          <p14:tracePt t="80122" x="5870575" y="2379663"/>
          <p14:tracePt t="80129" x="5797550" y="2481263"/>
          <p14:tracePt t="80139" x="5770563" y="2581275"/>
          <p14:tracePt t="80145" x="5716588" y="2662238"/>
          <p14:tracePt t="80156" x="5643563" y="2790825"/>
          <p14:tracePt t="80161" x="5570538" y="2909888"/>
          <p14:tracePt t="80172" x="5478463" y="3027363"/>
          <p14:tracePt t="80177" x="5397500" y="3136900"/>
          <p14:tracePt t="80186" x="5305425" y="3255963"/>
          <p14:tracePt t="80194" x="5251450" y="3302000"/>
          <p14:tracePt t="80201" x="5195888" y="3382963"/>
          <p14:tracePt t="80211" x="5151438" y="3446463"/>
          <p14:tracePt t="80217" x="5122863" y="3482975"/>
          <p14:tracePt t="80226" x="5105400" y="3519488"/>
          <p14:tracePt t="80233" x="5086350" y="3538538"/>
          <p14:tracePt t="80243" x="5078413" y="3575050"/>
          <p14:tracePt t="80249" x="5059363" y="3592513"/>
          <p14:tracePt t="80266" x="5059363" y="3602038"/>
          <p14:tracePt t="80273" x="5049838" y="3621088"/>
          <p14:tracePt t="80290" x="5049838" y="3629025"/>
          <p14:tracePt t="80306" x="5049838" y="3638550"/>
          <p14:tracePt t="80313" x="5049838" y="3657600"/>
          <p14:tracePt t="80322" x="5049838" y="3665538"/>
          <p14:tracePt t="80330" x="5041900" y="3702050"/>
          <p14:tracePt t="80339" x="5041900" y="3721100"/>
          <p14:tracePt t="80345" x="5041900" y="3730625"/>
          <p14:tracePt t="80356" x="5032375" y="3757613"/>
          <p14:tracePt t="80372" x="5032375" y="3767138"/>
          <p14:tracePt t="80377" x="5032375" y="3794125"/>
          <p14:tracePt t="80386" x="5014913" y="3811588"/>
          <p14:tracePt t="80393" x="5014913" y="3830638"/>
          <p14:tracePt t="80401" x="5014913" y="3848100"/>
          <p14:tracePt t="80409" x="5014913" y="3875088"/>
          <p14:tracePt t="80417" x="5014913" y="3884613"/>
          <p14:tracePt t="80426" x="5014913" y="3894138"/>
          <p14:tracePt t="80433" x="5014913" y="3903663"/>
          <p14:tracePt t="80906" x="5014913" y="3921125"/>
          <p14:tracePt t="80921" x="5032375" y="3867150"/>
          <p14:tracePt t="80929" x="5095875" y="3757613"/>
          <p14:tracePt t="80937" x="5141913" y="3638550"/>
          <p14:tracePt t="80945" x="5168900" y="3529013"/>
          <p14:tracePt t="80955" x="5205413" y="3392488"/>
          <p14:tracePt t="80961" x="5268913" y="3236913"/>
          <p14:tracePt t="80971" x="5314950" y="3109913"/>
          <p14:tracePt t="80977" x="5405438" y="2954338"/>
          <p14:tracePt t="80985" x="5470525" y="2808288"/>
          <p14:tracePt t="80993" x="5570538" y="2654300"/>
          <p14:tracePt t="81001" x="5680075" y="2498725"/>
          <p14:tracePt t="81009" x="5789613" y="2379663"/>
          <p14:tracePt t="81017" x="5907088" y="2243138"/>
          <p14:tracePt t="81025" x="6043613" y="2116138"/>
          <p14:tracePt t="81033" x="6208713" y="1970088"/>
          <p14:tracePt t="81042" x="6345238" y="1878013"/>
          <p14:tracePt t="81049" x="6500813" y="1760538"/>
          <p14:tracePt t="81058" x="6618288" y="1668463"/>
          <p14:tracePt t="81065" x="6718300" y="1577975"/>
          <p14:tracePt t="81074" x="6800850" y="1514475"/>
          <p14:tracePt t="81081" x="6892925" y="1422400"/>
          <p14:tracePt t="81089" x="6956425" y="1358900"/>
          <p14:tracePt t="81097" x="6983413" y="1312863"/>
          <p14:tracePt t="81105" x="7000875" y="1285875"/>
          <p14:tracePt t="81113" x="7010400" y="1268413"/>
          <p14:tracePt t="81122" x="7010400" y="1258888"/>
          <p14:tracePt t="81129" x="7010400" y="1249363"/>
          <p14:tracePt t="81138" x="7019925" y="1239838"/>
          <p14:tracePt t="81305" x="7019925" y="1249363"/>
          <p14:tracePt t="81313" x="7010400" y="1276350"/>
          <p14:tracePt t="81321" x="7010400" y="1285875"/>
          <p14:tracePt t="81329" x="6992938" y="1331913"/>
          <p14:tracePt t="81338" x="6983413" y="1349375"/>
          <p14:tracePt t="81345" x="6964363" y="1422400"/>
          <p14:tracePt t="81355" x="6946900" y="1458913"/>
          <p14:tracePt t="81361" x="6919913" y="1514475"/>
          <p14:tracePt t="81371" x="6910388" y="1558925"/>
          <p14:tracePt t="81377" x="6892925" y="1577975"/>
          <p14:tracePt t="81393" x="6883400" y="1595438"/>
          <p14:tracePt t="81553" x="6864350" y="1604963"/>
          <p14:tracePt t="81561" x="6856413" y="1604963"/>
          <p14:tracePt t="81570" x="6846888" y="1595438"/>
          <p14:tracePt t="81577" x="6837363" y="1577975"/>
          <p14:tracePt t="81586" x="6837363" y="1568450"/>
          <p14:tracePt t="81593" x="6827838" y="1568450"/>
          <p14:tracePt t="81601" x="6810375" y="1550988"/>
          <p14:tracePt t="81609" x="6800850" y="1531938"/>
          <p14:tracePt t="81624" x="6791325" y="1522413"/>
          <p14:tracePt t="81640" x="6783388" y="1514475"/>
          <p14:tracePt t="81802" x="6773863" y="1514475"/>
          <p14:tracePt t="81818" x="6754813" y="1504950"/>
          <p14:tracePt t="81824" x="6746875" y="1495425"/>
          <p14:tracePt t="81832" x="6737350" y="1485900"/>
          <p14:tracePt t="81840" x="6727825" y="1477963"/>
          <p14:tracePt t="81848" x="6718300" y="1477963"/>
          <p14:tracePt t="81856" x="6718300" y="1468438"/>
          <p14:tracePt t="81865" x="6718300" y="1458913"/>
          <p14:tracePt t="81873" x="6718300" y="1449388"/>
          <p14:tracePt t="81882" x="6710363" y="1431925"/>
          <p14:tracePt t="81894" x="6700838" y="1404938"/>
          <p14:tracePt t="81898" x="6691313" y="1395413"/>
          <p14:tracePt t="81907" x="6691313" y="1385888"/>
          <p14:tracePt t="81914" x="6691313" y="1376363"/>
          <p14:tracePt t="81923" x="6681788" y="1349375"/>
          <p14:tracePt t="81939" x="6673850" y="1349375"/>
          <p14:tracePt t="81956" x="6664325" y="1331913"/>
          <p14:tracePt t="81972" x="6664325" y="1322388"/>
          <p14:tracePt t="81977" x="6664325" y="1312863"/>
          <p14:tracePt t="81989" x="6645275" y="1295400"/>
          <p14:tracePt t="81994" x="6645275" y="1285875"/>
          <p14:tracePt t="82010" x="6645275" y="1276350"/>
          <p14:tracePt t="82018" x="6637338" y="1268413"/>
          <p14:tracePt t="82409" x="6627813" y="1268413"/>
          <p14:tracePt t="82417" x="6618288" y="1268413"/>
          <p14:tracePt t="82433" x="6610350" y="1258888"/>
          <p14:tracePt t="82481" x="6600825" y="1258888"/>
          <p14:tracePt t="82505" x="6581775" y="1239838"/>
          <p14:tracePt t="82520" x="6573838" y="1239838"/>
          <p14:tracePt t="83514" x="6564313" y="1239838"/>
          <p14:tracePt t="83577" x="6564313" y="1249363"/>
          <p14:tracePt t="83586" x="6564313" y="1268413"/>
          <p14:tracePt t="83648" x="6573838" y="1276350"/>
          <p14:tracePt t="83928" x="6573838" y="1285875"/>
          <p14:tracePt t="83936" x="6573838" y="1303338"/>
          <p14:tracePt t="84058" x="6554788" y="1285875"/>
          <p14:tracePt t="84065" x="6527800" y="1268413"/>
          <p14:tracePt t="84073" x="6500813" y="1258888"/>
          <p14:tracePt t="84082" x="6464300" y="1249363"/>
          <p14:tracePt t="84089" x="6435725" y="1231900"/>
          <p14:tracePt t="84097" x="6427788" y="1231900"/>
          <p14:tracePt t="85889" x="6418263" y="1222375"/>
          <p14:tracePt t="90057" x="6381750" y="1231900"/>
          <p14:tracePt t="90064" x="6007100" y="1477963"/>
          <p14:tracePt t="90072" x="5561013" y="1797050"/>
          <p14:tracePt t="90080" x="5114925" y="2097088"/>
          <p14:tracePt t="90088" x="4703763" y="2389188"/>
          <p14:tracePt t="90096" x="4311650" y="2571750"/>
          <p14:tracePt t="90104" x="4029075" y="2735263"/>
          <p14:tracePt t="90112" x="3646488" y="2873375"/>
          <p14:tracePt t="90120" x="3300413" y="3000375"/>
          <p14:tracePt t="90128" x="2944813" y="3182938"/>
          <p14:tracePt t="90137" x="2635250" y="3302000"/>
          <p14:tracePt t="90145" x="2316163" y="3475038"/>
          <p14:tracePt t="90152" x="2124075" y="3592513"/>
          <p14:tracePt t="90161" x="1931988" y="3730625"/>
          <p14:tracePt t="90169" x="1851025" y="3803650"/>
          <p14:tracePt t="90177" x="1731963" y="3875088"/>
          <p14:tracePt t="90187" x="1668463" y="3930650"/>
          <p14:tracePt t="90193" x="1612900" y="3976688"/>
          <p14:tracePt t="90202" x="1585913" y="4013200"/>
          <p14:tracePt t="90209" x="1558925" y="4030663"/>
          <p14:tracePt t="90217" x="1531938" y="4049713"/>
          <p14:tracePt t="90225" x="1531938" y="4057650"/>
          <p14:tracePt t="90233" x="1522413" y="4067175"/>
          <p14:tracePt t="90282" x="1512888" y="4076700"/>
          <p14:tracePt t="90289" x="1512888" y="4086225"/>
          <p14:tracePt t="90298" x="1495425" y="4122738"/>
          <p14:tracePt t="90305" x="1458913" y="4167188"/>
          <p14:tracePt t="90313" x="1439863" y="4195763"/>
          <p14:tracePt t="90321" x="1412875" y="4240213"/>
          <p14:tracePt t="90330" x="1376363" y="4286250"/>
          <p14:tracePt t="90338" x="1339850" y="4332288"/>
          <p14:tracePt t="90346" x="1312863" y="4386263"/>
          <p14:tracePt t="90355" x="1285875" y="4405313"/>
          <p14:tracePt t="90361" x="1266825" y="4432300"/>
          <p14:tracePt t="90371" x="1249363" y="4449763"/>
          <p14:tracePt t="90377" x="1239838" y="4449763"/>
          <p14:tracePt t="90388" x="1222375" y="4459288"/>
          <p14:tracePt t="90393" x="1222375" y="4468813"/>
          <p14:tracePt t="90513" x="1239838" y="4478338"/>
          <p14:tracePt t="90537" x="1249363" y="4478338"/>
          <p14:tracePt t="90577" x="1258888" y="4478338"/>
          <p14:tracePt t="90593" x="1303338" y="4468813"/>
          <p14:tracePt t="90601" x="1439863" y="4405313"/>
          <p14:tracePt t="90609" x="1604963" y="4376738"/>
          <p14:tracePt t="90617" x="1824038" y="4295775"/>
          <p14:tracePt t="90625" x="2124075" y="4213225"/>
          <p14:tracePt t="90633" x="2397125" y="4094163"/>
          <p14:tracePt t="90641" x="2643188" y="3984625"/>
          <p14:tracePt t="90649" x="2881313" y="3894138"/>
          <p14:tracePt t="90657" x="3054350" y="3794125"/>
          <p14:tracePt t="90665" x="3136900" y="3757613"/>
          <p14:tracePt t="90673" x="3181350" y="3730625"/>
          <p14:tracePt t="90681" x="3190875" y="3721100"/>
          <p14:tracePt t="90857" x="3181350" y="3721100"/>
          <p14:tracePt t="90866" x="3163888" y="3738563"/>
          <p14:tracePt t="90873" x="3100388" y="3794125"/>
          <p14:tracePt t="90881" x="3035300" y="3811588"/>
          <p14:tracePt t="90906" x="2844800" y="3948113"/>
          <p14:tracePt t="90913" x="2781300" y="3984625"/>
          <p14:tracePt t="90921" x="2752725" y="3984625"/>
          <p14:tracePt t="90929" x="2735263" y="3994150"/>
          <p14:tracePt t="90938" x="2698750" y="4013200"/>
          <p14:tracePt t="90945" x="2679700" y="4021138"/>
          <p14:tracePt t="90961" x="2662238" y="4021138"/>
          <p14:tracePt t="90970" x="2652713" y="4030663"/>
          <p14:tracePt t="90987" x="2625725" y="4040188"/>
          <p14:tracePt t="90993" x="2589213" y="4057650"/>
          <p14:tracePt t="91003" x="2543175" y="4076700"/>
          <p14:tracePt t="91009" x="2489200" y="4076700"/>
          <p14:tracePt t="91017" x="2416175" y="4094163"/>
          <p14:tracePt t="91025" x="2324100" y="4094163"/>
          <p14:tracePt t="91033" x="2279650" y="4113213"/>
          <p14:tracePt t="91041" x="2187575" y="4113213"/>
          <p14:tracePt t="91049" x="2114550" y="4113213"/>
          <p14:tracePt t="91057" x="2070100" y="4130675"/>
          <p14:tracePt t="91065" x="2024063" y="4130675"/>
          <p14:tracePt t="91073" x="1997075" y="4130675"/>
          <p14:tracePt t="91081" x="1968500" y="4130675"/>
          <p14:tracePt t="91089" x="1960563" y="4130675"/>
          <p14:tracePt t="91113" x="1951038" y="4130675"/>
          <p14:tracePt t="91121" x="1941513" y="4130675"/>
          <p14:tracePt t="91129" x="1914525" y="4113213"/>
          <p14:tracePt t="91145" x="1895475" y="4094163"/>
          <p14:tracePt t="91161" x="1887538" y="4076700"/>
          <p14:tracePt t="91170" x="1878013" y="4067175"/>
          <p14:tracePt t="91177" x="1860550" y="4049713"/>
          <p14:tracePt t="91193" x="1841500" y="4030663"/>
          <p14:tracePt t="91203" x="1841500" y="4021138"/>
          <p14:tracePt t="91209" x="1831975" y="4013200"/>
          <p14:tracePt t="91217" x="1831975" y="3994150"/>
          <p14:tracePt t="91225" x="1824038" y="3984625"/>
          <p14:tracePt t="91241" x="1824038" y="3957638"/>
          <p14:tracePt t="91257" x="1824038" y="3948113"/>
          <p14:tracePt t="91265" x="1824038" y="3940175"/>
          <p14:tracePt t="91273" x="1824038" y="3911600"/>
          <p14:tracePt t="91281" x="1824038" y="3894138"/>
          <p14:tracePt t="91289" x="1824038" y="3875088"/>
          <p14:tracePt t="91297" x="1824038" y="3867150"/>
          <p14:tracePt t="91305" x="1824038" y="3840163"/>
          <p14:tracePt t="91313" x="1831975" y="3840163"/>
          <p14:tracePt t="91321" x="1841500" y="3803650"/>
          <p14:tracePt t="91329" x="1860550" y="3775075"/>
          <p14:tracePt t="91338" x="1878013" y="3757613"/>
          <p14:tracePt t="91345" x="1895475" y="3738563"/>
          <p14:tracePt t="91354" x="1914525" y="3730625"/>
          <p14:tracePt t="91361" x="1951038" y="3702050"/>
          <p14:tracePt t="91370" x="1987550" y="3694113"/>
          <p14:tracePt t="91377" x="2041525" y="3657600"/>
          <p14:tracePt t="91387" x="2097088" y="3657600"/>
          <p14:tracePt t="91393" x="2151063" y="3648075"/>
          <p14:tracePt t="91403" x="2224088" y="3648075"/>
          <p14:tracePt t="91409" x="2287588" y="3648075"/>
          <p14:tracePt t="91417" x="2360613" y="3638550"/>
          <p14:tracePt t="91425" x="2452688" y="3638550"/>
          <p14:tracePt t="91433" x="2479675" y="3638550"/>
          <p14:tracePt t="91441" x="2525713" y="3638550"/>
          <p14:tracePt t="91449" x="2562225" y="3638550"/>
          <p14:tracePt t="91457" x="2579688" y="3638550"/>
          <p14:tracePt t="91465" x="2616200" y="3638550"/>
          <p14:tracePt t="91473" x="2635250" y="3657600"/>
          <p14:tracePt t="91481" x="2635250" y="3675063"/>
          <p14:tracePt t="91489" x="2643188" y="3694113"/>
          <p14:tracePt t="91497" x="2662238" y="3721100"/>
          <p14:tracePt t="91513" x="2671763" y="3738563"/>
          <p14:tracePt t="91521" x="2671763" y="3757613"/>
          <p14:tracePt t="91528" x="2679700" y="3767138"/>
          <p14:tracePt t="91600" x="2679700" y="3803650"/>
          <p14:tracePt t="91608" x="2679700" y="3830638"/>
          <p14:tracePt t="91617" x="2679700" y="3848100"/>
          <p14:tracePt t="91625" x="2679700" y="3875088"/>
          <p14:tracePt t="91633" x="2679700" y="3894138"/>
          <p14:tracePt t="91641" x="2679700" y="3921125"/>
          <p14:tracePt t="91649" x="2679700" y="3940175"/>
          <p14:tracePt t="91657" x="2679700" y="3948113"/>
          <p14:tracePt t="91665" x="2679700" y="3976688"/>
          <p14:tracePt t="91673" x="2679700" y="3984625"/>
          <p14:tracePt t="91681" x="2679700" y="4021138"/>
          <p14:tracePt t="91689" x="2679700" y="4030663"/>
          <p14:tracePt t="91697" x="2679700" y="4040188"/>
          <p14:tracePt t="91704" x="2679700" y="4049713"/>
          <p14:tracePt t="91721" x="2679700" y="4057650"/>
          <p14:tracePt t="91809" x="2679700" y="4067175"/>
          <p14:tracePt t="91817" x="2671763" y="4086225"/>
          <p14:tracePt t="91825" x="2652713" y="4094163"/>
          <p14:tracePt t="91833" x="2625725" y="4103688"/>
          <p14:tracePt t="91841" x="2616200" y="4113213"/>
          <p14:tracePt t="91849" x="2589213" y="4113213"/>
          <p14:tracePt t="91857" x="2570163" y="4113213"/>
          <p14:tracePt t="91865" x="2562225" y="4122738"/>
          <p14:tracePt t="91889" x="2543175" y="4122738"/>
          <p14:tracePt t="92473" x="2533650" y="4130675"/>
          <p14:tracePt t="92489" x="2525713" y="4140200"/>
          <p14:tracePt t="92497" x="2525713" y="4159250"/>
          <p14:tracePt t="92505" x="2516188" y="4186238"/>
          <p14:tracePt t="92889" x="2516188" y="4195763"/>
          <p14:tracePt t="92897" x="2516188" y="4203700"/>
          <p14:tracePt t="92906" x="2516188" y="4213225"/>
          <p14:tracePt t="92913" x="2516188" y="4232275"/>
          <p14:tracePt t="92937" x="2516188" y="4240213"/>
          <p14:tracePt t="92945" x="2533650" y="4268788"/>
          <p14:tracePt t="92961" x="2543175" y="4286250"/>
          <p14:tracePt t="92971" x="2552700" y="4332288"/>
          <p14:tracePt t="92977" x="2562225" y="4340225"/>
          <p14:tracePt t="92987" x="2570163" y="4359275"/>
          <p14:tracePt t="92993" x="2598738" y="4376738"/>
          <p14:tracePt t="93003" x="2598738" y="4386263"/>
          <p14:tracePt t="93009" x="2606675" y="4405313"/>
          <p14:tracePt t="93042" x="2616200" y="4422775"/>
          <p14:tracePt t="93112" x="2616200" y="4441825"/>
          <p14:tracePt t="93129" x="2616200" y="4449763"/>
          <p14:tracePt t="93137" x="2625725" y="4459288"/>
          <p14:tracePt t="93178" x="2625725" y="4468813"/>
          <p14:tracePt t="93193" x="2625725" y="4486275"/>
          <p14:tracePt t="93202" x="2625725" y="4495800"/>
          <p14:tracePt t="93225" x="2625725" y="4505325"/>
          <p14:tracePt t="93233" x="2625725" y="4522788"/>
          <p14:tracePt t="93241" x="2625725" y="4532313"/>
          <p14:tracePt t="93249" x="2625725" y="4551363"/>
          <p14:tracePt t="93257" x="2625725" y="4568825"/>
          <p14:tracePt t="93273" x="2625725" y="4578350"/>
          <p14:tracePt t="93281" x="2625725" y="4587875"/>
          <p14:tracePt t="93289" x="2625725" y="4605338"/>
          <p14:tracePt t="93297" x="2625725" y="4624388"/>
          <p14:tracePt t="93306" x="2616200" y="4641850"/>
          <p14:tracePt t="93313" x="2606675" y="4668838"/>
          <p14:tracePt t="93321" x="2606675" y="4678363"/>
          <p14:tracePt t="93329" x="2598738" y="4714875"/>
          <p14:tracePt t="93338" x="2598738" y="4724400"/>
          <p14:tracePt t="93345" x="2598738" y="4751388"/>
          <p14:tracePt t="93354" x="2598738" y="4760913"/>
          <p14:tracePt t="93361" x="2579688" y="4787900"/>
          <p14:tracePt t="93371" x="2579688" y="4797425"/>
          <p14:tracePt t="93388" x="2570163" y="4814888"/>
          <p14:tracePt t="93393" x="2562225" y="4833938"/>
          <p14:tracePt t="93405" x="2562225" y="4841875"/>
          <p14:tracePt t="93409" x="2562225" y="4851400"/>
          <p14:tracePt t="93418" x="2552700" y="4870450"/>
          <p14:tracePt t="93425" x="2533650" y="4897438"/>
          <p14:tracePt t="93441" x="2525713" y="4914900"/>
          <p14:tracePt t="93449" x="2516188" y="4933950"/>
          <p14:tracePt t="93473" x="2516188" y="4943475"/>
          <p14:tracePt t="93514" x="2506663" y="4951413"/>
          <p14:tracePt t="93586" x="2498725" y="4951413"/>
          <p14:tracePt t="93593" x="2489200" y="4970463"/>
          <p14:tracePt t="93610" x="2479675" y="4979988"/>
          <p14:tracePt t="93801" x="2462213" y="4987925"/>
          <p14:tracePt t="93809" x="2443163" y="5016500"/>
          <p14:tracePt t="93817" x="2397125" y="5053013"/>
          <p14:tracePt t="93825" x="2389188" y="5070475"/>
          <p14:tracePt t="93833" x="2370138" y="5097463"/>
          <p14:tracePt t="93841" x="2352675" y="5143500"/>
          <p14:tracePt t="93849" x="2343150" y="5170488"/>
          <p14:tracePt t="93857" x="2333625" y="5207000"/>
          <p14:tracePt t="93865" x="2324100" y="5226050"/>
          <p14:tracePt t="93873" x="2316163" y="5253038"/>
          <p14:tracePt t="93881" x="2316163" y="5262563"/>
          <p14:tracePt t="93890" x="2316163" y="5270500"/>
          <p14:tracePt t="93897" x="2306638" y="5289550"/>
          <p14:tracePt t="93906" x="2297113" y="5289550"/>
          <p14:tracePt t="94298" x="2287588" y="5280025"/>
          <p14:tracePt t="94304" x="2270125" y="5253038"/>
          <p14:tracePt t="94312" x="2233613" y="5226050"/>
          <p14:tracePt t="94320" x="2224088" y="5216525"/>
          <p14:tracePt t="94328" x="2224088" y="5189538"/>
          <p14:tracePt t="94336" x="2197100" y="5170488"/>
          <p14:tracePt t="94344" x="2187575" y="5133975"/>
          <p14:tracePt t="94352" x="2179638" y="5116513"/>
          <p14:tracePt t="94361" x="2170113" y="5116513"/>
          <p14:tracePt t="94368" x="2170113" y="5097463"/>
          <p14:tracePt t="94376" x="2151063" y="5080000"/>
          <p14:tracePt t="94385" x="2151063" y="5033963"/>
          <p14:tracePt t="94392" x="2143125" y="5006975"/>
          <p14:tracePt t="94401" x="2143125" y="4997450"/>
          <p14:tracePt t="94408" x="2143125" y="4979988"/>
          <p14:tracePt t="94416" x="2143125" y="4951413"/>
          <p14:tracePt t="94424" x="2143125" y="4933950"/>
          <p14:tracePt t="94433" x="2143125" y="4897438"/>
          <p14:tracePt t="94441" x="2143125" y="4878388"/>
          <p14:tracePt t="94449" x="2143125" y="4833938"/>
          <p14:tracePt t="94457" x="2143125" y="4778375"/>
          <p14:tracePt t="94465" x="2143125" y="4741863"/>
          <p14:tracePt t="94473" x="2143125" y="4697413"/>
          <p14:tracePt t="94481" x="2143125" y="4687888"/>
          <p14:tracePt t="94489" x="2143125" y="4651375"/>
          <p14:tracePt t="94505" x="2143125" y="4614863"/>
          <p14:tracePt t="94513" x="2143125" y="4595813"/>
          <p14:tracePt t="94521" x="2143125" y="4587875"/>
          <p14:tracePt t="94529" x="2143125" y="4559300"/>
          <p14:tracePt t="94538" x="2143125" y="4532313"/>
          <p14:tracePt t="94545" x="2143125" y="4522788"/>
          <p14:tracePt t="94554" x="2143125" y="4514850"/>
          <p14:tracePt t="94561" x="2143125" y="4495800"/>
          <p14:tracePt t="94570" x="2151063" y="4478338"/>
          <p14:tracePt t="94577" x="2151063" y="4468813"/>
          <p14:tracePt t="94587" x="2151063" y="4449763"/>
          <p14:tracePt t="94593" x="2151063" y="4422775"/>
          <p14:tracePt t="94603" x="2160588" y="4413250"/>
          <p14:tracePt t="94609" x="2160588" y="4405313"/>
          <p14:tracePt t="94617" x="2170113" y="4395788"/>
          <p14:tracePt t="94625" x="2187575" y="4368800"/>
          <p14:tracePt t="94634" x="2197100" y="4368800"/>
          <p14:tracePt t="94641" x="2206625" y="4340225"/>
          <p14:tracePt t="94650" x="2224088" y="4322763"/>
          <p14:tracePt t="94657" x="2243138" y="4295775"/>
          <p14:tracePt t="94665" x="2270125" y="4268788"/>
          <p14:tracePt t="94674" x="2279650" y="4240213"/>
          <p14:tracePt t="94681" x="2306638" y="4222750"/>
          <p14:tracePt t="94689" x="2316163" y="4195763"/>
          <p14:tracePt t="94698" x="2343150" y="4176713"/>
          <p14:tracePt t="94713" x="2352675" y="4167188"/>
          <p14:tracePt t="94721" x="2360613" y="4167188"/>
          <p14:tracePt t="94729" x="2360613" y="4159250"/>
          <p14:tracePt t="94745" x="2360613" y="4149725"/>
          <p14:tracePt t="94761" x="2370138" y="4140200"/>
          <p14:tracePt t="94770" x="2379663" y="4130675"/>
          <p14:tracePt t="94793" x="2379663" y="4113213"/>
          <p14:tracePt t="94809" x="2389188" y="4094163"/>
          <p14:tracePt t="95121" x="2389188" y="4076700"/>
          <p14:tracePt t="95128" x="2389188" y="4057650"/>
          <p14:tracePt t="95505" x="2389188" y="4049713"/>
          <p14:tracePt t="95761" x="2452688" y="4013200"/>
          <p14:tracePt t="95768" x="2579688" y="4013200"/>
          <p14:tracePt t="95777" x="2725738" y="3984625"/>
          <p14:tracePt t="95785" x="2808288" y="3976688"/>
          <p14:tracePt t="95793" x="2944813" y="3976688"/>
          <p14:tracePt t="95803" x="3108325" y="3976688"/>
          <p14:tracePt t="95809" x="3273425" y="3976688"/>
          <p14:tracePt t="95816" x="3400425" y="3976688"/>
          <p14:tracePt t="95824" x="3582988" y="3976688"/>
          <p14:tracePt t="95832" x="3765550" y="3976688"/>
          <p14:tracePt t="95840" x="3929063" y="3976688"/>
          <p14:tracePt t="95848" x="4057650" y="3976688"/>
          <p14:tracePt t="95856" x="4184650" y="3976688"/>
          <p14:tracePt t="95864" x="4257675" y="3976688"/>
          <p14:tracePt t="95872" x="4348163" y="3976688"/>
          <p14:tracePt t="95881" x="4440238" y="3976688"/>
          <p14:tracePt t="95889" x="4513263" y="3976688"/>
          <p14:tracePt t="95906" x="4676775" y="3976688"/>
          <p14:tracePt t="95913" x="4759325" y="3976688"/>
          <p14:tracePt t="95921" x="4813300" y="3976688"/>
          <p14:tracePt t="95929" x="4868863" y="3976688"/>
          <p14:tracePt t="95937" x="4905375" y="3976688"/>
          <p14:tracePt t="95945" x="4922838" y="3976688"/>
          <p14:tracePt t="95953" x="4941888" y="3976688"/>
          <p14:tracePt t="95961" x="4949825" y="3976688"/>
          <p14:tracePt t="96545" x="4959350" y="3967163"/>
          <p14:tracePt t="96697" x="4959350" y="3957638"/>
          <p14:tracePt t="96713" x="4922838" y="3957638"/>
          <p14:tracePt t="96721" x="4868863" y="3957638"/>
          <p14:tracePt t="96729" x="4795838" y="3957638"/>
          <p14:tracePt t="96737" x="4659313" y="4021138"/>
          <p14:tracePt t="96745" x="4494213" y="4049713"/>
          <p14:tracePt t="96754" x="4303713" y="4113213"/>
          <p14:tracePt t="96761" x="4048125" y="4167188"/>
          <p14:tracePt t="96771" x="3756025" y="4249738"/>
          <p14:tracePt t="96776" x="3455988" y="4322763"/>
          <p14:tracePt t="96785" x="3127375" y="4405313"/>
          <p14:tracePt t="96792" x="2817813" y="4422775"/>
          <p14:tracePt t="96801" x="2452688" y="4514850"/>
          <p14:tracePt t="96808" x="2260600" y="4578350"/>
          <p14:tracePt t="96816" x="1960563" y="4678363"/>
          <p14:tracePt t="96824" x="1741488" y="4732338"/>
          <p14:tracePt t="96832" x="1531938" y="4814888"/>
          <p14:tracePt t="96841" x="1403350" y="4870450"/>
          <p14:tracePt t="96849" x="1230313" y="4951413"/>
          <p14:tracePt t="96857" x="1185863" y="4970463"/>
          <p14:tracePt t="96865" x="1139825" y="5006975"/>
          <p14:tracePt t="96873" x="1076325" y="5060950"/>
          <p14:tracePt t="96881" x="1057275" y="5070475"/>
          <p14:tracePt t="96890" x="1039813" y="5097463"/>
          <p14:tracePt t="96897" x="1011238" y="5106988"/>
          <p14:tracePt t="96906" x="1011238" y="5116513"/>
          <p14:tracePt t="96913" x="1003300" y="5133975"/>
          <p14:tracePt t="96921" x="1003300" y="5143500"/>
          <p14:tracePt t="96945" x="1003300" y="5153025"/>
          <p14:tracePt t="97081" x="1003300" y="5160963"/>
          <p14:tracePt t="97089" x="1003300" y="5170488"/>
          <p14:tracePt t="97097" x="1011238" y="5180013"/>
          <p14:tracePt t="97106" x="1020763" y="5180013"/>
          <p14:tracePt t="97113" x="1030288" y="5180013"/>
          <p14:tracePt t="97122" x="1066800" y="5180013"/>
          <p14:tracePt t="97129" x="1084263" y="5180013"/>
          <p14:tracePt t="97137" x="1093788" y="5180013"/>
          <p14:tracePt t="97145" x="1103313" y="5180013"/>
          <p14:tracePt t="97282" x="1120775" y="5180013"/>
          <p14:tracePt t="97288" x="1157288" y="5153025"/>
          <p14:tracePt t="97296" x="1185863" y="5089525"/>
          <p14:tracePt t="97305" x="1193800" y="5024438"/>
          <p14:tracePt t="97312" x="1222375" y="4960938"/>
          <p14:tracePt t="97320" x="1222375" y="4906963"/>
          <p14:tracePt t="97328" x="1230313" y="4870450"/>
          <p14:tracePt t="97336" x="1239838" y="4824413"/>
          <p14:tracePt t="97344" x="1276350" y="4724400"/>
          <p14:tracePt t="97353" x="1293813" y="4687888"/>
          <p14:tracePt t="97361" x="1303338" y="4605338"/>
          <p14:tracePt t="97371" x="1312863" y="4532313"/>
          <p14:tracePt t="97377" x="1349375" y="4486275"/>
          <p14:tracePt t="97388" x="1385888" y="4432300"/>
          <p14:tracePt t="97393" x="1431925" y="4359275"/>
          <p14:tracePt t="97404" x="1495425" y="4286250"/>
          <p14:tracePt t="97409" x="1531938" y="4240213"/>
          <p14:tracePt t="97420" x="1585913" y="4176713"/>
          <p14:tracePt t="97425" x="1612900" y="4140200"/>
          <p14:tracePt t="97433" x="1677988" y="4094163"/>
          <p14:tracePt t="97441" x="1758950" y="4076700"/>
          <p14:tracePt t="97450" x="1795463" y="4067175"/>
          <p14:tracePt t="97457" x="1860550" y="4057650"/>
          <p14:tracePt t="97465" x="1924050" y="4013200"/>
          <p14:tracePt t="97475" x="1968500" y="4003675"/>
          <p14:tracePt t="97481" x="2005013" y="4003675"/>
          <p14:tracePt t="97490" x="2024063" y="3994150"/>
          <p14:tracePt t="97506" x="2041525" y="3994150"/>
          <p14:tracePt t="97657" x="2041525" y="3984625"/>
          <p14:tracePt t="97664" x="2033588" y="3976688"/>
          <p14:tracePt t="97672" x="2024063" y="3948113"/>
          <p14:tracePt t="97680" x="2014538" y="3911600"/>
          <p14:tracePt t="97688" x="1987550" y="3794125"/>
          <p14:tracePt t="97696" x="1951038" y="3730625"/>
          <p14:tracePt t="97704" x="1924050" y="3657600"/>
          <p14:tracePt t="97712" x="1905000" y="3548063"/>
          <p14:tracePt t="97721" x="1905000" y="3482975"/>
          <p14:tracePt t="97729" x="1905000" y="3411538"/>
          <p14:tracePt t="97737" x="1878013" y="3346450"/>
          <p14:tracePt t="97745" x="1868488" y="3273425"/>
          <p14:tracePt t="97754" x="1868488" y="3265488"/>
          <p14:tracePt t="97761" x="1868488" y="3236913"/>
          <p14:tracePt t="97770" x="1868488" y="3219450"/>
          <p14:tracePt t="97777" x="1860550" y="3182938"/>
          <p14:tracePt t="97881" x="1895475" y="3173413"/>
          <p14:tracePt t="97889" x="2051050" y="3173413"/>
          <p14:tracePt t="97898" x="2214563" y="3173413"/>
          <p14:tracePt t="97908" x="2498725" y="3173413"/>
          <p14:tracePt t="97913" x="2862263" y="3173413"/>
          <p14:tracePt t="97922" x="3236913" y="3173413"/>
          <p14:tracePt t="97929" x="3683000" y="3173413"/>
          <p14:tracePt t="97937" x="4029075" y="3146425"/>
          <p14:tracePt t="97945" x="4457700" y="3082925"/>
          <p14:tracePt t="97953" x="4849813" y="3036888"/>
          <p14:tracePt t="97961" x="5132388" y="2982913"/>
          <p14:tracePt t="97969" x="5314950" y="2982913"/>
          <p14:tracePt t="97977" x="5461000" y="2963863"/>
          <p14:tracePt t="97986" x="5597525" y="2954338"/>
          <p14:tracePt t="97993" x="5670550" y="2927350"/>
          <p14:tracePt t="98003" x="5697538" y="2927350"/>
          <p14:tracePt t="98009" x="5707063" y="2927350"/>
          <p14:tracePt t="98145" x="5697538" y="2927350"/>
          <p14:tracePt t="98161" x="5680075" y="2936875"/>
          <p14:tracePt t="98169" x="5661025" y="2946400"/>
          <p14:tracePt t="98186" x="5653088" y="2963863"/>
          <p14:tracePt t="98202" x="5643563" y="2963863"/>
          <p14:tracePt t="98208" x="5616575" y="2973388"/>
          <p14:tracePt t="98232" x="5616575" y="2982913"/>
          <p14:tracePt t="98240" x="5597525" y="2990850"/>
          <p14:tracePt t="98248" x="5588000" y="2990850"/>
          <p14:tracePt t="98256" x="5570538" y="3000375"/>
          <p14:tracePt t="98265" x="5561013" y="3000375"/>
          <p14:tracePt t="98282" x="5551488" y="3009900"/>
          <p14:tracePt t="98361" x="5524500" y="3036888"/>
          <p14:tracePt t="98369" x="5514975" y="3073400"/>
          <p14:tracePt t="98377" x="5507038" y="3100388"/>
          <p14:tracePt t="98385" x="5478463" y="3127375"/>
          <p14:tracePt t="98393" x="5470525" y="3146425"/>
          <p14:tracePt t="98403" x="5434013" y="3209925"/>
          <p14:tracePt t="98409" x="5424488" y="3246438"/>
          <p14:tracePt t="98419" x="5405438" y="3282950"/>
          <p14:tracePt t="98425" x="5368925" y="3355975"/>
          <p14:tracePt t="98433" x="5351463" y="3402013"/>
          <p14:tracePt t="98441" x="5351463" y="3492500"/>
          <p14:tracePt t="98449" x="5351463" y="3548063"/>
          <p14:tracePt t="98457" x="5341938" y="3575050"/>
          <p14:tracePt t="98465" x="5341938" y="3621088"/>
          <p14:tracePt t="98473" x="5341938" y="3657600"/>
          <p14:tracePt t="98481" x="5341938" y="3675063"/>
          <p14:tracePt t="98489" x="5341938" y="3702050"/>
          <p14:tracePt t="98497" x="5341938" y="3721100"/>
          <p14:tracePt t="98521" x="5341938" y="3738563"/>
          <p14:tracePt t="99434" x="5314950" y="3738563"/>
          <p14:tracePt t="99442" x="5305425" y="3738563"/>
          <p14:tracePt t="100073" x="5287963" y="3738563"/>
          <p14:tracePt t="100081" x="5268913" y="3711575"/>
          <p14:tracePt t="100089" x="5268913" y="3694113"/>
          <p14:tracePt t="100097" x="5268913" y="3665538"/>
          <p14:tracePt t="100105" x="5268913" y="3657600"/>
          <p14:tracePt t="100457" x="5268913" y="3648075"/>
          <p14:tracePt t="100569" x="5268913" y="3638550"/>
          <p14:tracePt t="100577" x="5268913" y="3629025"/>
          <p14:tracePt t="100592" x="5268913" y="3611563"/>
          <p14:tracePt t="100737" x="5268913" y="3592513"/>
          <p14:tracePt t="100745" x="5268913" y="3584575"/>
          <p14:tracePt t="100753" x="5268913" y="3565525"/>
          <p14:tracePt t="100761" x="5268913" y="3538538"/>
          <p14:tracePt t="100770" x="5278438" y="3519488"/>
          <p14:tracePt t="100777" x="5278438" y="3502025"/>
          <p14:tracePt t="100786" x="5278438" y="3482975"/>
          <p14:tracePt t="100803" x="5278438" y="3475038"/>
          <p14:tracePt t="100849" x="5287963" y="3465513"/>
          <p14:tracePt t="101042" x="5287963" y="3455988"/>
          <p14:tracePt t="101048" x="5297488" y="3446463"/>
          <p14:tracePt t="101056" x="5314950" y="3419475"/>
          <p14:tracePt t="101064" x="5324475" y="3402013"/>
          <p14:tracePt t="101072" x="5334000" y="3382963"/>
          <p14:tracePt t="101080" x="5368925" y="3338513"/>
          <p14:tracePt t="101089" x="5397500" y="3328988"/>
          <p14:tracePt t="101097" x="5424488" y="3302000"/>
          <p14:tracePt t="101106" x="5487988" y="3265488"/>
          <p14:tracePt t="101113" x="5570538" y="3209925"/>
          <p14:tracePt t="101121" x="5670550" y="3146425"/>
          <p14:tracePt t="101129" x="5789613" y="3090863"/>
          <p14:tracePt t="101137" x="5870575" y="3017838"/>
          <p14:tracePt t="101145" x="5953125" y="2954338"/>
          <p14:tracePt t="101153" x="6072188" y="2890838"/>
          <p14:tracePt t="101161" x="6172200" y="2808288"/>
          <p14:tracePt t="101170" x="6291263" y="2735263"/>
          <p14:tracePt t="101177" x="6354763" y="2690813"/>
          <p14:tracePt t="101186" x="6418263" y="2644775"/>
          <p14:tracePt t="101193" x="6464300" y="2617788"/>
          <p14:tracePt t="101203" x="6481763" y="2598738"/>
          <p14:tracePt t="101209" x="6491288" y="2589213"/>
          <p14:tracePt t="101219" x="6508750" y="2581275"/>
          <p14:tracePt t="101321" x="6518275" y="2581275"/>
          <p14:tracePt t="101385" x="6537325" y="2581275"/>
          <p14:tracePt t="101393" x="6545263" y="2581275"/>
          <p14:tracePt t="101402" x="6564313" y="2554288"/>
          <p14:tracePt t="101425" x="6564313" y="2525713"/>
          <p14:tracePt t="101434" x="6564313" y="2508250"/>
          <p14:tracePt t="101441" x="6564313" y="2481263"/>
          <p14:tracePt t="101449" x="6564313" y="2462213"/>
          <p14:tracePt t="101457" x="6564313" y="2425700"/>
          <p14:tracePt t="101465" x="6564313" y="2408238"/>
          <p14:tracePt t="101473" x="6564313" y="2379663"/>
          <p14:tracePt t="101481" x="6564313" y="2362200"/>
          <p14:tracePt t="101489" x="6564313" y="2343150"/>
          <p14:tracePt t="101497" x="6564313" y="2316163"/>
          <p14:tracePt t="101505" x="6564313" y="2298700"/>
          <p14:tracePt t="101513" x="6564313" y="2279650"/>
          <p14:tracePt t="101529" x="6564313" y="2252663"/>
          <p14:tracePt t="101537" x="6564313" y="2233613"/>
          <p14:tracePt t="101545" x="6545263" y="2189163"/>
          <p14:tracePt t="101561" x="6537325" y="2160588"/>
          <p14:tracePt t="101569" x="6537325" y="2152650"/>
          <p14:tracePt t="101577" x="6527800" y="2143125"/>
          <p14:tracePt t="101586" x="6518275" y="2116138"/>
          <p14:tracePt t="101593" x="6518275" y="2106613"/>
          <p14:tracePt t="101603" x="6500813" y="2079625"/>
          <p14:tracePt t="101609" x="6481763" y="2060575"/>
          <p14:tracePt t="101619" x="6472238" y="2052638"/>
          <p14:tracePt t="101625" x="6454775" y="2033588"/>
          <p14:tracePt t="101633" x="6454775" y="2024063"/>
          <p14:tracePt t="101641" x="6454775" y="2016125"/>
          <p14:tracePt t="101657" x="6445250" y="2016125"/>
          <p14:tracePt t="101793" x="6445250" y="1987550"/>
          <p14:tracePt t="101802" x="6445250" y="1979613"/>
          <p14:tracePt t="101816" x="6445250" y="1960563"/>
          <p14:tracePt t="101832" x="6445250" y="1943100"/>
          <p14:tracePt t="101857" x="6445250" y="1933575"/>
          <p14:tracePt t="101945" x="6445250" y="1924050"/>
          <p14:tracePt t="101969" x="6445250" y="1906588"/>
          <p14:tracePt t="102121" x="6435725" y="1897063"/>
          <p14:tracePt t="102137" x="6391275" y="1914525"/>
          <p14:tracePt t="102145" x="6345238" y="1943100"/>
          <p14:tracePt t="102154" x="6308725" y="1951038"/>
          <p14:tracePt t="102161" x="6262688" y="1960563"/>
          <p14:tracePt t="102170" x="6235700" y="1960563"/>
          <p14:tracePt t="102177" x="6189663" y="1970088"/>
          <p14:tracePt t="102187" x="6135688" y="1970088"/>
          <p14:tracePt t="102193" x="6080125" y="1970088"/>
          <p14:tracePt t="102204" x="6053138" y="1970088"/>
          <p14:tracePt t="102209" x="6043613" y="1970088"/>
          <p14:tracePt t="102219" x="6026150" y="1970088"/>
          <p14:tracePt t="102233" x="6007100" y="1970088"/>
          <p14:tracePt t="102480" x="5999163" y="1970088"/>
          <p14:tracePt t="102496" x="5999163" y="1951038"/>
          <p14:tracePt t="102513" x="6007100" y="1943100"/>
          <p14:tracePt t="102521" x="6035675" y="1943100"/>
          <p14:tracePt t="102529" x="6043613" y="1933575"/>
          <p14:tracePt t="102545" x="6062663" y="1914525"/>
          <p14:tracePt t="102553" x="6072188" y="1906588"/>
          <p14:tracePt t="102561" x="6089650" y="1897063"/>
          <p14:tracePt t="102570" x="6089650" y="1887538"/>
          <p14:tracePt t="102577" x="6116638" y="1878013"/>
          <p14:tracePt t="102586" x="6126163" y="1870075"/>
          <p14:tracePt t="102593" x="6135688" y="1860550"/>
          <p14:tracePt t="102603" x="6145213" y="1860550"/>
          <p14:tracePt t="102609" x="6153150" y="1860550"/>
          <p14:tracePt t="102625" x="6162675" y="1851025"/>
          <p14:tracePt t="102840" x="6172200" y="1851025"/>
          <p14:tracePt t="102848" x="6189663" y="1851025"/>
          <p14:tracePt t="102856" x="6199188" y="1851025"/>
          <p14:tracePt t="102864" x="6218238" y="1851025"/>
          <p14:tracePt t="102872" x="6245225" y="1851025"/>
          <p14:tracePt t="102891" x="6254750" y="1851025"/>
          <p14:tracePt t="103153" x="6281738" y="1870075"/>
          <p14:tracePt t="103169" x="6291263" y="1878013"/>
          <p14:tracePt t="103200" x="6291263" y="1897063"/>
          <p14:tracePt t="103257" x="6291263" y="1906588"/>
          <p14:tracePt t="103272" x="6291263" y="1924050"/>
          <p14:tracePt t="103280" x="6272213" y="1933575"/>
          <p14:tracePt t="103288" x="6235700" y="1970088"/>
          <p14:tracePt t="103296" x="6218238" y="1987550"/>
          <p14:tracePt t="103305" x="6199188" y="1997075"/>
          <p14:tracePt t="103313" x="6189663" y="2006600"/>
          <p14:tracePt t="103322" x="6172200" y="2016125"/>
          <p14:tracePt t="103345" x="6162675" y="2016125"/>
          <p14:tracePt t="103353" x="6153150" y="2024063"/>
          <p14:tracePt t="104672" x="6153150" y="2016125"/>
          <p14:tracePt t="104680" x="6162675" y="2016125"/>
          <p14:tracePt t="104688" x="6162675" y="2006600"/>
          <p14:tracePt t="104697" x="6162675" y="1997075"/>
          <p14:tracePt t="104713" x="6172200" y="1979613"/>
          <p14:tracePt t="104722" x="6181725" y="1960563"/>
          <p14:tracePt t="104737" x="6181725" y="1951038"/>
          <p14:tracePt t="104744" x="6181725" y="1933575"/>
          <p14:tracePt t="104760" x="6189663" y="1914525"/>
          <p14:tracePt t="104784" x="6189663" y="1906588"/>
          <p14:tracePt t="104898" x="6189663" y="1914525"/>
          <p14:tracePt t="104905" x="6189663" y="1924050"/>
          <p14:tracePt t="104921" x="6189663" y="1933575"/>
          <p14:tracePt t="104937" x="6189663" y="1951038"/>
          <p14:tracePt t="105146" x="6181725" y="1960563"/>
          <p14:tracePt t="105185" x="6181725" y="1970088"/>
          <p14:tracePt t="105201" x="6181725" y="1987550"/>
          <p14:tracePt t="105209" x="6181725" y="1997075"/>
          <p14:tracePt t="105218" x="6189663" y="1997075"/>
          <p14:tracePt t="105225" x="6208713" y="1997075"/>
          <p14:tracePt t="105236" x="6262688" y="1997075"/>
          <p14:tracePt t="105241" x="6308725" y="1997075"/>
          <p14:tracePt t="105249" x="6362700" y="1997075"/>
          <p14:tracePt t="105257" x="6418263" y="1997075"/>
          <p14:tracePt t="105265" x="6481763" y="1979613"/>
          <p14:tracePt t="105273" x="6508750" y="1970088"/>
          <p14:tracePt t="105281" x="6537325" y="1960563"/>
          <p14:tracePt t="105289" x="6564313" y="1943100"/>
          <p14:tracePt t="105329" x="6573838" y="1933575"/>
          <p14:tracePt t="105345" x="6581775" y="1914525"/>
          <p14:tracePt t="105378" x="6591300" y="1897063"/>
          <p14:tracePt t="105393" x="6591300" y="1870075"/>
          <p14:tracePt t="105401" x="6610350" y="1851025"/>
          <p14:tracePt t="105409" x="6618288" y="1841500"/>
          <p14:tracePt t="105418" x="6618288" y="1824038"/>
          <p14:tracePt t="105425" x="6618288" y="1804988"/>
          <p14:tracePt t="105435" x="6618288" y="1797050"/>
          <p14:tracePt t="105441" x="6627813" y="1778000"/>
          <p14:tracePt t="105449" x="6627813" y="1760538"/>
          <p14:tracePt t="105473" x="6627813" y="1741488"/>
          <p14:tracePt t="105489" x="6627813" y="1731963"/>
          <p14:tracePt t="105818" x="6564313" y="1778000"/>
          <p14:tracePt t="105824" x="6381750" y="1914525"/>
          <p14:tracePt t="105832" x="6189663" y="2024063"/>
          <p14:tracePt t="105840" x="5943600" y="2160588"/>
          <p14:tracePt t="105848" x="5643563" y="2352675"/>
          <p14:tracePt t="105856" x="5305425" y="2481263"/>
          <p14:tracePt t="105864" x="5151438" y="2562225"/>
          <p14:tracePt t="105872" x="4978400" y="2635250"/>
          <p14:tracePt t="105881" x="4759325" y="2717800"/>
          <p14:tracePt t="105889" x="4640263" y="2790825"/>
          <p14:tracePt t="105906" x="4467225" y="2873375"/>
          <p14:tracePt t="105912" x="4403725" y="2917825"/>
          <p14:tracePt t="105920" x="4357688" y="2936875"/>
          <p14:tracePt t="105928" x="4311650" y="2990850"/>
          <p14:tracePt t="105936" x="4248150" y="3027363"/>
          <p14:tracePt t="105944" x="4194175" y="3073400"/>
          <p14:tracePt t="105952" x="4148138" y="3127375"/>
          <p14:tracePt t="105960" x="4094163" y="3173413"/>
          <p14:tracePt t="105968" x="4065588" y="3209925"/>
          <p14:tracePt t="105977" x="4048125" y="3228975"/>
          <p14:tracePt t="105987" x="4002088" y="3255963"/>
          <p14:tracePt t="105992" x="3965575" y="3282950"/>
          <p14:tracePt t="106000" x="3938588" y="3302000"/>
          <p14:tracePt t="106009" x="3911600" y="3328988"/>
          <p14:tracePt t="106017" x="3883025" y="3346450"/>
          <p14:tracePt t="106024" x="3856038" y="3382963"/>
          <p14:tracePt t="106032" x="3792538" y="3411538"/>
          <p14:tracePt t="106040" x="3783013" y="3429000"/>
          <p14:tracePt t="106049" x="3765550" y="3438525"/>
          <p14:tracePt t="106058" x="3738563" y="3446463"/>
          <p14:tracePt t="106065" x="3702050" y="3475038"/>
          <p14:tracePt t="106073" x="3665538" y="3482975"/>
          <p14:tracePt t="106081" x="3582988" y="3538538"/>
          <p14:tracePt t="106090" x="3527425" y="3592513"/>
          <p14:tracePt t="106097" x="3463925" y="3629025"/>
          <p14:tracePt t="106106" x="3400425" y="3665538"/>
          <p14:tracePt t="106113" x="3346450" y="3684588"/>
          <p14:tracePt t="106121" x="3281363" y="3694113"/>
          <p14:tracePt t="106129" x="3236913" y="3730625"/>
          <p14:tracePt t="106137" x="3200400" y="3730625"/>
          <p14:tracePt t="106145" x="3163888" y="3730625"/>
          <p14:tracePt t="106153" x="3108325" y="3748088"/>
          <p14:tracePt t="106161" x="3027363" y="3775075"/>
          <p14:tracePt t="106170" x="2954338" y="3803650"/>
          <p14:tracePt t="106177" x="2871788" y="3840163"/>
          <p14:tracePt t="106187" x="2752725" y="3884613"/>
          <p14:tracePt t="106193" x="2635250" y="3948113"/>
          <p14:tracePt t="106202" x="2489200" y="4003675"/>
          <p14:tracePt t="106209" x="2360613" y="4030663"/>
          <p14:tracePt t="106219" x="2224088" y="4094163"/>
          <p14:tracePt t="106225" x="2087563" y="4140200"/>
          <p14:tracePt t="106235" x="1978025" y="4167188"/>
          <p14:tracePt t="106241" x="1924050" y="4176713"/>
          <p14:tracePt t="106249" x="1878013" y="4186238"/>
          <p14:tracePt t="106257" x="1860550" y="4203700"/>
          <p14:tracePt t="106648" x="1978025" y="4176713"/>
          <p14:tracePt t="106656" x="2160588" y="4130675"/>
          <p14:tracePt t="106664" x="2397125" y="4076700"/>
          <p14:tracePt t="106672" x="2679700" y="4040188"/>
          <p14:tracePt t="106680" x="2998788" y="4003675"/>
          <p14:tracePt t="106688" x="3354388" y="3940175"/>
          <p14:tracePt t="106696" x="3956050" y="3894138"/>
          <p14:tracePt t="106704" x="4321175" y="3830638"/>
          <p14:tracePt t="106712" x="4557713" y="3811588"/>
          <p14:tracePt t="106720" x="4868863" y="3767138"/>
          <p14:tracePt t="106729" x="5059363" y="3738563"/>
          <p14:tracePt t="106737" x="5187950" y="3721100"/>
          <p14:tracePt t="106745" x="5241925" y="3711575"/>
          <p14:tracePt t="106753" x="5260975" y="3711575"/>
          <p14:tracePt t="107793" x="5251450" y="3711575"/>
          <p14:tracePt t="107817" x="5232400" y="3711575"/>
          <p14:tracePt t="107834" x="5224463" y="3711575"/>
          <p14:tracePt t="109025" x="5214938" y="3702050"/>
          <p14:tracePt t="109034" x="5214938" y="3665538"/>
          <p14:tracePt t="109041" x="5268913" y="3602038"/>
          <p14:tracePt t="109049" x="5351463" y="3529013"/>
          <p14:tracePt t="109057" x="5387975" y="3482975"/>
          <p14:tracePt t="109065" x="5424488" y="3402013"/>
          <p14:tracePt t="109072" x="5514975" y="3319463"/>
          <p14:tracePt t="109080" x="5580063" y="3255963"/>
          <p14:tracePt t="109088" x="5697538" y="3192463"/>
          <p14:tracePt t="109096" x="5816600" y="3090863"/>
          <p14:tracePt t="109104" x="5916613" y="2990850"/>
          <p14:tracePt t="109112" x="6016625" y="2900363"/>
          <p14:tracePt t="109120" x="6072188" y="2817813"/>
          <p14:tracePt t="109129" x="6126163" y="2771775"/>
          <p14:tracePt t="109136" x="6181725" y="2690813"/>
          <p14:tracePt t="109145" x="6199188" y="2644775"/>
          <p14:tracePt t="109153" x="6226175" y="2581275"/>
          <p14:tracePt t="109161" x="6245225" y="2535238"/>
          <p14:tracePt t="109169" x="6262688" y="2489200"/>
          <p14:tracePt t="109176" x="6281738" y="2444750"/>
          <p14:tracePt t="109185" x="6299200" y="2416175"/>
          <p14:tracePt t="109200" x="6308725" y="2371725"/>
          <p14:tracePt t="109208" x="6326188" y="2335213"/>
          <p14:tracePt t="109217" x="6335713" y="2316163"/>
          <p14:tracePt t="109224" x="6362700" y="2270125"/>
          <p14:tracePt t="109240" x="6381750" y="2225675"/>
          <p14:tracePt t="109248" x="6391275" y="2206625"/>
          <p14:tracePt t="109257" x="6408738" y="2189163"/>
          <p14:tracePt t="109265" x="6418263" y="2170113"/>
          <p14:tracePt t="109273" x="6418263" y="2160588"/>
          <p14:tracePt t="109281" x="6427788" y="2152650"/>
          <p14:tracePt t="109289" x="6427788" y="2143125"/>
          <p14:tracePt t="109312" x="6427788" y="2133600"/>
          <p14:tracePt t="109353" x="6427788" y="2125663"/>
          <p14:tracePt t="109361" x="6435725" y="2116138"/>
          <p14:tracePt t="109369" x="6445250" y="2106613"/>
          <p14:tracePt t="109377" x="6454775" y="2097088"/>
          <p14:tracePt t="109385" x="6464300" y="2089150"/>
          <p14:tracePt t="109393" x="6481763" y="2070100"/>
          <p14:tracePt t="109409" x="6508750" y="2043113"/>
          <p14:tracePt t="109420" x="6518275" y="2033588"/>
          <p14:tracePt t="109425" x="6537325" y="2016125"/>
          <p14:tracePt t="109435" x="6545263" y="1997075"/>
          <p14:tracePt t="109441" x="6554788" y="1979613"/>
          <p14:tracePt t="109449" x="6554788" y="1970088"/>
          <p14:tracePt t="109457" x="6564313" y="1951038"/>
          <p14:tracePt t="109473" x="6564313" y="1943100"/>
          <p14:tracePt t="109641" x="6537325" y="1933575"/>
          <p14:tracePt t="109649" x="6491288" y="1933575"/>
          <p14:tracePt t="109657" x="6464300" y="1933575"/>
          <p14:tracePt t="109665" x="6435725" y="1933575"/>
          <p14:tracePt t="109673" x="6427788" y="1933575"/>
          <p14:tracePt t="109681" x="6391275" y="1933575"/>
          <p14:tracePt t="109761" x="6381750" y="1933575"/>
          <p14:tracePt t="109769" x="6381750" y="1914525"/>
          <p14:tracePt t="109777" x="6381750" y="1906588"/>
          <p14:tracePt t="109785" x="6381750" y="1887538"/>
          <p14:tracePt t="109793" x="6372225" y="1870075"/>
          <p14:tracePt t="109802" x="6372225" y="1841500"/>
          <p14:tracePt t="109809" x="6372225" y="1824038"/>
          <p14:tracePt t="109819" x="6372225" y="1778000"/>
          <p14:tracePt t="109825" x="6372225" y="1768475"/>
          <p14:tracePt t="109835" x="6372225" y="1724025"/>
          <p14:tracePt t="109841" x="6372225" y="1697038"/>
          <p14:tracePt t="109849" x="6372225" y="1677988"/>
          <p14:tracePt t="109857" x="6372225" y="1668463"/>
          <p14:tracePt t="109865" x="6372225" y="1641475"/>
          <p14:tracePt t="109873" x="6372225" y="1631950"/>
          <p14:tracePt t="109881" x="6372225" y="1604963"/>
          <p14:tracePt t="109903" x="6418263" y="1558925"/>
          <p14:tracePt t="109906" x="6427788" y="1541463"/>
          <p14:tracePt t="109913" x="6445250" y="1504950"/>
          <p14:tracePt t="109922" x="6464300" y="1477963"/>
          <p14:tracePt t="109929" x="6472238" y="1468438"/>
          <p14:tracePt t="109938" x="6500813" y="1441450"/>
          <p14:tracePt t="109945" x="6508750" y="1431925"/>
          <p14:tracePt t="109953" x="6518275" y="1431925"/>
          <p14:tracePt t="109961" x="6537325" y="1412875"/>
          <p14:tracePt t="109976" x="6545263" y="1404938"/>
          <p14:tracePt t="109992" x="6554788" y="1395413"/>
          <p14:tracePt t="110008" x="6564313" y="1395413"/>
          <p14:tracePt t="110017" x="6573838" y="1395413"/>
          <p14:tracePt t="110024" x="6581775" y="1395413"/>
          <p14:tracePt t="110040" x="6610350" y="1395413"/>
          <p14:tracePt t="110049" x="6618288" y="1395413"/>
          <p14:tracePt t="110057" x="6627813" y="1395413"/>
          <p14:tracePt t="110097" x="6664325" y="1395413"/>
          <p14:tracePt t="110105" x="6673850" y="1412875"/>
          <p14:tracePt t="110113" x="6691313" y="1431925"/>
          <p14:tracePt t="110121" x="6718300" y="1458913"/>
          <p14:tracePt t="110129" x="6718300" y="1495425"/>
          <p14:tracePt t="110137" x="6727825" y="1522413"/>
          <p14:tracePt t="110145" x="6727825" y="1577975"/>
          <p14:tracePt t="110154" x="6746875" y="1631950"/>
          <p14:tracePt t="110161" x="6764338" y="1668463"/>
          <p14:tracePt t="110169" x="6773863" y="1704975"/>
          <p14:tracePt t="110177" x="6773863" y="1741488"/>
          <p14:tracePt t="110186" x="6783388" y="1778000"/>
          <p14:tracePt t="110193" x="6783388" y="1787525"/>
          <p14:tracePt t="110202" x="6783388" y="1804988"/>
          <p14:tracePt t="110209" x="6783388" y="1824038"/>
          <p14:tracePt t="110219" x="6783388" y="1841500"/>
          <p14:tracePt t="110225" x="6773863" y="1860550"/>
          <p14:tracePt t="110235" x="6764338" y="1887538"/>
          <p14:tracePt t="110241" x="6754813" y="1897063"/>
          <p14:tracePt t="110249" x="6754813" y="1914525"/>
          <p14:tracePt t="110257" x="6727825" y="1933575"/>
          <p14:tracePt t="110265" x="6710363" y="1951038"/>
          <p14:tracePt t="110273" x="6710363" y="1970088"/>
          <p14:tracePt t="110281" x="6700838" y="1997075"/>
          <p14:tracePt t="110289" x="6700838" y="2016125"/>
          <p14:tracePt t="110297" x="6673850" y="2043113"/>
          <p14:tracePt t="110305" x="6664325" y="2060575"/>
          <p14:tracePt t="110321" x="6654800" y="2079625"/>
          <p14:tracePt t="110601" x="6654800" y="2089150"/>
          <p14:tracePt t="110937" x="6654800" y="2097088"/>
          <p14:tracePt t="110945" x="6654800" y="2125663"/>
          <p14:tracePt t="110953" x="6654800" y="2133600"/>
          <p14:tracePt t="110961" x="6654800" y="2143125"/>
          <p14:tracePt t="110970" x="6654800" y="2170113"/>
          <p14:tracePt t="110986" x="6654800" y="2179638"/>
          <p14:tracePt t="111003" x="6654800" y="2189163"/>
          <p14:tracePt t="111265" x="6654800" y="2197100"/>
          <p14:tracePt t="111377" x="6654800" y="2206625"/>
          <p14:tracePt t="111393" x="6654800" y="2216150"/>
          <p14:tracePt t="111417" x="6645275" y="2233613"/>
          <p14:tracePt t="111689" x="6637338" y="2233613"/>
          <p14:tracePt t="111721" x="6645275" y="2262188"/>
          <p14:tracePt t="111729" x="6673850" y="2279650"/>
          <p14:tracePt t="111737" x="6727825" y="2289175"/>
          <p14:tracePt t="111745" x="6773863" y="2306638"/>
          <p14:tracePt t="111753" x="6837363" y="2325688"/>
          <p14:tracePt t="111761" x="6864350" y="2335213"/>
          <p14:tracePt t="111769" x="6910388" y="2343150"/>
          <p14:tracePt t="111777" x="6946900" y="2352675"/>
          <p14:tracePt t="111786" x="6956425" y="2362200"/>
          <p14:tracePt t="111793" x="6983413" y="2371725"/>
          <p14:tracePt t="111802" x="7000875" y="2371725"/>
          <p14:tracePt t="111873" x="7010400" y="2379663"/>
          <p14:tracePt t="111892" x="7019925" y="2398713"/>
          <p14:tracePt t="111905" x="7019925" y="2408238"/>
          <p14:tracePt t="111921" x="7019925" y="2416175"/>
          <p14:tracePt t="111937" x="7019925" y="2435225"/>
          <p14:tracePt t="111945" x="7019925" y="2444750"/>
          <p14:tracePt t="111969" x="7019925" y="2452688"/>
          <p14:tracePt t="112089" x="7010400" y="2452688"/>
          <p14:tracePt t="112096" x="7000875" y="2452688"/>
          <p14:tracePt t="112104" x="6983413" y="2452688"/>
          <p14:tracePt t="112112" x="6964363" y="2452688"/>
          <p14:tracePt t="112120" x="6946900" y="2452688"/>
          <p14:tracePt t="112136" x="6929438" y="2452688"/>
          <p14:tracePt t="112144" x="6919913" y="2452688"/>
          <p14:tracePt t="112152" x="6900863" y="2452688"/>
          <p14:tracePt t="112161" x="6892925" y="2444750"/>
          <p14:tracePt t="112169" x="6883400" y="2444750"/>
          <p14:tracePt t="112177" x="6864350" y="2435225"/>
          <p14:tracePt t="112361" x="6864350" y="2425700"/>
          <p14:tracePt t="112369" x="6846888" y="2425700"/>
          <p14:tracePt t="112377" x="6837363" y="2416175"/>
          <p14:tracePt t="112386" x="6819900" y="2398713"/>
          <p14:tracePt t="112409" x="6810375" y="2389188"/>
          <p14:tracePt t="112688" x="6819900" y="2389188"/>
          <p14:tracePt t="112696" x="6827838" y="2389188"/>
          <p14:tracePt t="112705" x="6856413" y="2389188"/>
          <p14:tracePt t="112721" x="6873875" y="2425700"/>
          <p14:tracePt t="112729" x="6900863" y="2444750"/>
          <p14:tracePt t="112738" x="6919913" y="2452688"/>
          <p14:tracePt t="112744" x="6937375" y="2452688"/>
          <p14:tracePt t="112752" x="6973888" y="2452688"/>
          <p14:tracePt t="112760" x="6973888" y="2462213"/>
          <p14:tracePt t="112768" x="6983413" y="2462213"/>
          <p14:tracePt t="112776" x="7000875" y="2471738"/>
          <p14:tracePt t="113394" x="6973888" y="2471738"/>
          <p14:tracePt t="113401" x="6919913" y="2471738"/>
          <p14:tracePt t="113408" x="6864350" y="2471738"/>
          <p14:tracePt t="113417" x="6791325" y="2471738"/>
          <p14:tracePt t="113424" x="6681788" y="2471738"/>
          <p14:tracePt t="113433" x="6573838" y="2481263"/>
          <p14:tracePt t="113440" x="6435725" y="2525713"/>
          <p14:tracePt t="113448" x="6291263" y="2525713"/>
          <p14:tracePt t="113456" x="6181725" y="2581275"/>
          <p14:tracePt t="113464" x="6062663" y="2598738"/>
          <p14:tracePt t="113473" x="5972175" y="2598738"/>
          <p14:tracePt t="113481" x="5916613" y="2598738"/>
          <p14:tracePt t="113489" x="5889625" y="2598738"/>
          <p14:tracePt t="113497" x="5862638" y="2608263"/>
          <p14:tracePt t="113505" x="5853113" y="2608263"/>
          <p14:tracePt t="113561" x="5843588" y="2608263"/>
          <p14:tracePt t="113569" x="5826125" y="2608263"/>
          <p14:tracePt t="113577" x="5816600" y="2608263"/>
          <p14:tracePt t="113586" x="5797550" y="2608263"/>
          <p14:tracePt t="113593" x="5743575" y="2608263"/>
          <p14:tracePt t="113603" x="5707063" y="2608263"/>
          <p14:tracePt t="113609" x="5661025" y="2608263"/>
          <p14:tracePt t="113619" x="5607050" y="2608263"/>
          <p14:tracePt t="113625" x="5570538" y="2608263"/>
          <p14:tracePt t="113636" x="5543550" y="2608263"/>
          <p14:tracePt t="113641" x="5497513" y="2608263"/>
          <p14:tracePt t="113652" x="5487988" y="2608263"/>
          <p14:tracePt t="113657" x="5478463" y="2608263"/>
          <p14:tracePt t="113665" x="5470525" y="2608263"/>
          <p14:tracePt t="113770" x="5451475" y="2608263"/>
          <p14:tracePt t="113778" x="5441950" y="2608263"/>
          <p14:tracePt t="113785" x="5424488" y="2589213"/>
          <p14:tracePt t="113793" x="5387975" y="2589213"/>
          <p14:tracePt t="113802" x="5341938" y="2581275"/>
          <p14:tracePt t="113809" x="5268913" y="2571750"/>
          <p14:tracePt t="113818" x="5205413" y="2571750"/>
          <p14:tracePt t="113825" x="5132388" y="2571750"/>
          <p14:tracePt t="113835" x="5041900" y="2571750"/>
          <p14:tracePt t="113842" x="4932363" y="2571750"/>
          <p14:tracePt t="113851" x="4840288" y="2571750"/>
          <p14:tracePt t="113857" x="4749800" y="2571750"/>
          <p14:tracePt t="113866" x="4659313" y="2571750"/>
          <p14:tracePt t="113873" x="4586288" y="2571750"/>
          <p14:tracePt t="113881" x="4530725" y="2571750"/>
          <p14:tracePt t="113905" x="4448175" y="2571750"/>
          <p14:tracePt t="113921" x="4440238" y="2562225"/>
          <p14:tracePt t="113953" x="4430713" y="2554288"/>
          <p14:tracePt t="113961" x="4430713" y="2535238"/>
          <p14:tracePt t="113977" x="4430713" y="2508250"/>
          <p14:tracePt t="113985" x="4430713" y="2489200"/>
          <p14:tracePt t="113993" x="4421188" y="2462213"/>
          <p14:tracePt t="114009" x="4403725" y="2444750"/>
          <p14:tracePt t="114025" x="4394200" y="2398713"/>
          <p14:tracePt t="114035" x="4376738" y="2379663"/>
          <p14:tracePt t="114041" x="4376738" y="2362200"/>
          <p14:tracePt t="114051" x="4357688" y="2343150"/>
          <p14:tracePt t="114057" x="4348163" y="2325688"/>
          <p14:tracePt t="114065" x="4348163" y="2316163"/>
          <p14:tracePt t="114073" x="4348163" y="2279650"/>
          <p14:tracePt t="114081" x="4340225" y="2252663"/>
          <p14:tracePt t="114089" x="4330700" y="2216150"/>
          <p14:tracePt t="114105" x="4330700" y="2189163"/>
          <p14:tracePt t="114113" x="4330700" y="2170113"/>
          <p14:tracePt t="114121" x="4330700" y="2125663"/>
          <p14:tracePt t="114129" x="4330700" y="2106613"/>
          <p14:tracePt t="114137" x="4330700" y="2079625"/>
          <p14:tracePt t="114145" x="4330700" y="2070100"/>
          <p14:tracePt t="114153" x="4330700" y="2060575"/>
          <p14:tracePt t="114161" x="4330700" y="2052638"/>
          <p14:tracePt t="114169" x="4330700" y="2043113"/>
          <p14:tracePt t="114177" x="4330700" y="2033588"/>
          <p14:tracePt t="114185" x="4330700" y="2024063"/>
          <p14:tracePt t="114305" x="4330700" y="2016125"/>
          <p14:tracePt t="114313" x="4303713" y="2016125"/>
          <p14:tracePt t="114321" x="4257675" y="2016125"/>
          <p14:tracePt t="114329" x="4211638" y="2043113"/>
          <p14:tracePt t="114337" x="4184650" y="2043113"/>
          <p14:tracePt t="114345" x="4138613" y="2043113"/>
          <p14:tracePt t="114354" x="4111625" y="2043113"/>
          <p14:tracePt t="114361" x="4094163" y="2043113"/>
          <p14:tracePt t="114369" x="4057650" y="2043113"/>
          <p14:tracePt t="114378" x="4048125" y="2043113"/>
          <p14:tracePt t="114522" x="4038600" y="2043113"/>
          <p14:tracePt t="114528" x="4038600" y="2033588"/>
          <p14:tracePt t="114544" x="4038600" y="2016125"/>
          <p14:tracePt t="114560" x="4038600" y="2006600"/>
          <p14:tracePt t="115153" x="4011613" y="2006600"/>
          <p14:tracePt t="115161" x="3975100" y="2052638"/>
          <p14:tracePt t="115169" x="3948113" y="2089150"/>
          <p14:tracePt t="115177" x="3929063" y="2106613"/>
          <p14:tracePt t="115185" x="3892550" y="2152650"/>
          <p14:tracePt t="115193" x="3883025" y="2170113"/>
          <p14:tracePt t="115202" x="3875088" y="2216150"/>
          <p14:tracePt t="115218" x="3875088" y="2270125"/>
          <p14:tracePt t="115225" x="3856038" y="2289175"/>
          <p14:tracePt t="115235" x="3838575" y="2316163"/>
          <p14:tracePt t="115241" x="3829050" y="2335213"/>
          <p14:tracePt t="115251" x="3829050" y="2352675"/>
          <p14:tracePt t="115257" x="3802063" y="2371725"/>
          <p14:tracePt t="115265" x="3792538" y="2408238"/>
          <p14:tracePt t="115273" x="3783013" y="2425700"/>
          <p14:tracePt t="115281" x="3783013" y="2435225"/>
          <p14:tracePt t="115289" x="3775075" y="2444750"/>
          <p14:tracePt t="115297" x="3765550" y="2481263"/>
          <p14:tracePt t="115305" x="3746500" y="2508250"/>
          <p14:tracePt t="115313" x="3729038" y="2554288"/>
          <p14:tracePt t="115322" x="3692525" y="2598738"/>
          <p14:tracePt t="115329" x="3665538" y="2644775"/>
          <p14:tracePt t="115338" x="3629025" y="2708275"/>
          <p14:tracePt t="115345" x="3619500" y="2727325"/>
          <p14:tracePt t="115353" x="3600450" y="2754313"/>
          <p14:tracePt t="115361" x="3573463" y="2817813"/>
          <p14:tracePt t="115369" x="3556000" y="2863850"/>
          <p14:tracePt t="115377" x="3536950" y="2881313"/>
          <p14:tracePt t="115386" x="3527425" y="2900363"/>
          <p14:tracePt t="115393" x="3509963" y="2927350"/>
          <p14:tracePt t="115402" x="3500438" y="2946400"/>
          <p14:tracePt t="115409" x="3482975" y="2963863"/>
          <p14:tracePt t="115418" x="3473450" y="2973388"/>
          <p14:tracePt t="115435" x="3463925" y="2990850"/>
          <p14:tracePt t="115441" x="3455988" y="3000375"/>
          <p14:tracePt t="115451" x="3436938" y="3009900"/>
          <p14:tracePt t="115465" x="3419475" y="3036888"/>
          <p14:tracePt t="115473" x="3409950" y="3054350"/>
          <p14:tracePt t="115481" x="3363913" y="3090863"/>
          <p14:tracePt t="115489" x="3354388" y="3109913"/>
          <p14:tracePt t="115497" x="3317875" y="3146425"/>
          <p14:tracePt t="115505" x="3309938" y="3146425"/>
          <p14:tracePt t="115513" x="3290888" y="3163888"/>
          <p14:tracePt t="115521" x="3273425" y="3192463"/>
          <p14:tracePt t="115529" x="3254375" y="3200400"/>
          <p14:tracePt t="115538" x="3236913" y="3219450"/>
          <p14:tracePt t="115545" x="3227388" y="3228975"/>
          <p14:tracePt t="115553" x="3200400" y="3255963"/>
          <p14:tracePt t="115561" x="3190875" y="3255963"/>
          <p14:tracePt t="115569" x="3163888" y="3282950"/>
          <p14:tracePt t="115577" x="3154363" y="3292475"/>
          <p14:tracePt t="115585" x="3144838" y="3302000"/>
          <p14:tracePt t="115593" x="3100388" y="3328988"/>
          <p14:tracePt t="115602" x="3081338" y="3346450"/>
          <p14:tracePt t="115609" x="3035300" y="3375025"/>
          <p14:tracePt t="115618" x="2998788" y="3392488"/>
          <p14:tracePt t="115625" x="2971800" y="3411538"/>
          <p14:tracePt t="115635" x="2925763" y="3429000"/>
          <p14:tracePt t="115641" x="2881313" y="3455988"/>
          <p14:tracePt t="115651" x="2817813" y="3492500"/>
          <p14:tracePt t="115657" x="2798763" y="3502025"/>
          <p14:tracePt t="115665" x="2744788" y="3519488"/>
          <p14:tracePt t="115673" x="2662238" y="3548063"/>
          <p14:tracePt t="115681" x="2635250" y="3575050"/>
          <p14:tracePt t="115689" x="2562225" y="3592513"/>
          <p14:tracePt t="115697" x="2498725" y="3629025"/>
          <p14:tracePt t="115705" x="2452688" y="3657600"/>
          <p14:tracePt t="115713" x="2425700" y="3684588"/>
          <p14:tracePt t="115721" x="2370138" y="3721100"/>
          <p14:tracePt t="115729" x="2352675" y="3730625"/>
          <p14:tracePt t="115738" x="2324100" y="3748088"/>
          <p14:tracePt t="115745" x="2306638" y="3767138"/>
          <p14:tracePt t="115753" x="2297113" y="3767138"/>
          <p14:tracePt t="115761" x="2287588" y="3775075"/>
          <p14:tracePt t="115768" x="2279650" y="3784600"/>
          <p14:tracePt t="115777" x="2279650" y="3794125"/>
          <p14:tracePt t="115985" x="2297113" y="3775075"/>
          <p14:tracePt t="115993" x="2324100" y="3738563"/>
          <p14:tracePt t="116001" x="2343150" y="3711575"/>
          <p14:tracePt t="116009" x="2379663" y="3694113"/>
          <p14:tracePt t="116019" x="2406650" y="3657600"/>
          <p14:tracePt t="116025" x="2452688" y="3638550"/>
          <p14:tracePt t="116036" x="2516188" y="3611563"/>
          <p14:tracePt t="116041" x="2579688" y="3584575"/>
          <p14:tracePt t="116052" x="2616200" y="3575050"/>
          <p14:tracePt t="116057" x="2652713" y="3556000"/>
          <p14:tracePt t="116065" x="2671763" y="3548063"/>
          <p14:tracePt t="116073" x="2689225" y="3548063"/>
          <p14:tracePt t="116113" x="2689225" y="3538538"/>
          <p14:tracePt t="116240" x="2689225" y="3548063"/>
          <p14:tracePt t="116249" x="2689225" y="3556000"/>
          <p14:tracePt t="116256" x="2689225" y="3584575"/>
          <p14:tracePt t="116265" x="2671763" y="3602038"/>
          <p14:tracePt t="116281" x="2652713" y="3621088"/>
          <p14:tracePt t="116288" x="2643188" y="3629025"/>
          <p14:tracePt t="116296" x="2643188" y="3648075"/>
          <p14:tracePt t="116304" x="2635250" y="3665538"/>
          <p14:tracePt t="116312" x="2635250" y="3675063"/>
          <p14:tracePt t="116328" x="2635250" y="3684588"/>
          <p14:tracePt t="116336" x="2635250" y="3694113"/>
          <p14:tracePt t="116345" x="2635250" y="3711575"/>
          <p14:tracePt t="116353" x="2635250" y="3721100"/>
          <p14:tracePt t="116361" x="2635250" y="3730625"/>
          <p14:tracePt t="116377" x="2635250" y="3738563"/>
          <p14:tracePt t="116385" x="2635250" y="3748088"/>
          <p14:tracePt t="116392" x="2635250" y="3757613"/>
          <p14:tracePt t="116400" x="2635250" y="3767138"/>
          <p14:tracePt t="116417" x="2635250" y="3775075"/>
          <p14:tracePt t="116626" x="2589213" y="3767138"/>
          <p14:tracePt t="116634" x="2498725" y="3767138"/>
          <p14:tracePt t="116641" x="2462213" y="3767138"/>
          <p14:tracePt t="116650" x="2406650" y="3767138"/>
          <p14:tracePt t="116658" x="2370138" y="3767138"/>
          <p14:tracePt t="116668" x="2324100" y="3767138"/>
          <p14:tracePt t="116674" x="2279650" y="3767138"/>
          <p14:tracePt t="116682" x="2260600" y="3767138"/>
          <p14:tracePt t="116689" x="2197100" y="3775075"/>
          <p14:tracePt t="116705" x="2160588" y="3784600"/>
          <p14:tracePt t="117002" x="2160588" y="3794125"/>
          <p14:tracePt t="117010" x="2160588" y="3811588"/>
          <p14:tracePt t="117017" x="2151063" y="3840163"/>
          <p14:tracePt t="117025" x="2151063" y="3848100"/>
          <p14:tracePt t="117036" x="2151063" y="3867150"/>
          <p14:tracePt t="117042" x="2151063" y="3884613"/>
          <p14:tracePt t="117052" x="2151063" y="3903663"/>
          <p14:tracePt t="117058" x="2151063" y="3911600"/>
          <p14:tracePt t="117082" x="2151063" y="3930650"/>
          <p14:tracePt t="117113" x="2151063" y="3940175"/>
          <p14:tracePt t="117153" x="2151063" y="3948113"/>
          <p14:tracePt t="117162" x="2197100" y="3948113"/>
          <p14:tracePt t="117169" x="2224088" y="3948113"/>
          <p14:tracePt t="117178" x="2251075" y="3948113"/>
          <p14:tracePt t="117186" x="2306638" y="3948113"/>
          <p14:tracePt t="117194" x="2389188" y="3921125"/>
          <p14:tracePt t="117203" x="2433638" y="3921125"/>
          <p14:tracePt t="117210" x="2489200" y="3921125"/>
          <p14:tracePt t="117219" x="2543175" y="3903663"/>
          <p14:tracePt t="117226" x="2562225" y="3894138"/>
          <p14:tracePt t="117237" x="2589213" y="3884613"/>
          <p14:tracePt t="117242" x="2598738" y="3875088"/>
          <p14:tracePt t="117298" x="2598738" y="3867150"/>
          <p14:tracePt t="117305" x="2598738" y="3848100"/>
          <p14:tracePt t="117450" x="2606675" y="3840163"/>
          <p14:tracePt t="117457" x="2679700" y="3840163"/>
          <p14:tracePt t="117466" x="2825750" y="3840163"/>
          <p14:tracePt t="117473" x="3027363" y="3840163"/>
          <p14:tracePt t="117482" x="3363913" y="3821113"/>
          <p14:tracePt t="117489" x="3673475" y="3784600"/>
          <p14:tracePt t="117498" x="4029075" y="3738563"/>
          <p14:tracePt t="117506" x="4567238" y="3665538"/>
          <p14:tracePt t="117514" x="5068888" y="3592513"/>
          <p14:tracePt t="117523" x="5616575" y="3492500"/>
          <p14:tracePt t="117530" x="6145213" y="3446463"/>
          <p14:tracePt t="117538" x="6645275" y="3375025"/>
          <p14:tracePt t="117546" x="7092950" y="3255963"/>
          <p14:tracePt t="117553" x="7548563" y="3209925"/>
          <p14:tracePt t="117562" x="7958138" y="3100388"/>
          <p14:tracePt t="117569" x="8196263" y="3082925"/>
          <p14:tracePt t="117578" x="8342313" y="3036888"/>
          <p14:tracePt t="117586" x="8523288" y="3036888"/>
          <p14:tracePt t="117594" x="8669338" y="3027363"/>
          <p14:tracePt t="117603" x="8761413" y="3009900"/>
          <p14:tracePt t="117610" x="8878888" y="2982913"/>
          <p14:tracePt t="117619" x="8951913" y="2982913"/>
          <p14:tracePt t="117626" x="9024938" y="2982913"/>
          <p14:tracePt t="117636" x="9117013" y="29829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Line 2"/>
          <p:cNvSpPr>
            <a:spLocks noChangeShapeType="1"/>
          </p:cNvSpPr>
          <p:nvPr/>
        </p:nvSpPr>
        <p:spPr bwMode="auto">
          <a:xfrm>
            <a:off x="4211638" y="1052513"/>
            <a:ext cx="0" cy="3816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3059" name="Oval 3"/>
          <p:cNvSpPr>
            <a:spLocks noChangeArrowheads="1"/>
          </p:cNvSpPr>
          <p:nvPr/>
        </p:nvSpPr>
        <p:spPr bwMode="auto">
          <a:xfrm>
            <a:off x="3708400" y="404813"/>
            <a:ext cx="935038"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CPU </a:t>
            </a:r>
          </a:p>
        </p:txBody>
      </p:sp>
      <p:sp>
        <p:nvSpPr>
          <p:cNvPr id="173060" name="Rectangle 4"/>
          <p:cNvSpPr>
            <a:spLocks noChangeArrowheads="1"/>
          </p:cNvSpPr>
          <p:nvPr/>
        </p:nvSpPr>
        <p:spPr bwMode="auto">
          <a:xfrm>
            <a:off x="3635375" y="1412875"/>
            <a:ext cx="1441450" cy="4318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a:t>L1</a:t>
            </a:r>
            <a:r>
              <a:rPr lang="ja-JP" altLang="en-US"/>
              <a:t>キャッシュ</a:t>
            </a:r>
          </a:p>
        </p:txBody>
      </p:sp>
      <p:sp>
        <p:nvSpPr>
          <p:cNvPr id="173061" name="Rectangle 5"/>
          <p:cNvSpPr>
            <a:spLocks noChangeArrowheads="1"/>
          </p:cNvSpPr>
          <p:nvPr/>
        </p:nvSpPr>
        <p:spPr bwMode="auto">
          <a:xfrm>
            <a:off x="3348038" y="2133600"/>
            <a:ext cx="1944687" cy="6477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L2</a:t>
            </a:r>
            <a:r>
              <a:rPr lang="ja-JP" altLang="en-US"/>
              <a:t>キャッシュ</a:t>
            </a:r>
          </a:p>
        </p:txBody>
      </p:sp>
      <p:sp>
        <p:nvSpPr>
          <p:cNvPr id="173062" name="Rectangle 6"/>
          <p:cNvSpPr>
            <a:spLocks noChangeArrowheads="1"/>
          </p:cNvSpPr>
          <p:nvPr/>
        </p:nvSpPr>
        <p:spPr bwMode="auto">
          <a:xfrm>
            <a:off x="3060700" y="3213100"/>
            <a:ext cx="2447925" cy="8636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L3</a:t>
            </a:r>
            <a:r>
              <a:rPr lang="ja-JP" altLang="en-US"/>
              <a:t>キャッシュ</a:t>
            </a:r>
          </a:p>
          <a:p>
            <a:pPr algn="ctr"/>
            <a:r>
              <a:rPr lang="en-US" altLang="ja-JP"/>
              <a:t>SRAM</a:t>
            </a:r>
          </a:p>
        </p:txBody>
      </p:sp>
      <p:sp>
        <p:nvSpPr>
          <p:cNvPr id="173063" name="Rectangle 7"/>
          <p:cNvSpPr>
            <a:spLocks noChangeArrowheads="1"/>
          </p:cNvSpPr>
          <p:nvPr/>
        </p:nvSpPr>
        <p:spPr bwMode="auto">
          <a:xfrm>
            <a:off x="2555875" y="4365625"/>
            <a:ext cx="3313113" cy="129540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主記憶</a:t>
            </a:r>
          </a:p>
          <a:p>
            <a:pPr algn="ctr"/>
            <a:r>
              <a:rPr lang="en-US" altLang="ja-JP"/>
              <a:t>DRAM</a:t>
            </a:r>
          </a:p>
        </p:txBody>
      </p:sp>
      <p:sp>
        <p:nvSpPr>
          <p:cNvPr id="173064" name="Text Box 8"/>
          <p:cNvSpPr txBox="1">
            <a:spLocks noChangeArrowheads="1"/>
          </p:cNvSpPr>
          <p:nvPr/>
        </p:nvSpPr>
        <p:spPr bwMode="auto">
          <a:xfrm>
            <a:off x="5632450" y="1431925"/>
            <a:ext cx="197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r>
              <a:rPr lang="en-US" altLang="ja-JP"/>
              <a:t>64KB</a:t>
            </a:r>
            <a:r>
              <a:rPr lang="ja-JP" altLang="en-US"/>
              <a:t>　</a:t>
            </a:r>
            <a:r>
              <a:rPr lang="en-US" altLang="ja-JP"/>
              <a:t>1-2clock</a:t>
            </a:r>
          </a:p>
        </p:txBody>
      </p:sp>
      <p:sp>
        <p:nvSpPr>
          <p:cNvPr id="173065" name="Text Box 9"/>
          <p:cNvSpPr txBox="1">
            <a:spLocks noChangeArrowheads="1"/>
          </p:cNvSpPr>
          <p:nvPr/>
        </p:nvSpPr>
        <p:spPr bwMode="auto">
          <a:xfrm>
            <a:off x="5724525" y="2198688"/>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r>
              <a:rPr lang="en-US" altLang="ja-JP"/>
              <a:t>256KB 3-10clock</a:t>
            </a:r>
          </a:p>
        </p:txBody>
      </p:sp>
      <p:sp>
        <p:nvSpPr>
          <p:cNvPr id="173066" name="Text Box 10"/>
          <p:cNvSpPr txBox="1">
            <a:spLocks noChangeArrowheads="1"/>
          </p:cNvSpPr>
          <p:nvPr/>
        </p:nvSpPr>
        <p:spPr bwMode="auto">
          <a:xfrm>
            <a:off x="5724525" y="3278188"/>
            <a:ext cx="25763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2M</a:t>
            </a:r>
            <a:r>
              <a:rPr lang="ja-JP" altLang="en-US" dirty="0"/>
              <a:t>～</a:t>
            </a:r>
            <a:r>
              <a:rPr lang="en-US" altLang="ja-JP" dirty="0"/>
              <a:t>16MB 10-20clock</a:t>
            </a:r>
          </a:p>
        </p:txBody>
      </p:sp>
      <p:sp>
        <p:nvSpPr>
          <p:cNvPr id="173067" name="Text Box 11"/>
          <p:cNvSpPr txBox="1">
            <a:spLocks noChangeArrowheads="1"/>
          </p:cNvSpPr>
          <p:nvPr/>
        </p:nvSpPr>
        <p:spPr bwMode="auto">
          <a:xfrm>
            <a:off x="6035675" y="4868863"/>
            <a:ext cx="27847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16</a:t>
            </a:r>
            <a:r>
              <a:rPr lang="ja-JP" altLang="en-US" dirty="0"/>
              <a:t>～</a:t>
            </a:r>
            <a:r>
              <a:rPr lang="en-US" altLang="ja-JP" dirty="0"/>
              <a:t>256GB 50-100clock</a:t>
            </a:r>
          </a:p>
        </p:txBody>
      </p:sp>
      <p:sp>
        <p:nvSpPr>
          <p:cNvPr id="173068" name="Rectangle 12"/>
          <p:cNvSpPr>
            <a:spLocks noChangeArrowheads="1"/>
          </p:cNvSpPr>
          <p:nvPr/>
        </p:nvSpPr>
        <p:spPr bwMode="auto">
          <a:xfrm>
            <a:off x="2843213" y="260350"/>
            <a:ext cx="2736850" cy="273685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69" name="Text Box 13"/>
          <p:cNvSpPr txBox="1">
            <a:spLocks noChangeArrowheads="1"/>
          </p:cNvSpPr>
          <p:nvPr/>
        </p:nvSpPr>
        <p:spPr bwMode="auto">
          <a:xfrm>
            <a:off x="107950" y="836613"/>
            <a:ext cx="2452688"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記憶の階層</a:t>
            </a:r>
          </a:p>
          <a:p>
            <a:endParaRPr lang="ja-JP" altLang="en-US" sz="2400">
              <a:latin typeface="Times New Roman" panose="02020603050405020304" pitchFamily="18" charset="0"/>
            </a:endParaRPr>
          </a:p>
          <a:p>
            <a:r>
              <a:rPr lang="ja-JP" altLang="en-US" sz="1600">
                <a:latin typeface="Times New Roman" panose="02020603050405020304" pitchFamily="18" charset="0"/>
              </a:rPr>
              <a:t>高速小容量の</a:t>
            </a:r>
          </a:p>
          <a:p>
            <a:r>
              <a:rPr lang="en-US" altLang="ja-JP" sz="1600">
                <a:latin typeface="Times New Roman" panose="02020603050405020304" pitchFamily="18" charset="0"/>
              </a:rPr>
              <a:t>CPU</a:t>
            </a:r>
            <a:r>
              <a:rPr lang="ja-JP" altLang="en-US" sz="1600">
                <a:latin typeface="Times New Roman" panose="02020603050405020304" pitchFamily="18" charset="0"/>
              </a:rPr>
              <a:t>の近くに置き</a:t>
            </a:r>
          </a:p>
          <a:p>
            <a:r>
              <a:rPr lang="ja-JP" altLang="en-US" sz="1600">
                <a:latin typeface="Times New Roman" panose="02020603050405020304" pitchFamily="18" charset="0"/>
              </a:rPr>
              <a:t>よく使うデータを入れておく</a:t>
            </a:r>
          </a:p>
          <a:p>
            <a:endParaRPr lang="ja-JP" altLang="en-US" sz="1600">
              <a:latin typeface="Times New Roman" panose="02020603050405020304" pitchFamily="18" charset="0"/>
            </a:endParaRPr>
          </a:p>
          <a:p>
            <a:r>
              <a:rPr lang="ja-JP" altLang="en-US" sz="1600">
                <a:latin typeface="Times New Roman" panose="02020603050405020304" pitchFamily="18" charset="0"/>
              </a:rPr>
              <a:t>そこになければより遅い</a:t>
            </a:r>
          </a:p>
          <a:p>
            <a:r>
              <a:rPr lang="ja-JP" altLang="en-US" sz="1600">
                <a:latin typeface="Times New Roman" panose="02020603050405020304" pitchFamily="18" charset="0"/>
              </a:rPr>
              <a:t>大容量メモリに取りに行く</a:t>
            </a:r>
          </a:p>
        </p:txBody>
      </p:sp>
      <p:sp>
        <p:nvSpPr>
          <p:cNvPr id="173070" name="AutoShape 14"/>
          <p:cNvSpPr>
            <a:spLocks noChangeArrowheads="1"/>
          </p:cNvSpPr>
          <p:nvPr/>
        </p:nvSpPr>
        <p:spPr bwMode="auto">
          <a:xfrm>
            <a:off x="1763713" y="6092825"/>
            <a:ext cx="576262" cy="792163"/>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1" name="AutoShape 15"/>
          <p:cNvSpPr>
            <a:spLocks noChangeArrowheads="1"/>
          </p:cNvSpPr>
          <p:nvPr/>
        </p:nvSpPr>
        <p:spPr bwMode="auto">
          <a:xfrm>
            <a:off x="2700338" y="6065838"/>
            <a:ext cx="576262" cy="792162"/>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2" name="AutoShape 16"/>
          <p:cNvSpPr>
            <a:spLocks noChangeArrowheads="1"/>
          </p:cNvSpPr>
          <p:nvPr/>
        </p:nvSpPr>
        <p:spPr bwMode="auto">
          <a:xfrm>
            <a:off x="3636963" y="6038850"/>
            <a:ext cx="576262" cy="792163"/>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3" name="AutoShape 17"/>
          <p:cNvSpPr>
            <a:spLocks noChangeArrowheads="1"/>
          </p:cNvSpPr>
          <p:nvPr/>
        </p:nvSpPr>
        <p:spPr bwMode="auto">
          <a:xfrm>
            <a:off x="4573588" y="6011863"/>
            <a:ext cx="576262" cy="792162"/>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4" name="AutoShape 18"/>
          <p:cNvSpPr>
            <a:spLocks noChangeArrowheads="1"/>
          </p:cNvSpPr>
          <p:nvPr/>
        </p:nvSpPr>
        <p:spPr bwMode="auto">
          <a:xfrm>
            <a:off x="5510213" y="5984875"/>
            <a:ext cx="576262" cy="792163"/>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5" name="Text Box 19"/>
          <p:cNvSpPr txBox="1">
            <a:spLocks noChangeArrowheads="1"/>
          </p:cNvSpPr>
          <p:nvPr/>
        </p:nvSpPr>
        <p:spPr bwMode="auto">
          <a:xfrm>
            <a:off x="6443663" y="5805488"/>
            <a:ext cx="22923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補助記憶　（</a:t>
            </a:r>
            <a:r>
              <a:rPr lang="en-US" altLang="ja-JP" dirty="0"/>
              <a:t>2</a:t>
            </a:r>
            <a:r>
              <a:rPr lang="ja-JP" altLang="en-US" dirty="0"/>
              <a:t>次記憶）</a:t>
            </a:r>
          </a:p>
          <a:p>
            <a:r>
              <a:rPr lang="ja-JP" altLang="en-US" dirty="0"/>
              <a:t> </a:t>
            </a:r>
            <a:r>
              <a:rPr lang="en-US" altLang="ja-JP" dirty="0"/>
              <a:t>μ-</a:t>
            </a:r>
            <a:r>
              <a:rPr lang="en-US" altLang="ja-JP" dirty="0" err="1"/>
              <a:t>msec</a:t>
            </a:r>
            <a:r>
              <a:rPr lang="ja-JP" altLang="en-US" dirty="0"/>
              <a:t>オーダー</a:t>
            </a:r>
          </a:p>
          <a:p>
            <a:r>
              <a:rPr lang="ja-JP" altLang="en-US" dirty="0"/>
              <a:t>数</a:t>
            </a:r>
            <a:r>
              <a:rPr lang="en-US" altLang="ja-JP" dirty="0"/>
              <a:t>TB</a:t>
            </a:r>
          </a:p>
        </p:txBody>
      </p:sp>
      <p:sp>
        <p:nvSpPr>
          <p:cNvPr id="173076" name="Text Box 20"/>
          <p:cNvSpPr txBox="1">
            <a:spLocks noChangeArrowheads="1"/>
          </p:cNvSpPr>
          <p:nvPr/>
        </p:nvSpPr>
        <p:spPr bwMode="auto">
          <a:xfrm>
            <a:off x="5508625" y="1117600"/>
            <a:ext cx="153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チップ内メモリ</a:t>
            </a:r>
          </a:p>
        </p:txBody>
      </p:sp>
      <p:sp>
        <p:nvSpPr>
          <p:cNvPr id="173077" name="Line 21"/>
          <p:cNvSpPr>
            <a:spLocks noChangeShapeType="1"/>
          </p:cNvSpPr>
          <p:nvPr/>
        </p:nvSpPr>
        <p:spPr bwMode="auto">
          <a:xfrm>
            <a:off x="898525" y="5734050"/>
            <a:ext cx="80660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3078" name="Line 22"/>
          <p:cNvSpPr>
            <a:spLocks noChangeShapeType="1"/>
          </p:cNvSpPr>
          <p:nvPr/>
        </p:nvSpPr>
        <p:spPr bwMode="auto">
          <a:xfrm>
            <a:off x="8675688" y="1196975"/>
            <a:ext cx="0" cy="4464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3079" name="Text Box 23"/>
          <p:cNvSpPr txBox="1">
            <a:spLocks noChangeArrowheads="1"/>
          </p:cNvSpPr>
          <p:nvPr/>
        </p:nvSpPr>
        <p:spPr bwMode="auto">
          <a:xfrm>
            <a:off x="6372225" y="188913"/>
            <a:ext cx="21082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ソフトウェアから</a:t>
            </a:r>
          </a:p>
          <a:p>
            <a:r>
              <a:rPr lang="ja-JP" altLang="en-US"/>
              <a:t>は透過</a:t>
            </a:r>
          </a:p>
          <a:p>
            <a:r>
              <a:rPr lang="ja-JP" altLang="en-US"/>
              <a:t>（トランスペアレント）</a:t>
            </a:r>
          </a:p>
        </p:txBody>
      </p:sp>
      <p:sp>
        <p:nvSpPr>
          <p:cNvPr id="173080" name="Text Box 24"/>
          <p:cNvSpPr txBox="1">
            <a:spLocks noChangeArrowheads="1"/>
          </p:cNvSpPr>
          <p:nvPr/>
        </p:nvSpPr>
        <p:spPr bwMode="auto">
          <a:xfrm>
            <a:off x="347663" y="5799138"/>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OS</a:t>
            </a:r>
            <a:r>
              <a:rPr lang="ja-JP" altLang="en-US"/>
              <a:t>が管理</a:t>
            </a:r>
          </a:p>
        </p:txBody>
      </p:sp>
      <p:pic>
        <p:nvPicPr>
          <p:cNvPr id="2" name="オーディオ 1">
            <a:hlinkClick r:id="" action="ppaction://media"/>
            <a:extLst>
              <a:ext uri="{FF2B5EF4-FFF2-40B4-BE49-F238E27FC236}">
                <a16:creationId xmlns:a16="http://schemas.microsoft.com/office/drawing/2014/main" id="{8A64071F-7907-4632-8426-394289F7EF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90822749"/>
      </p:ext>
    </p:extLst>
  </p:cSld>
  <p:clrMapOvr>
    <a:masterClrMapping/>
  </p:clrMapOvr>
  <mc:AlternateContent xmlns:mc="http://schemas.openxmlformats.org/markup-compatibility/2006" xmlns:p14="http://schemas.microsoft.com/office/powerpoint/2010/main">
    <mc:Choice Requires="p14">
      <p:transition spd="slow" p14:dur="2000" advTm="153120"/>
    </mc:Choice>
    <mc:Fallback xmlns="">
      <p:transition spd="slow" advTm="15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50" x="8878888" y="3492500"/>
          <p14:tracePt t="1158" x="8605838" y="3511550"/>
          <p14:tracePt t="1168" x="8405813" y="3511550"/>
          <p14:tracePt t="1174" x="8204200" y="3511550"/>
          <p14:tracePt t="1184" x="8004175" y="3511550"/>
          <p14:tracePt t="1190" x="7813675" y="3511550"/>
          <p14:tracePt t="1201" x="7648575" y="3511550"/>
          <p14:tracePt t="1206" x="7502525" y="3511550"/>
          <p14:tracePt t="1217" x="7402513" y="3492500"/>
          <p14:tracePt t="1222" x="7329488" y="3482975"/>
          <p14:tracePt t="1231" x="7312025" y="3482975"/>
          <p14:tracePt t="1294" x="7302500" y="3482975"/>
          <p14:tracePt t="1606" x="7292975" y="3475038"/>
          <p14:tracePt t="1629" x="7265988" y="3465513"/>
          <p14:tracePt t="1733" x="7265988" y="3455988"/>
          <p14:tracePt t="1749" x="7265988" y="3446463"/>
          <p14:tracePt t="1758" x="7256463" y="3438525"/>
          <p14:tracePt t="1775" x="7239000" y="3419475"/>
          <p14:tracePt t="1782" x="7212013" y="3402013"/>
          <p14:tracePt t="1790" x="7202488" y="3402013"/>
          <p14:tracePt t="1801" x="7175500" y="3382963"/>
          <p14:tracePt t="1807" x="7165975" y="3382963"/>
          <p14:tracePt t="2166" x="7146925" y="3355975"/>
          <p14:tracePt t="2318" x="7146925" y="3346450"/>
          <p14:tracePt t="2334" x="7146925" y="3338513"/>
          <p14:tracePt t="2350" x="7146925" y="3328988"/>
          <p14:tracePt t="2359" x="7138988" y="3309938"/>
          <p14:tracePt t="2365" x="7138988" y="3302000"/>
          <p14:tracePt t="2390" x="7138988" y="3282950"/>
          <p14:tracePt t="2399" x="7138988" y="3273425"/>
          <p14:tracePt t="2406" x="7138988" y="3265488"/>
          <p14:tracePt t="2422" x="7138988" y="3255963"/>
          <p14:tracePt t="2430" x="7138988" y="3236913"/>
          <p14:tracePt t="2446" x="7138988" y="3219450"/>
          <p14:tracePt t="2454" x="7138988" y="3192463"/>
          <p14:tracePt t="2462" x="7138988" y="3173413"/>
          <p14:tracePt t="2470" x="7138988" y="3136900"/>
          <p14:tracePt t="2486" x="7138988" y="3100388"/>
          <p14:tracePt t="2494" x="7138988" y="3090863"/>
          <p14:tracePt t="2502" x="7146925" y="3073400"/>
          <p14:tracePt t="2510" x="7146925" y="3054350"/>
          <p14:tracePt t="2518" x="7146925" y="3046413"/>
          <p14:tracePt t="2526" x="7146925" y="3036888"/>
          <p14:tracePt t="2542" x="7146925" y="3017838"/>
          <p14:tracePt t="2774" x="7146925" y="3009900"/>
          <p14:tracePt t="2790" x="7146925" y="3000375"/>
          <p14:tracePt t="2806" x="7146925" y="2982913"/>
          <p14:tracePt t="2822" x="7146925" y="2973388"/>
          <p14:tracePt t="2830" x="7146925" y="2963863"/>
          <p14:tracePt t="2897" x="7146925" y="2946400"/>
          <p14:tracePt t="4374" x="7146925" y="2927350"/>
          <p14:tracePt t="4518" x="7146925" y="2917825"/>
          <p14:tracePt t="4534" x="7119938" y="2863850"/>
          <p14:tracePt t="4542" x="7056438" y="2827338"/>
          <p14:tracePt t="4549" x="7010400" y="2790825"/>
          <p14:tracePt t="4557" x="6992938" y="2771775"/>
          <p14:tracePt t="4565" x="6983413" y="2763838"/>
          <p14:tracePt t="4573" x="6983413" y="2754313"/>
          <p14:tracePt t="4581" x="6964363" y="2735263"/>
          <p14:tracePt t="4589" x="6956425" y="2708275"/>
          <p14:tracePt t="4606" x="6946900" y="2690813"/>
          <p14:tracePt t="4621" x="6946900" y="2681288"/>
          <p14:tracePt t="4645" x="6946900" y="2671763"/>
          <p14:tracePt t="4870" x="6919913" y="2662238"/>
          <p14:tracePt t="4880" x="6856413" y="2617788"/>
          <p14:tracePt t="4886" x="6783388" y="2581275"/>
          <p14:tracePt t="4894" x="6710363" y="2525713"/>
          <p14:tracePt t="4902" x="6627813" y="2452688"/>
          <p14:tracePt t="4910" x="6564313" y="2416175"/>
          <p14:tracePt t="4919" x="6464300" y="2362200"/>
          <p14:tracePt t="4926" x="6362700" y="2289175"/>
          <p14:tracePt t="4935" x="6318250" y="2252663"/>
          <p14:tracePt t="4942" x="6235700" y="2179638"/>
          <p14:tracePt t="4950" x="6153150" y="2116138"/>
          <p14:tracePt t="4958" x="6099175" y="2060575"/>
          <p14:tracePt t="4966" x="6035675" y="2043113"/>
          <p14:tracePt t="4974" x="6016625" y="2016125"/>
          <p14:tracePt t="4982" x="5962650" y="1960563"/>
          <p14:tracePt t="4990" x="5935663" y="1943100"/>
          <p14:tracePt t="4999" x="5889625" y="1897063"/>
          <p14:tracePt t="5006" x="5870575" y="1870075"/>
          <p14:tracePt t="5016" x="5853113" y="1851025"/>
          <p14:tracePt t="5022" x="5807075" y="1804988"/>
          <p14:tracePt t="5032" x="5761038" y="1768475"/>
          <p14:tracePt t="5038" x="5743575" y="1751013"/>
          <p14:tracePt t="5046" x="5707063" y="1731963"/>
          <p14:tracePt t="5054" x="5688013" y="1714500"/>
          <p14:tracePt t="5062" x="5661025" y="1677988"/>
          <p14:tracePt t="5070" x="5624513" y="1651000"/>
          <p14:tracePt t="5078" x="5597525" y="1641475"/>
          <p14:tracePt t="5086" x="5570538" y="1604963"/>
          <p14:tracePt t="5094" x="5543550" y="1577975"/>
          <p14:tracePt t="5102" x="5524500" y="1531938"/>
          <p14:tracePt t="5110" x="5507038" y="1504950"/>
          <p14:tracePt t="5119" x="5461000" y="1458913"/>
          <p14:tracePt t="5126" x="5434013" y="1422400"/>
          <p14:tracePt t="5135" x="5405438" y="1395413"/>
          <p14:tracePt t="5142" x="5368925" y="1349375"/>
          <p14:tracePt t="5150" x="5351463" y="1312863"/>
          <p14:tracePt t="5158" x="5334000" y="1295400"/>
          <p14:tracePt t="5166" x="5305425" y="1268413"/>
          <p14:tracePt t="5174" x="5287963" y="1249363"/>
          <p14:tracePt t="5182" x="5278438" y="1231900"/>
          <p14:tracePt t="5190" x="5260975" y="1222375"/>
          <p14:tracePt t="5199" x="5251450" y="1212850"/>
          <p14:tracePt t="5206" x="5241925" y="1195388"/>
          <p14:tracePt t="5216" x="5241925" y="1185863"/>
          <p14:tracePt t="5222" x="5232400" y="1176338"/>
          <p14:tracePt t="5231" x="5214938" y="1158875"/>
          <p14:tracePt t="5238" x="5195888" y="1139825"/>
          <p14:tracePt t="5246" x="5178425" y="1122363"/>
          <p14:tracePt t="5254" x="5168900" y="1112838"/>
          <p14:tracePt t="5262" x="5141913" y="1093788"/>
          <p14:tracePt t="5270" x="5132388" y="1093788"/>
          <p14:tracePt t="5278" x="5114925" y="1093788"/>
          <p14:tracePt t="5285" x="5086350" y="1085850"/>
          <p14:tracePt t="5293" x="5068888" y="1085850"/>
          <p14:tracePt t="5301" x="5022850" y="1085850"/>
          <p14:tracePt t="5309" x="5005388" y="1085850"/>
          <p14:tracePt t="5317" x="4978400" y="1085850"/>
          <p14:tracePt t="5325" x="4959350" y="1085850"/>
          <p14:tracePt t="5333" x="4932363" y="1085850"/>
          <p14:tracePt t="5422" x="4913313" y="1085850"/>
          <p14:tracePt t="5430" x="4886325" y="1093788"/>
          <p14:tracePt t="5437" x="4868863" y="1093788"/>
          <p14:tracePt t="5445" x="4840288" y="1103313"/>
          <p14:tracePt t="5453" x="4822825" y="1122363"/>
          <p14:tracePt t="5461" x="4786313" y="1122363"/>
          <p14:tracePt t="5469" x="4776788" y="1122363"/>
          <p14:tracePt t="5486" x="4759325" y="1122363"/>
          <p14:tracePt t="5710" x="4749800" y="1122363"/>
          <p14:tracePt t="5718" x="4749800" y="1112838"/>
          <p14:tracePt t="5726" x="4749800" y="1103313"/>
          <p14:tracePt t="5734" x="4740275" y="1093788"/>
          <p14:tracePt t="5742" x="4730750" y="1085850"/>
          <p14:tracePt t="5750" x="4722813" y="1066800"/>
          <p14:tracePt t="5766" x="4722813" y="1049338"/>
          <p14:tracePt t="5783" x="4722813" y="1020763"/>
          <p14:tracePt t="5799" x="4713288" y="984250"/>
          <p14:tracePt t="5806" x="4703763" y="966788"/>
          <p14:tracePt t="5822" x="4695825" y="957263"/>
          <p14:tracePt t="5832" x="4695825" y="930275"/>
          <p14:tracePt t="5847" x="4695825" y="920750"/>
          <p14:tracePt t="5854" x="4695825" y="911225"/>
          <p14:tracePt t="5885" x="4695825" y="893763"/>
          <p14:tracePt t="6014" x="4686300" y="884238"/>
          <p14:tracePt t="6110" x="4667250" y="884238"/>
          <p14:tracePt t="6118" x="4594225" y="884238"/>
          <p14:tracePt t="6126" x="4503738" y="893763"/>
          <p14:tracePt t="6135" x="4413250" y="893763"/>
          <p14:tracePt t="6142" x="4330700" y="903288"/>
          <p14:tracePt t="6151" x="4202113" y="903288"/>
          <p14:tracePt t="6158" x="4111625" y="903288"/>
          <p14:tracePt t="6167" x="3984625" y="903288"/>
          <p14:tracePt t="6174" x="3856038" y="903288"/>
          <p14:tracePt t="6183" x="3765550" y="903288"/>
          <p14:tracePt t="6190" x="3673475" y="903288"/>
          <p14:tracePt t="6200" x="3619500" y="903288"/>
          <p14:tracePt t="6206" x="3592513" y="903288"/>
          <p14:tracePt t="6222" x="3573463" y="903288"/>
          <p14:tracePt t="6232" x="3563938" y="903288"/>
          <p14:tracePt t="6294" x="3556000" y="903288"/>
          <p14:tracePt t="6303" x="3546475" y="903288"/>
          <p14:tracePt t="6311" x="3536950" y="893763"/>
          <p14:tracePt t="6318" x="3527425" y="884238"/>
          <p14:tracePt t="6326" x="3519488" y="874713"/>
          <p14:tracePt t="6336" x="3509963" y="866775"/>
          <p14:tracePt t="6342" x="3500438" y="857250"/>
          <p14:tracePt t="6350" x="3490913" y="847725"/>
          <p14:tracePt t="6358" x="3482975" y="847725"/>
          <p14:tracePt t="6367" x="3473450" y="839788"/>
          <p14:tracePt t="6383" x="3473450" y="830263"/>
          <p14:tracePt t="6400" x="3473450" y="811213"/>
          <p14:tracePt t="6407" x="3463925" y="803275"/>
          <p14:tracePt t="6416" x="3463925" y="793750"/>
          <p14:tracePt t="6423" x="3463925" y="774700"/>
          <p14:tracePt t="6439" x="3463925" y="747713"/>
          <p14:tracePt t="6446" x="3463925" y="738188"/>
          <p14:tracePt t="6454" x="3463925" y="730250"/>
          <p14:tracePt t="6462" x="3463925" y="720725"/>
          <p14:tracePt t="6471" x="3463925" y="701675"/>
          <p14:tracePt t="6502" x="3463925" y="693738"/>
          <p14:tracePt t="6511" x="3463925" y="684213"/>
          <p14:tracePt t="6518" x="3463925" y="657225"/>
          <p14:tracePt t="6527" x="3463925" y="647700"/>
          <p14:tracePt t="6534" x="3473450" y="628650"/>
          <p14:tracePt t="6542" x="3482975" y="611188"/>
          <p14:tracePt t="6551" x="3490913" y="601663"/>
          <p14:tracePt t="6559" x="3519488" y="592138"/>
          <p14:tracePt t="6567" x="3546475" y="574675"/>
          <p14:tracePt t="6575" x="3592513" y="538163"/>
          <p14:tracePt t="6582" x="3629025" y="528638"/>
          <p14:tracePt t="6589" x="3702050" y="492125"/>
          <p14:tracePt t="6597" x="3738563" y="482600"/>
          <p14:tracePt t="6605" x="3819525" y="455613"/>
          <p14:tracePt t="6615" x="3846513" y="438150"/>
          <p14:tracePt t="6621" x="3883025" y="428625"/>
          <p14:tracePt t="6629" x="3911600" y="428625"/>
          <p14:tracePt t="6638" x="3948113" y="428625"/>
          <p14:tracePt t="6646" x="3965575" y="428625"/>
          <p14:tracePt t="6654" x="3984625" y="419100"/>
          <p14:tracePt t="6662" x="3992563" y="419100"/>
          <p14:tracePt t="6670" x="4002088" y="419100"/>
          <p14:tracePt t="6686" x="4011613" y="419100"/>
          <p14:tracePt t="6702" x="4021138" y="419100"/>
          <p14:tracePt t="6711" x="4048125" y="419100"/>
          <p14:tracePt t="6718" x="4065588" y="419100"/>
          <p14:tracePt t="6726" x="4121150" y="438150"/>
          <p14:tracePt t="6735" x="4138613" y="446088"/>
          <p14:tracePt t="6742" x="4157663" y="474663"/>
          <p14:tracePt t="6750" x="4221163" y="501650"/>
          <p14:tracePt t="6759" x="4275138" y="519113"/>
          <p14:tracePt t="6767" x="4340225" y="555625"/>
          <p14:tracePt t="6775" x="4403725" y="584200"/>
          <p14:tracePt t="6783" x="4413250" y="584200"/>
          <p14:tracePt t="6791" x="4430713" y="584200"/>
          <p14:tracePt t="6800" x="4448175" y="611188"/>
          <p14:tracePt t="6879" x="4457700" y="628650"/>
          <p14:tracePt t="6891" x="4457700" y="647700"/>
          <p14:tracePt t="6895" x="4467225" y="657225"/>
          <p14:tracePt t="6902" x="4467225" y="684213"/>
          <p14:tracePt t="6910" x="4484688" y="701675"/>
          <p14:tracePt t="6926" x="4494213" y="720725"/>
          <p14:tracePt t="6983" x="4494213" y="738188"/>
          <p14:tracePt t="6999" x="4494213" y="757238"/>
          <p14:tracePt t="7015" x="4494213" y="784225"/>
          <p14:tracePt t="7023" x="4494213" y="803275"/>
          <p14:tracePt t="7031" x="4494213" y="820738"/>
          <p14:tracePt t="7038" x="4484688" y="830263"/>
          <p14:tracePt t="7047" x="4476750" y="839788"/>
          <p14:tracePt t="7054" x="4467225" y="847725"/>
          <p14:tracePt t="7063" x="4448175" y="857250"/>
          <p14:tracePt t="7071" x="4440238" y="857250"/>
          <p14:tracePt t="7079" x="4421188" y="874713"/>
          <p14:tracePt t="7086" x="4413250" y="874713"/>
          <p14:tracePt t="7094" x="4403725" y="874713"/>
          <p14:tracePt t="7102" x="4394200" y="874713"/>
          <p14:tracePt t="7111" x="4376738" y="884238"/>
          <p14:tracePt t="7118" x="4367213" y="893763"/>
          <p14:tracePt t="7143" x="4357688" y="893763"/>
          <p14:tracePt t="7158" x="4348163" y="903288"/>
          <p14:tracePt t="7175" x="4348163" y="911225"/>
          <p14:tracePt t="7183" x="4340225" y="911225"/>
          <p14:tracePt t="7190" x="4330700" y="920750"/>
          <p14:tracePt t="7200" x="4321175" y="930275"/>
          <p14:tracePt t="7222" x="4311650" y="939800"/>
          <p14:tracePt t="7232" x="4303713" y="939800"/>
          <p14:tracePt t="7247" x="4294188" y="947738"/>
          <p14:tracePt t="7254" x="4294188" y="957263"/>
          <p14:tracePt t="8432" x="4284663" y="966788"/>
          <p14:tracePt t="8454" x="4284663" y="993775"/>
          <p14:tracePt t="8463" x="4275138" y="1030288"/>
          <p14:tracePt t="8471" x="4275138" y="1049338"/>
          <p14:tracePt t="8479" x="4275138" y="1085850"/>
          <p14:tracePt t="8486" x="4275138" y="1093788"/>
          <p14:tracePt t="8495" x="4275138" y="1103313"/>
          <p14:tracePt t="8502" x="4275138" y="1130300"/>
          <p14:tracePt t="8510" x="4275138" y="1139825"/>
          <p14:tracePt t="8518" x="4275138" y="1166813"/>
          <p14:tracePt t="8526" x="4275138" y="1176338"/>
          <p14:tracePt t="8535" x="4275138" y="1195388"/>
          <p14:tracePt t="8542" x="4275138" y="1212850"/>
          <p14:tracePt t="8559" x="4275138" y="1222375"/>
          <p14:tracePt t="8702" x="4275138" y="1231900"/>
          <p14:tracePt t="8710" x="4267200" y="1249363"/>
          <p14:tracePt t="8718" x="4248150" y="1268413"/>
          <p14:tracePt t="8734" x="4238625" y="1276350"/>
          <p14:tracePt t="8758" x="4230688" y="1276350"/>
          <p14:tracePt t="8766" x="4211638" y="1285875"/>
          <p14:tracePt t="8799" x="4194175" y="1295400"/>
          <p14:tracePt t="8830" x="4175125" y="1312863"/>
          <p14:tracePt t="8838" x="4129088" y="1312863"/>
          <p14:tracePt t="8846" x="4057650" y="1339850"/>
          <p14:tracePt t="8854" x="4002088" y="1358900"/>
          <p14:tracePt t="8862" x="3965575" y="1376363"/>
          <p14:tracePt t="8870" x="3938588" y="1385888"/>
          <p14:tracePt t="8878" x="3919538" y="1385888"/>
          <p14:tracePt t="8886" x="3911600" y="1385888"/>
          <p14:tracePt t="9206" x="3883025" y="1385888"/>
          <p14:tracePt t="9215" x="3865563" y="1395413"/>
          <p14:tracePt t="9223" x="3846513" y="1412875"/>
          <p14:tracePt t="9238" x="3838575" y="1412875"/>
          <p14:tracePt t="9591" x="3829050" y="1422400"/>
          <p14:tracePt t="9629" x="3819525" y="1449388"/>
          <p14:tracePt t="9661" x="3819525" y="1458913"/>
          <p14:tracePt t="9694" x="3819525" y="1468438"/>
          <p14:tracePt t="9711" x="3810000" y="1477963"/>
          <p14:tracePt t="9926" x="3802063" y="1477963"/>
          <p14:tracePt t="10374" x="3792538" y="1477963"/>
          <p14:tracePt t="10398" x="3792538" y="1468438"/>
          <p14:tracePt t="10406" x="3792538" y="1458913"/>
          <p14:tracePt t="10415" x="3802063" y="1458913"/>
          <p14:tracePt t="10422" x="3810000" y="1449388"/>
          <p14:tracePt t="10438" x="3838575" y="1441450"/>
          <p14:tracePt t="10454" x="3846513" y="1441450"/>
          <p14:tracePt t="10462" x="3865563" y="1441450"/>
          <p14:tracePt t="10470" x="3875088" y="1441450"/>
          <p14:tracePt t="10478" x="3892550" y="1422400"/>
          <p14:tracePt t="10502" x="3919538" y="1422400"/>
          <p14:tracePt t="10510" x="3929063" y="1422400"/>
          <p14:tracePt t="10526" x="3938588" y="1422400"/>
          <p14:tracePt t="10542" x="3956050" y="1422400"/>
          <p14:tracePt t="10967" x="3956050" y="1412875"/>
          <p14:tracePt t="12015" x="3965575" y="1412875"/>
          <p14:tracePt t="12047" x="3984625" y="1412875"/>
          <p14:tracePt t="12055" x="3992563" y="1412875"/>
          <p14:tracePt t="12071" x="4011613" y="1404938"/>
          <p14:tracePt t="12079" x="4021138" y="1404938"/>
          <p14:tracePt t="12087" x="4048125" y="1404938"/>
          <p14:tracePt t="12094" x="4065588" y="1404938"/>
          <p14:tracePt t="12103" x="4094163" y="1404938"/>
          <p14:tracePt t="12110" x="4129088" y="1395413"/>
          <p14:tracePt t="12118" x="4148138" y="1395413"/>
          <p14:tracePt t="12127" x="4194175" y="1385888"/>
          <p14:tracePt t="12136" x="4211638" y="1376363"/>
          <p14:tracePt t="12142" x="4248150" y="1376363"/>
          <p14:tracePt t="12151" x="4284663" y="1358900"/>
          <p14:tracePt t="12159" x="4294188" y="1358900"/>
          <p14:tracePt t="12166" x="4303713" y="1358900"/>
          <p14:tracePt t="12174" x="4321175" y="1358900"/>
          <p14:tracePt t="12190" x="4330700" y="1358900"/>
          <p14:tracePt t="12335" x="4340225" y="1358900"/>
          <p14:tracePt t="12383" x="4348163" y="1349375"/>
          <p14:tracePt t="12407" x="4367213" y="1349375"/>
          <p14:tracePt t="12423" x="4384675" y="1349375"/>
          <p14:tracePt t="12431" x="4413250" y="1349375"/>
          <p14:tracePt t="12438" x="4457700" y="1349375"/>
          <p14:tracePt t="12447" x="4484688" y="1349375"/>
          <p14:tracePt t="12454" x="4530725" y="1349375"/>
          <p14:tracePt t="12462" x="4567238" y="1349375"/>
          <p14:tracePt t="12470" x="4613275" y="1368425"/>
          <p14:tracePt t="12479" x="4640263" y="1376363"/>
          <p14:tracePt t="12486" x="4676775" y="1404938"/>
          <p14:tracePt t="12519" x="4686300" y="1412875"/>
          <p14:tracePt t="12558" x="4686300" y="1422400"/>
          <p14:tracePt t="12566" x="4686300" y="1431925"/>
          <p14:tracePt t="12575" x="4686300" y="1449388"/>
          <p14:tracePt t="12584" x="4686300" y="1468438"/>
          <p14:tracePt t="12590" x="4686300" y="1477963"/>
          <p14:tracePt t="12600" x="4686300" y="1485900"/>
          <p14:tracePt t="12607" x="4686300" y="1495425"/>
          <p14:tracePt t="12616" x="4686300" y="1504950"/>
          <p14:tracePt t="12622" x="4686300" y="1514475"/>
          <p14:tracePt t="12633" x="4686300" y="1531938"/>
          <p14:tracePt t="12638" x="4686300" y="1541463"/>
          <p14:tracePt t="12647" x="4686300" y="1550988"/>
          <p14:tracePt t="12662" x="4686300" y="1568450"/>
          <p14:tracePt t="12670" x="4686300" y="1587500"/>
          <p14:tracePt t="12678" x="4686300" y="1595438"/>
          <p14:tracePt t="12686" x="4686300" y="1624013"/>
          <p14:tracePt t="12694" x="4686300" y="1631950"/>
          <p14:tracePt t="12702" x="4686300" y="1641475"/>
          <p14:tracePt t="12710" x="4686300" y="1651000"/>
          <p14:tracePt t="12718" x="4686300" y="1660525"/>
          <p14:tracePt t="12726" x="4686300" y="1668463"/>
          <p14:tracePt t="12734" x="4686300" y="1677988"/>
          <p14:tracePt t="12750" x="4686300" y="1697038"/>
          <p14:tracePt t="12758" x="4686300" y="1704975"/>
          <p14:tracePt t="12783" x="4686300" y="1714500"/>
          <p14:tracePt t="12791" x="4686300" y="1741488"/>
          <p14:tracePt t="12800" x="4686300" y="1751013"/>
          <p14:tracePt t="12807" x="4686300" y="1760538"/>
          <p14:tracePt t="12817" x="4686300" y="1778000"/>
          <p14:tracePt t="12823" x="4686300" y="1787525"/>
          <p14:tracePt t="12839" x="4686300" y="1797050"/>
          <p14:tracePt t="12850" x="4686300" y="1814513"/>
          <p14:tracePt t="12855" x="4686300" y="1824038"/>
          <p14:tracePt t="12870" x="4686300" y="1833563"/>
          <p14:tracePt t="12879" x="4686300" y="1841500"/>
          <p14:tracePt t="12894" x="4686300" y="1851025"/>
          <p14:tracePt t="12903" x="4686300" y="1860550"/>
          <p14:tracePt t="12910" x="4686300" y="1870075"/>
          <p14:tracePt t="12936" x="4676775" y="1906588"/>
          <p14:tracePt t="12950" x="4676775" y="1924050"/>
          <p14:tracePt t="12958" x="4667250" y="1943100"/>
          <p14:tracePt t="13047" x="4649788" y="1951038"/>
          <p14:tracePt t="13054" x="4640263" y="1960563"/>
          <p14:tracePt t="13063" x="4622800" y="1960563"/>
          <p14:tracePt t="13070" x="4594225" y="1960563"/>
          <p14:tracePt t="13079" x="4586288" y="1960563"/>
          <p14:tracePt t="13087" x="4557713" y="1960563"/>
          <p14:tracePt t="13095" x="4503738" y="1970088"/>
          <p14:tracePt t="13103" x="4476750" y="1970088"/>
          <p14:tracePt t="13111" x="4421188" y="1970088"/>
          <p14:tracePt t="13119" x="4384675" y="1970088"/>
          <p14:tracePt t="13127" x="4330700" y="1970088"/>
          <p14:tracePt t="13135" x="4294188" y="1970088"/>
          <p14:tracePt t="13143" x="4267200" y="1970088"/>
          <p14:tracePt t="13247" x="4248150" y="1970088"/>
          <p14:tracePt t="13263" x="4230688" y="1970088"/>
          <p14:tracePt t="13271" x="4211638" y="1970088"/>
          <p14:tracePt t="13279" x="4194175" y="1970088"/>
          <p14:tracePt t="13287" x="4138613" y="1951038"/>
          <p14:tracePt t="13295" x="4121150" y="1943100"/>
          <p14:tracePt t="13303" x="4094163" y="1933575"/>
          <p14:tracePt t="13311" x="4075113" y="1924050"/>
          <p14:tracePt t="13320" x="4038600" y="1906588"/>
          <p14:tracePt t="13327" x="4029075" y="1897063"/>
          <p14:tracePt t="13335" x="4029075" y="1887538"/>
          <p14:tracePt t="13343" x="4021138" y="1878013"/>
          <p14:tracePt t="13359" x="4002088" y="1860550"/>
          <p14:tracePt t="13367" x="3992563" y="1851025"/>
          <p14:tracePt t="13375" x="3984625" y="1841500"/>
          <p14:tracePt t="13384" x="3975100" y="1833563"/>
          <p14:tracePt t="13391" x="3956050" y="1797050"/>
          <p14:tracePt t="13407" x="3948113" y="1778000"/>
          <p14:tracePt t="13417" x="3938588" y="1768475"/>
          <p14:tracePt t="13434" x="3929063" y="1768475"/>
          <p14:tracePt t="13439" x="3911600" y="1751013"/>
          <p14:tracePt t="13471" x="3911600" y="1741488"/>
          <p14:tracePt t="13479" x="3911600" y="1731963"/>
          <p14:tracePt t="13487" x="3911600" y="1724025"/>
          <p14:tracePt t="13495" x="3911600" y="1714500"/>
          <p14:tracePt t="13502" x="3911600" y="1687513"/>
          <p14:tracePt t="13511" x="3911600" y="1677988"/>
          <p14:tracePt t="13527" x="3911600" y="1651000"/>
          <p14:tracePt t="13535" x="3911600" y="1641475"/>
          <p14:tracePt t="13543" x="3911600" y="1631950"/>
          <p14:tracePt t="13551" x="3911600" y="1604963"/>
          <p14:tracePt t="13559" x="3911600" y="1595438"/>
          <p14:tracePt t="13567" x="3919538" y="1577975"/>
          <p14:tracePt t="13584" x="3929063" y="1550988"/>
          <p14:tracePt t="13591" x="3929063" y="1541463"/>
          <p14:tracePt t="13599" x="3956050" y="1504950"/>
          <p14:tracePt t="13607" x="3956050" y="1495425"/>
          <p14:tracePt t="13617" x="3975100" y="1468438"/>
          <p14:tracePt t="13623" x="4002088" y="1449388"/>
          <p14:tracePt t="13633" x="4021138" y="1422400"/>
          <p14:tracePt t="13639" x="4048125" y="1395413"/>
          <p14:tracePt t="13649" x="4084638" y="1368425"/>
          <p14:tracePt t="13655" x="4111625" y="1349375"/>
          <p14:tracePt t="13663" x="4165600" y="1312863"/>
          <p14:tracePt t="13672" x="4202113" y="1303338"/>
          <p14:tracePt t="13679" x="4257675" y="1258888"/>
          <p14:tracePt t="13689" x="4321175" y="1239838"/>
          <p14:tracePt t="13694" x="4348163" y="1231900"/>
          <p14:tracePt t="13702" x="4421188" y="1195388"/>
          <p14:tracePt t="13710" x="4448175" y="1195388"/>
          <p14:tracePt t="13718" x="4457700" y="1195388"/>
          <p14:tracePt t="13726" x="4476750" y="1195388"/>
          <p14:tracePt t="13783" x="4484688" y="1195388"/>
          <p14:tracePt t="13798" x="4494213" y="1195388"/>
          <p14:tracePt t="13807" x="4513263" y="1195388"/>
          <p14:tracePt t="13815" x="4530725" y="1212850"/>
          <p14:tracePt t="13823" x="4540250" y="1212850"/>
          <p14:tracePt t="13833" x="4567238" y="1239838"/>
          <p14:tracePt t="13839" x="4586288" y="1249363"/>
          <p14:tracePt t="13850" x="4613275" y="1258888"/>
          <p14:tracePt t="13855" x="4630738" y="1276350"/>
          <p14:tracePt t="13863" x="4640263" y="1285875"/>
          <p14:tracePt t="13872" x="4649788" y="1295400"/>
          <p14:tracePt t="13888" x="4649788" y="1312863"/>
          <p14:tracePt t="13905" x="4649788" y="1331913"/>
          <p14:tracePt t="13910" x="4649788" y="1339850"/>
          <p14:tracePt t="13918" x="4649788" y="1368425"/>
          <p14:tracePt t="13926" x="4649788" y="1376363"/>
          <p14:tracePt t="13934" x="4649788" y="1395413"/>
          <p14:tracePt t="13942" x="4649788" y="1412875"/>
          <p14:tracePt t="13950" x="4667250" y="1431925"/>
          <p14:tracePt t="13958" x="4667250" y="1449388"/>
          <p14:tracePt t="13965" x="4667250" y="1458913"/>
          <p14:tracePt t="13974" x="4667250" y="1485900"/>
          <p14:tracePt t="13982" x="4667250" y="1495425"/>
          <p14:tracePt t="13990" x="4667250" y="1514475"/>
          <p14:tracePt t="13998" x="4667250" y="1531938"/>
          <p14:tracePt t="14006" x="4667250" y="1541463"/>
          <p14:tracePt t="14022" x="4667250" y="1550988"/>
          <p14:tracePt t="14031" x="4676775" y="1558925"/>
          <p14:tracePt t="14048" x="4676775" y="1568450"/>
          <p14:tracePt t="14111" x="4686300" y="1587500"/>
          <p14:tracePt t="14125" x="4686300" y="1595438"/>
          <p14:tracePt t="14133" x="4686300" y="1604963"/>
          <p14:tracePt t="14141" x="4686300" y="1614488"/>
          <p14:tracePt t="14149" x="4686300" y="1624013"/>
          <p14:tracePt t="14165" x="4686300" y="1631950"/>
          <p14:tracePt t="14173" x="4686300" y="1651000"/>
          <p14:tracePt t="14182" x="4686300" y="1660525"/>
          <p14:tracePt t="14190" x="4686300" y="1668463"/>
          <p14:tracePt t="14207" x="4686300" y="1697038"/>
          <p14:tracePt t="14216" x="4686300" y="1704975"/>
          <p14:tracePt t="14223" x="4686300" y="1714500"/>
          <p14:tracePt t="14239" x="4686300" y="1731963"/>
          <p14:tracePt t="14249" x="4686300" y="1741488"/>
          <p14:tracePt t="14255" x="4686300" y="1751013"/>
          <p14:tracePt t="14271" x="4686300" y="1768475"/>
          <p14:tracePt t="14279" x="4686300" y="1778000"/>
          <p14:tracePt t="14287" x="4686300" y="1787525"/>
          <p14:tracePt t="14303" x="4686300" y="1797050"/>
          <p14:tracePt t="14359" x="4686300" y="1814513"/>
          <p14:tracePt t="14423" x="4676775" y="1814513"/>
          <p14:tracePt t="14432" x="4667250" y="1814513"/>
          <p14:tracePt t="14439" x="4659313" y="1814513"/>
          <p14:tracePt t="14447" x="4640263" y="1814513"/>
          <p14:tracePt t="14463" x="4630738" y="1814513"/>
          <p14:tracePt t="14471" x="4603750" y="1824038"/>
          <p14:tracePt t="14479" x="4586288" y="1833563"/>
          <p14:tracePt t="14487" x="4557713" y="1833563"/>
          <p14:tracePt t="14495" x="4540250" y="1833563"/>
          <p14:tracePt t="14502" x="4530725" y="1833563"/>
          <p14:tracePt t="14511" x="4513263" y="1841500"/>
          <p14:tracePt t="14535" x="4494213" y="1851025"/>
          <p14:tracePt t="14550" x="4484688" y="1860550"/>
          <p14:tracePt t="14599" x="4476750" y="1870075"/>
          <p14:tracePt t="14623" x="4467225" y="1870075"/>
          <p14:tracePt t="14631" x="4448175" y="1870075"/>
          <p14:tracePt t="14646" x="4440238" y="1878013"/>
          <p14:tracePt t="14751" x="4430713" y="1870075"/>
          <p14:tracePt t="14775" x="4421188" y="1860550"/>
          <p14:tracePt t="14831" x="4421188" y="1851025"/>
          <p14:tracePt t="14847" x="4421188" y="1841500"/>
          <p14:tracePt t="14855" x="4421188" y="1833563"/>
          <p14:tracePt t="14862" x="4430713" y="1824038"/>
          <p14:tracePt t="14877" x="4430713" y="1814513"/>
          <p14:tracePt t="15207" x="4430713" y="1804988"/>
          <p14:tracePt t="15223" x="4421188" y="1804988"/>
          <p14:tracePt t="15231" x="4413250" y="1804988"/>
          <p14:tracePt t="15255" x="4403725" y="1804988"/>
          <p14:tracePt t="15263" x="4394200" y="1797050"/>
          <p14:tracePt t="15693" x="4403725" y="1797050"/>
          <p14:tracePt t="15710" x="4413250" y="1787525"/>
          <p14:tracePt t="15727" x="4421188" y="1778000"/>
          <p14:tracePt t="15742" x="4430713" y="1768475"/>
          <p14:tracePt t="15783" x="4440238" y="1751013"/>
          <p14:tracePt t="19614" x="4448175" y="1751013"/>
          <p14:tracePt t="19622" x="4457700" y="1751013"/>
          <p14:tracePt t="19630" x="4467225" y="1751013"/>
          <p14:tracePt t="19654" x="4484688" y="1751013"/>
          <p14:tracePt t="19670" x="4494213" y="1751013"/>
          <p14:tracePt t="19750" x="4503738" y="1751013"/>
          <p14:tracePt t="19758" x="4513263" y="1751013"/>
          <p14:tracePt t="19766" x="4521200" y="1751013"/>
          <p14:tracePt t="19774" x="4530725" y="1751013"/>
          <p14:tracePt t="19782" x="4540250" y="1751013"/>
          <p14:tracePt t="19790" x="4549775" y="1751013"/>
          <p14:tracePt t="19806" x="4567238" y="1751013"/>
          <p14:tracePt t="19830" x="4576763" y="1751013"/>
          <p14:tracePt t="19958" x="4567238" y="1751013"/>
          <p14:tracePt t="19966" x="4557713" y="1760538"/>
          <p14:tracePt t="19974" x="4540250" y="1760538"/>
          <p14:tracePt t="19982" x="4530725" y="1768475"/>
          <p14:tracePt t="19990" x="4521200" y="1768475"/>
          <p14:tracePt t="19998" x="4494213" y="1768475"/>
          <p14:tracePt t="20015" x="4476750" y="1787525"/>
          <p14:tracePt t="20022" x="4457700" y="1787525"/>
          <p14:tracePt t="20031" x="4440238" y="1787525"/>
          <p14:tracePt t="20037" x="4421188" y="1804988"/>
          <p14:tracePt t="20047" x="4403725" y="1804988"/>
          <p14:tracePt t="20053" x="4394200" y="1804988"/>
          <p14:tracePt t="20061" x="4367213" y="1804988"/>
          <p14:tracePt t="20069" x="4357688" y="1804988"/>
          <p14:tracePt t="20077" x="4330700" y="1804988"/>
          <p14:tracePt t="20085" x="4321175" y="1814513"/>
          <p14:tracePt t="20093" x="4311650" y="1814513"/>
          <p14:tracePt t="20101" x="4275138" y="1814513"/>
          <p14:tracePt t="20117" x="4267200" y="1814513"/>
          <p14:tracePt t="20125" x="4248150" y="1814513"/>
          <p14:tracePt t="20134" x="4238625" y="1814513"/>
          <p14:tracePt t="20142" x="4230688" y="1814513"/>
          <p14:tracePt t="20158" x="4221163" y="1814513"/>
          <p14:tracePt t="20182" x="4211638" y="1814513"/>
          <p14:tracePt t="20198" x="4202113" y="1814513"/>
          <p14:tracePt t="20206" x="4194175" y="1814513"/>
          <p14:tracePt t="20215" x="4175125" y="1797050"/>
          <p14:tracePt t="20222" x="4157663" y="1787525"/>
          <p14:tracePt t="20238" x="4138613" y="1778000"/>
          <p14:tracePt t="20247" x="4129088" y="1768475"/>
          <p14:tracePt t="20270" x="4121150" y="1768475"/>
          <p14:tracePt t="20286" x="4111625" y="1768475"/>
          <p14:tracePt t="20294" x="4102100" y="1768475"/>
          <p14:tracePt t="20302" x="4084638" y="1751013"/>
          <p14:tracePt t="20318" x="4065588" y="1751013"/>
          <p14:tracePt t="20326" x="4057650" y="1751013"/>
          <p14:tracePt t="20334" x="4038600" y="1741488"/>
          <p14:tracePt t="20349" x="4029075" y="1741488"/>
          <p14:tracePt t="20389" x="4021138" y="1731963"/>
          <p14:tracePt t="20406" x="4021138" y="1724025"/>
          <p14:tracePt t="20430" x="4011613" y="1714500"/>
          <p14:tracePt t="20438" x="4011613" y="1704975"/>
          <p14:tracePt t="20454" x="4011613" y="1697038"/>
          <p14:tracePt t="20462" x="4011613" y="1677988"/>
          <p14:tracePt t="20470" x="3992563" y="1660525"/>
          <p14:tracePt t="20486" x="3984625" y="1651000"/>
          <p14:tracePt t="20502" x="3975100" y="1651000"/>
          <p14:tracePt t="20526" x="3965575" y="1641475"/>
          <p14:tracePt t="20542" x="3956050" y="1641475"/>
          <p14:tracePt t="20550" x="3948113" y="1631950"/>
          <p14:tracePt t="20574" x="3948113" y="1624013"/>
          <p14:tracePt t="20582" x="3948113" y="1614488"/>
          <p14:tracePt t="20590" x="3948113" y="1595438"/>
          <p14:tracePt t="20598" x="3948113" y="1577975"/>
          <p14:tracePt t="20606" x="3948113" y="1568450"/>
          <p14:tracePt t="20622" x="3948113" y="1558925"/>
          <p14:tracePt t="20631" x="3948113" y="1541463"/>
          <p14:tracePt t="20638" x="3948113" y="1531938"/>
          <p14:tracePt t="20648" x="3948113" y="1514475"/>
          <p14:tracePt t="20654" x="3965575" y="1504950"/>
          <p14:tracePt t="20664" x="3965575" y="1495425"/>
          <p14:tracePt t="20670" x="3965575" y="1485900"/>
          <p14:tracePt t="20678" x="3992563" y="1458913"/>
          <p14:tracePt t="20686" x="4002088" y="1449388"/>
          <p14:tracePt t="20694" x="4011613" y="1441450"/>
          <p14:tracePt t="20702" x="4038600" y="1441450"/>
          <p14:tracePt t="20710" x="4048125" y="1441450"/>
          <p14:tracePt t="20718" x="4075113" y="1441450"/>
          <p14:tracePt t="20726" x="4094163" y="1441450"/>
          <p14:tracePt t="20734" x="4129088" y="1441450"/>
          <p14:tracePt t="20742" x="4157663" y="1441450"/>
          <p14:tracePt t="20750" x="4165600" y="1441450"/>
          <p14:tracePt t="20758" x="4202113" y="1441450"/>
          <p14:tracePt t="20766" x="4221163" y="1441450"/>
          <p14:tracePt t="20774" x="4230688" y="1441450"/>
          <p14:tracePt t="20782" x="4257675" y="1441450"/>
          <p14:tracePt t="20790" x="4267200" y="1441450"/>
          <p14:tracePt t="20805" x="4275138" y="1441450"/>
          <p14:tracePt t="20821" x="4275138" y="1449388"/>
          <p14:tracePt t="20837" x="4284663" y="1458913"/>
          <p14:tracePt t="20846" x="4303713" y="1468438"/>
          <p14:tracePt t="20862" x="4311650" y="1477963"/>
          <p14:tracePt t="20870" x="4321175" y="1485900"/>
          <p14:tracePt t="20878" x="4330700" y="1495425"/>
          <p14:tracePt t="20886" x="4340225" y="1495425"/>
          <p14:tracePt t="20903" x="4348163" y="1514475"/>
          <p14:tracePt t="20910" x="4357688" y="1522413"/>
          <p14:tracePt t="20926" x="4376738" y="1541463"/>
          <p14:tracePt t="20950" x="4376738" y="1550988"/>
          <p14:tracePt t="20966" x="4376738" y="1568450"/>
          <p14:tracePt t="20982" x="4376738" y="1577975"/>
          <p14:tracePt t="20990" x="4376738" y="1587500"/>
          <p14:tracePt t="20998" x="4376738" y="1604963"/>
          <p14:tracePt t="21015" x="4376738" y="1614488"/>
          <p14:tracePt t="21022" x="4376738" y="1631950"/>
          <p14:tracePt t="21031" x="4367213" y="1651000"/>
          <p14:tracePt t="21038" x="4357688" y="1660525"/>
          <p14:tracePt t="21048" x="4340225" y="1677988"/>
          <p14:tracePt t="21054" x="4330700" y="1677988"/>
          <p14:tracePt t="21064" x="4321175" y="1687513"/>
          <p14:tracePt t="21070" x="4294188" y="1704975"/>
          <p14:tracePt t="21631" x="4294188" y="1714500"/>
          <p14:tracePt t="21638" x="4294188" y="1741488"/>
          <p14:tracePt t="21654" x="4294188" y="1760538"/>
          <p14:tracePt t="21663" x="4294188" y="1768475"/>
          <p14:tracePt t="21671" x="4294188" y="1787525"/>
          <p14:tracePt t="21679" x="4275138" y="1804988"/>
          <p14:tracePt t="21695" x="4248150" y="1804988"/>
          <p14:tracePt t="21702" x="4230688" y="1814513"/>
          <p14:tracePt t="21711" x="4194175" y="1814513"/>
          <p14:tracePt t="21719" x="4148138" y="1814513"/>
          <p14:tracePt t="21726" x="4094163" y="1814513"/>
          <p14:tracePt t="21734" x="4057650" y="1814513"/>
          <p14:tracePt t="21742" x="4029075" y="1814513"/>
          <p14:tracePt t="21750" x="3992563" y="1814513"/>
          <p14:tracePt t="21759" x="3975100" y="1814513"/>
          <p14:tracePt t="21766" x="3956050" y="1814513"/>
          <p14:tracePt t="21782" x="3938588" y="1814513"/>
          <p14:tracePt t="21790" x="3929063" y="1804988"/>
          <p14:tracePt t="21798" x="3911600" y="1787525"/>
          <p14:tracePt t="21863" x="3911600" y="1778000"/>
          <p14:tracePt t="21886" x="3911600" y="1760538"/>
          <p14:tracePt t="21893" x="3911600" y="1751013"/>
          <p14:tracePt t="21901" x="3911600" y="1741488"/>
          <p14:tracePt t="21909" x="3911600" y="1724025"/>
          <p14:tracePt t="21917" x="3911600" y="1714500"/>
          <p14:tracePt t="21925" x="3911600" y="1704975"/>
          <p14:tracePt t="21933" x="3911600" y="1697038"/>
          <p14:tracePt t="22199" x="3919538" y="1687513"/>
          <p14:tracePt t="22205" x="3948113" y="1687513"/>
          <p14:tracePt t="22213" x="3965575" y="1687513"/>
          <p14:tracePt t="22221" x="4002088" y="1687513"/>
          <p14:tracePt t="22230" x="4029075" y="1687513"/>
          <p14:tracePt t="22237" x="4048125" y="1687513"/>
          <p14:tracePt t="22247" x="4084638" y="1687513"/>
          <p14:tracePt t="22621" x="4094163" y="1687513"/>
          <p14:tracePt t="22629" x="4102100" y="1687513"/>
          <p14:tracePt t="22637" x="4111625" y="1687513"/>
          <p14:tracePt t="22646" x="4121150" y="1687513"/>
          <p14:tracePt t="23303" x="4129088" y="1687513"/>
          <p14:tracePt t="23309" x="4138613" y="1687513"/>
          <p14:tracePt t="23317" x="4165600" y="1687513"/>
          <p14:tracePt t="23325" x="4184650" y="1668463"/>
          <p14:tracePt t="23333" x="4194175" y="1660525"/>
          <p14:tracePt t="23341" x="4211638" y="1651000"/>
          <p14:tracePt t="23358" x="4221163" y="1641475"/>
          <p14:tracePt t="24015" x="4221163" y="1631950"/>
          <p14:tracePt t="24023" x="4221163" y="1624013"/>
          <p14:tracePt t="27406" x="4221163" y="1631950"/>
          <p14:tracePt t="27422" x="4221163" y="1641475"/>
          <p14:tracePt t="27430" x="4221163" y="1651000"/>
          <p14:tracePt t="27702" x="4230688" y="1660525"/>
          <p14:tracePt t="27710" x="4257675" y="1660525"/>
          <p14:tracePt t="27718" x="4303713" y="1660525"/>
          <p14:tracePt t="27726" x="4367213" y="1660525"/>
          <p14:tracePt t="27734" x="4430713" y="1668463"/>
          <p14:tracePt t="27742" x="4484688" y="1677988"/>
          <p14:tracePt t="27750" x="4567238" y="1697038"/>
          <p14:tracePt t="27758" x="4603750" y="1697038"/>
          <p14:tracePt t="27766" x="4622800" y="1697038"/>
          <p14:tracePt t="27774" x="4640263" y="1714500"/>
          <p14:tracePt t="27782" x="4649788" y="1714500"/>
          <p14:tracePt t="27894" x="4659313" y="1724025"/>
          <p14:tracePt t="27910" x="4649788" y="1724025"/>
          <p14:tracePt t="28439" x="4640263" y="1724025"/>
          <p14:tracePt t="28454" x="4622800" y="1731963"/>
          <p14:tracePt t="28759" x="4613275" y="1741488"/>
          <p14:tracePt t="28766" x="4613275" y="1751013"/>
          <p14:tracePt t="28775" x="4613275" y="1768475"/>
          <p14:tracePt t="28783" x="4613275" y="1797050"/>
          <p14:tracePt t="28790" x="4613275" y="1814513"/>
          <p14:tracePt t="28798" x="4594225" y="1878013"/>
          <p14:tracePt t="28807" x="4594225" y="1906588"/>
          <p14:tracePt t="28816" x="4586288" y="1960563"/>
          <p14:tracePt t="28822" x="4557713" y="1979613"/>
          <p14:tracePt t="28832" x="4549775" y="2016125"/>
          <p14:tracePt t="28839" x="4540250" y="2052638"/>
          <p14:tracePt t="28848" x="4530725" y="2116138"/>
          <p14:tracePt t="28854" x="4503738" y="2170113"/>
          <p14:tracePt t="28864" x="4494213" y="2206625"/>
          <p14:tracePt t="28870" x="4448175" y="2262188"/>
          <p14:tracePt t="28888" x="4413250" y="2352675"/>
          <p14:tracePt t="28895" x="4394200" y="2398713"/>
          <p14:tracePt t="28902" x="4384675" y="2425700"/>
          <p14:tracePt t="28911" x="4384675" y="2452688"/>
          <p14:tracePt t="28918" x="4384675" y="2462213"/>
          <p14:tracePt t="28926" x="4376738" y="2481263"/>
          <p14:tracePt t="29214" x="4376738" y="2498725"/>
          <p14:tracePt t="29230" x="4376738" y="2508250"/>
          <p14:tracePt t="29238" x="4376738" y="2517775"/>
          <p14:tracePt t="29246" x="4357688" y="2525713"/>
          <p14:tracePt t="29254" x="4340225" y="2544763"/>
          <p14:tracePt t="29263" x="4330700" y="2554288"/>
          <p14:tracePt t="29270" x="4311650" y="2562225"/>
          <p14:tracePt t="29279" x="4284663" y="2571750"/>
          <p14:tracePt t="29286" x="4238625" y="2589213"/>
          <p14:tracePt t="29294" x="4194175" y="2598738"/>
          <p14:tracePt t="29302" x="4175125" y="2608263"/>
          <p14:tracePt t="29310" x="4138613" y="2617788"/>
          <p14:tracePt t="29318" x="4111625" y="2617788"/>
          <p14:tracePt t="29326" x="4102100" y="2617788"/>
          <p14:tracePt t="29334" x="4084638" y="2625725"/>
          <p14:tracePt t="29342" x="4075113" y="2635250"/>
          <p14:tracePt t="29350" x="4065588" y="2635250"/>
          <p14:tracePt t="29366" x="4057650" y="2635250"/>
          <p14:tracePt t="29390" x="4048125" y="2635250"/>
          <p14:tracePt t="29397" x="4038600" y="2635250"/>
          <p14:tracePt t="29405" x="4021138" y="2635250"/>
          <p14:tracePt t="29413" x="4002088" y="2635250"/>
          <p14:tracePt t="29421" x="3956050" y="2635250"/>
          <p14:tracePt t="29429" x="3919538" y="2635250"/>
          <p14:tracePt t="29437" x="3902075" y="2635250"/>
          <p14:tracePt t="29446" x="3856038" y="2635250"/>
          <p14:tracePt t="29454" x="3829050" y="2635250"/>
          <p14:tracePt t="29463" x="3802063" y="2635250"/>
          <p14:tracePt t="29470" x="3775075" y="2635250"/>
          <p14:tracePt t="29502" x="3765550" y="2625725"/>
          <p14:tracePt t="29534" x="3756025" y="2617788"/>
          <p14:tracePt t="29542" x="3756025" y="2608263"/>
          <p14:tracePt t="29574" x="3756025" y="2598738"/>
          <p14:tracePt t="29582" x="3756025" y="2589213"/>
          <p14:tracePt t="29590" x="3746500" y="2571750"/>
          <p14:tracePt t="29598" x="3738563" y="2562225"/>
          <p14:tracePt t="29614" x="3729038" y="2554288"/>
          <p14:tracePt t="29638" x="3729038" y="2544763"/>
          <p14:tracePt t="29654" x="3729038" y="2535238"/>
          <p14:tracePt t="29663" x="3729038" y="2525713"/>
          <p14:tracePt t="29670" x="3729038" y="2517775"/>
          <p14:tracePt t="29680" x="3729038" y="2508250"/>
          <p14:tracePt t="29694" x="3729038" y="2489200"/>
          <p14:tracePt t="29702" x="3729038" y="2481263"/>
          <p14:tracePt t="29726" x="3729038" y="2471738"/>
          <p14:tracePt t="29734" x="3729038" y="2452688"/>
          <p14:tracePt t="29750" x="3729038" y="2444750"/>
          <p14:tracePt t="29774" x="3729038" y="2435225"/>
          <p14:tracePt t="29790" x="3729038" y="2425700"/>
          <p14:tracePt t="29806" x="3729038" y="2416175"/>
          <p14:tracePt t="29822" x="3729038" y="2408238"/>
          <p14:tracePt t="29854" x="3729038" y="2398713"/>
          <p14:tracePt t="29870" x="3729038" y="2389188"/>
          <p14:tracePt t="29902" x="3738563" y="2379663"/>
          <p14:tracePt t="29926" x="3765550" y="2371725"/>
          <p14:tracePt t="29934" x="3775075" y="2362200"/>
          <p14:tracePt t="29942" x="3783013" y="2352675"/>
          <p14:tracePt t="29950" x="3810000" y="2352675"/>
          <p14:tracePt t="29958" x="3819525" y="2352675"/>
          <p14:tracePt t="29966" x="3856038" y="2352675"/>
          <p14:tracePt t="29974" x="3892550" y="2352675"/>
          <p14:tracePt t="29982" x="3902075" y="2352675"/>
          <p14:tracePt t="29990" x="3938588" y="2352675"/>
          <p14:tracePt t="29999" x="3956050" y="2352675"/>
          <p14:tracePt t="30006" x="3992563" y="2352675"/>
          <p14:tracePt t="30014" x="4011613" y="2352675"/>
          <p14:tracePt t="30022" x="4029075" y="2352675"/>
          <p14:tracePt t="30030" x="4048125" y="2352675"/>
          <p14:tracePt t="30046" x="4075113" y="2352675"/>
          <p14:tracePt t="30054" x="4084638" y="2352675"/>
          <p14:tracePt t="30063" x="4094163" y="2352675"/>
          <p14:tracePt t="30069" x="4102100" y="2352675"/>
          <p14:tracePt t="30077" x="4121150" y="2352675"/>
          <p14:tracePt t="30085" x="4138613" y="2352675"/>
          <p14:tracePt t="30101" x="4157663" y="2352675"/>
          <p14:tracePt t="30109" x="4165600" y="2352675"/>
          <p14:tracePt t="30117" x="4184650" y="2352675"/>
          <p14:tracePt t="30133" x="4202113" y="2352675"/>
          <p14:tracePt t="30199" x="4211638" y="2352675"/>
          <p14:tracePt t="30214" x="4221163" y="2352675"/>
          <p14:tracePt t="30230" x="4238625" y="2352675"/>
          <p14:tracePt t="30238" x="4248150" y="2352675"/>
          <p14:tracePt t="30246" x="4257675" y="2352675"/>
          <p14:tracePt t="30254" x="4267200" y="2352675"/>
          <p14:tracePt t="30270" x="4284663" y="2352675"/>
          <p14:tracePt t="30310" x="4303713" y="2352675"/>
          <p14:tracePt t="30335" x="4311650" y="2362200"/>
          <p14:tracePt t="30351" x="4321175" y="2362200"/>
          <p14:tracePt t="30359" x="4330700" y="2371725"/>
          <p14:tracePt t="30374" x="4340225" y="2371725"/>
          <p14:tracePt t="30382" x="4348163" y="2371725"/>
          <p14:tracePt t="30391" x="4376738" y="2379663"/>
          <p14:tracePt t="30414" x="4384675" y="2379663"/>
          <p14:tracePt t="30422" x="4403725" y="2398713"/>
          <p14:tracePt t="30446" x="4421188" y="2408238"/>
          <p14:tracePt t="30470" x="4430713" y="2408238"/>
          <p14:tracePt t="30480" x="4448175" y="2416175"/>
          <p14:tracePt t="30486" x="4467225" y="2425700"/>
          <p14:tracePt t="30503" x="4484688" y="2444750"/>
          <p14:tracePt t="30518" x="4494213" y="2452688"/>
          <p14:tracePt t="30526" x="4513263" y="2462213"/>
          <p14:tracePt t="30551" x="4521200" y="2481263"/>
          <p14:tracePt t="30566" x="4530725" y="2498725"/>
          <p14:tracePt t="30582" x="4530725" y="2508250"/>
          <p14:tracePt t="30590" x="4530725" y="2525713"/>
          <p14:tracePt t="30598" x="4530725" y="2535238"/>
          <p14:tracePt t="30622" x="4530725" y="2544763"/>
          <p14:tracePt t="30629" x="4530725" y="2562225"/>
          <p14:tracePt t="30646" x="4530725" y="2571750"/>
          <p14:tracePt t="30669" x="4530725" y="2581275"/>
          <p14:tracePt t="30685" x="4530725" y="2589213"/>
          <p14:tracePt t="30702" x="4530725" y="2598738"/>
          <p14:tracePt t="30710" x="4530725" y="2608263"/>
          <p14:tracePt t="30718" x="4530725" y="2617788"/>
          <p14:tracePt t="30726" x="4530725" y="2625725"/>
          <p14:tracePt t="30734" x="4521200" y="2662238"/>
          <p14:tracePt t="30742" x="4513263" y="2662238"/>
          <p14:tracePt t="30750" x="4484688" y="2671763"/>
          <p14:tracePt t="30758" x="4467225" y="2681288"/>
          <p14:tracePt t="30766" x="4448175" y="2681288"/>
          <p14:tracePt t="30774" x="4421188" y="2681288"/>
          <p14:tracePt t="30782" x="4394200" y="2698750"/>
          <p14:tracePt t="30790" x="4376738" y="2698750"/>
          <p14:tracePt t="30799" x="4367213" y="2708275"/>
          <p14:tracePt t="30806" x="4340225" y="2708275"/>
          <p14:tracePt t="30814" x="4330700" y="2708275"/>
          <p14:tracePt t="30822" x="4311650" y="2708275"/>
          <p14:tracePt t="30831" x="4284663" y="2717800"/>
          <p14:tracePt t="30847" x="4275138" y="2717800"/>
          <p14:tracePt t="30854" x="4248150" y="2717800"/>
          <p14:tracePt t="30864" x="4238625" y="2717800"/>
          <p14:tracePt t="30870" x="4230688" y="2717800"/>
          <p14:tracePt t="30899" x="4211638" y="2717800"/>
          <p14:tracePt t="30902" x="4202113" y="2717800"/>
          <p14:tracePt t="30910" x="4184650" y="2717800"/>
          <p14:tracePt t="30918" x="4165600" y="2717800"/>
          <p14:tracePt t="30926" x="4148138" y="2717800"/>
          <p14:tracePt t="30934" x="4121150" y="2717800"/>
          <p14:tracePt t="30942" x="4075113" y="2708275"/>
          <p14:tracePt t="30950" x="4048125" y="2708275"/>
          <p14:tracePt t="30958" x="3992563" y="2698750"/>
          <p14:tracePt t="30966" x="3929063" y="2671763"/>
          <p14:tracePt t="30974" x="3892550" y="2671763"/>
          <p14:tracePt t="30982" x="3829050" y="2635250"/>
          <p14:tracePt t="30990" x="3792538" y="2635250"/>
          <p14:tracePt t="30999" x="3775075" y="2625725"/>
          <p14:tracePt t="31006" x="3765550" y="2625725"/>
          <p14:tracePt t="31014" x="3738563" y="2617788"/>
          <p14:tracePt t="31022" x="3729038" y="2617788"/>
          <p14:tracePt t="31070" x="3719513" y="2608263"/>
          <p14:tracePt t="31086" x="3719513" y="2598738"/>
          <p14:tracePt t="31094" x="3709988" y="2598738"/>
          <p14:tracePt t="31102" x="3709988" y="2589213"/>
          <p14:tracePt t="31110" x="3709988" y="2571750"/>
          <p14:tracePt t="31118" x="3702050" y="2562225"/>
          <p14:tracePt t="31126" x="3702050" y="2554288"/>
          <p14:tracePt t="31150" x="3692525" y="2544763"/>
          <p14:tracePt t="31397" x="3692525" y="2535238"/>
          <p14:tracePt t="31431" x="3692525" y="2525713"/>
          <p14:tracePt t="31462" x="3692525" y="2517775"/>
          <p14:tracePt t="31479" x="3692525" y="2508250"/>
          <p14:tracePt t="31495" x="3692525" y="2481263"/>
          <p14:tracePt t="31503" x="3702050" y="2471738"/>
          <p14:tracePt t="31526" x="3702050" y="2462213"/>
          <p14:tracePt t="31550" x="3738563" y="2452688"/>
          <p14:tracePt t="31558" x="3775075" y="2452688"/>
          <p14:tracePt t="31566" x="3792538" y="2435225"/>
          <p14:tracePt t="31574" x="3819525" y="2435225"/>
          <p14:tracePt t="31582" x="3838575" y="2425700"/>
          <p14:tracePt t="31590" x="3865563" y="2425700"/>
          <p14:tracePt t="31599" x="3892550" y="2425700"/>
          <p14:tracePt t="31606" x="3938588" y="2425700"/>
          <p14:tracePt t="31616" x="3975100" y="2425700"/>
          <p14:tracePt t="31622" x="4029075" y="2425700"/>
          <p14:tracePt t="31631" x="4075113" y="2425700"/>
          <p14:tracePt t="31638" x="4102100" y="2425700"/>
          <p14:tracePt t="31647" x="4148138" y="2425700"/>
          <p14:tracePt t="31654" x="4175125" y="2425700"/>
          <p14:tracePt t="31664" x="4184650" y="2425700"/>
          <p14:tracePt t="31670" x="4211638" y="2425700"/>
          <p14:tracePt t="31686" x="4221163" y="2435225"/>
          <p14:tracePt t="31702" x="4230688" y="2444750"/>
          <p14:tracePt t="31735" x="4230688" y="2471738"/>
          <p14:tracePt t="31742" x="4230688" y="2481263"/>
          <p14:tracePt t="31759" x="4238625" y="2498725"/>
          <p14:tracePt t="31766" x="4238625" y="2508250"/>
          <p14:tracePt t="31775" x="4238625" y="2525713"/>
          <p14:tracePt t="31783" x="4238625" y="2554288"/>
          <p14:tracePt t="31791" x="4238625" y="2562225"/>
          <p14:tracePt t="31799" x="4238625" y="2571750"/>
          <p14:tracePt t="31806" x="4238625" y="2581275"/>
          <p14:tracePt t="31814" x="4238625" y="2589213"/>
          <p14:tracePt t="31911" x="4238625" y="2598738"/>
          <p14:tracePt t="32159" x="4248150" y="2608263"/>
          <p14:tracePt t="32166" x="4275138" y="2608263"/>
          <p14:tracePt t="32175" x="4303713" y="2608263"/>
          <p14:tracePt t="32182" x="4330700" y="2608263"/>
          <p14:tracePt t="32190" x="4357688" y="2608263"/>
          <p14:tracePt t="32199" x="4394200" y="2608263"/>
          <p14:tracePt t="32206" x="4413250" y="2608263"/>
          <p14:tracePt t="32414" x="4403725" y="2608263"/>
          <p14:tracePt t="32423" x="4394200" y="2608263"/>
          <p14:tracePt t="32430" x="4384675" y="2608263"/>
          <p14:tracePt t="33094" x="4376738" y="2608263"/>
          <p14:tracePt t="33110" x="4367213" y="2617788"/>
          <p14:tracePt t="33390" x="4348163" y="2644775"/>
          <p14:tracePt t="33398" x="4348163" y="2654300"/>
          <p14:tracePt t="33406" x="4348163" y="2671763"/>
          <p14:tracePt t="33415" x="4348163" y="2690813"/>
          <p14:tracePt t="33422" x="4348163" y="2717800"/>
          <p14:tracePt t="33431" x="4340225" y="2735263"/>
          <p14:tracePt t="33438" x="4340225" y="2744788"/>
          <p14:tracePt t="33446" x="4340225" y="2754313"/>
          <p14:tracePt t="33454" x="4340225" y="2771775"/>
          <p14:tracePt t="33464" x="4340225" y="2808288"/>
          <p14:tracePt t="33470" x="4330700" y="2827338"/>
          <p14:tracePt t="33480" x="4330700" y="2854325"/>
          <p14:tracePt t="33486" x="4330700" y="2881313"/>
          <p14:tracePt t="33496" x="4321175" y="2900363"/>
          <p14:tracePt t="33502" x="4321175" y="2917825"/>
          <p14:tracePt t="33510" x="4321175" y="2946400"/>
          <p14:tracePt t="33519" x="4321175" y="2963863"/>
          <p14:tracePt t="33534" x="4321175" y="2973388"/>
          <p14:tracePt t="33550" x="4311650" y="3000375"/>
          <p14:tracePt t="33558" x="4311650" y="3009900"/>
          <p14:tracePt t="33566" x="4311650" y="3017838"/>
          <p14:tracePt t="33574" x="4311650" y="3027363"/>
          <p14:tracePt t="33582" x="4311650" y="3036888"/>
          <p14:tracePt t="33590" x="4311650" y="3046413"/>
          <p14:tracePt t="33598" x="4303713" y="3054350"/>
          <p14:tracePt t="33646" x="4294188" y="3063875"/>
          <p14:tracePt t="33654" x="4294188" y="3082925"/>
          <p14:tracePt t="33662" x="4294188" y="3100388"/>
          <p14:tracePt t="33670" x="4294188" y="3136900"/>
          <p14:tracePt t="33680" x="4294188" y="3163888"/>
          <p14:tracePt t="33686" x="4294188" y="3182938"/>
          <p14:tracePt t="33695" x="4294188" y="3192463"/>
          <p14:tracePt t="33702" x="4294188" y="3228975"/>
          <p14:tracePt t="33710" x="4294188" y="3236913"/>
          <p14:tracePt t="33718" x="4294188" y="3265488"/>
          <p14:tracePt t="33734" x="4294188" y="3273425"/>
          <p14:tracePt t="33807" x="4294188" y="3292475"/>
          <p14:tracePt t="33814" x="4294188" y="3302000"/>
          <p14:tracePt t="33830" x="4294188" y="3309938"/>
          <p14:tracePt t="33838" x="4294188" y="3319463"/>
          <p14:tracePt t="33855" x="4294188" y="3338513"/>
          <p14:tracePt t="34086" x="4284663" y="3355975"/>
          <p14:tracePt t="34094" x="4275138" y="3365500"/>
          <p14:tracePt t="34278" x="4284663" y="3365500"/>
          <p14:tracePt t="34286" x="4340225" y="3365500"/>
          <p14:tracePt t="34295" x="4394200" y="3365500"/>
          <p14:tracePt t="34302" x="4440238" y="3365500"/>
          <p14:tracePt t="34311" x="4494213" y="3392488"/>
          <p14:tracePt t="34319" x="4549775" y="3402013"/>
          <p14:tracePt t="34327" x="4613275" y="3411538"/>
          <p14:tracePt t="34334" x="4686300" y="3429000"/>
          <p14:tracePt t="34342" x="4749800" y="3446463"/>
          <p14:tracePt t="34350" x="4813300" y="3465513"/>
          <p14:tracePt t="34358" x="4832350" y="3475038"/>
          <p14:tracePt t="34366" x="4859338" y="3475038"/>
          <p14:tracePt t="34374" x="4868863" y="3482975"/>
          <p14:tracePt t="34383" x="4886325" y="3492500"/>
          <p14:tracePt t="34399" x="4905375" y="3511550"/>
          <p14:tracePt t="34438" x="4905375" y="3519488"/>
          <p14:tracePt t="34454" x="4905375" y="3529013"/>
          <p14:tracePt t="34495" x="4905375" y="3538538"/>
          <p14:tracePt t="34519" x="4905375" y="3548063"/>
          <p14:tracePt t="34527" x="4905375" y="3556000"/>
          <p14:tracePt t="34535" x="4905375" y="3575050"/>
          <p14:tracePt t="34543" x="4905375" y="3584575"/>
          <p14:tracePt t="34551" x="4905375" y="3592513"/>
          <p14:tracePt t="34560" x="4905375" y="3611563"/>
          <p14:tracePt t="34566" x="4905375" y="3621088"/>
          <p14:tracePt t="34575" x="4905375" y="3638550"/>
          <p14:tracePt t="34583" x="4895850" y="3648075"/>
          <p14:tracePt t="34591" x="4895850" y="3657600"/>
          <p14:tracePt t="34598" x="4895850" y="3665538"/>
          <p14:tracePt t="34607" x="4886325" y="3675063"/>
          <p14:tracePt t="34614" x="4876800" y="3675063"/>
          <p14:tracePt t="34621" x="4868863" y="3675063"/>
          <p14:tracePt t="34630" x="4859338" y="3684588"/>
          <p14:tracePt t="34637" x="4849813" y="3702050"/>
          <p14:tracePt t="34645" x="4822825" y="3721100"/>
          <p14:tracePt t="34653" x="4803775" y="3738563"/>
          <p14:tracePt t="34662" x="4776788" y="3767138"/>
          <p14:tracePt t="34679" x="4749800" y="3784600"/>
          <p14:tracePt t="34686" x="4713288" y="3803650"/>
          <p14:tracePt t="34696" x="4667250" y="3830638"/>
          <p14:tracePt t="34710" x="4649788" y="3840163"/>
          <p14:tracePt t="34719" x="4630738" y="3857625"/>
          <p14:tracePt t="34839" x="4594225" y="3875088"/>
          <p14:tracePt t="34846" x="4576763" y="3875088"/>
          <p14:tracePt t="34855" x="4549775" y="3875088"/>
          <p14:tracePt t="34865" x="4521200" y="3884613"/>
          <p14:tracePt t="34871" x="4494213" y="3884613"/>
          <p14:tracePt t="34881" x="4457700" y="3894138"/>
          <p14:tracePt t="34887" x="4430713" y="3903663"/>
          <p14:tracePt t="34903" x="4394200" y="3903663"/>
          <p14:tracePt t="34911" x="4376738" y="3903663"/>
          <p14:tracePt t="34918" x="4367213" y="3903663"/>
          <p14:tracePt t="34934" x="4357688" y="3903663"/>
          <p14:tracePt t="34983" x="4340225" y="3903663"/>
          <p14:tracePt t="34990" x="4303713" y="3903663"/>
          <p14:tracePt t="34998" x="4294188" y="3903663"/>
          <p14:tracePt t="35006" x="4248150" y="3903663"/>
          <p14:tracePt t="35015" x="4211638" y="3903663"/>
          <p14:tracePt t="35022" x="4175125" y="3894138"/>
          <p14:tracePt t="35031" x="4148138" y="3894138"/>
          <p14:tracePt t="35039" x="4129088" y="3894138"/>
          <p14:tracePt t="35047" x="4075113" y="3875088"/>
          <p14:tracePt t="35054" x="4029075" y="3875088"/>
          <p14:tracePt t="35064" x="3975100" y="3857625"/>
          <p14:tracePt t="35070" x="3929063" y="3848100"/>
          <p14:tracePt t="35080" x="3929063" y="3840163"/>
          <p14:tracePt t="35086" x="3919538" y="3840163"/>
          <p14:tracePt t="35183" x="3892550" y="3840163"/>
          <p14:tracePt t="35190" x="3883025" y="3830638"/>
          <p14:tracePt t="35206" x="3856038" y="3830638"/>
          <p14:tracePt t="35214" x="3838575" y="3811588"/>
          <p14:tracePt t="35238" x="3829050" y="3803650"/>
          <p14:tracePt t="35335" x="3810000" y="3803650"/>
          <p14:tracePt t="35343" x="3792538" y="3794125"/>
          <p14:tracePt t="35350" x="3765550" y="3784600"/>
          <p14:tracePt t="35359" x="3738563" y="3784600"/>
          <p14:tracePt t="35366" x="3692525" y="3784600"/>
          <p14:tracePt t="35375" x="3636963" y="3757613"/>
          <p14:tracePt t="35382" x="3573463" y="3748088"/>
          <p14:tracePt t="35390" x="3536950" y="3738563"/>
          <p14:tracePt t="35400" x="3473450" y="3730625"/>
          <p14:tracePt t="35406" x="3446463" y="3702050"/>
          <p14:tracePt t="35414" x="3427413" y="3694113"/>
          <p14:tracePt t="35422" x="3409950" y="3694113"/>
          <p14:tracePt t="35431" x="3382963" y="3684588"/>
          <p14:tracePt t="35479" x="3373438" y="3675063"/>
          <p14:tracePt t="35486" x="3373438" y="3665538"/>
          <p14:tracePt t="35502" x="3373438" y="3657600"/>
          <p14:tracePt t="35511" x="3373438" y="3648075"/>
          <p14:tracePt t="35518" x="3363913" y="3629025"/>
          <p14:tracePt t="35526" x="3363913" y="3621088"/>
          <p14:tracePt t="35535" x="3354388" y="3602038"/>
          <p14:tracePt t="35559" x="3354388" y="3584575"/>
          <p14:tracePt t="35590" x="3354388" y="3575050"/>
          <p14:tracePt t="35599" x="3354388" y="3565525"/>
          <p14:tracePt t="35606" x="3354388" y="3548063"/>
          <p14:tracePt t="35622" x="3354388" y="3538538"/>
          <p14:tracePt t="35631" x="3354388" y="3529013"/>
          <p14:tracePt t="35654" x="3354388" y="3519488"/>
          <p14:tracePt t="35664" x="3354388" y="3502025"/>
          <p14:tracePt t="35686" x="3363913" y="3492500"/>
          <p14:tracePt t="35697" x="3373438" y="3482975"/>
          <p14:tracePt t="35703" x="3382963" y="3455988"/>
          <p14:tracePt t="35718" x="3382963" y="3446463"/>
          <p14:tracePt t="35727" x="3390900" y="3438525"/>
          <p14:tracePt t="35735" x="3400425" y="3438525"/>
          <p14:tracePt t="35743" x="3409950" y="3429000"/>
          <p14:tracePt t="35758" x="3436938" y="3411538"/>
          <p14:tracePt t="35766" x="3455988" y="3402013"/>
          <p14:tracePt t="35774" x="3463925" y="3402013"/>
          <p14:tracePt t="35782" x="3500438" y="3392488"/>
          <p14:tracePt t="35791" x="3519488" y="3382963"/>
          <p14:tracePt t="35799" x="3556000" y="3382963"/>
          <p14:tracePt t="35806" x="3619500" y="3365500"/>
          <p14:tracePt t="35815" x="3656013" y="3365500"/>
          <p14:tracePt t="35823" x="3709988" y="3355975"/>
          <p14:tracePt t="35831" x="3775075" y="3355975"/>
          <p14:tracePt t="35838" x="3810000" y="3355975"/>
          <p14:tracePt t="35847" x="3865563" y="3355975"/>
          <p14:tracePt t="35855" x="3919538" y="3355975"/>
          <p14:tracePt t="35864" x="3956050" y="3355975"/>
          <p14:tracePt t="35871" x="3984625" y="3355975"/>
          <p14:tracePt t="35886" x="4048125" y="3355975"/>
          <p14:tracePt t="35897" x="4065588" y="3355975"/>
          <p14:tracePt t="35902" x="4084638" y="3355975"/>
          <p14:tracePt t="35910" x="4129088" y="3355975"/>
          <p14:tracePt t="35918" x="4138613" y="3355975"/>
          <p14:tracePt t="35926" x="4165600" y="3355975"/>
          <p14:tracePt t="35934" x="4175125" y="3355975"/>
          <p14:tracePt t="35942" x="4211638" y="3355975"/>
          <p14:tracePt t="35950" x="4230688" y="3355975"/>
          <p14:tracePt t="35958" x="4267200" y="3355975"/>
          <p14:tracePt t="35966" x="4311650" y="3355975"/>
          <p14:tracePt t="35974" x="4340225" y="3355975"/>
          <p14:tracePt t="35982" x="4376738" y="3355975"/>
          <p14:tracePt t="35990" x="4430713" y="3355975"/>
          <p14:tracePt t="35998" x="4476750" y="3355975"/>
          <p14:tracePt t="36006" x="4530725" y="3355975"/>
          <p14:tracePt t="36013" x="4557713" y="3365500"/>
          <p14:tracePt t="36022" x="4594225" y="3375025"/>
          <p14:tracePt t="36030" x="4622800" y="3375025"/>
          <p14:tracePt t="36038" x="4649788" y="3382963"/>
          <p14:tracePt t="36046" x="4695825" y="3402013"/>
          <p14:tracePt t="36054" x="4730750" y="3419475"/>
          <p14:tracePt t="36063" x="4776788" y="3429000"/>
          <p14:tracePt t="36070" x="4803775" y="3438525"/>
          <p14:tracePt t="36079" x="4822825" y="3438525"/>
          <p14:tracePt t="36086" x="4840288" y="3455988"/>
          <p14:tracePt t="36111" x="4849813" y="3455988"/>
          <p14:tracePt t="36175" x="4859338" y="3465513"/>
          <p14:tracePt t="36183" x="4868863" y="3475038"/>
          <p14:tracePt t="36198" x="4876800" y="3482975"/>
          <p14:tracePt t="36206" x="4886325" y="3482975"/>
          <p14:tracePt t="36214" x="4886325" y="3492500"/>
          <p14:tracePt t="36222" x="4895850" y="3502025"/>
          <p14:tracePt t="36230" x="4895850" y="3511550"/>
          <p14:tracePt t="36238" x="4905375" y="3519488"/>
          <p14:tracePt t="36247" x="4922838" y="3538538"/>
          <p14:tracePt t="36264" x="4932363" y="3548063"/>
          <p14:tracePt t="36271" x="4941888" y="3548063"/>
          <p14:tracePt t="36311" x="4941888" y="3565525"/>
          <p14:tracePt t="36318" x="4949825" y="3575050"/>
          <p14:tracePt t="36334" x="4959350" y="3584575"/>
          <p14:tracePt t="36359" x="4959350" y="3592513"/>
          <p14:tracePt t="36366" x="4959350" y="3611563"/>
          <p14:tracePt t="36382" x="4959350" y="3621088"/>
          <p14:tracePt t="36398" x="4959350" y="3629025"/>
          <p14:tracePt t="36406" x="4959350" y="3648075"/>
          <p14:tracePt t="36414" x="4959350" y="3657600"/>
          <p14:tracePt t="36423" x="4959350" y="3665538"/>
          <p14:tracePt t="36430" x="4959350" y="3675063"/>
          <p14:tracePt t="36438" x="4959350" y="3684588"/>
          <p14:tracePt t="36447" x="4959350" y="3694113"/>
          <p14:tracePt t="36455" x="4959350" y="3702050"/>
          <p14:tracePt t="36464" x="4959350" y="3711575"/>
          <p14:tracePt t="36470" x="4949825" y="3721100"/>
          <p14:tracePt t="36481" x="4932363" y="3738563"/>
          <p14:tracePt t="36486" x="4922838" y="3748088"/>
          <p14:tracePt t="36496" x="4913313" y="3748088"/>
          <p14:tracePt t="36511" x="4905375" y="3757613"/>
          <p14:tracePt t="36518" x="4895850" y="3757613"/>
          <p14:tracePt t="36526" x="4886325" y="3767138"/>
          <p14:tracePt t="36535" x="4876800" y="3775075"/>
          <p14:tracePt t="36542" x="4868863" y="3784600"/>
          <p14:tracePt t="36550" x="4859338" y="3794125"/>
          <p14:tracePt t="36559" x="4840288" y="3794125"/>
          <p14:tracePt t="36566" x="4822825" y="3803650"/>
          <p14:tracePt t="36583" x="4786313" y="3821113"/>
          <p14:tracePt t="36591" x="4749800" y="3821113"/>
          <p14:tracePt t="36599" x="4730750" y="3830638"/>
          <p14:tracePt t="36606" x="4695825" y="3830638"/>
          <p14:tracePt t="36615" x="4649788" y="3840163"/>
          <p14:tracePt t="36622" x="4630738" y="3840163"/>
          <p14:tracePt t="36630" x="4594225" y="3840163"/>
          <p14:tracePt t="36637" x="4549775" y="3840163"/>
          <p14:tracePt t="36646" x="4521200" y="3840163"/>
          <p14:tracePt t="36653" x="4503738" y="3840163"/>
          <p14:tracePt t="36662" x="4484688" y="3840163"/>
          <p14:tracePt t="36669" x="4476750" y="3840163"/>
          <p14:tracePt t="36726" x="4467225" y="3840163"/>
          <p14:tracePt t="36735" x="4448175" y="3840163"/>
          <p14:tracePt t="36742" x="4403725" y="3840163"/>
          <p14:tracePt t="36750" x="4348163" y="3840163"/>
          <p14:tracePt t="36759" x="4311650" y="3840163"/>
          <p14:tracePt t="36766" x="4257675" y="3840163"/>
          <p14:tracePt t="36774" x="4230688" y="3840163"/>
          <p14:tracePt t="36782" x="4175125" y="3840163"/>
          <p14:tracePt t="36790" x="4138613" y="3840163"/>
          <p14:tracePt t="36798" x="4121150" y="3821113"/>
          <p14:tracePt t="36871" x="4102100" y="3811588"/>
          <p14:tracePt t="36911" x="4102100" y="3803650"/>
          <p14:tracePt t="36919" x="4129088" y="3784600"/>
          <p14:tracePt t="36927" x="4148138" y="3775075"/>
          <p14:tracePt t="36934" x="4194175" y="3767138"/>
          <p14:tracePt t="36943" x="4230688" y="3767138"/>
          <p14:tracePt t="36950" x="4267200" y="3767138"/>
          <p14:tracePt t="36958" x="4303713" y="3757613"/>
          <p14:tracePt t="36966" x="4330700" y="3757613"/>
          <p14:tracePt t="36974" x="4340225" y="3757613"/>
          <p14:tracePt t="36982" x="4367213" y="3757613"/>
          <p14:tracePt t="36998" x="4384675" y="3738563"/>
          <p14:tracePt t="37015" x="4384675" y="3730625"/>
          <p14:tracePt t="37022" x="4394200" y="3721100"/>
          <p14:tracePt t="37031" x="4394200" y="3702050"/>
          <p14:tracePt t="37037" x="4403725" y="3684588"/>
          <p14:tracePt t="37046" x="4403725" y="3675063"/>
          <p14:tracePt t="37053" x="4403725" y="3665538"/>
          <p14:tracePt t="37061" x="4421188" y="3657600"/>
          <p14:tracePt t="37069" x="4430713" y="3648075"/>
          <p14:tracePt t="37085" x="4430713" y="3638550"/>
          <p14:tracePt t="37101" x="4430713" y="3621088"/>
          <p14:tracePt t="37110" x="4430713" y="3611563"/>
          <p14:tracePt t="37118" x="4440238" y="3592513"/>
          <p14:tracePt t="37126" x="4448175" y="3575050"/>
          <p14:tracePt t="37134" x="4457700" y="3556000"/>
          <p14:tracePt t="37142" x="4467225" y="3529013"/>
          <p14:tracePt t="37150" x="4476750" y="3511550"/>
          <p14:tracePt t="37158" x="4484688" y="3482975"/>
          <p14:tracePt t="37166" x="4484688" y="3446463"/>
          <p14:tracePt t="37174" x="4484688" y="3419475"/>
          <p14:tracePt t="37182" x="4494213" y="3382963"/>
          <p14:tracePt t="37190" x="4494213" y="3375025"/>
          <p14:tracePt t="37198" x="4503738" y="3355975"/>
          <p14:tracePt t="37206" x="4513263" y="3338513"/>
          <p14:tracePt t="37215" x="4521200" y="3319463"/>
          <p14:tracePt t="37222" x="4530725" y="3282950"/>
          <p14:tracePt t="37230" x="4540250" y="3282950"/>
          <p14:tracePt t="37238" x="4567238" y="3255963"/>
          <p14:tracePt t="37247" x="4586288" y="3228975"/>
          <p14:tracePt t="37254" x="4613275" y="3209925"/>
          <p14:tracePt t="37263" x="4686300" y="3200400"/>
          <p14:tracePt t="37270" x="4730750" y="3173413"/>
          <p14:tracePt t="37280" x="4813300" y="3163888"/>
          <p14:tracePt t="37286" x="4905375" y="3136900"/>
          <p14:tracePt t="37296" x="5014913" y="3136900"/>
          <p14:tracePt t="37302" x="5132388" y="3090863"/>
          <p14:tracePt t="37310" x="5187950" y="3082925"/>
          <p14:tracePt t="37318" x="5268913" y="3073400"/>
          <p14:tracePt t="37326" x="5305425" y="3073400"/>
          <p14:tracePt t="37334" x="5314950" y="3073400"/>
          <p14:tracePt t="37342" x="5324475" y="3073400"/>
          <p14:tracePt t="37463" x="5334000" y="3063875"/>
          <p14:tracePt t="37623" x="5341938" y="3054350"/>
          <p14:tracePt t="37637" x="5360988" y="3054350"/>
          <p14:tracePt t="37645" x="5387975" y="3054350"/>
          <p14:tracePt t="37653" x="5405438" y="3046413"/>
          <p14:tracePt t="37661" x="5424488" y="3046413"/>
          <p14:tracePt t="37669" x="5441950" y="3046413"/>
          <p14:tracePt t="37685" x="5451475" y="3036888"/>
          <p14:tracePt t="38271" x="5441950" y="3036888"/>
          <p14:tracePt t="38279" x="5387975" y="3036888"/>
          <p14:tracePt t="38287" x="5334000" y="3036888"/>
          <p14:tracePt t="38296" x="5278438" y="3036888"/>
          <p14:tracePt t="38303" x="5205413" y="3036888"/>
          <p14:tracePt t="38311" x="5078413" y="3036888"/>
          <p14:tracePt t="38319" x="4986338" y="3036888"/>
          <p14:tracePt t="38328" x="4876800" y="3036888"/>
          <p14:tracePt t="38335" x="4786313" y="3036888"/>
          <p14:tracePt t="38343" x="4676775" y="3036888"/>
          <p14:tracePt t="38351" x="4603750" y="3036888"/>
          <p14:tracePt t="38359" x="4521200" y="3036888"/>
          <p14:tracePt t="38367" x="4430713" y="3036888"/>
          <p14:tracePt t="38375" x="4357688" y="3036888"/>
          <p14:tracePt t="38383" x="4321175" y="3036888"/>
          <p14:tracePt t="38391" x="4284663" y="3036888"/>
          <p14:tracePt t="38399" x="4257675" y="3036888"/>
          <p14:tracePt t="38406" x="4238625" y="3027363"/>
          <p14:tracePt t="38414" x="4221163" y="3027363"/>
          <p14:tracePt t="38422" x="4211638" y="3027363"/>
          <p14:tracePt t="38438" x="4202113" y="3027363"/>
          <p14:tracePt t="38446" x="4184650" y="3027363"/>
          <p14:tracePt t="38454" x="4175125" y="3027363"/>
          <p14:tracePt t="38462" x="4148138" y="3027363"/>
          <p14:tracePt t="38470" x="4129088" y="3027363"/>
          <p14:tracePt t="38480" x="4111625" y="3027363"/>
          <p14:tracePt t="38486" x="4084638" y="3027363"/>
          <p14:tracePt t="38496" x="4048125" y="3027363"/>
          <p14:tracePt t="38502" x="4029075" y="3027363"/>
          <p14:tracePt t="38511" x="3984625" y="3027363"/>
          <p14:tracePt t="38518" x="3948113" y="3027363"/>
          <p14:tracePt t="38526" x="3919538" y="3027363"/>
          <p14:tracePt t="38534" x="3875088" y="3027363"/>
          <p14:tracePt t="38543" x="3819525" y="3017838"/>
          <p14:tracePt t="38550" x="3792538" y="3009900"/>
          <p14:tracePt t="38558" x="3775075" y="3000375"/>
          <p14:tracePt t="38566" x="3729038" y="2982913"/>
          <p14:tracePt t="38574" x="3673475" y="2982913"/>
          <p14:tracePt t="38582" x="3629025" y="2973388"/>
          <p14:tracePt t="38590" x="3563938" y="2954338"/>
          <p14:tracePt t="38598" x="3509963" y="2954338"/>
          <p14:tracePt t="38606" x="3455988" y="2936875"/>
          <p14:tracePt t="38614" x="3419475" y="2936875"/>
          <p14:tracePt t="38622" x="3363913" y="2927350"/>
          <p14:tracePt t="38631" x="3327400" y="2927350"/>
          <p14:tracePt t="38638" x="3273425" y="2917825"/>
          <p14:tracePt t="38646" x="3227388" y="2917825"/>
          <p14:tracePt t="38654" x="3171825" y="2917825"/>
          <p14:tracePt t="38662" x="3117850" y="2917825"/>
          <p14:tracePt t="38670" x="3063875" y="2917825"/>
          <p14:tracePt t="38680" x="3008313" y="2917825"/>
          <p14:tracePt t="38686" x="2962275" y="2917825"/>
          <p14:tracePt t="38696" x="2935288" y="2917825"/>
          <p14:tracePt t="38702" x="2908300" y="2917825"/>
          <p14:tracePt t="38710" x="2889250" y="2917825"/>
          <p14:tracePt t="38718" x="2871788" y="2917825"/>
          <p14:tracePt t="38975" x="2862263" y="2900363"/>
          <p14:tracePt t="38983" x="2862263" y="2890838"/>
          <p14:tracePt t="38991" x="2862263" y="2881313"/>
          <p14:tracePt t="38998" x="2862263" y="2854325"/>
          <p14:tracePt t="39006" x="2862263" y="2844800"/>
          <p14:tracePt t="39015" x="2862263" y="2808288"/>
          <p14:tracePt t="39021" x="2862263" y="2790825"/>
          <p14:tracePt t="39029" x="2871788" y="2754313"/>
          <p14:tracePt t="39037" x="2871788" y="2708275"/>
          <p14:tracePt t="39045" x="2871788" y="2690813"/>
          <p14:tracePt t="39053" x="2881313" y="2635250"/>
          <p14:tracePt t="39061" x="2881313" y="2581275"/>
          <p14:tracePt t="39069" x="2881313" y="2544763"/>
          <p14:tracePt t="39081" x="2881313" y="2471738"/>
          <p14:tracePt t="39086" x="2881313" y="2379663"/>
          <p14:tracePt t="39097" x="2881313" y="2352675"/>
          <p14:tracePt t="39102" x="2881313" y="2262188"/>
          <p14:tracePt t="39113" x="2881313" y="2189163"/>
          <p14:tracePt t="39118" x="2881313" y="2116138"/>
          <p14:tracePt t="39126" x="2852738" y="2033588"/>
          <p14:tracePt t="39135" x="2835275" y="1979613"/>
          <p14:tracePt t="39143" x="2825750" y="1933575"/>
          <p14:tracePt t="39150" x="2817813" y="1878013"/>
          <p14:tracePt t="39158" x="2781300" y="1797050"/>
          <p14:tracePt t="39166" x="2781300" y="1741488"/>
          <p14:tracePt t="39174" x="2752725" y="1641475"/>
          <p14:tracePt t="39183" x="2725738" y="1577975"/>
          <p14:tracePt t="39190" x="2725738" y="1550988"/>
          <p14:tracePt t="39200" x="2716213" y="1514475"/>
          <p14:tracePt t="39206" x="2716213" y="1468438"/>
          <p14:tracePt t="39215" x="2716213" y="1441450"/>
          <p14:tracePt t="39222" x="2716213" y="1422400"/>
          <p14:tracePt t="39230" x="2716213" y="1376363"/>
          <p14:tracePt t="39238" x="2716213" y="1349375"/>
          <p14:tracePt t="39247" x="2716213" y="1312863"/>
          <p14:tracePt t="39254" x="2698750" y="1258888"/>
          <p14:tracePt t="39263" x="2689225" y="1222375"/>
          <p14:tracePt t="39270" x="2689225" y="1203325"/>
          <p14:tracePt t="39280" x="2689225" y="1149350"/>
          <p14:tracePt t="39286" x="2671763" y="1130300"/>
          <p14:tracePt t="39296" x="2662238" y="1103313"/>
          <p14:tracePt t="39302" x="2652713" y="1057275"/>
          <p14:tracePt t="39311" x="2616200" y="1012825"/>
          <p14:tracePt t="39318" x="2606675" y="984250"/>
          <p14:tracePt t="39327" x="2598738" y="911225"/>
          <p14:tracePt t="39334" x="2589213" y="884238"/>
          <p14:tracePt t="39342" x="2570163" y="830263"/>
          <p14:tracePt t="39350" x="2570163" y="820738"/>
          <p14:tracePt t="39358" x="2562225" y="784225"/>
          <p14:tracePt t="39374" x="2552700" y="774700"/>
          <p14:tracePt t="39382" x="2552700" y="757238"/>
          <p14:tracePt t="39390" x="2543175" y="747713"/>
          <p14:tracePt t="39398" x="2543175" y="738188"/>
          <p14:tracePt t="39406" x="2543175" y="730250"/>
          <p14:tracePt t="39414" x="2543175" y="720725"/>
          <p14:tracePt t="39422" x="2543175" y="711200"/>
          <p14:tracePt t="39430" x="2543175" y="693738"/>
          <p14:tracePt t="39438" x="2543175" y="674688"/>
          <p14:tracePt t="39447" x="2543175" y="665163"/>
          <p14:tracePt t="39454" x="2543175" y="657225"/>
          <p14:tracePt t="39661" x="2543175" y="638175"/>
          <p14:tracePt t="39669" x="2562225" y="611188"/>
          <p14:tracePt t="39677" x="2643188" y="611188"/>
          <p14:tracePt t="39686" x="2781300" y="601663"/>
          <p14:tracePt t="39695" x="2889250" y="584200"/>
          <p14:tracePt t="39702" x="2998788" y="584200"/>
          <p14:tracePt t="39711" x="3144838" y="584200"/>
          <p14:tracePt t="39718" x="3290888" y="584200"/>
          <p14:tracePt t="39727" x="3436938" y="584200"/>
          <p14:tracePt t="39733" x="3563938" y="584200"/>
          <p14:tracePt t="39741" x="3692525" y="584200"/>
          <p14:tracePt t="39749" x="3783013" y="584200"/>
          <p14:tracePt t="39757" x="3875088" y="584200"/>
          <p14:tracePt t="39765" x="3929063" y="584200"/>
          <p14:tracePt t="39773" x="3956050" y="584200"/>
          <p14:tracePt t="39781" x="4002088" y="584200"/>
          <p14:tracePt t="39789" x="4038600" y="584200"/>
          <p14:tracePt t="39798" x="4065588" y="584200"/>
          <p14:tracePt t="39806" x="4102100" y="584200"/>
          <p14:tracePt t="39814" x="4129088" y="584200"/>
          <p14:tracePt t="39822" x="4157663" y="584200"/>
          <p14:tracePt t="39830" x="4194175" y="584200"/>
          <p14:tracePt t="39838" x="4248150" y="584200"/>
          <p14:tracePt t="39847" x="4311650" y="584200"/>
          <p14:tracePt t="39854" x="4384675" y="584200"/>
          <p14:tracePt t="39863" x="4494213" y="592138"/>
          <p14:tracePt t="39870" x="4603750" y="620713"/>
          <p14:tracePt t="39880" x="4722813" y="638175"/>
          <p14:tracePt t="39887" x="4832350" y="638175"/>
          <p14:tracePt t="39900" x="4905375" y="638175"/>
          <p14:tracePt t="39903" x="4978400" y="638175"/>
          <p14:tracePt t="39913" x="5032375" y="638175"/>
          <p14:tracePt t="39918" x="5059363" y="638175"/>
          <p14:tracePt t="39926" x="5078413" y="647700"/>
          <p14:tracePt t="39934" x="5086350" y="647700"/>
          <p14:tracePt t="39942" x="5105400" y="647700"/>
          <p14:tracePt t="40086" x="5114925" y="647700"/>
          <p14:tracePt t="40095" x="5159375" y="647700"/>
          <p14:tracePt t="40101" x="5214938" y="647700"/>
          <p14:tracePt t="40109" x="5260975" y="647700"/>
          <p14:tracePt t="40117" x="5287963" y="647700"/>
          <p14:tracePt t="40125" x="5314950" y="647700"/>
          <p14:tracePt t="40133" x="5324475" y="647700"/>
          <p14:tracePt t="40141" x="5334000" y="647700"/>
          <p14:tracePt t="40359" x="5341938" y="647700"/>
          <p14:tracePt t="40366" x="5341938" y="665163"/>
          <p14:tracePt t="40375" x="5341938" y="674688"/>
          <p14:tracePt t="40382" x="5341938" y="701675"/>
          <p14:tracePt t="40390" x="5341938" y="711200"/>
          <p14:tracePt t="40398" x="5341938" y="730250"/>
          <p14:tracePt t="40406" x="5341938" y="757238"/>
          <p14:tracePt t="40415" x="5341938" y="774700"/>
          <p14:tracePt t="40422" x="5341938" y="803275"/>
          <p14:tracePt t="40430" x="5341938" y="820738"/>
          <p14:tracePt t="40438" x="5341938" y="857250"/>
          <p14:tracePt t="40448" x="5341938" y="903288"/>
          <p14:tracePt t="40454" x="5341938" y="920750"/>
          <p14:tracePt t="40464" x="5341938" y="976313"/>
          <p14:tracePt t="40471" x="5341938" y="1003300"/>
          <p14:tracePt t="40481" x="5360988" y="1049338"/>
          <p14:tracePt t="40486" x="5360988" y="1076325"/>
          <p14:tracePt t="40496" x="5368925" y="1130300"/>
          <p14:tracePt t="40502" x="5368925" y="1176338"/>
          <p14:tracePt t="40513" x="5387975" y="1203325"/>
          <p14:tracePt t="40518" x="5387975" y="1258888"/>
          <p14:tracePt t="40527" x="5387975" y="1285875"/>
          <p14:tracePt t="40534" x="5387975" y="1312863"/>
          <p14:tracePt t="40543" x="5387975" y="1331913"/>
          <p14:tracePt t="40550" x="5387975" y="1376363"/>
          <p14:tracePt t="40559" x="5387975" y="1404938"/>
          <p14:tracePt t="40566" x="5387975" y="1431925"/>
          <p14:tracePt t="40574" x="5387975" y="1477963"/>
          <p14:tracePt t="40582" x="5387975" y="1504950"/>
          <p14:tracePt t="40590" x="5387975" y="1522413"/>
          <p14:tracePt t="40598" x="5387975" y="1531938"/>
          <p14:tracePt t="40607" x="5387975" y="1550988"/>
          <p14:tracePt t="40615" x="5387975" y="1595438"/>
          <p14:tracePt t="40622" x="5387975" y="1624013"/>
          <p14:tracePt t="40630" x="5368925" y="1677988"/>
          <p14:tracePt t="40638" x="5360988" y="1704975"/>
          <p14:tracePt t="40647" x="5360988" y="1714500"/>
          <p14:tracePt t="40654" x="5360988" y="1760538"/>
          <p14:tracePt t="40663" x="5351463" y="1804988"/>
          <p14:tracePt t="40670" x="5351463" y="1860550"/>
          <p14:tracePt t="40681" x="5341938" y="1887538"/>
          <p14:tracePt t="40686" x="5341938" y="1924050"/>
          <p14:tracePt t="40696" x="5341938" y="1960563"/>
          <p14:tracePt t="40703" x="5324475" y="1979613"/>
          <p14:tracePt t="40713" x="5324475" y="2016125"/>
          <p14:tracePt t="40718" x="5314950" y="2052638"/>
          <p14:tracePt t="40727" x="5314950" y="2070100"/>
          <p14:tracePt t="40735" x="5314950" y="2079625"/>
          <p14:tracePt t="40743" x="5297488" y="2116138"/>
          <p14:tracePt t="40750" x="5297488" y="2125663"/>
          <p14:tracePt t="40758" x="5297488" y="2143125"/>
          <p14:tracePt t="40766" x="5297488" y="2160588"/>
          <p14:tracePt t="40774" x="5297488" y="2170113"/>
          <p14:tracePt t="40782" x="5287963" y="2197100"/>
          <p14:tracePt t="40799" x="5287963" y="2206625"/>
          <p14:tracePt t="40806" x="5287963" y="2216150"/>
          <p14:tracePt t="40822" x="5287963" y="2233613"/>
          <p14:tracePt t="40831" x="5287963" y="2243138"/>
          <p14:tracePt t="40838" x="5278438" y="2252663"/>
          <p14:tracePt t="40855" x="5278438" y="2270125"/>
          <p14:tracePt t="40863" x="5268913" y="2279650"/>
          <p14:tracePt t="40870" x="5268913" y="2298700"/>
          <p14:tracePt t="40880" x="5268913" y="2316163"/>
          <p14:tracePt t="40886" x="5268913" y="2325688"/>
          <p14:tracePt t="40902" x="5260975" y="2362200"/>
          <p14:tracePt t="40913" x="5260975" y="2379663"/>
          <p14:tracePt t="40934" x="5260975" y="2398713"/>
          <p14:tracePt t="40942" x="5251450" y="2408238"/>
          <p14:tracePt t="40958" x="5251450" y="2416175"/>
          <p14:tracePt t="40974" x="5251450" y="2444750"/>
          <p14:tracePt t="40982" x="5251450" y="2452688"/>
          <p14:tracePt t="40990" x="5232400" y="2471738"/>
          <p14:tracePt t="41006" x="5232400" y="2481263"/>
          <p14:tracePt t="41014" x="5232400" y="2489200"/>
          <p14:tracePt t="41022" x="5232400" y="2508250"/>
          <p14:tracePt t="41030" x="5232400" y="2525713"/>
          <p14:tracePt t="41038" x="5232400" y="2544763"/>
          <p14:tracePt t="41045" x="5232400" y="2554288"/>
          <p14:tracePt t="41053" x="5232400" y="2571750"/>
          <p14:tracePt t="41061" x="5232400" y="2581275"/>
          <p14:tracePt t="41085" x="5232400" y="2589213"/>
          <p14:tracePt t="41142" x="5232400" y="2608263"/>
          <p14:tracePt t="41166" x="5232400" y="2625725"/>
          <p14:tracePt t="41183" x="5232400" y="2644775"/>
          <p14:tracePt t="41191" x="5232400" y="2662238"/>
          <p14:tracePt t="41198" x="5232400" y="2681288"/>
          <p14:tracePt t="41206" x="5232400" y="2708275"/>
          <p14:tracePt t="41214" x="5232400" y="2727325"/>
          <p14:tracePt t="41222" x="5232400" y="2754313"/>
          <p14:tracePt t="41230" x="5232400" y="2763838"/>
          <p14:tracePt t="41238" x="5232400" y="2771775"/>
          <p14:tracePt t="41677" x="5224463" y="2781300"/>
          <p14:tracePt t="41694" x="5214938" y="2781300"/>
          <p14:tracePt t="41783" x="5214938" y="2790825"/>
          <p14:tracePt t="41791" x="5214938" y="2800350"/>
          <p14:tracePt t="41798" x="5214938" y="2808288"/>
          <p14:tracePt t="41815" x="5214938" y="2836863"/>
          <p14:tracePt t="41823" x="5214938" y="2844800"/>
          <p14:tracePt t="41839" x="5214938" y="2873375"/>
          <p14:tracePt t="41848" x="5224463" y="2890838"/>
          <p14:tracePt t="41871" x="5232400" y="2900363"/>
          <p14:tracePt t="41881" x="5232400" y="2909888"/>
          <p14:tracePt t="41900" x="5241925" y="2927350"/>
          <p14:tracePt t="41904" x="5251450" y="2936875"/>
          <p14:tracePt t="41919" x="5251450" y="2954338"/>
          <p14:tracePt t="41935" x="5251450" y="2963863"/>
          <p14:tracePt t="41944" x="5251450" y="2973388"/>
          <p14:tracePt t="42046" x="5260975" y="2982913"/>
          <p14:tracePt t="42151" x="5268913" y="2982913"/>
          <p14:tracePt t="42159" x="5278438" y="2982913"/>
          <p14:tracePt t="42166" x="5324475" y="2982913"/>
          <p14:tracePt t="42174" x="5378450" y="2982913"/>
          <p14:tracePt t="42182" x="5405438" y="2982913"/>
          <p14:tracePt t="42190" x="5424488" y="2982913"/>
          <p14:tracePt t="42198" x="5451475" y="2982913"/>
          <p14:tracePt t="42206" x="5461000" y="2982913"/>
          <p14:tracePt t="42214" x="5478463" y="2982913"/>
          <p14:tracePt t="42222" x="5497513" y="2982913"/>
          <p14:tracePt t="42270" x="5507038" y="2982913"/>
          <p14:tracePt t="42279" x="5514975" y="2982913"/>
          <p14:tracePt t="42319" x="5514975" y="2973388"/>
          <p14:tracePt t="42342" x="5514975" y="2963863"/>
          <p14:tracePt t="42359" x="5514975" y="2954338"/>
          <p14:tracePt t="42558" x="5524500" y="2946400"/>
          <p14:tracePt t="42567" x="5534025" y="2927350"/>
          <p14:tracePt t="42574" x="5543550" y="2927350"/>
          <p14:tracePt t="42582" x="5551488" y="2917825"/>
          <p14:tracePt t="42591" x="5561013" y="2917825"/>
          <p14:tracePt t="42615" x="5580063" y="2917825"/>
          <p14:tracePt t="42663" x="5597525" y="2909888"/>
          <p14:tracePt t="42671" x="5607050" y="2909888"/>
          <p14:tracePt t="42679" x="5624513" y="2900363"/>
          <p14:tracePt t="42687" x="5643563" y="2873375"/>
          <p14:tracePt t="42703" x="5653088" y="2873375"/>
          <p14:tracePt t="42727" x="5661025" y="2863850"/>
          <p14:tracePt t="42743" x="5680075" y="2844800"/>
          <p14:tracePt t="42759" x="5688013" y="2836863"/>
          <p14:tracePt t="42767" x="5688013" y="2827338"/>
          <p14:tracePt t="42775" x="5697538" y="2808288"/>
          <p14:tracePt t="42783" x="5697538" y="2800350"/>
          <p14:tracePt t="42823" x="5697538" y="2790825"/>
          <p14:tracePt t="42871" x="5697538" y="2781300"/>
          <p14:tracePt t="42879" x="5707063" y="2771775"/>
          <p14:tracePt t="42983" x="5707063" y="2763838"/>
          <p14:tracePt t="43182" x="5707063" y="2754313"/>
          <p14:tracePt t="43189" x="5697538" y="2735263"/>
          <p14:tracePt t="43205" x="5697538" y="2727325"/>
          <p14:tracePt t="43213" x="5697538" y="2717800"/>
          <p14:tracePt t="43221" x="5697538" y="2690813"/>
          <p14:tracePt t="43229" x="5697538" y="2681288"/>
          <p14:tracePt t="43238" x="5697538" y="2671763"/>
          <p14:tracePt t="43246" x="5697538" y="2662238"/>
          <p14:tracePt t="43254" x="5697538" y="2654300"/>
          <p14:tracePt t="43270" x="5697538" y="2644775"/>
          <p14:tracePt t="43286" x="5697538" y="2635250"/>
          <p14:tracePt t="43318" x="5697538" y="2625725"/>
          <p14:tracePt t="43334" x="5697538" y="2617788"/>
          <p14:tracePt t="43350" x="5707063" y="2608263"/>
          <p14:tracePt t="43359" x="5716588" y="2598738"/>
          <p14:tracePt t="43375" x="5724525" y="2598738"/>
          <p14:tracePt t="43398" x="5734050" y="2581275"/>
          <p14:tracePt t="43414" x="5734050" y="2571750"/>
          <p14:tracePt t="43430" x="5753100" y="2554288"/>
          <p14:tracePt t="43543" x="5761038" y="2544763"/>
          <p14:tracePt t="43558" x="5761038" y="2535238"/>
          <p14:tracePt t="43566" x="5761038" y="2525713"/>
          <p14:tracePt t="43582" x="5761038" y="2517775"/>
          <p14:tracePt t="43598" x="5770563" y="2508250"/>
          <p14:tracePt t="43765" x="5770563" y="2517775"/>
          <p14:tracePt t="43773" x="5770563" y="2535238"/>
          <p14:tracePt t="43781" x="5770563" y="2562225"/>
          <p14:tracePt t="43789" x="5770563" y="2581275"/>
          <p14:tracePt t="43798" x="5770563" y="2608263"/>
          <p14:tracePt t="43806" x="5770563" y="2625725"/>
          <p14:tracePt t="43814" x="5770563" y="2654300"/>
          <p14:tracePt t="43823" x="5770563" y="2662238"/>
          <p14:tracePt t="43830" x="5770563" y="2671763"/>
          <p14:tracePt t="43839" x="5753100" y="2708275"/>
          <p14:tracePt t="43855" x="5753100" y="2735263"/>
          <p14:tracePt t="43863" x="5753100" y="2744788"/>
          <p14:tracePt t="43870" x="5753100" y="2763838"/>
          <p14:tracePt t="43880" x="5743575" y="2781300"/>
          <p14:tracePt t="43899" x="5743575" y="2827338"/>
          <p14:tracePt t="43903" x="5743575" y="2844800"/>
          <p14:tracePt t="43913" x="5734050" y="2863850"/>
          <p14:tracePt t="43918" x="5734050" y="2881313"/>
          <p14:tracePt t="43927" x="5734050" y="2900363"/>
          <p14:tracePt t="43934" x="5734050" y="2927350"/>
          <p14:tracePt t="43943" x="5734050" y="2936875"/>
          <p14:tracePt t="43949" x="5734050" y="2946400"/>
          <p14:tracePt t="43957" x="5734050" y="2963863"/>
          <p14:tracePt t="43965" x="5734050" y="2982913"/>
          <p14:tracePt t="43973" x="5734050" y="3009900"/>
          <p14:tracePt t="43981" x="5724525" y="3027363"/>
          <p14:tracePt t="43989" x="5724525" y="3036888"/>
          <p14:tracePt t="43997" x="5724525" y="3073400"/>
          <p14:tracePt t="44005" x="5724525" y="3100388"/>
          <p14:tracePt t="44013" x="5724525" y="3119438"/>
          <p14:tracePt t="44022" x="5724525" y="3155950"/>
          <p14:tracePt t="44029" x="5724525" y="3173413"/>
          <p14:tracePt t="44038" x="5724525" y="3219450"/>
          <p14:tracePt t="44046" x="5724525" y="3236913"/>
          <p14:tracePt t="44054" x="5724525" y="3265488"/>
          <p14:tracePt t="44062" x="5724525" y="3302000"/>
          <p14:tracePt t="44070" x="5724525" y="3346450"/>
          <p14:tracePt t="44078" x="5724525" y="3375025"/>
          <p14:tracePt t="44086" x="5724525" y="3411538"/>
          <p14:tracePt t="44096" x="5724525" y="3419475"/>
          <p14:tracePt t="44102" x="5724525" y="3446463"/>
          <p14:tracePt t="44112" x="5724525" y="3455988"/>
          <p14:tracePt t="44118" x="5724525" y="3482975"/>
          <p14:tracePt t="44126" x="5724525" y="3511550"/>
          <p14:tracePt t="44134" x="5724525" y="3529013"/>
          <p14:tracePt t="44142" x="5724525" y="3538538"/>
          <p14:tracePt t="44150" x="5724525" y="3548063"/>
          <p14:tracePt t="44158" x="5716588" y="3565525"/>
          <p14:tracePt t="44166" x="5707063" y="3584575"/>
          <p14:tracePt t="44174" x="5707063" y="3602038"/>
          <p14:tracePt t="44182" x="5697538" y="3629025"/>
          <p14:tracePt t="44190" x="5697538" y="3648075"/>
          <p14:tracePt t="44198" x="5688013" y="3684588"/>
          <p14:tracePt t="44206" x="5688013" y="3694113"/>
          <p14:tracePt t="44214" x="5688013" y="3730625"/>
          <p14:tracePt t="44222" x="5688013" y="3757613"/>
          <p14:tracePt t="44230" x="5688013" y="3775075"/>
          <p14:tracePt t="44238" x="5688013" y="3784600"/>
          <p14:tracePt t="44254" x="5688013" y="3803650"/>
          <p14:tracePt t="44414" x="5688013" y="3811588"/>
          <p14:tracePt t="44430" x="5680075" y="3821113"/>
          <p14:tracePt t="44446" x="5680075" y="3830638"/>
          <p14:tracePt t="44454" x="5680075" y="3840163"/>
          <p14:tracePt t="44462" x="5661025" y="3857625"/>
          <p14:tracePt t="44486" x="5661025" y="3867150"/>
          <p14:tracePt t="44495" x="5661025" y="3884613"/>
          <p14:tracePt t="44502" x="5661025" y="3894138"/>
          <p14:tracePt t="44512" x="5661025" y="3903663"/>
          <p14:tracePt t="44735" x="5653088" y="3921125"/>
          <p14:tracePt t="44759" x="5653088" y="3930650"/>
          <p14:tracePt t="44807" x="5643563" y="3930650"/>
          <p14:tracePt t="44830" x="5634038" y="3940175"/>
          <p14:tracePt t="44854" x="5624513" y="3948113"/>
          <p14:tracePt t="44862" x="5616575" y="3957638"/>
          <p14:tracePt t="44870" x="5616575" y="3967163"/>
          <p14:tracePt t="44878" x="5616575" y="3976688"/>
          <p14:tracePt t="44918" x="5616575" y="3984625"/>
          <p14:tracePt t="45143" x="5607050" y="3984625"/>
          <p14:tracePt t="45151" x="5561013" y="3984625"/>
          <p14:tracePt t="45157" x="5497513" y="4003675"/>
          <p14:tracePt t="45165" x="5368925" y="4030663"/>
          <p14:tracePt t="45173" x="5314950" y="4030663"/>
          <p14:tracePt t="45181" x="5214938" y="4030663"/>
          <p14:tracePt t="45189" x="5105400" y="4030663"/>
          <p14:tracePt t="45197" x="5032375" y="4030663"/>
          <p14:tracePt t="45205" x="4922838" y="4030663"/>
          <p14:tracePt t="45213" x="4849813" y="4030663"/>
          <p14:tracePt t="45222" x="4795838" y="4030663"/>
          <p14:tracePt t="45229" x="4730750" y="4013200"/>
          <p14:tracePt t="45238" x="4695825" y="4013200"/>
          <p14:tracePt t="45246" x="4649788" y="4013200"/>
          <p14:tracePt t="45254" x="4594225" y="4013200"/>
          <p14:tracePt t="45263" x="4576763" y="4013200"/>
          <p14:tracePt t="45270" x="4540250" y="4013200"/>
          <p14:tracePt t="45280" x="4494213" y="4013200"/>
          <p14:tracePt t="45286" x="4457700" y="4013200"/>
          <p14:tracePt t="45297" x="4384675" y="4013200"/>
          <p14:tracePt t="45302" x="4357688" y="4013200"/>
          <p14:tracePt t="45313" x="4257675" y="4013200"/>
          <p14:tracePt t="45318" x="4165600" y="4003675"/>
          <p14:tracePt t="45327" x="4029075" y="3957638"/>
          <p14:tracePt t="45334" x="3902075" y="3957638"/>
          <p14:tracePt t="45343" x="3792538" y="3930650"/>
          <p14:tracePt t="45351" x="3683000" y="3930650"/>
          <p14:tracePt t="45360" x="3582988" y="3903663"/>
          <p14:tracePt t="45366" x="3490913" y="3884613"/>
          <p14:tracePt t="45375" x="3419475" y="3875088"/>
          <p14:tracePt t="45382" x="3354388" y="3875088"/>
          <p14:tracePt t="45391" x="3300413" y="3867150"/>
          <p14:tracePt t="45399" x="3254375" y="3867150"/>
          <p14:tracePt t="45406" x="3236913" y="3848100"/>
          <p14:tracePt t="45422" x="3217863" y="3848100"/>
          <p14:tracePt t="45430" x="3208338" y="3848100"/>
          <p14:tracePt t="45454" x="3181350" y="3848100"/>
          <p14:tracePt t="45463" x="3163888" y="3848100"/>
          <p14:tracePt t="45470" x="3117850" y="3848100"/>
          <p14:tracePt t="45480" x="3081338" y="3848100"/>
          <p14:tracePt t="45486" x="3054350" y="3848100"/>
          <p14:tracePt t="45497" x="2998788" y="3848100"/>
          <p14:tracePt t="45502" x="2954338" y="3848100"/>
          <p14:tracePt t="45513" x="2925763" y="3848100"/>
          <p14:tracePt t="45518" x="2898775" y="3830638"/>
          <p14:tracePt t="45527" x="2881313" y="3830638"/>
          <p14:tracePt t="45534" x="2871788" y="3830638"/>
          <p14:tracePt t="45543" x="2862263" y="3830638"/>
          <p14:tracePt t="45598" x="2825750" y="3830638"/>
          <p14:tracePt t="45607" x="2817813" y="3830638"/>
          <p14:tracePt t="45614" x="2789238" y="3830638"/>
          <p14:tracePt t="45622" x="2771775" y="3830638"/>
          <p14:tracePt t="45638" x="2752725" y="3830638"/>
          <p14:tracePt t="45653" x="2744788" y="3830638"/>
          <p14:tracePt t="45823" x="2735263" y="3830638"/>
          <p14:tracePt t="45831" x="2735263" y="3803650"/>
          <p14:tracePt t="45837" x="2735263" y="3794125"/>
          <p14:tracePt t="45845" x="2735263" y="3784600"/>
          <p14:tracePt t="45853" x="2735263" y="3757613"/>
          <p14:tracePt t="45861" x="2744788" y="3738563"/>
          <p14:tracePt t="45869" x="2744788" y="3721100"/>
          <p14:tracePt t="45878" x="2744788" y="3694113"/>
          <p14:tracePt t="45885" x="2744788" y="3648075"/>
          <p14:tracePt t="45896" x="2744788" y="3621088"/>
          <p14:tracePt t="45901" x="2752725" y="3592513"/>
          <p14:tracePt t="45911" x="2752725" y="3538538"/>
          <p14:tracePt t="45918" x="2752725" y="3482975"/>
          <p14:tracePt t="45926" x="2752725" y="3392488"/>
          <p14:tracePt t="45934" x="2752725" y="3302000"/>
          <p14:tracePt t="45942" x="2752725" y="3192463"/>
          <p14:tracePt t="45950" x="2752725" y="3063875"/>
          <p14:tracePt t="45958" x="2752725" y="2936875"/>
          <p14:tracePt t="45966" x="2752725" y="2827338"/>
          <p14:tracePt t="45974" x="2752725" y="2727325"/>
          <p14:tracePt t="45982" x="2752725" y="2617788"/>
          <p14:tracePt t="45990" x="2752725" y="2562225"/>
          <p14:tracePt t="45999" x="2752725" y="2489200"/>
          <p14:tracePt t="46007" x="2752725" y="2452688"/>
          <p14:tracePt t="46014" x="2752725" y="2398713"/>
          <p14:tracePt t="46022" x="2752725" y="2325688"/>
          <p14:tracePt t="46031" x="2752725" y="2262188"/>
          <p14:tracePt t="46038" x="2752725" y="2189163"/>
          <p14:tracePt t="46046" x="2752725" y="2097088"/>
          <p14:tracePt t="46055" x="2752725" y="2024063"/>
          <p14:tracePt t="46063" x="2752725" y="1970088"/>
          <p14:tracePt t="46070" x="2752725" y="1897063"/>
          <p14:tracePt t="46079" x="2752725" y="1814513"/>
          <p14:tracePt t="46086" x="2752725" y="1760538"/>
          <p14:tracePt t="46097" x="2752725" y="1724025"/>
          <p14:tracePt t="46102" x="2735263" y="1660525"/>
          <p14:tracePt t="46117" x="2735263" y="1631950"/>
          <p14:tracePt t="46125" x="2735263" y="1614488"/>
          <p14:tracePt t="46133" x="2735263" y="1568450"/>
          <p14:tracePt t="46141" x="2735263" y="1541463"/>
          <p14:tracePt t="46149" x="2725738" y="1522413"/>
          <p14:tracePt t="46157" x="2716213" y="1495425"/>
          <p14:tracePt t="46165" x="2716213" y="1468438"/>
          <p14:tracePt t="46179" x="2716213" y="1431925"/>
          <p14:tracePt t="46181" x="2708275" y="1412875"/>
          <p14:tracePt t="46189" x="2708275" y="1376363"/>
          <p14:tracePt t="46197" x="2708275" y="1331913"/>
          <p14:tracePt t="46205" x="2708275" y="1303338"/>
          <p14:tracePt t="46213" x="2708275" y="1268413"/>
          <p14:tracePt t="46221" x="2708275" y="1222375"/>
          <p14:tracePt t="46229" x="2708275" y="1185863"/>
          <p14:tracePt t="46237" x="2708275" y="1176338"/>
          <p14:tracePt t="46245" x="2708275" y="1149350"/>
          <p14:tracePt t="46255" x="2708275" y="1130300"/>
          <p14:tracePt t="46263" x="2708275" y="1103313"/>
          <p14:tracePt t="46270" x="2708275" y="1093788"/>
          <p14:tracePt t="46279" x="2708275" y="1085850"/>
          <p14:tracePt t="46285" x="2708275" y="1076325"/>
          <p14:tracePt t="46301" x="2708275" y="1057275"/>
          <p14:tracePt t="46365" x="2708275" y="1049338"/>
          <p14:tracePt t="46381" x="2708275" y="1039813"/>
          <p14:tracePt t="46389" x="2708275" y="1030288"/>
          <p14:tracePt t="46397" x="2708275" y="1020763"/>
          <p14:tracePt t="46422" x="2708275" y="1012825"/>
          <p14:tracePt t="46437" x="2708275" y="1003300"/>
          <p14:tracePt t="46469" x="2716213" y="993775"/>
          <p14:tracePt t="46485" x="2725738" y="984250"/>
          <p14:tracePt t="46575" x="2735263" y="976313"/>
          <p14:tracePt t="46583" x="2735263" y="966788"/>
          <p14:tracePt t="46591" x="2735263" y="957263"/>
          <p14:tracePt t="46607" x="2735263" y="947738"/>
          <p14:tracePt t="46614" x="2744788" y="939800"/>
          <p14:tracePt t="46621" x="2752725" y="920750"/>
          <p14:tracePt t="46629" x="2771775" y="903288"/>
          <p14:tracePt t="46637" x="2781300" y="884238"/>
          <p14:tracePt t="46645" x="2781300" y="847725"/>
          <p14:tracePt t="46653" x="2789238" y="847725"/>
          <p14:tracePt t="46670" x="2789238" y="839788"/>
          <p14:tracePt t="46679" x="2789238" y="830263"/>
          <p14:tracePt t="46686" x="2789238" y="820738"/>
          <p14:tracePt t="46695" x="2789238" y="811213"/>
          <p14:tracePt t="46702" x="2798763" y="793750"/>
          <p14:tracePt t="46712" x="2808288" y="784225"/>
          <p14:tracePt t="46718" x="2817813" y="784225"/>
          <p14:tracePt t="46927" x="2835275" y="784225"/>
          <p14:tracePt t="46935" x="2871788" y="784225"/>
          <p14:tracePt t="46943" x="2925763" y="784225"/>
          <p14:tracePt t="46950" x="3035300" y="784225"/>
          <p14:tracePt t="46959" x="3127375" y="784225"/>
          <p14:tracePt t="46967" x="3254375" y="784225"/>
          <p14:tracePt t="46975" x="3400425" y="784225"/>
          <p14:tracePt t="46983" x="3563938" y="784225"/>
          <p14:tracePt t="46991" x="3729038" y="784225"/>
          <p14:tracePt t="46998" x="3892550" y="784225"/>
          <p14:tracePt t="47007" x="4002088" y="784225"/>
          <p14:tracePt t="47015" x="4111625" y="784225"/>
          <p14:tracePt t="47023" x="4184650" y="784225"/>
          <p14:tracePt t="47031" x="4257675" y="784225"/>
          <p14:tracePt t="47039" x="4321175" y="784225"/>
          <p14:tracePt t="47047" x="4357688" y="784225"/>
          <p14:tracePt t="47055" x="4413250" y="784225"/>
          <p14:tracePt t="47063" x="4457700" y="784225"/>
          <p14:tracePt t="47071" x="4494213" y="784225"/>
          <p14:tracePt t="47080" x="4521200" y="784225"/>
          <p14:tracePt t="47087" x="4567238" y="784225"/>
          <p14:tracePt t="47098" x="4603750" y="784225"/>
          <p14:tracePt t="47103" x="4649788" y="784225"/>
          <p14:tracePt t="47114" x="4703763" y="784225"/>
          <p14:tracePt t="47119" x="4730750" y="784225"/>
          <p14:tracePt t="47129" x="4786313" y="784225"/>
          <p14:tracePt t="47135" x="4840288" y="784225"/>
          <p14:tracePt t="47143" x="4905375" y="811213"/>
          <p14:tracePt t="47151" x="4949825" y="820738"/>
          <p14:tracePt t="47159" x="5005388" y="820738"/>
          <p14:tracePt t="47167" x="5041900" y="830263"/>
          <p14:tracePt t="47175" x="5059363" y="830263"/>
          <p14:tracePt t="47182" x="5095875" y="830263"/>
          <p14:tracePt t="47199" x="5105400" y="830263"/>
          <p14:tracePt t="47263" x="5122863" y="830263"/>
          <p14:tracePt t="47279" x="5141913" y="830263"/>
          <p14:tracePt t="47287" x="5195888" y="830263"/>
          <p14:tracePt t="47295" x="5241925" y="830263"/>
          <p14:tracePt t="47303" x="5251450" y="830263"/>
          <p14:tracePt t="47314" x="5297488" y="830263"/>
          <p14:tracePt t="47319" x="5324475" y="830263"/>
          <p14:tracePt t="47329" x="5341938" y="830263"/>
          <p14:tracePt t="47335" x="5387975" y="830263"/>
          <p14:tracePt t="47351" x="5397500" y="830263"/>
          <p14:tracePt t="47375" x="5414963" y="830263"/>
          <p14:tracePt t="47391" x="5434013" y="830263"/>
          <p14:tracePt t="47399" x="5441950" y="830263"/>
          <p14:tracePt t="47407" x="5470525" y="830263"/>
          <p14:tracePt t="47415" x="5487988" y="830263"/>
          <p14:tracePt t="47423" x="5514975" y="830263"/>
          <p14:tracePt t="47430" x="5524500" y="830263"/>
          <p14:tracePt t="48279" x="5534025" y="830263"/>
          <p14:tracePt t="48287" x="5551488" y="830263"/>
          <p14:tracePt t="48295" x="5580063" y="811213"/>
          <p14:tracePt t="48311" x="5588000" y="793750"/>
          <p14:tracePt t="48334" x="5597525" y="774700"/>
          <p14:tracePt t="48463" x="5597525" y="793750"/>
          <p14:tracePt t="48469" x="5597525" y="803275"/>
          <p14:tracePt t="48477" x="5597525" y="839788"/>
          <p14:tracePt t="48485" x="5597525" y="893763"/>
          <p14:tracePt t="48494" x="5597525" y="920750"/>
          <p14:tracePt t="48502" x="5588000" y="984250"/>
          <p14:tracePt t="48512" x="5580063" y="1076325"/>
          <p14:tracePt t="48518" x="5551488" y="1139825"/>
          <p14:tracePt t="48528" x="5543550" y="1212850"/>
          <p14:tracePt t="48535" x="5524500" y="1295400"/>
          <p14:tracePt t="48542" x="5524500" y="1368425"/>
          <p14:tracePt t="48550" x="5514975" y="1458913"/>
          <p14:tracePt t="48558" x="5514975" y="1550988"/>
          <p14:tracePt t="48566" x="5514975" y="1624013"/>
          <p14:tracePt t="48574" x="5514975" y="1697038"/>
          <p14:tracePt t="48582" x="5514975" y="1787525"/>
          <p14:tracePt t="48590" x="5514975" y="1870075"/>
          <p14:tracePt t="48598" x="5514975" y="1924050"/>
          <p14:tracePt t="48606" x="5514975" y="1979613"/>
          <p14:tracePt t="48615" x="5514975" y="2052638"/>
          <p14:tracePt t="48622" x="5514975" y="2106613"/>
          <p14:tracePt t="48630" x="5514975" y="2197100"/>
          <p14:tracePt t="48638" x="5514975" y="2262188"/>
          <p14:tracePt t="48646" x="5487988" y="2335213"/>
          <p14:tracePt t="48654" x="5487988" y="2408238"/>
          <p14:tracePt t="48662" x="5470525" y="2489200"/>
          <p14:tracePt t="48670" x="5461000" y="2544763"/>
          <p14:tracePt t="48678" x="5451475" y="2608263"/>
          <p14:tracePt t="48686" x="5451475" y="2644775"/>
          <p14:tracePt t="48694" x="5424488" y="2690813"/>
          <p14:tracePt t="48702" x="5414963" y="2717800"/>
          <p14:tracePt t="48712" x="5405438" y="2763838"/>
          <p14:tracePt t="48718" x="5405438" y="2790825"/>
          <p14:tracePt t="48726" x="5405438" y="2836863"/>
          <p14:tracePt t="48734" x="5405438" y="2854325"/>
          <p14:tracePt t="48742" x="5397500" y="2873375"/>
          <p14:tracePt t="48758" x="5397500" y="2881313"/>
          <p14:tracePt t="48766" x="5397500" y="2890838"/>
          <p14:tracePt t="48774" x="5397500" y="2900363"/>
          <p14:tracePt t="48782" x="5397500" y="2917825"/>
          <p14:tracePt t="48790" x="5397500" y="2927350"/>
          <p14:tracePt t="48798" x="5397500" y="2936875"/>
          <p14:tracePt t="48814" x="5397500" y="2946400"/>
          <p14:tracePt t="48823" x="5397500" y="2963863"/>
          <p14:tracePt t="48831" x="5397500" y="2973388"/>
          <p14:tracePt t="48839" x="5387975" y="2990850"/>
          <p14:tracePt t="48846" x="5378450" y="3017838"/>
          <p14:tracePt t="48855" x="5378450" y="3046413"/>
          <p14:tracePt t="48864" x="5368925" y="3082925"/>
          <p14:tracePt t="48871" x="5368925" y="3109913"/>
          <p14:tracePt t="48880" x="5360988" y="3127375"/>
          <p14:tracePt t="48903" x="5334000" y="3219450"/>
          <p14:tracePt t="48911" x="5324475" y="3255963"/>
          <p14:tracePt t="48918" x="5324475" y="3302000"/>
          <p14:tracePt t="48926" x="5305425" y="3328988"/>
          <p14:tracePt t="48934" x="5305425" y="3346450"/>
          <p14:tracePt t="48942" x="5305425" y="3375025"/>
          <p14:tracePt t="48950" x="5305425" y="3392488"/>
          <p14:tracePt t="48958" x="5305425" y="3411538"/>
          <p14:tracePt t="48966" x="5305425" y="3419475"/>
          <p14:tracePt t="48974" x="5305425" y="3446463"/>
          <p14:tracePt t="48982" x="5305425" y="3455988"/>
          <p14:tracePt t="48990" x="5305425" y="3465513"/>
          <p14:tracePt t="49006" x="5305425" y="3475038"/>
          <p14:tracePt t="49103" x="5305425" y="3482975"/>
          <p14:tracePt t="49111" x="5305425" y="3492500"/>
          <p14:tracePt t="49118" x="5278438" y="3529013"/>
          <p14:tracePt t="49127" x="5241925" y="3548063"/>
          <p14:tracePt t="49134" x="5159375" y="3556000"/>
          <p14:tracePt t="49143" x="5068888" y="3565525"/>
          <p14:tracePt t="49150" x="5022850" y="3592513"/>
          <p14:tracePt t="49159" x="4949825" y="3592513"/>
          <p14:tracePt t="49166" x="4895850" y="3592513"/>
          <p14:tracePt t="49174" x="4832350" y="3592513"/>
          <p14:tracePt t="49182" x="4803775" y="3592513"/>
          <p14:tracePt t="49191" x="4786313" y="3592513"/>
          <p14:tracePt t="49238" x="4767263" y="3592513"/>
          <p14:tracePt t="49246" x="4759325" y="3592513"/>
          <p14:tracePt t="49262" x="4730750" y="3592513"/>
          <p14:tracePt t="49270" x="4695825" y="3602038"/>
          <p14:tracePt t="49278" x="4676775" y="3611563"/>
          <p14:tracePt t="49286" x="4649788" y="3621088"/>
          <p14:tracePt t="49296" x="4603750" y="3638550"/>
          <p14:tracePt t="49302" x="4586288" y="3657600"/>
          <p14:tracePt t="49312" x="4557713" y="3665538"/>
          <p14:tracePt t="49317" x="4549775" y="3665538"/>
          <p14:tracePt t="49325" x="4530725" y="3675063"/>
          <p14:tracePt t="49333" x="4503738" y="3694113"/>
          <p14:tracePt t="49341" x="4494213" y="3702050"/>
          <p14:tracePt t="49349" x="4484688" y="3702050"/>
          <p14:tracePt t="49357" x="4476750" y="3702050"/>
          <p14:tracePt t="49471" x="4467225" y="3711575"/>
          <p14:tracePt t="49477" x="4467225" y="3721100"/>
          <p14:tracePt t="49493" x="4457700" y="3730625"/>
          <p14:tracePt t="49510" x="4448175" y="3748088"/>
          <p14:tracePt t="49526" x="4440238" y="3757613"/>
          <p14:tracePt t="49542" x="4440238" y="3767138"/>
          <p14:tracePt t="49607" x="4440238" y="3775075"/>
          <p14:tracePt t="49615" x="4440238" y="3811588"/>
          <p14:tracePt t="49622" x="4440238" y="3857625"/>
          <p14:tracePt t="49630" x="4440238" y="3884613"/>
          <p14:tracePt t="49638" x="4440238" y="3911600"/>
          <p14:tracePt t="49645" x="4440238" y="3921125"/>
          <p14:tracePt t="49654" x="4440238" y="3948113"/>
          <p14:tracePt t="49661" x="4440238" y="3967163"/>
          <p14:tracePt t="49670" x="4440238" y="3976688"/>
          <p14:tracePt t="49678" x="4440238" y="3994150"/>
          <p14:tracePt t="49695" x="4440238" y="4003675"/>
          <p14:tracePt t="49863" x="4430713" y="4013200"/>
          <p14:tracePt t="49871" x="4403725" y="4013200"/>
          <p14:tracePt t="49882" x="4376738" y="4013200"/>
          <p14:tracePt t="49886" x="4348163" y="4013200"/>
          <p14:tracePt t="49896" x="4303713" y="4013200"/>
          <p14:tracePt t="49902" x="4275138" y="4013200"/>
          <p14:tracePt t="49913" x="4248150" y="4013200"/>
          <p14:tracePt t="49918" x="4202113" y="4013200"/>
          <p14:tracePt t="49929" x="4175125" y="4013200"/>
          <p14:tracePt t="49934" x="4148138" y="4013200"/>
          <p14:tracePt t="49943" x="4111625" y="4013200"/>
          <p14:tracePt t="49950" x="4075113" y="4013200"/>
          <p14:tracePt t="49958" x="4048125" y="4013200"/>
          <p14:tracePt t="49966" x="4011613" y="4021138"/>
          <p14:tracePt t="49974" x="3948113" y="4021138"/>
          <p14:tracePt t="49982" x="3892550" y="4049713"/>
          <p14:tracePt t="49991" x="3810000" y="4057650"/>
          <p14:tracePt t="49999" x="3719513" y="4076700"/>
          <p14:tracePt t="50006" x="3665538" y="4076700"/>
          <p14:tracePt t="50015" x="3600450" y="4086225"/>
          <p14:tracePt t="50023" x="3563938" y="4086225"/>
          <p14:tracePt t="50031" x="3519488" y="4086225"/>
          <p14:tracePt t="50038" x="3500438" y="4094163"/>
          <p14:tracePt t="50047" x="3490913" y="4103688"/>
          <p14:tracePt t="50189" x="3490913" y="4113213"/>
          <p14:tracePt t="50198" x="3490913" y="4122738"/>
          <p14:tracePt t="50206" x="3482975" y="4149725"/>
          <p14:tracePt t="50214" x="3473450" y="4149725"/>
          <p14:tracePt t="50222" x="3473450" y="4159250"/>
          <p14:tracePt t="50230" x="3463925" y="4167188"/>
          <p14:tracePt t="50238" x="3455988" y="4176713"/>
          <p14:tracePt t="50245" x="3436938" y="4195763"/>
          <p14:tracePt t="50254" x="3427413" y="4213225"/>
          <p14:tracePt t="50263" x="3419475" y="4232275"/>
          <p14:tracePt t="50286" x="3419475" y="4240213"/>
          <p14:tracePt t="50302" x="3419475" y="4249738"/>
          <p14:tracePt t="50559" x="3427413" y="4240213"/>
          <p14:tracePt t="50567" x="3436938" y="4222750"/>
          <p14:tracePt t="50574" x="3455988" y="4186238"/>
          <p14:tracePt t="50582" x="3463925" y="4159250"/>
          <p14:tracePt t="50590" x="3473450" y="4140200"/>
          <p14:tracePt t="50598" x="3482975" y="4122738"/>
          <p14:tracePt t="50606" x="3482975" y="4094163"/>
          <p14:tracePt t="50615" x="3482975" y="4076700"/>
          <p14:tracePt t="50623" x="3490913" y="4049713"/>
          <p14:tracePt t="50631" x="3490913" y="4040188"/>
          <p14:tracePt t="50638" x="3490913" y="4030663"/>
          <p14:tracePt t="50646" x="3490913" y="4003675"/>
          <p14:tracePt t="50654" x="3490913" y="3994150"/>
          <p14:tracePt t="50663" x="3490913" y="3984625"/>
          <p14:tracePt t="50671" x="3490913" y="3976688"/>
          <p14:tracePt t="50863" x="3500438" y="3984625"/>
          <p14:tracePt t="50869" x="3536950" y="4003675"/>
          <p14:tracePt t="50879" x="3592513" y="4003675"/>
          <p14:tracePt t="50885" x="3702050" y="4013200"/>
          <p14:tracePt t="50893" x="3792538" y="4030663"/>
          <p14:tracePt t="50901" x="3911600" y="4040188"/>
          <p14:tracePt t="50911" x="4021138" y="4040188"/>
          <p14:tracePt t="50918" x="4148138" y="4086225"/>
          <p14:tracePt t="50928" x="4275138" y="4103688"/>
          <p14:tracePt t="50934" x="4384675" y="4113213"/>
          <p14:tracePt t="50942" x="4503738" y="4140200"/>
          <p14:tracePt t="50949" x="4594225" y="4159250"/>
          <p14:tracePt t="50957" x="4703763" y="4159250"/>
          <p14:tracePt t="50965" x="4767263" y="4167188"/>
          <p14:tracePt t="50973" x="4840288" y="4186238"/>
          <p14:tracePt t="50981" x="4895850" y="4186238"/>
          <p14:tracePt t="50989" x="4941888" y="4186238"/>
          <p14:tracePt t="50997" x="4995863" y="4186238"/>
          <p14:tracePt t="51005" x="5032375" y="4186238"/>
          <p14:tracePt t="51014" x="5049838" y="4186238"/>
          <p14:tracePt t="51022" x="5095875" y="4186238"/>
          <p14:tracePt t="51030" x="5105400" y="4186238"/>
          <p14:tracePt t="51038" x="5141913" y="4186238"/>
          <p14:tracePt t="51047" x="5151438" y="4186238"/>
          <p14:tracePt t="51054" x="5187950" y="4186238"/>
          <p14:tracePt t="51063" x="5224463" y="4186238"/>
          <p14:tracePt t="51070" x="5268913" y="4186238"/>
          <p14:tracePt t="51079" x="5287963" y="4186238"/>
          <p14:tracePt t="51096" x="5305425" y="4186238"/>
          <p14:tracePt t="51310" x="5314950" y="4186238"/>
          <p14:tracePt t="51415" x="5314950" y="4203700"/>
          <p14:tracePt t="51423" x="5305425" y="4213225"/>
          <p14:tracePt t="51430" x="5297488" y="4240213"/>
          <p14:tracePt t="51439" x="5278438" y="4259263"/>
          <p14:tracePt t="51448" x="5268913" y="4276725"/>
          <p14:tracePt t="51455" x="5260975" y="4286250"/>
          <p14:tracePt t="51463" x="5260975" y="4295775"/>
          <p14:tracePt t="51471" x="5260975" y="4303713"/>
          <p14:tracePt t="51480" x="5251450" y="4313238"/>
          <p14:tracePt t="51487" x="5251450" y="4322763"/>
          <p14:tracePt t="51511" x="5251450" y="4332288"/>
          <p14:tracePt t="51559" x="5251450" y="4340225"/>
          <p14:tracePt t="51567" x="5251450" y="4349750"/>
          <p14:tracePt t="51711" x="5187950" y="4349750"/>
          <p14:tracePt t="51717" x="5132388" y="4349750"/>
          <p14:tracePt t="51725" x="5078413" y="4349750"/>
          <p14:tracePt t="51733" x="4995863" y="4349750"/>
          <p14:tracePt t="51741" x="4922838" y="4322763"/>
          <p14:tracePt t="51749" x="4822825" y="4303713"/>
          <p14:tracePt t="51758" x="4730750" y="4295775"/>
          <p14:tracePt t="51766" x="4603750" y="4295775"/>
          <p14:tracePt t="51774" x="4513263" y="4276725"/>
          <p14:tracePt t="51782" x="4413250" y="4249738"/>
          <p14:tracePt t="51790" x="4321175" y="4240213"/>
          <p14:tracePt t="51798" x="4267200" y="4240213"/>
          <p14:tracePt t="51806" x="4202113" y="4222750"/>
          <p14:tracePt t="51814" x="4165600" y="4222750"/>
          <p14:tracePt t="51822" x="4138613" y="4213225"/>
          <p14:tracePt t="51831" x="4102100" y="4213225"/>
          <p14:tracePt t="51838" x="4075113" y="4213225"/>
          <p14:tracePt t="51847" x="4057650" y="4213225"/>
          <p14:tracePt t="51854" x="4029075" y="4213225"/>
          <p14:tracePt t="51862" x="4011613" y="4213225"/>
          <p14:tracePt t="51870" x="3984625" y="4213225"/>
          <p14:tracePt t="51879" x="3975100" y="4213225"/>
          <p14:tracePt t="51898" x="3956050" y="4213225"/>
          <p14:tracePt t="51902" x="3938588" y="4213225"/>
          <p14:tracePt t="51918" x="3929063" y="4213225"/>
          <p14:tracePt t="51950" x="3919538" y="4213225"/>
          <p14:tracePt t="51966" x="3902075" y="4213225"/>
          <p14:tracePt t="51974" x="3883025" y="4213225"/>
          <p14:tracePt t="51983" x="3875088" y="4213225"/>
          <p14:tracePt t="51990" x="3856038" y="4213225"/>
          <p14:tracePt t="51998" x="3829050" y="4213225"/>
          <p14:tracePt t="52006" x="3802063" y="4213225"/>
          <p14:tracePt t="52014" x="3775075" y="4213225"/>
          <p14:tracePt t="52022" x="3738563" y="4213225"/>
          <p14:tracePt t="52031" x="3709988" y="4213225"/>
          <p14:tracePt t="52039" x="3683000" y="4213225"/>
          <p14:tracePt t="52046" x="3656013" y="4213225"/>
          <p14:tracePt t="52054" x="3609975" y="4213225"/>
          <p14:tracePt t="52062" x="3582988" y="4213225"/>
          <p14:tracePt t="52071" x="3546475" y="4213225"/>
          <p14:tracePt t="52079" x="3509963" y="4213225"/>
          <p14:tracePt t="52086" x="3482975" y="4213225"/>
          <p14:tracePt t="52095" x="3455988" y="4213225"/>
          <p14:tracePt t="52102" x="3436938" y="4213225"/>
          <p14:tracePt t="52113" x="3419475" y="4213225"/>
          <p14:tracePt t="52118" x="3400425" y="4213225"/>
          <p14:tracePt t="52129" x="3390900" y="4213225"/>
          <p14:tracePt t="52631" x="3382963" y="4213225"/>
          <p14:tracePt t="52637" x="3373438" y="4213225"/>
          <p14:tracePt t="52645" x="3363913" y="4213225"/>
          <p14:tracePt t="52653" x="3354388" y="4213225"/>
          <p14:tracePt t="53015" x="3346450" y="4232275"/>
          <p14:tracePt t="53029" x="3346450" y="4240213"/>
          <p14:tracePt t="53103" x="3346450" y="4249738"/>
          <p14:tracePt t="53119" x="3363913" y="4268788"/>
          <p14:tracePt t="53327" x="3373438" y="4268788"/>
          <p14:tracePt t="53335" x="3373438" y="4249738"/>
          <p14:tracePt t="53343" x="3373438" y="4240213"/>
          <p14:tracePt t="53351" x="3373438" y="4222750"/>
          <p14:tracePt t="53359" x="3373438" y="4213225"/>
          <p14:tracePt t="53367" x="3382963" y="4203700"/>
          <p14:tracePt t="53374" x="3382963" y="4195763"/>
          <p14:tracePt t="53382" x="3382963" y="4167188"/>
          <p14:tracePt t="53391" x="3382963" y="4149725"/>
          <p14:tracePt t="53398" x="3382963" y="4122738"/>
          <p14:tracePt t="53406" x="3382963" y="4113213"/>
          <p14:tracePt t="53414" x="3382963" y="4094163"/>
          <p14:tracePt t="53422" x="3409950" y="4076700"/>
          <p14:tracePt t="53430" x="3409950" y="4067175"/>
          <p14:tracePt t="53438" x="3409950" y="4057650"/>
          <p14:tracePt t="53447" x="3409950" y="4049713"/>
          <p14:tracePt t="53470" x="3409950" y="4040188"/>
          <p14:tracePt t="53623" x="3419475" y="4030663"/>
          <p14:tracePt t="53637" x="3473450" y="4040188"/>
          <p14:tracePt t="53645" x="3509963" y="4049713"/>
          <p14:tracePt t="53653" x="3592513" y="4076700"/>
          <p14:tracePt t="53661" x="3656013" y="4103688"/>
          <p14:tracePt t="53669" x="3709988" y="4103688"/>
          <p14:tracePt t="53677" x="3819525" y="4113213"/>
          <p14:tracePt t="53685" x="3938588" y="4130675"/>
          <p14:tracePt t="53693" x="4048125" y="4140200"/>
          <p14:tracePt t="53702" x="4211638" y="4176713"/>
          <p14:tracePt t="53713" x="4357688" y="4176713"/>
          <p14:tracePt t="53719" x="4540250" y="4176713"/>
          <p14:tracePt t="53728" x="4703763" y="4176713"/>
          <p14:tracePt t="53735" x="4859338" y="4176713"/>
          <p14:tracePt t="53743" x="5005388" y="4176713"/>
          <p14:tracePt t="53750" x="5151438" y="4176713"/>
          <p14:tracePt t="53759" x="5297488" y="4176713"/>
          <p14:tracePt t="53766" x="5387975" y="4176713"/>
          <p14:tracePt t="53775" x="5478463" y="4176713"/>
          <p14:tracePt t="53782" x="5543550" y="4176713"/>
          <p14:tracePt t="53791" x="5570538" y="4176713"/>
          <p14:tracePt t="53798" x="5597525" y="4176713"/>
          <p14:tracePt t="53807" x="5624513" y="4176713"/>
          <p14:tracePt t="53815" x="5634038" y="4186238"/>
          <p14:tracePt t="54183" x="5643563" y="4195763"/>
          <p14:tracePt t="54191" x="5643563" y="4203700"/>
          <p14:tracePt t="54198" x="5643563" y="4232275"/>
          <p14:tracePt t="54206" x="5643563" y="4249738"/>
          <p14:tracePt t="54214" x="5643563" y="4268788"/>
          <p14:tracePt t="54222" x="5643563" y="4286250"/>
          <p14:tracePt t="54231" x="5643563" y="4295775"/>
          <p14:tracePt t="54238" x="5643563" y="4322763"/>
          <p14:tracePt t="54247" x="5643563" y="4332288"/>
          <p14:tracePt t="54286" x="5643563" y="4340225"/>
          <p14:tracePt t="54294" x="5643563" y="4359275"/>
          <p14:tracePt t="54302" x="5643563" y="4368800"/>
          <p14:tracePt t="54318" x="5643563" y="4386263"/>
          <p14:tracePt t="54334" x="5643563" y="4405313"/>
          <p14:tracePt t="54343" x="5643563" y="4413250"/>
          <p14:tracePt t="56862" x="5643563" y="4405313"/>
          <p14:tracePt t="56870" x="5643563" y="4376738"/>
          <p14:tracePt t="56878" x="5643563" y="4368800"/>
          <p14:tracePt t="56896" x="5653088" y="4359275"/>
          <p14:tracePt t="56950" x="5661025" y="4349750"/>
          <p14:tracePt t="56974" x="5670550" y="4332288"/>
          <p14:tracePt t="56990" x="5670550" y="4322763"/>
          <p14:tracePt t="57871" x="5680075" y="4313238"/>
          <p14:tracePt t="59191" x="5607050" y="4313238"/>
          <p14:tracePt t="59199" x="5514975" y="4313238"/>
          <p14:tracePt t="59206" x="5405438" y="4303713"/>
          <p14:tracePt t="59215" x="5241925" y="4276725"/>
          <p14:tracePt t="59221" x="5059363" y="4249738"/>
          <p14:tracePt t="59229" x="4932363" y="4232275"/>
          <p14:tracePt t="59237" x="4776788" y="4186238"/>
          <p14:tracePt t="59245" x="4667250" y="4159250"/>
          <p14:tracePt t="59253" x="4603750" y="4130675"/>
          <p14:tracePt t="59261" x="4503738" y="4103688"/>
          <p14:tracePt t="59269" x="4476750" y="4103688"/>
          <p14:tracePt t="59277" x="4448175" y="4094163"/>
          <p14:tracePt t="59334" x="4440238" y="4086225"/>
          <p14:tracePt t="59343" x="4430713" y="4076700"/>
          <p14:tracePt t="59350" x="4413250" y="4067175"/>
          <p14:tracePt t="59359" x="4321175" y="3984625"/>
          <p14:tracePt t="59367" x="4294188" y="3957638"/>
          <p14:tracePt t="59374" x="4267200" y="3930650"/>
          <p14:tracePt t="59383" x="4221163" y="3903663"/>
          <p14:tracePt t="59390" x="4202113" y="3884613"/>
          <p14:tracePt t="59398" x="4165600" y="3848100"/>
          <p14:tracePt t="59406" x="4138613" y="3830638"/>
          <p14:tracePt t="59415" x="4102100" y="3794125"/>
          <p14:tracePt t="59422" x="4094163" y="3767138"/>
          <p14:tracePt t="59431" x="4065588" y="3738563"/>
          <p14:tracePt t="59438" x="4038600" y="3694113"/>
          <p14:tracePt t="59448" x="3992563" y="3638550"/>
          <p14:tracePt t="59454" x="3938588" y="3575050"/>
          <p14:tracePt t="59464" x="3875088" y="3511550"/>
          <p14:tracePt t="59470" x="3802063" y="3438525"/>
          <p14:tracePt t="59477" x="3738563" y="3355975"/>
          <p14:tracePt t="59485" x="3665538" y="3273425"/>
          <p14:tracePt t="59494" x="3573463" y="3173413"/>
          <p14:tracePt t="59501" x="3509963" y="3090863"/>
          <p14:tracePt t="59509" x="3455988" y="3036888"/>
          <p14:tracePt t="59517" x="3409950" y="2973388"/>
          <p14:tracePt t="59526" x="3363913" y="2909888"/>
          <p14:tracePt t="59533" x="3336925" y="2881313"/>
          <p14:tracePt t="59542" x="3281363" y="2800350"/>
          <p14:tracePt t="59549" x="3281363" y="2781300"/>
          <p14:tracePt t="59558" x="3273425" y="2717800"/>
          <p14:tracePt t="59566" x="3273425" y="2681288"/>
          <p14:tracePt t="59574" x="3273425" y="2625725"/>
          <p14:tracePt t="59582" x="3273425" y="2571750"/>
          <p14:tracePt t="59590" x="3273425" y="2498725"/>
          <p14:tracePt t="59598" x="3273425" y="2408238"/>
          <p14:tracePt t="59606" x="3273425" y="2279650"/>
          <p14:tracePt t="59614" x="3273425" y="2125663"/>
          <p14:tracePt t="59622" x="3290888" y="1979613"/>
          <p14:tracePt t="59630" x="3317875" y="1833563"/>
          <p14:tracePt t="59638" x="3346450" y="1704975"/>
          <p14:tracePt t="59646" x="3382963" y="1568450"/>
          <p14:tracePt t="59654" x="3436938" y="1441450"/>
          <p14:tracePt t="59662" x="3463925" y="1322388"/>
          <p14:tracePt t="59670" x="3519488" y="1222375"/>
          <p14:tracePt t="59678" x="3563938" y="1149350"/>
          <p14:tracePt t="59686" x="3609975" y="1093788"/>
          <p14:tracePt t="59694" x="3665538" y="1030288"/>
          <p14:tracePt t="59702" x="3709988" y="993775"/>
          <p14:tracePt t="59710" x="3792538" y="939800"/>
          <p14:tracePt t="59718" x="3856038" y="903288"/>
          <p14:tracePt t="59727" x="3956050" y="857250"/>
          <p14:tracePt t="59734" x="4002088" y="847725"/>
          <p14:tracePt t="59743" x="4094163" y="793750"/>
          <p14:tracePt t="59750" x="4138613" y="784225"/>
          <p14:tracePt t="59758" x="4194175" y="784225"/>
          <p14:tracePt t="59766" x="4275138" y="738188"/>
          <p14:tracePt t="59774" x="4330700" y="738188"/>
          <p14:tracePt t="59782" x="4384675" y="738188"/>
          <p14:tracePt t="59790" x="4467225" y="738188"/>
          <p14:tracePt t="59798" x="4557713" y="738188"/>
          <p14:tracePt t="59806" x="4630738" y="738188"/>
          <p14:tracePt t="59814" x="4722813" y="738188"/>
          <p14:tracePt t="59822" x="4832350" y="738188"/>
          <p14:tracePt t="59830" x="4922838" y="738188"/>
          <p14:tracePt t="59838" x="5059363" y="774700"/>
          <p14:tracePt t="59846" x="5168900" y="820738"/>
          <p14:tracePt t="59854" x="5287963" y="866775"/>
          <p14:tracePt t="59863" x="5387975" y="920750"/>
          <p14:tracePt t="59870" x="5470525" y="984250"/>
          <p14:tracePt t="59879" x="5551488" y="1039813"/>
          <p14:tracePt t="59897" x="5634038" y="1139825"/>
          <p14:tracePt t="59902" x="5688013" y="1203325"/>
          <p14:tracePt t="59910" x="5734050" y="1303338"/>
          <p14:tracePt t="59918" x="5743575" y="1395413"/>
          <p14:tracePt t="59927" x="5770563" y="1514475"/>
          <p14:tracePt t="59934" x="5797550" y="1624013"/>
          <p14:tracePt t="59943" x="5816600" y="1731963"/>
          <p14:tracePt t="59950" x="5816600" y="1841500"/>
          <p14:tracePt t="59958" x="5816600" y="1970088"/>
          <p14:tracePt t="59966" x="5816600" y="2116138"/>
          <p14:tracePt t="59974" x="5826125" y="2233613"/>
          <p14:tracePt t="59982" x="5826125" y="2343150"/>
          <p14:tracePt t="59990" x="5826125" y="2452688"/>
          <p14:tracePt t="59998" x="5826125" y="2489200"/>
          <p14:tracePt t="60006" x="5826125" y="2571750"/>
          <p14:tracePt t="60014" x="5807075" y="2671763"/>
          <p14:tracePt t="60022" x="5797550" y="2727325"/>
          <p14:tracePt t="60030" x="5780088" y="2827338"/>
          <p14:tracePt t="60038" x="5724525" y="2927350"/>
          <p14:tracePt t="60047" x="5716588" y="2982913"/>
          <p14:tracePt t="60054" x="5670550" y="3082925"/>
          <p14:tracePt t="60063" x="5643563" y="3163888"/>
          <p14:tracePt t="60070" x="5624513" y="3236913"/>
          <p14:tracePt t="60078" x="5588000" y="3282950"/>
          <p14:tracePt t="60086" x="5543550" y="3382963"/>
          <p14:tracePt t="60094" x="5534025" y="3429000"/>
          <p14:tracePt t="60102" x="5524500" y="3502025"/>
          <p14:tracePt t="60111" x="5478463" y="3584575"/>
          <p14:tracePt t="60118" x="5451475" y="3648075"/>
          <p14:tracePt t="60127" x="5441950" y="3675063"/>
          <p14:tracePt t="60134" x="5414963" y="3721100"/>
          <p14:tracePt t="60142" x="5387975" y="3748088"/>
          <p14:tracePt t="60149" x="5360988" y="3784600"/>
          <p14:tracePt t="60157" x="5351463" y="3803650"/>
          <p14:tracePt t="60165" x="5305425" y="3821113"/>
          <p14:tracePt t="60173" x="5278438" y="3857625"/>
          <p14:tracePt t="60181" x="5224463" y="3894138"/>
          <p14:tracePt t="60189" x="5187950" y="3903663"/>
          <p14:tracePt t="60197" x="5159375" y="3911600"/>
          <p14:tracePt t="60205" x="5105400" y="3911600"/>
          <p14:tracePt t="60213" x="5022850" y="3948113"/>
          <p14:tracePt t="60221" x="4978400" y="3948113"/>
          <p14:tracePt t="60229" x="4922838" y="3976688"/>
          <p14:tracePt t="60237" x="4849813" y="3976688"/>
          <p14:tracePt t="60246" x="4786313" y="3984625"/>
          <p14:tracePt t="60254" x="4730750" y="3984625"/>
          <p14:tracePt t="60263" x="4649788" y="4013200"/>
          <p14:tracePt t="60270" x="4594225" y="4013200"/>
          <p14:tracePt t="60278" x="4540250" y="4013200"/>
          <p14:tracePt t="60286" x="4484688" y="4013200"/>
          <p14:tracePt t="60295" x="4430713" y="4013200"/>
          <p14:tracePt t="60302" x="4384675" y="4013200"/>
          <p14:tracePt t="60311" x="4348163" y="4013200"/>
          <p14:tracePt t="60318" x="4303713" y="4013200"/>
          <p14:tracePt t="60328" x="4284663" y="4013200"/>
          <p14:tracePt t="60334" x="4230688" y="4013200"/>
          <p14:tracePt t="60345" x="4202113" y="4013200"/>
          <p14:tracePt t="60350" x="4148138" y="3984625"/>
          <p14:tracePt t="60359" x="4111625" y="3967163"/>
          <p14:tracePt t="60366" x="4065588" y="3948113"/>
          <p14:tracePt t="60374" x="4002088" y="3911600"/>
          <p14:tracePt t="60382" x="3965575" y="3894138"/>
          <p14:tracePt t="60390" x="3919538" y="3875088"/>
          <p14:tracePt t="60398" x="3856038" y="3821113"/>
          <p14:tracePt t="60406" x="3783013" y="3767138"/>
          <p14:tracePt t="60422" x="3729038" y="3738563"/>
          <p14:tracePt t="60430" x="3709988" y="3721100"/>
          <p14:tracePt t="60438" x="3656013" y="3694113"/>
          <p14:tracePt t="60447" x="3582988" y="3648075"/>
          <p14:tracePt t="60454" x="3500438" y="3602038"/>
          <p14:tracePt t="60462" x="3463925" y="3584575"/>
          <p14:tracePt t="60470" x="3409950" y="3548063"/>
          <p14:tracePt t="60478" x="3327400" y="3492500"/>
          <p14:tracePt t="60486" x="3309938" y="3475038"/>
          <p14:tracePt t="60495" x="3281363" y="3438525"/>
          <p14:tracePt t="60502" x="3281363" y="3419475"/>
          <p14:tracePt t="60511" x="3273425" y="3392488"/>
          <p14:tracePt t="60519" x="3244850" y="3346450"/>
          <p14:tracePt t="60527" x="3244850" y="3292475"/>
          <p14:tracePt t="60534" x="3244850" y="3219450"/>
          <p14:tracePt t="60544" x="3244850" y="3163888"/>
          <p14:tracePt t="60551" x="3244850" y="3090863"/>
          <p14:tracePt t="60560" x="3244850" y="3046413"/>
          <p14:tracePt t="60566" x="3244850" y="2973388"/>
          <p14:tracePt t="60574" x="3244850" y="2936875"/>
          <p14:tracePt t="60582" x="3244850" y="2909888"/>
          <p14:tracePt t="60590" x="3244850" y="2854325"/>
          <p14:tracePt t="60598" x="3244850" y="2808288"/>
          <p14:tracePt t="60606" x="3244850" y="2771775"/>
          <p14:tracePt t="60614" x="3244850" y="2717800"/>
          <p14:tracePt t="60622" x="3244850" y="2671763"/>
          <p14:tracePt t="60631" x="3244850" y="2617788"/>
          <p14:tracePt t="60637" x="3244850" y="2589213"/>
          <p14:tracePt t="60645" x="3244850" y="2535238"/>
          <p14:tracePt t="60654" x="3244850" y="2498725"/>
          <p14:tracePt t="60662" x="3244850" y="2444750"/>
          <p14:tracePt t="60670" x="3244850" y="2389188"/>
          <p14:tracePt t="60677" x="3244850" y="2306638"/>
          <p14:tracePt t="60685" x="3244850" y="2252663"/>
          <p14:tracePt t="60693" x="3244850" y="2197100"/>
          <p14:tracePt t="60701" x="3244850" y="2125663"/>
          <p14:tracePt t="60709" x="3244850" y="2052638"/>
          <p14:tracePt t="60717" x="3244850" y="1997075"/>
          <p14:tracePt t="60726" x="3244850" y="1933575"/>
          <p14:tracePt t="60733" x="3244850" y="1906588"/>
          <p14:tracePt t="60743" x="3244850" y="1851025"/>
          <p14:tracePt t="60749" x="3263900" y="1787525"/>
          <p14:tracePt t="60758" x="3290888" y="1731963"/>
          <p14:tracePt t="60766" x="3317875" y="1697038"/>
          <p14:tracePt t="60774" x="3373438" y="1631950"/>
          <p14:tracePt t="60782" x="3436938" y="1568450"/>
          <p14:tracePt t="60790" x="3473450" y="1504950"/>
          <p14:tracePt t="60798" x="3546475" y="1431925"/>
          <p14:tracePt t="60806" x="3646488" y="1358900"/>
          <p14:tracePt t="60814" x="3746500" y="1285875"/>
          <p14:tracePt t="60822" x="3792538" y="1258888"/>
          <p14:tracePt t="60832" x="3856038" y="1212850"/>
          <p14:tracePt t="60838" x="3902075" y="1195388"/>
          <p14:tracePt t="60847" x="3919538" y="1185863"/>
          <p14:tracePt t="60863" x="3929063" y="1176338"/>
          <p14:tracePt t="60918" x="3892550" y="1212850"/>
          <p14:tracePt t="60927" x="3865563" y="1276350"/>
          <p14:tracePt t="60934" x="3829050" y="1339850"/>
          <p14:tracePt t="60943" x="3775075" y="1441450"/>
          <p14:tracePt t="60950" x="3746500" y="1504950"/>
          <p14:tracePt t="60959" x="3729038" y="1577975"/>
          <p14:tracePt t="60966" x="3702050" y="1677988"/>
          <p14:tracePt t="60975" x="3702050" y="1751013"/>
          <p14:tracePt t="60982" x="3692525" y="1860550"/>
          <p14:tracePt t="60990" x="3692525" y="1970088"/>
          <p14:tracePt t="60998" x="3692525" y="2060575"/>
          <p14:tracePt t="61006" x="3746500" y="2279650"/>
          <p14:tracePt t="61014" x="3802063" y="2362200"/>
          <p14:tracePt t="61022" x="3865563" y="2481263"/>
          <p14:tracePt t="61030" x="3919538" y="2562225"/>
          <p14:tracePt t="61038" x="3938588" y="2608263"/>
          <p14:tracePt t="61048" x="3975100" y="2681288"/>
          <p14:tracePt t="61054" x="4065588" y="2817813"/>
          <p14:tracePt t="61062" x="4138613" y="2917825"/>
          <p14:tracePt t="61070" x="4138613" y="3100388"/>
          <p14:tracePt t="61077" x="4157663" y="3182938"/>
          <p14:tracePt t="61085" x="4157663" y="3209925"/>
          <p14:tracePt t="61093" x="4165600" y="3228975"/>
          <p14:tracePt t="61125" x="4165600" y="3282950"/>
          <p14:tracePt t="61133" x="4184650" y="3328988"/>
          <p14:tracePt t="61142" x="4194175" y="3382963"/>
          <p14:tracePt t="61149" x="4194175" y="3438525"/>
          <p14:tracePt t="61158" x="4248150" y="3511550"/>
          <p14:tracePt t="61166" x="4267200" y="3529013"/>
          <p14:tracePt t="61174" x="4275138" y="3556000"/>
          <p14:tracePt t="61182" x="4311650" y="3584575"/>
          <p14:tracePt t="61190" x="4330700" y="3621088"/>
          <p14:tracePt t="61198" x="4367213" y="3638550"/>
          <p14:tracePt t="61206" x="4376738" y="3665538"/>
          <p14:tracePt t="61214" x="4403725" y="3730625"/>
          <p14:tracePt t="61222" x="4403725" y="3757613"/>
          <p14:tracePt t="61231" x="4413250" y="3767138"/>
          <p14:tracePt t="61238" x="4413250" y="3775075"/>
          <p14:tracePt t="61246" x="4421188" y="3794125"/>
          <p14:tracePt t="61254" x="4430713" y="3830638"/>
          <p14:tracePt t="61270" x="4430713" y="3848100"/>
          <p14:tracePt t="61278" x="4430713" y="3857625"/>
          <p14:tracePt t="61445" x="4430713" y="3867150"/>
          <p14:tracePt t="61711" x="4448175" y="3875088"/>
          <p14:tracePt t="61718" x="4457700" y="3875088"/>
          <p14:tracePt t="61727" x="4467225" y="3875088"/>
          <p14:tracePt t="61743" x="4484688" y="3875088"/>
          <p14:tracePt t="61750" x="4494213" y="3875088"/>
          <p14:tracePt t="62710" x="4494213" y="3884613"/>
          <p14:tracePt t="62718" x="4484688" y="3894138"/>
          <p14:tracePt t="62726" x="4476750" y="3894138"/>
          <p14:tracePt t="62734" x="4467225" y="3903663"/>
          <p14:tracePt t="62744" x="4457700" y="3903663"/>
          <p14:tracePt t="63246" x="4421188" y="3903663"/>
          <p14:tracePt t="63254" x="4413250" y="3911600"/>
          <p14:tracePt t="63262" x="4384675" y="3911600"/>
          <p14:tracePt t="63270" x="4330700" y="3911600"/>
          <p14:tracePt t="63278" x="4275138" y="3911600"/>
          <p14:tracePt t="63286" x="4248150" y="3911600"/>
          <p14:tracePt t="63294" x="4211638" y="3911600"/>
          <p14:tracePt t="63302" x="4202113" y="3911600"/>
          <p14:tracePt t="63750" x="4202113" y="3894138"/>
          <p14:tracePt t="64150" x="4211638" y="3894138"/>
          <p14:tracePt t="64214" x="4211638" y="3903663"/>
          <p14:tracePt t="64581" x="4211638" y="3911600"/>
          <p14:tracePt t="64621" x="4211638" y="3930650"/>
          <p14:tracePt t="64637" x="4211638" y="3940175"/>
          <p14:tracePt t="64661" x="4211638" y="3948113"/>
          <p14:tracePt t="64670" x="4211638" y="3984625"/>
          <p14:tracePt t="64678" x="4211638" y="4003675"/>
          <p14:tracePt t="64686" x="4211638" y="4030663"/>
          <p14:tracePt t="64694" x="4211638" y="4049713"/>
          <p14:tracePt t="64702" x="4238625" y="4086225"/>
          <p14:tracePt t="64710" x="4257675" y="4122738"/>
          <p14:tracePt t="64718" x="4275138" y="4149725"/>
          <p14:tracePt t="64727" x="4294188" y="4186238"/>
          <p14:tracePt t="64734" x="4303713" y="4186238"/>
          <p14:tracePt t="64743" x="4311650" y="4195763"/>
          <p14:tracePt t="64750" x="4311650" y="4213225"/>
          <p14:tracePt t="64760" x="4321175" y="4222750"/>
          <p14:tracePt t="64766" x="4321175" y="4232275"/>
          <p14:tracePt t="64774" x="4321175" y="4240213"/>
          <p14:tracePt t="64967" x="4321175" y="4249738"/>
          <p14:tracePt t="64983" x="4321175" y="4259263"/>
          <p14:tracePt t="64998" x="4321175" y="4268788"/>
          <p14:tracePt t="65022" x="4321175" y="4276725"/>
          <p14:tracePt t="65038" x="4321175" y="4286250"/>
          <p14:tracePt t="65046" x="4311650" y="4295775"/>
          <p14:tracePt t="65127" x="4303713" y="4313238"/>
          <p14:tracePt t="65134" x="4294188" y="4313238"/>
          <p14:tracePt t="65143" x="4284663" y="4322763"/>
          <p14:tracePt t="65150" x="4257675" y="4340225"/>
          <p14:tracePt t="65161" x="4238625" y="4368800"/>
          <p14:tracePt t="65166" x="4221163" y="4376738"/>
          <p14:tracePt t="65175" x="4194175" y="4386263"/>
          <p14:tracePt t="65182" x="4165600" y="4405313"/>
          <p14:tracePt t="65191" x="4138613" y="4422775"/>
          <p14:tracePt t="65206" x="4129088" y="4422775"/>
          <p14:tracePt t="65470" x="4094163" y="4422775"/>
          <p14:tracePt t="65478" x="4021138" y="4422775"/>
          <p14:tracePt t="65486" x="3948113" y="4422775"/>
          <p14:tracePt t="65494" x="3838575" y="4422775"/>
          <p14:tracePt t="65502" x="3738563" y="4376738"/>
          <p14:tracePt t="65511" x="3592513" y="4349750"/>
          <p14:tracePt t="65518" x="3455988" y="4303713"/>
          <p14:tracePt t="65527" x="3327400" y="4286250"/>
          <p14:tracePt t="65534" x="3217863" y="4276725"/>
          <p14:tracePt t="65544" x="3090863" y="4249738"/>
          <p14:tracePt t="65550" x="3008313" y="4232275"/>
          <p14:tracePt t="65560" x="2954338" y="4232275"/>
          <p14:tracePt t="65566" x="2925763" y="4232275"/>
          <p14:tracePt t="65574" x="2908300" y="4232275"/>
          <p14:tracePt t="65582" x="2889250" y="4232275"/>
          <p14:tracePt t="65590" x="2881313" y="4232275"/>
          <p14:tracePt t="65598" x="2871788" y="4232275"/>
          <p14:tracePt t="65774" x="2862263" y="4232275"/>
          <p14:tracePt t="65790" x="2871788" y="4249738"/>
          <p14:tracePt t="65838" x="2871788" y="4268788"/>
          <p14:tracePt t="65854" x="2871788" y="4276725"/>
          <p14:tracePt t="65862" x="2871788" y="4286250"/>
          <p14:tracePt t="65870" x="2862263" y="4303713"/>
          <p14:tracePt t="65879" x="2817813" y="4332288"/>
          <p14:tracePt t="65886" x="2781300" y="4349750"/>
          <p14:tracePt t="65897" x="2762250" y="4368800"/>
          <p14:tracePt t="65902" x="2752725" y="4386263"/>
          <p14:tracePt t="65911" x="2735263" y="4413250"/>
          <p14:tracePt t="65918" x="2735263" y="4432300"/>
          <p14:tracePt t="65927" x="2735263" y="4468813"/>
          <p14:tracePt t="65934" x="2735263" y="4486275"/>
          <p14:tracePt t="65944" x="2735263" y="4514850"/>
          <p14:tracePt t="65950" x="2735263" y="4522788"/>
          <p14:tracePt t="65960" x="2735263" y="4532313"/>
          <p14:tracePt t="65966" x="2735263" y="4541838"/>
          <p14:tracePt t="66039" x="2744788" y="4541838"/>
          <p14:tracePt t="66110" x="2744788" y="4532313"/>
          <p14:tracePt t="66119" x="2744788" y="4514850"/>
          <p14:tracePt t="66127" x="2725738" y="4505325"/>
          <p14:tracePt t="66143" x="2716213" y="4505325"/>
          <p14:tracePt t="66150" x="2689225" y="4505325"/>
          <p14:tracePt t="66160" x="2671763" y="4478338"/>
          <p14:tracePt t="66214" x="2671763" y="4468813"/>
          <p14:tracePt t="66222" x="2671763" y="4449763"/>
          <p14:tracePt t="66230" x="2671763" y="4441825"/>
          <p14:tracePt t="66238" x="2643188" y="4422775"/>
          <p14:tracePt t="66246" x="2606675" y="4395788"/>
          <p14:tracePt t="66254" x="2579688" y="4386263"/>
          <p14:tracePt t="66263" x="2552700" y="4359275"/>
          <p14:tracePt t="66270" x="2516188" y="4340225"/>
          <p14:tracePt t="66279" x="2498725" y="4340225"/>
          <p14:tracePt t="66286" x="2479675" y="4332288"/>
          <p14:tracePt t="66302" x="2462213" y="4322763"/>
          <p14:tracePt t="66629" x="2462213" y="4332288"/>
          <p14:tracePt t="66645" x="2470150" y="4340225"/>
          <p14:tracePt t="66653" x="2479675" y="4340225"/>
          <p14:tracePt t="66661" x="2489200" y="4340225"/>
          <p14:tracePt t="66670" x="2498725" y="4340225"/>
          <p14:tracePt t="66679" x="2516188" y="4340225"/>
          <p14:tracePt t="66686" x="2533650" y="4340225"/>
          <p14:tracePt t="66694" x="2570163" y="4340225"/>
          <p14:tracePt t="66702" x="2606675" y="4340225"/>
          <p14:tracePt t="66711" x="2625725" y="4340225"/>
          <p14:tracePt t="66718" x="2679700" y="4340225"/>
          <p14:tracePt t="66728" x="2716213" y="4340225"/>
          <p14:tracePt t="66734" x="2771775" y="4340225"/>
          <p14:tracePt t="66745" x="2835275" y="4340225"/>
          <p14:tracePt t="66750" x="2871788" y="4340225"/>
          <p14:tracePt t="66760" x="2917825" y="4340225"/>
          <p14:tracePt t="66766" x="2954338" y="4340225"/>
          <p14:tracePt t="66775" x="2981325" y="4340225"/>
          <p14:tracePt t="66782" x="2998788" y="4340225"/>
          <p14:tracePt t="66790" x="3027363" y="4340225"/>
          <p14:tracePt t="66798" x="3044825" y="4340225"/>
          <p14:tracePt t="66806" x="3063875" y="4340225"/>
          <p14:tracePt t="66814" x="3071813" y="4340225"/>
          <p14:tracePt t="66822" x="3090863" y="4340225"/>
          <p14:tracePt t="66830" x="3108325" y="4340225"/>
          <p14:tracePt t="66838" x="3127375" y="4340225"/>
          <p14:tracePt t="66846" x="3154363" y="4340225"/>
          <p14:tracePt t="66854" x="3190875" y="4340225"/>
          <p14:tracePt t="66862" x="3236913" y="4340225"/>
          <p14:tracePt t="66871" x="3290888" y="4340225"/>
          <p14:tracePt t="66879" x="3363913" y="4340225"/>
          <p14:tracePt t="66886" x="3427413" y="4332288"/>
          <p14:tracePt t="66898" x="3500438" y="4322763"/>
          <p14:tracePt t="66902" x="3573463" y="4322763"/>
          <p14:tracePt t="66911" x="3619500" y="4313238"/>
          <p14:tracePt t="66918" x="3636963" y="4313238"/>
          <p14:tracePt t="67015" x="3646488" y="4303713"/>
          <p14:tracePt t="67022" x="3646488" y="4295775"/>
          <p14:tracePt t="67031" x="3665538" y="4276725"/>
          <p14:tracePt t="67039" x="3683000" y="4268788"/>
          <p14:tracePt t="67046" x="3719513" y="4259263"/>
          <p14:tracePt t="67054" x="3756025" y="4240213"/>
          <p14:tracePt t="67063" x="3765550" y="4232275"/>
          <p14:tracePt t="67070" x="3783013" y="4222750"/>
          <p14:tracePt t="67543" x="3792538" y="4213225"/>
          <p14:tracePt t="67551" x="3810000" y="4203700"/>
          <p14:tracePt t="67559" x="3819525" y="4195763"/>
          <p14:tracePt t="67574" x="3846513" y="4186238"/>
          <p14:tracePt t="67590" x="3846513" y="4176713"/>
          <p14:tracePt t="67687" x="3810000" y="4176713"/>
          <p14:tracePt t="67694" x="3756025" y="4176713"/>
          <p14:tracePt t="67701" x="3719513" y="4176713"/>
          <p14:tracePt t="67709" x="3683000" y="4176713"/>
          <p14:tracePt t="67717" x="3646488" y="4167188"/>
          <p14:tracePt t="67725" x="3609975" y="4149725"/>
          <p14:tracePt t="67733" x="3592513" y="4140200"/>
          <p14:tracePt t="67766" x="3592513" y="4130675"/>
          <p14:tracePt t="67782" x="3592513" y="4113213"/>
          <p14:tracePt t="67791" x="3592513" y="4103688"/>
          <p14:tracePt t="67798" x="3592513" y="4094163"/>
          <p14:tracePt t="67813" x="3592513" y="4067175"/>
          <p14:tracePt t="67821" x="3573463" y="4049713"/>
          <p14:tracePt t="67829" x="3573463" y="4030663"/>
          <p14:tracePt t="67837" x="3556000" y="3994150"/>
          <p14:tracePt t="67845" x="3546475" y="3967163"/>
          <p14:tracePt t="67853" x="3546475" y="3911600"/>
          <p14:tracePt t="67861" x="3536950" y="3894138"/>
          <p14:tracePt t="67869" x="3527425" y="3848100"/>
          <p14:tracePt t="67880" x="3527425" y="3821113"/>
          <p14:tracePt t="67886" x="3509963" y="3803650"/>
          <p14:tracePt t="67895" x="3509963" y="3748088"/>
          <p14:tracePt t="67902" x="3509963" y="3721100"/>
          <p14:tracePt t="67910" x="3509963" y="3665538"/>
          <p14:tracePt t="67918" x="3527425" y="3638550"/>
          <p14:tracePt t="67926" x="3556000" y="3575050"/>
          <p14:tracePt t="67934" x="3573463" y="3548063"/>
          <p14:tracePt t="67942" x="3609975" y="3482975"/>
          <p14:tracePt t="67950" x="3646488" y="3438525"/>
          <p14:tracePt t="67959" x="3683000" y="3392488"/>
          <p14:tracePt t="67965" x="3729038" y="3346450"/>
          <p14:tracePt t="67974" x="3756025" y="3319463"/>
          <p14:tracePt t="67982" x="3792538" y="3302000"/>
          <p14:tracePt t="67990" x="3819525" y="3292475"/>
          <p14:tracePt t="67998" x="3838575" y="3282950"/>
          <p14:tracePt t="68006" x="3883025" y="3273425"/>
          <p14:tracePt t="68014" x="3902075" y="3265488"/>
          <p14:tracePt t="68021" x="3956050" y="3236913"/>
          <p14:tracePt t="68029" x="4021138" y="3228975"/>
          <p14:tracePt t="68037" x="4094163" y="3200400"/>
          <p14:tracePt t="68045" x="4148138" y="3200400"/>
          <p14:tracePt t="68053" x="4194175" y="3200400"/>
          <p14:tracePt t="68061" x="4230688" y="3200400"/>
          <p14:tracePt t="68069" x="4275138" y="3200400"/>
          <p14:tracePt t="68077" x="4311650" y="3200400"/>
          <p14:tracePt t="68085" x="4348163" y="3200400"/>
          <p14:tracePt t="68093" x="4403725" y="3219450"/>
          <p14:tracePt t="68101" x="4467225" y="3255963"/>
          <p14:tracePt t="68111" x="4494213" y="3273425"/>
          <p14:tracePt t="68118" x="4557713" y="3319463"/>
          <p14:tracePt t="68126" x="4586288" y="3346450"/>
          <p14:tracePt t="68134" x="4659313" y="3382963"/>
          <p14:tracePt t="68143" x="4722813" y="3402013"/>
          <p14:tracePt t="68150" x="4767263" y="3438525"/>
          <p14:tracePt t="68159" x="4832350" y="3492500"/>
          <p14:tracePt t="68166" x="4876800" y="3511550"/>
          <p14:tracePt t="68174" x="4932363" y="3548063"/>
          <p14:tracePt t="68182" x="4941888" y="3565525"/>
          <p14:tracePt t="68190" x="4949825" y="3602038"/>
          <p14:tracePt t="68206" x="4968875" y="3629025"/>
          <p14:tracePt t="68214" x="4968875" y="3638550"/>
          <p14:tracePt t="68222" x="4968875" y="3675063"/>
          <p14:tracePt t="68230" x="4968875" y="3694113"/>
          <p14:tracePt t="68238" x="4968875" y="3738563"/>
          <p14:tracePt t="68246" x="4941888" y="3794125"/>
          <p14:tracePt t="68254" x="4913313" y="3840163"/>
          <p14:tracePt t="68262" x="4895850" y="3867150"/>
          <p14:tracePt t="68270" x="4886325" y="3884613"/>
          <p14:tracePt t="68279" x="4859338" y="3921125"/>
          <p14:tracePt t="68286" x="4849813" y="3940175"/>
          <p14:tracePt t="68294" x="4832350" y="3957638"/>
          <p14:tracePt t="68302" x="4822825" y="3967163"/>
          <p14:tracePt t="68310" x="4813300" y="3976688"/>
          <p14:tracePt t="68318" x="4803775" y="3984625"/>
          <p14:tracePt t="68326" x="4795838" y="3994150"/>
          <p14:tracePt t="68350" x="4776788" y="3994150"/>
          <p14:tracePt t="68366" x="4767263" y="3994150"/>
          <p14:tracePt t="68375" x="4767263" y="4003675"/>
          <p14:tracePt t="68382" x="4749800" y="4003675"/>
          <p14:tracePt t="68390" x="4740275" y="4013200"/>
          <p14:tracePt t="68398" x="4722813" y="4013200"/>
          <p14:tracePt t="68406" x="4703763" y="4013200"/>
          <p14:tracePt t="68414" x="4686300" y="4013200"/>
          <p14:tracePt t="68422" x="4649788" y="4013200"/>
          <p14:tracePt t="68432" x="4630738" y="4013200"/>
          <p14:tracePt t="68438" x="4586288" y="4013200"/>
          <p14:tracePt t="68446" x="4549775" y="4013200"/>
          <p14:tracePt t="68454" x="4503738" y="3994150"/>
          <p14:tracePt t="68462" x="4494213" y="3984625"/>
          <p14:tracePt t="68470" x="4457700" y="3967163"/>
          <p14:tracePt t="68479" x="4440238" y="3967163"/>
          <p14:tracePt t="68486" x="4367213" y="3930650"/>
          <p14:tracePt t="68495" x="4267200" y="3911600"/>
          <p14:tracePt t="68502" x="4194175" y="3911600"/>
          <p14:tracePt t="68510" x="4121150" y="3903663"/>
          <p14:tracePt t="68518" x="4057650" y="3867150"/>
          <p14:tracePt t="68526" x="4011613" y="3867150"/>
          <p14:tracePt t="68534" x="3975100" y="3867150"/>
          <p14:tracePt t="68543" x="3956050" y="3867150"/>
          <p14:tracePt t="68550" x="3948113" y="3857625"/>
          <p14:tracePt t="68887" x="3938588" y="3857625"/>
          <p14:tracePt t="68895" x="3929063" y="3857625"/>
          <p14:tracePt t="68903" x="3919538" y="3867150"/>
          <p14:tracePt t="68927" x="3911600" y="3875088"/>
          <p14:tracePt t="69133" x="3919538" y="3875088"/>
          <p14:tracePt t="69141" x="3929063" y="3875088"/>
          <p14:tracePt t="69165" x="3948113" y="3875088"/>
          <p14:tracePt t="69431" x="3956050" y="3875088"/>
          <p14:tracePt t="69439" x="3965575" y="3875088"/>
          <p14:tracePt t="69447" x="3975100" y="3875088"/>
          <p14:tracePt t="69453" x="3984625" y="3875088"/>
          <p14:tracePt t="69461" x="3992563" y="3875088"/>
          <p14:tracePt t="69469" x="4002088" y="3875088"/>
          <p14:tracePt t="69477" x="4011613" y="3875088"/>
          <p14:tracePt t="69485" x="4029075" y="3875088"/>
          <p14:tracePt t="69493" x="4038600" y="3875088"/>
          <p14:tracePt t="69822" x="4048125" y="3875088"/>
          <p14:tracePt t="69846" x="4057650" y="3867150"/>
          <p14:tracePt t="69886" x="4065588" y="3867150"/>
          <p14:tracePt t="69902" x="4075113" y="3867150"/>
          <p14:tracePt t="69910" x="4084638" y="3857625"/>
          <p14:tracePt t="69926" x="4094163" y="3848100"/>
          <p14:tracePt t="69934" x="4094163" y="3840163"/>
          <p14:tracePt t="69950" x="4094163" y="3830638"/>
          <p14:tracePt t="69975" x="4094163" y="3821113"/>
          <p14:tracePt t="70205" x="4094163" y="3811588"/>
          <p14:tracePt t="70213" x="4084638" y="3811588"/>
          <p14:tracePt t="70221" x="4075113" y="3811588"/>
          <p14:tracePt t="70238" x="4065588" y="3811588"/>
          <p14:tracePt t="70254" x="4038600" y="3811588"/>
          <p14:tracePt t="70278" x="4029075" y="3821113"/>
          <p14:tracePt t="70286" x="4021138" y="3830638"/>
          <p14:tracePt t="70302" x="4021138" y="3840163"/>
          <p14:tracePt t="70317" x="4011613" y="3840163"/>
          <p14:tracePt t="70325" x="4002088" y="3848100"/>
          <p14:tracePt t="70341" x="4002088" y="3857625"/>
          <p14:tracePt t="70359" x="4002088" y="3867150"/>
          <p14:tracePt t="70366" x="3992563" y="3875088"/>
          <p14:tracePt t="70382" x="3984625" y="3903663"/>
          <p14:tracePt t="70407" x="3975100" y="3921125"/>
          <p14:tracePt t="70423" x="3956050" y="3940175"/>
          <p14:tracePt t="70430" x="3956050" y="3948113"/>
          <p14:tracePt t="70438" x="3948113" y="3957638"/>
          <p14:tracePt t="70445" x="3948113" y="3967163"/>
          <p14:tracePt t="70453" x="3948113" y="3994150"/>
          <p14:tracePt t="70461" x="3938588" y="4003675"/>
          <p14:tracePt t="70477" x="3938588" y="4013200"/>
          <p14:tracePt t="70493" x="3929063" y="4030663"/>
          <p14:tracePt t="70501" x="3929063" y="4040188"/>
          <p14:tracePt t="70525" x="3911600" y="4067175"/>
          <p14:tracePt t="70534" x="3911600" y="4076700"/>
          <p14:tracePt t="70550" x="3902075" y="4094163"/>
          <p14:tracePt t="70560" x="3902075" y="4103688"/>
          <p14:tracePt t="70566" x="3902075" y="4113213"/>
          <p14:tracePt t="70576" x="3902075" y="4122738"/>
          <p14:tracePt t="70582" x="3902075" y="4130675"/>
          <p14:tracePt t="70590" x="3902075" y="4149725"/>
          <p14:tracePt t="70598" x="3892550" y="4186238"/>
          <p14:tracePt t="70606" x="3892550" y="4203700"/>
          <p14:tracePt t="70614" x="3892550" y="4232275"/>
          <p14:tracePt t="70623" x="3892550" y="4259263"/>
          <p14:tracePt t="70630" x="3892550" y="4276725"/>
          <p14:tracePt t="70638" x="3892550" y="4286250"/>
          <p14:tracePt t="70646" x="3892550" y="4303713"/>
          <p14:tracePt t="70678" x="3892550" y="4313238"/>
          <p14:tracePt t="70702" x="3892550" y="4322763"/>
          <p14:tracePt t="70751" x="3902075" y="4332288"/>
          <p14:tracePt t="70759" x="3911600" y="4349750"/>
          <p14:tracePt t="70839" x="3919538" y="4359275"/>
          <p14:tracePt t="70911" x="3929063" y="4368800"/>
          <p14:tracePt t="70927" x="3929063" y="4386263"/>
          <p14:tracePt t="70934" x="3929063" y="4395788"/>
          <p14:tracePt t="70942" x="3929063" y="4422775"/>
          <p14:tracePt t="70950" x="3929063" y="4441825"/>
          <p14:tracePt t="70961" x="3929063" y="4459288"/>
          <p14:tracePt t="70966" x="3929063" y="4468813"/>
          <p14:tracePt t="70977" x="3938588" y="4486275"/>
          <p14:tracePt t="70982" x="3948113" y="4486275"/>
          <p14:tracePt t="70991" x="3975100" y="4505325"/>
          <p14:tracePt t="70998" x="4011613" y="4514850"/>
          <p14:tracePt t="71007" x="4038600" y="4532313"/>
          <p14:tracePt t="71014" x="4094163" y="4551363"/>
          <p14:tracePt t="71022" x="4111625" y="4568825"/>
          <p14:tracePt t="71030" x="4157663" y="4578350"/>
          <p14:tracePt t="71038" x="4184650" y="4578350"/>
          <p14:tracePt t="71046" x="4202113" y="4578350"/>
          <p14:tracePt t="71054" x="4211638" y="4587875"/>
          <p14:tracePt t="71063" x="4230688" y="4587875"/>
          <p14:tracePt t="72111" x="4238625" y="4587875"/>
          <p14:tracePt t="72175" x="4238625" y="4578350"/>
          <p14:tracePt t="72183" x="4230688" y="4568825"/>
          <p14:tracePt t="72192" x="4211638" y="4568825"/>
          <p14:tracePt t="72197" x="4202113" y="4559300"/>
          <p14:tracePt t="72254" x="4194175" y="4559300"/>
          <p14:tracePt t="72262" x="4184650" y="4559300"/>
          <p14:tracePt t="72270" x="4157663" y="4559300"/>
          <p14:tracePt t="72278" x="4148138" y="4559300"/>
          <p14:tracePt t="72286" x="4111625" y="4559300"/>
          <p14:tracePt t="72294" x="4094163" y="4559300"/>
          <p14:tracePt t="72302" x="4065588" y="4559300"/>
          <p14:tracePt t="72310" x="4057650" y="4551363"/>
          <p14:tracePt t="72327" x="4038600" y="4532313"/>
          <p14:tracePt t="72343" x="4038600" y="4522788"/>
          <p14:tracePt t="72350" x="4038600" y="4514850"/>
          <p14:tracePt t="72366" x="4038600" y="4505325"/>
          <p14:tracePt t="72377" x="4038600" y="4495800"/>
          <p14:tracePt t="72382" x="4038600" y="4486275"/>
          <p14:tracePt t="72398" x="4038600" y="4478338"/>
          <p14:tracePt t="72406" x="4038600" y="4459288"/>
          <p14:tracePt t="72423" x="4038600" y="4449763"/>
          <p14:tracePt t="72438" x="4038600" y="4441825"/>
          <p14:tracePt t="72575" x="4048125" y="4441825"/>
          <p14:tracePt t="72678" x="4029075" y="4441825"/>
          <p14:tracePt t="72687" x="4021138" y="4441825"/>
          <p14:tracePt t="72719" x="4011613" y="4441825"/>
          <p14:tracePt t="72935" x="4002088" y="4432300"/>
          <p14:tracePt t="73047" x="4002088" y="4441825"/>
          <p14:tracePt t="73054" x="3992563" y="4468813"/>
          <p14:tracePt t="73061" x="3984625" y="4478338"/>
          <p14:tracePt t="73069" x="3965575" y="4486275"/>
          <p14:tracePt t="73077" x="3956050" y="4495800"/>
          <p14:tracePt t="73134" x="3975100" y="4505325"/>
          <p14:tracePt t="73142" x="3984625" y="4505325"/>
          <p14:tracePt t="73150" x="3992563" y="4514850"/>
          <p14:tracePt t="73159" x="4002088" y="4514850"/>
          <p14:tracePt t="73255" x="4011613" y="4514850"/>
          <p14:tracePt t="73351" x="3992563" y="4532313"/>
          <p14:tracePt t="73367" x="3992563" y="4541838"/>
          <p14:tracePt t="73376" x="3975100" y="4551363"/>
          <p14:tracePt t="73391" x="3975100" y="4559300"/>
          <p14:tracePt t="73399" x="3975100" y="4568825"/>
          <p14:tracePt t="73487" x="3975100" y="4578350"/>
          <p14:tracePt t="73543" x="3984625" y="4578350"/>
          <p14:tracePt t="73591" x="3984625" y="4568825"/>
          <p14:tracePt t="73599" x="3984625" y="4551363"/>
          <p14:tracePt t="73623" x="3984625" y="4541838"/>
          <p14:tracePt t="73639" x="3992563" y="4532313"/>
          <p14:tracePt t="73767" x="3992563" y="4541838"/>
          <p14:tracePt t="73776" x="3992563" y="4568825"/>
          <p14:tracePt t="73783" x="3992563" y="4595813"/>
          <p14:tracePt t="73792" x="4021138" y="4641850"/>
          <p14:tracePt t="73798" x="4029075" y="4687888"/>
          <p14:tracePt t="73807" x="4038600" y="4741863"/>
          <p14:tracePt t="73814" x="4075113" y="4824413"/>
          <p14:tracePt t="73823" x="4094163" y="4860925"/>
          <p14:tracePt t="73831" x="4102100" y="4878388"/>
          <p14:tracePt t="73839" x="4111625" y="4906963"/>
          <p14:tracePt t="73849" x="4111625" y="4914900"/>
          <p14:tracePt t="73854" x="4129088" y="4943475"/>
          <p14:tracePt t="73862" x="4129088" y="4951413"/>
          <p14:tracePt t="73870" x="4138613" y="4960938"/>
          <p14:tracePt t="73878" x="4138613" y="4970463"/>
          <p14:tracePt t="73897" x="4138613" y="4997450"/>
          <p14:tracePt t="73902" x="4138613" y="5006975"/>
          <p14:tracePt t="73910" x="4138613" y="5016500"/>
          <p14:tracePt t="74207" x="4138613" y="5006975"/>
          <p14:tracePt t="74222" x="4138613" y="4997450"/>
          <p14:tracePt t="74359" x="4138613" y="4987925"/>
          <p14:tracePt t="74391" x="4138613" y="4970463"/>
          <p14:tracePt t="74415" x="4138613" y="4960938"/>
          <p14:tracePt t="74430" x="4138613" y="4951413"/>
          <p14:tracePt t="74438" x="4138613" y="4933950"/>
          <p14:tracePt t="74446" x="4138613" y="4924425"/>
          <p14:tracePt t="74454" x="4138613" y="4914900"/>
          <p14:tracePt t="74462" x="4138613" y="4887913"/>
          <p14:tracePt t="74471" x="4138613" y="4878388"/>
          <p14:tracePt t="74478" x="4138613" y="4833938"/>
          <p14:tracePt t="74486" x="4148138" y="4778375"/>
          <p14:tracePt t="74495" x="4194175" y="4741863"/>
          <p14:tracePt t="74502" x="4303713" y="4651375"/>
          <p14:tracePt t="74510" x="4413250" y="4578350"/>
          <p14:tracePt t="74519" x="4521200" y="4505325"/>
          <p14:tracePt t="74527" x="4586288" y="4441825"/>
          <p14:tracePt t="74534" x="4659313" y="4359275"/>
          <p14:tracePt t="74543" x="4686300" y="4322763"/>
          <p14:tracePt t="74551" x="4686300" y="4303713"/>
          <p14:tracePt t="74566" x="4695825" y="4286250"/>
          <p14:tracePt t="74661" x="4722813" y="4259263"/>
          <p14:tracePt t="74669" x="4730750" y="4259263"/>
          <p14:tracePt t="74694" x="4740275" y="4259263"/>
          <p14:tracePt t="74854" x="4749800" y="4249738"/>
          <p14:tracePt t="74870" x="4749800" y="4222750"/>
          <p14:tracePt t="74878" x="4749800" y="4213225"/>
          <p14:tracePt t="74887" x="4749800" y="4195763"/>
          <p14:tracePt t="74895" x="4749800" y="4167188"/>
          <p14:tracePt t="74902" x="4749800" y="4159250"/>
          <p14:tracePt t="74910" x="4740275" y="4122738"/>
          <p14:tracePt t="74918" x="4730750" y="4122738"/>
          <p14:tracePt t="74927" x="4730750" y="4113213"/>
          <p14:tracePt t="74934" x="4713288" y="4086225"/>
          <p14:tracePt t="74943" x="4713288" y="4076700"/>
          <p14:tracePt t="74950" x="4695825" y="4057650"/>
          <p14:tracePt t="74960" x="4676775" y="4049713"/>
          <p14:tracePt t="74966" x="4640263" y="4030663"/>
          <p14:tracePt t="74976" x="4630738" y="4030663"/>
          <p14:tracePt t="74991" x="4622800" y="4030663"/>
          <p14:tracePt t="75031" x="4622800" y="4021138"/>
          <p14:tracePt t="75046" x="4613275" y="4013200"/>
          <p14:tracePt t="75054" x="4603750" y="4003675"/>
          <p14:tracePt t="75070" x="4603750" y="3994150"/>
          <p14:tracePt t="75094" x="4603750" y="3984625"/>
          <p14:tracePt t="75310" x="4603750" y="3967163"/>
          <p14:tracePt t="75318" x="4603750" y="3957638"/>
          <p14:tracePt t="75326" x="4603750" y="3948113"/>
          <p14:tracePt t="75407" x="4603750" y="3940175"/>
          <p14:tracePt t="75414" x="4603750" y="3911600"/>
          <p14:tracePt t="75430" x="4603750" y="3903663"/>
          <p14:tracePt t="75446" x="4603750" y="3884613"/>
          <p14:tracePt t="75486" x="4603750" y="3875088"/>
          <p14:tracePt t="75623" x="4603750" y="3884613"/>
          <p14:tracePt t="75637" x="4603750" y="3894138"/>
          <p14:tracePt t="75645" x="4603750" y="3903663"/>
          <p14:tracePt t="75653" x="4603750" y="3911600"/>
          <p14:tracePt t="75661" x="4603750" y="3940175"/>
          <p14:tracePt t="75669" x="4603750" y="3957638"/>
          <p14:tracePt t="75677" x="4594225" y="4003675"/>
          <p14:tracePt t="75686" x="4594225" y="4040188"/>
          <p14:tracePt t="75694" x="4576763" y="4094163"/>
          <p14:tracePt t="75702" x="4576763" y="4167188"/>
          <p14:tracePt t="75710" x="4567238" y="4213225"/>
          <p14:tracePt t="75718" x="4567238" y="4268788"/>
          <p14:tracePt t="75725" x="4549775" y="4303713"/>
          <p14:tracePt t="75734" x="4521200" y="4376738"/>
          <p14:tracePt t="75742" x="4521200" y="4432300"/>
          <p14:tracePt t="75750" x="4503738" y="4495800"/>
          <p14:tracePt t="75758" x="4476750" y="4551363"/>
          <p14:tracePt t="75765" x="4476750" y="4587875"/>
          <p14:tracePt t="75775" x="4476750" y="4624388"/>
          <p14:tracePt t="75782" x="4476750" y="4660900"/>
          <p14:tracePt t="75790" x="4476750" y="4668838"/>
          <p14:tracePt t="75798" x="4476750" y="4687888"/>
          <p14:tracePt t="75806" x="4476750" y="4705350"/>
          <p14:tracePt t="75814" x="4476750" y="4714875"/>
          <p14:tracePt t="75822" x="4476750" y="4724400"/>
          <p14:tracePt t="75846" x="4476750" y="4732338"/>
          <p14:tracePt t="75902" x="4484688" y="4760913"/>
          <p14:tracePt t="75941" x="4484688" y="4768850"/>
          <p14:tracePt t="75949" x="4484688" y="4787900"/>
          <p14:tracePt t="75957" x="4484688" y="4797425"/>
          <p14:tracePt t="75982" x="4484688" y="4805363"/>
          <p14:tracePt t="75991" x="4484688" y="4814888"/>
          <p14:tracePt t="75998" x="4484688" y="4824413"/>
          <p14:tracePt t="76015" x="4484688" y="4833938"/>
          <p14:tracePt t="76023" x="4476750" y="4851400"/>
          <p14:tracePt t="76039" x="4476750" y="4870450"/>
          <p14:tracePt t="76054" x="4440238" y="4906963"/>
          <p14:tracePt t="76094" x="4430713" y="4906963"/>
          <p14:tracePt t="76102" x="4421188" y="4906963"/>
          <p14:tracePt t="76118" x="4403725" y="4906963"/>
          <p14:tracePt t="76207" x="4394200" y="4906963"/>
          <p14:tracePt t="76222" x="4394200" y="4914900"/>
          <p14:tracePt t="76254" x="4394200" y="4924425"/>
          <p14:tracePt t="76271" x="4403725" y="4924425"/>
          <p14:tracePt t="76286" x="4421188" y="4924425"/>
          <p14:tracePt t="76438" x="4440238" y="4924425"/>
          <p14:tracePt t="76597" x="4448175" y="4914900"/>
          <p14:tracePt t="76653" x="4457700" y="4924425"/>
          <p14:tracePt t="76743" x="4467225" y="4924425"/>
          <p14:tracePt t="76760" x="4476750" y="4924425"/>
          <p14:tracePt t="76776" x="4484688" y="4924425"/>
          <p14:tracePt t="76783" x="4494213" y="4924425"/>
          <p14:tracePt t="77279" x="4494213" y="4914900"/>
          <p14:tracePt t="77303" x="4494213" y="4906963"/>
          <p14:tracePt t="77478" x="4494213" y="4897438"/>
          <p14:tracePt t="77494" x="4494213" y="4887913"/>
          <p14:tracePt t="77599" x="4503738" y="4878388"/>
          <p14:tracePt t="77616" x="4513263" y="4878388"/>
          <p14:tracePt t="77831" x="4540250" y="4878388"/>
          <p14:tracePt t="77838" x="4549775" y="4878388"/>
          <p14:tracePt t="77846" x="4557713" y="4878388"/>
          <p14:tracePt t="77854" x="4567238" y="4878388"/>
          <p14:tracePt t="77862" x="4586288" y="4878388"/>
          <p14:tracePt t="77871" x="4603750" y="4878388"/>
          <p14:tracePt t="77878" x="4613275" y="4878388"/>
          <p14:tracePt t="77887" x="4622800" y="4878388"/>
          <p14:tracePt t="78062" x="4630738" y="4878388"/>
          <p14:tracePt t="78070" x="4640263" y="4878388"/>
          <p14:tracePt t="78086" x="4649788" y="4887913"/>
          <p14:tracePt t="78102" x="4649788" y="4897438"/>
          <p14:tracePt t="78470" x="4649788" y="4914900"/>
          <p14:tracePt t="78478" x="4659313" y="4924425"/>
          <p14:tracePt t="78486" x="4667250" y="4933950"/>
          <p14:tracePt t="78495" x="4676775" y="4933950"/>
          <p14:tracePt t="78502" x="4676775" y="4943475"/>
          <p14:tracePt t="78511" x="4703763" y="4951413"/>
          <p14:tracePt t="78518" x="4722813" y="4951413"/>
          <p14:tracePt t="78526" x="4740275" y="4970463"/>
          <p14:tracePt t="78534" x="4749800" y="4970463"/>
          <p14:tracePt t="78543" x="4767263" y="4970463"/>
          <p14:tracePt t="78550" x="4776788" y="4979988"/>
          <p14:tracePt t="78566" x="4795838" y="4979988"/>
          <p14:tracePt t="78646" x="4803775" y="4979988"/>
          <p14:tracePt t="78662" x="4813300" y="4987925"/>
          <p14:tracePt t="78670" x="4832350" y="4987925"/>
          <p14:tracePt t="78678" x="4840288" y="4987925"/>
          <p14:tracePt t="78686" x="4849813" y="4987925"/>
          <p14:tracePt t="78694" x="4859338" y="4987925"/>
          <p14:tracePt t="78702" x="4868863" y="4987925"/>
          <p14:tracePt t="78710" x="4895850" y="4997450"/>
          <p14:tracePt t="78838" x="4895850" y="5006975"/>
          <p14:tracePt t="78854" x="4895850" y="5016500"/>
          <p14:tracePt t="78861" x="4895850" y="5024438"/>
          <p14:tracePt t="78885" x="4895850" y="5043488"/>
          <p14:tracePt t="78893" x="4895850" y="5053013"/>
          <p14:tracePt t="78918" x="4895850" y="5060950"/>
          <p14:tracePt t="79198" x="4886325" y="5070475"/>
          <p14:tracePt t="79214" x="4876800" y="5080000"/>
          <p14:tracePt t="79222" x="4876800" y="5089525"/>
          <p14:tracePt t="79230" x="4876800" y="5097463"/>
          <p14:tracePt t="79246" x="4876800" y="5126038"/>
          <p14:tracePt t="79254" x="4876800" y="5133975"/>
          <p14:tracePt t="79286" x="4876800" y="5153025"/>
          <p14:tracePt t="79294" x="4876800" y="5160963"/>
          <p14:tracePt t="79302" x="4886325" y="5180013"/>
          <p14:tracePt t="79311" x="4895850" y="5189538"/>
          <p14:tracePt t="79318" x="4905375" y="5197475"/>
          <p14:tracePt t="79334" x="4905375" y="5207000"/>
          <p14:tracePt t="79373" x="4905375" y="5216525"/>
          <p14:tracePt t="79397" x="4905375" y="5226050"/>
          <p14:tracePt t="79413" x="4905375" y="5243513"/>
          <p14:tracePt t="79445" x="4905375" y="5253038"/>
          <p14:tracePt t="79486" x="4905375" y="5270500"/>
          <p14:tracePt t="79510" x="4895850" y="5270500"/>
          <p14:tracePt t="79518" x="4886325" y="5270500"/>
          <p14:tracePt t="79550" x="4876800" y="5270500"/>
          <p14:tracePt t="79566" x="4859338" y="5270500"/>
          <p14:tracePt t="79575" x="4849813" y="5270500"/>
          <p14:tracePt t="79591" x="4840288" y="5270500"/>
          <p14:tracePt t="79598" x="4822825" y="5289550"/>
          <p14:tracePt t="79606" x="4813300" y="5289550"/>
          <p14:tracePt t="79615" x="4795838" y="5289550"/>
          <p14:tracePt t="79622" x="4740275" y="5307013"/>
          <p14:tracePt t="79630" x="4713288" y="5307013"/>
          <p14:tracePt t="79638" x="4667250" y="5307013"/>
          <p14:tracePt t="79646" x="4640263" y="5307013"/>
          <p14:tracePt t="79654" x="4586288" y="5307013"/>
          <p14:tracePt t="79662" x="4567238" y="5307013"/>
          <p14:tracePt t="79670" x="4540250" y="5307013"/>
          <p14:tracePt t="79678" x="4494213" y="5307013"/>
          <p14:tracePt t="79686" x="4440238" y="5307013"/>
          <p14:tracePt t="79694" x="4403725" y="5307013"/>
          <p14:tracePt t="79702" x="4367213" y="5307013"/>
          <p14:tracePt t="79710" x="4330700" y="5307013"/>
          <p14:tracePt t="79718" x="4275138" y="5307013"/>
          <p14:tracePt t="79726" x="4238625" y="5307013"/>
          <p14:tracePt t="79734" x="4211638" y="5307013"/>
          <p14:tracePt t="79743" x="4175125" y="5307013"/>
          <p14:tracePt t="79750" x="4138613" y="5307013"/>
          <p14:tracePt t="79760" x="4094163" y="5307013"/>
          <p14:tracePt t="79766" x="4057650" y="5307013"/>
          <p14:tracePt t="79777" x="4038600" y="5307013"/>
          <p14:tracePt t="79792" x="4029075" y="5307013"/>
          <p14:tracePt t="79798" x="4002088" y="5307013"/>
          <p14:tracePt t="79814" x="3992563" y="5307013"/>
          <p14:tracePt t="79830" x="3965575" y="5307013"/>
          <p14:tracePt t="79846" x="3948113" y="5299075"/>
          <p14:tracePt t="79854" x="3929063" y="5289550"/>
          <p14:tracePt t="79862" x="3911600" y="5289550"/>
          <p14:tracePt t="79870" x="3902075" y="5280025"/>
          <p14:tracePt t="79878" x="3883025" y="5280025"/>
          <p14:tracePt t="79897" x="3846513" y="5262563"/>
          <p14:tracePt t="79902" x="3838575" y="5262563"/>
          <p14:tracePt t="79911" x="3819525" y="5253038"/>
          <p14:tracePt t="79982" x="3810000" y="5243513"/>
          <p14:tracePt t="79998" x="3802063" y="5233988"/>
          <p14:tracePt t="80007" x="3802063" y="5226050"/>
          <p14:tracePt t="80014" x="3792538" y="5207000"/>
          <p14:tracePt t="80023" x="3783013" y="5197475"/>
          <p14:tracePt t="80054" x="3775075" y="5197475"/>
          <p14:tracePt t="80062" x="3775075" y="5189538"/>
          <p14:tracePt t="80094" x="3775075" y="5180013"/>
          <p14:tracePt t="80102" x="3775075" y="5170488"/>
          <p14:tracePt t="80110" x="3775075" y="5160963"/>
          <p14:tracePt t="80118" x="3765550" y="5143500"/>
          <p14:tracePt t="80126" x="3765550" y="5133975"/>
          <p14:tracePt t="80166" x="3765550" y="5126038"/>
          <p14:tracePt t="80181" x="3765550" y="5106988"/>
          <p14:tracePt t="80197" x="3765550" y="5097463"/>
          <p14:tracePt t="80205" x="3765550" y="5089525"/>
          <p14:tracePt t="80213" x="3765550" y="5080000"/>
          <p14:tracePt t="80221" x="3765550" y="5053013"/>
          <p14:tracePt t="80237" x="3775075" y="5033963"/>
          <p14:tracePt t="80245" x="3792538" y="5024438"/>
          <p14:tracePt t="80253" x="3802063" y="5016500"/>
          <p14:tracePt t="80261" x="3802063" y="5006975"/>
          <p14:tracePt t="80270" x="3810000" y="4997450"/>
          <p14:tracePt t="80278" x="3829050" y="4997450"/>
          <p14:tracePt t="80286" x="3846513" y="4987925"/>
          <p14:tracePt t="80294" x="3875088" y="4987925"/>
          <p14:tracePt t="80302" x="3892550" y="4987925"/>
          <p14:tracePt t="80310" x="3929063" y="4970463"/>
          <p14:tracePt t="80318" x="3938588" y="4970463"/>
          <p14:tracePt t="80326" x="3965575" y="4970463"/>
          <p14:tracePt t="80334" x="4011613" y="4960938"/>
          <p14:tracePt t="80341" x="4057650" y="4960938"/>
          <p14:tracePt t="80349" x="4111625" y="4960938"/>
          <p14:tracePt t="80357" x="4184650" y="4960938"/>
          <p14:tracePt t="80365" x="4257675" y="4960938"/>
          <p14:tracePt t="80374" x="4367213" y="4960938"/>
          <p14:tracePt t="80381" x="4457700" y="4960938"/>
          <p14:tracePt t="80390" x="4586288" y="4960938"/>
          <p14:tracePt t="80397" x="4713288" y="4987925"/>
          <p14:tracePt t="80406" x="4832350" y="5006975"/>
          <p14:tracePt t="80414" x="4959350" y="5033963"/>
          <p14:tracePt t="80422" x="5086350" y="5060950"/>
          <p14:tracePt t="80430" x="5168900" y="5089525"/>
          <p14:tracePt t="80438" x="5232400" y="5116513"/>
          <p14:tracePt t="80446" x="5287963" y="5126038"/>
          <p14:tracePt t="80454" x="5351463" y="5160963"/>
          <p14:tracePt t="80462" x="5360988" y="5170488"/>
          <p14:tracePt t="80486" x="5368925" y="5180013"/>
          <p14:tracePt t="80535" x="5368925" y="5197475"/>
          <p14:tracePt t="80550" x="5368925" y="5207000"/>
          <p14:tracePt t="80566" x="5368925" y="5216525"/>
          <p14:tracePt t="80575" x="5360988" y="5226050"/>
          <p14:tracePt t="80582" x="5351463" y="5226050"/>
          <p14:tracePt t="80606" x="5341938" y="5226050"/>
          <p14:tracePt t="80615" x="5324475" y="5226050"/>
          <p14:tracePt t="80622" x="5305425" y="5226050"/>
          <p14:tracePt t="80630" x="5297488" y="5226050"/>
          <p14:tracePt t="80638" x="5260975" y="5226050"/>
          <p14:tracePt t="80646" x="5241925" y="5253038"/>
          <p14:tracePt t="80654" x="5224463" y="5253038"/>
          <p14:tracePt t="80662" x="5205413" y="5253038"/>
          <p14:tracePt t="80670" x="5178425" y="5253038"/>
          <p14:tracePt t="80677" x="5159375" y="5262563"/>
          <p14:tracePt t="80685" x="5141913" y="5262563"/>
          <p14:tracePt t="80694" x="5122863" y="5262563"/>
          <p14:tracePt t="80701" x="5114925" y="5262563"/>
          <p14:tracePt t="80709" x="5095875" y="5262563"/>
          <p14:tracePt t="80839" x="5086350" y="5262563"/>
          <p14:tracePt t="80869" x="5078413" y="5262563"/>
          <p14:tracePt t="80877" x="5049838" y="5262563"/>
          <p14:tracePt t="80885" x="5041900" y="5262563"/>
          <p14:tracePt t="80893" x="5032375" y="5262563"/>
          <p14:tracePt t="80901" x="5014913" y="5262563"/>
          <p14:tracePt t="80917" x="5005388" y="5262563"/>
          <p14:tracePt t="80925" x="4995863" y="5262563"/>
          <p14:tracePt t="80933" x="4978400" y="5262563"/>
          <p14:tracePt t="80949" x="4968875" y="5262563"/>
          <p14:tracePt t="80957" x="4959350" y="5262563"/>
          <p14:tracePt t="81021" x="4941888" y="5262563"/>
          <p14:tracePt t="81029" x="4913313" y="5262563"/>
          <p14:tracePt t="81037" x="4876800" y="5253038"/>
          <p14:tracePt t="81045" x="4822825" y="5253038"/>
          <p14:tracePt t="81053" x="4786313" y="5243513"/>
          <p14:tracePt t="81061" x="4722813" y="5243513"/>
          <p14:tracePt t="81069" x="4667250" y="5233988"/>
          <p14:tracePt t="81078" x="4594225" y="5233988"/>
          <p14:tracePt t="81086" x="4540250" y="5233988"/>
          <p14:tracePt t="81094" x="4457700" y="5233988"/>
          <p14:tracePt t="81102" x="4403725" y="5233988"/>
          <p14:tracePt t="81110" x="4367213" y="5233988"/>
          <p14:tracePt t="81118" x="4321175" y="5233988"/>
          <p14:tracePt t="81126" x="4303713" y="5233988"/>
          <p14:tracePt t="81134" x="4275138" y="5233988"/>
          <p14:tracePt t="81143" x="4267200" y="5233988"/>
          <p14:tracePt t="81207" x="4257675" y="5233988"/>
          <p14:tracePt t="81223" x="4238625" y="5233988"/>
          <p14:tracePt t="81231" x="4230688" y="5226050"/>
          <p14:tracePt t="81239" x="4211638" y="5226050"/>
          <p14:tracePt t="81246" x="4194175" y="5226050"/>
          <p14:tracePt t="81255" x="4175125" y="5216525"/>
          <p14:tracePt t="81262" x="4165600" y="5207000"/>
          <p14:tracePt t="81280" x="4157663" y="5197475"/>
          <p14:tracePt t="81286" x="4148138" y="5197475"/>
          <p14:tracePt t="81383" x="4138613" y="5197475"/>
          <p14:tracePt t="81429" x="4121150" y="5189538"/>
          <p14:tracePt t="81445" x="4111625" y="5189538"/>
          <p14:tracePt t="81453" x="4102100" y="5180013"/>
          <p14:tracePt t="81462" x="4094163" y="5180013"/>
          <p14:tracePt t="81470" x="4084638" y="5170488"/>
          <p14:tracePt t="81544" x="4075113" y="5153025"/>
          <p14:tracePt t="81854" x="4084638" y="5153025"/>
          <p14:tracePt t="81863" x="4094163" y="5153025"/>
          <p14:tracePt t="81870" x="4111625" y="5153025"/>
          <p14:tracePt t="81878" x="4129088" y="5153025"/>
          <p14:tracePt t="81895" x="4175125" y="5153025"/>
          <p14:tracePt t="81902" x="4202113" y="5160963"/>
          <p14:tracePt t="81910" x="4230688" y="5160963"/>
          <p14:tracePt t="81918" x="4257675" y="5170488"/>
          <p14:tracePt t="81926" x="4284663" y="5170488"/>
          <p14:tracePt t="81934" x="4294188" y="5170488"/>
          <p14:tracePt t="81944" x="4311650" y="5170488"/>
          <p14:tracePt t="81950" x="4321175" y="5170488"/>
          <p14:tracePt t="81959" x="4330700" y="5170488"/>
          <p14:tracePt t="81976" x="4340225" y="5170488"/>
          <p14:tracePt t="82223" x="4330700" y="5143500"/>
          <p14:tracePt t="82231" x="4321175" y="5126038"/>
          <p14:tracePt t="82239" x="4311650" y="5106988"/>
          <p14:tracePt t="82247" x="4303713" y="5080000"/>
          <p14:tracePt t="82254" x="4284663" y="5053013"/>
          <p14:tracePt t="82263" x="4275138" y="5024438"/>
          <p14:tracePt t="82271" x="4248150" y="4979988"/>
          <p14:tracePt t="82280" x="4248150" y="4951413"/>
          <p14:tracePt t="82287" x="4248150" y="4924425"/>
          <p14:tracePt t="82295" x="4230688" y="4878388"/>
          <p14:tracePt t="82302" x="4230688" y="4805363"/>
          <p14:tracePt t="82312" x="4230688" y="4732338"/>
          <p14:tracePt t="82318" x="4230688" y="4660900"/>
          <p14:tracePt t="82326" x="4230688" y="4587875"/>
          <p14:tracePt t="82334" x="4230688" y="4541838"/>
          <p14:tracePt t="82344" x="4230688" y="4486275"/>
          <p14:tracePt t="82350" x="4230688" y="4432300"/>
          <p14:tracePt t="82360" x="4230688" y="4386263"/>
          <p14:tracePt t="82366" x="4202113" y="4286250"/>
          <p14:tracePt t="82377" x="4165600" y="4203700"/>
          <p14:tracePt t="82382" x="4138613" y="4113213"/>
          <p14:tracePt t="82392" x="4057650" y="3976688"/>
          <p14:tracePt t="82398" x="4002088" y="3857625"/>
          <p14:tracePt t="82407" x="3975100" y="3730625"/>
          <p14:tracePt t="82414" x="3929063" y="3621088"/>
          <p14:tracePt t="82423" x="3856038" y="3446463"/>
          <p14:tracePt t="82430" x="3819525" y="3302000"/>
          <p14:tracePt t="82439" x="3792538" y="3136900"/>
          <p14:tracePt t="82446" x="3792538" y="3009900"/>
          <p14:tracePt t="82454" x="3792538" y="2827338"/>
          <p14:tracePt t="82462" x="3792538" y="2698750"/>
          <p14:tracePt t="82471" x="3792538" y="2554288"/>
          <p14:tracePt t="82478" x="3810000" y="2435225"/>
          <p14:tracePt t="82487" x="3875088" y="2306638"/>
          <p14:tracePt t="82496" x="3911600" y="2189163"/>
          <p14:tracePt t="82502" x="3984625" y="2070100"/>
          <p14:tracePt t="82511" x="4011613" y="1997075"/>
          <p14:tracePt t="82519" x="4038600" y="1933575"/>
          <p14:tracePt t="82526" x="4075113" y="1870075"/>
          <p14:tracePt t="82535" x="4075113" y="1824038"/>
          <p14:tracePt t="82543" x="4075113" y="1787525"/>
          <p14:tracePt t="82551" x="4075113" y="1768475"/>
          <p14:tracePt t="82559" x="4075113" y="1741488"/>
          <p14:tracePt t="82567" x="4075113" y="1731963"/>
          <p14:tracePt t="82577" x="4075113" y="1704975"/>
          <p14:tracePt t="82583" x="4075113" y="1697038"/>
          <p14:tracePt t="82593" x="4075113" y="1660525"/>
          <p14:tracePt t="82599" x="4065588" y="1604963"/>
          <p14:tracePt t="82607" x="4065588" y="1577975"/>
          <p14:tracePt t="82615" x="4065588" y="1541463"/>
          <p14:tracePt t="82622" x="4065588" y="1485900"/>
          <p14:tracePt t="82630" x="4057650" y="1449388"/>
          <p14:tracePt t="82638" x="4048125" y="1412875"/>
          <p14:tracePt t="82646" x="4021138" y="1376363"/>
          <p14:tracePt t="82654" x="4021138" y="1349375"/>
          <p14:tracePt t="82662" x="4011613" y="1339850"/>
          <p14:tracePt t="82670" x="4011613" y="1322388"/>
          <p14:tracePt t="82678" x="4011613" y="1303338"/>
          <p14:tracePt t="82686" x="4011613" y="1276350"/>
          <p14:tracePt t="82694" x="4011613" y="1249363"/>
          <p14:tracePt t="82702" x="4011613" y="1203325"/>
          <p14:tracePt t="82710" x="4011613" y="1176338"/>
          <p14:tracePt t="82718" x="4011613" y="1103313"/>
          <p14:tracePt t="82726" x="4002088" y="1066800"/>
          <p14:tracePt t="82734" x="3992563" y="1020763"/>
          <p14:tracePt t="82742" x="3965575" y="976313"/>
          <p14:tracePt t="82750" x="3965575" y="966788"/>
          <p14:tracePt t="82758" x="3956050" y="957263"/>
          <p14:tracePt t="82847" x="3956050" y="939800"/>
          <p14:tracePt t="83086" x="3956050" y="976313"/>
          <p14:tracePt t="83094" x="3956050" y="1030288"/>
          <p14:tracePt t="83103" x="3956050" y="1085850"/>
          <p14:tracePt t="83110" x="3956050" y="1166813"/>
          <p14:tracePt t="83118" x="3956050" y="1276350"/>
          <p14:tracePt t="83126" x="3956050" y="1385888"/>
          <p14:tracePt t="83134" x="3956050" y="1495425"/>
          <p14:tracePt t="83143" x="3956050" y="1641475"/>
          <p14:tracePt t="83150" x="3956050" y="1768475"/>
          <p14:tracePt t="83159" x="3956050" y="1897063"/>
          <p14:tracePt t="83166" x="3956050" y="1987550"/>
          <p14:tracePt t="83177" x="3956050" y="2060575"/>
          <p14:tracePt t="83182" x="3956050" y="2152650"/>
          <p14:tracePt t="83193" x="3956050" y="2225675"/>
          <p14:tracePt t="83198" x="3956050" y="2279650"/>
          <p14:tracePt t="83207" x="3956050" y="2335213"/>
          <p14:tracePt t="83214" x="3938588" y="2416175"/>
          <p14:tracePt t="83222" x="3902075" y="2498725"/>
          <p14:tracePt t="83230" x="3902075" y="2535238"/>
          <p14:tracePt t="83238" x="3892550" y="2608263"/>
          <p14:tracePt t="83246" x="3875088" y="2698750"/>
          <p14:tracePt t="83254" x="3865563" y="2800350"/>
          <p14:tracePt t="83262" x="3838575" y="2873375"/>
          <p14:tracePt t="83270" x="3819525" y="2973388"/>
          <p14:tracePt t="83280" x="3810000" y="3063875"/>
          <p14:tracePt t="83286" x="3765550" y="3146425"/>
          <p14:tracePt t="83296" x="3756025" y="3219450"/>
          <p14:tracePt t="83303" x="3746500" y="3265488"/>
          <p14:tracePt t="83311" x="3746500" y="3319463"/>
          <p14:tracePt t="83319" x="3746500" y="3346450"/>
          <p14:tracePt t="83326" x="3719513" y="3392488"/>
          <p14:tracePt t="83334" x="3719513" y="3411538"/>
          <p14:tracePt t="83343" x="3719513" y="3438525"/>
          <p14:tracePt t="83351" x="3709988" y="3482975"/>
          <p14:tracePt t="83359" x="3702050" y="3519488"/>
          <p14:tracePt t="83366" x="3692525" y="3565525"/>
          <p14:tracePt t="83376" x="3665538" y="3629025"/>
          <p14:tracePt t="83382" x="3636963" y="3702050"/>
          <p14:tracePt t="83392" x="3629025" y="3767138"/>
          <p14:tracePt t="83398" x="3600450" y="3857625"/>
          <p14:tracePt t="83409" x="3592513" y="3940175"/>
          <p14:tracePt t="83414" x="3592513" y="3957638"/>
          <p14:tracePt t="83423" x="3573463" y="4013200"/>
          <p14:tracePt t="83430" x="3563938" y="4103688"/>
          <p14:tracePt t="83438" x="3563938" y="4149725"/>
          <p14:tracePt t="83446" x="3546475" y="4195763"/>
          <p14:tracePt t="83454" x="3546475" y="4232275"/>
          <p14:tracePt t="83462" x="3546475" y="4259263"/>
          <p14:tracePt t="83470" x="3546475" y="4276725"/>
          <p14:tracePt t="83478" x="3536950" y="4295775"/>
          <p14:tracePt t="83486" x="3536950" y="4313238"/>
          <p14:tracePt t="83494" x="3536950" y="4332288"/>
          <p14:tracePt t="83503" x="3536950" y="4359275"/>
          <p14:tracePt t="83511" x="3536950" y="4405313"/>
          <p14:tracePt t="83520" x="3519488" y="4432300"/>
          <p14:tracePt t="83526" x="3519488" y="4449763"/>
          <p14:tracePt t="83534" x="3519488" y="4478338"/>
          <p14:tracePt t="83543" x="3519488" y="4522788"/>
          <p14:tracePt t="83551" x="3519488" y="4551363"/>
          <p14:tracePt t="83560" x="3519488" y="4578350"/>
          <p14:tracePt t="83567" x="3519488" y="4605338"/>
          <p14:tracePt t="83576" x="3519488" y="4614863"/>
          <p14:tracePt t="83582" x="3519488" y="4624388"/>
          <p14:tracePt t="83593" x="3519488" y="4651375"/>
          <p14:tracePt t="83608" x="3519488" y="4668838"/>
          <p14:tracePt t="83614" x="3519488" y="4687888"/>
          <p14:tracePt t="83623" x="3519488" y="4697413"/>
          <p14:tracePt t="83638" x="3519488" y="4705350"/>
          <p14:tracePt t="83646" x="3519488" y="4732338"/>
          <p14:tracePt t="83655" x="3519488" y="4751388"/>
          <p14:tracePt t="83662" x="3519488" y="4768850"/>
          <p14:tracePt t="83670" x="3519488" y="4787900"/>
          <p14:tracePt t="83678" x="3519488" y="4824413"/>
          <p14:tracePt t="83686" x="3519488" y="4870450"/>
          <p14:tracePt t="83694" x="3519488" y="4887913"/>
          <p14:tracePt t="83702" x="3519488" y="4914900"/>
          <p14:tracePt t="83711" x="3536950" y="4943475"/>
          <p14:tracePt t="83726" x="3546475" y="4951413"/>
          <p14:tracePt t="83734" x="3546475" y="4970463"/>
          <p14:tracePt t="83895" x="3556000" y="4987925"/>
          <p14:tracePt t="84183" x="3563938" y="5016500"/>
          <p14:tracePt t="84191" x="3592513" y="5043488"/>
          <p14:tracePt t="84198" x="3636963" y="5060950"/>
          <p14:tracePt t="84207" x="3665538" y="5089525"/>
          <p14:tracePt t="84214" x="3709988" y="5106988"/>
          <p14:tracePt t="84223" x="3775075" y="5143500"/>
          <p14:tracePt t="84230" x="3819525" y="5160963"/>
          <p14:tracePt t="84239" x="3865563" y="5197475"/>
          <p14:tracePt t="84247" x="3883025" y="5207000"/>
          <p14:tracePt t="84254" x="3902075" y="5207000"/>
          <p14:tracePt t="84270" x="3911600" y="5216525"/>
          <p14:tracePt t="84415" x="3902075" y="5216525"/>
          <p14:tracePt t="84423" x="3883025" y="5216525"/>
          <p14:tracePt t="84527" x="3865563" y="5197475"/>
          <p14:tracePt t="84534" x="3856038" y="5189538"/>
          <p14:tracePt t="84542" x="3838575" y="5180013"/>
          <p14:tracePt t="84550" x="3819525" y="5153025"/>
          <p14:tracePt t="84559" x="3783013" y="5126038"/>
          <p14:tracePt t="84566" x="3756025" y="5106988"/>
          <p14:tracePt t="84576" x="3746500" y="5097463"/>
          <p14:tracePt t="84582" x="3719513" y="5080000"/>
          <p14:tracePt t="84598" x="3702050" y="5060950"/>
          <p14:tracePt t="84662" x="3692525" y="5053013"/>
          <p14:tracePt t="84678" x="3692525" y="5043488"/>
          <p14:tracePt t="84686" x="3692525" y="5024438"/>
          <p14:tracePt t="84694" x="3692525" y="5016500"/>
          <p14:tracePt t="84702" x="3692525" y="5006975"/>
          <p14:tracePt t="84718" x="3692525" y="4987925"/>
          <p14:tracePt t="84726" x="3692525" y="4979988"/>
          <p14:tracePt t="84742" x="3692525" y="4960938"/>
          <p14:tracePt t="84750" x="3692525" y="4943475"/>
          <p14:tracePt t="84758" x="3692525" y="4933950"/>
          <p14:tracePt t="84775" x="3692525" y="4906963"/>
          <p14:tracePt t="84782" x="3692525" y="4897438"/>
          <p14:tracePt t="84791" x="3692525" y="4860925"/>
          <p14:tracePt t="84798" x="3692525" y="4841875"/>
          <p14:tracePt t="84806" x="3692525" y="4797425"/>
          <p14:tracePt t="84814" x="3692525" y="4741863"/>
          <p14:tracePt t="84822" x="3692525" y="4668838"/>
          <p14:tracePt t="84830" x="3692525" y="4595813"/>
          <p14:tracePt t="84838" x="3692525" y="4505325"/>
          <p14:tracePt t="84846" x="3692525" y="4432300"/>
          <p14:tracePt t="84854" x="3729038" y="4332288"/>
          <p14:tracePt t="84862" x="3756025" y="4240213"/>
          <p14:tracePt t="84870" x="3756025" y="4167188"/>
          <p14:tracePt t="84878" x="3756025" y="4103688"/>
          <p14:tracePt t="84895" x="3765550" y="4003675"/>
          <p14:tracePt t="84902" x="3765550" y="3976688"/>
          <p14:tracePt t="84909" x="3765550" y="3948113"/>
          <p14:tracePt t="84918" x="3765550" y="3894138"/>
          <p14:tracePt t="84926" x="3775075" y="3830638"/>
          <p14:tracePt t="84934" x="3775075" y="3757613"/>
          <p14:tracePt t="84942" x="3792538" y="3702050"/>
          <p14:tracePt t="84950" x="3792538" y="3629025"/>
          <p14:tracePt t="84958" x="3792538" y="3538538"/>
          <p14:tracePt t="84966" x="3792538" y="3455988"/>
          <p14:tracePt t="84974" x="3792538" y="3365500"/>
          <p14:tracePt t="84982" x="3792538" y="3273425"/>
          <p14:tracePt t="84991" x="3792538" y="3163888"/>
          <p14:tracePt t="84998" x="3792538" y="3054350"/>
          <p14:tracePt t="85006" x="3792538" y="2982913"/>
          <p14:tracePt t="85014" x="3792538" y="2873375"/>
          <p14:tracePt t="85022" x="3792538" y="2781300"/>
          <p14:tracePt t="85030" x="3792538" y="2708275"/>
          <p14:tracePt t="85038" x="3792538" y="2617788"/>
          <p14:tracePt t="85046" x="3792538" y="2562225"/>
          <p14:tracePt t="85054" x="3792538" y="2481263"/>
          <p14:tracePt t="85062" x="3792538" y="2408238"/>
          <p14:tracePt t="85070" x="3792538" y="2352675"/>
          <p14:tracePt t="85078" x="3792538" y="2279650"/>
          <p14:tracePt t="85086" x="3792538" y="2189163"/>
          <p14:tracePt t="85094" x="3792538" y="2079625"/>
          <p14:tracePt t="85102" x="3792538" y="1987550"/>
          <p14:tracePt t="85110" x="3792538" y="1878013"/>
          <p14:tracePt t="85118" x="3792538" y="1768475"/>
          <p14:tracePt t="85126" x="3792538" y="1697038"/>
          <p14:tracePt t="85134" x="3829050" y="1577975"/>
          <p14:tracePt t="85141" x="3846513" y="1504950"/>
          <p14:tracePt t="85150" x="3856038" y="1422400"/>
          <p14:tracePt t="85158" x="3856038" y="1368425"/>
          <p14:tracePt t="85166" x="3883025" y="1322388"/>
          <p14:tracePt t="85174" x="3883025" y="1303338"/>
          <p14:tracePt t="85182" x="3883025" y="1276350"/>
          <p14:tracePt t="85192" x="3883025" y="1268413"/>
          <p14:tracePt t="85198" x="3883025" y="1258888"/>
          <p14:tracePt t="85208" x="3883025" y="1239838"/>
          <p14:tracePt t="85214" x="3883025" y="1231900"/>
          <p14:tracePt t="85230" x="3883025" y="1203325"/>
          <p14:tracePt t="85238" x="3883025" y="1185863"/>
          <p14:tracePt t="85246" x="3883025" y="1176338"/>
          <p14:tracePt t="85254" x="3883025" y="1149350"/>
          <p14:tracePt t="85262" x="3883025" y="1130300"/>
          <p14:tracePt t="85278" x="3883025" y="1103313"/>
          <p14:tracePt t="85294" x="3883025" y="1093788"/>
          <p14:tracePt t="85302" x="3883025" y="1085850"/>
          <p14:tracePt t="85310" x="3883025" y="1066800"/>
          <p14:tracePt t="85326" x="3883025" y="1057275"/>
          <p14:tracePt t="85334" x="3883025" y="1049338"/>
          <p14:tracePt t="85807" x="3875088" y="1093788"/>
          <p14:tracePt t="85815" x="3865563" y="1122363"/>
          <p14:tracePt t="85823" x="3856038" y="1166813"/>
          <p14:tracePt t="85830" x="3856038" y="1203325"/>
          <p14:tracePt t="85838" x="3838575" y="1239838"/>
          <p14:tracePt t="85846" x="3829050" y="1276350"/>
          <p14:tracePt t="85854" x="3829050" y="1322388"/>
          <p14:tracePt t="85862" x="3819525" y="1368425"/>
          <p14:tracePt t="85870" x="3819525" y="1422400"/>
          <p14:tracePt t="85878" x="3792538" y="1477963"/>
          <p14:tracePt t="85887" x="3783013" y="1522413"/>
          <p14:tracePt t="85909" x="3783013" y="1595438"/>
          <p14:tracePt t="85910" x="3783013" y="1651000"/>
          <p14:tracePt t="85917" x="3775075" y="1687513"/>
          <p14:tracePt t="85925" x="3765550" y="1731963"/>
          <p14:tracePt t="85933" x="3765550" y="1804988"/>
          <p14:tracePt t="85941" x="3765550" y="1878013"/>
          <p14:tracePt t="85949" x="3746500" y="1979613"/>
          <p14:tracePt t="85957" x="3746500" y="2070100"/>
          <p14:tracePt t="85967" x="3719513" y="2133600"/>
          <p14:tracePt t="85977" x="3709988" y="2206625"/>
          <p14:tracePt t="85983" x="3702050" y="2262188"/>
          <p14:tracePt t="85993" x="3683000" y="2362200"/>
          <p14:tracePt t="85999" x="3683000" y="2398713"/>
          <p14:tracePt t="86010" x="3673475" y="2471738"/>
          <p14:tracePt t="86015" x="3665538" y="2535238"/>
          <p14:tracePt t="86023" x="3646488" y="2608263"/>
          <p14:tracePt t="86033" x="3646488" y="2662238"/>
          <p14:tracePt t="86039" x="3636963" y="2727325"/>
          <p14:tracePt t="86046" x="3619500" y="2800350"/>
          <p14:tracePt t="86054" x="3592513" y="2900363"/>
          <p14:tracePt t="86062" x="3563938" y="2990850"/>
          <p14:tracePt t="86070" x="3563938" y="3082925"/>
          <p14:tracePt t="86078" x="3556000" y="3163888"/>
          <p14:tracePt t="86086" x="3527425" y="3255963"/>
          <p14:tracePt t="86094" x="3519488" y="3346450"/>
          <p14:tracePt t="86102" x="3519488" y="3429000"/>
          <p14:tracePt t="86110" x="3500438" y="3519488"/>
          <p14:tracePt t="86118" x="3490913" y="3629025"/>
          <p14:tracePt t="86125" x="3463925" y="3711575"/>
          <p14:tracePt t="86134" x="3446463" y="3748088"/>
          <p14:tracePt t="86142" x="3436938" y="3794125"/>
          <p14:tracePt t="86150" x="3436938" y="3848100"/>
          <p14:tracePt t="86158" x="3436938" y="3875088"/>
          <p14:tracePt t="86166" x="3436938" y="3894138"/>
          <p14:tracePt t="86174" x="3436938" y="3940175"/>
          <p14:tracePt t="86181" x="3436938" y="3957638"/>
          <p14:tracePt t="86191" x="3436938" y="3994150"/>
          <p14:tracePt t="86198" x="3436938" y="4040188"/>
          <p14:tracePt t="86208" x="3436938" y="4067175"/>
          <p14:tracePt t="86214" x="3436938" y="4094163"/>
          <p14:tracePt t="86223" x="3436938" y="4122738"/>
          <p14:tracePt t="86230" x="3436938" y="4140200"/>
          <p14:tracePt t="86238" x="3436938" y="4176713"/>
          <p14:tracePt t="86246" x="3436938" y="4203700"/>
          <p14:tracePt t="86254" x="3436938" y="4240213"/>
          <p14:tracePt t="86262" x="3436938" y="4286250"/>
          <p14:tracePt t="86270" x="3436938" y="4303713"/>
          <p14:tracePt t="86278" x="3436938" y="4332288"/>
          <p14:tracePt t="86286" x="3436938" y="4349750"/>
          <p14:tracePt t="86294" x="3436938" y="4376738"/>
          <p14:tracePt t="86302" x="3436938" y="4386263"/>
          <p14:tracePt t="86310" x="3436938" y="4422775"/>
          <p14:tracePt t="86318" x="3436938" y="4441825"/>
          <p14:tracePt t="86326" x="3436938" y="4468813"/>
          <p14:tracePt t="86334" x="3455988" y="4495800"/>
          <p14:tracePt t="86343" x="3455988" y="4505325"/>
          <p14:tracePt t="86350" x="3455988" y="4514850"/>
          <p14:tracePt t="86359" x="3455988" y="4522788"/>
          <p14:tracePt t="86366" x="3463925" y="4551363"/>
          <p14:tracePt t="86375" x="3463925" y="4559300"/>
          <p14:tracePt t="86392" x="3463925" y="4578350"/>
          <p14:tracePt t="86398" x="3463925" y="4587875"/>
          <p14:tracePt t="86423" x="3473450" y="4605338"/>
          <p14:tracePt t="86519" x="3482975" y="4624388"/>
          <p14:tracePt t="86535" x="3490913" y="4641850"/>
          <p14:tracePt t="86542" x="3500438" y="4651375"/>
          <p14:tracePt t="86551" x="3509963" y="4660900"/>
          <p14:tracePt t="86559" x="3509963" y="4687888"/>
          <p14:tracePt t="86567" x="3519488" y="4697413"/>
          <p14:tracePt t="86576" x="3536950" y="4705350"/>
          <p14:tracePt t="86583" x="3546475" y="4714875"/>
          <p14:tracePt t="86593" x="3556000" y="4732338"/>
          <p14:tracePt t="86599" x="3563938" y="4741863"/>
          <p14:tracePt t="86622" x="3573463" y="4751388"/>
          <p14:tracePt t="86637" x="3582988" y="4760913"/>
          <p14:tracePt t="86653" x="3592513" y="4768850"/>
          <p14:tracePt t="86661" x="3600450" y="4778375"/>
          <p14:tracePt t="86677" x="3609975" y="4778375"/>
          <p14:tracePt t="86685" x="3619500" y="4778375"/>
          <p14:tracePt t="86917" x="3629025" y="4778375"/>
          <p14:tracePt t="86933" x="3665538" y="4787900"/>
          <p14:tracePt t="86941" x="3719513" y="4841875"/>
          <p14:tracePt t="86949" x="3719513" y="4860925"/>
          <p14:tracePt t="86957" x="3756025" y="4914900"/>
          <p14:tracePt t="86965" x="3802063" y="4970463"/>
          <p14:tracePt t="87109" x="3838575" y="4970463"/>
          <p14:tracePt t="87133" x="3838575" y="4960938"/>
          <p14:tracePt t="87141" x="3838575" y="4951413"/>
          <p14:tracePt t="87149" x="3846513" y="4943475"/>
          <p14:tracePt t="87189" x="3846513" y="4933950"/>
          <p14:tracePt t="87197" x="3846513" y="4914900"/>
          <p14:tracePt t="87206" x="3846513" y="4906963"/>
          <p14:tracePt t="87222" x="3846513" y="4887913"/>
          <p14:tracePt t="87255" x="3829050" y="4870450"/>
          <p14:tracePt t="87294" x="3829050" y="4860925"/>
          <p14:tracePt t="87871" x="3819525" y="4860925"/>
          <p14:tracePt t="87893" x="3810000" y="4860925"/>
          <p14:tracePt t="87910" x="3810000" y="4870450"/>
          <p14:tracePt t="87917" x="3802063" y="4878388"/>
          <p14:tracePt t="88006" x="3792538" y="4878388"/>
          <p14:tracePt t="88205" x="3783013" y="4878388"/>
          <p14:tracePt t="88221" x="3783013" y="4870450"/>
          <p14:tracePt t="88262" x="3783013" y="4860925"/>
          <p14:tracePt t="88270" x="3783013" y="4851400"/>
          <p14:tracePt t="88278" x="3783013" y="4833938"/>
          <p14:tracePt t="88285" x="3783013" y="4824413"/>
          <p14:tracePt t="88293" x="3792538" y="4797425"/>
          <p14:tracePt t="88301" x="3792538" y="4787900"/>
          <p14:tracePt t="88309" x="3792538" y="4778375"/>
          <p14:tracePt t="88317" x="3802063" y="4732338"/>
          <p14:tracePt t="88337" x="3810000" y="4687888"/>
          <p14:tracePt t="88341" x="3810000" y="4668838"/>
          <p14:tracePt t="88349" x="3810000" y="4641850"/>
          <p14:tracePt t="88358" x="3810000" y="4624388"/>
          <p14:tracePt t="88365" x="3810000" y="4595813"/>
          <p14:tracePt t="88375" x="3810000" y="4551363"/>
          <p14:tracePt t="88381" x="3810000" y="4532313"/>
          <p14:tracePt t="88390" x="3810000" y="4495800"/>
          <p14:tracePt t="88397" x="3810000" y="4449763"/>
          <p14:tracePt t="88405" x="3810000" y="4395788"/>
          <p14:tracePt t="88413" x="3810000" y="4340225"/>
          <p14:tracePt t="88421" x="3810000" y="4286250"/>
          <p14:tracePt t="88429" x="3810000" y="4232275"/>
          <p14:tracePt t="88437" x="3810000" y="4140200"/>
          <p14:tracePt t="88445" x="3810000" y="4030663"/>
          <p14:tracePt t="88453" x="3810000" y="3930650"/>
          <p14:tracePt t="88461" x="3810000" y="3840163"/>
          <p14:tracePt t="88469" x="3810000" y="3748088"/>
          <p14:tracePt t="88477" x="3810000" y="3675063"/>
          <p14:tracePt t="88485" x="3810000" y="3584575"/>
          <p14:tracePt t="88493" x="3810000" y="3475038"/>
          <p14:tracePt t="88501" x="3810000" y="3365500"/>
          <p14:tracePt t="88509" x="3810000" y="3255963"/>
          <p14:tracePt t="88517" x="3810000" y="3146425"/>
          <p14:tracePt t="88525" x="3810000" y="3036888"/>
          <p14:tracePt t="88533" x="3810000" y="2909888"/>
          <p14:tracePt t="88541" x="3810000" y="2781300"/>
          <p14:tracePt t="88549" x="3810000" y="2671763"/>
          <p14:tracePt t="88558" x="3810000" y="2581275"/>
          <p14:tracePt t="88565" x="3810000" y="2489200"/>
          <p14:tracePt t="88574" x="3810000" y="2398713"/>
          <p14:tracePt t="88581" x="3810000" y="2298700"/>
          <p14:tracePt t="88590" x="3810000" y="2189163"/>
          <p14:tracePt t="88597" x="3810000" y="2116138"/>
          <p14:tracePt t="88606" x="3810000" y="2043113"/>
          <p14:tracePt t="88613" x="3810000" y="1951038"/>
          <p14:tracePt t="88621" x="3810000" y="1897063"/>
          <p14:tracePt t="88629" x="3810000" y="1841500"/>
          <p14:tracePt t="88637" x="3810000" y="1787525"/>
          <p14:tracePt t="88645" x="3810000" y="1751013"/>
          <p14:tracePt t="88653" x="3810000" y="1724025"/>
          <p14:tracePt t="88661" x="3810000" y="1687513"/>
          <p14:tracePt t="88669" x="3819525" y="1668463"/>
          <p14:tracePt t="88677" x="3819525" y="1614488"/>
          <p14:tracePt t="88685" x="3846513" y="1568450"/>
          <p14:tracePt t="88693" x="3846513" y="1504950"/>
          <p14:tracePt t="88701" x="3856038" y="1468438"/>
          <p14:tracePt t="88710" x="3865563" y="1422400"/>
          <p14:tracePt t="88717" x="3875088" y="1385888"/>
          <p14:tracePt t="88725" x="3902075" y="1322388"/>
          <p14:tracePt t="88733" x="3911600" y="1276350"/>
          <p14:tracePt t="88741" x="3919538" y="1239838"/>
          <p14:tracePt t="88749" x="3929063" y="1212850"/>
          <p14:tracePt t="88757" x="3929063" y="1185863"/>
          <p14:tracePt t="88775" x="3929063" y="1176338"/>
          <p14:tracePt t="88781" x="3938588" y="1166813"/>
          <p14:tracePt t="88797" x="3948113" y="1158875"/>
          <p14:tracePt t="88813" x="3948113" y="1149350"/>
          <p14:tracePt t="88829" x="3956050" y="1139825"/>
          <p14:tracePt t="88837" x="3965575" y="1130300"/>
          <p14:tracePt t="88853" x="3965575" y="1112838"/>
          <p14:tracePt t="88869" x="3965575" y="1103313"/>
          <p14:tracePt t="88902" x="3965575" y="1093788"/>
          <p14:tracePt t="90111" x="3965575" y="1103313"/>
          <p14:tracePt t="90119" x="3965575" y="1158875"/>
          <p14:tracePt t="90127" x="3965575" y="1212850"/>
          <p14:tracePt t="90136" x="3948113" y="1276350"/>
          <p14:tracePt t="90142" x="3938588" y="1349375"/>
          <p14:tracePt t="90151" x="3911600" y="1431925"/>
          <p14:tracePt t="90160" x="3911600" y="1485900"/>
          <p14:tracePt t="90167" x="3883025" y="1558925"/>
          <p14:tracePt t="90176" x="3883025" y="1604963"/>
          <p14:tracePt t="90182" x="3883025" y="1660525"/>
          <p14:tracePt t="90190" x="3883025" y="1697038"/>
          <p14:tracePt t="90197" x="3883025" y="1741488"/>
          <p14:tracePt t="90206" x="3883025" y="1760538"/>
          <p14:tracePt t="90213" x="3883025" y="1778000"/>
          <p14:tracePt t="90221" x="3883025" y="1787525"/>
          <p14:tracePt t="90494" x="3883025" y="1778000"/>
          <p14:tracePt t="90503" x="3883025" y="1760538"/>
          <p14:tracePt t="90510" x="3883025" y="1751013"/>
          <p14:tracePt t="90519" x="3883025" y="1731963"/>
          <p14:tracePt t="90526" x="3883025" y="1714500"/>
          <p14:tracePt t="90573" x="3883025" y="1704975"/>
          <p14:tracePt t="90582" x="3883025" y="1697038"/>
          <p14:tracePt t="90590" x="3883025" y="1677988"/>
          <p14:tracePt t="90598" x="3883025" y="1660525"/>
          <p14:tracePt t="90609" x="3883025" y="1651000"/>
          <p14:tracePt t="90624" x="3883025" y="1624013"/>
          <p14:tracePt t="90646" x="3883025" y="1614488"/>
          <p14:tracePt t="90670" x="3883025" y="1595438"/>
          <p14:tracePt t="90981" x="3883025" y="1587500"/>
          <p14:tracePt t="90989" x="3883025" y="1577975"/>
          <p14:tracePt t="90997" x="3883025" y="1550988"/>
          <p14:tracePt t="91006" x="3883025" y="1541463"/>
          <p14:tracePt t="91014" x="3892550" y="1531938"/>
          <p14:tracePt t="91030" x="3892550" y="1514475"/>
          <p14:tracePt t="91046" x="3892550" y="1504950"/>
          <p14:tracePt t="91079" x="3892550" y="1495425"/>
          <p14:tracePt t="91094" x="3892550" y="1468438"/>
          <p14:tracePt t="91102" x="3892550" y="1449388"/>
          <p14:tracePt t="91118" x="3892550" y="1422400"/>
          <p14:tracePt t="91126" x="3892550" y="1412875"/>
          <p14:tracePt t="91134" x="3892550" y="1395413"/>
          <p14:tracePt t="91142" x="3892550" y="1376363"/>
          <p14:tracePt t="91150" x="3892550" y="1368425"/>
          <p14:tracePt t="91174" x="3892550" y="1358900"/>
          <p14:tracePt t="91191" x="3892550" y="1339850"/>
          <p14:tracePt t="91239" x="3892550" y="1331913"/>
          <p14:tracePt t="91271" x="3892550" y="1322388"/>
          <p14:tracePt t="91311" x="3892550" y="1312863"/>
          <p14:tracePt t="91327" x="3892550" y="1303338"/>
          <p14:tracePt t="91335" x="3892550" y="1295400"/>
          <p14:tracePt t="91351" x="3892550" y="1276350"/>
          <p14:tracePt t="91359" x="3902075" y="1258888"/>
          <p14:tracePt t="91367" x="3919538" y="1231900"/>
          <p14:tracePt t="91376" x="3929063" y="1222375"/>
          <p14:tracePt t="91383" x="3938588" y="1203325"/>
          <p14:tracePt t="91393" x="3948113" y="1195388"/>
          <p14:tracePt t="91399" x="3965575" y="1166813"/>
          <p14:tracePt t="91409" x="3965575" y="1158875"/>
          <p14:tracePt t="91422" x="3965575" y="1149350"/>
          <p14:tracePt t="91430" x="3975100" y="1149350"/>
          <p14:tracePt t="91477" x="3975100" y="1130300"/>
          <p14:tracePt t="91493" x="3975100" y="1122363"/>
          <p14:tracePt t="91502" x="3975100" y="1112838"/>
          <p14:tracePt t="91510" x="3975100" y="1103313"/>
          <p14:tracePt t="91518" x="3975100" y="1085850"/>
          <p14:tracePt t="91526" x="3975100" y="1076325"/>
          <p14:tracePt t="91534" x="3984625" y="1066800"/>
          <p14:tracePt t="91542" x="3992563" y="1030288"/>
          <p14:tracePt t="91550" x="4002088" y="1020763"/>
          <p14:tracePt t="91566" x="4002088" y="993775"/>
          <p14:tracePt t="91575" x="4011613" y="984250"/>
          <p14:tracePt t="91582" x="4011613" y="976313"/>
          <p14:tracePt t="91592" x="4011613" y="957263"/>
          <p14:tracePt t="91703" x="4011613" y="947738"/>
          <p14:tracePt t="91710" x="4011613" y="939800"/>
          <p14:tracePt t="91726" x="4011613" y="920750"/>
          <p14:tracePt t="91734" x="4011613" y="911225"/>
          <p14:tracePt t="91750" x="4011613" y="903288"/>
          <p14:tracePt t="91766" x="4011613" y="893763"/>
          <p14:tracePt t="91775" x="4011613" y="874713"/>
          <p14:tracePt t="92558" x="4011613" y="893763"/>
          <p14:tracePt t="92575" x="4011613" y="903288"/>
          <p14:tracePt t="92590" x="4011613" y="911225"/>
          <p14:tracePt t="92710" x="4011613" y="930275"/>
          <p14:tracePt t="92726" x="4011613" y="939800"/>
          <p14:tracePt t="93518" x="4011613" y="957263"/>
          <p14:tracePt t="93526" x="3992563" y="1003300"/>
          <p14:tracePt t="93534" x="3948113" y="1012825"/>
          <p14:tracePt t="93542" x="3919538" y="1020763"/>
          <p14:tracePt t="93550" x="3883025" y="1049338"/>
          <p14:tracePt t="93559" x="3856038" y="1066800"/>
          <p14:tracePt t="93566" x="3819525" y="1076325"/>
          <p14:tracePt t="93573" x="3783013" y="1093788"/>
          <p14:tracePt t="93581" x="3738563" y="1112838"/>
          <p14:tracePt t="93590" x="3692525" y="1139825"/>
          <p14:tracePt t="93597" x="3665538" y="1158875"/>
          <p14:tracePt t="93606" x="3636963" y="1166813"/>
          <p14:tracePt t="93613" x="3629025" y="1176338"/>
          <p14:tracePt t="93621" x="3592513" y="1195388"/>
          <p14:tracePt t="93637" x="3582988" y="1203325"/>
          <p14:tracePt t="93653" x="3563938" y="1212850"/>
          <p14:tracePt t="93670" x="3556000" y="1212850"/>
          <p14:tracePt t="93678" x="3546475" y="1222375"/>
          <p14:tracePt t="93686" x="3536950" y="1231900"/>
          <p14:tracePt t="93694" x="3527425" y="1239838"/>
          <p14:tracePt t="93710" x="3509963" y="1249363"/>
          <p14:tracePt t="93742" x="3500438" y="1276350"/>
          <p14:tracePt t="93766" x="3500438" y="1285875"/>
          <p14:tracePt t="93774" x="3500438" y="1295400"/>
          <p14:tracePt t="93782" x="3500438" y="1312863"/>
          <p14:tracePt t="93791" x="3500438" y="1322388"/>
          <p14:tracePt t="93798" x="3490913" y="1331913"/>
          <p14:tracePt t="93870" x="3473450" y="1358900"/>
          <p14:tracePt t="93878" x="3473450" y="1368425"/>
          <p14:tracePt t="93893" x="3463925" y="1404938"/>
          <p14:tracePt t="93902" x="3463925" y="1412875"/>
          <p14:tracePt t="93910" x="3463925" y="1441450"/>
          <p14:tracePt t="93918" x="3463925" y="1449388"/>
          <p14:tracePt t="93942" x="3463925" y="1477963"/>
          <p14:tracePt t="93990" x="3463925" y="1485900"/>
          <p14:tracePt t="94006" x="3463925" y="1495425"/>
          <p14:tracePt t="94038" x="3482975" y="1514475"/>
          <p14:tracePt t="94054" x="3536950" y="1541463"/>
          <p14:tracePt t="94062" x="3556000" y="1550988"/>
          <p14:tracePt t="94070" x="3573463" y="1550988"/>
          <p14:tracePt t="94078" x="3582988" y="1550988"/>
          <p14:tracePt t="94086" x="3609975" y="1550988"/>
          <p14:tracePt t="94095" x="3629025" y="1558925"/>
          <p14:tracePt t="94102" x="3646488" y="1558925"/>
          <p14:tracePt t="94110" x="3656013" y="1558925"/>
          <p14:tracePt t="94118" x="3665538" y="1558925"/>
          <p14:tracePt t="94126" x="3692525" y="1577975"/>
          <p14:tracePt t="94134" x="3709988" y="1577975"/>
          <p14:tracePt t="94143" x="3738563" y="1577975"/>
          <p14:tracePt t="94150" x="3756025" y="1587500"/>
          <p14:tracePt t="94158" x="3792538" y="1587500"/>
          <p14:tracePt t="94166" x="3829050" y="1604963"/>
          <p14:tracePt t="94175" x="3856038" y="1604963"/>
          <p14:tracePt t="94182" x="3892550" y="1604963"/>
          <p14:tracePt t="94191" x="3902075" y="1604963"/>
          <p14:tracePt t="94198" x="3938588" y="1614488"/>
          <p14:tracePt t="94622" x="3948113" y="1614488"/>
          <p14:tracePt t="94830" x="3948113" y="1624013"/>
          <p14:tracePt t="94950" x="3948113" y="1631950"/>
          <p14:tracePt t="94974" x="3938588" y="1641475"/>
          <p14:tracePt t="95014" x="3929063" y="1641475"/>
          <p14:tracePt t="95023" x="3911600" y="1651000"/>
          <p14:tracePt t="95038" x="3892550" y="1660525"/>
          <p14:tracePt t="95046" x="3883025" y="1668463"/>
          <p14:tracePt t="95054" x="3856038" y="1677988"/>
          <p14:tracePt t="95070" x="3846513" y="1687513"/>
          <p14:tracePt t="95078" x="3819525" y="1687513"/>
          <p14:tracePt t="95086" x="3819525" y="1697038"/>
          <p14:tracePt t="95110" x="3810000" y="1697038"/>
          <p14:tracePt t="95349" x="3802063" y="1704975"/>
          <p14:tracePt t="95357" x="3792538" y="1714500"/>
          <p14:tracePt t="95374" x="3783013" y="1714500"/>
          <p14:tracePt t="95494" x="3775075" y="1724025"/>
          <p14:tracePt t="95502" x="3765550" y="1731963"/>
          <p14:tracePt t="95510" x="3756025" y="1751013"/>
          <p14:tracePt t="95526" x="3746500" y="1768475"/>
          <p14:tracePt t="95534" x="3738563" y="1797050"/>
          <p14:tracePt t="95543" x="3719513" y="1814513"/>
          <p14:tracePt t="95550" x="3709988" y="1824038"/>
          <p14:tracePt t="95558" x="3709988" y="1841500"/>
          <p14:tracePt t="95566" x="3702050" y="1860550"/>
          <p14:tracePt t="95575" x="3702050" y="1887538"/>
          <p14:tracePt t="95582" x="3673475" y="1914525"/>
          <p14:tracePt t="95591" x="3673475" y="1933575"/>
          <p14:tracePt t="95598" x="3665538" y="1997075"/>
          <p14:tracePt t="95608" x="3665538" y="2016125"/>
          <p14:tracePt t="95615" x="3646488" y="2052638"/>
          <p14:tracePt t="95622" x="3629025" y="2097088"/>
          <p14:tracePt t="95629" x="3619500" y="2143125"/>
          <p14:tracePt t="95637" x="3609975" y="2170113"/>
          <p14:tracePt t="95645" x="3609975" y="2206625"/>
          <p14:tracePt t="95653" x="3600450" y="2270125"/>
          <p14:tracePt t="95661" x="3600450" y="2298700"/>
          <p14:tracePt t="95669" x="3600450" y="2316163"/>
          <p14:tracePt t="95677" x="3600450" y="2352675"/>
          <p14:tracePt t="95686" x="3600450" y="2371725"/>
          <p14:tracePt t="95694" x="3600450" y="2398713"/>
          <p14:tracePt t="95702" x="3600450" y="2416175"/>
          <p14:tracePt t="95710" x="3600450" y="2452688"/>
          <p14:tracePt t="95718" x="3600450" y="2462213"/>
          <p14:tracePt t="95726" x="3600450" y="2498725"/>
          <p14:tracePt t="95734" x="3600450" y="2517775"/>
          <p14:tracePt t="95742" x="3600450" y="2544763"/>
          <p14:tracePt t="95750" x="3600450" y="2562225"/>
          <p14:tracePt t="95758" x="3600450" y="2581275"/>
          <p14:tracePt t="95766" x="3600450" y="2598738"/>
          <p14:tracePt t="95775" x="3619500" y="2617788"/>
          <p14:tracePt t="95782" x="3629025" y="2625725"/>
          <p14:tracePt t="95791" x="3636963" y="2644775"/>
          <p14:tracePt t="95798" x="3665538" y="2662238"/>
          <p14:tracePt t="95814" x="3683000" y="2671763"/>
          <p14:tracePt t="97317" x="3683000" y="2681288"/>
          <p14:tracePt t="97334" x="3683000" y="2698750"/>
          <p14:tracePt t="97342" x="3665538" y="2717800"/>
          <p14:tracePt t="97350" x="3656013" y="2727325"/>
          <p14:tracePt t="97358" x="3646488" y="2735263"/>
          <p14:tracePt t="97366" x="3636963" y="2744788"/>
          <p14:tracePt t="97374" x="3629025" y="2754313"/>
          <p14:tracePt t="97382" x="3629025" y="2771775"/>
          <p14:tracePt t="97390" x="3619500" y="2800350"/>
          <p14:tracePt t="97398" x="3619500" y="2836863"/>
          <p14:tracePt t="97407" x="3619500" y="2873375"/>
          <p14:tracePt t="97414" x="3619500" y="2909888"/>
          <p14:tracePt t="97423" x="3619500" y="2963863"/>
          <p14:tracePt t="97430" x="3619500" y="3017838"/>
          <p14:tracePt t="97438" x="3619500" y="3073400"/>
          <p14:tracePt t="97446" x="3609975" y="3119438"/>
          <p14:tracePt t="97454" x="3573463" y="3163888"/>
          <p14:tracePt t="97462" x="3573463" y="3209925"/>
          <p14:tracePt t="97470" x="3556000" y="3255963"/>
          <p14:tracePt t="97478" x="3536950" y="3309938"/>
          <p14:tracePt t="97486" x="3500438" y="3375025"/>
          <p14:tracePt t="97494" x="3500438" y="3419475"/>
          <p14:tracePt t="97502" x="3490913" y="3438525"/>
          <p14:tracePt t="97510" x="3490913" y="3465513"/>
          <p14:tracePt t="97518" x="3482975" y="3482975"/>
          <p14:tracePt t="97526" x="3482975" y="3511550"/>
          <p14:tracePt t="97534" x="3482975" y="3519488"/>
          <p14:tracePt t="97542" x="3482975" y="3529013"/>
          <p14:tracePt t="97550" x="3482975" y="3556000"/>
          <p14:tracePt t="97558" x="3482975" y="3575050"/>
          <p14:tracePt t="97566" x="3482975" y="3602038"/>
          <p14:tracePt t="97574" x="3482975" y="3621088"/>
          <p14:tracePt t="97582" x="3482975" y="3648075"/>
          <p14:tracePt t="97591" x="3482975" y="3684588"/>
          <p14:tracePt t="97598" x="3482975" y="3702050"/>
          <p14:tracePt t="97607" x="3482975" y="3738563"/>
          <p14:tracePt t="97614" x="3482975" y="3748088"/>
          <p14:tracePt t="97624" x="3482975" y="3767138"/>
          <p14:tracePt t="97630" x="3482975" y="3784600"/>
          <p14:tracePt t="97639" x="3482975" y="3794125"/>
          <p14:tracePt t="97646" x="3482975" y="3803650"/>
          <p14:tracePt t="97654" x="3482975" y="3821113"/>
          <p14:tracePt t="97662" x="3482975" y="3830638"/>
          <p14:tracePt t="97670" x="3482975" y="3840163"/>
          <p14:tracePt t="97686" x="3482975" y="3857625"/>
          <p14:tracePt t="97694" x="3482975" y="3867150"/>
          <p14:tracePt t="97702" x="3482975" y="3884613"/>
          <p14:tracePt t="97710" x="3490913" y="3930650"/>
          <p14:tracePt t="97718" x="3527425" y="3957638"/>
          <p14:tracePt t="97726" x="3536950" y="3994150"/>
          <p14:tracePt t="97734" x="3563938" y="4021138"/>
          <p14:tracePt t="97743" x="3619500" y="4076700"/>
          <p14:tracePt t="97750" x="3656013" y="4122738"/>
          <p14:tracePt t="97758" x="3683000" y="4149725"/>
          <p14:tracePt t="97766" x="3709988" y="4186238"/>
          <p14:tracePt t="97773" x="3729038" y="4203700"/>
          <p14:tracePt t="97782" x="3746500" y="4232275"/>
          <p14:tracePt t="97790" x="3746500" y="4240213"/>
          <p14:tracePt t="97798" x="3756025" y="4249738"/>
          <p14:tracePt t="97807" x="3756025" y="4259263"/>
          <p14:tracePt t="97814" x="3775075" y="4276725"/>
          <p14:tracePt t="97830" x="3783013" y="4276725"/>
          <p14:tracePt t="97838" x="3783013" y="4295775"/>
          <p14:tracePt t="97846" x="3819525" y="4332288"/>
          <p14:tracePt t="97854" x="3819525" y="4340225"/>
          <p14:tracePt t="97862" x="3846513" y="4386263"/>
          <p14:tracePt t="97870" x="3883025" y="4422775"/>
          <p14:tracePt t="97878" x="3902075" y="4449763"/>
          <p14:tracePt t="97894" x="3992563" y="4551363"/>
          <p14:tracePt t="97902" x="4021138" y="4568825"/>
          <p14:tracePt t="97910" x="4021138" y="4578350"/>
          <p14:tracePt t="97918" x="4048125" y="4595813"/>
          <p14:tracePt t="97926" x="4057650" y="4614863"/>
          <p14:tracePt t="97990" x="4057650" y="4624388"/>
          <p14:tracePt t="98047" x="4057650" y="4632325"/>
          <p14:tracePt t="98055" x="4065588" y="4660900"/>
          <p14:tracePt t="98062" x="4075113" y="4668838"/>
          <p14:tracePt t="98070" x="4075113" y="4678363"/>
          <p14:tracePt t="98078" x="4075113" y="4697413"/>
          <p14:tracePt t="98086" x="4075113" y="4724400"/>
          <p14:tracePt t="98094" x="4075113" y="4732338"/>
          <p14:tracePt t="98102" x="4075113" y="4741863"/>
          <p14:tracePt t="98110" x="4075113" y="4760913"/>
          <p14:tracePt t="98150" x="4075113" y="4768850"/>
          <p14:tracePt t="98166" x="4075113" y="4778375"/>
          <p14:tracePt t="98174" x="4065588" y="4787900"/>
          <p14:tracePt t="98198" x="4065588" y="4797425"/>
          <p14:tracePt t="98206" x="4057650" y="4805363"/>
          <p14:tracePt t="98223" x="4048125" y="4805363"/>
          <p14:tracePt t="98239" x="4029075" y="4814888"/>
          <p14:tracePt t="98263" x="4002088" y="4833938"/>
          <p14:tracePt t="98286" x="3992563" y="4833938"/>
          <p14:tracePt t="98334" x="3984625" y="4841875"/>
          <p14:tracePt t="98783" x="3965575" y="4841875"/>
          <p14:tracePt t="98805" x="3948113" y="4841875"/>
          <p14:tracePt t="98813" x="3919538" y="4841875"/>
          <p14:tracePt t="98821" x="3911600" y="4841875"/>
          <p14:tracePt t="98855" x="3902075" y="4841875"/>
          <p14:tracePt t="98869" x="3883025" y="4841875"/>
          <p14:tracePt t="98885" x="3875088" y="4841875"/>
          <p14:tracePt t="98893" x="3865563" y="4841875"/>
          <p14:tracePt t="98909" x="3846513" y="4841875"/>
          <p14:tracePt t="98917" x="3829050" y="4841875"/>
          <p14:tracePt t="98933" x="3819525" y="4841875"/>
          <p14:tracePt t="98966" x="3802063" y="4841875"/>
          <p14:tracePt t="99111" x="3792538" y="4841875"/>
          <p14:tracePt t="99133" x="3792538" y="4824413"/>
          <p14:tracePt t="99158" x="3792538" y="4805363"/>
          <p14:tracePt t="99183" x="3792538" y="4797425"/>
          <p14:tracePt t="99190" x="3792538" y="4778375"/>
          <p14:tracePt t="99197" x="3775075" y="4760913"/>
          <p14:tracePt t="99205" x="3756025" y="4760913"/>
          <p14:tracePt t="99213" x="3729038" y="4751388"/>
          <p14:tracePt t="99222" x="3692525" y="4751388"/>
          <p14:tracePt t="99229" x="3673475" y="4741863"/>
          <p14:tracePt t="99241" x="3646488" y="4741863"/>
          <p14:tracePt t="99247" x="3636963" y="4741863"/>
          <p14:tracePt t="99262" x="3619500" y="4741863"/>
          <p14:tracePt t="99471" x="3656013" y="4741863"/>
          <p14:tracePt t="99479" x="3683000" y="4760913"/>
          <p14:tracePt t="99486" x="3709988" y="4768850"/>
          <p14:tracePt t="99494" x="3775075" y="4797425"/>
          <p14:tracePt t="99503" x="3819525" y="4814888"/>
          <p14:tracePt t="99512" x="3856038" y="4833938"/>
          <p14:tracePt t="99518" x="3875088" y="4841875"/>
          <p14:tracePt t="99525" x="3892550" y="4841875"/>
          <p14:tracePt t="99533" x="3911600" y="4851400"/>
          <p14:tracePt t="99614" x="3919538" y="4851400"/>
          <p14:tracePt t="99621" x="3938588" y="4851400"/>
          <p14:tracePt t="99637" x="3948113" y="4851400"/>
          <p14:tracePt t="99662" x="3956050" y="4851400"/>
          <p14:tracePt t="99686" x="3956050" y="4841875"/>
          <p14:tracePt t="99726" x="3956050" y="4824413"/>
          <p14:tracePt t="99734" x="3965575" y="4814888"/>
          <p14:tracePt t="99751" x="3965575" y="4787900"/>
          <p14:tracePt t="99758" x="3975100" y="4768850"/>
          <p14:tracePt t="99766" x="3984625" y="4760913"/>
          <p14:tracePt t="99782" x="3992563" y="4760913"/>
          <p14:tracePt t="99791" x="4002088" y="4751388"/>
          <p14:tracePt t="99798" x="4002088" y="4741863"/>
          <p14:tracePt t="99808" x="4002088" y="4732338"/>
          <p14:tracePt t="99814" x="4002088" y="4714875"/>
          <p14:tracePt t="99824" x="4011613" y="4697413"/>
          <p14:tracePt t="99830" x="4011613" y="4687888"/>
          <p14:tracePt t="99846" x="4011613" y="4660900"/>
          <p14:tracePt t="99999" x="4011613" y="4651375"/>
          <p14:tracePt t="100007" x="3984625" y="4651375"/>
          <p14:tracePt t="100014" x="3948113" y="4651375"/>
          <p14:tracePt t="100023" x="3938588" y="4651375"/>
          <p14:tracePt t="100030" x="3902075" y="4651375"/>
          <p14:tracePt t="100042" x="3883025" y="4660900"/>
          <p14:tracePt t="100047" x="3875088" y="4668838"/>
          <p14:tracePt t="100055" x="3856038" y="4668838"/>
          <p14:tracePt t="100063" x="3846513" y="4668838"/>
          <p14:tracePt t="100070" x="3838575" y="4668838"/>
          <p14:tracePt t="101070" x="3838575" y="4632325"/>
          <p14:tracePt t="101078" x="3810000" y="4614863"/>
          <p14:tracePt t="101086" x="3810000" y="4605338"/>
          <p14:tracePt t="101197" x="3802063" y="4605338"/>
          <p14:tracePt t="101230" x="3783013" y="4605338"/>
          <p14:tracePt t="101445" x="3775075" y="4595813"/>
          <p14:tracePt t="101758" x="3783013" y="4595813"/>
          <p14:tracePt t="101766" x="3802063" y="4595813"/>
          <p14:tracePt t="101782" x="3819525" y="4578350"/>
          <p14:tracePt t="101790" x="3838575" y="4578350"/>
          <p14:tracePt t="101798" x="3846513" y="4578350"/>
          <p14:tracePt t="101808" x="3856038" y="4578350"/>
          <p14:tracePt t="101814" x="3865563" y="4578350"/>
          <p14:tracePt t="101825" x="3883025" y="4578350"/>
          <p14:tracePt t="101830" x="3892550" y="4578350"/>
          <p14:tracePt t="101861" x="3902075" y="4578350"/>
          <p14:tracePt t="101909" x="3902075" y="4587875"/>
          <p14:tracePt t="101950" x="3892550" y="4587875"/>
          <p14:tracePt t="101966" x="3883025" y="4587875"/>
          <p14:tracePt t="101974" x="3865563" y="4587875"/>
          <p14:tracePt t="101990" x="3846513" y="4587875"/>
          <p14:tracePt t="101998" x="3819525" y="4587875"/>
          <p14:tracePt t="102006" x="3810000" y="4587875"/>
          <p14:tracePt t="102014" x="3802063" y="4587875"/>
          <p14:tracePt t="102024" x="3783013" y="4587875"/>
          <p14:tracePt t="102030" x="3775075" y="4578350"/>
          <p14:tracePt t="102046" x="3765550" y="4578350"/>
          <p14:tracePt t="102070" x="3756025" y="4578350"/>
          <p14:tracePt t="102094" x="3738563" y="4578350"/>
          <p14:tracePt t="102110" x="3729038" y="4587875"/>
          <p14:tracePt t="102118" x="3719513" y="4595813"/>
          <p14:tracePt t="102149" x="3719513" y="4605338"/>
          <p14:tracePt t="102165" x="3709988" y="4605338"/>
          <p14:tracePt t="102253" x="3692525" y="4605338"/>
          <p14:tracePt t="102261" x="3683000" y="4605338"/>
          <p14:tracePt t="102269" x="3673475" y="4605338"/>
          <p14:tracePt t="102277" x="3656013" y="4605338"/>
          <p14:tracePt t="102454" x="3646488" y="4605338"/>
          <p14:tracePt t="103198" x="3656013" y="4605338"/>
          <p14:tracePt t="103206" x="3683000" y="4605338"/>
          <p14:tracePt t="103214" x="3692525" y="4605338"/>
          <p14:tracePt t="103223" x="3719513" y="4614863"/>
          <p14:tracePt t="103230" x="3738563" y="4624388"/>
          <p14:tracePt t="103240" x="3765550" y="4624388"/>
          <p14:tracePt t="103246" x="3792538" y="4632325"/>
          <p14:tracePt t="103254" x="3829050" y="4641850"/>
          <p14:tracePt t="103262" x="3846513" y="4641850"/>
          <p14:tracePt t="103270" x="3856038" y="4641850"/>
          <p14:tracePt t="103278" x="3883025" y="4651375"/>
          <p14:tracePt t="103286" x="3883025" y="4660900"/>
          <p14:tracePt t="103494" x="3883025" y="4651375"/>
          <p14:tracePt t="103502" x="3883025" y="4641850"/>
          <p14:tracePt t="103510" x="3883025" y="4632325"/>
          <p14:tracePt t="103518" x="3892550" y="4624388"/>
          <p14:tracePt t="103582" x="3892550" y="4614863"/>
          <p14:tracePt t="103750" x="3892550" y="4605338"/>
          <p14:tracePt t="103774" x="3883025" y="4605338"/>
          <p14:tracePt t="103782" x="3875088" y="4605338"/>
          <p14:tracePt t="103790" x="3865563" y="4605338"/>
          <p14:tracePt t="103798" x="3846513" y="4605338"/>
          <p14:tracePt t="103807" x="3838575" y="4605338"/>
          <p14:tracePt t="103846" x="3829050" y="4605338"/>
          <p14:tracePt t="103878" x="3810000" y="4605338"/>
          <p14:tracePt t="103886" x="3802063" y="4605338"/>
          <p14:tracePt t="103894" x="3792538" y="4605338"/>
          <p14:tracePt t="103902" x="3783013" y="4605338"/>
          <p14:tracePt t="103910" x="3765550" y="4605338"/>
          <p14:tracePt t="103966" x="3746500" y="4587875"/>
          <p14:tracePt t="103982" x="3746500" y="4568825"/>
          <p14:tracePt t="103990" x="3746500" y="4551363"/>
          <p14:tracePt t="103998" x="3746500" y="4522788"/>
          <p14:tracePt t="104007" x="3746500" y="4478338"/>
          <p14:tracePt t="104014" x="3746500" y="4441825"/>
          <p14:tracePt t="104024" x="3746500" y="4413250"/>
          <p14:tracePt t="104030" x="3746500" y="4368800"/>
          <p14:tracePt t="104040" x="3746500" y="4313238"/>
          <p14:tracePt t="104046" x="3756025" y="4268788"/>
          <p14:tracePt t="104055" x="3765550" y="4232275"/>
          <p14:tracePt t="104062" x="3775075" y="4186238"/>
          <p14:tracePt t="104071" x="3775075" y="4167188"/>
          <p14:tracePt t="104078" x="3792538" y="4140200"/>
          <p14:tracePt t="104086" x="3792538" y="4130675"/>
          <p14:tracePt t="104094" x="3792538" y="4122738"/>
          <p14:tracePt t="104102" x="3792538" y="4113213"/>
          <p14:tracePt t="104110" x="3792538" y="4086225"/>
          <p14:tracePt t="104126" x="3792538" y="4076700"/>
          <p14:tracePt t="104134" x="3810000" y="4040188"/>
          <p14:tracePt t="104150" x="3810000" y="4003675"/>
          <p14:tracePt t="104159" x="3819525" y="3984625"/>
          <p14:tracePt t="104166" x="3838575" y="3948113"/>
          <p14:tracePt t="104174" x="3856038" y="3903663"/>
          <p14:tracePt t="104182" x="3883025" y="3857625"/>
          <p14:tracePt t="104191" x="3938588" y="3775075"/>
          <p14:tracePt t="104198" x="4011613" y="3684588"/>
          <p14:tracePt t="104207" x="4065588" y="3602038"/>
          <p14:tracePt t="104214" x="4102100" y="3538538"/>
          <p14:tracePt t="104224" x="4138613" y="3465513"/>
          <p14:tracePt t="104230" x="4148138" y="3419475"/>
          <p14:tracePt t="104240" x="4165600" y="3355975"/>
          <p14:tracePt t="104246" x="4165600" y="3319463"/>
          <p14:tracePt t="104255" x="4165600" y="3246438"/>
          <p14:tracePt t="104262" x="4165600" y="3192463"/>
          <p14:tracePt t="104270" x="4165600" y="3119438"/>
          <p14:tracePt t="104278" x="4157663" y="3054350"/>
          <p14:tracePt t="104286" x="4157663" y="2963863"/>
          <p14:tracePt t="104294" x="4129088" y="2854325"/>
          <p14:tracePt t="104302" x="4121150" y="2790825"/>
          <p14:tracePt t="104310" x="4121150" y="2698750"/>
          <p14:tracePt t="104318" x="4121150" y="2589213"/>
          <p14:tracePt t="104326" x="4121150" y="2481263"/>
          <p14:tracePt t="104334" x="4121150" y="2371725"/>
          <p14:tracePt t="104342" x="4157663" y="2243138"/>
          <p14:tracePt t="104350" x="4230688" y="2106613"/>
          <p14:tracePt t="104360" x="4248150" y="1997075"/>
          <p14:tracePt t="104366" x="4267200" y="1914525"/>
          <p14:tracePt t="104374" x="4267200" y="1841500"/>
          <p14:tracePt t="104382" x="4267200" y="1797050"/>
          <p14:tracePt t="104391" x="4267200" y="1741488"/>
          <p14:tracePt t="104398" x="4267200" y="1704975"/>
          <p14:tracePt t="104407" x="4267200" y="1687513"/>
          <p14:tracePt t="104414" x="4267200" y="1651000"/>
          <p14:tracePt t="104425" x="4267200" y="1641475"/>
          <p14:tracePt t="104430" x="4267200" y="1614488"/>
          <p14:tracePt t="104441" x="4267200" y="1595438"/>
          <p14:tracePt t="104446" x="4267200" y="1541463"/>
          <p14:tracePt t="104456" x="4267200" y="1495425"/>
          <p14:tracePt t="104462" x="4284663" y="1477963"/>
          <p14:tracePt t="104478" x="4284663" y="1449388"/>
          <p14:tracePt t="104486" x="4284663" y="1441450"/>
          <p14:tracePt t="104494" x="4294188" y="1412875"/>
          <p14:tracePt t="104502" x="4294188" y="1404938"/>
          <p14:tracePt t="104510" x="4311650" y="1376363"/>
          <p14:tracePt t="104518" x="4311650" y="1368425"/>
          <p14:tracePt t="104526" x="4321175" y="1349375"/>
          <p14:tracePt t="104534" x="4321175" y="1331913"/>
          <p14:tracePt t="104542" x="4321175" y="1312863"/>
          <p14:tracePt t="104550" x="4330700" y="1285875"/>
          <p14:tracePt t="104559" x="4330700" y="1276350"/>
          <p14:tracePt t="104566" x="4330700" y="1239838"/>
          <p14:tracePt t="104574" x="4330700" y="1231900"/>
          <p14:tracePt t="104582" x="4330700" y="1222375"/>
          <p14:tracePt t="104591" x="4330700" y="1203325"/>
          <p14:tracePt t="104598" x="4330700" y="1195388"/>
          <p14:tracePt t="104607" x="4330700" y="1185863"/>
          <p14:tracePt t="104615" x="4330700" y="1176338"/>
          <p14:tracePt t="104623" x="4311650" y="1149350"/>
          <p14:tracePt t="104630" x="4311650" y="1139825"/>
          <p14:tracePt t="104645" x="4294188" y="1130300"/>
          <p14:tracePt t="104654" x="4275138" y="1130300"/>
          <p14:tracePt t="104662" x="4257675" y="1112838"/>
          <p14:tracePt t="104669" x="4248150" y="1103313"/>
          <p14:tracePt t="104677" x="4238625" y="1103313"/>
          <p14:tracePt t="104694" x="4230688" y="1093788"/>
          <p14:tracePt t="104702" x="4221163" y="1085850"/>
          <p14:tracePt t="104718" x="4202113" y="1085850"/>
          <p14:tracePt t="104726" x="4175125" y="1085850"/>
          <p14:tracePt t="104734" x="4138613" y="1085850"/>
          <p14:tracePt t="104742" x="4084638" y="1085850"/>
          <p14:tracePt t="104750" x="4038600" y="1085850"/>
          <p14:tracePt t="104759" x="4002088" y="1085850"/>
          <p14:tracePt t="104766" x="3938588" y="1112838"/>
          <p14:tracePt t="104773" x="3911600" y="1122363"/>
          <p14:tracePt t="104782" x="3875088" y="1130300"/>
          <p14:tracePt t="104791" x="3865563" y="1139825"/>
          <p14:tracePt t="104807" x="3856038" y="1149350"/>
          <p14:tracePt t="104830" x="3846513" y="1149350"/>
          <p14:tracePt t="104840" x="3838575" y="1158875"/>
          <p14:tracePt t="104846" x="3838575" y="1166813"/>
          <p14:tracePt t="104856" x="3819525" y="1195388"/>
          <p14:tracePt t="104862" x="3819525" y="1239838"/>
          <p14:tracePt t="104870" x="3810000" y="1268413"/>
          <p14:tracePt t="104878" x="3783013" y="1322388"/>
          <p14:tracePt t="104895" x="3775075" y="1422400"/>
          <p14:tracePt t="104902" x="3775075" y="1468438"/>
          <p14:tracePt t="104910" x="3775075" y="1477963"/>
          <p14:tracePt t="104918" x="3775075" y="1531938"/>
          <p14:tracePt t="104926" x="3775075" y="1550988"/>
          <p14:tracePt t="104934" x="3775075" y="1558925"/>
          <p14:tracePt t="104958" x="3775075" y="1568450"/>
          <p14:tracePt t="105006" x="3775075" y="1577975"/>
          <p14:tracePt t="105023" x="3775075" y="1595438"/>
          <p14:tracePt t="105039" x="3775075" y="1604963"/>
          <p14:tracePt t="105119" x="3775075" y="1614488"/>
          <p14:tracePt t="105254" x="3775075" y="1604963"/>
          <p14:tracePt t="105262" x="3775075" y="1595438"/>
          <p14:tracePt t="105270" x="3775075" y="1577975"/>
          <p14:tracePt t="105277" x="3775075" y="1568450"/>
          <p14:tracePt t="105293" x="3775075" y="1558925"/>
          <p14:tracePt t="105301" x="3775075" y="1531938"/>
          <p14:tracePt t="105309" x="3775075" y="1514475"/>
          <p14:tracePt t="105317" x="3783013" y="1485900"/>
          <p14:tracePt t="105325" x="3783013" y="1468438"/>
          <p14:tracePt t="105333" x="3783013" y="1449388"/>
          <p14:tracePt t="105342" x="3783013" y="1441450"/>
          <p14:tracePt t="105350" x="3783013" y="1431925"/>
          <p14:tracePt t="105358" x="3783013" y="1404938"/>
          <p14:tracePt t="105366" x="3783013" y="1385888"/>
          <p14:tracePt t="105374" x="3783013" y="1376363"/>
          <p14:tracePt t="105382" x="3783013" y="1368425"/>
          <p14:tracePt t="105430" x="3783013" y="1358900"/>
          <p14:tracePt t="105439" x="3783013" y="1349375"/>
          <p14:tracePt t="105446" x="3783013" y="1339850"/>
          <p14:tracePt t="105455" x="3783013" y="1312863"/>
          <p14:tracePt t="105462" x="3783013" y="1276350"/>
          <p14:tracePt t="105471" x="3783013" y="1239838"/>
          <p14:tracePt t="105478" x="3783013" y="1185863"/>
          <p14:tracePt t="105486" x="3783013" y="1149350"/>
          <p14:tracePt t="105494" x="3783013" y="1093788"/>
          <p14:tracePt t="105502" x="3783013" y="1039813"/>
          <p14:tracePt t="105510" x="3783013" y="993775"/>
          <p14:tracePt t="105518" x="3783013" y="957263"/>
          <p14:tracePt t="105526" x="3783013" y="939800"/>
          <p14:tracePt t="105534" x="3783013" y="920750"/>
          <p14:tracePt t="105542" x="3810000" y="903288"/>
          <p14:tracePt t="105550" x="3829050" y="884238"/>
          <p14:tracePt t="105574" x="3829050" y="866775"/>
          <p14:tracePt t="105582" x="3838575" y="857250"/>
          <p14:tracePt t="105902" x="3829050" y="866775"/>
          <p14:tracePt t="105910" x="3802063" y="911225"/>
          <p14:tracePt t="105918" x="3783013" y="966788"/>
          <p14:tracePt t="105926" x="3738563" y="1030288"/>
          <p14:tracePt t="105934" x="3719513" y="1076325"/>
          <p14:tracePt t="105943" x="3709988" y="1158875"/>
          <p14:tracePt t="105950" x="3683000" y="1212850"/>
          <p14:tracePt t="105957" x="3636963" y="1295400"/>
          <p14:tracePt t="105966" x="3636963" y="1331913"/>
          <p14:tracePt t="105974" x="3629025" y="1368425"/>
          <p14:tracePt t="105982" x="3629025" y="1385888"/>
          <p14:tracePt t="105991" x="3619500" y="1412875"/>
          <p14:tracePt t="105998" x="3609975" y="1449388"/>
          <p14:tracePt t="106008" x="3600450" y="1449388"/>
          <p14:tracePt t="106014" x="3600450" y="1468438"/>
          <p14:tracePt t="106030" x="3600450" y="1477963"/>
          <p14:tracePt t="106094" x="3600450" y="1485900"/>
          <p14:tracePt t="106111" x="3600450" y="1504950"/>
          <p14:tracePt t="106118" x="3600450" y="1514475"/>
          <p14:tracePt t="106134" x="3600450" y="1522413"/>
          <p14:tracePt t="108127" x="3592513" y="1522413"/>
          <p14:tracePt t="108135" x="3563938" y="1522413"/>
          <p14:tracePt t="108142" x="3563938" y="1531938"/>
          <p14:tracePt t="108150" x="3536950" y="1550988"/>
          <p14:tracePt t="108159" x="3527425" y="1558925"/>
          <p14:tracePt t="108166" x="3509963" y="1558925"/>
          <p14:tracePt t="108174" x="3500438" y="1568450"/>
          <p14:tracePt t="108230" x="3490913" y="1577975"/>
          <p14:tracePt t="108239" x="3482975" y="1577975"/>
          <p14:tracePt t="108255" x="3482975" y="1587500"/>
          <p14:tracePt t="108262" x="3473450" y="1587500"/>
          <p14:tracePt t="108278" x="3463925" y="1595438"/>
          <p14:tracePt t="108942" x="3455988" y="1604963"/>
          <p14:tracePt t="111823" x="3455988" y="1595438"/>
          <p14:tracePt t="112942" x="3455988" y="1624013"/>
          <p14:tracePt t="112951" x="3463925" y="1631950"/>
          <p14:tracePt t="112958" x="3473450" y="1641475"/>
          <p14:tracePt t="113311" x="3482975" y="1651000"/>
          <p14:tracePt t="113326" x="3482975" y="1677988"/>
          <p14:tracePt t="113334" x="3482975" y="1687513"/>
          <p14:tracePt t="113342" x="3482975" y="1714500"/>
          <p14:tracePt t="113350" x="3482975" y="1724025"/>
          <p14:tracePt t="113358" x="3482975" y="1760538"/>
          <p14:tracePt t="113366" x="3482975" y="1778000"/>
          <p14:tracePt t="113374" x="3482975" y="1814513"/>
          <p14:tracePt t="113382" x="3482975" y="1833563"/>
          <p14:tracePt t="113390" x="3482975" y="1887538"/>
          <p14:tracePt t="113398" x="3482975" y="1960563"/>
          <p14:tracePt t="113408" x="3482975" y="2033588"/>
          <p14:tracePt t="113414" x="3482975" y="2125663"/>
          <p14:tracePt t="113422" x="3482975" y="2189163"/>
          <p14:tracePt t="113429" x="3490913" y="2262188"/>
          <p14:tracePt t="113437" x="3490913" y="2316163"/>
          <p14:tracePt t="113445" x="3509963" y="2398713"/>
          <p14:tracePt t="113454" x="3527425" y="2471738"/>
          <p14:tracePt t="113461" x="3546475" y="2562225"/>
          <p14:tracePt t="113469" x="3546475" y="2644775"/>
          <p14:tracePt t="113477" x="3546475" y="2754313"/>
          <p14:tracePt t="113485" x="3546475" y="2827338"/>
          <p14:tracePt t="113494" x="3546475" y="2900363"/>
          <p14:tracePt t="113502" x="3546475" y="3009900"/>
          <p14:tracePt t="113510" x="3546475" y="3082925"/>
          <p14:tracePt t="113518" x="3546475" y="3155950"/>
          <p14:tracePt t="113526" x="3546475" y="3246438"/>
          <p14:tracePt t="113534" x="3527425" y="3328988"/>
          <p14:tracePt t="113542" x="3519488" y="3392488"/>
          <p14:tracePt t="113550" x="3500438" y="3446463"/>
          <p14:tracePt t="113559" x="3482975" y="3529013"/>
          <p14:tracePt t="113567" x="3482975" y="3584575"/>
          <p14:tracePt t="113575" x="3463925" y="3638550"/>
          <p14:tracePt t="113582" x="3455988" y="3702050"/>
          <p14:tracePt t="113591" x="3455988" y="3730625"/>
          <p14:tracePt t="113598" x="3455988" y="3757613"/>
          <p14:tracePt t="113607" x="3455988" y="3784600"/>
          <p14:tracePt t="113614" x="3455988" y="3803650"/>
          <p14:tracePt t="113623" x="3446463" y="3840163"/>
          <p14:tracePt t="113630" x="3446463" y="3857625"/>
          <p14:tracePt t="113638" x="3446463" y="3884613"/>
          <p14:tracePt t="113645" x="3446463" y="3921125"/>
          <p14:tracePt t="113654" x="3446463" y="3940175"/>
          <p14:tracePt t="113661" x="3446463" y="3967163"/>
          <p14:tracePt t="113669" x="3446463" y="3984625"/>
          <p14:tracePt t="113677" x="3446463" y="4021138"/>
          <p14:tracePt t="113693" x="3446463" y="4040188"/>
          <p14:tracePt t="113701" x="3446463" y="4067175"/>
          <p14:tracePt t="113709" x="3446463" y="4086225"/>
          <p14:tracePt t="113718" x="3446463" y="4122738"/>
          <p14:tracePt t="113726" x="3482975" y="4176713"/>
          <p14:tracePt t="113734" x="3490913" y="4195763"/>
          <p14:tracePt t="113742" x="3519488" y="4240213"/>
          <p14:tracePt t="113750" x="3536950" y="4268788"/>
          <p14:tracePt t="113758" x="3546475" y="4286250"/>
          <p14:tracePt t="113766" x="3556000" y="4332288"/>
          <p14:tracePt t="113775" x="3556000" y="4340225"/>
          <p14:tracePt t="113782" x="3556000" y="4368800"/>
          <p14:tracePt t="113791" x="3556000" y="4376738"/>
          <p14:tracePt t="113798" x="3556000" y="4413250"/>
          <p14:tracePt t="113814" x="3556000" y="4441825"/>
          <p14:tracePt t="113824" x="3556000" y="4459288"/>
          <p14:tracePt t="113830" x="3556000" y="4478338"/>
          <p14:tracePt t="113839" x="3556000" y="4505325"/>
          <p14:tracePt t="113846" x="3556000" y="4551363"/>
          <p14:tracePt t="113856" x="3556000" y="4568825"/>
          <p14:tracePt t="113862" x="3556000" y="4595813"/>
          <p14:tracePt t="113870" x="3556000" y="4614863"/>
          <p14:tracePt t="113878" x="3556000" y="4624388"/>
          <p14:tracePt t="113893" x="3556000" y="4651375"/>
          <p14:tracePt t="113894" x="3556000" y="4668838"/>
          <p14:tracePt t="113902" x="3556000" y="4678363"/>
          <p14:tracePt t="113918" x="3556000" y="4687888"/>
          <p14:tracePt t="113926" x="3556000" y="4705350"/>
          <p14:tracePt t="113942" x="3546475" y="4751388"/>
          <p14:tracePt t="113950" x="3527425" y="4768850"/>
          <p14:tracePt t="113958" x="3509963" y="4797425"/>
          <p14:tracePt t="113966" x="3500438" y="4841875"/>
          <p14:tracePt t="113975" x="3482975" y="4887913"/>
          <p14:tracePt t="113982" x="3463925" y="4943475"/>
          <p14:tracePt t="113991" x="3463925" y="4960938"/>
          <p14:tracePt t="113998" x="3463925" y="5006975"/>
          <p14:tracePt t="114006" x="3463925" y="5016500"/>
          <p14:tracePt t="114366" x="3446463" y="5024438"/>
          <p14:tracePt t="114374" x="3427413" y="5024438"/>
          <p14:tracePt t="114382" x="3373438" y="5024438"/>
          <p14:tracePt t="114390" x="3363913" y="5024438"/>
          <p14:tracePt t="114398" x="3327400" y="5033963"/>
          <p14:tracePt t="114407" x="3317875" y="5033963"/>
          <p14:tracePt t="114413" x="3281363" y="5053013"/>
          <p14:tracePt t="114421" x="3236913" y="5060950"/>
          <p14:tracePt t="114429" x="3200400" y="5070475"/>
          <p14:tracePt t="114437" x="3163888" y="5080000"/>
          <p14:tracePt t="114445" x="3127375" y="5097463"/>
          <p14:tracePt t="114454" x="3117850" y="5106988"/>
          <p14:tracePt t="114461" x="3100388" y="5116513"/>
          <p14:tracePt t="114469" x="3081338" y="5126038"/>
          <p14:tracePt t="115031" x="3108325" y="5126038"/>
          <p14:tracePt t="115039" x="3136900" y="5126038"/>
          <p14:tracePt t="115046" x="3181350" y="5153025"/>
          <p14:tracePt t="115055" x="3190875" y="5153025"/>
          <p14:tracePt t="115063" x="3227388" y="5153025"/>
          <p14:tracePt t="115072" x="3236913" y="5153025"/>
          <p14:tracePt t="115102" x="3244850" y="5153025"/>
          <p14:tracePt t="115399" x="3263900" y="5153025"/>
          <p14:tracePt t="115462" x="3309938" y="5153025"/>
          <p14:tracePt t="115478" x="3346450" y="5153025"/>
          <p14:tracePt t="115487" x="3382963" y="5170488"/>
          <p14:tracePt t="115494" x="3419475" y="5180013"/>
          <p14:tracePt t="115502" x="3463925" y="5216525"/>
          <p14:tracePt t="115510" x="3527425" y="5233988"/>
          <p14:tracePt t="115519" x="3592513" y="5280025"/>
          <p14:tracePt t="115525" x="3609975" y="5299075"/>
          <p14:tracePt t="115533" x="3656013" y="5343525"/>
          <p14:tracePt t="115541" x="3683000" y="5372100"/>
          <p14:tracePt t="115549" x="3683000" y="5380038"/>
          <p14:tracePt t="115557" x="3702050" y="5408613"/>
          <p14:tracePt t="115565" x="3702050" y="5416550"/>
          <p14:tracePt t="115573" x="3702050" y="5426075"/>
          <p14:tracePt t="115589" x="3702050" y="5445125"/>
          <p14:tracePt t="115598" x="3702050" y="5453063"/>
          <p14:tracePt t="115606" x="3702050" y="5462588"/>
          <p14:tracePt t="115614" x="3692525" y="5472113"/>
          <p14:tracePt t="115646" x="3673475" y="5472113"/>
          <p14:tracePt t="115655" x="3665538" y="5472113"/>
          <p14:tracePt t="115671" x="3656013" y="5472113"/>
          <p14:tracePt t="115678" x="3636963" y="5472113"/>
          <p14:tracePt t="115686" x="3629025" y="5472113"/>
          <p14:tracePt t="115694" x="3609975" y="5472113"/>
          <p14:tracePt t="115702" x="3592513" y="5472113"/>
          <p14:tracePt t="115710" x="3573463" y="5472113"/>
          <p14:tracePt t="115718" x="3536950" y="5472113"/>
          <p14:tracePt t="115726" x="3519488" y="5472113"/>
          <p14:tracePt t="115734" x="3482975" y="5472113"/>
          <p14:tracePt t="115742" x="3463925" y="5472113"/>
          <p14:tracePt t="115750" x="3455988" y="5472113"/>
          <p14:tracePt t="115758" x="3427413" y="5462588"/>
          <p14:tracePt t="115766" x="3427413" y="5453063"/>
          <p14:tracePt t="115782" x="3409950" y="5453063"/>
          <p14:tracePt t="115791" x="3400425" y="5453063"/>
          <p14:tracePt t="115855" x="3382963" y="5453063"/>
          <p14:tracePt t="115863" x="3354388" y="5453063"/>
          <p14:tracePt t="115871" x="3309938" y="5453063"/>
          <p14:tracePt t="115878" x="3281363" y="5453063"/>
          <p14:tracePt t="115887" x="3244850" y="5453063"/>
          <p14:tracePt t="115909" x="3163888" y="5453063"/>
          <p14:tracePt t="115912" x="3127375" y="5453063"/>
          <p14:tracePt t="115918" x="3100388" y="5453063"/>
          <p14:tracePt t="115926" x="3081338" y="5453063"/>
          <p14:tracePt t="115943" x="3054350" y="5445125"/>
          <p14:tracePt t="115999" x="3054350" y="5426075"/>
          <p14:tracePt t="116006" x="3044825" y="5416550"/>
          <p14:tracePt t="116014" x="3035300" y="5408613"/>
          <p14:tracePt t="116023" x="3017838" y="5389563"/>
          <p14:tracePt t="116030" x="2998788" y="5372100"/>
          <p14:tracePt t="116039" x="2981325" y="5353050"/>
          <p14:tracePt t="116046" x="2962275" y="5343525"/>
          <p14:tracePt t="116057" x="2944813" y="5326063"/>
          <p14:tracePt t="116062" x="2935288" y="5316538"/>
          <p14:tracePt t="116073" x="2925763" y="5299075"/>
          <p14:tracePt t="116078" x="2917825" y="5289550"/>
          <p14:tracePt t="116087" x="2917825" y="5270500"/>
          <p14:tracePt t="116102" x="2917825" y="5233988"/>
          <p14:tracePt t="116110" x="2917825" y="5189538"/>
          <p14:tracePt t="116118" x="2917825" y="5153025"/>
          <p14:tracePt t="116126" x="2935288" y="5126038"/>
          <p14:tracePt t="116134" x="2990850" y="5080000"/>
          <p14:tracePt t="116142" x="3017838" y="5053013"/>
          <p14:tracePt t="116150" x="3054350" y="5006975"/>
          <p14:tracePt t="116158" x="3071813" y="5006975"/>
          <p14:tracePt t="116166" x="3100388" y="4970463"/>
          <p14:tracePt t="116175" x="3117850" y="4960938"/>
          <p14:tracePt t="116182" x="3163888" y="4951413"/>
          <p14:tracePt t="116191" x="3190875" y="4943475"/>
          <p14:tracePt t="116198" x="3254375" y="4914900"/>
          <p14:tracePt t="116206" x="3327400" y="4906963"/>
          <p14:tracePt t="116214" x="3419475" y="4887913"/>
          <p14:tracePt t="116223" x="3500438" y="4878388"/>
          <p14:tracePt t="116230" x="3556000" y="4851400"/>
          <p14:tracePt t="116239" x="3673475" y="4841875"/>
          <p14:tracePt t="116246" x="3783013" y="4841875"/>
          <p14:tracePt t="116256" x="3892550" y="4841875"/>
          <p14:tracePt t="116262" x="3984625" y="4841875"/>
          <p14:tracePt t="116272" x="4038600" y="4841875"/>
          <p14:tracePt t="116278" x="4065588" y="4841875"/>
          <p14:tracePt t="116286" x="4075113" y="4841875"/>
          <p14:tracePt t="116294" x="4102100" y="4851400"/>
          <p14:tracePt t="116302" x="4121150" y="4870450"/>
          <p14:tracePt t="116310" x="4129088" y="4887913"/>
          <p14:tracePt t="116318" x="4129088" y="4897438"/>
          <p14:tracePt t="116326" x="4138613" y="4933950"/>
          <p14:tracePt t="116334" x="4138613" y="4951413"/>
          <p14:tracePt t="116342" x="4165600" y="4997450"/>
          <p14:tracePt t="116350" x="4165600" y="5024438"/>
          <p14:tracePt t="116358" x="4165600" y="5033963"/>
          <p14:tracePt t="116366" x="4165600" y="5043488"/>
          <p14:tracePt t="116374" x="4165600" y="5060950"/>
          <p14:tracePt t="116382" x="4165600" y="5070475"/>
          <p14:tracePt t="116390" x="4165600" y="5080000"/>
          <p14:tracePt t="116398" x="4165600" y="5106988"/>
          <p14:tracePt t="116406" x="4165600" y="5116513"/>
          <p14:tracePt t="116414" x="4165600" y="5126038"/>
          <p14:tracePt t="116423" x="4138613" y="5160963"/>
          <p14:tracePt t="116430" x="4111625" y="5160963"/>
          <p14:tracePt t="116439" x="4075113" y="5170488"/>
          <p14:tracePt t="116446" x="4029075" y="5170488"/>
          <p14:tracePt t="116456" x="3975100" y="5180013"/>
          <p14:tracePt t="116462" x="3948113" y="5207000"/>
          <p14:tracePt t="116472" x="3902075" y="5216525"/>
          <p14:tracePt t="116478" x="3865563" y="5216525"/>
          <p14:tracePt t="116486" x="3856038" y="5216525"/>
          <p14:tracePt t="116494" x="3846513" y="5226050"/>
          <p14:tracePt t="116502" x="3829050" y="5226050"/>
          <p14:tracePt t="116510" x="3819525" y="5226050"/>
          <p14:tracePt t="116518" x="3810000" y="5226050"/>
          <p14:tracePt t="116525" x="3802063" y="5226050"/>
          <p14:tracePt t="116533" x="3783013" y="5226050"/>
          <p14:tracePt t="116541" x="3765550" y="5226050"/>
          <p14:tracePt t="116549" x="3719513" y="5233988"/>
          <p14:tracePt t="116557" x="3665538" y="5243513"/>
          <p14:tracePt t="116565" x="3619500" y="5243513"/>
          <p14:tracePt t="116573" x="3563938" y="5243513"/>
          <p14:tracePt t="116581" x="3509963" y="5243513"/>
          <p14:tracePt t="116590" x="3463925" y="5243513"/>
          <p14:tracePt t="116598" x="3436938" y="5243513"/>
          <p14:tracePt t="116606" x="3400425" y="5243513"/>
          <p14:tracePt t="116614" x="3363913" y="5243513"/>
          <p14:tracePt t="116630" x="3354388" y="5243513"/>
          <p14:tracePt t="116653" x="3346450" y="5243513"/>
          <p14:tracePt t="116661" x="3327400" y="5243513"/>
          <p14:tracePt t="116677" x="3317875" y="5243513"/>
          <p14:tracePt t="116702" x="3309938" y="5253038"/>
          <p14:tracePt t="116822" x="3317875" y="5253038"/>
          <p14:tracePt t="116830" x="3363913" y="5253038"/>
          <p14:tracePt t="116839" x="3400425" y="5253038"/>
          <p14:tracePt t="116846" x="3455988" y="5253038"/>
          <p14:tracePt t="116856" x="3482975" y="5253038"/>
          <p14:tracePt t="116862" x="3536950" y="5253038"/>
          <p14:tracePt t="116872" x="3600450" y="5253038"/>
          <p14:tracePt t="116878" x="3636963" y="5253038"/>
          <p14:tracePt t="116889" x="3683000" y="5262563"/>
          <p14:tracePt t="116908" x="3756025" y="5262563"/>
          <p14:tracePt t="116911" x="3783013" y="5262563"/>
          <p14:tracePt t="116918" x="3802063" y="5262563"/>
          <p14:tracePt t="116958" x="3810000" y="5262563"/>
          <p14:tracePt t="117031" x="3802063" y="5262563"/>
          <p14:tracePt t="117046" x="3792538" y="5262563"/>
          <p14:tracePt t="117071" x="3783013" y="5262563"/>
          <p14:tracePt t="117086" x="3775075" y="5262563"/>
          <p14:tracePt t="117103" x="3765550" y="5262563"/>
          <p14:tracePt t="117118" x="3756025" y="5262563"/>
          <p14:tracePt t="117150" x="3746500" y="5262563"/>
          <p14:tracePt t="117158" x="3738563" y="5262563"/>
          <p14:tracePt t="117166" x="3719513" y="5262563"/>
          <p14:tracePt t="117174" x="3709988" y="5262563"/>
          <p14:tracePt t="117191" x="3702050" y="5262563"/>
          <p14:tracePt t="117198" x="3683000" y="5262563"/>
          <p14:tracePt t="117206" x="3665538" y="5262563"/>
          <p14:tracePt t="117214" x="3636963" y="5262563"/>
          <p14:tracePt t="117224" x="3619500" y="5262563"/>
          <p14:tracePt t="117230" x="3609975" y="5262563"/>
          <p14:tracePt t="117240" x="3592513" y="5262563"/>
          <p14:tracePt t="117246" x="3582988" y="5262563"/>
          <p14:tracePt t="117262" x="3573463" y="5262563"/>
          <p14:tracePt t="117414" x="3573463" y="5253038"/>
          <p14:tracePt t="117422" x="3592513" y="5233988"/>
          <p14:tracePt t="117430" x="3629025" y="5226050"/>
          <p14:tracePt t="117438" x="3646488" y="5216525"/>
          <p14:tracePt t="117446" x="3656013" y="5216525"/>
          <p14:tracePt t="117457" x="3692525" y="5207000"/>
          <p14:tracePt t="117462" x="3709988" y="5207000"/>
          <p14:tracePt t="117473" x="3729038" y="5207000"/>
          <p14:tracePt t="117710" x="3719513" y="5207000"/>
          <p14:tracePt t="117719" x="3709988" y="5207000"/>
          <p14:tracePt t="117726" x="3692525" y="5207000"/>
          <p14:tracePt t="117734" x="3683000" y="5207000"/>
          <p14:tracePt t="117750" x="3646488" y="5207000"/>
          <p14:tracePt t="117758" x="3619500" y="5207000"/>
          <p14:tracePt t="117766" x="3563938" y="5207000"/>
          <p14:tracePt t="117774" x="3509963" y="5207000"/>
          <p14:tracePt t="117782" x="3455988" y="5207000"/>
          <p14:tracePt t="117791" x="3400425" y="5207000"/>
          <p14:tracePt t="117798" x="3336925" y="5207000"/>
          <p14:tracePt t="117807" x="3281363" y="5233988"/>
          <p14:tracePt t="117814" x="3217863" y="5233988"/>
          <p14:tracePt t="117824" x="3163888" y="5233988"/>
          <p14:tracePt t="117830" x="3136900" y="5233988"/>
          <p14:tracePt t="117839" x="3090863" y="5233988"/>
          <p14:tracePt t="117846" x="3081338" y="5233988"/>
          <p14:tracePt t="117857" x="3071813" y="5233988"/>
          <p14:tracePt t="117862" x="3054350" y="5233988"/>
          <p14:tracePt t="117873" x="3044825" y="5233988"/>
          <p14:tracePt t="117879" x="3035300" y="5233988"/>
          <p14:tracePt t="117887" x="3027363" y="5233988"/>
          <p14:tracePt t="117911" x="2990850" y="5243513"/>
          <p14:tracePt t="117920" x="2981325" y="5243513"/>
          <p14:tracePt t="117926" x="2971800" y="5243513"/>
          <p14:tracePt t="117934" x="2954338" y="5243513"/>
          <p14:tracePt t="117942" x="2944813" y="5253038"/>
          <p14:tracePt t="117950" x="2917825" y="5262563"/>
          <p14:tracePt t="117958" x="2898775" y="5280025"/>
          <p14:tracePt t="117966" x="2871788" y="5307013"/>
          <p14:tracePt t="117976" x="2835275" y="5326063"/>
          <p14:tracePt t="117982" x="2817813" y="5343525"/>
          <p14:tracePt t="117992" x="2789238" y="5372100"/>
          <p14:tracePt t="117998" x="2771775" y="5380038"/>
          <p14:tracePt t="118006" x="2762250" y="5389563"/>
          <p14:tracePt t="118014" x="2744788" y="5416550"/>
          <p14:tracePt t="118023" x="2725738" y="5435600"/>
          <p14:tracePt t="118030" x="2708275" y="5445125"/>
          <p14:tracePt t="118039" x="2662238" y="5481638"/>
          <p14:tracePt t="118046" x="2643188" y="5489575"/>
          <p14:tracePt t="118056" x="2625725" y="5499100"/>
          <p14:tracePt t="118073" x="2606675" y="5518150"/>
          <p14:tracePt t="118079" x="2598738" y="5526088"/>
          <p14:tracePt t="118087" x="2589213" y="5535613"/>
          <p14:tracePt t="118095" x="2570163" y="5562600"/>
          <p14:tracePt t="118103" x="2552700" y="5581650"/>
          <p14:tracePt t="118110" x="2525713" y="5626100"/>
          <p14:tracePt t="118118" x="2506663" y="5635625"/>
          <p14:tracePt t="118126" x="2470150" y="5654675"/>
          <p14:tracePt t="118135" x="2452688" y="5691188"/>
          <p14:tracePt t="118150" x="2433638" y="5718175"/>
          <p14:tracePt t="118159" x="2425700" y="5727700"/>
          <p14:tracePt t="118166" x="2406650" y="5754688"/>
          <p14:tracePt t="118175" x="2389188" y="5772150"/>
          <p14:tracePt t="118183" x="2370138" y="5800725"/>
          <p14:tracePt t="118190" x="2333625" y="5827713"/>
          <p14:tracePt t="118198" x="2316163" y="5854700"/>
          <p14:tracePt t="118206" x="2297113" y="5891213"/>
          <p14:tracePt t="118214" x="2287588" y="5918200"/>
          <p14:tracePt t="118224" x="2270125" y="5964238"/>
          <p14:tracePt t="118230" x="2251075" y="5983288"/>
          <p14:tracePt t="118239" x="2251075" y="6010275"/>
          <p14:tracePt t="118246" x="2233613" y="6054725"/>
          <p14:tracePt t="118256" x="2224088" y="6073775"/>
          <p14:tracePt t="118262" x="2214563" y="6100763"/>
          <p14:tracePt t="118272" x="2214563" y="6119813"/>
          <p14:tracePt t="118278" x="2214563" y="6146800"/>
          <p14:tracePt t="118287" x="2206625" y="6164263"/>
          <p14:tracePt t="118295" x="2206625" y="6173788"/>
          <p14:tracePt t="118303" x="2206625" y="6192838"/>
          <p14:tracePt t="118310" x="2206625" y="6210300"/>
          <p14:tracePt t="118318" x="2206625" y="6219825"/>
          <p14:tracePt t="118335" x="2206625" y="6237288"/>
          <p14:tracePt t="118399" x="2206625" y="6246813"/>
          <p14:tracePt t="118527" x="2187575" y="6219825"/>
          <p14:tracePt t="118535" x="2187575" y="6210300"/>
          <p14:tracePt t="118551" x="2187575" y="6200775"/>
          <p14:tracePt t="118559" x="2187575" y="6192838"/>
          <p14:tracePt t="118567" x="2179638" y="6164263"/>
          <p14:tracePt t="118575" x="2160588" y="6146800"/>
          <p14:tracePt t="118582" x="2133600" y="6127750"/>
          <p14:tracePt t="118590" x="2133600" y="6119813"/>
          <p14:tracePt t="118598" x="2106613" y="6110288"/>
          <p14:tracePt t="118607" x="2087563" y="6100763"/>
          <p14:tracePt t="118614" x="2078038" y="6091238"/>
          <p14:tracePt t="118622" x="2051050" y="6064250"/>
          <p14:tracePt t="118629" x="2041525" y="6054725"/>
          <p14:tracePt t="118637" x="2005013" y="6046788"/>
          <p14:tracePt t="118646" x="1997075" y="6046788"/>
          <p14:tracePt t="118657" x="1978025" y="6046788"/>
          <p14:tracePt t="118663" x="1960563" y="6046788"/>
          <p14:tracePt t="118673" x="1951038" y="6046788"/>
          <p14:tracePt t="118983" x="1924050" y="6046788"/>
          <p14:tracePt t="118991" x="1914525" y="6046788"/>
          <p14:tracePt t="119015" x="1887538" y="6046788"/>
          <p14:tracePt t="119031" x="1878013" y="6054725"/>
          <p14:tracePt t="119039" x="1868488" y="6064250"/>
          <p14:tracePt t="119103" x="1868488" y="6073775"/>
          <p14:tracePt t="119143" x="1868488" y="6091238"/>
          <p14:tracePt t="119151" x="1868488" y="6100763"/>
          <p14:tracePt t="119167" x="1868488" y="6110288"/>
          <p14:tracePt t="119223" x="1868488" y="6119813"/>
          <p14:tracePt t="119359" x="1868488" y="6137275"/>
          <p14:tracePt t="119374" x="1868488" y="6156325"/>
          <p14:tracePt t="119383" x="1860550" y="6164263"/>
          <p14:tracePt t="119390" x="1841500" y="6164263"/>
          <p14:tracePt t="119399" x="1814513" y="6192838"/>
          <p14:tracePt t="119406" x="1804988" y="6200775"/>
          <p14:tracePt t="119415" x="1795463" y="6200775"/>
          <p14:tracePt t="119423" x="1787525" y="6200775"/>
          <p14:tracePt t="119543" x="1795463" y="6200775"/>
          <p14:tracePt t="119558" x="1814513" y="6192838"/>
          <p14:tracePt t="119727" x="1824038" y="6192838"/>
          <p14:tracePt t="119735" x="1814513" y="6192838"/>
          <p14:tracePt t="119743" x="1795463" y="6192838"/>
          <p14:tracePt t="119751" x="1787525" y="6192838"/>
          <p14:tracePt t="119758" x="1751013" y="6192838"/>
          <p14:tracePt t="119767" x="1722438" y="6192838"/>
          <p14:tracePt t="119774" x="1695450" y="6192838"/>
          <p14:tracePt t="119783" x="1641475" y="6192838"/>
          <p14:tracePt t="119791" x="1622425" y="6192838"/>
          <p14:tracePt t="119799" x="1585913" y="6192838"/>
          <p14:tracePt t="119807" x="1549400" y="6192838"/>
          <p14:tracePt t="119815" x="1531938" y="6192838"/>
          <p14:tracePt t="119824" x="1476375" y="6192838"/>
          <p14:tracePt t="119831" x="1439863" y="6192838"/>
          <p14:tracePt t="119840" x="1395413" y="6192838"/>
          <p14:tracePt t="119847" x="1366838" y="6192838"/>
          <p14:tracePt t="119857" x="1330325" y="6192838"/>
          <p14:tracePt t="119863" x="1276350" y="6192838"/>
          <p14:tracePt t="119873" x="1230313" y="6192838"/>
          <p14:tracePt t="119895" x="1084263" y="6192838"/>
          <p14:tracePt t="119903" x="1047750" y="6192838"/>
          <p14:tracePt t="119911" x="1011238" y="6192838"/>
          <p14:tracePt t="119919" x="957263" y="6192838"/>
          <p14:tracePt t="119927" x="893763" y="6183313"/>
          <p14:tracePt t="119935" x="838200" y="6164263"/>
          <p14:tracePt t="119942" x="774700" y="6156325"/>
          <p14:tracePt t="119951" x="711200" y="6127750"/>
          <p14:tracePt t="119960" x="638175" y="6110288"/>
          <p14:tracePt t="119967" x="574675" y="6091238"/>
          <p14:tracePt t="119976" x="528638" y="6073775"/>
          <p14:tracePt t="119982" x="501650" y="6073775"/>
          <p14:tracePt t="119991" x="482600" y="6064250"/>
          <p14:tracePt t="120127" x="465138" y="6046788"/>
          <p14:tracePt t="120150" x="465138" y="6037263"/>
          <p14:tracePt t="120166" x="465138" y="6027738"/>
          <p14:tracePt t="120174" x="465138" y="6018213"/>
          <p14:tracePt t="120190" x="465138" y="6010275"/>
          <p14:tracePt t="120206" x="465138" y="5991225"/>
          <p14:tracePt t="120214" x="465138" y="5983288"/>
          <p14:tracePt t="120229" x="465138" y="5973763"/>
          <p14:tracePt t="120245" x="465138" y="5954713"/>
          <p14:tracePt t="120253" x="465138" y="5946775"/>
          <p14:tracePt t="120261" x="465138" y="5937250"/>
          <p14:tracePt t="120285" x="465138" y="5927725"/>
          <p14:tracePt t="120302" x="465138" y="5918200"/>
          <p14:tracePt t="120326" x="465138" y="5910263"/>
          <p14:tracePt t="120342" x="465138" y="5900738"/>
          <p14:tracePt t="120350" x="465138" y="5891213"/>
          <p14:tracePt t="120358" x="465138" y="5873750"/>
          <p14:tracePt t="120366" x="465138" y="5854700"/>
          <p14:tracePt t="120375" x="492125" y="5837238"/>
          <p14:tracePt t="120383" x="538163" y="5818188"/>
          <p14:tracePt t="120391" x="601663" y="5791200"/>
          <p14:tracePt t="120398" x="655638" y="5781675"/>
          <p14:tracePt t="120406" x="728663" y="5781675"/>
          <p14:tracePt t="120414" x="830263" y="5754688"/>
          <p14:tracePt t="120423" x="939800" y="5735638"/>
          <p14:tracePt t="120430" x="1066800" y="5735638"/>
          <p14:tracePt t="120439" x="1212850" y="5735638"/>
          <p14:tracePt t="120446" x="1303338" y="5735638"/>
          <p14:tracePt t="120456" x="1412875" y="5735638"/>
          <p14:tracePt t="120462" x="1485900" y="5735638"/>
          <p14:tracePt t="120473" x="1595438" y="5735638"/>
          <p14:tracePt t="120478" x="1658938" y="5735638"/>
          <p14:tracePt t="120489" x="1731963" y="5735638"/>
          <p14:tracePt t="120495" x="1758950" y="5735638"/>
          <p14:tracePt t="120503" x="1804988" y="5754688"/>
          <p14:tracePt t="120510" x="1831975" y="5754688"/>
          <p14:tracePt t="120518" x="1878013" y="5764213"/>
          <p14:tracePt t="120526" x="1887538" y="5764213"/>
          <p14:tracePt t="120534" x="1895475" y="5772150"/>
          <p14:tracePt t="120542" x="1941513" y="5791200"/>
          <p14:tracePt t="120550" x="1951038" y="5800725"/>
          <p14:tracePt t="120558" x="1987550" y="5818188"/>
          <p14:tracePt t="120576" x="2005013" y="5837238"/>
          <p14:tracePt t="120583" x="2024063" y="5845175"/>
          <p14:tracePt t="120598" x="2033588" y="5854700"/>
          <p14:tracePt t="120630" x="2033588" y="5864225"/>
          <p14:tracePt t="120637" x="2033588" y="5873750"/>
          <p14:tracePt t="120645" x="2033588" y="5881688"/>
          <p14:tracePt t="120670" x="2041525" y="5900738"/>
          <p14:tracePt t="120694" x="2041525" y="5910263"/>
          <p14:tracePt t="120710" x="2041525" y="5918200"/>
          <p14:tracePt t="120718" x="2051050" y="5927725"/>
          <p14:tracePt t="120759" x="2051050" y="5937250"/>
          <p14:tracePt t="121191" x="2051050" y="5946775"/>
          <p14:tracePt t="121223" x="2051050" y="5954713"/>
          <p14:tracePt t="121279" x="2051050" y="5964238"/>
          <p14:tracePt t="121910" x="2060575" y="5973763"/>
          <p14:tracePt t="121919" x="2078038" y="5983288"/>
          <p14:tracePt t="121926" x="2106613" y="6000750"/>
          <p14:tracePt t="121934" x="2114550" y="6000750"/>
          <p14:tracePt t="121942" x="2133600" y="6000750"/>
          <p14:tracePt t="121950" x="2160588" y="6010275"/>
          <p14:tracePt t="121958" x="2179638" y="6018213"/>
          <p14:tracePt t="121966" x="2197100" y="6027738"/>
          <p14:tracePt t="122294" x="2206625" y="6027738"/>
          <p14:tracePt t="122302" x="2214563" y="6027738"/>
          <p14:tracePt t="122310" x="2243138" y="6027738"/>
          <p14:tracePt t="122318" x="2251075" y="6027738"/>
          <p14:tracePt t="122326" x="2260600" y="6027738"/>
          <p14:tracePt t="122334" x="2306638" y="6018213"/>
          <p14:tracePt t="122342" x="2316163" y="6018213"/>
          <p14:tracePt t="122350" x="2333625" y="6010275"/>
          <p14:tracePt t="122358" x="2389188" y="5991225"/>
          <p14:tracePt t="122366" x="2416175" y="5983288"/>
          <p14:tracePt t="122374" x="2479675" y="5964238"/>
          <p14:tracePt t="122382" x="2506663" y="5954713"/>
          <p14:tracePt t="122391" x="2579688" y="5937250"/>
          <p14:tracePt t="122398" x="2635250" y="5927725"/>
          <p14:tracePt t="122406" x="2708275" y="5927725"/>
          <p14:tracePt t="122414" x="2798763" y="5927725"/>
          <p14:tracePt t="122422" x="2889250" y="5927725"/>
          <p14:tracePt t="122430" x="3008313" y="5927725"/>
          <p14:tracePt t="122439" x="3081338" y="5927725"/>
          <p14:tracePt t="122446" x="3154363" y="5927725"/>
          <p14:tracePt t="122455" x="3190875" y="5927725"/>
          <p14:tracePt t="122462" x="3208338" y="5927725"/>
          <p14:tracePt t="122472" x="3227388" y="5927725"/>
          <p14:tracePt t="122566" x="3236913" y="5918200"/>
          <p14:tracePt t="122575" x="3236913" y="5910263"/>
          <p14:tracePt t="122598" x="3236913" y="5900738"/>
          <p14:tracePt t="122694" x="3254375" y="5891213"/>
          <p14:tracePt t="122702" x="3300413" y="5873750"/>
          <p14:tracePt t="122710" x="3327400" y="5864225"/>
          <p14:tracePt t="122718" x="3382963" y="5864225"/>
          <p14:tracePt t="122726" x="3409950" y="5864225"/>
          <p14:tracePt t="122734" x="3463925" y="5864225"/>
          <p14:tracePt t="122742" x="3536950" y="5864225"/>
          <p14:tracePt t="122750" x="3582988" y="5864225"/>
          <p14:tracePt t="122758" x="3619500" y="5881688"/>
          <p14:tracePt t="122766" x="3656013" y="5891213"/>
          <p14:tracePt t="122774" x="3683000" y="5910263"/>
          <p14:tracePt t="122782" x="3709988" y="5927725"/>
          <p14:tracePt t="122791" x="3729038" y="5937250"/>
          <p14:tracePt t="122798" x="3756025" y="5954713"/>
          <p14:tracePt t="122814" x="3775075" y="5964238"/>
          <p14:tracePt t="122822" x="3810000" y="5973763"/>
          <p14:tracePt t="122830" x="3856038" y="6010275"/>
          <p14:tracePt t="122839" x="3883025" y="6027738"/>
          <p14:tracePt t="122846" x="3984625" y="6046788"/>
          <p14:tracePt t="122855" x="4084638" y="6100763"/>
          <p14:tracePt t="122862" x="4157663" y="6127750"/>
          <p14:tracePt t="122872" x="4275138" y="6173788"/>
          <p14:tracePt t="122878" x="4394200" y="6210300"/>
          <p14:tracePt t="122892" x="4503738" y="6210300"/>
          <p14:tracePt t="122896" x="4613275" y="6210300"/>
          <p14:tracePt t="122902" x="4686300" y="6229350"/>
          <p14:tracePt t="122910" x="4749800" y="6237288"/>
          <p14:tracePt t="122918" x="4786313" y="6246813"/>
          <p14:tracePt t="122926" x="4803775" y="6246813"/>
          <p14:tracePt t="122934" x="4822825" y="6246813"/>
          <p14:tracePt t="122942" x="4840288" y="6265863"/>
          <p14:tracePt t="122950" x="4868863" y="6265863"/>
          <p14:tracePt t="122958" x="4876800" y="6273800"/>
          <p14:tracePt t="122966" x="4886325" y="6273800"/>
          <p14:tracePt t="122974" x="4895850" y="6273800"/>
          <p14:tracePt t="122982" x="4913313" y="6273800"/>
          <p14:tracePt t="122990" x="4922838" y="6273800"/>
          <p14:tracePt t="123006" x="4949825" y="6273800"/>
          <p14:tracePt t="123014" x="4968875" y="6283325"/>
          <p14:tracePt t="123022" x="4978400" y="6283325"/>
          <p14:tracePt t="123030" x="4995863" y="6283325"/>
          <p14:tracePt t="123039" x="5014913" y="6292850"/>
          <p14:tracePt t="123046" x="5032375" y="6310313"/>
          <p14:tracePt t="123055" x="5041900" y="6310313"/>
          <p14:tracePt t="123062" x="5049838" y="6310313"/>
          <p14:tracePt t="123072" x="5086350" y="6310313"/>
          <p14:tracePt t="123078" x="5095875" y="6310313"/>
          <p14:tracePt t="123088" x="5132388" y="6319838"/>
          <p14:tracePt t="123094" x="5159375" y="6319838"/>
          <p14:tracePt t="123101" x="5187950" y="6319838"/>
          <p14:tracePt t="123109" x="5232400" y="6338888"/>
          <p14:tracePt t="123117" x="5287963" y="6338888"/>
          <p14:tracePt t="123125" x="5314950" y="6338888"/>
          <p14:tracePt t="123133" x="5368925" y="6338888"/>
          <p14:tracePt t="123141" x="5424488" y="6338888"/>
          <p14:tracePt t="123149" x="5487988" y="6338888"/>
          <p14:tracePt t="123157" x="5543550" y="6338888"/>
          <p14:tracePt t="123165" x="5580063" y="6338888"/>
          <p14:tracePt t="123173" x="5624513" y="6338888"/>
          <p14:tracePt t="123181" x="5643563" y="6338888"/>
          <p14:tracePt t="123189" x="5670550" y="6338888"/>
          <p14:tracePt t="123197" x="5688013" y="6338888"/>
          <p14:tracePt t="123205" x="5716588" y="6338888"/>
          <p14:tracePt t="123214" x="5753100" y="6338888"/>
          <p14:tracePt t="123221" x="5770563" y="6338888"/>
          <p14:tracePt t="123230" x="5826125" y="6338888"/>
          <p14:tracePt t="123237" x="5870575" y="6338888"/>
          <p14:tracePt t="123246" x="5926138" y="6338888"/>
          <p14:tracePt t="123254" x="6016625" y="6338888"/>
          <p14:tracePt t="123261" x="6108700" y="6338888"/>
          <p14:tracePt t="123271" x="6199188" y="6338888"/>
          <p14:tracePt t="123278" x="6362700" y="6338888"/>
          <p14:tracePt t="123287" x="6508750" y="6338888"/>
          <p14:tracePt t="123294" x="6654800" y="6338888"/>
          <p14:tracePt t="123302" x="6783388" y="6338888"/>
          <p14:tracePt t="123310" x="6892925" y="6338888"/>
          <p14:tracePt t="123318" x="6946900" y="6338888"/>
          <p14:tracePt t="123326" x="6964363" y="6338888"/>
          <p14:tracePt t="123431" x="6973888" y="6338888"/>
          <p14:tracePt t="123662" x="6946900" y="6338888"/>
          <p14:tracePt t="123671" x="6910388" y="6338888"/>
          <p14:tracePt t="123678" x="6873875" y="6338888"/>
          <p14:tracePt t="123687" x="6856413" y="6338888"/>
          <p14:tracePt t="123703" x="6837363" y="6338888"/>
          <p14:tracePt t="123782" x="6827838" y="6338888"/>
          <p14:tracePt t="123798" x="6819900" y="6338888"/>
          <p14:tracePt t="123814" x="6819900" y="6329363"/>
          <p14:tracePt t="123887" x="6819900" y="6319838"/>
          <p14:tracePt t="123909" x="6819900" y="6310313"/>
          <p14:tracePt t="123917" x="6819900" y="6302375"/>
          <p14:tracePt t="123925" x="6819900" y="6292850"/>
          <p14:tracePt t="123950" x="6819900" y="6283325"/>
          <p14:tracePt t="123958" x="6827838" y="6273800"/>
          <p14:tracePt t="123966" x="6837363" y="6265863"/>
          <p14:tracePt t="123982" x="6864350" y="6265863"/>
          <p14:tracePt t="123990" x="6883400" y="6246813"/>
          <p14:tracePt t="123998" x="6919913" y="6237288"/>
          <p14:tracePt t="124014" x="6929438" y="6237288"/>
          <p14:tracePt t="124022" x="6946900" y="6237288"/>
          <p14:tracePt t="124030" x="6964363" y="6237288"/>
          <p14:tracePt t="124046" x="6973888" y="6237288"/>
          <p14:tracePt t="124174" x="6983413" y="6237288"/>
          <p14:tracePt t="124446" x="6992938" y="6246813"/>
          <p14:tracePt t="124455" x="7037388" y="6246813"/>
          <p14:tracePt t="124462" x="7138988" y="6237288"/>
          <p14:tracePt t="124471" x="7248525" y="6237288"/>
          <p14:tracePt t="124478" x="7339013" y="6237288"/>
          <p14:tracePt t="124489" x="7485063" y="6237288"/>
          <p14:tracePt t="124494" x="7667625" y="6237288"/>
          <p14:tracePt t="124503" x="7794625" y="6237288"/>
          <p14:tracePt t="124510" x="7921625" y="6237288"/>
          <p14:tracePt t="124519" x="8067675" y="6237288"/>
          <p14:tracePt t="124527" x="8177213" y="6237288"/>
          <p14:tracePt t="124534" x="8232775" y="6237288"/>
          <p14:tracePt t="124542" x="8277225" y="6237288"/>
          <p14:tracePt t="124550" x="8286750" y="6246813"/>
          <p14:tracePt t="124773" x="8277225" y="6246813"/>
          <p14:tracePt t="124781" x="8232775" y="6246813"/>
          <p14:tracePt t="124789" x="8177213" y="6246813"/>
          <p14:tracePt t="124797" x="8104188" y="6246813"/>
          <p14:tracePt t="124805" x="8050213" y="6246813"/>
          <p14:tracePt t="124814" x="7958138" y="6246813"/>
          <p14:tracePt t="124823" x="7877175" y="6229350"/>
          <p14:tracePt t="124830" x="7804150" y="6219825"/>
          <p14:tracePt t="124839" x="7694613" y="6200775"/>
          <p14:tracePt t="124846" x="7631113" y="6192838"/>
          <p14:tracePt t="124855" x="7575550" y="6192838"/>
          <p14:tracePt t="124862" x="7521575" y="6192838"/>
          <p14:tracePt t="124872" x="7485063" y="6192838"/>
          <p14:tracePt t="124878" x="7458075" y="6192838"/>
          <p14:tracePt t="124893" x="7448550" y="6192838"/>
          <p14:tracePt t="124904" x="7429500" y="6192838"/>
          <p14:tracePt t="124918" x="7412038" y="6192838"/>
          <p14:tracePt t="124926" x="7402513" y="6192838"/>
          <p14:tracePt t="124934" x="7375525" y="6192838"/>
          <p14:tracePt t="124942" x="7339013" y="6192838"/>
          <p14:tracePt t="124950" x="7302500" y="6192838"/>
          <p14:tracePt t="124958" x="7265988" y="6192838"/>
          <p14:tracePt t="124966" x="7219950" y="6192838"/>
          <p14:tracePt t="124974" x="7183438" y="6192838"/>
          <p14:tracePt t="124982" x="7156450" y="6192838"/>
          <p14:tracePt t="124990" x="7129463" y="6192838"/>
          <p14:tracePt t="124998" x="7110413" y="6192838"/>
          <p14:tracePt t="125006" x="7065963" y="6164263"/>
          <p14:tracePt t="125014" x="7056438" y="6164263"/>
          <p14:tracePt t="125022" x="7037388" y="6164263"/>
          <p14:tracePt t="125030" x="7029450" y="6164263"/>
          <p14:tracePt t="125046" x="7019925" y="6164263"/>
          <p14:tracePt t="125055" x="7010400" y="6164263"/>
          <p14:tracePt t="125062" x="6973888" y="6164263"/>
          <p14:tracePt t="125072" x="6946900" y="6164263"/>
          <p14:tracePt t="125078" x="6929438" y="6164263"/>
          <p14:tracePt t="125088" x="6900863" y="6156325"/>
          <p14:tracePt t="125094" x="6883400" y="6156325"/>
          <p14:tracePt t="125103" x="6846888" y="6156325"/>
          <p14:tracePt t="125110" x="6800850" y="6156325"/>
          <p14:tracePt t="125118" x="6783388" y="6156325"/>
          <p14:tracePt t="125126" x="6746875" y="6156325"/>
          <p14:tracePt t="125134" x="6727825" y="6156325"/>
          <p14:tracePt t="125142" x="6700838" y="6156325"/>
          <p14:tracePt t="125158" x="6691313" y="6156325"/>
          <p14:tracePt t="125239" x="6664325" y="6156325"/>
          <p14:tracePt t="125247" x="6654800" y="6156325"/>
          <p14:tracePt t="125255" x="6645275" y="6156325"/>
          <p14:tracePt t="125263" x="6637338" y="6156325"/>
          <p14:tracePt t="125273" x="6610350" y="6156325"/>
          <p14:tracePt t="125290" x="6600825" y="6156325"/>
          <p14:tracePt t="125431" x="6618288" y="6156325"/>
          <p14:tracePt t="125439" x="6673850" y="6156325"/>
          <p14:tracePt t="125447" x="6737350" y="6156325"/>
          <p14:tracePt t="125456" x="6791325" y="6156325"/>
          <p14:tracePt t="125463" x="6883400" y="6156325"/>
          <p14:tracePt t="125473" x="6956425" y="6156325"/>
          <p14:tracePt t="125479" x="7029450" y="6156325"/>
          <p14:tracePt t="125489" x="7138988" y="6156325"/>
          <p14:tracePt t="125495" x="7212013" y="6156325"/>
          <p14:tracePt t="125505" x="7283450" y="6156325"/>
          <p14:tracePt t="125511" x="7385050" y="6156325"/>
          <p14:tracePt t="125519" x="7475538" y="6156325"/>
          <p14:tracePt t="125527" x="7567613" y="6156325"/>
          <p14:tracePt t="125535" x="7658100" y="6156325"/>
          <p14:tracePt t="125543" x="7731125" y="6156325"/>
          <p14:tracePt t="125551" x="7767638" y="6156325"/>
          <p14:tracePt t="125559" x="7785100" y="6156325"/>
          <p14:tracePt t="125567" x="7794625" y="6156325"/>
          <p14:tracePt t="125574" x="7813675" y="6156325"/>
          <p14:tracePt t="125702" x="7794625" y="6137275"/>
          <p14:tracePt t="125710" x="7777163" y="6137275"/>
          <p14:tracePt t="125718" x="7731125" y="6137275"/>
          <p14:tracePt t="125726" x="7704138" y="6127750"/>
          <p14:tracePt t="125734" x="7685088" y="6119813"/>
          <p14:tracePt t="125742" x="7648575" y="6119813"/>
          <p14:tracePt t="125750" x="7621588" y="6110288"/>
          <p14:tracePt t="125758" x="7585075" y="6110288"/>
          <p14:tracePt t="125766" x="7575550" y="6110288"/>
          <p14:tracePt t="125774" x="7548563" y="6110288"/>
          <p14:tracePt t="125782" x="7531100" y="6110288"/>
          <p14:tracePt t="125790" x="7502525" y="6110288"/>
          <p14:tracePt t="125798" x="7475538" y="6110288"/>
          <p14:tracePt t="125807" x="7429500" y="6110288"/>
          <p14:tracePt t="125814" x="7392988" y="6110288"/>
          <p14:tracePt t="125822" x="7339013" y="6110288"/>
          <p14:tracePt t="125831" x="7283450" y="6110288"/>
          <p14:tracePt t="125839" x="7212013" y="6110288"/>
          <p14:tracePt t="125846" x="7129463" y="6100763"/>
          <p14:tracePt t="125855" x="7037388" y="6083300"/>
          <p14:tracePt t="125863" x="6946900" y="6073775"/>
          <p14:tracePt t="125869" x="6827838" y="6054725"/>
          <p14:tracePt t="125877" x="6754813" y="6046788"/>
          <p14:tracePt t="125889" x="6681788" y="6037263"/>
          <p14:tracePt t="125893" x="6564313" y="6018213"/>
          <p14:tracePt t="125901" x="6518275" y="5983288"/>
          <p14:tracePt t="125909" x="6472238" y="5973763"/>
          <p14:tracePt t="125917" x="6399213" y="5937250"/>
          <p14:tracePt t="125925" x="6362700" y="5918200"/>
          <p14:tracePt t="125934" x="6326188" y="5918200"/>
          <p14:tracePt t="125942" x="6308725" y="5910263"/>
          <p14:tracePt t="125950" x="6281738" y="5910263"/>
          <p14:tracePt t="125958" x="6235700" y="5900738"/>
          <p14:tracePt t="125966" x="6208713" y="5881688"/>
          <p14:tracePt t="125974" x="6162675" y="5873750"/>
          <p14:tracePt t="125982" x="6116638" y="5864225"/>
          <p14:tracePt t="125990" x="6099175" y="5864225"/>
          <p14:tracePt t="125998" x="6062663" y="5854700"/>
          <p14:tracePt t="126006" x="6016625" y="5827713"/>
          <p14:tracePt t="126014" x="5989638" y="5818188"/>
          <p14:tracePt t="126022" x="5953125" y="5808663"/>
          <p14:tracePt t="126030" x="5916613" y="5800725"/>
          <p14:tracePt t="126038" x="5843588" y="5745163"/>
          <p14:tracePt t="126046" x="5826125" y="5735638"/>
          <p14:tracePt t="126054" x="5770563" y="5699125"/>
          <p14:tracePt t="126062" x="5724525" y="5681663"/>
          <p14:tracePt t="126071" x="5680075" y="5645150"/>
          <p14:tracePt t="126078" x="5616575" y="5618163"/>
          <p14:tracePt t="126088" x="5570538" y="5599113"/>
          <p14:tracePt t="126094" x="5543550" y="5572125"/>
          <p14:tracePt t="126102" x="5470525" y="5562600"/>
          <p14:tracePt t="126110" x="5424488" y="5545138"/>
          <p14:tracePt t="126118" x="5360988" y="5526088"/>
          <p14:tracePt t="126126" x="5324475" y="5518150"/>
          <p14:tracePt t="126134" x="5260975" y="5508625"/>
          <p14:tracePt t="126142" x="5195888" y="5472113"/>
          <p14:tracePt t="126150" x="5159375" y="5472113"/>
          <p14:tracePt t="126158" x="5114925" y="5445125"/>
          <p14:tracePt t="126166" x="5068888" y="5426075"/>
          <p14:tracePt t="126174" x="5022850" y="5389563"/>
          <p14:tracePt t="126182" x="4959350" y="5362575"/>
          <p14:tracePt t="126190" x="4913313" y="5353050"/>
          <p14:tracePt t="126198" x="4876800" y="5343525"/>
          <p14:tracePt t="126207" x="4832350" y="5343525"/>
          <p14:tracePt t="126214" x="4803775" y="5335588"/>
          <p14:tracePt t="126223" x="4759325" y="5307013"/>
          <p14:tracePt t="126230" x="4730750" y="5307013"/>
          <p14:tracePt t="126238" x="4722813" y="5299075"/>
          <p14:tracePt t="126246" x="4713288" y="5299075"/>
          <p14:tracePt t="126254" x="4703763" y="5289550"/>
          <p14:tracePt t="126262" x="4686300" y="5289550"/>
          <p14:tracePt t="126271" x="4667250" y="5289550"/>
          <p14:tracePt t="126278" x="4649788" y="5280025"/>
          <p14:tracePt t="126287" x="4640263" y="5280025"/>
          <p14:tracePt t="126294" x="4630738" y="5280025"/>
          <p14:tracePt t="126302" x="4603750" y="5280025"/>
          <p14:tracePt t="126310" x="4594225" y="5280025"/>
          <p14:tracePt t="126318" x="4576763" y="5280025"/>
          <p14:tracePt t="126326" x="4549775" y="5280025"/>
          <p14:tracePt t="126334" x="4530725" y="5280025"/>
          <p14:tracePt t="126342" x="4503738" y="5280025"/>
          <p14:tracePt t="126350" x="4484688" y="5280025"/>
          <p14:tracePt t="126358" x="4457700" y="5280025"/>
          <p14:tracePt t="126366" x="4440238" y="5262563"/>
          <p14:tracePt t="126374" x="4430713" y="5262563"/>
          <p14:tracePt t="126382" x="4413250" y="5253038"/>
          <p14:tracePt t="126398" x="4394200" y="5243513"/>
          <p14:tracePt t="126406" x="4376738" y="5243513"/>
          <p14:tracePt t="126414" x="4348163" y="5243513"/>
          <p14:tracePt t="126422" x="4330700" y="5233988"/>
          <p14:tracePt t="126430" x="4311650" y="5233988"/>
          <p14:tracePt t="126437" x="4294188" y="5233988"/>
          <p14:tracePt t="126446" x="4267200" y="5233988"/>
          <p14:tracePt t="126454" x="4257675" y="5233988"/>
          <p14:tracePt t="126462" x="4230688" y="5233988"/>
          <p14:tracePt t="126471" x="4194175" y="5233988"/>
          <p14:tracePt t="126478" x="4184650" y="5233988"/>
          <p14:tracePt t="126487" x="4148138" y="5233988"/>
          <p14:tracePt t="126494" x="4138613" y="5233988"/>
          <p14:tracePt t="126502" x="4121150" y="5233988"/>
          <p14:tracePt t="126510" x="4111625" y="5233988"/>
          <p14:tracePt t="126518" x="4102100" y="5233988"/>
          <p14:tracePt t="126831" x="4102100" y="5243513"/>
          <p14:tracePt t="126838" x="4102100" y="5262563"/>
          <p14:tracePt t="126846" x="4102100" y="5270500"/>
          <p14:tracePt t="126856" x="4111625" y="5280025"/>
          <p14:tracePt t="126872" x="4129088" y="5289550"/>
          <p14:tracePt t="126878" x="4148138" y="5299075"/>
          <p14:tracePt t="126893" x="4194175" y="5316538"/>
          <p14:tracePt t="126896" x="4202113" y="5316538"/>
          <p14:tracePt t="126905" x="4238625" y="5326063"/>
          <p14:tracePt t="126918" x="4267200" y="5343525"/>
          <p14:tracePt t="126926" x="4275138" y="5353050"/>
          <p14:tracePt t="127023" x="4267200" y="5353050"/>
          <p14:tracePt t="127030" x="4248150" y="5353050"/>
          <p14:tracePt t="127038" x="4221163" y="5353050"/>
          <p14:tracePt t="127046" x="4175125" y="5353050"/>
          <p14:tracePt t="127056" x="4148138" y="5353050"/>
          <p14:tracePt t="127062" x="4094163" y="5353050"/>
          <p14:tracePt t="127072" x="4075113" y="5353050"/>
          <p14:tracePt t="127078" x="4021138" y="5343525"/>
          <p14:tracePt t="127088" x="3992563" y="5335588"/>
          <p14:tracePt t="127094" x="3956050" y="5326063"/>
          <p14:tracePt t="127106" x="3919538" y="5316538"/>
          <p14:tracePt t="127109" x="3892550" y="5316538"/>
          <p14:tracePt t="127117" x="3846513" y="5299075"/>
          <p14:tracePt t="127125" x="3838575" y="5299075"/>
          <p14:tracePt t="127133" x="3819525" y="5289550"/>
          <p14:tracePt t="127141" x="3810000" y="5289550"/>
          <p14:tracePt t="127158" x="3802063" y="5280025"/>
          <p14:tracePt t="127190" x="3792538" y="5270500"/>
          <p14:tracePt t="127206" x="3792538" y="5262563"/>
          <p14:tracePt t="127222" x="3783013" y="5253038"/>
          <p14:tracePt t="127230" x="3775075" y="5243513"/>
          <p14:tracePt t="127262" x="3775075" y="5226050"/>
          <p14:tracePt t="127287" x="3775075" y="5216525"/>
          <p14:tracePt t="127310" x="3775075" y="5207000"/>
          <p14:tracePt t="127919" x="3765550" y="5197475"/>
          <p14:tracePt t="127926" x="3729038" y="5180013"/>
          <p14:tracePt t="127943" x="3729038" y="5170488"/>
          <p14:tracePt t="127959" x="3719513" y="5160963"/>
          <p14:tracePt t="127991" x="3719513" y="5143500"/>
          <p14:tracePt t="127999" x="3719513" y="5133975"/>
          <p14:tracePt t="128007" x="3719513" y="5126038"/>
          <p14:tracePt t="128015" x="3719513" y="5116513"/>
          <p14:tracePt t="128023" x="3719513" y="5097463"/>
          <p14:tracePt t="128040" x="3719513" y="5089525"/>
          <p14:tracePt t="128056" x="3738563" y="5070475"/>
          <p14:tracePt t="128063" x="3738563" y="5060950"/>
          <p14:tracePt t="128073" x="3746500" y="5043488"/>
          <p14:tracePt t="128090" x="3756025" y="5033963"/>
          <p14:tracePt t="128095" x="3765550" y="5006975"/>
          <p14:tracePt t="128105" x="3783013" y="4987925"/>
          <p14:tracePt t="128111" x="3802063" y="4979988"/>
          <p14:tracePt t="128119" x="3802063" y="4970463"/>
          <p14:tracePt t="128127" x="3829050" y="4951413"/>
          <p14:tracePt t="128135" x="3856038" y="4943475"/>
          <p14:tracePt t="128143" x="3883025" y="4943475"/>
          <p14:tracePt t="128150" x="3929063" y="4943475"/>
          <p14:tracePt t="128158" x="3984625" y="4943475"/>
          <p14:tracePt t="128166" x="4021138" y="4943475"/>
          <p14:tracePt t="128174" x="4065588" y="4943475"/>
          <p14:tracePt t="128182" x="4102100" y="4943475"/>
          <p14:tracePt t="128190" x="4165600" y="4960938"/>
          <p14:tracePt t="128198" x="4184650" y="4970463"/>
          <p14:tracePt t="128205" x="4230688" y="4997450"/>
          <p14:tracePt t="128214" x="4248150" y="5024438"/>
          <p14:tracePt t="128222" x="4257675" y="5024438"/>
          <p14:tracePt t="128230" x="4275138" y="5043488"/>
          <p14:tracePt t="128303" x="4275138" y="5053013"/>
          <p14:tracePt t="128310" x="4275138" y="5070475"/>
          <p14:tracePt t="128319" x="4267200" y="5089525"/>
          <p14:tracePt t="128326" x="4248150" y="5106988"/>
          <p14:tracePt t="128335" x="4248150" y="5116513"/>
          <p14:tracePt t="128343" x="4238625" y="5126038"/>
          <p14:tracePt t="128358" x="4221163" y="5153025"/>
          <p14:tracePt t="128367" x="4211638" y="5153025"/>
          <p14:tracePt t="128375" x="4202113" y="5153025"/>
          <p14:tracePt t="128383" x="4194175" y="5153025"/>
          <p14:tracePt t="128391" x="4175125" y="5153025"/>
          <p14:tracePt t="128399" x="4165600" y="5160963"/>
          <p14:tracePt t="128415" x="4157663" y="5170488"/>
          <p14:tracePt t="128425" x="4138613" y="5170488"/>
          <p14:tracePt t="128431" x="4121150" y="5189538"/>
          <p14:tracePt t="128439" x="4111625" y="5197475"/>
          <p14:tracePt t="128447" x="4094163" y="5197475"/>
          <p14:tracePt t="128455" x="4075113" y="5197475"/>
          <p14:tracePt t="128463" x="4057650" y="5207000"/>
          <p14:tracePt t="128472" x="4038600" y="5207000"/>
          <p14:tracePt t="128478" x="3992563" y="5207000"/>
          <p14:tracePt t="128490" x="3984625" y="5207000"/>
          <p14:tracePt t="128495" x="3938588" y="5207000"/>
          <p14:tracePt t="128505" x="3911600" y="5207000"/>
          <p14:tracePt t="128511" x="3883025" y="5207000"/>
          <p14:tracePt t="128519" x="3838575" y="5207000"/>
          <p14:tracePt t="128527" x="3819525" y="5207000"/>
          <p14:tracePt t="128535" x="3802063" y="5207000"/>
          <p14:tracePt t="128543" x="3775075" y="5207000"/>
          <p14:tracePt t="128551" x="3746500" y="5207000"/>
          <p14:tracePt t="128559" x="3738563" y="5207000"/>
          <p14:tracePt t="128567" x="3719513" y="5207000"/>
          <p14:tracePt t="128574" x="3709988" y="5197475"/>
          <p14:tracePt t="128583" x="3702050" y="5189538"/>
          <p14:tracePt t="128599" x="3702050" y="5180013"/>
          <p14:tracePt t="128622" x="3702050" y="5160963"/>
          <p14:tracePt t="128645" x="3702050" y="5153025"/>
          <p14:tracePt t="128653" x="3702050" y="5143500"/>
          <p14:tracePt t="128670" x="3702050" y="5126038"/>
          <p14:tracePt t="128694" x="3702050" y="5116513"/>
          <p14:tracePt t="128703" x="3702050" y="5106988"/>
          <p14:tracePt t="128718" x="3702050" y="5097463"/>
          <p14:tracePt t="128742" x="3702050" y="5089525"/>
          <p14:tracePt t="128750" x="3702050" y="5080000"/>
          <p14:tracePt t="128758" x="3702050" y="5070475"/>
          <p14:tracePt t="128766" x="3702050" y="5060950"/>
          <p14:tracePt t="128774" x="3702050" y="5043488"/>
          <p14:tracePt t="128782" x="3702050" y="5033963"/>
          <p14:tracePt t="128799" x="3692525" y="5024438"/>
          <p14:tracePt t="128831" x="3673475" y="4997450"/>
          <p14:tracePt t="128838" x="3665538" y="4987925"/>
          <p14:tracePt t="128846" x="3656013" y="4987925"/>
          <p14:tracePt t="128856" x="3619500" y="4970463"/>
          <p14:tracePt t="128862" x="3609975" y="4960938"/>
          <p14:tracePt t="128871" x="3582988" y="4933950"/>
          <p14:tracePt t="128878" x="3556000" y="4924425"/>
          <p14:tracePt t="128892" x="3509963" y="4897438"/>
          <p14:tracePt t="128896" x="3463925" y="4878388"/>
          <p14:tracePt t="128905" x="3419475" y="4870450"/>
          <p14:tracePt t="128910" x="3400425" y="4851400"/>
          <p14:tracePt t="128919" x="3346450" y="4824413"/>
          <p14:tracePt t="128926" x="3336925" y="4814888"/>
          <p14:tracePt t="128934" x="3309938" y="4797425"/>
          <p14:tracePt t="128942" x="3290888" y="4787900"/>
          <p14:tracePt t="128950" x="3273425" y="4778375"/>
          <p14:tracePt t="128958" x="3244850" y="4751388"/>
          <p14:tracePt t="128966" x="3236913" y="4741863"/>
          <p14:tracePt t="128974" x="3217863" y="4724400"/>
          <p14:tracePt t="128983" x="3200400" y="4705350"/>
          <p14:tracePt t="128992" x="3190875" y="4687888"/>
          <p14:tracePt t="128998" x="3163888" y="4651375"/>
          <p14:tracePt t="129008" x="3154363" y="4632325"/>
          <p14:tracePt t="129014" x="3136900" y="4605338"/>
          <p14:tracePt t="129022" x="3108325" y="4578350"/>
          <p14:tracePt t="129030" x="3054350" y="4522788"/>
          <p14:tracePt t="129039" x="3008313" y="4486275"/>
          <p14:tracePt t="129046" x="2908300" y="4449763"/>
          <p14:tracePt t="129055" x="2825750" y="4395788"/>
          <p14:tracePt t="129062" x="2781300" y="4368800"/>
          <p14:tracePt t="129072" x="2735263" y="4322763"/>
          <p14:tracePt t="129078" x="2671763" y="4286250"/>
          <p14:tracePt t="129088" x="2606675" y="4240213"/>
          <p14:tracePt t="129094" x="2570163" y="4213225"/>
          <p14:tracePt t="129105" x="2543175" y="4176713"/>
          <p14:tracePt t="129110" x="2533650" y="4159250"/>
          <p14:tracePt t="129119" x="2533650" y="4122738"/>
          <p14:tracePt t="129126" x="2533650" y="4094163"/>
          <p14:tracePt t="129134" x="2533650" y="4076700"/>
          <p14:tracePt t="129142" x="2533650" y="4067175"/>
          <p14:tracePt t="129150" x="2533650" y="4049713"/>
          <p14:tracePt t="129158" x="2533650" y="4030663"/>
          <p14:tracePt t="129166" x="2533650" y="4021138"/>
          <p14:tracePt t="129174" x="2543175" y="4013200"/>
          <p14:tracePt t="129182" x="2562225" y="3994150"/>
          <p14:tracePt t="129190" x="2589213" y="3984625"/>
          <p14:tracePt t="129199" x="2598738" y="3976688"/>
          <p14:tracePt t="129208" x="2606675" y="3976688"/>
          <p14:tracePt t="129214" x="2625725" y="3976688"/>
          <p14:tracePt t="129223" x="2635250" y="3967163"/>
          <p14:tracePt t="129246" x="2643188" y="3967163"/>
          <p14:tracePt t="129255" x="2662238" y="3967163"/>
          <p14:tracePt t="129262" x="2671763" y="3967163"/>
          <p14:tracePt t="129272" x="2679700" y="3967163"/>
          <p14:tracePt t="129278" x="2689225" y="3967163"/>
          <p14:tracePt t="129289" x="2708275" y="3940175"/>
          <p14:tracePt t="129294" x="2716213" y="3940175"/>
          <p14:tracePt t="129310" x="2725738" y="3940175"/>
          <p14:tracePt t="129326" x="2735263" y="3930650"/>
          <p14:tracePt t="129462" x="2735263" y="3948113"/>
          <p14:tracePt t="129470" x="2708275" y="3976688"/>
          <p14:tracePt t="129478" x="2689225" y="4021138"/>
          <p14:tracePt t="129487" x="2671763" y="4049713"/>
          <p14:tracePt t="129494" x="2652713" y="4086225"/>
          <p14:tracePt t="129504" x="2643188" y="4113213"/>
          <p14:tracePt t="129510" x="2643188" y="4149725"/>
          <p14:tracePt t="129519" x="2635250" y="4195763"/>
          <p14:tracePt t="129526" x="2616200" y="4213225"/>
          <p14:tracePt t="129534" x="2616200" y="4259263"/>
          <p14:tracePt t="129542" x="2606675" y="4276725"/>
          <p14:tracePt t="129550" x="2589213" y="4313238"/>
          <p14:tracePt t="129558" x="2579688" y="4359275"/>
          <p14:tracePt t="129566" x="2579688" y="4376738"/>
          <p14:tracePt t="129574" x="2579688" y="4405313"/>
          <p14:tracePt t="129582" x="2579688" y="4441825"/>
          <p14:tracePt t="129590" x="2579688" y="4459288"/>
          <p14:tracePt t="129598" x="2579688" y="4505325"/>
          <p14:tracePt t="129606" x="2579688" y="4559300"/>
          <p14:tracePt t="129614" x="2579688" y="4578350"/>
          <p14:tracePt t="129622" x="2579688" y="4605338"/>
          <p14:tracePt t="129630" x="2579688" y="4624388"/>
          <p14:tracePt t="129638" x="2579688" y="4651375"/>
          <p14:tracePt t="129646" x="2579688" y="4660900"/>
          <p14:tracePt t="129654" x="2579688" y="4687888"/>
          <p14:tracePt t="129662" x="2606675" y="4714875"/>
          <p14:tracePt t="129670" x="2606675" y="4724400"/>
          <p14:tracePt t="129678" x="2616200" y="4732338"/>
          <p14:tracePt t="129687" x="2625725" y="4741863"/>
          <p14:tracePt t="129694" x="2625725" y="4751388"/>
          <p14:tracePt t="129704" x="2643188" y="4768850"/>
          <p14:tracePt t="129710" x="2662238" y="4768850"/>
          <p14:tracePt t="129718" x="2708275" y="4778375"/>
          <p14:tracePt t="129726" x="2744788" y="4787900"/>
          <p14:tracePt t="129734" x="2762250" y="4787900"/>
          <p14:tracePt t="129742" x="2808288" y="4787900"/>
          <p14:tracePt t="130055" x="2817813" y="4797425"/>
          <p14:tracePt t="130183" x="2817813" y="4787900"/>
          <p14:tracePt t="130189" x="2825750" y="4768850"/>
          <p14:tracePt t="130197" x="2844800" y="4760913"/>
          <p14:tracePt t="130205" x="2844800" y="4751388"/>
          <p14:tracePt t="130213" x="2852738" y="4732338"/>
          <p14:tracePt t="130221" x="2852738" y="4714875"/>
          <p14:tracePt t="130229" x="2862263" y="4687888"/>
          <p14:tracePt t="130245" x="2889250" y="4641850"/>
          <p14:tracePt t="130253" x="2898775" y="4632325"/>
          <p14:tracePt t="130270" x="2898775" y="4624388"/>
          <p14:tracePt t="130286" x="2898775" y="4614863"/>
          <p14:tracePt t="130479" x="2898775" y="4641850"/>
          <p14:tracePt t="130487" x="2898775" y="4651375"/>
          <p14:tracePt t="130495" x="2898775" y="4660900"/>
          <p14:tracePt t="130504" x="2898775" y="4687888"/>
          <p14:tracePt t="130510" x="2898775" y="4697413"/>
          <p14:tracePt t="130519" x="2898775" y="4705350"/>
          <p14:tracePt t="130526" x="2898775" y="4732338"/>
          <p14:tracePt t="130535" x="2898775" y="4741863"/>
          <p14:tracePt t="130542" x="2898775" y="4751388"/>
          <p14:tracePt t="130550" x="2898775" y="4760913"/>
          <p14:tracePt t="130558" x="2898775" y="4768850"/>
          <p14:tracePt t="130566" x="2898775" y="4778375"/>
          <p14:tracePt t="130574" x="2898775" y="4787900"/>
          <p14:tracePt t="130582" x="2908300" y="4797425"/>
          <p14:tracePt t="130671" x="2908300" y="4805363"/>
          <p14:tracePt t="130815" x="2908300" y="4787900"/>
          <p14:tracePt t="130822" x="2908300" y="4778375"/>
          <p14:tracePt t="130830" x="2908300" y="4768850"/>
          <p14:tracePt t="130846" x="2908300" y="4760913"/>
          <p14:tracePt t="130855" x="2917825" y="4760913"/>
          <p14:tracePt t="130862" x="2925763" y="4751388"/>
          <p14:tracePt t="130871" x="2925763" y="4741863"/>
          <p14:tracePt t="131087" x="2925763" y="4724400"/>
          <p14:tracePt t="131094" x="2925763" y="4697413"/>
          <p14:tracePt t="131103" x="2925763" y="4678363"/>
          <p14:tracePt t="131110" x="2917825" y="4641850"/>
          <p14:tracePt t="131119" x="2908300" y="4624388"/>
          <p14:tracePt t="131126" x="2871788" y="4587875"/>
          <p14:tracePt t="131135" x="2817813" y="4514850"/>
          <p14:tracePt t="131142" x="2817813" y="4486275"/>
          <p14:tracePt t="131150" x="2798763" y="4441825"/>
          <p14:tracePt t="131158" x="2744788" y="4376738"/>
          <p14:tracePt t="131166" x="2735263" y="4332288"/>
          <p14:tracePt t="131174" x="2708275" y="4313238"/>
          <p14:tracePt t="131182" x="2689225" y="4295775"/>
          <p14:tracePt t="131191" x="2679700" y="4268788"/>
          <p14:tracePt t="131198" x="2671763" y="4240213"/>
          <p14:tracePt t="131208" x="2671763" y="4195763"/>
          <p14:tracePt t="131215" x="2652713" y="4167188"/>
          <p14:tracePt t="131224" x="2635250" y="4149725"/>
          <p14:tracePt t="131230" x="2625725" y="4103688"/>
          <p14:tracePt t="131238" x="2589213" y="4057650"/>
          <p14:tracePt t="131246" x="2589213" y="4030663"/>
          <p14:tracePt t="131255" x="2579688" y="3940175"/>
          <p14:tracePt t="131262" x="2562225" y="3867150"/>
          <p14:tracePt t="131271" x="2533650" y="3803650"/>
          <p14:tracePt t="131278" x="2533650" y="3784600"/>
          <p14:tracePt t="131288" x="2525713" y="3730625"/>
          <p14:tracePt t="131294" x="2516188" y="3665538"/>
          <p14:tracePt t="131305" x="2516188" y="3611563"/>
          <p14:tracePt t="131310" x="2516188" y="3556000"/>
          <p14:tracePt t="131319" x="2516188" y="3519488"/>
          <p14:tracePt t="131326" x="2516188" y="3465513"/>
          <p14:tracePt t="131335" x="2516188" y="3402013"/>
          <p14:tracePt t="131342" x="2516188" y="3292475"/>
          <p14:tracePt t="131350" x="2516188" y="3219450"/>
          <p14:tracePt t="131358" x="2516188" y="3163888"/>
          <p14:tracePt t="131366" x="2516188" y="3073400"/>
          <p14:tracePt t="131374" x="2562225" y="2973388"/>
          <p14:tracePt t="131382" x="2570163" y="2881313"/>
          <p14:tracePt t="131390" x="2616200" y="2781300"/>
          <p14:tracePt t="131398" x="2643188" y="2681288"/>
          <p14:tracePt t="131407" x="2679700" y="2617788"/>
          <p14:tracePt t="131415" x="2725738" y="2525713"/>
          <p14:tracePt t="131422" x="2762250" y="2425700"/>
          <p14:tracePt t="131430" x="2808288" y="2325688"/>
          <p14:tracePt t="131438" x="2825750" y="2279650"/>
          <p14:tracePt t="131446" x="2844800" y="2243138"/>
          <p14:tracePt t="131455" x="2881313" y="2189163"/>
          <p14:tracePt t="131462" x="2889250" y="2152650"/>
          <p14:tracePt t="131471" x="2898775" y="2125663"/>
          <p14:tracePt t="131478" x="2917825" y="2089150"/>
          <p14:tracePt t="131489" x="2925763" y="2060575"/>
          <p14:tracePt t="131494" x="2954338" y="2006600"/>
          <p14:tracePt t="131505" x="2990850" y="1951038"/>
          <p14:tracePt t="131510" x="3008313" y="1924050"/>
          <p14:tracePt t="131519" x="3044825" y="1870075"/>
          <p14:tracePt t="131526" x="3063875" y="1824038"/>
          <p14:tracePt t="131535" x="3136900" y="1731963"/>
          <p14:tracePt t="131542" x="3171825" y="1668463"/>
          <p14:tracePt t="131550" x="3217863" y="1651000"/>
          <p14:tracePt t="131558" x="3273425" y="1587500"/>
          <p14:tracePt t="131567" x="3327400" y="1522413"/>
          <p14:tracePt t="131574" x="3390900" y="1449388"/>
          <p14:tracePt t="131583" x="3419475" y="1422400"/>
          <p14:tracePt t="131591" x="3473450" y="1368425"/>
          <p14:tracePt t="131598" x="3490913" y="1322388"/>
          <p14:tracePt t="131607" x="3536950" y="1285875"/>
          <p14:tracePt t="131615" x="3563938" y="1268413"/>
          <p14:tracePt t="131622" x="3592513" y="1249363"/>
          <p14:tracePt t="131630" x="3619500" y="1222375"/>
          <p14:tracePt t="131638" x="3636963" y="1212850"/>
          <p14:tracePt t="131646" x="3646488" y="1212850"/>
          <p14:tracePt t="131654" x="3665538" y="1212850"/>
          <p14:tracePt t="131662" x="3673475" y="1212850"/>
          <p14:tracePt t="131670" x="3692525" y="1203325"/>
          <p14:tracePt t="131710" x="3709988" y="1203325"/>
          <p14:tracePt t="131719" x="3719513" y="1195388"/>
          <p14:tracePt t="131734" x="3719513" y="1185863"/>
          <p14:tracePt t="131766" x="3729038" y="1176338"/>
          <p14:tracePt t="132103" x="3709988" y="1185863"/>
          <p14:tracePt t="132110" x="3673475" y="1185863"/>
          <p14:tracePt t="132119" x="3636963" y="1185863"/>
          <p14:tracePt t="132125" x="3609975" y="1185863"/>
          <p14:tracePt t="132133" x="3573463" y="1185863"/>
          <p14:tracePt t="132141" x="3536950" y="1185863"/>
          <p14:tracePt t="132149" x="3527425" y="1185863"/>
          <p14:tracePt t="132157" x="3509963" y="1185863"/>
          <p14:tracePt t="132247" x="3500438" y="1195388"/>
          <p14:tracePt t="132254" x="3500438" y="1231900"/>
          <p14:tracePt t="132262" x="3500438" y="1285875"/>
          <p14:tracePt t="132272" x="3473450" y="1395413"/>
          <p14:tracePt t="132278" x="3446463" y="1477963"/>
          <p14:tracePt t="132288" x="3409950" y="1624013"/>
          <p14:tracePt t="132294" x="3373438" y="1741488"/>
          <p14:tracePt t="132304" x="3336925" y="1870075"/>
          <p14:tracePt t="132310" x="3300413" y="1997075"/>
          <p14:tracePt t="132321" x="3263900" y="2116138"/>
          <p14:tracePt t="132327" x="3236913" y="2225675"/>
          <p14:tracePt t="132335" x="3190875" y="2362200"/>
          <p14:tracePt t="132342" x="3144838" y="2508250"/>
          <p14:tracePt t="132350" x="3071813" y="2662238"/>
          <p14:tracePt t="132358" x="3008313" y="2827338"/>
          <p14:tracePt t="132366" x="2898775" y="3054350"/>
          <p14:tracePt t="132374" x="2735263" y="3375025"/>
          <p14:tracePt t="132382" x="2579688" y="3730625"/>
          <p14:tracePt t="132391" x="2425700" y="4049713"/>
          <p14:tracePt t="132398" x="2306638" y="4322763"/>
          <p14:tracePt t="132407" x="2206625" y="4660900"/>
          <p14:tracePt t="132414" x="2133600" y="4924425"/>
          <p14:tracePt t="132423" x="2087563" y="5106988"/>
          <p14:tracePt t="132430" x="2033588" y="5316538"/>
          <p14:tracePt t="132438" x="2024063" y="5408613"/>
          <p14:tracePt t="132446" x="2005013" y="5526088"/>
          <p14:tracePt t="132455" x="2005013" y="5618163"/>
          <p14:tracePt t="132462" x="2005013" y="5708650"/>
          <p14:tracePt t="132471" x="2005013" y="5764213"/>
          <p14:tracePt t="132478" x="2005013" y="5791200"/>
          <p14:tracePt t="132488" x="2005013" y="5837238"/>
          <p14:tracePt t="132494" x="2005013" y="5864225"/>
          <p14:tracePt t="132505" x="2005013" y="5873750"/>
          <p14:tracePt t="132510" x="2014538" y="5900738"/>
          <p14:tracePt t="132521" x="2033588" y="5918200"/>
          <p14:tracePt t="132534" x="2041525" y="5937250"/>
          <p14:tracePt t="132542" x="2051050" y="5946775"/>
          <p14:tracePt t="132558" x="2078038" y="5973763"/>
          <p14:tracePt t="132566" x="2087563" y="5973763"/>
          <p14:tracePt t="132574" x="2114550" y="5991225"/>
          <p14:tracePt t="132582" x="2143125" y="6000750"/>
          <p14:tracePt t="132590" x="2179638" y="6018213"/>
          <p14:tracePt t="132607" x="2187575" y="6018213"/>
          <p14:tracePt t="132614" x="2197100" y="6027738"/>
          <p14:tracePt t="132759" x="2151063" y="6027738"/>
          <p14:tracePt t="132767" x="2114550" y="6037263"/>
          <p14:tracePt t="132775" x="2014538" y="6083300"/>
          <p14:tracePt t="132783" x="1987550" y="6083300"/>
          <p14:tracePt t="132790" x="1941513" y="6083300"/>
          <p14:tracePt t="132798" x="1924050" y="6083300"/>
          <p14:tracePt t="132822" x="1895475" y="6091238"/>
          <p14:tracePt t="132830" x="1887538" y="6091238"/>
          <p14:tracePt t="132838" x="1878013" y="6091238"/>
          <p14:tracePt t="132846" x="1851025" y="6091238"/>
          <p14:tracePt t="132854" x="1814513" y="6091238"/>
          <p14:tracePt t="132862" x="1758950" y="6091238"/>
          <p14:tracePt t="132871" x="1695450" y="6091238"/>
          <p14:tracePt t="132878" x="1622425" y="6091238"/>
          <p14:tracePt t="132890" x="1531938" y="6091238"/>
          <p14:tracePt t="132894" x="1422400" y="6091238"/>
          <p14:tracePt t="132904" x="1330325" y="6091238"/>
          <p14:tracePt t="132910" x="1222375" y="6073775"/>
          <p14:tracePt t="132918" x="1120775" y="6046788"/>
          <p14:tracePt t="132926" x="1057275" y="6000750"/>
          <p14:tracePt t="132934" x="939800" y="5964238"/>
          <p14:tracePt t="132942" x="857250" y="5910263"/>
          <p14:tracePt t="132950" x="793750" y="5873750"/>
          <p14:tracePt t="132958" x="711200" y="5781675"/>
          <p14:tracePt t="132966" x="674688" y="5718175"/>
          <p14:tracePt t="132974" x="665163" y="5662613"/>
          <p14:tracePt t="132982" x="665163" y="5589588"/>
          <p14:tracePt t="132990" x="665163" y="5489575"/>
          <p14:tracePt t="132998" x="665163" y="5435600"/>
          <p14:tracePt t="133006" x="665163" y="5362575"/>
          <p14:tracePt t="133014" x="665163" y="5289550"/>
          <p14:tracePt t="133022" x="665163" y="5233988"/>
          <p14:tracePt t="133030" x="665163" y="5189538"/>
          <p14:tracePt t="133038" x="665163" y="5153025"/>
          <p14:tracePt t="133046" x="665163" y="5143500"/>
          <p14:tracePt t="133054" x="665163" y="5126038"/>
          <p14:tracePt t="133086" x="674688" y="5116513"/>
          <p14:tracePt t="133110" x="701675" y="5116513"/>
          <p14:tracePt t="133119" x="720725" y="5116513"/>
          <p14:tracePt t="133126" x="765175" y="5143500"/>
          <p14:tracePt t="133134" x="793750" y="5153025"/>
          <p14:tracePt t="133142" x="811213" y="5153025"/>
          <p14:tracePt t="133150" x="847725" y="5170488"/>
          <p14:tracePt t="133158" x="874713" y="5170488"/>
          <p14:tracePt t="133166" x="903288" y="5197475"/>
          <p14:tracePt t="133198" x="920750" y="5207000"/>
          <p14:tracePt t="133231" x="920750" y="5226050"/>
          <p14:tracePt t="133238" x="920750" y="5243513"/>
          <p14:tracePt t="133247" x="920750" y="5253038"/>
          <p14:tracePt t="133256" x="920750" y="5280025"/>
          <p14:tracePt t="133263" x="930275" y="5299075"/>
          <p14:tracePt t="133272" x="957263" y="5343525"/>
          <p14:tracePt t="133279" x="966788" y="5353050"/>
          <p14:tracePt t="133295" x="966788" y="5372100"/>
          <p14:tracePt t="133305" x="974725" y="5389563"/>
          <p14:tracePt t="133327" x="984250" y="5416550"/>
          <p14:tracePt t="133367" x="984250" y="5426075"/>
          <p14:tracePt t="133399" x="984250" y="5435600"/>
          <p14:tracePt t="133439" x="984250" y="5453063"/>
          <p14:tracePt t="133463" x="984250" y="5462588"/>
          <p14:tracePt t="133470" x="984250" y="5472113"/>
          <p14:tracePt t="133487" x="984250" y="5481638"/>
          <p14:tracePt t="133519" x="984250" y="5499100"/>
          <p14:tracePt t="133551" x="984250" y="5508625"/>
          <p14:tracePt t="133567" x="984250" y="5518150"/>
          <p14:tracePt t="133598" x="984250" y="5535613"/>
          <p14:tracePt t="133662" x="984250" y="5545138"/>
          <p14:tracePt t="133670" x="966788" y="5554663"/>
          <p14:tracePt t="133678" x="957263" y="5554663"/>
          <p14:tracePt t="133686" x="939800" y="5562600"/>
          <p14:tracePt t="133694" x="930275" y="5562600"/>
          <p14:tracePt t="133855" x="920750" y="5562600"/>
          <p14:tracePt t="133862" x="920750" y="5554663"/>
          <p14:tracePt t="133870" x="920750" y="5535613"/>
          <p14:tracePt t="133879" x="930275" y="5518150"/>
          <p14:tracePt t="133893" x="939800" y="5499100"/>
          <p14:tracePt t="133893" x="974725" y="5481638"/>
          <p14:tracePt t="133902" x="1003300" y="5445125"/>
          <p14:tracePt t="133909" x="1039813" y="5426075"/>
          <p14:tracePt t="133917" x="1112838" y="5399088"/>
          <p14:tracePt t="133925" x="1166813" y="5389563"/>
          <p14:tracePt t="133933" x="1258888" y="5380038"/>
          <p14:tracePt t="133941" x="1339850" y="5362575"/>
          <p14:tracePt t="133949" x="1468438" y="5335588"/>
          <p14:tracePt t="133957" x="1612900" y="5326063"/>
          <p14:tracePt t="133966" x="1741488" y="5307013"/>
          <p14:tracePt t="133974" x="1860550" y="5289550"/>
          <p14:tracePt t="133982" x="2005013" y="5262563"/>
          <p14:tracePt t="133989" x="2114550" y="5253038"/>
          <p14:tracePt t="133997" x="2206625" y="5253038"/>
          <p14:tracePt t="134005" x="2270125" y="5233988"/>
          <p14:tracePt t="134013" x="2306638" y="5233988"/>
          <p14:tracePt t="134021" x="2316163" y="5233988"/>
          <p14:tracePt t="134198" x="2324100" y="5233988"/>
          <p14:tracePt t="134206" x="2324100" y="5243513"/>
          <p14:tracePt t="134214" x="2324100" y="5253038"/>
          <p14:tracePt t="134238" x="2324100" y="5262563"/>
          <p14:tracePt t="134246" x="2324100" y="5280025"/>
          <p14:tracePt t="134270" x="2324100" y="5289550"/>
          <p14:tracePt t="134278" x="2324100" y="5326063"/>
          <p14:tracePt t="134288" x="2324100" y="5343525"/>
          <p14:tracePt t="134294" x="2370138" y="5353050"/>
          <p14:tracePt t="134303" x="2462213" y="5380038"/>
          <p14:tracePt t="134309" x="2543175" y="5399088"/>
          <p14:tracePt t="134317" x="2635250" y="5408613"/>
          <p14:tracePt t="134325" x="2744788" y="5426075"/>
          <p14:tracePt t="134333" x="2798763" y="5426075"/>
          <p14:tracePt t="134341" x="2881313" y="5426075"/>
          <p14:tracePt t="134349" x="2917825" y="5426075"/>
          <p14:tracePt t="134358" x="2962275" y="5426075"/>
          <p14:tracePt t="134374" x="2971800" y="5426075"/>
          <p14:tracePt t="134623" x="2981325" y="5435600"/>
          <p14:tracePt t="134631" x="2981325" y="5445125"/>
          <p14:tracePt t="134638" x="2981325" y="5453063"/>
          <p14:tracePt t="134646" x="2962275" y="5462588"/>
          <p14:tracePt t="134655" x="2954338" y="5472113"/>
          <p14:tracePt t="134662" x="2944813" y="5481638"/>
          <p14:tracePt t="134671" x="2935288" y="5508625"/>
          <p14:tracePt t="134678" x="2917825" y="5535613"/>
          <p14:tracePt t="134688" x="2917825" y="5545138"/>
          <p14:tracePt t="134694" x="2908300" y="5572125"/>
          <p14:tracePt t="134704" x="2908300" y="5589588"/>
          <p14:tracePt t="134710" x="2908300" y="5618163"/>
          <p14:tracePt t="134721" x="2908300" y="5626100"/>
          <p14:tracePt t="134726" x="2908300" y="5654675"/>
          <p14:tracePt t="134742" x="2908300" y="5672138"/>
          <p14:tracePt t="134750" x="2908300" y="5699125"/>
          <p14:tracePt t="134758" x="2908300" y="5718175"/>
          <p14:tracePt t="134766" x="2925763" y="5772150"/>
          <p14:tracePt t="134774" x="2944813" y="5800725"/>
          <p14:tracePt t="134782" x="2954338" y="5818188"/>
          <p14:tracePt t="134790" x="2962275" y="5837238"/>
          <p14:tracePt t="134798" x="2990850" y="5864225"/>
          <p14:tracePt t="134808" x="2998788" y="5873750"/>
          <p14:tracePt t="134814" x="3027363" y="5910263"/>
          <p14:tracePt t="134823" x="3054350" y="5927725"/>
          <p14:tracePt t="134830" x="3054350" y="5937250"/>
          <p14:tracePt t="134838" x="3081338" y="5954713"/>
          <p14:tracePt t="134846" x="3117850" y="5964238"/>
          <p14:tracePt t="134855" x="3154363" y="5983288"/>
          <p14:tracePt t="134862" x="3190875" y="5983288"/>
          <p14:tracePt t="134871" x="3217863" y="5983288"/>
          <p14:tracePt t="134879" x="3244850" y="5983288"/>
          <p14:tracePt t="134893" x="3263900" y="5983288"/>
          <p14:tracePt t="134895" x="3273425" y="5983288"/>
          <p14:tracePt t="134935" x="3281363" y="5983288"/>
          <p14:tracePt t="134950" x="3290888" y="5983288"/>
          <p14:tracePt t="134958" x="3309938" y="5983288"/>
          <p14:tracePt t="134966" x="3327400" y="5983288"/>
          <p14:tracePt t="134974" x="3354388" y="5983288"/>
          <p14:tracePt t="134982" x="3400425" y="5983288"/>
          <p14:tracePt t="134990" x="3419475" y="5964238"/>
          <p14:tracePt t="134998" x="3446463" y="5964238"/>
          <p14:tracePt t="135006" x="3455988" y="5964238"/>
          <p14:tracePt t="135366" x="3446463" y="5964238"/>
          <p14:tracePt t="135374" x="3409950" y="5964238"/>
          <p14:tracePt t="135382" x="3382963" y="5964238"/>
          <p14:tracePt t="135390" x="3363913" y="5964238"/>
          <p14:tracePt t="135398" x="3354388" y="5964238"/>
          <p14:tracePt t="135406" x="3346450" y="5964238"/>
          <p14:tracePt t="135645" x="3327400" y="5964238"/>
          <p14:tracePt t="135653" x="3317875" y="5964238"/>
          <p14:tracePt t="135661" x="3300413" y="5964238"/>
          <p14:tracePt t="135669" x="3290888" y="5964238"/>
          <p14:tracePt t="135677" x="3273425" y="5964238"/>
          <p14:tracePt t="135686" x="3263900" y="5964238"/>
          <p14:tracePt t="135693" x="3244850" y="5964238"/>
          <p14:tracePt t="135702" x="3236913" y="5964238"/>
          <p14:tracePt t="135709" x="3227388" y="5964238"/>
          <p14:tracePt t="135733" x="3217863" y="5964238"/>
          <p14:tracePt t="135815" x="3190875" y="5964238"/>
          <p14:tracePt t="135831" x="3181350" y="5964238"/>
          <p14:tracePt t="135838" x="3154363" y="5973763"/>
          <p14:tracePt t="136439" x="3181350" y="5973763"/>
          <p14:tracePt t="136462" x="3190875" y="5973763"/>
          <p14:tracePt t="136470" x="3200400" y="5973763"/>
          <p14:tracePt t="136478" x="3217863" y="5973763"/>
          <p14:tracePt t="136487" x="3227388" y="5973763"/>
          <p14:tracePt t="136574" x="3236913" y="5983288"/>
          <p14:tracePt t="136718" x="3236913" y="5991225"/>
          <p14:tracePt t="136750" x="3236913" y="6000750"/>
          <p14:tracePt t="137558" x="3244850" y="6010275"/>
          <p14:tracePt t="137582" x="3254375" y="6010275"/>
          <p14:tracePt t="137598" x="3263900" y="6010275"/>
          <p14:tracePt t="137606" x="3281363" y="6018213"/>
          <p14:tracePt t="137621" x="3300413" y="6018213"/>
          <p14:tracePt t="137637" x="3309938" y="6018213"/>
          <p14:tracePt t="137669" x="3317875" y="6018213"/>
          <p14:tracePt t="137702" x="3327400" y="6018213"/>
          <p14:tracePt t="137710" x="3336925" y="6018213"/>
          <p14:tracePt t="137719" x="3346450" y="6018213"/>
          <p14:tracePt t="137726" x="3354388" y="6018213"/>
          <p14:tracePt t="137742" x="3363913" y="6018213"/>
          <p14:tracePt t="137750" x="3382963" y="6018213"/>
          <p14:tracePt t="137766" x="3390900" y="6018213"/>
          <p14:tracePt t="139334" x="3390900" y="6010275"/>
          <p14:tracePt t="139342" x="3390900" y="6000750"/>
          <p14:tracePt t="139358" x="3390900" y="5991225"/>
          <p14:tracePt t="139366" x="3390900" y="5973763"/>
          <p14:tracePt t="139382" x="3400425" y="5954713"/>
          <p14:tracePt t="139398" x="3409950" y="5946775"/>
          <p14:tracePt t="139406" x="3409950" y="5937250"/>
          <p14:tracePt t="139422" x="3419475" y="5918200"/>
          <p14:tracePt t="139454" x="3436938" y="5918200"/>
          <p14:tracePt t="139462" x="3463925" y="5918200"/>
          <p14:tracePt t="139470" x="3500438" y="5927725"/>
          <p14:tracePt t="139478" x="3527425" y="5946775"/>
          <p14:tracePt t="139487" x="3546475" y="5973763"/>
          <p14:tracePt t="139494" x="3556000" y="5973763"/>
          <p14:tracePt t="139504" x="3573463" y="5991225"/>
          <p14:tracePt t="139510" x="3573463" y="6000750"/>
          <p14:tracePt t="139520" x="3573463" y="6010275"/>
          <p14:tracePt t="139814" x="3573463" y="6000750"/>
          <p14:tracePt t="139830" x="3563938" y="6000750"/>
          <p14:tracePt t="139941" x="3556000" y="6000750"/>
          <p14:tracePt t="139950" x="3536950" y="6000750"/>
          <p14:tracePt t="139957" x="3500438" y="6000750"/>
          <p14:tracePt t="139973" x="3482975" y="6000750"/>
          <p14:tracePt t="139981" x="3463925" y="6000750"/>
          <p14:tracePt t="139989" x="3455988" y="6000750"/>
          <p14:tracePt t="139997" x="3436938" y="6000750"/>
          <p14:tracePt t="140006" x="3419475" y="6000750"/>
          <p14:tracePt t="140014" x="3400425" y="6000750"/>
          <p14:tracePt t="140030" x="3390900" y="6000750"/>
          <p14:tracePt t="140046" x="3382963" y="6000750"/>
          <p14:tracePt t="140054" x="3373438" y="6000750"/>
          <p14:tracePt t="140062" x="3363913" y="6000750"/>
          <p14:tracePt t="140071" x="3354388" y="6000750"/>
          <p14:tracePt t="140078" x="3336925" y="6000750"/>
          <p14:tracePt t="140102" x="3327400" y="6000750"/>
          <p14:tracePt t="140110" x="3327400" y="5991225"/>
          <p14:tracePt t="140134" x="3327400" y="5983288"/>
          <p14:tracePt t="140150" x="3327400" y="5973763"/>
          <p14:tracePt t="140166" x="3327400" y="5964238"/>
          <p14:tracePt t="140174" x="3317875" y="5946775"/>
          <p14:tracePt t="140182" x="3317875" y="5937250"/>
          <p14:tracePt t="140190" x="3317875" y="5927725"/>
          <p14:tracePt t="140318" x="3317875" y="5918200"/>
          <p14:tracePt t="140326" x="3336925" y="5918200"/>
          <p14:tracePt t="140334" x="3382963" y="5910263"/>
          <p14:tracePt t="140342" x="3390900" y="5910263"/>
          <p14:tracePt t="140350" x="3419475" y="5910263"/>
          <p14:tracePt t="140358" x="3427413" y="5910263"/>
          <p14:tracePt t="140998" x="3427413" y="5918200"/>
          <p14:tracePt t="141198" x="3427413" y="5927725"/>
          <p14:tracePt t="141206" x="3409950" y="5954713"/>
          <p14:tracePt t="141214" x="3400425" y="5973763"/>
          <p14:tracePt t="141222" x="3382963" y="5991225"/>
          <p14:tracePt t="141230" x="3373438" y="6000750"/>
          <p14:tracePt t="141239" x="3346450" y="6018213"/>
          <p14:tracePt t="141246" x="3327400" y="6027738"/>
          <p14:tracePt t="141254" x="3290888" y="6037263"/>
          <p14:tracePt t="141262" x="3290888" y="6046788"/>
          <p14:tracePt t="141270" x="3281363" y="6046788"/>
          <p14:tracePt t="141278" x="3263900" y="6064250"/>
          <p14:tracePt t="141287" x="3236913" y="6064250"/>
          <p14:tracePt t="141294" x="3227388" y="6073775"/>
          <p14:tracePt t="141304" x="3208338" y="6083300"/>
          <p14:tracePt t="141469" x="3200400" y="6083300"/>
          <p14:tracePt t="141477" x="3200400" y="6064250"/>
          <p14:tracePt t="141485" x="3217863" y="6046788"/>
          <p14:tracePt t="141493" x="3263900" y="6037263"/>
          <p14:tracePt t="141501" x="3263900" y="6027738"/>
          <p14:tracePt t="141509" x="3281363" y="6010275"/>
          <p14:tracePt t="141519" x="3309938" y="6000750"/>
          <p14:tracePt t="141526" x="3354388" y="5973763"/>
          <p14:tracePt t="141536" x="3363913" y="5954713"/>
          <p14:tracePt t="141542" x="3390900" y="5946775"/>
          <p14:tracePt t="141551" x="3400425" y="5946775"/>
          <p14:tracePt t="141622" x="3409950" y="5927725"/>
          <p14:tracePt t="141630" x="3419475" y="5918200"/>
          <p14:tracePt t="141646" x="3427413" y="5900738"/>
          <p14:tracePt t="141654" x="3436938" y="5900738"/>
          <p14:tracePt t="141662" x="3446463" y="5891213"/>
          <p14:tracePt t="141670" x="3446463" y="5881688"/>
          <p14:tracePt t="141678" x="3455988" y="5864225"/>
          <p14:tracePt t="141686" x="3455988" y="5854700"/>
          <p14:tracePt t="141767" x="3455988" y="5845175"/>
          <p14:tracePt t="141790" x="3455988" y="5837238"/>
          <p14:tracePt t="141879" x="3455988" y="5818188"/>
          <p14:tracePt t="141910" x="3455988" y="5808663"/>
          <p14:tracePt t="141966" x="3455988" y="5800725"/>
          <p14:tracePt t="141974" x="3455988" y="5791200"/>
          <p14:tracePt t="142006" x="3455988" y="5781675"/>
          <p14:tracePt t="142022" x="3446463" y="5781675"/>
          <p14:tracePt t="142494" x="3455988" y="5781675"/>
          <p14:tracePt t="142510" x="3463925" y="5781675"/>
          <p14:tracePt t="142527" x="3482975" y="5781675"/>
          <p14:tracePt t="142543" x="3519488" y="5764213"/>
          <p14:tracePt t="142702" x="3527425" y="5764213"/>
          <p14:tracePt t="142710" x="3536950" y="5772150"/>
          <p14:tracePt t="142719" x="3546475" y="5791200"/>
          <p14:tracePt t="142726" x="3546475" y="5800725"/>
          <p14:tracePt t="142737" x="3563938" y="5818188"/>
          <p14:tracePt t="142750" x="3573463" y="5845175"/>
          <p14:tracePt t="142758" x="3582988" y="5854700"/>
          <p14:tracePt t="142766" x="3609975" y="5881688"/>
          <p14:tracePt t="142774" x="3619500" y="5900738"/>
          <p14:tracePt t="142782" x="3636963" y="5918200"/>
          <p14:tracePt t="142790" x="3656013" y="5937250"/>
          <p14:tracePt t="142798" x="3702050" y="5954713"/>
          <p14:tracePt t="142806" x="3729038" y="5973763"/>
          <p14:tracePt t="142814" x="3792538" y="6000750"/>
          <p14:tracePt t="142822" x="3846513" y="6018213"/>
          <p14:tracePt t="142830" x="3902075" y="6018213"/>
          <p14:tracePt t="142839" x="3965575" y="6027738"/>
          <p14:tracePt t="142846" x="4021138" y="6027738"/>
          <p14:tracePt t="142855" x="4075113" y="6027738"/>
          <p14:tracePt t="142862" x="4138613" y="6027738"/>
          <p14:tracePt t="142870" x="4165600" y="6027738"/>
          <p14:tracePt t="142878" x="4202113" y="6027738"/>
          <p14:tracePt t="142887" x="4221163" y="6027738"/>
          <p14:tracePt t="142907" x="4230688" y="6027738"/>
          <p14:tracePt t="143030" x="4238625" y="6037263"/>
          <p14:tracePt t="143134" x="4238625" y="6046788"/>
          <p14:tracePt t="143166" x="4238625" y="6054725"/>
          <p14:tracePt t="143182" x="4257675" y="6073775"/>
          <p14:tracePt t="143190" x="4267200" y="6073775"/>
          <p14:tracePt t="143206" x="4275138" y="6073775"/>
          <p14:tracePt t="143214" x="4284663" y="6073775"/>
          <p14:tracePt t="143630" x="4294188" y="6073775"/>
          <p14:tracePt t="143638" x="4311650" y="6091238"/>
          <p14:tracePt t="143646" x="4367213" y="6110288"/>
          <p14:tracePt t="143655" x="4430713" y="6119813"/>
          <p14:tracePt t="143662" x="4484688" y="6119813"/>
          <p14:tracePt t="143670" x="4586288" y="6146800"/>
          <p14:tracePt t="143678" x="4676775" y="6156325"/>
          <p14:tracePt t="143687" x="4713288" y="6156325"/>
          <p14:tracePt t="143694" x="4786313" y="6156325"/>
          <p14:tracePt t="143703" x="4840288" y="6156325"/>
          <p14:tracePt t="143710" x="4868863" y="6156325"/>
          <p14:tracePt t="143720" x="4886325" y="6156325"/>
          <p14:tracePt t="143726" x="4895850" y="6156325"/>
          <p14:tracePt t="143943" x="4886325" y="6156325"/>
          <p14:tracePt t="144493" x="4895850" y="6156325"/>
          <p14:tracePt t="144590" x="4905375" y="6146800"/>
          <p14:tracePt t="144798" x="4913313" y="6146800"/>
          <p14:tracePt t="144806" x="4922838" y="6146800"/>
          <p14:tracePt t="144814" x="4932363" y="6146800"/>
          <p14:tracePt t="144830" x="4941888" y="6146800"/>
          <p14:tracePt t="144838" x="4959350" y="6146800"/>
          <p14:tracePt t="144846" x="4978400" y="6146800"/>
          <p14:tracePt t="144854" x="5014913" y="6146800"/>
          <p14:tracePt t="144870" x="5022850" y="6146800"/>
          <p14:tracePt t="144878" x="5041900" y="6146800"/>
          <p14:tracePt t="144904" x="5049838" y="6146800"/>
          <p14:tracePt t="145046" x="5059363" y="6137275"/>
          <p14:tracePt t="145190" x="5068888" y="6137275"/>
          <p14:tracePt t="145205" x="5078413" y="6137275"/>
          <p14:tracePt t="145229" x="5086350" y="6137275"/>
          <p14:tracePt t="145286" x="5095875" y="6137275"/>
          <p14:tracePt t="145334" x="5105400" y="6137275"/>
          <p14:tracePt t="145350" x="5105400" y="6146800"/>
          <p14:tracePt t="145366" x="5105400" y="6156325"/>
          <p14:tracePt t="145374" x="5105400" y="6164263"/>
          <p14:tracePt t="145382" x="5105400" y="6183313"/>
          <p14:tracePt t="145390" x="5105400" y="6192838"/>
          <p14:tracePt t="145398" x="5095875" y="6200775"/>
          <p14:tracePt t="145414" x="5086350" y="6200775"/>
          <p14:tracePt t="145422" x="5059363" y="6210300"/>
          <p14:tracePt t="145430" x="5049838" y="6210300"/>
          <p14:tracePt t="145438" x="5005388" y="6210300"/>
          <p14:tracePt t="145445" x="4978400" y="6229350"/>
          <p14:tracePt t="145453" x="4959350" y="6237288"/>
          <p14:tracePt t="145461" x="4913313" y="6237288"/>
          <p14:tracePt t="145469" x="4859338" y="6246813"/>
          <p14:tracePt t="145477" x="4803775" y="6256338"/>
          <p14:tracePt t="145485" x="4722813" y="6256338"/>
          <p14:tracePt t="145493" x="4667250" y="6265863"/>
          <p14:tracePt t="145501" x="4613275" y="6265863"/>
          <p14:tracePt t="145509" x="4549775" y="6292850"/>
          <p14:tracePt t="145519" x="4494213" y="6292850"/>
          <p14:tracePt t="145526" x="4448175" y="6319838"/>
          <p14:tracePt t="145536" x="4421188" y="6329363"/>
          <p14:tracePt t="145542" x="4376738" y="6329363"/>
          <p14:tracePt t="145551" x="4348163" y="6329363"/>
          <p14:tracePt t="145558" x="4330700" y="6329363"/>
          <p14:tracePt t="145566" x="4303713" y="6329363"/>
          <p14:tracePt t="145574" x="4284663" y="6329363"/>
          <p14:tracePt t="145582" x="4275138" y="6329363"/>
          <p14:tracePt t="145598" x="4248150" y="6329363"/>
          <p14:tracePt t="145614" x="4230688" y="6329363"/>
          <p14:tracePt t="145622" x="4194175" y="6329363"/>
          <p14:tracePt t="145630" x="4148138" y="6329363"/>
          <p14:tracePt t="145638" x="4075113" y="6319838"/>
          <p14:tracePt t="145646" x="4021138" y="6319838"/>
          <p14:tracePt t="145655" x="3948113" y="6302375"/>
          <p14:tracePt t="145662" x="3846513" y="6283325"/>
          <p14:tracePt t="145670" x="3775075" y="6273800"/>
          <p14:tracePt t="145678" x="3702050" y="6273800"/>
          <p14:tracePt t="145687" x="3619500" y="6256338"/>
          <p14:tracePt t="145694" x="3556000" y="6237288"/>
          <p14:tracePt t="145703" x="3519488" y="6237288"/>
          <p14:tracePt t="145710" x="3482975" y="6237288"/>
          <p14:tracePt t="145720" x="3446463" y="6219825"/>
          <p14:tracePt t="145726" x="3436938" y="6219825"/>
          <p14:tracePt t="145736" x="3419475" y="6219825"/>
          <p14:tracePt t="145774" x="3390900" y="6210300"/>
          <p14:tracePt t="145783" x="3390900" y="6200775"/>
          <p14:tracePt t="145798" x="3390900" y="6192838"/>
          <p14:tracePt t="145814" x="3382963" y="6183313"/>
          <p14:tracePt t="145838" x="3382963" y="6173788"/>
          <p14:tracePt t="145854" x="3373438" y="6156325"/>
          <p14:tracePt t="145862" x="3373438" y="6137275"/>
          <p14:tracePt t="145870" x="3373438" y="6127750"/>
          <p14:tracePt t="145878" x="3373438" y="6110288"/>
          <p14:tracePt t="145891" x="3373438" y="6091238"/>
          <p14:tracePt t="145894" x="3373438" y="6054725"/>
          <p14:tracePt t="145909" x="3373438" y="6027738"/>
          <p14:tracePt t="145917" x="3400425" y="5983288"/>
          <p14:tracePt t="145925" x="3427413" y="5946775"/>
          <p14:tracePt t="145934" x="3490913" y="5927725"/>
          <p14:tracePt t="145941" x="3573463" y="5881688"/>
          <p14:tracePt t="145949" x="3665538" y="5881688"/>
          <p14:tracePt t="145957" x="3792538" y="5873750"/>
          <p14:tracePt t="145965" x="3919538" y="5854700"/>
          <p14:tracePt t="145973" x="4065588" y="5854700"/>
          <p14:tracePt t="145981" x="4211638" y="5854700"/>
          <p14:tracePt t="145989" x="4357688" y="5854700"/>
          <p14:tracePt t="145997" x="4448175" y="5854700"/>
          <p14:tracePt t="146006" x="4576763" y="5854700"/>
          <p14:tracePt t="146014" x="4649788" y="5854700"/>
          <p14:tracePt t="146022" x="4676775" y="5854700"/>
          <p14:tracePt t="146030" x="4695825" y="5854700"/>
          <p14:tracePt t="146046" x="4713288" y="5854700"/>
          <p14:tracePt t="146102" x="4722813" y="5854700"/>
          <p14:tracePt t="146110" x="4759325" y="5854700"/>
          <p14:tracePt t="146118" x="4786313" y="5854700"/>
          <p14:tracePt t="146126" x="4849813" y="5881688"/>
          <p14:tracePt t="146136" x="4876800" y="5891213"/>
          <p14:tracePt t="146142" x="4886325" y="5900738"/>
          <p14:tracePt t="146150" x="4895850" y="5900738"/>
          <p14:tracePt t="146158" x="4905375" y="5900738"/>
          <p14:tracePt t="146166" x="4932363" y="5927725"/>
          <p14:tracePt t="146190" x="4932363" y="5937250"/>
          <p14:tracePt t="146198" x="4932363" y="5954713"/>
          <p14:tracePt t="146206" x="4932363" y="5964238"/>
          <p14:tracePt t="146214" x="4932363" y="5973763"/>
          <p14:tracePt t="146222" x="4932363" y="5983288"/>
          <p14:tracePt t="146230" x="4932363" y="5991225"/>
          <p14:tracePt t="146238" x="4932363" y="6000750"/>
          <p14:tracePt t="146246" x="4932363" y="6010275"/>
          <p14:tracePt t="146270" x="4932363" y="6027738"/>
          <p14:tracePt t="146286" x="4913313" y="6037263"/>
          <p14:tracePt t="146294" x="4913313" y="6046788"/>
          <p14:tracePt t="146303" x="4913313" y="6054725"/>
          <p14:tracePt t="146310" x="4886325" y="6054725"/>
          <p14:tracePt t="146320" x="4832350" y="6064250"/>
          <p14:tracePt t="146326" x="4749800" y="6100763"/>
          <p14:tracePt t="146336" x="4695825" y="6100763"/>
          <p14:tracePt t="146342" x="4613275" y="6100763"/>
          <p14:tracePt t="146352" x="4586288" y="6100763"/>
          <p14:tracePt t="146358" x="4521200" y="6100763"/>
          <p14:tracePt t="146366" x="4476750" y="6100763"/>
          <p14:tracePt t="146374" x="4440238" y="6100763"/>
          <p14:tracePt t="146382" x="4421188" y="6100763"/>
          <p14:tracePt t="146390" x="4384675" y="6100763"/>
          <p14:tracePt t="146439" x="4384675" y="6073775"/>
          <p14:tracePt t="146463" x="4384675" y="6064250"/>
          <p14:tracePt t="146470" x="4384675" y="6054725"/>
          <p14:tracePt t="146486" x="4384675" y="6037263"/>
          <p14:tracePt t="146495" x="4384675" y="6027738"/>
          <p14:tracePt t="146510" x="4376738" y="6018213"/>
          <p14:tracePt t="146535" x="4367213" y="6010275"/>
          <p14:tracePt t="146542" x="4367213" y="6000750"/>
          <p14:tracePt t="146550" x="4357688" y="5991225"/>
          <p14:tracePt t="146558" x="4348163" y="5983288"/>
          <p14:tracePt t="146566" x="4330700" y="5983288"/>
          <p14:tracePt t="146574" x="4321175" y="5973763"/>
          <p14:tracePt t="146590" x="4303713" y="5964238"/>
          <p14:tracePt t="146814" x="4303713" y="5973763"/>
          <p14:tracePt t="146822" x="4303713" y="5983288"/>
          <p14:tracePt t="146830" x="4303713" y="5991225"/>
          <p14:tracePt t="146838" x="4330700" y="6010275"/>
          <p14:tracePt t="146854" x="4376738" y="6046788"/>
          <p14:tracePt t="146861" x="4394200" y="6046788"/>
          <p14:tracePt t="146869" x="4421188" y="6064250"/>
          <p14:tracePt t="146877" x="4440238" y="6064250"/>
          <p14:tracePt t="146885" x="4484688" y="6073775"/>
          <p14:tracePt t="146903" x="4494213" y="6083300"/>
          <p14:tracePt t="146926" x="4513263" y="6100763"/>
          <p14:tracePt t="146958" x="4521200" y="6110288"/>
          <p14:tracePt t="147102" x="4530725" y="6110288"/>
          <p14:tracePt t="147110" x="4540250" y="6110288"/>
          <p14:tracePt t="147135" x="4557713" y="6110288"/>
          <p14:tracePt t="147214" x="4567238" y="6110288"/>
          <p14:tracePt t="147222" x="4567238" y="6091238"/>
          <p14:tracePt t="147230" x="4557713" y="6083300"/>
          <p14:tracePt t="147238" x="4549775" y="6073775"/>
          <p14:tracePt t="147255" x="4540250" y="6064250"/>
          <p14:tracePt t="147262" x="4521200" y="6046788"/>
          <p14:tracePt t="147438" x="4540250" y="6046788"/>
          <p14:tracePt t="147446" x="4576763" y="6046788"/>
          <p14:tracePt t="147454" x="4594225" y="6054725"/>
          <p14:tracePt t="147462" x="4622800" y="6064250"/>
          <p14:tracePt t="147470" x="4630738" y="6064250"/>
          <p14:tracePt t="147478" x="4640263" y="6064250"/>
          <p14:tracePt t="147606" x="4630738" y="6064250"/>
          <p14:tracePt t="147614" x="4603750" y="6073775"/>
          <p14:tracePt t="147623" x="4557713" y="6083300"/>
          <p14:tracePt t="147630" x="4513263" y="6091238"/>
          <p14:tracePt t="147639" x="4457700" y="6091238"/>
          <p14:tracePt t="147646" x="4403725" y="6091238"/>
          <p14:tracePt t="147655" x="4330700" y="6091238"/>
          <p14:tracePt t="147662" x="4284663" y="6091238"/>
          <p14:tracePt t="147670" x="4221163" y="6091238"/>
          <p14:tracePt t="147678" x="4175125" y="6091238"/>
          <p14:tracePt t="147688" x="4138613" y="6091238"/>
          <p14:tracePt t="147694" x="4094163" y="6091238"/>
          <p14:tracePt t="147704" x="4065588" y="6091238"/>
          <p14:tracePt t="147710" x="4048125" y="6091238"/>
          <p14:tracePt t="147721" x="4038600" y="6091238"/>
          <p14:tracePt t="147791" x="4021138" y="6100763"/>
          <p14:tracePt t="147951" x="4021138" y="6110288"/>
          <p14:tracePt t="147959" x="4021138" y="6127750"/>
          <p14:tracePt t="147967" x="4011613" y="6137275"/>
          <p14:tracePt t="147982" x="3992563" y="6146800"/>
          <p14:tracePt t="147998" x="3984625" y="6146800"/>
          <p14:tracePt t="148006" x="3965575" y="6146800"/>
          <p14:tracePt t="148022" x="3956050" y="6156325"/>
          <p14:tracePt t="148030" x="3948113" y="6156325"/>
          <p14:tracePt t="148046" x="3948113" y="6164263"/>
          <p14:tracePt t="148127" x="3938588" y="6173788"/>
          <p14:tracePt t="148135" x="3929063" y="6173788"/>
          <p14:tracePt t="148191" x="3919538" y="6173788"/>
          <p14:tracePt t="148199" x="3902075" y="6173788"/>
          <p14:tracePt t="148206" x="3883025" y="6173788"/>
          <p14:tracePt t="148215" x="3865563" y="6173788"/>
          <p14:tracePt t="148222" x="3856038" y="6173788"/>
          <p14:tracePt t="148231" x="3829050" y="6173788"/>
          <p14:tracePt t="148239" x="3792538" y="6173788"/>
          <p14:tracePt t="148247" x="3775075" y="6173788"/>
          <p14:tracePt t="148255" x="3746500" y="6173788"/>
          <p14:tracePt t="148263" x="3729038" y="6164263"/>
          <p14:tracePt t="148271" x="3719513" y="6164263"/>
          <p14:tracePt t="148279" x="3692525" y="6156325"/>
          <p14:tracePt t="148287" x="3673475" y="6137275"/>
          <p14:tracePt t="148303" x="3646488" y="6127750"/>
          <p14:tracePt t="148311" x="3636963" y="6127750"/>
          <p14:tracePt t="148321" x="3609975" y="6127750"/>
          <p14:tracePt t="148337" x="3600450" y="6127750"/>
          <p14:tracePt t="148343" x="3582988" y="6127750"/>
          <p14:tracePt t="148354" x="3573463" y="6127750"/>
          <p14:tracePt t="148359" x="3546475" y="6119813"/>
          <p14:tracePt t="148383" x="3527425" y="6119813"/>
          <p14:tracePt t="148390" x="3519488" y="6119813"/>
          <p14:tracePt t="148479" x="3490913" y="6110288"/>
          <p14:tracePt t="148486" x="3463925" y="6083300"/>
          <p14:tracePt t="148495" x="3455988" y="6083300"/>
          <p14:tracePt t="148504" x="3436938" y="6083300"/>
          <p14:tracePt t="148510" x="3419475" y="6073775"/>
          <p14:tracePt t="148522" x="3373438" y="6046788"/>
          <p14:tracePt t="148527" x="3354388" y="6027738"/>
          <p14:tracePt t="148537" x="3327400" y="6018213"/>
          <p14:tracePt t="148543" x="3290888" y="6010275"/>
          <p14:tracePt t="148554" x="3263900" y="5991225"/>
          <p14:tracePt t="148567" x="3254375" y="5983288"/>
          <p14:tracePt t="148575" x="3227388" y="5973763"/>
          <p14:tracePt t="148583" x="3217863" y="5964238"/>
          <p14:tracePt t="148591" x="3217863" y="5954713"/>
          <p14:tracePt t="148599" x="3208338" y="5946775"/>
          <p14:tracePt t="148606" x="3200400" y="5937250"/>
          <p14:tracePt t="148615" x="3190875" y="5927725"/>
          <p14:tracePt t="148622" x="3171825" y="5927725"/>
          <p14:tracePt t="148629" x="3163888" y="5900738"/>
          <p14:tracePt t="148637" x="3136900" y="5873750"/>
          <p14:tracePt t="148645" x="3117850" y="5854700"/>
          <p14:tracePt t="148661" x="3090863" y="5837238"/>
          <p14:tracePt t="148669" x="3090863" y="5827713"/>
          <p14:tracePt t="148677" x="3071813" y="5808663"/>
          <p14:tracePt t="148685" x="3044825" y="5791200"/>
          <p14:tracePt t="148693" x="3027363" y="5781675"/>
          <p14:tracePt t="148701" x="2990850" y="5745163"/>
          <p14:tracePt t="148710" x="2981325" y="5735638"/>
          <p14:tracePt t="148718" x="2971800" y="5727700"/>
          <p14:tracePt t="148726" x="2954338" y="5718175"/>
          <p14:tracePt t="148736" x="2944813" y="5691188"/>
          <p14:tracePt t="148742" x="2935288" y="5654675"/>
          <p14:tracePt t="148753" x="2935288" y="5645150"/>
          <p14:tracePt t="148758" x="2925763" y="5618163"/>
          <p14:tracePt t="148767" x="2898775" y="5589588"/>
          <p14:tracePt t="148774" x="2898775" y="5572125"/>
          <p14:tracePt t="148782" x="2898775" y="5526088"/>
          <p14:tracePt t="148790" x="2889250" y="5508625"/>
          <p14:tracePt t="148798" x="2889250" y="5499100"/>
          <p14:tracePt t="148814" x="2889250" y="5489575"/>
          <p14:tracePt t="148838" x="2889250" y="5481638"/>
          <p14:tracePt t="148846" x="2889250" y="5472113"/>
          <p14:tracePt t="148854" x="2889250" y="5445125"/>
          <p14:tracePt t="148862" x="2889250" y="5426075"/>
          <p14:tracePt t="148870" x="2881313" y="5399088"/>
          <p14:tracePt t="148879" x="2881313" y="5389563"/>
          <p14:tracePt t="148887" x="2871788" y="5372100"/>
          <p14:tracePt t="148908" x="2852738" y="5299075"/>
          <p14:tracePt t="148910" x="2852738" y="5280025"/>
          <p14:tracePt t="148920" x="2852738" y="5253038"/>
          <p14:tracePt t="148926" x="2852738" y="5226050"/>
          <p14:tracePt t="148935" x="2852738" y="5197475"/>
          <p14:tracePt t="148942" x="2844800" y="5189538"/>
          <p14:tracePt t="148951" x="2844800" y="5160963"/>
          <p14:tracePt t="148958" x="2844800" y="5153025"/>
          <p14:tracePt t="148966" x="2844800" y="5133975"/>
          <p14:tracePt t="148974" x="2844800" y="5116513"/>
          <p14:tracePt t="148982" x="2844800" y="5106988"/>
          <p14:tracePt t="148990" x="2844800" y="5097463"/>
          <p14:tracePt t="148998" x="2852738" y="5097463"/>
          <p14:tracePt t="149006" x="2852738" y="5080000"/>
          <p14:tracePt t="149014" x="2862263" y="5070475"/>
          <p14:tracePt t="149030" x="2871788" y="5060950"/>
          <p14:tracePt t="149086" x="2889250" y="5043488"/>
          <p14:tracePt t="149101" x="2898775" y="5024438"/>
          <p14:tracePt t="149110" x="2908300" y="5016500"/>
          <p14:tracePt t="149118" x="2908300" y="5006975"/>
          <p14:tracePt t="149125" x="2925763" y="5006975"/>
          <p14:tracePt t="149135" x="2935288" y="4997450"/>
          <p14:tracePt t="149142" x="2971800" y="4987925"/>
          <p14:tracePt t="149391" x="2971800" y="5006975"/>
          <p14:tracePt t="149399" x="2954338" y="5024438"/>
          <p14:tracePt t="149405" x="2935288" y="5043488"/>
          <p14:tracePt t="149413" x="2925763" y="5053013"/>
          <p14:tracePt t="149421" x="2898775" y="5053013"/>
          <p14:tracePt t="149429" x="2881313" y="5070475"/>
          <p14:tracePt t="149711" x="2898775" y="5053013"/>
          <p14:tracePt t="149718" x="2935288" y="5033963"/>
          <p14:tracePt t="149727" x="3008313" y="4987925"/>
          <p14:tracePt t="149735" x="3081338" y="4951413"/>
          <p14:tracePt t="149742" x="3127375" y="4943475"/>
          <p14:tracePt t="149753" x="3190875" y="4914900"/>
          <p14:tracePt t="149759" x="3208338" y="4897438"/>
          <p14:tracePt t="149767" x="3217863" y="4897438"/>
          <p14:tracePt t="149774" x="3236913" y="4887913"/>
          <p14:tracePt t="149983" x="3236913" y="4897438"/>
          <p14:tracePt t="149990" x="3244850" y="4914900"/>
          <p14:tracePt t="149999" x="3244850" y="4960938"/>
          <p14:tracePt t="150007" x="3254375" y="4979988"/>
          <p14:tracePt t="150015" x="3273425" y="5006975"/>
          <p14:tracePt t="150030" x="3281363" y="5024438"/>
          <p14:tracePt t="150040" x="3281363" y="5033963"/>
          <p14:tracePt t="150055" x="3290888" y="5043488"/>
          <p14:tracePt t="150439" x="3290888" y="5033963"/>
          <p14:tracePt t="150454" x="3290888" y="5016500"/>
          <p14:tracePt t="150462" x="3290888" y="5006975"/>
          <p14:tracePt t="150470" x="3281363" y="4987925"/>
          <p14:tracePt t="150478" x="3273425" y="4987925"/>
          <p14:tracePt t="150486" x="3263900" y="4970463"/>
          <p14:tracePt t="150510" x="3263900" y="4960938"/>
          <p14:tracePt t="150520" x="3254375" y="4943475"/>
          <p14:tracePt t="150526" x="3254375" y="4933950"/>
          <p14:tracePt t="150542" x="3254375" y="4924425"/>
          <p14:tracePt t="150558" x="3254375" y="4914900"/>
          <p14:tracePt t="150701" x="3254375" y="4887913"/>
          <p14:tracePt t="150709" x="3254375" y="4870450"/>
          <p14:tracePt t="150717" x="3254375" y="4833938"/>
          <p14:tracePt t="150734" x="3254375" y="4805363"/>
          <p14:tracePt t="150741" x="3254375" y="4797425"/>
          <p14:tracePt t="150750" x="3273425" y="4760913"/>
          <p14:tracePt t="150766" x="3273425" y="4751388"/>
          <p14:tracePt t="150823" x="3281363" y="4741863"/>
          <p14:tracePt t="150838" x="3290888" y="4732338"/>
          <p14:tracePt t="150847" x="3317875" y="4724400"/>
          <p14:tracePt t="150854" x="3346450" y="4714875"/>
          <p14:tracePt t="150863" x="3373438" y="4697413"/>
          <p14:tracePt t="150871" x="3382963" y="4697413"/>
          <p14:tracePt t="150879" x="3409950" y="4687888"/>
          <p14:tracePt t="150892" x="3419475" y="4687888"/>
          <p14:tracePt t="150895" x="3427413" y="4687888"/>
          <p14:tracePt t="150943" x="3446463" y="4687888"/>
          <p14:tracePt t="150951" x="3455988" y="4678363"/>
          <p14:tracePt t="151183" x="3455988" y="4660900"/>
          <p14:tracePt t="151191" x="3455988" y="4641850"/>
          <p14:tracePt t="151239" x="3455988" y="4624388"/>
          <p14:tracePt t="151287" x="3455988" y="4614863"/>
          <p14:tracePt t="151335" x="3455988" y="4605338"/>
          <p14:tracePt t="151439" x="3427413" y="4595813"/>
          <p14:tracePt t="151445" x="3419475" y="4595813"/>
          <p14:tracePt t="151453" x="3409950" y="4595813"/>
          <p14:tracePt t="151461" x="3400425" y="4595813"/>
          <p14:tracePt t="151469" x="3373438" y="4595813"/>
          <p14:tracePt t="151477" x="3354388" y="4578350"/>
          <p14:tracePt t="151485" x="3336925" y="4578350"/>
          <p14:tracePt t="151493" x="3309938" y="4578350"/>
          <p14:tracePt t="151501" x="3273425" y="4578350"/>
          <p14:tracePt t="151510" x="3254375" y="4568825"/>
          <p14:tracePt t="151518" x="3200400" y="4568825"/>
          <p14:tracePt t="151526" x="3171825" y="4568825"/>
          <p14:tracePt t="151535" x="3154363" y="4568825"/>
          <p14:tracePt t="151542" x="3117850" y="4568825"/>
          <p14:tracePt t="151552" x="3090863" y="4568825"/>
          <p14:tracePt t="151558" x="3071813" y="4568825"/>
          <p14:tracePt t="151566" x="3044825" y="4568825"/>
          <p14:tracePt t="151574" x="3027363" y="4568825"/>
          <p14:tracePt t="151598" x="3017838" y="4568825"/>
          <p14:tracePt t="151606" x="3008313" y="4559300"/>
          <p14:tracePt t="151775" x="3008313" y="4541838"/>
          <p14:tracePt t="151783" x="3008313" y="4514850"/>
          <p14:tracePt t="151791" x="3054350" y="4495800"/>
          <p14:tracePt t="151799" x="3144838" y="4468813"/>
          <p14:tracePt t="151807" x="3208338" y="4459288"/>
          <p14:tracePt t="151815" x="3281363" y="4432300"/>
          <p14:tracePt t="151823" x="3354388" y="4432300"/>
          <p14:tracePt t="151831" x="3490913" y="4405313"/>
          <p14:tracePt t="151839" x="3619500" y="4386263"/>
          <p14:tracePt t="151847" x="3765550" y="4386263"/>
          <p14:tracePt t="151856" x="3929063" y="4386263"/>
          <p14:tracePt t="151863" x="4094163" y="4386263"/>
          <p14:tracePt t="151871" x="4184650" y="4386263"/>
          <p14:tracePt t="151879" x="4403725" y="4386263"/>
          <p14:tracePt t="151893" x="4667250" y="4386263"/>
          <p14:tracePt t="151894" x="4932363" y="4386263"/>
          <p14:tracePt t="151903" x="5297488" y="4386263"/>
          <p14:tracePt t="151910" x="5634038" y="4386263"/>
          <p14:tracePt t="151919" x="6007100" y="4386263"/>
          <p14:tracePt t="151926" x="6500813" y="4368800"/>
          <p14:tracePt t="151936" x="6937375" y="4276725"/>
          <p14:tracePt t="151942" x="7319963" y="4232275"/>
          <p14:tracePt t="151951" x="7758113" y="4167188"/>
          <p14:tracePt t="151958" x="8177213" y="4122738"/>
          <p14:tracePt t="151966" x="8432800" y="4067175"/>
          <p14:tracePt t="151974" x="8632825" y="4049713"/>
          <p14:tracePt t="151982" x="8842375" y="4003675"/>
          <p14:tracePt t="151990" x="8988425" y="3984625"/>
          <p14:tracePt t="151998" x="9061450" y="3976688"/>
          <p14:tracePt t="152006" x="9126538" y="3957638"/>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972616" y="282147"/>
            <a:ext cx="8229600" cy="1143000"/>
          </a:xfrm>
        </p:spPr>
        <p:txBody>
          <a:bodyPr/>
          <a:lstStyle/>
          <a:p>
            <a:pPr eaLnBrk="1" hangingPunct="1"/>
            <a:r>
              <a:rPr lang="en-US" altLang="ja-JP" sz="3200" dirty="0"/>
              <a:t>MESI</a:t>
            </a:r>
            <a:r>
              <a:rPr lang="ja-JP" altLang="en-US" sz="3200" dirty="0"/>
              <a:t>プロトコル</a:t>
            </a:r>
            <a:endParaRPr lang="en-US" altLang="ja-JP" sz="3200" dirty="0"/>
          </a:p>
        </p:txBody>
      </p:sp>
      <p:sp>
        <p:nvSpPr>
          <p:cNvPr id="38915"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１</a:t>
            </a:r>
            <a:endParaRPr lang="en-US" altLang="ja-JP" sz="1800" dirty="0">
              <a:latin typeface="Times New Roman" panose="02020603050405020304" pitchFamily="18" charset="0"/>
            </a:endParaRPr>
          </a:p>
        </p:txBody>
      </p:sp>
      <p:sp>
        <p:nvSpPr>
          <p:cNvPr id="38916"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8917"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18"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19" name="AutoShape 7"/>
          <p:cNvSpPr>
            <a:spLocks noChangeArrowheads="1"/>
          </p:cNvSpPr>
          <p:nvPr/>
        </p:nvSpPr>
        <p:spPr bwMode="auto">
          <a:xfrm>
            <a:off x="94943" y="2257043"/>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38920" name="Group 8"/>
          <p:cNvGrpSpPr>
            <a:grpSpLocks/>
          </p:cNvGrpSpPr>
          <p:nvPr/>
        </p:nvGrpSpPr>
        <p:grpSpPr bwMode="auto">
          <a:xfrm>
            <a:off x="4876800" y="3048000"/>
            <a:ext cx="762000" cy="2514600"/>
            <a:chOff x="672" y="2208"/>
            <a:chExt cx="480" cy="1584"/>
          </a:xfrm>
        </p:grpSpPr>
        <p:sp>
          <p:nvSpPr>
            <p:cNvPr id="38946"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３</a:t>
              </a:r>
              <a:endParaRPr lang="en-US" altLang="ja-JP" sz="1800" dirty="0">
                <a:latin typeface="Times New Roman" panose="02020603050405020304" pitchFamily="18" charset="0"/>
              </a:endParaRPr>
            </a:p>
          </p:txBody>
        </p:sp>
        <p:sp>
          <p:nvSpPr>
            <p:cNvPr id="38947"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en-US" altLang="ja-JP" sz="1800">
                <a:latin typeface="Times New Roman" panose="02020603050405020304" pitchFamily="18" charset="0"/>
              </a:endParaRPr>
            </a:p>
            <a:p>
              <a:pPr algn="ctr">
                <a:spcBef>
                  <a:spcPct val="0"/>
                </a:spcBef>
                <a:buClrTx/>
                <a:buSzTx/>
                <a:buFontTx/>
                <a:buNone/>
              </a:pPr>
              <a:endParaRPr lang="en-US" altLang="ja-JP" sz="1800">
                <a:latin typeface="Times New Roman" panose="02020603050405020304" pitchFamily="18" charset="0"/>
              </a:endParaRPr>
            </a:p>
          </p:txBody>
        </p:sp>
        <p:sp>
          <p:nvSpPr>
            <p:cNvPr id="38948"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9"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8921" name="Group 13"/>
          <p:cNvGrpSpPr>
            <a:grpSpLocks/>
          </p:cNvGrpSpPr>
          <p:nvPr/>
        </p:nvGrpSpPr>
        <p:grpSpPr bwMode="auto">
          <a:xfrm>
            <a:off x="3429000" y="3048000"/>
            <a:ext cx="762000" cy="2514600"/>
            <a:chOff x="672" y="2208"/>
            <a:chExt cx="480" cy="1584"/>
          </a:xfrm>
        </p:grpSpPr>
        <p:sp>
          <p:nvSpPr>
            <p:cNvPr id="38942"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２</a:t>
              </a:r>
              <a:endParaRPr lang="en-US" altLang="ja-JP" sz="1800" dirty="0">
                <a:latin typeface="Times New Roman" panose="02020603050405020304" pitchFamily="18" charset="0"/>
              </a:endParaRPr>
            </a:p>
          </p:txBody>
        </p:sp>
        <p:sp>
          <p:nvSpPr>
            <p:cNvPr id="38943"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8944"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5"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8922" name="Group 18"/>
          <p:cNvGrpSpPr>
            <a:grpSpLocks/>
          </p:cNvGrpSpPr>
          <p:nvPr/>
        </p:nvGrpSpPr>
        <p:grpSpPr bwMode="auto">
          <a:xfrm>
            <a:off x="6324600" y="3048000"/>
            <a:ext cx="762000" cy="2514600"/>
            <a:chOff x="672" y="2208"/>
            <a:chExt cx="480" cy="1584"/>
          </a:xfrm>
        </p:grpSpPr>
        <p:sp>
          <p:nvSpPr>
            <p:cNvPr id="38938"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４</a:t>
              </a:r>
              <a:endParaRPr lang="en-US" altLang="ja-JP" sz="1800" dirty="0">
                <a:latin typeface="Times New Roman" panose="02020603050405020304" pitchFamily="18" charset="0"/>
              </a:endParaRPr>
            </a:p>
          </p:txBody>
        </p:sp>
        <p:sp>
          <p:nvSpPr>
            <p:cNvPr id="38939"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8940"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1"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8923"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8924"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8925"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8926" name="Group 26"/>
          <p:cNvGrpSpPr>
            <a:grpSpLocks/>
          </p:cNvGrpSpPr>
          <p:nvPr/>
        </p:nvGrpSpPr>
        <p:grpSpPr bwMode="auto">
          <a:xfrm>
            <a:off x="1219200" y="3336925"/>
            <a:ext cx="962025" cy="633413"/>
            <a:chOff x="806" y="2078"/>
            <a:chExt cx="606" cy="399"/>
          </a:xfrm>
        </p:grpSpPr>
        <p:sp>
          <p:nvSpPr>
            <p:cNvPr id="38936"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8937"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64221" name="Line 29"/>
          <p:cNvSpPr>
            <a:spLocks noChangeShapeType="1"/>
          </p:cNvSpPr>
          <p:nvPr/>
        </p:nvSpPr>
        <p:spPr bwMode="auto">
          <a:xfrm>
            <a:off x="3886200" y="2057400"/>
            <a:ext cx="1295400" cy="18288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29" name="Text Box 31"/>
          <p:cNvSpPr txBox="1">
            <a:spLocks noChangeArrowheads="1"/>
          </p:cNvSpPr>
          <p:nvPr/>
        </p:nvSpPr>
        <p:spPr bwMode="auto">
          <a:xfrm>
            <a:off x="5943600" y="762000"/>
            <a:ext cx="28384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CE</a:t>
            </a:r>
            <a:r>
              <a:rPr lang="ja-JP" altLang="en-US" sz="2400">
                <a:latin typeface="Times New Roman" panose="02020603050405020304" pitchFamily="18" charset="0"/>
              </a:rPr>
              <a:t>：</a:t>
            </a:r>
            <a:r>
              <a:rPr lang="en-US" altLang="ja-JP" sz="2400">
                <a:latin typeface="Times New Roman" panose="02020603050405020304" pitchFamily="18" charset="0"/>
              </a:rPr>
              <a:t>Clean</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CS</a:t>
            </a:r>
            <a:r>
              <a:rPr lang="ja-JP" altLang="en-US" sz="2400">
                <a:latin typeface="Times New Roman" panose="02020603050405020304" pitchFamily="18" charset="0"/>
              </a:rPr>
              <a:t>：</a:t>
            </a:r>
            <a:r>
              <a:rPr lang="en-US" altLang="ja-JP" sz="2400">
                <a:latin typeface="Times New Roman" panose="02020603050405020304" pitchFamily="18" charset="0"/>
              </a:rPr>
              <a:t>Clean</a:t>
            </a:r>
            <a:r>
              <a:rPr lang="ja-JP" altLang="en-US" sz="2400">
                <a:latin typeface="Times New Roman" panose="02020603050405020304" pitchFamily="18" charset="0"/>
              </a:rPr>
              <a:t>　</a:t>
            </a:r>
            <a:r>
              <a:rPr lang="en-US" altLang="ja-JP" sz="2400">
                <a:latin typeface="Times New Roman" panose="02020603050405020304" pitchFamily="18" charset="0"/>
              </a:rPr>
              <a:t>Sharable</a:t>
            </a:r>
          </a:p>
          <a:p>
            <a:pPr>
              <a:spcBef>
                <a:spcPct val="0"/>
              </a:spcBef>
              <a:buClrTx/>
              <a:buSzTx/>
              <a:buFontTx/>
              <a:buNone/>
            </a:pPr>
            <a:r>
              <a:rPr lang="en-US" altLang="ja-JP" sz="2400">
                <a:latin typeface="Times New Roman" panose="02020603050405020304" pitchFamily="18" charset="0"/>
              </a:rPr>
              <a:t>DE</a:t>
            </a:r>
            <a:r>
              <a:rPr lang="ja-JP" altLang="en-US" sz="2400">
                <a:latin typeface="Times New Roman" panose="02020603050405020304" pitchFamily="18" charset="0"/>
              </a:rPr>
              <a:t>：</a:t>
            </a:r>
            <a:r>
              <a:rPr lang="en-US" altLang="ja-JP" sz="2400">
                <a:latin typeface="Times New Roman" panose="02020603050405020304" pitchFamily="18" charset="0"/>
              </a:rPr>
              <a:t>Dirty</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I</a:t>
            </a:r>
            <a:r>
              <a:rPr lang="ja-JP" altLang="en-US" sz="2400">
                <a:latin typeface="Times New Roman" panose="02020603050405020304" pitchFamily="18" charset="0"/>
              </a:rPr>
              <a:t>：</a:t>
            </a:r>
            <a:r>
              <a:rPr lang="en-US" altLang="ja-JP" sz="2400">
                <a:latin typeface="Times New Roman" panose="02020603050405020304" pitchFamily="18" charset="0"/>
              </a:rPr>
              <a:t>Invalidate</a:t>
            </a:r>
          </a:p>
        </p:txBody>
      </p:sp>
      <p:grpSp>
        <p:nvGrpSpPr>
          <p:cNvPr id="6" name="Group 32"/>
          <p:cNvGrpSpPr>
            <a:grpSpLocks/>
          </p:cNvGrpSpPr>
          <p:nvPr/>
        </p:nvGrpSpPr>
        <p:grpSpPr bwMode="auto">
          <a:xfrm>
            <a:off x="1995488" y="3579812"/>
            <a:ext cx="3565526" cy="830263"/>
            <a:chOff x="1167" y="2297"/>
            <a:chExt cx="2246" cy="523"/>
          </a:xfrm>
        </p:grpSpPr>
        <p:sp>
          <p:nvSpPr>
            <p:cNvPr id="38934" name="Text Box 33"/>
            <p:cNvSpPr txBox="1">
              <a:spLocks noChangeArrowheads="1"/>
            </p:cNvSpPr>
            <p:nvPr/>
          </p:nvSpPr>
          <p:spPr bwMode="auto">
            <a:xfrm>
              <a:off x="1167" y="2297"/>
              <a:ext cx="54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latin typeface="Times New Roman" panose="02020603050405020304" pitchFamily="18" charset="0"/>
                </a:rPr>
                <a:t>CE</a:t>
              </a:r>
            </a:p>
            <a:p>
              <a:pPr>
                <a:spcBef>
                  <a:spcPct val="0"/>
                </a:spcBef>
                <a:buClrTx/>
                <a:buSzTx/>
                <a:buFontTx/>
                <a:buNone/>
              </a:pPr>
              <a:r>
                <a:rPr lang="ja-JP" altLang="en-US" sz="2400" dirty="0">
                  <a:latin typeface="Times New Roman" panose="02020603050405020304" pitchFamily="18" charset="0"/>
                </a:rPr>
                <a:t>→</a:t>
              </a:r>
              <a:r>
                <a:rPr lang="en-US" altLang="ja-JP" sz="2400" dirty="0">
                  <a:latin typeface="Times New Roman" panose="02020603050405020304" pitchFamily="18" charset="0"/>
                </a:rPr>
                <a:t>CS</a:t>
              </a:r>
            </a:p>
          </p:txBody>
        </p:sp>
        <p:sp>
          <p:nvSpPr>
            <p:cNvPr id="38935" name="Text Box 34"/>
            <p:cNvSpPr txBox="1">
              <a:spLocks noChangeArrowheads="1"/>
            </p:cNvSpPr>
            <p:nvPr/>
          </p:nvSpPr>
          <p:spPr bwMode="auto">
            <a:xfrm>
              <a:off x="3062" y="2426"/>
              <a:ext cx="3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CS</a:t>
              </a:r>
            </a:p>
          </p:txBody>
        </p:sp>
      </p:grpSp>
      <p:cxnSp>
        <p:nvCxnSpPr>
          <p:cNvPr id="40" name="直線矢印コネクタ 39"/>
          <p:cNvCxnSpPr/>
          <p:nvPr/>
        </p:nvCxnSpPr>
        <p:spPr>
          <a:xfrm>
            <a:off x="5181600" y="4433888"/>
            <a:ext cx="0" cy="442912"/>
          </a:xfrm>
          <a:prstGeom prst="straightConnector1">
            <a:avLst/>
          </a:prstGeom>
          <a:ln w="38100">
            <a:solidFill>
              <a:srgbClr val="003399"/>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5237828" y="3037505"/>
            <a:ext cx="851515" cy="369332"/>
          </a:xfrm>
          <a:prstGeom prst="rect">
            <a:avLst/>
          </a:prstGeom>
          <a:noFill/>
        </p:spPr>
        <p:txBody>
          <a:bodyPr wrap="none" rtlCol="0">
            <a:spAutoFit/>
          </a:bodyPr>
          <a:lstStyle/>
          <a:p>
            <a:r>
              <a:rPr lang="en-US" altLang="ja-JP" dirty="0"/>
              <a:t>Snoop</a:t>
            </a:r>
            <a:endParaRPr kumimoji="1" lang="ja-JP" altLang="en-US" dirty="0"/>
          </a:p>
        </p:txBody>
      </p:sp>
      <p:sp>
        <p:nvSpPr>
          <p:cNvPr id="42" name="テキスト ボックス 41"/>
          <p:cNvSpPr txBox="1"/>
          <p:nvPr/>
        </p:nvSpPr>
        <p:spPr>
          <a:xfrm>
            <a:off x="2539385" y="3073400"/>
            <a:ext cx="851515" cy="369332"/>
          </a:xfrm>
          <a:prstGeom prst="rect">
            <a:avLst/>
          </a:prstGeom>
          <a:noFill/>
        </p:spPr>
        <p:txBody>
          <a:bodyPr wrap="none" rtlCol="0">
            <a:spAutoFit/>
          </a:bodyPr>
          <a:lstStyle/>
          <a:p>
            <a:r>
              <a:rPr lang="en-US" altLang="ja-JP" dirty="0"/>
              <a:t>Snoop</a:t>
            </a:r>
            <a:endParaRPr kumimoji="1" lang="ja-JP" altLang="en-US" dirty="0"/>
          </a:p>
        </p:txBody>
      </p:sp>
      <p:sp>
        <p:nvSpPr>
          <p:cNvPr id="2" name="テキスト ボックス 1"/>
          <p:cNvSpPr txBox="1"/>
          <p:nvPr/>
        </p:nvSpPr>
        <p:spPr>
          <a:xfrm>
            <a:off x="4594355" y="5820846"/>
            <a:ext cx="3475631" cy="369332"/>
          </a:xfrm>
          <a:prstGeom prst="rect">
            <a:avLst/>
          </a:prstGeom>
          <a:noFill/>
        </p:spPr>
        <p:txBody>
          <a:bodyPr wrap="none" rtlCol="0">
            <a:spAutoFit/>
          </a:bodyPr>
          <a:lstStyle/>
          <a:p>
            <a:r>
              <a:rPr lang="en-US" altLang="ja-JP" dirty="0"/>
              <a:t>2</a:t>
            </a:r>
            <a:r>
              <a:rPr lang="ja-JP" altLang="en-US" dirty="0"/>
              <a:t>つ目の</a:t>
            </a:r>
            <a:r>
              <a:rPr lang="en-US" altLang="ja-JP" dirty="0"/>
              <a:t>PU</a:t>
            </a:r>
            <a:r>
              <a:rPr lang="ja-JP" altLang="en-US" dirty="0"/>
              <a:t>が読み出し：</a:t>
            </a:r>
            <a:r>
              <a:rPr lang="en-US" altLang="ja-JP" dirty="0"/>
              <a:t>CS</a:t>
            </a:r>
            <a:r>
              <a:rPr lang="ja-JP" altLang="en-US" dirty="0"/>
              <a:t>になる</a:t>
            </a:r>
            <a:endParaRPr kumimoji="1" lang="ja-JP" altLang="en-US" dirty="0"/>
          </a:p>
        </p:txBody>
      </p:sp>
      <p:pic>
        <p:nvPicPr>
          <p:cNvPr id="3" name="オーディオ 2">
            <a:hlinkClick r:id="" action="ppaction://media"/>
            <a:extLst>
              <a:ext uri="{FF2B5EF4-FFF2-40B4-BE49-F238E27FC236}">
                <a16:creationId xmlns:a16="http://schemas.microsoft.com/office/drawing/2014/main" id="{1F4D6174-56BB-4FB2-AB4C-E05422E930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12218751"/>
      </p:ext>
    </p:extLst>
  </p:cSld>
  <p:clrMapOvr>
    <a:masterClrMapping/>
  </p:clrMapOvr>
  <mc:AlternateContent xmlns:mc="http://schemas.openxmlformats.org/markup-compatibility/2006" xmlns:p14="http://schemas.microsoft.com/office/powerpoint/2010/main">
    <mc:Choice Requires="p14">
      <p:transition spd="slow" p14:dur="2000" advTm="26280"/>
    </mc:Choice>
    <mc:Fallback xmlns="">
      <p:transition spd="slow" advTm="2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10" x="8559800" y="3621088"/>
          <p14:tracePt t="1118" x="8113713" y="3621088"/>
          <p14:tracePt t="1129" x="7748588" y="3621088"/>
          <p14:tracePt t="1136" x="7283450" y="3584575"/>
          <p14:tracePt t="1141" x="6900863" y="3538538"/>
          <p14:tracePt t="1150" x="6691313" y="3511550"/>
          <p14:tracePt t="1157" x="6399213" y="3446463"/>
          <p14:tracePt t="1166" x="6208713" y="3382963"/>
          <p14:tracePt t="1173" x="6072188" y="3328988"/>
          <p14:tracePt t="1182" x="5972175" y="3255963"/>
          <p14:tracePt t="1190" x="5943600" y="3236913"/>
          <p14:tracePt t="1198" x="5926138" y="3209925"/>
          <p14:tracePt t="1206" x="5926138" y="3192463"/>
          <p14:tracePt t="1214" x="5907088" y="3163888"/>
          <p14:tracePt t="1222" x="5907088" y="3146425"/>
          <p14:tracePt t="1230" x="5907088" y="3119438"/>
          <p14:tracePt t="1238" x="5907088" y="3082925"/>
          <p14:tracePt t="1246" x="5907088" y="3063875"/>
          <p14:tracePt t="1254" x="5907088" y="3054350"/>
          <p14:tracePt t="1262" x="5899150" y="3036888"/>
          <p14:tracePt t="1270" x="5899150" y="3027363"/>
          <p14:tracePt t="1278" x="5899150" y="3009900"/>
          <p14:tracePt t="1287" x="5880100" y="2982913"/>
          <p14:tracePt t="1294" x="5880100" y="2973388"/>
          <p14:tracePt t="1303" x="5870575" y="2946400"/>
          <p14:tracePt t="1310" x="5862638" y="2917825"/>
          <p14:tracePt t="1318" x="5834063" y="2881313"/>
          <p14:tracePt t="1326" x="5826125" y="2863850"/>
          <p14:tracePt t="1335" x="5797550" y="2817813"/>
          <p14:tracePt t="1342" x="5770563" y="2800350"/>
          <p14:tracePt t="1351" x="5743575" y="2771775"/>
          <p14:tracePt t="1358" x="5724525" y="2763838"/>
          <p14:tracePt t="1369" x="5653088" y="2727325"/>
          <p14:tracePt t="1374" x="5588000" y="2717800"/>
          <p14:tracePt t="1384" x="5497513" y="2690813"/>
          <p14:tracePt t="1390" x="5397500" y="2644775"/>
          <p14:tracePt t="1398" x="5287963" y="2617788"/>
          <p14:tracePt t="1406" x="5205413" y="2562225"/>
          <p14:tracePt t="1414" x="5086350" y="2517775"/>
          <p14:tracePt t="1422" x="4995863" y="2489200"/>
          <p14:tracePt t="1430" x="4913313" y="2462213"/>
          <p14:tracePt t="1438" x="4813300" y="2425700"/>
          <p14:tracePt t="1446" x="4703763" y="2379663"/>
          <p14:tracePt t="1455" x="4622800" y="2352675"/>
          <p14:tracePt t="1462" x="4503738" y="2306638"/>
          <p14:tracePt t="1471" x="4430713" y="2279650"/>
          <p14:tracePt t="1478" x="4367213" y="2270125"/>
          <p14:tracePt t="1486" x="4284663" y="2233613"/>
          <p14:tracePt t="1494" x="4157663" y="2216150"/>
          <p14:tracePt t="1502" x="4048125" y="2206625"/>
          <p14:tracePt t="1510" x="3919538" y="2206625"/>
          <p14:tracePt t="1518" x="3802063" y="2170113"/>
          <p14:tracePt t="1526" x="3692525" y="2160588"/>
          <p14:tracePt t="1534" x="3600450" y="2133600"/>
          <p14:tracePt t="1542" x="3509963" y="2133600"/>
          <p14:tracePt t="1551" x="3427413" y="2106613"/>
          <p14:tracePt t="1558" x="3373438" y="2106613"/>
          <p14:tracePt t="1568" x="3327400" y="2097088"/>
          <p14:tracePt t="1574" x="3309938" y="2097088"/>
          <p14:tracePt t="1584" x="3300413" y="2097088"/>
          <p14:tracePt t="1590" x="3273425" y="2089150"/>
          <p14:tracePt t="1743" x="3263900" y="2097088"/>
          <p14:tracePt t="1751" x="3263900" y="2116138"/>
          <p14:tracePt t="1759" x="3290888" y="2143125"/>
          <p14:tracePt t="1767" x="3300413" y="2152650"/>
          <p14:tracePt t="1775" x="3300413" y="2170113"/>
          <p14:tracePt t="1785" x="3309938" y="2197100"/>
          <p14:tracePt t="1790" x="3327400" y="2206625"/>
          <p14:tracePt t="1799" x="3354388" y="2216150"/>
          <p14:tracePt t="1807" x="3373438" y="2216150"/>
          <p14:tracePt t="1815" x="3400425" y="2243138"/>
          <p14:tracePt t="1823" x="3419475" y="2243138"/>
          <p14:tracePt t="1830" x="3436938" y="2252663"/>
          <p14:tracePt t="1838" x="3455988" y="2252663"/>
          <p14:tracePt t="1846" x="3463925" y="2252663"/>
          <p14:tracePt t="1854" x="3490913" y="2252663"/>
          <p14:tracePt t="1862" x="3519488" y="2270125"/>
          <p14:tracePt t="1870" x="3546475" y="2270125"/>
          <p14:tracePt t="1878" x="3592513" y="2289175"/>
          <p14:tracePt t="1887" x="3600450" y="2298700"/>
          <p14:tracePt t="1894" x="3609975" y="2298700"/>
          <p14:tracePt t="1902" x="3619500" y="2306638"/>
          <p14:tracePt t="1910" x="3636963" y="2335213"/>
          <p14:tracePt t="1918" x="3665538" y="2352675"/>
          <p14:tracePt t="1926" x="3702050" y="2398713"/>
          <p14:tracePt t="1935" x="3719513" y="2435225"/>
          <p14:tracePt t="1942" x="3729038" y="2471738"/>
          <p14:tracePt t="1952" x="3783013" y="2525713"/>
          <p14:tracePt t="1958" x="3819525" y="2589213"/>
          <p14:tracePt t="1968" x="3838575" y="2635250"/>
          <p14:tracePt t="1974" x="3883025" y="2698750"/>
          <p14:tracePt t="1984" x="3919538" y="2771775"/>
          <p14:tracePt t="1990" x="3948113" y="2836863"/>
          <p14:tracePt t="1999" x="3984625" y="2900363"/>
          <p14:tracePt t="2006" x="4021138" y="2963863"/>
          <p14:tracePt t="2014" x="4075113" y="3046413"/>
          <p14:tracePt t="2022" x="4102100" y="3090863"/>
          <p14:tracePt t="2030" x="4157663" y="3173413"/>
          <p14:tracePt t="2038" x="4194175" y="3219450"/>
          <p14:tracePt t="2046" x="4221163" y="3273425"/>
          <p14:tracePt t="2056" x="4230688" y="3273425"/>
          <p14:tracePt t="2062" x="4267200" y="3319463"/>
          <p14:tracePt t="2071" x="4303713" y="3382963"/>
          <p14:tracePt t="2079" x="4340225" y="3429000"/>
          <p14:tracePt t="2086" x="4348163" y="3446463"/>
          <p14:tracePt t="2094" x="4376738" y="3465513"/>
          <p14:tracePt t="2102" x="4384675" y="3482975"/>
          <p14:tracePt t="2110" x="4413250" y="3511550"/>
          <p14:tracePt t="2137" x="4421188" y="3519488"/>
          <p14:tracePt t="2158" x="4430713" y="3529013"/>
          <p14:tracePt t="2167" x="4430713" y="3556000"/>
          <p14:tracePt t="2174" x="4440238" y="3565525"/>
          <p14:tracePt t="2185" x="4467225" y="3592513"/>
          <p14:tracePt t="2190" x="4476750" y="3621088"/>
          <p14:tracePt t="2199" x="4484688" y="3629025"/>
          <p14:tracePt t="2206" x="4513263" y="3665538"/>
          <p14:tracePt t="2214" x="4521200" y="3675063"/>
          <p14:tracePt t="2222" x="4530725" y="3694113"/>
          <p14:tracePt t="2230" x="4549775" y="3721100"/>
          <p14:tracePt t="2238" x="4567238" y="3757613"/>
          <p14:tracePt t="2246" x="4576763" y="3767138"/>
          <p14:tracePt t="2254" x="4586288" y="3775075"/>
          <p14:tracePt t="2262" x="4594225" y="3775075"/>
          <p14:tracePt t="2366" x="4603750" y="3775075"/>
          <p14:tracePt t="2374" x="4622800" y="3784600"/>
          <p14:tracePt t="2382" x="4630738" y="3794125"/>
          <p14:tracePt t="2415" x="4649788" y="3803650"/>
          <p14:tracePt t="2439" x="4686300" y="3803650"/>
          <p14:tracePt t="2447" x="4740275" y="3811588"/>
          <p14:tracePt t="2455" x="4803775" y="3857625"/>
          <p14:tracePt t="2463" x="4895850" y="3894138"/>
          <p14:tracePt t="2470" x="4978400" y="3911600"/>
          <p14:tracePt t="2479" x="5041900" y="3930650"/>
          <p14:tracePt t="2487" x="5114925" y="3948113"/>
          <p14:tracePt t="2495" x="5141913" y="3957638"/>
          <p14:tracePt t="2502" x="5205413" y="3976688"/>
          <p14:tracePt t="2511" x="5224463" y="3976688"/>
          <p14:tracePt t="2735" x="5232400" y="3984625"/>
          <p14:tracePt t="2751" x="5241925" y="4013200"/>
          <p14:tracePt t="2759" x="5241925" y="4030663"/>
          <p14:tracePt t="2767" x="5241925" y="4067175"/>
          <p14:tracePt t="2775" x="5241925" y="4076700"/>
          <p14:tracePt t="2785" x="5241925" y="4086225"/>
          <p14:tracePt t="2791" x="5241925" y="4113213"/>
          <p14:tracePt t="2799" x="5251450" y="4122738"/>
          <p14:tracePt t="2807" x="5251450" y="4130675"/>
          <p14:tracePt t="2815" x="5251450" y="4149725"/>
          <p14:tracePt t="2823" x="5260975" y="4167188"/>
          <p14:tracePt t="2831" x="5268913" y="4176713"/>
          <p14:tracePt t="2839" x="5278438" y="4176713"/>
          <p14:tracePt t="2855" x="5305425" y="4176713"/>
          <p14:tracePt t="2863" x="5314950" y="4176713"/>
          <p14:tracePt t="2870" x="5324475" y="4176713"/>
          <p14:tracePt t="2878" x="5341938" y="4176713"/>
          <p14:tracePt t="2886" x="5387975" y="4176713"/>
          <p14:tracePt t="2895" x="5414963" y="4176713"/>
          <p14:tracePt t="2903" x="5461000" y="4176713"/>
          <p14:tracePt t="2911" x="5507038" y="4159250"/>
          <p14:tracePt t="2920" x="5534025" y="4149725"/>
          <p14:tracePt t="2927" x="5561013" y="4122738"/>
          <p14:tracePt t="2936" x="5580063" y="4103688"/>
          <p14:tracePt t="2943" x="5616575" y="4094163"/>
          <p14:tracePt t="2952" x="5624513" y="4094163"/>
          <p14:tracePt t="2959" x="5624513" y="4086225"/>
          <p14:tracePt t="2974" x="5643563" y="4086225"/>
          <p14:tracePt t="2990" x="5653088" y="4076700"/>
          <p14:tracePt t="3007" x="5653088" y="4067175"/>
          <p14:tracePt t="3023" x="5653088" y="4057650"/>
          <p14:tracePt t="3031" x="5653088" y="4049713"/>
          <p14:tracePt t="3047" x="5653088" y="4030663"/>
          <p14:tracePt t="3063" x="5653088" y="4021138"/>
          <p14:tracePt t="3335" x="5653088" y="4030663"/>
          <p14:tracePt t="3343" x="5653088" y="4049713"/>
          <p14:tracePt t="3351" x="5653088" y="4057650"/>
          <p14:tracePt t="3439" x="5653088" y="4067175"/>
          <p14:tracePt t="3495" x="5653088" y="4086225"/>
          <p14:tracePt t="3503" x="5653088" y="4094163"/>
          <p14:tracePt t="3519" x="5653088" y="4103688"/>
          <p14:tracePt t="3551" x="5653088" y="4113213"/>
          <p14:tracePt t="3559" x="5643563" y="4122738"/>
          <p14:tracePt t="3591" x="5624513" y="4140200"/>
          <p14:tracePt t="3607" x="5616575" y="4140200"/>
          <p14:tracePt t="3615" x="5588000" y="4140200"/>
          <p14:tracePt t="3623" x="5570538" y="4140200"/>
          <p14:tracePt t="3631" x="5543550" y="4140200"/>
          <p14:tracePt t="3639" x="5534025" y="4140200"/>
          <p14:tracePt t="3647" x="5514975" y="4140200"/>
          <p14:tracePt t="3655" x="5497513" y="4140200"/>
          <p14:tracePt t="3663" x="5487988" y="4140200"/>
          <p14:tracePt t="3679" x="5478463" y="4140200"/>
          <p14:tracePt t="4031" x="5478463" y="4130675"/>
          <p14:tracePt t="4039" x="5478463" y="4103688"/>
          <p14:tracePt t="4047" x="5478463" y="4094163"/>
          <p14:tracePt t="4057" x="5478463" y="4067175"/>
          <p14:tracePt t="4063" x="5470525" y="4049713"/>
          <p14:tracePt t="4070" x="5441950" y="4030663"/>
          <p14:tracePt t="4079" x="5441950" y="4021138"/>
          <p14:tracePt t="4087" x="5441950" y="3994150"/>
          <p14:tracePt t="4095" x="5434013" y="3967163"/>
          <p14:tracePt t="4102" x="5434013" y="3957638"/>
          <p14:tracePt t="4110" x="5424488" y="3930650"/>
          <p14:tracePt t="4127" x="5414963" y="3921125"/>
          <p14:tracePt t="4135" x="5405438" y="3911600"/>
          <p14:tracePt t="4155" x="5397500" y="3903663"/>
          <p14:tracePt t="4158" x="5387975" y="3894138"/>
          <p14:tracePt t="4168" x="5378450" y="3884613"/>
          <p14:tracePt t="4175" x="5360988" y="3867150"/>
          <p14:tracePt t="4185" x="5341938" y="3840163"/>
          <p14:tracePt t="4190" x="5334000" y="3830638"/>
          <p14:tracePt t="4199" x="5287963" y="3775075"/>
          <p14:tracePt t="4206" x="5251450" y="3730625"/>
          <p14:tracePt t="4215" x="5214938" y="3665538"/>
          <p14:tracePt t="4222" x="5178425" y="3602038"/>
          <p14:tracePt t="4230" x="5151438" y="3538538"/>
          <p14:tracePt t="4239" x="5114925" y="3492500"/>
          <p14:tracePt t="4247" x="5105400" y="3465513"/>
          <p14:tracePt t="4256" x="5068888" y="3402013"/>
          <p14:tracePt t="4263" x="5059363" y="3382963"/>
          <p14:tracePt t="4271" x="5049838" y="3365500"/>
          <p14:tracePt t="4279" x="5049838" y="3355975"/>
          <p14:tracePt t="4286" x="5049838" y="3338513"/>
          <p14:tracePt t="4295" x="5049838" y="3328988"/>
          <p14:tracePt t="4327" x="5032375" y="3309938"/>
          <p14:tracePt t="4335" x="4995863" y="3273425"/>
          <p14:tracePt t="4351" x="4959350" y="3228975"/>
          <p14:tracePt t="4359" x="4895850" y="3200400"/>
          <p14:tracePt t="4369" x="4868863" y="3173413"/>
          <p14:tracePt t="4375" x="4840288" y="3155950"/>
          <p14:tracePt t="4385" x="4786313" y="3090863"/>
          <p14:tracePt t="4391" x="4767263" y="3063875"/>
          <p14:tracePt t="4400" x="4703763" y="2982913"/>
          <p14:tracePt t="4408" x="4686300" y="2954338"/>
          <p14:tracePt t="4415" x="4676775" y="2927350"/>
          <p14:tracePt t="4424" x="4667250" y="2881313"/>
          <p14:tracePt t="4431" x="4659313" y="2844800"/>
          <p14:tracePt t="4440" x="4659313" y="2800350"/>
          <p14:tracePt t="4447" x="4640263" y="2781300"/>
          <p14:tracePt t="4456" x="4640263" y="2771775"/>
          <p14:tracePt t="4463" x="4640263" y="2744788"/>
          <p14:tracePt t="4479" x="4622800" y="2727325"/>
          <p14:tracePt t="4495" x="4622800" y="2708275"/>
          <p14:tracePt t="4503" x="4613275" y="2690813"/>
          <p14:tracePt t="4695" x="4613275" y="2681288"/>
          <p14:tracePt t="4703" x="4613275" y="2671763"/>
          <p14:tracePt t="4727" x="4613275" y="2662238"/>
          <p14:tracePt t="4743" x="4594225" y="2662238"/>
          <p14:tracePt t="4750" x="4576763" y="2662238"/>
          <p14:tracePt t="4759" x="4521200" y="2662238"/>
          <p14:tracePt t="4769" x="4484688" y="2671763"/>
          <p14:tracePt t="4775" x="4421188" y="2681288"/>
          <p14:tracePt t="4785" x="4376738" y="2681288"/>
          <p14:tracePt t="4791" x="4311650" y="2681288"/>
          <p14:tracePt t="4799" x="4230688" y="2681288"/>
          <p14:tracePt t="4807" x="4157663" y="2681288"/>
          <p14:tracePt t="4815" x="4121150" y="2681288"/>
          <p14:tracePt t="4823" x="4065588" y="2681288"/>
          <p14:tracePt t="4831" x="4048125" y="2681288"/>
          <p14:tracePt t="4839" x="4029075" y="2662238"/>
          <p14:tracePt t="4847" x="4021138" y="2654300"/>
          <p14:tracePt t="4871" x="4021138" y="2644775"/>
          <p14:tracePt t="4879" x="4021138" y="2625725"/>
          <p14:tracePt t="4903" x="4021138" y="2617788"/>
          <p14:tracePt t="4919" x="4021138" y="2608263"/>
          <p14:tracePt t="4965" x="4021138" y="2589213"/>
          <p14:tracePt t="4973" x="4021138" y="2581275"/>
          <p14:tracePt t="4989" x="4021138" y="2571750"/>
          <p14:tracePt t="4998" x="4021138" y="2562225"/>
          <p14:tracePt t="5006" x="4021138" y="2554288"/>
          <p14:tracePt t="5014" x="4021138" y="2544763"/>
          <p14:tracePt t="5022" x="4021138" y="2535238"/>
          <p14:tracePt t="5031" x="4021138" y="2498725"/>
          <p14:tracePt t="5039" x="4021138" y="2489200"/>
          <p14:tracePt t="5047" x="4021138" y="2462213"/>
          <p14:tracePt t="5055" x="4021138" y="2452688"/>
          <p14:tracePt t="5079" x="4021138" y="2425700"/>
          <p14:tracePt t="5087" x="4029075" y="2389188"/>
          <p14:tracePt t="5103" x="4029075" y="2362200"/>
          <p14:tracePt t="5111" x="4038600" y="2343150"/>
          <p14:tracePt t="5119" x="4057650" y="2298700"/>
          <p14:tracePt t="5135" x="4057650" y="2270125"/>
          <p14:tracePt t="5156" x="4084638" y="2243138"/>
          <p14:tracePt t="5159" x="4084638" y="2233613"/>
          <p14:tracePt t="5168" x="4084638" y="2216150"/>
          <p14:tracePt t="5174" x="4084638" y="2206625"/>
          <p14:tracePt t="5183" x="4084638" y="2179638"/>
          <p14:tracePt t="5189" x="4084638" y="2160588"/>
          <p14:tracePt t="5455" x="4084638" y="2133600"/>
          <p14:tracePt t="5463" x="4084638" y="2125663"/>
          <p14:tracePt t="5470" x="4075113" y="2106613"/>
          <p14:tracePt t="5479" x="4057650" y="2106613"/>
          <p14:tracePt t="5487" x="4038600" y="2097088"/>
          <p14:tracePt t="5495" x="4029075" y="2089150"/>
          <p14:tracePt t="5519" x="4011613" y="2089150"/>
          <p14:tracePt t="5791" x="4002088" y="2089150"/>
          <p14:tracePt t="5807" x="3992563" y="2106613"/>
          <p14:tracePt t="5815" x="3984625" y="2116138"/>
          <p14:tracePt t="5823" x="3975100" y="2125663"/>
          <p14:tracePt t="5847" x="3975100" y="2133600"/>
          <p14:tracePt t="6055" x="3975100" y="2125663"/>
          <p14:tracePt t="6157" x="3975100" y="2116138"/>
          <p14:tracePt t="6190" x="3975100" y="2097088"/>
          <p14:tracePt t="8023" x="3975100" y="2106613"/>
          <p14:tracePt t="8038" x="3975100" y="2125663"/>
          <p14:tracePt t="8055" x="3975100" y="2133600"/>
          <p14:tracePt t="8063" x="3992563" y="2160588"/>
          <p14:tracePt t="8071" x="3992563" y="2179638"/>
          <p14:tracePt t="8079" x="3992563" y="2197100"/>
          <p14:tracePt t="8087" x="3992563" y="2216150"/>
          <p14:tracePt t="8095" x="4002088" y="2225675"/>
          <p14:tracePt t="8103" x="4002088" y="2252663"/>
          <p14:tracePt t="8111" x="4011613" y="2270125"/>
          <p14:tracePt t="8118" x="4011613" y="2306638"/>
          <p14:tracePt t="8127" x="4011613" y="2335213"/>
          <p14:tracePt t="8136" x="4021138" y="2371725"/>
          <p14:tracePt t="8154" x="4065588" y="2452688"/>
          <p14:tracePt t="8158" x="4094163" y="2517775"/>
          <p14:tracePt t="8166" x="4121150" y="2554288"/>
          <p14:tracePt t="8173" x="4148138" y="2598738"/>
          <p14:tracePt t="8183" x="4165600" y="2635250"/>
          <p14:tracePt t="8189" x="4184650" y="2681288"/>
          <p14:tracePt t="8198" x="4194175" y="2708275"/>
          <p14:tracePt t="8206" x="4211638" y="2754313"/>
          <p14:tracePt t="8213" x="4221163" y="2771775"/>
          <p14:tracePt t="8221" x="4230688" y="2817813"/>
          <p14:tracePt t="8230" x="4230688" y="2836863"/>
          <p14:tracePt t="8238" x="4267200" y="2881313"/>
          <p14:tracePt t="8246" x="4267200" y="2890838"/>
          <p14:tracePt t="8254" x="4284663" y="2936875"/>
          <p14:tracePt t="8262" x="4303713" y="2963863"/>
          <p14:tracePt t="8272" x="4311650" y="3000375"/>
          <p14:tracePt t="8279" x="4348163" y="3046413"/>
          <p14:tracePt t="8287" x="4376738" y="3090863"/>
          <p14:tracePt t="8295" x="4394200" y="3119438"/>
          <p14:tracePt t="8302" x="4413250" y="3163888"/>
          <p14:tracePt t="8311" x="4421188" y="3173413"/>
          <p14:tracePt t="8318" x="4430713" y="3200400"/>
          <p14:tracePt t="8326" x="4440238" y="3219450"/>
          <p14:tracePt t="8336" x="4448175" y="3236913"/>
          <p14:tracePt t="8343" x="4448175" y="3246438"/>
          <p14:tracePt t="8352" x="4467225" y="3255963"/>
          <p14:tracePt t="8359" x="4476750" y="3265488"/>
          <p14:tracePt t="8383" x="4476750" y="3273425"/>
          <p14:tracePt t="8391" x="4484688" y="3282950"/>
          <p14:tracePt t="8415" x="4494213" y="3319463"/>
          <p14:tracePt t="8423" x="4513263" y="3346450"/>
          <p14:tracePt t="8431" x="4521200" y="3365500"/>
          <p14:tracePt t="8439" x="4530725" y="3402013"/>
          <p14:tracePt t="8447" x="4567238" y="3429000"/>
          <p14:tracePt t="8456" x="4576763" y="3446463"/>
          <p14:tracePt t="8463" x="4594225" y="3482975"/>
          <p14:tracePt t="8472" x="4622800" y="3511550"/>
          <p14:tracePt t="8479" x="4630738" y="3529013"/>
          <p14:tracePt t="8487" x="4667250" y="3565525"/>
          <p14:tracePt t="8495" x="4676775" y="3584575"/>
          <p14:tracePt t="8503" x="4686300" y="3602038"/>
          <p14:tracePt t="8511" x="4695825" y="3621088"/>
          <p14:tracePt t="8518" x="4695825" y="3629025"/>
          <p14:tracePt t="8526" x="4713288" y="3638550"/>
          <p14:tracePt t="8536" x="4722813" y="3657600"/>
          <p14:tracePt t="8543" x="4730750" y="3684588"/>
          <p14:tracePt t="8559" x="4740275" y="3684588"/>
          <p14:tracePt t="8568" x="4740275" y="3702050"/>
          <p14:tracePt t="8575" x="4749800" y="3721100"/>
          <p14:tracePt t="8585" x="4767263" y="3757613"/>
          <p14:tracePt t="8591" x="4776788" y="3775075"/>
          <p14:tracePt t="8601" x="4776788" y="3803650"/>
          <p14:tracePt t="8607" x="4795838" y="3821113"/>
          <p14:tracePt t="8615" x="4813300" y="3840163"/>
          <p14:tracePt t="8622" x="4822825" y="3848100"/>
          <p14:tracePt t="8631" x="4832350" y="3857625"/>
          <p14:tracePt t="8647" x="4840288" y="3875088"/>
          <p14:tracePt t="8687" x="4849813" y="3875088"/>
          <p14:tracePt t="8735" x="4859338" y="3884613"/>
          <p14:tracePt t="8759" x="4868863" y="3894138"/>
          <p14:tracePt t="8782" x="4868863" y="3903663"/>
          <p14:tracePt t="8805" x="4876800" y="3911600"/>
          <p14:tracePt t="8990" x="4886325" y="3921125"/>
          <p14:tracePt t="8999" x="4859338" y="3957638"/>
          <p14:tracePt t="9006" x="4659313" y="4057650"/>
          <p14:tracePt t="9015" x="4430713" y="4130675"/>
          <p14:tracePt t="9021" x="4275138" y="4195763"/>
          <p14:tracePt t="9029" x="4129088" y="4222750"/>
          <p14:tracePt t="9037" x="4021138" y="4222750"/>
          <p14:tracePt t="9045" x="3911600" y="4222750"/>
          <p14:tracePt t="9053" x="3819525" y="4222750"/>
          <p14:tracePt t="9061" x="3729038" y="4222750"/>
          <p14:tracePt t="9070" x="3656013" y="4222750"/>
          <p14:tracePt t="9078" x="3636963" y="4222750"/>
          <p14:tracePt t="9086" x="3619500" y="4222750"/>
          <p14:tracePt t="9094" x="3609975" y="4222750"/>
          <p14:tracePt t="9166" x="3563938" y="4222750"/>
          <p14:tracePt t="9175" x="3400425" y="4222750"/>
          <p14:tracePt t="9183" x="3236913" y="4222750"/>
          <p14:tracePt t="9191" x="3054350" y="4222750"/>
          <p14:tracePt t="9201" x="2871788" y="4222750"/>
          <p14:tracePt t="9207" x="2725738" y="4222750"/>
          <p14:tracePt t="9215" x="2671763" y="4222750"/>
          <p14:tracePt t="9223" x="2598738" y="4222750"/>
          <p14:tracePt t="9231" x="2525713" y="4213225"/>
          <p14:tracePt t="9239" x="2498725" y="4213225"/>
          <p14:tracePt t="9311" x="2489200" y="4213225"/>
          <p14:tracePt t="9318" x="2489200" y="4203700"/>
          <p14:tracePt t="9327" x="2479675" y="4195763"/>
          <p14:tracePt t="9335" x="2470150" y="4186238"/>
          <p14:tracePt t="9343" x="2452688" y="4167188"/>
          <p14:tracePt t="9351" x="2443163" y="4159250"/>
          <p14:tracePt t="9359" x="2433638" y="4149725"/>
          <p14:tracePt t="9368" x="2416175" y="4140200"/>
          <p14:tracePt t="9375" x="2416175" y="4130675"/>
          <p14:tracePt t="9385" x="2416175" y="4122738"/>
          <p14:tracePt t="9401" x="2416175" y="4113213"/>
          <p14:tracePt t="9407" x="2406650" y="4094163"/>
          <p14:tracePt t="9415" x="2406650" y="4086225"/>
          <p14:tracePt t="9431" x="2406650" y="4076700"/>
          <p14:tracePt t="9655" x="2389188" y="4021138"/>
          <p14:tracePt t="9663" x="2370138" y="3976688"/>
          <p14:tracePt t="9670" x="2360613" y="3957638"/>
          <p14:tracePt t="9679" x="2360613" y="3921125"/>
          <p14:tracePt t="9686" x="2352675" y="3903663"/>
          <p14:tracePt t="9695" x="2352675" y="3867150"/>
          <p14:tracePt t="9703" x="2343150" y="3821113"/>
          <p14:tracePt t="9711" x="2343150" y="3794125"/>
          <p14:tracePt t="9718" x="2343150" y="3767138"/>
          <p14:tracePt t="9727" x="2343150" y="3738563"/>
          <p14:tracePt t="9734" x="2343150" y="3730625"/>
          <p14:tracePt t="9743" x="2343150" y="3711575"/>
          <p14:tracePt t="9751" x="2343150" y="3684588"/>
          <p14:tracePt t="9759" x="2360613" y="3665538"/>
          <p14:tracePt t="9768" x="2379663" y="3657600"/>
          <p14:tracePt t="9775" x="2425700" y="3638550"/>
          <p14:tracePt t="9785" x="2452688" y="3629025"/>
          <p14:tracePt t="9791" x="2498725" y="3621088"/>
          <p14:tracePt t="9801" x="2570163" y="3621088"/>
          <p14:tracePt t="9807" x="2625725" y="3621088"/>
          <p14:tracePt t="9815" x="2698750" y="3621088"/>
          <p14:tracePt t="9823" x="2744788" y="3638550"/>
          <p14:tracePt t="9831" x="2808288" y="3684588"/>
          <p14:tracePt t="9839" x="2871788" y="3702050"/>
          <p14:tracePt t="9847" x="2898775" y="3721100"/>
          <p14:tracePt t="9855" x="2917825" y="3738563"/>
          <p14:tracePt t="9863" x="2935288" y="3748088"/>
          <p14:tracePt t="9879" x="2935288" y="3757613"/>
          <p14:tracePt t="9887" x="2935288" y="3775075"/>
          <p14:tracePt t="9895" x="2944813" y="3794125"/>
          <p14:tracePt t="9903" x="2944813" y="3821113"/>
          <p14:tracePt t="9910" x="2944813" y="3840163"/>
          <p14:tracePt t="9918" x="2944813" y="3848100"/>
          <p14:tracePt t="9927" x="2944813" y="3884613"/>
          <p14:tracePt t="9935" x="2944813" y="3911600"/>
          <p14:tracePt t="9943" x="2935288" y="3921125"/>
          <p14:tracePt t="9951" x="2917825" y="3940175"/>
          <p14:tracePt t="9968" x="2898775" y="3967163"/>
          <p14:tracePt t="9975" x="2889250" y="3976688"/>
          <p14:tracePt t="9985" x="2881313" y="3984625"/>
          <p14:tracePt t="9990" x="2881313" y="3994150"/>
          <p14:tracePt t="10001" x="2871788" y="4003675"/>
          <p14:tracePt t="10007" x="2862263" y="4003675"/>
          <p14:tracePt t="10015" x="2844800" y="4003675"/>
          <p14:tracePt t="10022" x="2835275" y="4003675"/>
          <p14:tracePt t="10038" x="2817813" y="4003675"/>
          <p14:tracePt t="10055" x="2808288" y="4003675"/>
          <p14:tracePt t="10062" x="2798763" y="4003675"/>
          <p14:tracePt t="10070" x="2781300" y="4003675"/>
          <p14:tracePt t="10079" x="2771775" y="3994150"/>
          <p14:tracePt t="10086" x="2752725" y="3967163"/>
          <p14:tracePt t="10095" x="2744788" y="3957638"/>
          <p14:tracePt t="10103" x="2735263" y="3948113"/>
          <p14:tracePt t="10111" x="2735263" y="3940175"/>
          <p14:tracePt t="10118" x="2725738" y="3930650"/>
          <p14:tracePt t="10159" x="2725738" y="3911600"/>
          <p14:tracePt t="10167" x="2716213" y="3911600"/>
          <p14:tracePt t="10175" x="2716213" y="3903663"/>
          <p14:tracePt t="10223" x="2716213" y="3894138"/>
          <p14:tracePt t="10231" x="2716213" y="3884613"/>
          <p14:tracePt t="10247" x="2716213" y="3875088"/>
          <p14:tracePt t="10502" x="2716213" y="3857625"/>
          <p14:tracePt t="10510" x="2716213" y="3840163"/>
          <p14:tracePt t="10518" x="2716213" y="3803650"/>
          <p14:tracePt t="10527" x="2716213" y="3784600"/>
          <p14:tracePt t="10534" x="2716213" y="3748088"/>
          <p14:tracePt t="10543" x="2716213" y="3702050"/>
          <p14:tracePt t="10551" x="2716213" y="3684588"/>
          <p14:tracePt t="10557" x="2716213" y="3657600"/>
          <p14:tracePt t="10566" x="2716213" y="3602038"/>
          <p14:tracePt t="10573" x="2735263" y="3519488"/>
          <p14:tracePt t="10582" x="2735263" y="3465513"/>
          <p14:tracePt t="10589" x="2744788" y="3429000"/>
          <p14:tracePt t="10599" x="2752725" y="3328988"/>
          <p14:tracePt t="10606" x="2752725" y="3273425"/>
          <p14:tracePt t="10614" x="2771775" y="3182938"/>
          <p14:tracePt t="10623" x="2771775" y="3119438"/>
          <p14:tracePt t="10631" x="2808288" y="3046413"/>
          <p14:tracePt t="10639" x="2808288" y="3027363"/>
          <p14:tracePt t="10646" x="2808288" y="3000375"/>
          <p14:tracePt t="10655" x="2808288" y="2990850"/>
          <p14:tracePt t="10663" x="2808288" y="2982913"/>
          <p14:tracePt t="10671" x="2817813" y="2963863"/>
          <p14:tracePt t="10686" x="2817813" y="2954338"/>
          <p14:tracePt t="10854" x="2817813" y="2946400"/>
          <p14:tracePt t="11231" x="2817813" y="2954338"/>
          <p14:tracePt t="11239" x="2817813" y="2982913"/>
          <p14:tracePt t="11247" x="2817813" y="2990850"/>
          <p14:tracePt t="11255" x="2817813" y="3009900"/>
          <p14:tracePt t="11263" x="2817813" y="3027363"/>
          <p14:tracePt t="11271" x="2825750" y="3036888"/>
          <p14:tracePt t="11287" x="2835275" y="3054350"/>
          <p14:tracePt t="11303" x="2844800" y="3054350"/>
          <p14:tracePt t="11422" x="2852738" y="3054350"/>
          <p14:tracePt t="11430" x="2852738" y="3046413"/>
          <p14:tracePt t="11438" x="2852738" y="3036888"/>
          <p14:tracePt t="11446" x="2852738" y="3027363"/>
          <p14:tracePt t="11454" x="2852738" y="3000375"/>
          <p14:tracePt t="11463" x="2862263" y="2982913"/>
          <p14:tracePt t="11470" x="2871788" y="2973388"/>
          <p14:tracePt t="11479" x="2871788" y="2963863"/>
          <p14:tracePt t="11488" x="2881313" y="2946400"/>
          <p14:tracePt t="11503" x="2898775" y="2917825"/>
          <p14:tracePt t="11511" x="2908300" y="2909888"/>
          <p14:tracePt t="11518" x="2917825" y="2900363"/>
          <p14:tracePt t="11527" x="2925763" y="2890838"/>
          <p14:tracePt t="11534" x="2944813" y="2873375"/>
          <p14:tracePt t="11615" x="2962275" y="2873375"/>
          <p14:tracePt t="11631" x="2981325" y="2873375"/>
          <p14:tracePt t="11639" x="2990850" y="2881313"/>
          <p14:tracePt t="11647" x="3017838" y="2917825"/>
          <p14:tracePt t="11654" x="3027363" y="2927350"/>
          <p14:tracePt t="11663" x="3044825" y="2936875"/>
          <p14:tracePt t="11672" x="3063875" y="2936875"/>
          <p14:tracePt t="11679" x="3081338" y="2954338"/>
          <p14:tracePt t="11688" x="3108325" y="2954338"/>
          <p14:tracePt t="11695" x="3154363" y="2963863"/>
          <p14:tracePt t="11711" x="3171825" y="2963863"/>
          <p14:tracePt t="11727" x="3190875" y="2963863"/>
          <p14:tracePt t="11736" x="3200400" y="2973388"/>
          <p14:tracePt t="11799" x="3208338" y="2973388"/>
          <p14:tracePt t="11815" x="3217863" y="2973388"/>
          <p14:tracePt t="12007" x="3208338" y="2973388"/>
          <p14:tracePt t="12015" x="3200400" y="2973388"/>
          <p14:tracePt t="12021" x="3181350" y="2973388"/>
          <p14:tracePt t="12029" x="3163888" y="2982913"/>
          <p14:tracePt t="12037" x="3144838" y="2990850"/>
          <p14:tracePt t="12045" x="3136900" y="3000375"/>
          <p14:tracePt t="12053" x="3117850" y="3009900"/>
          <p14:tracePt t="12070" x="3100388" y="3027363"/>
          <p14:tracePt t="12095" x="3100388" y="3036888"/>
          <p14:tracePt t="12199" x="3081338" y="3046413"/>
          <p14:tracePt t="12231" x="3063875" y="3046413"/>
          <p14:tracePt t="12239" x="3035300" y="3046413"/>
          <p14:tracePt t="12247" x="3017838" y="3046413"/>
          <p14:tracePt t="12255" x="2962275" y="3046413"/>
          <p14:tracePt t="12263" x="2852738" y="3046413"/>
          <p14:tracePt t="12271" x="2771775" y="3046413"/>
          <p14:tracePt t="12279" x="2662238" y="3046413"/>
          <p14:tracePt t="12286" x="2533650" y="3046413"/>
          <p14:tracePt t="12295" x="2406650" y="3046413"/>
          <p14:tracePt t="12303" x="2233613" y="3046413"/>
          <p14:tracePt t="12311" x="2087563" y="3046413"/>
          <p14:tracePt t="12318" x="1941513" y="3046413"/>
          <p14:tracePt t="12327" x="1851025" y="3046413"/>
          <p14:tracePt t="12335" x="1741488" y="3046413"/>
          <p14:tracePt t="12343" x="1704975" y="3046413"/>
          <p14:tracePt t="12352" x="1677988" y="3046413"/>
          <p14:tracePt t="12623" x="1685925" y="3046413"/>
          <p14:tracePt t="12631" x="1768475" y="3046413"/>
          <p14:tracePt t="12637" x="1931988" y="3036888"/>
          <p14:tracePt t="12645" x="2114550" y="3009900"/>
          <p14:tracePt t="12653" x="2352675" y="2973388"/>
          <p14:tracePt t="12661" x="2598738" y="2946400"/>
          <p14:tracePt t="12669" x="2871788" y="2927350"/>
          <p14:tracePt t="12678" x="3144838" y="2890838"/>
          <p14:tracePt t="12686" x="3373438" y="2890838"/>
          <p14:tracePt t="12694" x="3600450" y="2890838"/>
          <p14:tracePt t="12702" x="3865563" y="2890838"/>
          <p14:tracePt t="12710" x="4065588" y="2873375"/>
          <p14:tracePt t="12718" x="4257675" y="2873375"/>
          <p14:tracePt t="12727" x="4403725" y="2873375"/>
          <p14:tracePt t="12734" x="4586288" y="2873375"/>
          <p14:tracePt t="12743" x="4730750" y="2854325"/>
          <p14:tracePt t="12751" x="4840288" y="2844800"/>
          <p14:tracePt t="12759" x="4941888" y="2817813"/>
          <p14:tracePt t="12768" x="5032375" y="2800350"/>
          <p14:tracePt t="12775" x="5114925" y="2790825"/>
          <p14:tracePt t="12785" x="5168900" y="2771775"/>
          <p14:tracePt t="12791" x="5232400" y="2754313"/>
          <p14:tracePt t="12801" x="5260975" y="2744788"/>
          <p14:tracePt t="12807" x="5305425" y="2735263"/>
          <p14:tracePt t="12817" x="5324475" y="2727325"/>
          <p14:tracePt t="12823" x="5351463" y="2727325"/>
          <p14:tracePt t="12831" x="5405438" y="2727325"/>
          <p14:tracePt t="12838" x="5451475" y="2698750"/>
          <p14:tracePt t="12847" x="5497513" y="2698750"/>
          <p14:tracePt t="12855" x="5551488" y="2698750"/>
          <p14:tracePt t="12863" x="5607050" y="2698750"/>
          <p14:tracePt t="12870" x="5680075" y="2698750"/>
          <p14:tracePt t="12879" x="5753100" y="2698750"/>
          <p14:tracePt t="12886" x="5880100" y="2698750"/>
          <p14:tracePt t="12895" x="6026150" y="2698750"/>
          <p14:tracePt t="12903" x="6153150" y="2698750"/>
          <p14:tracePt t="12911" x="6281738" y="2698750"/>
          <p14:tracePt t="12918" x="6372225" y="2698750"/>
          <p14:tracePt t="12927" x="6445250" y="2698750"/>
          <p14:tracePt t="12934" x="6500813" y="2698750"/>
          <p14:tracePt t="12943" x="6545263" y="2690813"/>
          <p14:tracePt t="12951" x="6564313" y="2690813"/>
          <p14:tracePt t="12959" x="6573838" y="2681288"/>
          <p14:tracePt t="13143" x="6591300" y="2698750"/>
          <p14:tracePt t="13152" x="6610350" y="2717800"/>
          <p14:tracePt t="13159" x="6618288" y="2735263"/>
          <p14:tracePt t="13166" x="6645275" y="2744788"/>
          <p14:tracePt t="13173" x="6664325" y="2754313"/>
          <p14:tracePt t="13182" x="6727825" y="2781300"/>
          <p14:tracePt t="13199" x="6746875" y="2781300"/>
          <p14:tracePt t="13239" x="6754813" y="2781300"/>
          <p14:tracePt t="13367" x="6773863" y="2781300"/>
          <p14:tracePt t="13631" x="6764338" y="2781300"/>
          <p14:tracePt t="13639" x="6727825" y="2836863"/>
          <p14:tracePt t="13647" x="6654800" y="2890838"/>
          <p14:tracePt t="13655" x="6573838" y="2973388"/>
          <p14:tracePt t="13663" x="6454775" y="3063875"/>
          <p14:tracePt t="13673" x="6335713" y="3173413"/>
          <p14:tracePt t="13679" x="6218238" y="3273425"/>
          <p14:tracePt t="13687" x="6126163" y="3392488"/>
          <p14:tracePt t="13695" x="6053138" y="3492500"/>
          <p14:tracePt t="13703" x="5980113" y="3575050"/>
          <p14:tracePt t="13711" x="5943600" y="3657600"/>
          <p14:tracePt t="13718" x="5943600" y="3702050"/>
          <p14:tracePt t="13727" x="5935663" y="3702050"/>
          <p14:tracePt t="13736" x="5935663" y="3721100"/>
          <p14:tracePt t="13743" x="5935663" y="3738563"/>
          <p14:tracePt t="13752" x="5953125" y="3748088"/>
          <p14:tracePt t="13831" x="5962650" y="3748088"/>
          <p14:tracePt t="14031" x="5972175" y="3738563"/>
          <p14:tracePt t="14039" x="5972175" y="3684588"/>
          <p14:tracePt t="14047" x="5972175" y="3648075"/>
          <p14:tracePt t="14055" x="5972175" y="3565525"/>
          <p14:tracePt t="14063" x="5972175" y="3511550"/>
          <p14:tracePt t="14071" x="5972175" y="3392488"/>
          <p14:tracePt t="14079" x="5972175" y="3338513"/>
          <p14:tracePt t="14087" x="5943600" y="3246438"/>
          <p14:tracePt t="14095" x="5926138" y="3146425"/>
          <p14:tracePt t="14104" x="5926138" y="3109913"/>
          <p14:tracePt t="14111" x="5916613" y="3054350"/>
          <p14:tracePt t="14118" x="5916613" y="3009900"/>
          <p14:tracePt t="14127" x="5907088" y="2973388"/>
          <p14:tracePt t="14139" x="5907088" y="2927350"/>
          <p14:tracePt t="14142" x="5880100" y="2900363"/>
          <p14:tracePt t="14149" x="5880100" y="2890838"/>
          <p14:tracePt t="14158" x="5870575" y="2873375"/>
          <p14:tracePt t="14279" x="5853113" y="2873375"/>
          <p14:tracePt t="14309" x="5843588" y="2873375"/>
          <p14:tracePt t="14318" x="5834063" y="2900363"/>
          <p14:tracePt t="14326" x="5834063" y="2917825"/>
          <p14:tracePt t="14334" x="5826125" y="2946400"/>
          <p14:tracePt t="14342" x="5826125" y="2963863"/>
          <p14:tracePt t="14351" x="5826125" y="2990850"/>
          <p14:tracePt t="14359" x="5816600" y="3017838"/>
          <p14:tracePt t="14368" x="5797550" y="3046413"/>
          <p14:tracePt t="14373" x="5780088" y="3073400"/>
          <p14:tracePt t="14382" x="5780088" y="3082925"/>
          <p14:tracePt t="14389" x="5780088" y="3090863"/>
          <p14:tracePt t="14398" x="5770563" y="3119438"/>
          <p14:tracePt t="14639" x="5753100" y="3127375"/>
          <p14:tracePt t="14646" x="5624513" y="3192463"/>
          <p14:tracePt t="14655" x="5507038" y="3265488"/>
          <p14:tracePt t="14663" x="5278438" y="3365500"/>
          <p14:tracePt t="14671" x="5068888" y="3475038"/>
          <p14:tracePt t="14679" x="4922838" y="3519488"/>
          <p14:tracePt t="14689" x="4759325" y="3575050"/>
          <p14:tracePt t="14694" x="4622800" y="3621088"/>
          <p14:tracePt t="14703" x="4513263" y="3648075"/>
          <p14:tracePt t="14709" x="4413250" y="3665538"/>
          <p14:tracePt t="14717" x="4321175" y="3702050"/>
          <p14:tracePt t="14725" x="4303713" y="3702050"/>
          <p14:tracePt t="14733" x="4294188" y="3702050"/>
          <p14:tracePt t="14774" x="4284663" y="3711575"/>
          <p14:tracePt t="14831" x="4267200" y="3711575"/>
          <p14:tracePt t="14839" x="4257675" y="3711575"/>
          <p14:tracePt t="14847" x="4221163" y="3721100"/>
          <p14:tracePt t="14855" x="4211638" y="3721100"/>
          <p14:tracePt t="14863" x="4211638" y="3730625"/>
          <p14:tracePt t="14871" x="4202113" y="3738563"/>
          <p14:tracePt t="14999" x="4202113" y="3702050"/>
          <p14:tracePt t="15007" x="4202113" y="3684588"/>
          <p14:tracePt t="15013" x="4202113" y="3648075"/>
          <p14:tracePt t="15021" x="4202113" y="3611563"/>
          <p14:tracePt t="15037" x="4202113" y="3575050"/>
          <p14:tracePt t="15046" x="4202113" y="3538538"/>
          <p14:tracePt t="15054" x="4202113" y="3502025"/>
          <p14:tracePt t="15062" x="4202113" y="3455988"/>
          <p14:tracePt t="15070" x="4202113" y="3419475"/>
          <p14:tracePt t="15078" x="4202113" y="3365500"/>
          <p14:tracePt t="15087" x="4202113" y="3346450"/>
          <p14:tracePt t="15095" x="4202113" y="3309938"/>
          <p14:tracePt t="15103" x="4202113" y="3292475"/>
          <p14:tracePt t="15111" x="4202113" y="3273425"/>
          <p14:tracePt t="15119" x="4202113" y="3265488"/>
          <p14:tracePt t="15239" x="4202113" y="3255963"/>
          <p14:tracePt t="15271" x="4221163" y="3302000"/>
          <p14:tracePt t="15279" x="4284663" y="3365500"/>
          <p14:tracePt t="15287" x="4376738" y="3446463"/>
          <p14:tracePt t="15297" x="4476750" y="3519488"/>
          <p14:tracePt t="15303" x="4594225" y="3592513"/>
          <p14:tracePt t="15311" x="4640263" y="3629025"/>
          <p14:tracePt t="15319" x="4686300" y="3665538"/>
          <p14:tracePt t="15327" x="4722813" y="3684588"/>
          <p14:tracePt t="15334" x="4749800" y="3721100"/>
          <p14:tracePt t="15343" x="4759325" y="3730625"/>
          <p14:tracePt t="15351" x="4759325" y="3748088"/>
          <p14:tracePt t="15359" x="4767263" y="3767138"/>
          <p14:tracePt t="15375" x="4776788" y="3767138"/>
          <p14:tracePt t="15415" x="4776788" y="3784600"/>
          <p14:tracePt t="15423" x="4786313" y="3794125"/>
          <p14:tracePt t="15432" x="4795838" y="3811588"/>
          <p14:tracePt t="15438" x="4822825" y="3830638"/>
          <p14:tracePt t="15447" x="4840288" y="3867150"/>
          <p14:tracePt t="15455" x="4859338" y="3884613"/>
          <p14:tracePt t="15463" x="4886325" y="3903663"/>
          <p14:tracePt t="15472" x="4913313" y="3930650"/>
          <p14:tracePt t="15479" x="4922838" y="3948113"/>
          <p14:tracePt t="15487" x="4949825" y="3994150"/>
          <p14:tracePt t="15495" x="4978400" y="4030663"/>
          <p14:tracePt t="15502" x="4978400" y="4057650"/>
          <p14:tracePt t="15511" x="4978400" y="4086225"/>
          <p14:tracePt t="15518" x="4978400" y="4103688"/>
          <p14:tracePt t="15527" x="4978400" y="4130675"/>
          <p14:tracePt t="15534" x="4978400" y="4140200"/>
          <p14:tracePt t="15543" x="4978400" y="4159250"/>
          <p14:tracePt t="15559" x="4978400" y="4176713"/>
          <p14:tracePt t="15719" x="4978400" y="4195763"/>
          <p14:tracePt t="15807" x="4968875" y="4195763"/>
          <p14:tracePt t="15823" x="4959350" y="4195763"/>
          <p14:tracePt t="15831" x="4949825" y="4195763"/>
          <p14:tracePt t="15839" x="4941888" y="4195763"/>
          <p14:tracePt t="15847" x="4922838" y="4195763"/>
          <p14:tracePt t="15855" x="4905375" y="4176713"/>
          <p14:tracePt t="15863" x="4905375" y="4149725"/>
          <p14:tracePt t="15871" x="4905375" y="4122738"/>
          <p14:tracePt t="15879" x="4905375" y="4076700"/>
          <p14:tracePt t="15887" x="4905375" y="4049713"/>
          <p14:tracePt t="15895" x="4905375" y="4030663"/>
          <p14:tracePt t="15903" x="4905375" y="4003675"/>
          <p14:tracePt t="15919" x="4905375" y="3984625"/>
          <p14:tracePt t="15927" x="4905375" y="3976688"/>
          <p14:tracePt t="15934" x="4913313" y="3957638"/>
          <p14:tracePt t="15951" x="4949825" y="3930650"/>
          <p14:tracePt t="15959" x="4968875" y="3921125"/>
          <p14:tracePt t="15968" x="5022850" y="3884613"/>
          <p14:tracePt t="15975" x="5068888" y="3875088"/>
          <p14:tracePt t="15984" x="5105400" y="3867150"/>
          <p14:tracePt t="15991" x="5205413" y="3840163"/>
          <p14:tracePt t="16001" x="5260975" y="3821113"/>
          <p14:tracePt t="16007" x="5414963" y="3767138"/>
          <p14:tracePt t="16017" x="5524500" y="3748088"/>
          <p14:tracePt t="16023" x="5634038" y="3738563"/>
          <p14:tracePt t="16031" x="5761038" y="3738563"/>
          <p14:tracePt t="16039" x="5899150" y="3721100"/>
          <p14:tracePt t="16047" x="5989638" y="3694113"/>
          <p14:tracePt t="16054" x="6043613" y="3694113"/>
          <p14:tracePt t="16063" x="6135688" y="3694113"/>
          <p14:tracePt t="16070" x="6153150" y="3694113"/>
          <p14:tracePt t="16079" x="6189663" y="3702050"/>
          <p14:tracePt t="16086" x="6199188" y="3721100"/>
          <p14:tracePt t="16095" x="6199188" y="3738563"/>
          <p14:tracePt t="16103" x="6199188" y="3784600"/>
          <p14:tracePt t="16111" x="6199188" y="3803650"/>
          <p14:tracePt t="16119" x="6199188" y="3830638"/>
          <p14:tracePt t="16127" x="6199188" y="3848100"/>
          <p14:tracePt t="16135" x="6208713" y="3875088"/>
          <p14:tracePt t="16155" x="6208713" y="3921125"/>
          <p14:tracePt t="16159" x="6208713" y="3930650"/>
          <p14:tracePt t="16169" x="6208713" y="3957638"/>
          <p14:tracePt t="16175" x="6208713" y="3967163"/>
          <p14:tracePt t="16191" x="6218238" y="3976688"/>
          <p14:tracePt t="16231" x="6218238" y="3994150"/>
          <p14:tracePt t="16239" x="6208713" y="4021138"/>
          <p14:tracePt t="16247" x="6181725" y="4040188"/>
          <p14:tracePt t="16255" x="6099175" y="4086225"/>
          <p14:tracePt t="16263" x="6035675" y="4103688"/>
          <p14:tracePt t="16272" x="5972175" y="4149725"/>
          <p14:tracePt t="16279" x="5870575" y="4195763"/>
          <p14:tracePt t="16288" x="5761038" y="4222750"/>
          <p14:tracePt t="16295" x="5670550" y="4240213"/>
          <p14:tracePt t="16304" x="5551488" y="4268788"/>
          <p14:tracePt t="16311" x="5478463" y="4276725"/>
          <p14:tracePt t="16318" x="5368925" y="4276725"/>
          <p14:tracePt t="16327" x="5268913" y="4286250"/>
          <p14:tracePt t="16334" x="5214938" y="4303713"/>
          <p14:tracePt t="16343" x="5159375" y="4303713"/>
          <p14:tracePt t="16352" x="5114925" y="4303713"/>
          <p14:tracePt t="16359" x="5086350" y="4303713"/>
          <p14:tracePt t="16368" x="5059363" y="4303713"/>
          <p14:tracePt t="16375" x="5014913" y="4303713"/>
          <p14:tracePt t="16384" x="4986338" y="4303713"/>
          <p14:tracePt t="16391" x="4959350" y="4303713"/>
          <p14:tracePt t="16401" x="4941888" y="4303713"/>
          <p14:tracePt t="16407" x="4913313" y="4303713"/>
          <p14:tracePt t="16418" x="4895850" y="4303713"/>
          <p14:tracePt t="16423" x="4868863" y="4303713"/>
          <p14:tracePt t="16431" x="4859338" y="4303713"/>
          <p14:tracePt t="16439" x="4849813" y="4303713"/>
          <p14:tracePt t="16447" x="4840288" y="4303713"/>
          <p14:tracePt t="16463" x="4822825" y="4295775"/>
          <p14:tracePt t="16470" x="4822825" y="4286250"/>
          <p14:tracePt t="16479" x="4822825" y="4276725"/>
          <p14:tracePt t="16486" x="4813300" y="4259263"/>
          <p14:tracePt t="16503" x="4813300" y="4249738"/>
          <p14:tracePt t="16519" x="4803775" y="4232275"/>
          <p14:tracePt t="16847" x="4803775" y="4203700"/>
          <p14:tracePt t="16855" x="4803775" y="4186238"/>
          <p14:tracePt t="16863" x="4822825" y="4122738"/>
          <p14:tracePt t="16871" x="4840288" y="4094163"/>
          <p14:tracePt t="16879" x="4849813" y="4086225"/>
          <p14:tracePt t="16888" x="4876800" y="4049713"/>
          <p14:tracePt t="16895" x="4886325" y="4040188"/>
          <p14:tracePt t="16903" x="4905375" y="4021138"/>
          <p14:tracePt t="16911" x="4932363" y="3994150"/>
          <p14:tracePt t="16927" x="4968875" y="3940175"/>
          <p14:tracePt t="16951" x="5014913" y="3940175"/>
          <p14:tracePt t="16958" x="5049838" y="3940175"/>
          <p14:tracePt t="16968" x="5095875" y="3940175"/>
          <p14:tracePt t="16975" x="5132388" y="3940175"/>
          <p14:tracePt t="16984" x="5168900" y="3948113"/>
          <p14:tracePt t="16991" x="5187950" y="3957638"/>
          <p14:tracePt t="17002" x="5214938" y="3957638"/>
          <p14:tracePt t="17007" x="5224463" y="3957638"/>
          <p14:tracePt t="17023" x="5241925" y="3976688"/>
          <p14:tracePt t="17103" x="5241925" y="3984625"/>
          <p14:tracePt t="17135" x="5241925" y="3994150"/>
          <p14:tracePt t="17144" x="5205413" y="4021138"/>
          <p14:tracePt t="17150" x="5168900" y="4021138"/>
          <p14:tracePt t="17159" x="5122863" y="4030663"/>
          <p14:tracePt t="17166" x="5086350" y="4030663"/>
          <p14:tracePt t="17174" x="5049838" y="4030663"/>
          <p14:tracePt t="17181" x="5014913" y="4030663"/>
          <p14:tracePt t="17189" x="4986338" y="4030663"/>
          <p14:tracePt t="17199" x="4978400" y="4030663"/>
          <p14:tracePt t="17205" x="4968875" y="4030663"/>
          <p14:tracePt t="17279" x="4959350" y="4030663"/>
          <p14:tracePt t="17422" x="4959350" y="4021138"/>
          <p14:tracePt t="17454" x="4959350" y="4003675"/>
          <p14:tracePt t="17463" x="4959350" y="3994150"/>
          <p14:tracePt t="17543" x="4941888" y="3984625"/>
          <p14:tracePt t="17551" x="4922838" y="3984625"/>
          <p14:tracePt t="17559" x="4895850" y="3976688"/>
          <p14:tracePt t="17568" x="4849813" y="3940175"/>
          <p14:tracePt t="17575" x="4822825" y="3921125"/>
          <p14:tracePt t="17585" x="4776788" y="3884613"/>
          <p14:tracePt t="17591" x="4759325" y="3867150"/>
          <p14:tracePt t="17602" x="4722813" y="3840163"/>
          <p14:tracePt t="17607" x="4703763" y="3775075"/>
          <p14:tracePt t="17618" x="4667250" y="3730625"/>
          <p14:tracePt t="17623" x="4630738" y="3684588"/>
          <p14:tracePt t="17631" x="4603750" y="3638550"/>
          <p14:tracePt t="17641" x="4594225" y="3592513"/>
          <p14:tracePt t="17647" x="4586288" y="3565525"/>
          <p14:tracePt t="17655" x="4576763" y="3548063"/>
          <p14:tracePt t="17662" x="4557713" y="3511550"/>
          <p14:tracePt t="17670" x="4549775" y="3492500"/>
          <p14:tracePt t="17678" x="4549775" y="3465513"/>
          <p14:tracePt t="17686" x="4540250" y="3455988"/>
          <p14:tracePt t="17694" x="4540250" y="3429000"/>
          <p14:tracePt t="17702" x="4530725" y="3402013"/>
          <p14:tracePt t="17710" x="4513263" y="3375025"/>
          <p14:tracePt t="17719" x="4513263" y="3346450"/>
          <p14:tracePt t="17726" x="4484688" y="3302000"/>
          <p14:tracePt t="17735" x="4476750" y="3292475"/>
          <p14:tracePt t="17742" x="4457700" y="3255963"/>
          <p14:tracePt t="17750" x="4440238" y="3219450"/>
          <p14:tracePt t="17758" x="4403725" y="3173413"/>
          <p14:tracePt t="17767" x="4384675" y="3155950"/>
          <p14:tracePt t="17774" x="4367213" y="3136900"/>
          <p14:tracePt t="17783" x="4321175" y="3082925"/>
          <p14:tracePt t="17790" x="4311650" y="3073400"/>
          <p14:tracePt t="17800" x="4294188" y="3054350"/>
          <p14:tracePt t="17830" x="4284663" y="3036888"/>
          <p14:tracePt t="17855" x="4284663" y="3017838"/>
          <p14:tracePt t="17863" x="4284663" y="3009900"/>
          <p14:tracePt t="17871" x="4284663" y="3000375"/>
          <p14:tracePt t="17879" x="4284663" y="2973388"/>
          <p14:tracePt t="17887" x="4284663" y="2963863"/>
          <p14:tracePt t="17895" x="4284663" y="2927350"/>
          <p14:tracePt t="17903" x="4275138" y="2900363"/>
          <p14:tracePt t="17911" x="4275138" y="2873375"/>
          <p14:tracePt t="17920" x="4267200" y="2817813"/>
          <p14:tracePt t="17927" x="4238625" y="2800350"/>
          <p14:tracePt t="17934" x="4230688" y="2754313"/>
          <p14:tracePt t="17943" x="4221163" y="2727325"/>
          <p14:tracePt t="17951" x="4202113" y="2690813"/>
          <p14:tracePt t="17959" x="4184650" y="2671763"/>
          <p14:tracePt t="17968" x="4175125" y="2662238"/>
          <p14:tracePt t="17975" x="4157663" y="2635250"/>
          <p14:tracePt t="17985" x="4138613" y="2608263"/>
          <p14:tracePt t="18001" x="4129088" y="2581275"/>
          <p14:tracePt t="18007" x="4121150" y="2571750"/>
          <p14:tracePt t="18018" x="4111625" y="2562225"/>
          <p14:tracePt t="18031" x="4102100" y="2554288"/>
          <p14:tracePt t="18167" x="4094163" y="2571750"/>
          <p14:tracePt t="18175" x="4094163" y="2625725"/>
          <p14:tracePt t="18183" x="4094163" y="2681288"/>
          <p14:tracePt t="18191" x="4129088" y="2763838"/>
          <p14:tracePt t="18201" x="4148138" y="2808288"/>
          <p14:tracePt t="18207" x="4202113" y="2927350"/>
          <p14:tracePt t="18217" x="4230688" y="2973388"/>
          <p14:tracePt t="18223" x="4267200" y="3017838"/>
          <p14:tracePt t="18231" x="4303713" y="3100388"/>
          <p14:tracePt t="18240" x="4357688" y="3163888"/>
          <p14:tracePt t="18247" x="4394200" y="3209925"/>
          <p14:tracePt t="18255" x="4430713" y="3273425"/>
          <p14:tracePt t="18262" x="4467225" y="3338513"/>
          <p14:tracePt t="18269" x="4521200" y="3392488"/>
          <p14:tracePt t="18278" x="4530725" y="3402013"/>
          <p14:tracePt t="18286" x="4557713" y="3419475"/>
          <p14:tracePt t="18302" x="4567238" y="3429000"/>
          <p14:tracePt t="18310" x="4576763" y="3429000"/>
          <p14:tracePt t="18335" x="4586288" y="3438525"/>
          <p14:tracePt t="18375" x="4603750" y="3446463"/>
          <p14:tracePt t="18383" x="4613275" y="3455988"/>
          <p14:tracePt t="18400" x="4613275" y="3465513"/>
          <p14:tracePt t="18416" x="4613275" y="3475038"/>
          <p14:tracePt t="18423" x="4613275" y="3492500"/>
          <p14:tracePt t="18432" x="4613275" y="3502025"/>
          <p14:tracePt t="18439" x="4613275" y="3519488"/>
          <p14:tracePt t="18447" x="4613275" y="3548063"/>
          <p14:tracePt t="18455" x="4630738" y="3611563"/>
          <p14:tracePt t="18463" x="4649788" y="3684588"/>
          <p14:tracePt t="18471" x="4667250" y="3767138"/>
          <p14:tracePt t="18479" x="4703763" y="3875088"/>
          <p14:tracePt t="18488" x="4767263" y="3976688"/>
          <p14:tracePt t="18495" x="4840288" y="4057650"/>
          <p14:tracePt t="18503" x="4895850" y="4113213"/>
          <p14:tracePt t="18511" x="4922838" y="4140200"/>
          <p14:tracePt t="18518" x="4968875" y="4195763"/>
          <p14:tracePt t="18527" x="5005388" y="4222750"/>
          <p14:tracePt t="18535" x="5014913" y="4232275"/>
          <p14:tracePt t="18543" x="5032375" y="4249738"/>
          <p14:tracePt t="18559" x="5041900" y="4259263"/>
          <p14:tracePt t="18568" x="5041900" y="4268788"/>
          <p14:tracePt t="18575" x="5049838" y="4276725"/>
          <p14:tracePt t="18591" x="5059363" y="4276725"/>
          <p14:tracePt t="18607" x="5059363" y="4286250"/>
          <p14:tracePt t="18618" x="5059363" y="4295775"/>
          <p14:tracePt t="18623" x="5068888" y="4303713"/>
          <p14:tracePt t="18671" x="5068888" y="4322763"/>
          <p14:tracePt t="18679" x="5068888" y="4332288"/>
          <p14:tracePt t="18687" x="5078413" y="4332288"/>
          <p14:tracePt t="18727" x="5086350" y="4340225"/>
          <p14:tracePt t="18863" x="5095875" y="4340225"/>
          <p14:tracePt t="18871" x="5095875" y="4332288"/>
          <p14:tracePt t="18879" x="5086350" y="4322763"/>
          <p14:tracePt t="18886" x="5078413" y="4295775"/>
          <p14:tracePt t="18895" x="5041900" y="4259263"/>
          <p14:tracePt t="18903" x="5022850" y="4232275"/>
          <p14:tracePt t="18911" x="5005388" y="4213225"/>
          <p14:tracePt t="18917" x="4995863" y="4186238"/>
          <p14:tracePt t="18925" x="4986338" y="4149725"/>
          <p14:tracePt t="18933" x="4978400" y="4140200"/>
          <p14:tracePt t="18941" x="4959350" y="4122738"/>
          <p14:tracePt t="18957" x="4949825" y="4103688"/>
          <p14:tracePt t="18965" x="4949825" y="4094163"/>
          <p14:tracePt t="18974" x="4949825" y="4067175"/>
          <p14:tracePt t="18981" x="4941888" y="4049713"/>
          <p14:tracePt t="18990" x="4941888" y="4003675"/>
          <p14:tracePt t="19006" x="4941888" y="3994150"/>
          <p14:tracePt t="19016" x="4941888" y="3976688"/>
          <p14:tracePt t="19047" x="4941888" y="3967163"/>
          <p14:tracePt t="19054" x="4941888" y="3957638"/>
          <p14:tracePt t="19071" x="4941888" y="3948113"/>
          <p14:tracePt t="19086" x="4941888" y="3940175"/>
          <p14:tracePt t="19102" x="4949825" y="3911600"/>
          <p14:tracePt t="19110" x="4959350" y="3911600"/>
          <p14:tracePt t="19119" x="4968875" y="3894138"/>
          <p14:tracePt t="19127" x="4986338" y="3875088"/>
          <p14:tracePt t="19134" x="5005388" y="3875088"/>
          <p14:tracePt t="19156" x="5078413" y="3830638"/>
          <p14:tracePt t="19158" x="5122863" y="3821113"/>
          <p14:tracePt t="19166" x="5187950" y="3794125"/>
          <p14:tracePt t="19174" x="5241925" y="3767138"/>
          <p14:tracePt t="19182" x="5287963" y="3757613"/>
          <p14:tracePt t="19190" x="5341938" y="3757613"/>
          <p14:tracePt t="19198" x="5387975" y="3738563"/>
          <p14:tracePt t="19206" x="5434013" y="3738563"/>
          <p14:tracePt t="19215" x="5487988" y="3738563"/>
          <p14:tracePt t="19222" x="5514975" y="3738563"/>
          <p14:tracePt t="19230" x="5561013" y="3711575"/>
          <p14:tracePt t="19238" x="5597525" y="3711575"/>
          <p14:tracePt t="19246" x="5607050" y="3711575"/>
          <p14:tracePt t="19254" x="5643563" y="3711575"/>
          <p14:tracePt t="19262" x="5680075" y="3711575"/>
          <p14:tracePt t="19270" x="5688013" y="3711575"/>
          <p14:tracePt t="19278" x="5707063" y="3711575"/>
          <p14:tracePt t="19286" x="5724525" y="3711575"/>
          <p14:tracePt t="19294" x="5734050" y="3711575"/>
          <p14:tracePt t="19343" x="5734050" y="3721100"/>
          <p14:tracePt t="19351" x="5734050" y="3748088"/>
          <p14:tracePt t="19359" x="5734050" y="3757613"/>
          <p14:tracePt t="19368" x="5734050" y="3767138"/>
          <p14:tracePt t="19375" x="5734050" y="3775075"/>
          <p14:tracePt t="19384" x="5734050" y="3794125"/>
          <p14:tracePt t="19391" x="5743575" y="3830638"/>
          <p14:tracePt t="19402" x="5743575" y="3840163"/>
          <p14:tracePt t="19418" x="5753100" y="3848100"/>
          <p14:tracePt t="19423" x="5753100" y="3867150"/>
          <p14:tracePt t="19447" x="5753100" y="3875088"/>
          <p14:tracePt t="19479" x="5753100" y="3884613"/>
          <p14:tracePt t="19487" x="5753100" y="3911600"/>
          <p14:tracePt t="19511" x="5753100" y="3921125"/>
          <p14:tracePt t="19519" x="5753100" y="3948113"/>
          <p14:tracePt t="19527" x="5753100" y="3957638"/>
          <p14:tracePt t="19536" x="5753100" y="3967163"/>
          <p14:tracePt t="19543" x="5753100" y="3976688"/>
          <p14:tracePt t="19552" x="5753100" y="3994150"/>
          <p14:tracePt t="19559" x="5761038" y="4013200"/>
          <p14:tracePt t="19599" x="5761038" y="4030663"/>
          <p14:tracePt t="19607" x="5761038" y="4040188"/>
          <p14:tracePt t="19616" x="5761038" y="4049713"/>
          <p14:tracePt t="19623" x="5761038" y="4057650"/>
          <p14:tracePt t="19633" x="5761038" y="4076700"/>
          <p14:tracePt t="19639" x="5761038" y="4094163"/>
          <p14:tracePt t="19655" x="5761038" y="4113213"/>
          <p14:tracePt t="19663" x="5761038" y="4122738"/>
          <p14:tracePt t="19671" x="5761038" y="4130675"/>
          <p14:tracePt t="19679" x="5761038" y="4149725"/>
          <p14:tracePt t="19687" x="5761038" y="4167188"/>
          <p14:tracePt t="19695" x="5761038" y="4176713"/>
          <p14:tracePt t="19719" x="5761038" y="4186238"/>
          <p14:tracePt t="19727" x="5761038" y="4195763"/>
          <p14:tracePt t="19743" x="5761038" y="4203700"/>
          <p14:tracePt t="19759" x="5761038" y="4213225"/>
          <p14:tracePt t="19767" x="5761038" y="4222750"/>
          <p14:tracePt t="19775" x="5761038" y="4232275"/>
          <p14:tracePt t="19784" x="5761038" y="4240213"/>
          <p14:tracePt t="19791" x="5761038" y="4249738"/>
          <p14:tracePt t="19807" x="5761038" y="4259263"/>
          <p14:tracePt t="19817" x="5761038" y="4286250"/>
          <p14:tracePt t="19839" x="5753100" y="4286250"/>
          <p14:tracePt t="19847" x="5743575" y="4295775"/>
          <p14:tracePt t="19863" x="5734050" y="4295775"/>
          <p14:tracePt t="19871" x="5724525" y="4295775"/>
          <p14:tracePt t="19879" x="5697538" y="4295775"/>
          <p14:tracePt t="19887" x="5688013" y="4295775"/>
          <p14:tracePt t="19895" x="5653088" y="4295775"/>
          <p14:tracePt t="19902" x="5616575" y="4295775"/>
          <p14:tracePt t="19911" x="5588000" y="4295775"/>
          <p14:tracePt t="19919" x="5543550" y="4295775"/>
          <p14:tracePt t="19927" x="5487988" y="4295775"/>
          <p14:tracePt t="19934" x="5414963" y="4303713"/>
          <p14:tracePt t="19943" x="5360988" y="4303713"/>
          <p14:tracePt t="19951" x="5297488" y="4303713"/>
          <p14:tracePt t="19959" x="5205413" y="4303713"/>
          <p14:tracePt t="19968" x="5168900" y="4303713"/>
          <p14:tracePt t="19975" x="5122863" y="4313238"/>
          <p14:tracePt t="19984" x="5068888" y="4313238"/>
          <p14:tracePt t="19991" x="5032375" y="4313238"/>
          <p14:tracePt t="20001" x="4995863" y="4313238"/>
          <p14:tracePt t="20007" x="4968875" y="4340225"/>
          <p14:tracePt t="20111" x="4959350" y="4340225"/>
          <p14:tracePt t="20119" x="4959350" y="4332288"/>
          <p14:tracePt t="20127" x="4932363" y="4303713"/>
          <p14:tracePt t="20139" x="4922838" y="4295775"/>
          <p14:tracePt t="20143" x="4922838" y="4268788"/>
          <p14:tracePt t="20151" x="4905375" y="4249738"/>
          <p14:tracePt t="20159" x="4886325" y="4232275"/>
          <p14:tracePt t="20167" x="4876800" y="4222750"/>
          <p14:tracePt t="20174" x="4868863" y="4203700"/>
          <p14:tracePt t="20184" x="4840288" y="4176713"/>
          <p14:tracePt t="20200" x="4840288" y="4149725"/>
          <p14:tracePt t="20207" x="4840288" y="4130675"/>
          <p14:tracePt t="20217" x="4832350" y="4122738"/>
          <p14:tracePt t="20223" x="4832350" y="4113213"/>
          <p14:tracePt t="20239" x="4822825" y="4086225"/>
          <p14:tracePt t="20247" x="4822825" y="4076700"/>
          <p14:tracePt t="20255" x="4803775" y="4057650"/>
          <p14:tracePt t="20271" x="4803775" y="4040188"/>
          <p14:tracePt t="20279" x="4803775" y="4030663"/>
          <p14:tracePt t="20311" x="4803775" y="4021138"/>
          <p14:tracePt t="20318" x="4803775" y="4003675"/>
          <p14:tracePt t="20327" x="4803775" y="3994150"/>
          <p14:tracePt t="20343" x="4803775" y="3976688"/>
          <p14:tracePt t="20351" x="4813300" y="3930650"/>
          <p14:tracePt t="20359" x="4832350" y="3930650"/>
          <p14:tracePt t="20367" x="4868863" y="3911600"/>
          <p14:tracePt t="20375" x="4905375" y="3894138"/>
          <p14:tracePt t="20384" x="4941888" y="3894138"/>
          <p14:tracePt t="20391" x="5014913" y="3867150"/>
          <p14:tracePt t="20400" x="5086350" y="3867150"/>
          <p14:tracePt t="20407" x="5159375" y="3867150"/>
          <p14:tracePt t="20417" x="5195888" y="3867150"/>
          <p14:tracePt t="20423" x="5251450" y="3867150"/>
          <p14:tracePt t="20433" x="5314950" y="3867150"/>
          <p14:tracePt t="20439" x="5351463" y="3884613"/>
          <p14:tracePt t="20447" x="5397500" y="3884613"/>
          <p14:tracePt t="20455" x="5424488" y="3894138"/>
          <p14:tracePt t="20463" x="5451475" y="3894138"/>
          <p14:tracePt t="20470" x="5461000" y="3894138"/>
          <p14:tracePt t="20479" x="5470525" y="3894138"/>
          <p14:tracePt t="20495" x="5487988" y="3894138"/>
          <p14:tracePt t="20503" x="5497513" y="3894138"/>
          <p14:tracePt t="20519" x="5514975" y="3903663"/>
          <p14:tracePt t="20534" x="5534025" y="3903663"/>
          <p14:tracePt t="20543" x="5534025" y="3911600"/>
          <p14:tracePt t="20559" x="5551488" y="3921125"/>
          <p14:tracePt t="20575" x="5561013" y="3930650"/>
          <p14:tracePt t="20584" x="5561013" y="3940175"/>
          <p14:tracePt t="20601" x="5570538" y="3976688"/>
          <p14:tracePt t="20617" x="5580063" y="3984625"/>
          <p14:tracePt t="20635" x="5580063" y="4003675"/>
          <p14:tracePt t="20639" x="5588000" y="4030663"/>
          <p14:tracePt t="20655" x="5588000" y="4057650"/>
          <p14:tracePt t="20663" x="5588000" y="4076700"/>
          <p14:tracePt t="20671" x="5588000" y="4094163"/>
          <p14:tracePt t="20679" x="5588000" y="4103688"/>
          <p14:tracePt t="20687" x="5588000" y="4113213"/>
          <p14:tracePt t="20695" x="5597525" y="4122738"/>
          <p14:tracePt t="20727" x="5597525" y="4140200"/>
          <p14:tracePt t="20783" x="5597525" y="4149725"/>
          <p14:tracePt t="20791" x="5597525" y="4176713"/>
          <p14:tracePt t="20807" x="5597525" y="4186238"/>
          <p14:tracePt t="20816" x="5597525" y="4195763"/>
          <p14:tracePt t="20823" x="5597525" y="4203700"/>
          <p14:tracePt t="20833" x="5597525" y="4232275"/>
          <p14:tracePt t="20839" x="5588000" y="4232275"/>
          <p14:tracePt t="20847" x="5580063" y="4240213"/>
          <p14:tracePt t="20855" x="5580063" y="4249738"/>
          <p14:tracePt t="20863" x="5570538" y="4259263"/>
          <p14:tracePt t="20870" x="5561013" y="4268788"/>
          <p14:tracePt t="20879" x="5551488" y="4276725"/>
          <p14:tracePt t="20887" x="5543550" y="4286250"/>
          <p14:tracePt t="20895" x="5514975" y="4295775"/>
          <p14:tracePt t="20904" x="5507038" y="4295775"/>
          <p14:tracePt t="20911" x="5478463" y="4313238"/>
          <p14:tracePt t="20920" x="5461000" y="4313238"/>
          <p14:tracePt t="20927" x="5451475" y="4313238"/>
          <p14:tracePt t="20934" x="5414963" y="4313238"/>
          <p14:tracePt t="20943" x="5405438" y="4313238"/>
          <p14:tracePt t="20967" x="5378450" y="4313238"/>
          <p14:tracePt t="20975" x="5368925" y="4313238"/>
          <p14:tracePt t="20984" x="5360988" y="4313238"/>
          <p14:tracePt t="20991" x="5341938" y="4313238"/>
          <p14:tracePt t="21000" x="5324475" y="4313238"/>
          <p14:tracePt t="21055" x="5324475" y="4303713"/>
          <p14:tracePt t="21151" x="5260975" y="4313238"/>
          <p14:tracePt t="21158" x="5114925" y="4340225"/>
          <p14:tracePt t="21166" x="4949825" y="4386263"/>
          <p14:tracePt t="21174" x="4740275" y="4422775"/>
          <p14:tracePt t="21182" x="4503738" y="4441825"/>
          <p14:tracePt t="21190" x="4248150" y="4441825"/>
          <p14:tracePt t="21199" x="3948113" y="4441825"/>
          <p14:tracePt t="21206" x="3609975" y="4441825"/>
          <p14:tracePt t="21216" x="3309938" y="4441825"/>
          <p14:tracePt t="21222" x="3081338" y="4441825"/>
          <p14:tracePt t="21230" x="2898775" y="4441825"/>
          <p14:tracePt t="21238" x="2789238" y="4441825"/>
          <p14:tracePt t="21246" x="2752725" y="4441825"/>
          <p14:tracePt t="21254" x="2725738" y="4441825"/>
          <p14:tracePt t="21359" x="2716213" y="4441825"/>
          <p14:tracePt t="21365" x="2716213" y="4432300"/>
          <p14:tracePt t="21373" x="2716213" y="4422775"/>
          <p14:tracePt t="21381" x="2708275" y="4413250"/>
          <p14:tracePt t="21389" x="2698750" y="4405313"/>
          <p14:tracePt t="21397" x="2679700" y="4386263"/>
          <p14:tracePt t="21405" x="2662238" y="4368800"/>
          <p14:tracePt t="21414" x="2643188" y="4349750"/>
          <p14:tracePt t="21422" x="2625725" y="4332288"/>
          <p14:tracePt t="21430" x="2598738" y="4313238"/>
          <p14:tracePt t="21438" x="2579688" y="4295775"/>
          <p14:tracePt t="21447" x="2562225" y="4276725"/>
          <p14:tracePt t="21463" x="2552700" y="4268788"/>
          <p14:tracePt t="21487" x="2552700" y="4249738"/>
          <p14:tracePt t="21503" x="2552700" y="4232275"/>
          <p14:tracePt t="21519" x="2552700" y="4203700"/>
          <p14:tracePt t="21535" x="2552700" y="4186238"/>
          <p14:tracePt t="21559" x="2552700" y="4176713"/>
          <p14:tracePt t="21575" x="2552700" y="4159250"/>
          <p14:tracePt t="21599" x="2552700" y="4149725"/>
          <p14:tracePt t="21623" x="2552700" y="4140200"/>
          <p14:tracePt t="21663" x="2552700" y="4130675"/>
          <p14:tracePt t="21687" x="2543175" y="4130675"/>
          <p14:tracePt t="21695" x="2525713" y="4113213"/>
          <p14:tracePt t="21703" x="2479675" y="4103688"/>
          <p14:tracePt t="21711" x="2452688" y="4103688"/>
          <p14:tracePt t="21719" x="2397125" y="4103688"/>
          <p14:tracePt t="21727" x="2343150" y="4086225"/>
          <p14:tracePt t="21735" x="2306638" y="4086225"/>
          <p14:tracePt t="21743" x="2251075" y="4086225"/>
          <p14:tracePt t="21751" x="2224088" y="4086225"/>
          <p14:tracePt t="21759" x="2170113" y="4086225"/>
          <p14:tracePt t="21767" x="2151063" y="4086225"/>
          <p14:tracePt t="21775" x="2114550" y="4086225"/>
          <p14:tracePt t="21785" x="2087563" y="4086225"/>
          <p14:tracePt t="21791" x="2051050" y="4086225"/>
          <p14:tracePt t="21800" x="2024063" y="4076700"/>
          <p14:tracePt t="21807" x="2014538" y="4076700"/>
          <p14:tracePt t="21817" x="1987550" y="4057650"/>
          <p14:tracePt t="21823" x="1968500" y="4040188"/>
          <p14:tracePt t="21833" x="1960563" y="4030663"/>
          <p14:tracePt t="21839" x="1931988" y="4003675"/>
          <p14:tracePt t="21847" x="1924050" y="3984625"/>
          <p14:tracePt t="21863" x="1914525" y="3967163"/>
          <p14:tracePt t="21870" x="1914525" y="3930650"/>
          <p14:tracePt t="21879" x="1905000" y="3921125"/>
          <p14:tracePt t="21887" x="1905000" y="3911600"/>
          <p14:tracePt t="21895" x="1905000" y="3884613"/>
          <p14:tracePt t="21902" x="1905000" y="3875088"/>
          <p14:tracePt t="21911" x="1905000" y="3867150"/>
          <p14:tracePt t="21927" x="1905000" y="3848100"/>
          <p14:tracePt t="21935" x="1905000" y="3830638"/>
          <p14:tracePt t="21943" x="1924050" y="3784600"/>
          <p14:tracePt t="21950" x="1968500" y="3767138"/>
          <p14:tracePt t="21959" x="1997075" y="3730625"/>
          <p14:tracePt t="21967" x="2078038" y="3702050"/>
          <p14:tracePt t="21975" x="2179638" y="3665538"/>
          <p14:tracePt t="21984" x="2270125" y="3648075"/>
          <p14:tracePt t="21991" x="2379663" y="3648075"/>
          <p14:tracePt t="22000" x="2489200" y="3638550"/>
          <p14:tracePt t="22007" x="2598738" y="3638550"/>
          <p14:tracePt t="22017" x="2652713" y="3638550"/>
          <p14:tracePt t="22023" x="2744788" y="3638550"/>
          <p14:tracePt t="22033" x="2789238" y="3638550"/>
          <p14:tracePt t="22039" x="2825750" y="3638550"/>
          <p14:tracePt t="22047" x="2852738" y="3648075"/>
          <p14:tracePt t="22055" x="2852738" y="3657600"/>
          <p14:tracePt t="22070" x="2881313" y="3702050"/>
          <p14:tracePt t="22087" x="2881313" y="3730625"/>
          <p14:tracePt t="22102" x="2881313" y="3738563"/>
          <p14:tracePt t="22111" x="2881313" y="3748088"/>
          <p14:tracePt t="22127" x="2881313" y="3767138"/>
          <p14:tracePt t="22135" x="2881313" y="3775075"/>
          <p14:tracePt t="22152" x="2871788" y="3794125"/>
          <p14:tracePt t="22159" x="2852738" y="3821113"/>
          <p14:tracePt t="22168" x="2817813" y="3848100"/>
          <p14:tracePt t="22175" x="2798763" y="3867150"/>
          <p14:tracePt t="22184" x="2781300" y="3884613"/>
          <p14:tracePt t="22191" x="2744788" y="3894138"/>
          <p14:tracePt t="22200" x="2708275" y="3903663"/>
          <p14:tracePt t="22207" x="2679700" y="3911600"/>
          <p14:tracePt t="22217" x="2652713" y="3911600"/>
          <p14:tracePt t="22223" x="2643188" y="3911600"/>
          <p14:tracePt t="22255" x="2635250" y="3911600"/>
          <p14:tracePt t="22303" x="2625725" y="3911600"/>
          <p14:tracePt t="22335" x="2606675" y="3884613"/>
          <p14:tracePt t="22343" x="2589213" y="3884613"/>
          <p14:tracePt t="22351" x="2562225" y="3884613"/>
          <p14:tracePt t="22359" x="2533650" y="3884613"/>
          <p14:tracePt t="22367" x="2516188" y="3884613"/>
          <p14:tracePt t="22383" x="2498725" y="3884613"/>
          <p14:tracePt t="22479" x="2489200" y="3884613"/>
          <p14:tracePt t="22487" x="2470150" y="3884613"/>
          <p14:tracePt t="22495" x="2452688" y="3884613"/>
          <p14:tracePt t="22503" x="2425700" y="3884613"/>
          <p14:tracePt t="22511" x="2406650" y="3884613"/>
          <p14:tracePt t="22519" x="2379663" y="3894138"/>
          <p14:tracePt t="22527" x="2360613" y="3903663"/>
          <p14:tracePt t="22534" x="2352675" y="3921125"/>
          <p14:tracePt t="22543" x="2316163" y="3940175"/>
          <p14:tracePt t="22559" x="2306638" y="3984625"/>
          <p14:tracePt t="22568" x="2287588" y="4013200"/>
          <p14:tracePt t="22575" x="2287588" y="4040188"/>
          <p14:tracePt t="22584" x="2270125" y="4076700"/>
          <p14:tracePt t="22591" x="2260600" y="4103688"/>
          <p14:tracePt t="22601" x="2260600" y="4122738"/>
          <p14:tracePt t="22607" x="2251075" y="4159250"/>
          <p14:tracePt t="22618" x="2251075" y="4176713"/>
          <p14:tracePt t="22623" x="2251075" y="4213225"/>
          <p14:tracePt t="22633" x="2243138" y="4232275"/>
          <p14:tracePt t="22671" x="2243138" y="4249738"/>
          <p14:tracePt t="22679" x="2243138" y="4259263"/>
          <p14:tracePt t="22759" x="2243138" y="4268788"/>
          <p14:tracePt t="23031" x="2243138" y="4276725"/>
          <p14:tracePt t="23039" x="2251075" y="4286250"/>
          <p14:tracePt t="23047" x="2270125" y="4303713"/>
          <p14:tracePt t="23053" x="2306638" y="4322763"/>
          <p14:tracePt t="23061" x="2324100" y="4332288"/>
          <p14:tracePt t="23069" x="2352675" y="4340225"/>
          <p14:tracePt t="23078" x="2397125" y="4368800"/>
          <p14:tracePt t="23086" x="2433638" y="4368800"/>
          <p14:tracePt t="23094" x="2479675" y="4376738"/>
          <p14:tracePt t="23102" x="2506663" y="4376738"/>
          <p14:tracePt t="23110" x="2525713" y="4376738"/>
          <p14:tracePt t="23118" x="2552700" y="4386263"/>
          <p14:tracePt t="23128" x="2562225" y="4386263"/>
          <p14:tracePt t="23303" x="2552700" y="4386263"/>
          <p14:tracePt t="23311" x="2498725" y="4405313"/>
          <p14:tracePt t="23318" x="2425700" y="4405313"/>
          <p14:tracePt t="23327" x="2316163" y="4405313"/>
          <p14:tracePt t="23334" x="2206625" y="4405313"/>
          <p14:tracePt t="23343" x="2097088" y="4405313"/>
          <p14:tracePt t="23350" x="2024063" y="4405313"/>
          <p14:tracePt t="23359" x="1978025" y="4405313"/>
          <p14:tracePt t="23367" x="1951038" y="4405313"/>
          <p14:tracePt t="23375" x="1931988" y="4405313"/>
          <p14:tracePt t="23384" x="1924050" y="4405313"/>
          <p14:tracePt t="23415" x="1914525" y="4376738"/>
          <p14:tracePt t="23432" x="1914525" y="4349750"/>
          <p14:tracePt t="23439" x="1914525" y="4332288"/>
          <p14:tracePt t="23448" x="1914525" y="4313238"/>
          <p14:tracePt t="23455" x="1914525" y="4286250"/>
          <p14:tracePt t="23463" x="1914525" y="4276725"/>
          <p14:tracePt t="23471" x="1914525" y="4268788"/>
          <p14:tracePt t="23479" x="1914525" y="4240213"/>
          <p14:tracePt t="23487" x="1924050" y="4232275"/>
          <p14:tracePt t="23494" x="1931988" y="4222750"/>
          <p14:tracePt t="23510" x="1941513" y="4213225"/>
          <p14:tracePt t="23518" x="1941513" y="4203700"/>
          <p14:tracePt t="23526" x="1951038" y="4203700"/>
          <p14:tracePt t="23535" x="1960563" y="4195763"/>
          <p14:tracePt t="23551" x="1987550" y="4176713"/>
          <p14:tracePt t="23558" x="2005013" y="4159250"/>
          <p14:tracePt t="23566" x="2033588" y="4149725"/>
          <p14:tracePt t="23574" x="2087563" y="4122738"/>
          <p14:tracePt t="23583" x="2114550" y="4103688"/>
          <p14:tracePt t="23590" x="2206625" y="4076700"/>
          <p14:tracePt t="23599" x="2260600" y="4049713"/>
          <p14:tracePt t="23606" x="2379663" y="4021138"/>
          <p14:tracePt t="23616" x="2470150" y="3994150"/>
          <p14:tracePt t="23622" x="2606675" y="3948113"/>
          <p14:tracePt t="23633" x="2735263" y="3940175"/>
          <p14:tracePt t="23638" x="2844800" y="3921125"/>
          <p14:tracePt t="23646" x="2962275" y="3894138"/>
          <p14:tracePt t="23654" x="3054350" y="3894138"/>
          <p14:tracePt t="23662" x="3163888" y="3867150"/>
          <p14:tracePt t="23670" x="3273425" y="3867150"/>
          <p14:tracePt t="23678" x="3400425" y="3867150"/>
          <p14:tracePt t="23686" x="3527425" y="3867150"/>
          <p14:tracePt t="23694" x="3609975" y="3875088"/>
          <p14:tracePt t="23702" x="3656013" y="3894138"/>
          <p14:tracePt t="23710" x="3673475" y="3911600"/>
          <p14:tracePt t="23718" x="3673475" y="3930650"/>
          <p14:tracePt t="23726" x="3673475" y="3948113"/>
          <p14:tracePt t="23735" x="3683000" y="3976688"/>
          <p14:tracePt t="23742" x="3692525" y="3984625"/>
          <p14:tracePt t="23750" x="3692525" y="3994150"/>
          <p14:tracePt t="23758" x="3692525" y="4013200"/>
          <p14:tracePt t="23774" x="3692525" y="4030663"/>
          <p14:tracePt t="23790" x="3692525" y="4057650"/>
          <p14:tracePt t="23800" x="3683000" y="4086225"/>
          <p14:tracePt t="23807" x="3673475" y="4094163"/>
          <p14:tracePt t="23816" x="3646488" y="4113213"/>
          <p14:tracePt t="23822" x="3609975" y="4130675"/>
          <p14:tracePt t="23832" x="3592513" y="4140200"/>
          <p14:tracePt t="23838" x="3546475" y="4176713"/>
          <p14:tracePt t="23847" x="3473450" y="4203700"/>
          <p14:tracePt t="23854" x="3373438" y="4249738"/>
          <p14:tracePt t="23862" x="3346450" y="4259263"/>
          <p14:tracePt t="23870" x="3254375" y="4295775"/>
          <p14:tracePt t="23878" x="3181350" y="4303713"/>
          <p14:tracePt t="23886" x="3100388" y="4322763"/>
          <p14:tracePt t="23894" x="3044825" y="4322763"/>
          <p14:tracePt t="23902" x="2971800" y="4332288"/>
          <p14:tracePt t="23910" x="2889250" y="4359275"/>
          <p14:tracePt t="23918" x="2852738" y="4359275"/>
          <p14:tracePt t="23926" x="2808288" y="4359275"/>
          <p14:tracePt t="23934" x="2752725" y="4359275"/>
          <p14:tracePt t="23942" x="2735263" y="4359275"/>
          <p14:tracePt t="23950" x="2708275" y="4359275"/>
          <p14:tracePt t="23958" x="2679700" y="4359275"/>
          <p14:tracePt t="23966" x="2662238" y="4359275"/>
          <p14:tracePt t="23974" x="2643188" y="4359275"/>
          <p14:tracePt t="23983" x="2625725" y="4359275"/>
          <p14:tracePt t="24000" x="2616200" y="4359275"/>
          <p14:tracePt t="24023" x="2606675" y="4359275"/>
          <p14:tracePt t="24039" x="2598738" y="4359275"/>
          <p14:tracePt t="24047" x="2589213" y="4359275"/>
          <p14:tracePt t="24063" x="2579688" y="4359275"/>
          <p14:tracePt t="24071" x="2570163" y="4349750"/>
          <p14:tracePt t="24111" x="2562225" y="4340225"/>
          <p14:tracePt t="24655" x="2570163" y="4340225"/>
          <p14:tracePt t="24663" x="2589213" y="4322763"/>
          <p14:tracePt t="24669" x="2598738" y="4322763"/>
          <p14:tracePt t="24685" x="2616200" y="4322763"/>
          <p14:tracePt t="24693" x="2643188" y="4322763"/>
          <p14:tracePt t="24701" x="2679700" y="4322763"/>
          <p14:tracePt t="24709" x="2716213" y="4322763"/>
          <p14:tracePt t="24718" x="2762250" y="4322763"/>
          <p14:tracePt t="24726" x="2825750" y="4322763"/>
          <p14:tracePt t="24734" x="2881313" y="4322763"/>
          <p14:tracePt t="24743" x="2990850" y="4322763"/>
          <p14:tracePt t="24750" x="3100388" y="4322763"/>
          <p14:tracePt t="24759" x="3227388" y="4322763"/>
          <p14:tracePt t="24768" x="3390900" y="4322763"/>
          <p14:tracePt t="24775" x="3573463" y="4322763"/>
          <p14:tracePt t="24784" x="3738563" y="4322763"/>
          <p14:tracePt t="24791" x="3883025" y="4322763"/>
          <p14:tracePt t="24801" x="4048125" y="4322763"/>
          <p14:tracePt t="24807" x="4175125" y="4322763"/>
          <p14:tracePt t="24818" x="4230688" y="4303713"/>
          <p14:tracePt t="24823" x="4294188" y="4303713"/>
          <p14:tracePt t="24833" x="4330700" y="4295775"/>
          <p14:tracePt t="24839" x="4348163" y="4295775"/>
          <p14:tracePt t="24850" x="4384675" y="4276725"/>
          <p14:tracePt t="24863" x="4413250" y="4268788"/>
          <p14:tracePt t="24871" x="4421188" y="4268788"/>
          <p14:tracePt t="24879" x="4448175" y="4268788"/>
          <p14:tracePt t="24887" x="4476750" y="4259263"/>
          <p14:tracePt t="24895" x="4513263" y="4259263"/>
          <p14:tracePt t="24902" x="4576763" y="4240213"/>
          <p14:tracePt t="24911" x="4630738" y="4240213"/>
          <p14:tracePt t="24920" x="4713288" y="4240213"/>
          <p14:tracePt t="24927" x="4822825" y="4240213"/>
          <p14:tracePt t="24935" x="4913313" y="4240213"/>
          <p14:tracePt t="24943" x="4986338" y="4240213"/>
          <p14:tracePt t="24950" x="5059363" y="4240213"/>
          <p14:tracePt t="24959" x="5132388" y="4240213"/>
          <p14:tracePt t="24967" x="5205413" y="4240213"/>
          <p14:tracePt t="24975" x="5232400" y="4240213"/>
          <p14:tracePt t="24983" x="5268913" y="4240213"/>
          <p14:tracePt t="24991" x="5287963" y="4222750"/>
          <p14:tracePt t="25095" x="5324475" y="4222750"/>
          <p14:tracePt t="25103" x="5378450" y="4213225"/>
          <p14:tracePt t="25111" x="5441950" y="4213225"/>
          <p14:tracePt t="25119" x="5478463" y="4203700"/>
          <p14:tracePt t="25127" x="5534025" y="4203700"/>
          <p14:tracePt t="25138" x="5597525" y="4195763"/>
          <p14:tracePt t="25143" x="5670550" y="4195763"/>
          <p14:tracePt t="25152" x="5753100" y="4167188"/>
          <p14:tracePt t="25158" x="5807075" y="4149725"/>
          <p14:tracePt t="25167" x="5926138" y="4140200"/>
          <p14:tracePt t="25173" x="5980113" y="4140200"/>
          <p14:tracePt t="25182" x="6053138" y="4130675"/>
          <p14:tracePt t="25189" x="6126163" y="4130675"/>
          <p14:tracePt t="25198" x="6245225" y="4094163"/>
          <p14:tracePt t="25205" x="6335713" y="4086225"/>
          <p14:tracePt t="25214" x="6464300" y="4086225"/>
          <p14:tracePt t="25221" x="6591300" y="4067175"/>
          <p14:tracePt t="25230" x="6727825" y="4030663"/>
          <p14:tracePt t="25238" x="6837363" y="4030663"/>
          <p14:tracePt t="25246" x="6983413" y="3994150"/>
          <p14:tracePt t="25254" x="7073900" y="3994150"/>
          <p14:tracePt t="25263" x="7192963" y="3957638"/>
          <p14:tracePt t="25271" x="7302500" y="3957638"/>
          <p14:tracePt t="25279" x="7392988" y="3940175"/>
          <p14:tracePt t="25287" x="7502525" y="3930650"/>
          <p14:tracePt t="25295" x="7602538" y="3911600"/>
          <p14:tracePt t="25302" x="7694613" y="3884613"/>
          <p14:tracePt t="25311" x="7785100" y="3875088"/>
          <p14:tracePt t="25320" x="7885113" y="3875088"/>
          <p14:tracePt t="25327" x="7994650" y="3857625"/>
          <p14:tracePt t="25335" x="8086725" y="3848100"/>
          <p14:tracePt t="25343" x="8204200" y="3811588"/>
          <p14:tracePt t="25350" x="8296275" y="3803650"/>
          <p14:tracePt t="25359" x="8423275" y="3784600"/>
          <p14:tracePt t="25366" x="8551863" y="3784600"/>
          <p14:tracePt t="25375" x="8678863" y="3775075"/>
          <p14:tracePt t="25383" x="8824913" y="3757613"/>
          <p14:tracePt t="25390" x="8961438" y="3730625"/>
          <p14:tracePt t="25400" x="9107488" y="3711575"/>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 y="140370"/>
            <a:ext cx="8229600" cy="1143000"/>
          </a:xfrm>
        </p:spPr>
        <p:txBody>
          <a:bodyPr/>
          <a:lstStyle/>
          <a:p>
            <a:pPr eaLnBrk="1" hangingPunct="1"/>
            <a:r>
              <a:rPr lang="en-US" altLang="ja-JP" sz="3200" dirty="0"/>
              <a:t>CE</a:t>
            </a:r>
            <a:r>
              <a:rPr lang="ja-JP" altLang="en-US" sz="3200" dirty="0"/>
              <a:t>の効果</a:t>
            </a:r>
            <a:endParaRPr lang="en-US" altLang="ja-JP" sz="3200" dirty="0"/>
          </a:p>
        </p:txBody>
      </p:sp>
      <p:sp>
        <p:nvSpPr>
          <p:cNvPr id="39939"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9940" name="Rectangle 4"/>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39941"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42"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43"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39944" name="Group 8"/>
          <p:cNvGrpSpPr>
            <a:grpSpLocks/>
          </p:cNvGrpSpPr>
          <p:nvPr/>
        </p:nvGrpSpPr>
        <p:grpSpPr bwMode="auto">
          <a:xfrm>
            <a:off x="4876800" y="3048000"/>
            <a:ext cx="762000" cy="2514600"/>
            <a:chOff x="672" y="2208"/>
            <a:chExt cx="480" cy="1584"/>
          </a:xfrm>
        </p:grpSpPr>
        <p:sp>
          <p:nvSpPr>
            <p:cNvPr id="39969"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9970"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9971"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72"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9945" name="Group 13"/>
          <p:cNvGrpSpPr>
            <a:grpSpLocks/>
          </p:cNvGrpSpPr>
          <p:nvPr/>
        </p:nvGrpSpPr>
        <p:grpSpPr bwMode="auto">
          <a:xfrm>
            <a:off x="3429000" y="3048000"/>
            <a:ext cx="762000" cy="2514600"/>
            <a:chOff x="672" y="2208"/>
            <a:chExt cx="480" cy="1584"/>
          </a:xfrm>
        </p:grpSpPr>
        <p:sp>
          <p:nvSpPr>
            <p:cNvPr id="39965"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9966"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9967"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68"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9946" name="Group 18"/>
          <p:cNvGrpSpPr>
            <a:grpSpLocks/>
          </p:cNvGrpSpPr>
          <p:nvPr/>
        </p:nvGrpSpPr>
        <p:grpSpPr bwMode="auto">
          <a:xfrm>
            <a:off x="6324600" y="3048000"/>
            <a:ext cx="762000" cy="2514600"/>
            <a:chOff x="672" y="2208"/>
            <a:chExt cx="480" cy="1584"/>
          </a:xfrm>
        </p:grpSpPr>
        <p:sp>
          <p:nvSpPr>
            <p:cNvPr id="39961"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39962"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39963"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64"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9947"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9948"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9949"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9950" name="Group 26"/>
          <p:cNvGrpSpPr>
            <a:grpSpLocks/>
          </p:cNvGrpSpPr>
          <p:nvPr/>
        </p:nvGrpSpPr>
        <p:grpSpPr bwMode="auto">
          <a:xfrm>
            <a:off x="1219200" y="3336925"/>
            <a:ext cx="962025" cy="633413"/>
            <a:chOff x="806" y="2078"/>
            <a:chExt cx="606" cy="399"/>
          </a:xfrm>
        </p:grpSpPr>
        <p:sp>
          <p:nvSpPr>
            <p:cNvPr id="39959"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9960"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39951" name="Text Box 30"/>
          <p:cNvSpPr txBox="1">
            <a:spLocks noChangeArrowheads="1"/>
          </p:cNvSpPr>
          <p:nvPr/>
        </p:nvSpPr>
        <p:spPr bwMode="auto">
          <a:xfrm>
            <a:off x="5940425" y="908050"/>
            <a:ext cx="28384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CE</a:t>
            </a:r>
            <a:r>
              <a:rPr lang="ja-JP" altLang="en-US" sz="2400">
                <a:latin typeface="Times New Roman" panose="02020603050405020304" pitchFamily="18" charset="0"/>
              </a:rPr>
              <a:t>：</a:t>
            </a:r>
            <a:r>
              <a:rPr lang="en-US" altLang="ja-JP" sz="2400">
                <a:latin typeface="Times New Roman" panose="02020603050405020304" pitchFamily="18" charset="0"/>
              </a:rPr>
              <a:t>Clean</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CS</a:t>
            </a:r>
            <a:r>
              <a:rPr lang="ja-JP" altLang="en-US" sz="2400">
                <a:latin typeface="Times New Roman" panose="02020603050405020304" pitchFamily="18" charset="0"/>
              </a:rPr>
              <a:t>：</a:t>
            </a:r>
            <a:r>
              <a:rPr lang="en-US" altLang="ja-JP" sz="2400">
                <a:latin typeface="Times New Roman" panose="02020603050405020304" pitchFamily="18" charset="0"/>
              </a:rPr>
              <a:t>Clean</a:t>
            </a:r>
            <a:r>
              <a:rPr lang="ja-JP" altLang="en-US" sz="2400">
                <a:latin typeface="Times New Roman" panose="02020603050405020304" pitchFamily="18" charset="0"/>
              </a:rPr>
              <a:t>　</a:t>
            </a:r>
            <a:r>
              <a:rPr lang="en-US" altLang="ja-JP" sz="2400">
                <a:latin typeface="Times New Roman" panose="02020603050405020304" pitchFamily="18" charset="0"/>
              </a:rPr>
              <a:t>Sharable</a:t>
            </a:r>
          </a:p>
          <a:p>
            <a:pPr>
              <a:spcBef>
                <a:spcPct val="0"/>
              </a:spcBef>
              <a:buClrTx/>
              <a:buSzTx/>
              <a:buFontTx/>
              <a:buNone/>
            </a:pPr>
            <a:r>
              <a:rPr lang="en-US" altLang="ja-JP" sz="2400">
                <a:latin typeface="Times New Roman" panose="02020603050405020304" pitchFamily="18" charset="0"/>
              </a:rPr>
              <a:t>DE</a:t>
            </a:r>
            <a:r>
              <a:rPr lang="ja-JP" altLang="en-US" sz="2400">
                <a:latin typeface="Times New Roman" panose="02020603050405020304" pitchFamily="18" charset="0"/>
              </a:rPr>
              <a:t>：</a:t>
            </a:r>
            <a:r>
              <a:rPr lang="en-US" altLang="ja-JP" sz="2400">
                <a:latin typeface="Times New Roman" panose="02020603050405020304" pitchFamily="18" charset="0"/>
              </a:rPr>
              <a:t>Dirty</a:t>
            </a:r>
            <a:r>
              <a:rPr lang="ja-JP" altLang="en-US" sz="2400">
                <a:latin typeface="Times New Roman" panose="02020603050405020304" pitchFamily="18" charset="0"/>
              </a:rPr>
              <a:t>　</a:t>
            </a:r>
            <a:r>
              <a:rPr lang="en-US" altLang="ja-JP" sz="2400">
                <a:latin typeface="Times New Roman" panose="02020603050405020304" pitchFamily="18" charset="0"/>
              </a:rPr>
              <a:t>Exclusive</a:t>
            </a:r>
          </a:p>
          <a:p>
            <a:pPr>
              <a:spcBef>
                <a:spcPct val="0"/>
              </a:spcBef>
              <a:buClrTx/>
              <a:buSzTx/>
              <a:buFontTx/>
              <a:buNone/>
            </a:pPr>
            <a:r>
              <a:rPr lang="en-US" altLang="ja-JP" sz="2400">
                <a:latin typeface="Times New Roman" panose="02020603050405020304" pitchFamily="18" charset="0"/>
              </a:rPr>
              <a:t>I</a:t>
            </a:r>
            <a:r>
              <a:rPr lang="ja-JP" altLang="en-US" sz="2400">
                <a:latin typeface="Times New Roman" panose="02020603050405020304" pitchFamily="18" charset="0"/>
              </a:rPr>
              <a:t>：</a:t>
            </a:r>
            <a:r>
              <a:rPr lang="en-US" altLang="ja-JP" sz="2400">
                <a:latin typeface="Times New Roman" panose="02020603050405020304" pitchFamily="18" charset="0"/>
              </a:rPr>
              <a:t>Invalidate</a:t>
            </a:r>
          </a:p>
        </p:txBody>
      </p:sp>
      <p:sp>
        <p:nvSpPr>
          <p:cNvPr id="265247" name="Text Box 31"/>
          <p:cNvSpPr txBox="1">
            <a:spLocks noChangeArrowheads="1"/>
          </p:cNvSpPr>
          <p:nvPr/>
        </p:nvSpPr>
        <p:spPr bwMode="auto">
          <a:xfrm>
            <a:off x="1981200" y="403860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→DE</a:t>
            </a:r>
          </a:p>
        </p:txBody>
      </p:sp>
      <p:grpSp>
        <p:nvGrpSpPr>
          <p:cNvPr id="6" name="Group 32"/>
          <p:cNvGrpSpPr>
            <a:grpSpLocks/>
          </p:cNvGrpSpPr>
          <p:nvPr/>
        </p:nvGrpSpPr>
        <p:grpSpPr bwMode="auto">
          <a:xfrm>
            <a:off x="1447800" y="4419600"/>
            <a:ext cx="488950" cy="533400"/>
            <a:chOff x="912" y="2784"/>
            <a:chExt cx="308" cy="336"/>
          </a:xfrm>
        </p:grpSpPr>
        <p:sp>
          <p:nvSpPr>
            <p:cNvPr id="39957" name="Line 33"/>
            <p:cNvSpPr>
              <a:spLocks noChangeShapeType="1"/>
            </p:cNvSpPr>
            <p:nvPr/>
          </p:nvSpPr>
          <p:spPr bwMode="auto">
            <a:xfrm flipV="1">
              <a:off x="1200" y="2784"/>
              <a:ext cx="0" cy="288"/>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58" name="Text Box 34"/>
            <p:cNvSpPr txBox="1">
              <a:spLocks noChangeArrowheads="1"/>
            </p:cNvSpPr>
            <p:nvPr/>
          </p:nvSpPr>
          <p:spPr bwMode="auto">
            <a:xfrm>
              <a:off x="912" y="2832"/>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b="1">
                  <a:solidFill>
                    <a:srgbClr val="CC0000"/>
                  </a:solidFill>
                  <a:latin typeface="Times New Roman" panose="02020603050405020304" pitchFamily="18" charset="0"/>
                </a:rPr>
                <a:t>W</a:t>
              </a:r>
              <a:endParaRPr lang="en-US" altLang="ja-JP" sz="2400">
                <a:latin typeface="Times New Roman" panose="02020603050405020304" pitchFamily="18" charset="0"/>
              </a:endParaRPr>
            </a:p>
          </p:txBody>
        </p:sp>
      </p:grpSp>
      <p:grpSp>
        <p:nvGrpSpPr>
          <p:cNvPr id="7" name="Group 35"/>
          <p:cNvGrpSpPr>
            <a:grpSpLocks/>
          </p:cNvGrpSpPr>
          <p:nvPr/>
        </p:nvGrpSpPr>
        <p:grpSpPr bwMode="auto">
          <a:xfrm>
            <a:off x="1965325" y="2057400"/>
            <a:ext cx="1920875" cy="1946275"/>
            <a:chOff x="1238" y="1296"/>
            <a:chExt cx="1210" cy="1226"/>
          </a:xfrm>
        </p:grpSpPr>
        <p:sp>
          <p:nvSpPr>
            <p:cNvPr id="39955" name="Line 36"/>
            <p:cNvSpPr>
              <a:spLocks noChangeShapeType="1"/>
            </p:cNvSpPr>
            <p:nvPr/>
          </p:nvSpPr>
          <p:spPr bwMode="auto">
            <a:xfrm flipH="1">
              <a:off x="1584" y="1296"/>
              <a:ext cx="864" cy="1056"/>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56" name="Text Box 37"/>
            <p:cNvSpPr txBox="1">
              <a:spLocks noChangeArrowheads="1"/>
            </p:cNvSpPr>
            <p:nvPr/>
          </p:nvSpPr>
          <p:spPr bwMode="auto">
            <a:xfrm>
              <a:off x="1238" y="2234"/>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CE</a:t>
              </a:r>
            </a:p>
          </p:txBody>
        </p:sp>
      </p:grpSp>
      <p:sp>
        <p:nvSpPr>
          <p:cNvPr id="2" name="テキスト ボックス 1"/>
          <p:cNvSpPr txBox="1"/>
          <p:nvPr/>
        </p:nvSpPr>
        <p:spPr>
          <a:xfrm>
            <a:off x="2508203" y="5682734"/>
            <a:ext cx="4634602" cy="1015663"/>
          </a:xfrm>
          <a:prstGeom prst="rect">
            <a:avLst/>
          </a:prstGeom>
          <a:noFill/>
        </p:spPr>
        <p:txBody>
          <a:bodyPr wrap="none" rtlCol="0">
            <a:spAutoFit/>
          </a:bodyPr>
          <a:lstStyle/>
          <a:p>
            <a:r>
              <a:rPr lang="en-US" altLang="ja-JP" sz="2000" dirty="0"/>
              <a:t>CE</a:t>
            </a:r>
            <a:r>
              <a:rPr lang="ja-JP" altLang="en-US" sz="2000" dirty="0"/>
              <a:t>→</a:t>
            </a:r>
            <a:r>
              <a:rPr lang="en-US" altLang="ja-JP" sz="2000" dirty="0"/>
              <a:t>DE</a:t>
            </a:r>
            <a:r>
              <a:rPr lang="ja-JP" altLang="en-US" sz="2000" dirty="0"/>
              <a:t>は、無効化信号を必要としない。</a:t>
            </a:r>
            <a:endParaRPr lang="en-US" altLang="ja-JP" sz="2000" dirty="0"/>
          </a:p>
          <a:p>
            <a:r>
              <a:rPr kumimoji="1" lang="ja-JP" altLang="en-US" sz="2000" dirty="0"/>
              <a:t>たったこれだけ？？？？</a:t>
            </a:r>
            <a:endParaRPr kumimoji="1" lang="en-US" altLang="ja-JP" sz="2000" dirty="0"/>
          </a:p>
          <a:p>
            <a:r>
              <a:rPr lang="ja-JP" altLang="en-US" sz="2000" dirty="0"/>
              <a:t>でも結構大きい</a:t>
            </a:r>
            <a:endParaRPr kumimoji="1" lang="ja-JP" altLang="en-US" sz="2000" dirty="0"/>
          </a:p>
        </p:txBody>
      </p:sp>
      <p:pic>
        <p:nvPicPr>
          <p:cNvPr id="3" name="オーディオ 2">
            <a:hlinkClick r:id="" action="ppaction://media"/>
            <a:extLst>
              <a:ext uri="{FF2B5EF4-FFF2-40B4-BE49-F238E27FC236}">
                <a16:creationId xmlns:a16="http://schemas.microsoft.com/office/drawing/2014/main" id="{01C4EBCD-8E04-4B77-AA10-6F5C581A62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842"/>
    </mc:Choice>
    <mc:Fallback xmlns="">
      <p:transition spd="slow" advTm="113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441" x="8761413" y="3375025"/>
          <p14:tracePt t="12449" x="8415338" y="3382963"/>
          <p14:tracePt t="12457" x="8150225" y="3382963"/>
          <p14:tracePt t="12466" x="7986713" y="3382963"/>
          <p14:tracePt t="12473" x="7785100" y="3402013"/>
          <p14:tracePt t="12481" x="7621588" y="3402013"/>
          <p14:tracePt t="12489" x="7494588" y="3402013"/>
          <p14:tracePt t="12497" x="7402513" y="3402013"/>
          <p14:tracePt t="12506" x="7329488" y="3402013"/>
          <p14:tracePt t="12513" x="7302500" y="3402013"/>
          <p14:tracePt t="12522" x="7283450" y="3402013"/>
          <p14:tracePt t="12626" x="7265988" y="3402013"/>
          <p14:tracePt t="12634" x="7256463" y="3402013"/>
          <p14:tracePt t="12642" x="7219950" y="3402013"/>
          <p14:tracePt t="12650" x="7165975" y="3402013"/>
          <p14:tracePt t="12658" x="7138988" y="3402013"/>
          <p14:tracePt t="12666" x="7083425" y="3402013"/>
          <p14:tracePt t="12675" x="7056438" y="3402013"/>
          <p14:tracePt t="12682" x="7037388" y="3402013"/>
          <p14:tracePt t="12691" x="7010400" y="3402013"/>
          <p14:tracePt t="12698" x="6992938" y="3402013"/>
          <p14:tracePt t="12708" x="6973888" y="3402013"/>
          <p14:tracePt t="12715" x="6956425" y="3402013"/>
          <p14:tracePt t="12721" x="6946900" y="3402013"/>
          <p14:tracePt t="12729" x="6929438" y="3402013"/>
          <p14:tracePt t="12745" x="6910388" y="3402013"/>
          <p14:tracePt t="12753" x="6883400" y="3402013"/>
          <p14:tracePt t="12761" x="6864350" y="3402013"/>
          <p14:tracePt t="12769" x="6827838" y="3402013"/>
          <p14:tracePt t="12777" x="6819900" y="3402013"/>
          <p14:tracePt t="12785" x="6773863" y="3402013"/>
          <p14:tracePt t="12793" x="6746875" y="3402013"/>
          <p14:tracePt t="12802" x="6727825" y="3402013"/>
          <p14:tracePt t="12810" x="6681788" y="3402013"/>
          <p14:tracePt t="12818" x="6673850" y="3402013"/>
          <p14:tracePt t="12826" x="6654800" y="3402013"/>
          <p14:tracePt t="12834" x="6645275" y="3402013"/>
          <p14:tracePt t="12841" x="6637338" y="3402013"/>
          <p14:tracePt t="12890" x="6627813" y="3402013"/>
          <p14:tracePt t="14034" x="6618288" y="3402013"/>
          <p14:tracePt t="14042" x="6581775" y="3375025"/>
          <p14:tracePt t="14049" x="6508750" y="3255963"/>
          <p14:tracePt t="14057" x="6472238" y="3200400"/>
          <p14:tracePt t="14065" x="6435725" y="3173413"/>
          <p14:tracePt t="14073" x="6362700" y="3073400"/>
          <p14:tracePt t="14081" x="6318250" y="3009900"/>
          <p14:tracePt t="14090" x="6262688" y="2954338"/>
          <p14:tracePt t="14098" x="6218238" y="2909888"/>
          <p14:tracePt t="14106" x="6153150" y="2854325"/>
          <p14:tracePt t="14114" x="6126163" y="2827338"/>
          <p14:tracePt t="14123" x="6099175" y="2790825"/>
          <p14:tracePt t="14130" x="6080125" y="2763838"/>
          <p14:tracePt t="14140" x="6072188" y="2754313"/>
          <p14:tracePt t="14146" x="6053138" y="2727325"/>
          <p14:tracePt t="14154" x="6053138" y="2717800"/>
          <p14:tracePt t="14162" x="6043613" y="2698750"/>
          <p14:tracePt t="14170" x="6035675" y="2671763"/>
          <p14:tracePt t="14178" x="6026150" y="2654300"/>
          <p14:tracePt t="14186" x="5999163" y="2598738"/>
          <p14:tracePt t="14194" x="5989638" y="2581275"/>
          <p14:tracePt t="14202" x="5972175" y="2544763"/>
          <p14:tracePt t="14209" x="5935663" y="2498725"/>
          <p14:tracePt t="14218" x="5926138" y="2471738"/>
          <p14:tracePt t="14227" x="5907088" y="2425700"/>
          <p14:tracePt t="14234" x="5889625" y="2408238"/>
          <p14:tracePt t="14242" x="5870575" y="2389188"/>
          <p14:tracePt t="14250" x="5834063" y="2362200"/>
          <p14:tracePt t="14258" x="5816600" y="2316163"/>
          <p14:tracePt t="14266" x="5770563" y="2216150"/>
          <p14:tracePt t="14273" x="5743575" y="2197100"/>
          <p14:tracePt t="14282" x="5707063" y="2152650"/>
          <p14:tracePt t="14290" x="5661025" y="2097088"/>
          <p14:tracePt t="14298" x="5616575" y="2079625"/>
          <p14:tracePt t="14306" x="5580063" y="2043113"/>
          <p14:tracePt t="14314" x="5534025" y="1997075"/>
          <p14:tracePt t="14323" x="5497513" y="1987550"/>
          <p14:tracePt t="14330" x="5478463" y="1970088"/>
          <p14:tracePt t="14339" x="5434013" y="1924050"/>
          <p14:tracePt t="14346" x="5368925" y="1897063"/>
          <p14:tracePt t="14353" x="5314950" y="1870075"/>
          <p14:tracePt t="14362" x="5251450" y="1851025"/>
          <p14:tracePt t="14370" x="5187950" y="1804988"/>
          <p14:tracePt t="14378" x="5141913" y="1787525"/>
          <p14:tracePt t="14386" x="5078413" y="1778000"/>
          <p14:tracePt t="14394" x="5049838" y="1741488"/>
          <p14:tracePt t="14402" x="5032375" y="1731963"/>
          <p14:tracePt t="14410" x="4968875" y="1697038"/>
          <p14:tracePt t="14418" x="4913313" y="1668463"/>
          <p14:tracePt t="14426" x="4832350" y="1631950"/>
          <p14:tracePt t="14434" x="4749800" y="1604963"/>
          <p14:tracePt t="14443" x="4649788" y="1568450"/>
          <p14:tracePt t="14450" x="4557713" y="1550988"/>
          <p14:tracePt t="14458" x="4457700" y="1514475"/>
          <p14:tracePt t="14466" x="4384675" y="1485900"/>
          <p14:tracePt t="14474" x="4321175" y="1441450"/>
          <p14:tracePt t="14482" x="4257675" y="1422400"/>
          <p14:tracePt t="14490" x="4221163" y="1385888"/>
          <p14:tracePt t="14498" x="4221163" y="1376363"/>
          <p14:tracePt t="14506" x="4211638" y="1368425"/>
          <p14:tracePt t="14514" x="4194175" y="1339850"/>
          <p14:tracePt t="14523" x="4184650" y="1339850"/>
          <p14:tracePt t="14539" x="4184650" y="1331913"/>
          <p14:tracePt t="14554" x="4184650" y="1312863"/>
          <p14:tracePt t="14562" x="4175125" y="1295400"/>
          <p14:tracePt t="14578" x="4175125" y="1285875"/>
          <p14:tracePt t="14586" x="4175125" y="1268413"/>
          <p14:tracePt t="14594" x="4165600" y="1258888"/>
          <p14:tracePt t="14602" x="4148138" y="1249363"/>
          <p14:tracePt t="14833" x="4138613" y="1239838"/>
          <p14:tracePt t="14841" x="4111625" y="1239838"/>
          <p14:tracePt t="14849" x="4057650" y="1239838"/>
          <p14:tracePt t="14857" x="4021138" y="1239838"/>
          <p14:tracePt t="14873" x="3856038" y="1239838"/>
          <p14:tracePt t="14881" x="3783013" y="1239838"/>
          <p14:tracePt t="14889" x="3709988" y="1239838"/>
          <p14:tracePt t="14897" x="3619500" y="1239838"/>
          <p14:tracePt t="14906" x="3546475" y="1239838"/>
          <p14:tracePt t="14914" x="3455988" y="1239838"/>
          <p14:tracePt t="14924" x="3390900" y="1203325"/>
          <p14:tracePt t="14930" x="3354388" y="1185863"/>
          <p14:tracePt t="14940" x="3317875" y="1176338"/>
          <p14:tracePt t="14946" x="3300413" y="1158875"/>
          <p14:tracePt t="14957" x="3290888" y="1139825"/>
          <p14:tracePt t="14962" x="3273425" y="1122363"/>
          <p14:tracePt t="14970" x="3273425" y="1112838"/>
          <p14:tracePt t="14978" x="3273425" y="1093788"/>
          <p14:tracePt t="14986" x="3263900" y="1076325"/>
          <p14:tracePt t="14994" x="3263900" y="1066800"/>
          <p14:tracePt t="15002" x="3254375" y="1049338"/>
          <p14:tracePt t="15010" x="3254375" y="1030288"/>
          <p14:tracePt t="15018" x="3254375" y="1012825"/>
          <p14:tracePt t="15026" x="3254375" y="957263"/>
          <p14:tracePt t="15034" x="3254375" y="930275"/>
          <p14:tracePt t="15042" x="3254375" y="911225"/>
          <p14:tracePt t="15050" x="3254375" y="884238"/>
          <p14:tracePt t="15058" x="3254375" y="874713"/>
          <p14:tracePt t="15066" x="3254375" y="866775"/>
          <p14:tracePt t="15073" x="3254375" y="830263"/>
          <p14:tracePt t="15090" x="3273425" y="803275"/>
          <p14:tracePt t="15098" x="3290888" y="793750"/>
          <p14:tracePt t="15107" x="3300413" y="784225"/>
          <p14:tracePt t="15114" x="3317875" y="766763"/>
          <p14:tracePt t="15130" x="3336925" y="766763"/>
          <p14:tracePt t="15140" x="3373438" y="757238"/>
          <p14:tracePt t="15146" x="3427413" y="757238"/>
          <p14:tracePt t="15155" x="3536950" y="757238"/>
          <p14:tracePt t="15162" x="3619500" y="757238"/>
          <p14:tracePt t="15170" x="3709988" y="757238"/>
          <p14:tracePt t="15178" x="3819525" y="757238"/>
          <p14:tracePt t="15186" x="3892550" y="757238"/>
          <p14:tracePt t="15194" x="4002088" y="757238"/>
          <p14:tracePt t="15202" x="4075113" y="757238"/>
          <p14:tracePt t="15210" x="4138613" y="784225"/>
          <p14:tracePt t="15218" x="4184650" y="793750"/>
          <p14:tracePt t="15226" x="4211638" y="811213"/>
          <p14:tracePt t="15234" x="4221163" y="820738"/>
          <p14:tracePt t="15242" x="4248150" y="847725"/>
          <p14:tracePt t="15250" x="4267200" y="866775"/>
          <p14:tracePt t="15258" x="4267200" y="874713"/>
          <p14:tracePt t="15266" x="4267200" y="893763"/>
          <p14:tracePt t="15273" x="4267200" y="920750"/>
          <p14:tracePt t="15282" x="4267200" y="930275"/>
          <p14:tracePt t="15290" x="4267200" y="957263"/>
          <p14:tracePt t="15298" x="4267200" y="976313"/>
          <p14:tracePt t="15307" x="4267200" y="1012825"/>
          <p14:tracePt t="15314" x="4267200" y="1030288"/>
          <p14:tracePt t="15324" x="4267200" y="1049338"/>
          <p14:tracePt t="15330" x="4267200" y="1057275"/>
          <p14:tracePt t="15340" x="4267200" y="1093788"/>
          <p14:tracePt t="15346" x="4267200" y="1112838"/>
          <p14:tracePt t="15355" x="4267200" y="1139825"/>
          <p14:tracePt t="15362" x="4267200" y="1149350"/>
          <p14:tracePt t="15370" x="4267200" y="1158875"/>
          <p14:tracePt t="15378" x="4267200" y="1166813"/>
          <p14:tracePt t="15386" x="4248150" y="1185863"/>
          <p14:tracePt t="15954" x="4194175" y="1195388"/>
          <p14:tracePt t="15962" x="4129088" y="1222375"/>
          <p14:tracePt t="15971" x="4065588" y="1285875"/>
          <p14:tracePt t="15978" x="4002088" y="1322388"/>
          <p14:tracePt t="15986" x="3965575" y="1358900"/>
          <p14:tracePt t="15994" x="3938588" y="1404938"/>
          <p14:tracePt t="16002" x="3902075" y="1449388"/>
          <p14:tracePt t="16010" x="3875088" y="1495425"/>
          <p14:tracePt t="16018" x="3829050" y="1550988"/>
          <p14:tracePt t="16027" x="3802063" y="1624013"/>
          <p14:tracePt t="16034" x="3765550" y="1687513"/>
          <p14:tracePt t="16043" x="3738563" y="1787525"/>
          <p14:tracePt t="16050" x="3673475" y="1887538"/>
          <p14:tracePt t="16058" x="3646488" y="1997075"/>
          <p14:tracePt t="16066" x="3573463" y="2116138"/>
          <p14:tracePt t="16074" x="3527425" y="2262188"/>
          <p14:tracePt t="16082" x="3473450" y="2416175"/>
          <p14:tracePt t="16091" x="3390900" y="2581275"/>
          <p14:tracePt t="16098" x="3317875" y="2698750"/>
          <p14:tracePt t="16107" x="3244850" y="2817813"/>
          <p14:tracePt t="16114" x="3208338" y="2900363"/>
          <p14:tracePt t="16123" x="3100388" y="3017838"/>
          <p14:tracePt t="16130" x="3071813" y="3054350"/>
          <p14:tracePt t="16140" x="2998788" y="3163888"/>
          <p14:tracePt t="16146" x="2935288" y="3282950"/>
          <p14:tracePt t="16156" x="2898775" y="3365500"/>
          <p14:tracePt t="16162" x="2852738" y="3465513"/>
          <p14:tracePt t="16170" x="2817813" y="3548063"/>
          <p14:tracePt t="16178" x="2762250" y="3657600"/>
          <p14:tracePt t="16186" x="2735263" y="3702050"/>
          <p14:tracePt t="16194" x="2679700" y="3784600"/>
          <p14:tracePt t="16202" x="2625725" y="3884613"/>
          <p14:tracePt t="16210" x="2616200" y="3948113"/>
          <p14:tracePt t="16218" x="2579688" y="3976688"/>
          <p14:tracePt t="16227" x="2562225" y="4013200"/>
          <p14:tracePt t="16234" x="2552700" y="4049713"/>
          <p14:tracePt t="16242" x="2552700" y="4076700"/>
          <p14:tracePt t="16250" x="2543175" y="4122738"/>
          <p14:tracePt t="16258" x="2543175" y="4130675"/>
          <p14:tracePt t="16266" x="2543175" y="4159250"/>
          <p14:tracePt t="16273" x="2543175" y="4195763"/>
          <p14:tracePt t="16282" x="2516188" y="4213225"/>
          <p14:tracePt t="16290" x="2516188" y="4222750"/>
          <p14:tracePt t="16298" x="2516188" y="4240213"/>
          <p14:tracePt t="16307" x="2506663" y="4268788"/>
          <p14:tracePt t="16314" x="2498725" y="4286250"/>
          <p14:tracePt t="16323" x="2498725" y="4303713"/>
          <p14:tracePt t="16330" x="2489200" y="4340225"/>
          <p14:tracePt t="16340" x="2470150" y="4359275"/>
          <p14:tracePt t="16356" x="2462213" y="4368800"/>
          <p14:tracePt t="16370" x="2462213" y="4386263"/>
          <p14:tracePt t="16378" x="2452688" y="4405313"/>
          <p14:tracePt t="16402" x="2443163" y="4432300"/>
          <p14:tracePt t="16410" x="2425700" y="4449763"/>
          <p14:tracePt t="16426" x="2416175" y="4478338"/>
          <p14:tracePt t="16434" x="2397125" y="4505325"/>
          <p14:tracePt t="16443" x="2397125" y="4551363"/>
          <p14:tracePt t="16450" x="2360613" y="4578350"/>
          <p14:tracePt t="16458" x="2343150" y="4624388"/>
          <p14:tracePt t="16466" x="2316163" y="4660900"/>
          <p14:tracePt t="16473" x="2297113" y="4687888"/>
          <p14:tracePt t="16482" x="2287588" y="4697413"/>
          <p14:tracePt t="16490" x="2287588" y="4714875"/>
          <p14:tracePt t="16498" x="2270125" y="4751388"/>
          <p14:tracePt t="16507" x="2260600" y="4760913"/>
          <p14:tracePt t="16514" x="2251075" y="4768850"/>
          <p14:tracePt t="16523" x="2243138" y="4778375"/>
          <p14:tracePt t="16530" x="2233613" y="4797425"/>
          <p14:tracePt t="16570" x="2224088" y="4805363"/>
          <p14:tracePt t="16602" x="2214563" y="4814888"/>
          <p14:tracePt t="16634" x="2206625" y="4824413"/>
          <p14:tracePt t="16642" x="2206625" y="4833938"/>
          <p14:tracePt t="16650" x="2197100" y="4851400"/>
          <p14:tracePt t="16666" x="2179638" y="4870450"/>
          <p14:tracePt t="16674" x="2170113" y="4878388"/>
          <p14:tracePt t="16682" x="2160588" y="4887913"/>
          <p14:tracePt t="16698" x="2151063" y="4897438"/>
          <p14:tracePt t="16707" x="2143125" y="4906963"/>
          <p14:tracePt t="16962" x="2143125" y="4841875"/>
          <p14:tracePt t="16970" x="2143125" y="4787900"/>
          <p14:tracePt t="16978" x="2143125" y="4751388"/>
          <p14:tracePt t="16986" x="2143125" y="4705350"/>
          <p14:tracePt t="16994" x="2143125" y="4651375"/>
          <p14:tracePt t="17002" x="2151063" y="4595813"/>
          <p14:tracePt t="17010" x="2151063" y="4551363"/>
          <p14:tracePt t="17018" x="2151063" y="4522788"/>
          <p14:tracePt t="17026" x="2151063" y="4478338"/>
          <p14:tracePt t="17034" x="2151063" y="4441825"/>
          <p14:tracePt t="17042" x="2151063" y="4413250"/>
          <p14:tracePt t="17050" x="2151063" y="4376738"/>
          <p14:tracePt t="17058" x="2151063" y="4349750"/>
          <p14:tracePt t="17066" x="2151063" y="4340225"/>
          <p14:tracePt t="17082" x="2151063" y="4332288"/>
          <p14:tracePt t="17091" x="2151063" y="4303713"/>
          <p14:tracePt t="17107" x="2151063" y="4295775"/>
          <p14:tracePt t="17124" x="2151063" y="4286250"/>
          <p14:tracePt t="17330" x="2151063" y="4276725"/>
          <p14:tracePt t="17339" x="2124075" y="4295775"/>
          <p14:tracePt t="17346" x="2097088" y="4332288"/>
          <p14:tracePt t="17355" x="2051050" y="4368800"/>
          <p14:tracePt t="17362" x="1968500" y="4422775"/>
          <p14:tracePt t="17371" x="1931988" y="4441825"/>
          <p14:tracePt t="17378" x="1887538" y="4478338"/>
          <p14:tracePt t="17386" x="1841500" y="4514850"/>
          <p14:tracePt t="17395" x="1795463" y="4522788"/>
          <p14:tracePt t="17402" x="1768475" y="4551363"/>
          <p14:tracePt t="17411" x="1758950" y="4559300"/>
          <p14:tracePt t="17427" x="1751013" y="4559300"/>
          <p14:tracePt t="17434" x="1741488" y="4568825"/>
          <p14:tracePt t="17594" x="1758950" y="4559300"/>
          <p14:tracePt t="17602" x="1778000" y="4541838"/>
          <p14:tracePt t="17610" x="1787525" y="4522788"/>
          <p14:tracePt t="17618" x="1795463" y="4514850"/>
          <p14:tracePt t="17627" x="1814513" y="4495800"/>
          <p14:tracePt t="17634" x="1824038" y="4486275"/>
          <p14:tracePt t="17643" x="1831975" y="4478338"/>
          <p14:tracePt t="17650" x="1841500" y="4478338"/>
          <p14:tracePt t="17658" x="1841500" y="4468813"/>
          <p14:tracePt t="17666" x="1860550" y="4449763"/>
          <p14:tracePt t="17698" x="1868488" y="4449763"/>
          <p14:tracePt t="17714" x="1878013" y="4441825"/>
          <p14:tracePt t="17842" x="1878013" y="4468813"/>
          <p14:tracePt t="17850" x="1887538" y="4495800"/>
          <p14:tracePt t="17866" x="1887538" y="4505325"/>
          <p14:tracePt t="17873" x="1887538" y="4514850"/>
          <p14:tracePt t="17881" x="1887538" y="4541838"/>
          <p14:tracePt t="17897" x="1895475" y="4551363"/>
          <p14:tracePt t="17905" x="1895475" y="4568825"/>
          <p14:tracePt t="17913" x="1905000" y="4587875"/>
          <p14:tracePt t="18217" x="1905000" y="4578350"/>
          <p14:tracePt t="18234" x="1905000" y="4559300"/>
          <p14:tracePt t="18241" x="1914525" y="4551363"/>
          <p14:tracePt t="18249" x="1924050" y="4541838"/>
          <p14:tracePt t="18257" x="1924050" y="4532313"/>
          <p14:tracePt t="18265" x="1931988" y="4505325"/>
          <p14:tracePt t="18273" x="1941513" y="4486275"/>
          <p14:tracePt t="18281" x="1951038" y="4459288"/>
          <p14:tracePt t="18289" x="1978025" y="4422775"/>
          <p14:tracePt t="18297" x="1987550" y="4386263"/>
          <p14:tracePt t="18305" x="1987550" y="4376738"/>
          <p14:tracePt t="18313" x="2014538" y="4340225"/>
          <p14:tracePt t="18322" x="2041525" y="4295775"/>
          <p14:tracePt t="18329" x="2078038" y="4259263"/>
          <p14:tracePt t="18338" x="2097088" y="4232275"/>
          <p14:tracePt t="18345" x="2114550" y="4195763"/>
          <p14:tracePt t="18353" x="2143125" y="4176713"/>
          <p14:tracePt t="18361" x="2160588" y="4159250"/>
          <p14:tracePt t="18369" x="2160588" y="4140200"/>
          <p14:tracePt t="18377" x="2170113" y="4122738"/>
          <p14:tracePt t="18385" x="2187575" y="4094163"/>
          <p14:tracePt t="18393" x="2197100" y="4086225"/>
          <p14:tracePt t="18401" x="2197100" y="4067175"/>
          <p14:tracePt t="18409" x="2206625" y="4057650"/>
          <p14:tracePt t="18425" x="2214563" y="4049713"/>
          <p14:tracePt t="19042" x="2206625" y="4057650"/>
          <p14:tracePt t="19050" x="2187575" y="4103688"/>
          <p14:tracePt t="19058" x="2160588" y="4122738"/>
          <p14:tracePt t="19066" x="2151063" y="4149725"/>
          <p14:tracePt t="19074" x="2143125" y="4186238"/>
          <p14:tracePt t="19082" x="2133600" y="4195763"/>
          <p14:tracePt t="19091" x="2124075" y="4213225"/>
          <p14:tracePt t="19107" x="2114550" y="4240213"/>
          <p14:tracePt t="19114" x="2114550" y="4259263"/>
          <p14:tracePt t="19124" x="2114550" y="4286250"/>
          <p14:tracePt t="19130" x="2106613" y="4322763"/>
          <p14:tracePt t="19141" x="2106613" y="4340225"/>
          <p14:tracePt t="19146" x="2106613" y="4376738"/>
          <p14:tracePt t="19157" x="2106613" y="4395788"/>
          <p14:tracePt t="19162" x="2106613" y="4405313"/>
          <p14:tracePt t="19171" x="2106613" y="4441825"/>
          <p14:tracePt t="19178" x="2106613" y="4449763"/>
          <p14:tracePt t="19186" x="2106613" y="4468813"/>
          <p14:tracePt t="19194" x="2106613" y="4478338"/>
          <p14:tracePt t="19202" x="2106613" y="4486275"/>
          <p14:tracePt t="19210" x="2106613" y="4505325"/>
          <p14:tracePt t="19218" x="2106613" y="4514850"/>
          <p14:tracePt t="19242" x="2106613" y="4522788"/>
          <p14:tracePt t="19250" x="2114550" y="4532313"/>
          <p14:tracePt t="19257" x="2124075" y="4541838"/>
          <p14:tracePt t="19315" x="2151063" y="4541838"/>
          <p14:tracePt t="19323" x="2170113" y="4541838"/>
          <p14:tracePt t="19330" x="2214563" y="4541838"/>
          <p14:tracePt t="19341" x="2251075" y="4541838"/>
          <p14:tracePt t="19346" x="2279650" y="4541838"/>
          <p14:tracePt t="19356" x="2324100" y="4541838"/>
          <p14:tracePt t="19362" x="2360613" y="4541838"/>
          <p14:tracePt t="19371" x="2406650" y="4541838"/>
          <p14:tracePt t="19378" x="2425700" y="4541838"/>
          <p14:tracePt t="19386" x="2433638" y="4541838"/>
          <p14:tracePt t="19394" x="2462213" y="4541838"/>
          <p14:tracePt t="19402" x="2479675" y="4532313"/>
          <p14:tracePt t="19426" x="2498725" y="4514850"/>
          <p14:tracePt t="19434" x="2506663" y="4505325"/>
          <p14:tracePt t="19458" x="2516188" y="4486275"/>
          <p14:tracePt t="19498" x="2516188" y="4478338"/>
          <p14:tracePt t="19691" x="2516188" y="4505325"/>
          <p14:tracePt t="19698" x="2506663" y="4532313"/>
          <p14:tracePt t="19705" x="2489200" y="4568825"/>
          <p14:tracePt t="19714" x="2479675" y="4568825"/>
          <p14:tracePt t="19724" x="2462213" y="4587875"/>
          <p14:tracePt t="19741" x="2452688" y="4595813"/>
          <p14:tracePt t="19873" x="2406650" y="4551363"/>
          <p14:tracePt t="19881" x="2397125" y="4522788"/>
          <p14:tracePt t="19889" x="2397125" y="4495800"/>
          <p14:tracePt t="19897" x="2389188" y="4478338"/>
          <p14:tracePt t="19905" x="2389188" y="4459288"/>
          <p14:tracePt t="19913" x="2379663" y="4432300"/>
          <p14:tracePt t="19922" x="2379663" y="4422775"/>
          <p14:tracePt t="19930" x="2379663" y="4405313"/>
          <p14:tracePt t="19940" x="2379663" y="4386263"/>
          <p14:tracePt t="19946" x="2379663" y="4376738"/>
          <p14:tracePt t="19956" x="2379663" y="4368800"/>
          <p14:tracePt t="19978" x="2379663" y="4349750"/>
          <p14:tracePt t="20002" x="2379663" y="4340225"/>
          <p14:tracePt t="20010" x="2379663" y="4332288"/>
          <p14:tracePt t="20018" x="2379663" y="4303713"/>
          <p14:tracePt t="20026" x="2379663" y="4295775"/>
          <p14:tracePt t="20034" x="2379663" y="4286250"/>
          <p14:tracePt t="20042" x="2389188" y="4286250"/>
          <p14:tracePt t="20050" x="2397125" y="4276725"/>
          <p14:tracePt t="20059" x="2416175" y="4259263"/>
          <p14:tracePt t="20066" x="2425700" y="4249738"/>
          <p14:tracePt t="20074" x="2433638" y="4232275"/>
          <p14:tracePt t="20082" x="2462213" y="4222750"/>
          <p14:tracePt t="20090" x="2462213" y="4213225"/>
          <p14:tracePt t="20098" x="2489200" y="4195763"/>
          <p14:tracePt t="20106" x="2506663" y="4186238"/>
          <p14:tracePt t="20114" x="2552700" y="4167188"/>
          <p14:tracePt t="20123" x="2570163" y="4167188"/>
          <p14:tracePt t="20130" x="2616200" y="4159250"/>
          <p14:tracePt t="20140" x="2652713" y="4159250"/>
          <p14:tracePt t="20146" x="2708275" y="4140200"/>
          <p14:tracePt t="20156" x="2771775" y="4140200"/>
          <p14:tracePt t="20162" x="2844800" y="4140200"/>
          <p14:tracePt t="20170" x="2917825" y="4140200"/>
          <p14:tracePt t="20178" x="2944813" y="4140200"/>
          <p14:tracePt t="20186" x="2990850" y="4140200"/>
          <p14:tracePt t="20194" x="3027363" y="4140200"/>
          <p14:tracePt t="20202" x="3044825" y="4140200"/>
          <p14:tracePt t="20210" x="3071813" y="4140200"/>
          <p14:tracePt t="20218" x="3090863" y="4159250"/>
          <p14:tracePt t="20235" x="3100388" y="4159250"/>
          <p14:tracePt t="20250" x="3100388" y="4167188"/>
          <p14:tracePt t="20258" x="3117850" y="4186238"/>
          <p14:tracePt t="20266" x="3117850" y="4195763"/>
          <p14:tracePt t="20275" x="3117850" y="4213225"/>
          <p14:tracePt t="20290" x="3117850" y="4232275"/>
          <p14:tracePt t="20298" x="3117850" y="4240213"/>
          <p14:tracePt t="20322" x="3117850" y="4268788"/>
          <p14:tracePt t="20330" x="3117850" y="4276725"/>
          <p14:tracePt t="20340" x="3117850" y="4295775"/>
          <p14:tracePt t="20346" x="3117850" y="4322763"/>
          <p14:tracePt t="20356" x="3117850" y="4349750"/>
          <p14:tracePt t="20362" x="3117850" y="4368800"/>
          <p14:tracePt t="20371" x="3117850" y="4386263"/>
          <p14:tracePt t="20378" x="3108325" y="4432300"/>
          <p14:tracePt t="20386" x="3100388" y="4441825"/>
          <p14:tracePt t="20394" x="3071813" y="4478338"/>
          <p14:tracePt t="20402" x="3063875" y="4486275"/>
          <p14:tracePt t="20410" x="3063875" y="4514850"/>
          <p14:tracePt t="20418" x="3044825" y="4532313"/>
          <p14:tracePt t="20426" x="3035300" y="4541838"/>
          <p14:tracePt t="20434" x="2990850" y="4568825"/>
          <p14:tracePt t="20450" x="2990850" y="4578350"/>
          <p14:tracePt t="20466" x="2971800" y="4605338"/>
          <p14:tracePt t="20475" x="2925763" y="4614863"/>
          <p14:tracePt t="20482" x="2898775" y="4614863"/>
          <p14:tracePt t="20490" x="2862263" y="4624388"/>
          <p14:tracePt t="20498" x="2808288" y="4632325"/>
          <p14:tracePt t="20507" x="2752725" y="4660900"/>
          <p14:tracePt t="20514" x="2708275" y="4660900"/>
          <p14:tracePt t="20523" x="2652713" y="4660900"/>
          <p14:tracePt t="20530" x="2598738" y="4660900"/>
          <p14:tracePt t="20540" x="2543175" y="4660900"/>
          <p14:tracePt t="20546" x="2489200" y="4660900"/>
          <p14:tracePt t="20557" x="2443163" y="4660900"/>
          <p14:tracePt t="20562" x="2425700" y="4660900"/>
          <p14:tracePt t="20570" x="2406650" y="4641850"/>
          <p14:tracePt t="20578" x="2389188" y="4624388"/>
          <p14:tracePt t="20586" x="2379663" y="4614863"/>
          <p14:tracePt t="20594" x="2370138" y="4578350"/>
          <p14:tracePt t="20602" x="2370138" y="4568825"/>
          <p14:tracePt t="20610" x="2360613" y="4551363"/>
          <p14:tracePt t="20618" x="2343150" y="4522788"/>
          <p14:tracePt t="20642" x="2333625" y="4505325"/>
          <p14:tracePt t="20650" x="2333625" y="4495800"/>
          <p14:tracePt t="20946" x="2306638" y="4486275"/>
          <p14:tracePt t="20955" x="2260600" y="4486275"/>
          <p14:tracePt t="20963" x="2233613" y="4522788"/>
          <p14:tracePt t="20971" x="2197100" y="4541838"/>
          <p14:tracePt t="20979" x="2151063" y="4559300"/>
          <p14:tracePt t="20986" x="2124075" y="4587875"/>
          <p14:tracePt t="20994" x="2097088" y="4595813"/>
          <p14:tracePt t="21003" x="2078038" y="4605338"/>
          <p14:tracePt t="21012" x="2041525" y="4614863"/>
          <p14:tracePt t="21019" x="2014538" y="4632325"/>
          <p14:tracePt t="21027" x="1987550" y="4641850"/>
          <p14:tracePt t="21035" x="1978025" y="4641850"/>
          <p14:tracePt t="21043" x="1960563" y="4651375"/>
          <p14:tracePt t="21050" x="1951038" y="4651375"/>
          <p14:tracePt t="21554" x="1941513" y="4651375"/>
          <p14:tracePt t="21561" x="1931988" y="4614863"/>
          <p14:tracePt t="21569" x="1931988" y="4551363"/>
          <p14:tracePt t="21577" x="1931988" y="4514850"/>
          <p14:tracePt t="21585" x="1931988" y="4432300"/>
          <p14:tracePt t="21593" x="1931988" y="4359275"/>
          <p14:tracePt t="21601" x="1931988" y="4313238"/>
          <p14:tracePt t="21609" x="1931988" y="4259263"/>
          <p14:tracePt t="21617" x="1931988" y="4186238"/>
          <p14:tracePt t="21625" x="1931988" y="4113213"/>
          <p14:tracePt t="21634" x="1931988" y="4040188"/>
          <p14:tracePt t="21642" x="1931988" y="3984625"/>
          <p14:tracePt t="21650" x="1931988" y="3884613"/>
          <p14:tracePt t="21658" x="1931988" y="3830638"/>
          <p14:tracePt t="21666" x="1951038" y="3738563"/>
          <p14:tracePt t="21674" x="1951038" y="3694113"/>
          <p14:tracePt t="21682" x="1951038" y="3675063"/>
          <p14:tracePt t="21690" x="1960563" y="3638550"/>
          <p14:tracePt t="21698" x="1960563" y="3629025"/>
          <p14:tracePt t="21714" x="1960563" y="3611563"/>
          <p14:tracePt t="21723" x="1968500" y="3602038"/>
          <p14:tracePt t="21811" x="1978025" y="3592513"/>
          <p14:tracePt t="21818" x="1987550" y="3592513"/>
          <p14:tracePt t="21827" x="1997075" y="3602038"/>
          <p14:tracePt t="21834" x="2005013" y="3611563"/>
          <p14:tracePt t="21843" x="2014538" y="3621088"/>
          <p14:tracePt t="21850" x="2014538" y="3629025"/>
          <p14:tracePt t="21866" x="2033588" y="3638550"/>
          <p14:tracePt t="21876" x="2041525" y="3638550"/>
          <p14:tracePt t="21882" x="2051050" y="3638550"/>
          <p14:tracePt t="21890" x="2078038" y="3638550"/>
          <p14:tracePt t="21898" x="2114550" y="3638550"/>
          <p14:tracePt t="21906" x="2151063" y="3629025"/>
          <p14:tracePt t="21914" x="2197100" y="3611563"/>
          <p14:tracePt t="21922" x="2243138" y="3575050"/>
          <p14:tracePt t="21930" x="2260600" y="3565525"/>
          <p14:tracePt t="21939" x="2333625" y="3511550"/>
          <p14:tracePt t="21946" x="2352675" y="3492500"/>
          <p14:tracePt t="21955" x="2389188" y="3465513"/>
          <p14:tracePt t="21962" x="2416175" y="3446463"/>
          <p14:tracePt t="21970" x="2443163" y="3411538"/>
          <p14:tracePt t="21978" x="2452688" y="3402013"/>
          <p14:tracePt t="21986" x="2470150" y="3375025"/>
          <p14:tracePt t="21994" x="2479675" y="3375025"/>
          <p14:tracePt t="22002" x="2498725" y="3355975"/>
          <p14:tracePt t="22018" x="2506663" y="3355975"/>
          <p14:tracePt t="22026" x="2516188" y="3346450"/>
          <p14:tracePt t="22138" x="2516188" y="3355975"/>
          <p14:tracePt t="22156" x="2516188" y="3365500"/>
          <p14:tracePt t="22235" x="2506663" y="3365500"/>
          <p14:tracePt t="22266" x="2489200" y="3365500"/>
          <p14:tracePt t="22275" x="2462213" y="3365500"/>
          <p14:tracePt t="22283" x="2416175" y="3365500"/>
          <p14:tracePt t="22291" x="2360613" y="3365500"/>
          <p14:tracePt t="22298" x="2287588" y="3365500"/>
          <p14:tracePt t="22307" x="2243138" y="3355975"/>
          <p14:tracePt t="22314" x="2206625" y="3346450"/>
          <p14:tracePt t="22323" x="2160588" y="3309938"/>
          <p14:tracePt t="22330" x="2124075" y="3282950"/>
          <p14:tracePt t="22340" x="2097088" y="3265488"/>
          <p14:tracePt t="22346" x="2078038" y="3246438"/>
          <p14:tracePt t="22356" x="2060575" y="3228975"/>
          <p14:tracePt t="22362" x="2041525" y="3200400"/>
          <p14:tracePt t="22373" x="2033588" y="3136900"/>
          <p14:tracePt t="22378" x="2014538" y="3109913"/>
          <p14:tracePt t="22386" x="2014538" y="3073400"/>
          <p14:tracePt t="22394" x="2005013" y="3009900"/>
          <p14:tracePt t="22402" x="2005013" y="2982913"/>
          <p14:tracePt t="22410" x="2005013" y="2946400"/>
          <p14:tracePt t="22418" x="2005013" y="2927350"/>
          <p14:tracePt t="22426" x="2005013" y="2900363"/>
          <p14:tracePt t="22434" x="2005013" y="2890838"/>
          <p14:tracePt t="22442" x="2005013" y="2854325"/>
          <p14:tracePt t="22450" x="2005013" y="2844800"/>
          <p14:tracePt t="22466" x="2005013" y="2817813"/>
          <p14:tracePt t="22473" x="2005013" y="2808288"/>
          <p14:tracePt t="22481" x="2005013" y="2781300"/>
          <p14:tracePt t="22489" x="2005013" y="2771775"/>
          <p14:tracePt t="22497" x="2014538" y="2763838"/>
          <p14:tracePt t="22505" x="2024063" y="2735263"/>
          <p14:tracePt t="22513" x="2060575" y="2717800"/>
          <p14:tracePt t="22522" x="2087563" y="2698750"/>
          <p14:tracePt t="22529" x="2124075" y="2681288"/>
          <p14:tracePt t="22537" x="2187575" y="2635250"/>
          <p14:tracePt t="22545" x="2233613" y="2617788"/>
          <p14:tracePt t="22554" x="2316163" y="2598738"/>
          <p14:tracePt t="22561" x="2352675" y="2589213"/>
          <p14:tracePt t="22569" x="2433638" y="2581275"/>
          <p14:tracePt t="22577" x="2506663" y="2581275"/>
          <p14:tracePt t="22586" x="2606675" y="2554288"/>
          <p14:tracePt t="22594" x="2698750" y="2535238"/>
          <p14:tracePt t="22602" x="2771775" y="2535238"/>
          <p14:tracePt t="22610" x="2862263" y="2535238"/>
          <p14:tracePt t="22618" x="2954338" y="2535238"/>
          <p14:tracePt t="22625" x="3063875" y="2535238"/>
          <p14:tracePt t="22633" x="3154363" y="2535238"/>
          <p14:tracePt t="22641" x="3309938" y="2562225"/>
          <p14:tracePt t="22649" x="3400425" y="2562225"/>
          <p14:tracePt t="22657" x="3509963" y="2571750"/>
          <p14:tracePt t="22665" x="3619500" y="2589213"/>
          <p14:tracePt t="22673" x="3738563" y="2617788"/>
          <p14:tracePt t="22681" x="3829050" y="2625725"/>
          <p14:tracePt t="22690" x="3919538" y="2625725"/>
          <p14:tracePt t="22697" x="4029075" y="2625725"/>
          <p14:tracePt t="22706" x="4084638" y="2625725"/>
          <p14:tracePt t="22713" x="4175125" y="2625725"/>
          <p14:tracePt t="22722" x="4284663" y="2625725"/>
          <p14:tracePt t="22730" x="4403725" y="2625725"/>
          <p14:tracePt t="22740" x="4430713" y="2617788"/>
          <p14:tracePt t="22746" x="4513263" y="2598738"/>
          <p14:tracePt t="22756" x="4659313" y="2598738"/>
          <p14:tracePt t="22762" x="4722813" y="2589213"/>
          <p14:tracePt t="22773" x="4795838" y="2562225"/>
          <p14:tracePt t="22778" x="4859338" y="2554288"/>
          <p14:tracePt t="22787" x="4886325" y="2554288"/>
          <p14:tracePt t="22795" x="4922838" y="2554288"/>
          <p14:tracePt t="22802" x="4941888" y="2554288"/>
          <p14:tracePt t="22810" x="4959350" y="2554288"/>
          <p14:tracePt t="22818" x="4995863" y="2554288"/>
          <p14:tracePt t="22825" x="5022850" y="2554288"/>
          <p14:tracePt t="22833" x="5041900" y="2554288"/>
          <p14:tracePt t="22841" x="5068888" y="2554288"/>
          <p14:tracePt t="22849" x="5095875" y="2554288"/>
          <p14:tracePt t="22857" x="5141913" y="2562225"/>
          <p14:tracePt t="22865" x="5178425" y="2562225"/>
          <p14:tracePt t="22874" x="5232400" y="2571750"/>
          <p14:tracePt t="22881" x="5297488" y="2589213"/>
          <p14:tracePt t="22889" x="5341938" y="2608263"/>
          <p14:tracePt t="22897" x="5414963" y="2625725"/>
          <p14:tracePt t="22905" x="5461000" y="2625725"/>
          <p14:tracePt t="22913" x="5514975" y="2625725"/>
          <p14:tracePt t="22921" x="5534025" y="2625725"/>
          <p14:tracePt t="22929" x="5561013" y="2625725"/>
          <p14:tracePt t="22945" x="5570538" y="2625725"/>
          <p14:tracePt t="22971" x="5570538" y="2644775"/>
          <p14:tracePt t="22979" x="5570538" y="2662238"/>
          <p14:tracePt t="22987" x="5580063" y="2708275"/>
          <p14:tracePt t="23003" x="5588000" y="2735263"/>
          <p14:tracePt t="23010" x="5588000" y="2744788"/>
          <p14:tracePt t="23019" x="5597525" y="2771775"/>
          <p14:tracePt t="23027" x="5616575" y="2800350"/>
          <p14:tracePt t="23035" x="5624513" y="2808288"/>
          <p14:tracePt t="23044" x="5624513" y="2817813"/>
          <p14:tracePt t="23051" x="5653088" y="2844800"/>
          <p14:tracePt t="23058" x="5661025" y="2854325"/>
          <p14:tracePt t="23066" x="5670550" y="2873375"/>
          <p14:tracePt t="23098" x="5680075" y="2890838"/>
          <p14:tracePt t="23106" x="5688013" y="2900363"/>
          <p14:tracePt t="23122" x="5697538" y="2909888"/>
          <p14:tracePt t="23130" x="5707063" y="2927350"/>
          <p14:tracePt t="23147" x="5707063" y="2936875"/>
          <p14:tracePt t="23157" x="5707063" y="2973388"/>
          <p14:tracePt t="23163" x="5707063" y="2990850"/>
          <p14:tracePt t="23174" x="5707063" y="3017838"/>
          <p14:tracePt t="23179" x="5707063" y="3073400"/>
          <p14:tracePt t="23187" x="5707063" y="3109913"/>
          <p14:tracePt t="23194" x="5697538" y="3155950"/>
          <p14:tracePt t="23204" x="5643563" y="3219450"/>
          <p14:tracePt t="23211" x="5616575" y="3255963"/>
          <p14:tracePt t="23219" x="5580063" y="3273425"/>
          <p14:tracePt t="23228" x="5543550" y="3292475"/>
          <p14:tracePt t="23236" x="5497513" y="3309938"/>
          <p14:tracePt t="23243" x="5478463" y="3319463"/>
          <p14:tracePt t="23249" x="5461000" y="3328988"/>
          <p14:tracePt t="23257" x="5405438" y="3346450"/>
          <p14:tracePt t="23265" x="5305425" y="3346450"/>
          <p14:tracePt t="23273" x="5232400" y="3346450"/>
          <p14:tracePt t="23281" x="5122863" y="3346450"/>
          <p14:tracePt t="23289" x="5032375" y="3328988"/>
          <p14:tracePt t="23297" x="4913313" y="3273425"/>
          <p14:tracePt t="23305" x="4868863" y="3265488"/>
          <p14:tracePt t="23313" x="4740275" y="3228975"/>
          <p14:tracePt t="23321" x="4630738" y="3200400"/>
          <p14:tracePt t="23329" x="4484688" y="3192463"/>
          <p14:tracePt t="23337" x="4311650" y="3146425"/>
          <p14:tracePt t="23345" x="4184650" y="3146425"/>
          <p14:tracePt t="23354" x="4021138" y="3146425"/>
          <p14:tracePt t="23361" x="3875088" y="3146425"/>
          <p14:tracePt t="23369" x="3746500" y="3146425"/>
          <p14:tracePt t="23377" x="3636963" y="3146425"/>
          <p14:tracePt t="23386" x="3527425" y="3146425"/>
          <p14:tracePt t="23394" x="3455988" y="3146425"/>
          <p14:tracePt t="23403" x="3400425" y="3146425"/>
          <p14:tracePt t="23410" x="3373438" y="3146425"/>
          <p14:tracePt t="23419" x="3354388" y="3146425"/>
          <p14:tracePt t="23497" x="3327400" y="3146425"/>
          <p14:tracePt t="23505" x="3317875" y="3136900"/>
          <p14:tracePt t="23513" x="3309938" y="3136900"/>
          <p14:tracePt t="23579" x="3300413" y="3136900"/>
          <p14:tracePt t="23586" x="3281363" y="3136900"/>
          <p14:tracePt t="23594" x="3263900" y="3146425"/>
          <p14:tracePt t="23603" x="3254375" y="3155950"/>
          <p14:tracePt t="23610" x="3244850" y="3173413"/>
          <p14:tracePt t="23619" x="3236913" y="3200400"/>
          <p14:tracePt t="23627" x="3227388" y="3209925"/>
          <p14:tracePt t="23635" x="3217863" y="3228975"/>
          <p14:tracePt t="23643" x="3208338" y="3246438"/>
          <p14:tracePt t="23650" x="3208338" y="3255963"/>
          <p14:tracePt t="23660" x="3208338" y="3265488"/>
          <p14:tracePt t="23731" x="3200400" y="3265488"/>
          <p14:tracePt t="23746" x="3190875" y="3265488"/>
          <p14:tracePt t="23755" x="3181350" y="3265488"/>
          <p14:tracePt t="23762" x="3171825" y="3265488"/>
          <p14:tracePt t="23778" x="3154363" y="3265488"/>
          <p14:tracePt t="23867" x="3144838" y="3265488"/>
          <p14:tracePt t="23876" x="3117850" y="3265488"/>
          <p14:tracePt t="23882" x="3063875" y="3265488"/>
          <p14:tracePt t="23892" x="2990850" y="3265488"/>
          <p14:tracePt t="23898" x="2925763" y="3265488"/>
          <p14:tracePt t="23907" x="2889250" y="3265488"/>
          <p14:tracePt t="23914" x="2881313" y="3265488"/>
          <p14:tracePt t="23923" x="2871788" y="3265488"/>
          <p14:tracePt t="23930" x="2852738" y="3265488"/>
          <p14:tracePt t="24059" x="2862263" y="3265488"/>
          <p14:tracePt t="24066" x="2881313" y="3265488"/>
          <p14:tracePt t="24083" x="2889250" y="3273425"/>
          <p14:tracePt t="24090" x="2898775" y="3282950"/>
          <p14:tracePt t="24098" x="2908300" y="3282950"/>
          <p14:tracePt t="24107" x="2925763" y="3292475"/>
          <p14:tracePt t="24123" x="2935288" y="3292475"/>
          <p14:tracePt t="24371" x="2925763" y="3292475"/>
          <p14:tracePt t="24379" x="2917825" y="3292475"/>
          <p14:tracePt t="25042" x="2908300" y="3292475"/>
          <p14:tracePt t="25666" x="2908300" y="3282950"/>
          <p14:tracePt t="25674" x="2944813" y="3255963"/>
          <p14:tracePt t="25682" x="3027363" y="3200400"/>
          <p14:tracePt t="25689" x="3090863" y="3155950"/>
          <p14:tracePt t="25698" x="3136900" y="3119438"/>
          <p14:tracePt t="25706" x="3181350" y="3100388"/>
          <p14:tracePt t="25714" x="3217863" y="3082925"/>
          <p14:tracePt t="25722" x="3236913" y="3073400"/>
          <p14:tracePt t="25730" x="3273425" y="3063875"/>
          <p14:tracePt t="25746" x="3300413" y="3036888"/>
          <p14:tracePt t="26162" x="3390900" y="3036888"/>
          <p14:tracePt t="26171" x="3619500" y="3027363"/>
          <p14:tracePt t="26178" x="3929063" y="3009900"/>
          <p14:tracePt t="26186" x="4094163" y="2990850"/>
          <p14:tracePt t="26194" x="4348163" y="2954338"/>
          <p14:tracePt t="26202" x="4695825" y="2936875"/>
          <p14:tracePt t="26210" x="5068888" y="2936875"/>
          <p14:tracePt t="26218" x="5334000" y="2936875"/>
          <p14:tracePt t="26226" x="5478463" y="2936875"/>
          <p14:tracePt t="26234" x="5624513" y="2936875"/>
          <p14:tracePt t="26242" x="5697538" y="2936875"/>
          <p14:tracePt t="26250" x="5734050" y="2936875"/>
          <p14:tracePt t="26299" x="5743575" y="2936875"/>
          <p14:tracePt t="26451" x="5761038" y="2936875"/>
          <p14:tracePt t="26465" x="5770563" y="2936875"/>
          <p14:tracePt t="26538" x="5780088" y="2936875"/>
          <p14:tracePt t="26651" x="5789613" y="2936875"/>
          <p14:tracePt t="26659" x="5789613" y="2927350"/>
          <p14:tracePt t="26666" x="5789613" y="2900363"/>
          <p14:tracePt t="26675" x="5816600" y="2873375"/>
          <p14:tracePt t="26682" x="5826125" y="2854325"/>
          <p14:tracePt t="26691" x="5826125" y="2844800"/>
          <p14:tracePt t="26698" x="5834063" y="2836863"/>
          <p14:tracePt t="26706" x="5853113" y="2808288"/>
          <p14:tracePt t="26722" x="5870575" y="2790825"/>
          <p14:tracePt t="26739" x="5880100" y="2781300"/>
          <p14:tracePt t="26746" x="5880100" y="2771775"/>
          <p14:tracePt t="26985" x="5889625" y="2763838"/>
          <p14:tracePt t="26993" x="5926138" y="2754313"/>
          <p14:tracePt t="27001" x="6035675" y="2754313"/>
          <p14:tracePt t="27010" x="6145213" y="2744788"/>
          <p14:tracePt t="27018" x="6272213" y="2744788"/>
          <p14:tracePt t="27026" x="6391275" y="2698750"/>
          <p14:tracePt t="27034" x="6554788" y="2698750"/>
          <p14:tracePt t="27042" x="6691313" y="2698750"/>
          <p14:tracePt t="27050" x="6856413" y="2698750"/>
          <p14:tracePt t="27058" x="7037388" y="2671763"/>
          <p14:tracePt t="27066" x="7202488" y="2671763"/>
          <p14:tracePt t="27074" x="7366000" y="2671763"/>
          <p14:tracePt t="27082" x="7512050" y="2671763"/>
          <p14:tracePt t="27090" x="7639050" y="2671763"/>
          <p14:tracePt t="27098" x="7731125" y="2671763"/>
          <p14:tracePt t="27106" x="7785100" y="2671763"/>
          <p14:tracePt t="27114" x="7850188" y="2671763"/>
          <p14:tracePt t="27123" x="7885113" y="2671763"/>
          <p14:tracePt t="27130" x="7913688" y="2671763"/>
          <p14:tracePt t="27139" x="7931150" y="2671763"/>
          <p14:tracePt t="27156" x="7940675" y="2671763"/>
          <p14:tracePt t="27173" x="7958138" y="2671763"/>
          <p14:tracePt t="27178" x="7967663" y="2671763"/>
          <p14:tracePt t="27187" x="7977188" y="2671763"/>
          <p14:tracePt t="27194" x="7994650" y="2671763"/>
          <p14:tracePt t="27206" x="8013700" y="2671763"/>
          <p14:tracePt t="27211" x="8050213" y="2681288"/>
          <p14:tracePt t="27219" x="8104188" y="2681288"/>
          <p14:tracePt t="27226" x="8159750" y="2690813"/>
          <p14:tracePt t="27235" x="8213725" y="2690813"/>
          <p14:tracePt t="27243" x="8296275" y="2708275"/>
          <p14:tracePt t="27251" x="8369300" y="2717800"/>
          <p14:tracePt t="27258" x="8442325" y="2717800"/>
          <p14:tracePt t="27266" x="8542338" y="2744788"/>
          <p14:tracePt t="27275" x="8615363" y="2744788"/>
          <p14:tracePt t="27283" x="8669338" y="2744788"/>
          <p14:tracePt t="27290" x="8742363" y="2744788"/>
          <p14:tracePt t="27298" x="8807450" y="2754313"/>
          <p14:tracePt t="27307" x="8842375" y="2754313"/>
          <p14:tracePt t="27315" x="8861425" y="2754313"/>
          <p14:tracePt t="27323" x="8878888" y="2754313"/>
          <p14:tracePt t="27331" x="8888413" y="2754313"/>
          <p14:tracePt t="112578" x="8897938" y="2754313"/>
          <p14:tracePt t="112585" x="8980488" y="2754313"/>
          <p14:tracePt t="112593" x="9090025" y="2754313"/>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219200" y="152400"/>
            <a:ext cx="7772400" cy="1143000"/>
          </a:xfrm>
        </p:spPr>
        <p:txBody>
          <a:bodyPr/>
          <a:lstStyle/>
          <a:p>
            <a:pPr eaLnBrk="1" hangingPunct="1"/>
            <a:r>
              <a:rPr lang="en-US" altLang="ja-JP" sz="3200" dirty="0"/>
              <a:t>Ownership</a:t>
            </a:r>
            <a:r>
              <a:rPr lang="ja-JP" altLang="en-US" sz="3200" dirty="0"/>
              <a:t>の概念</a:t>
            </a:r>
            <a:endParaRPr lang="en-US" altLang="ja-JP" sz="3200" dirty="0"/>
          </a:p>
        </p:txBody>
      </p:sp>
      <p:sp>
        <p:nvSpPr>
          <p:cNvPr id="40963" name="Text Box 3"/>
          <p:cNvSpPr txBox="1">
            <a:spLocks noChangeArrowheads="1"/>
          </p:cNvSpPr>
          <p:nvPr/>
        </p:nvSpPr>
        <p:spPr bwMode="auto">
          <a:xfrm>
            <a:off x="1524000" y="5257800"/>
            <a:ext cx="58416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latin typeface="Times New Roman" panose="02020603050405020304" pitchFamily="18" charset="0"/>
              </a:rPr>
              <a:t>Ownership→</a:t>
            </a:r>
            <a:r>
              <a:rPr lang="ja-JP" altLang="en-US" sz="2400" dirty="0">
                <a:latin typeface="Times New Roman" panose="02020603050405020304" pitchFamily="18" charset="0"/>
              </a:rPr>
              <a:t>書き戻しに責任を持つ</a:t>
            </a:r>
            <a:endParaRPr lang="en-US" altLang="ja-JP" sz="2400" dirty="0">
              <a:latin typeface="Times New Roman" panose="02020603050405020304" pitchFamily="18" charset="0"/>
            </a:endParaRPr>
          </a:p>
          <a:p>
            <a:pPr>
              <a:spcBef>
                <a:spcPct val="0"/>
              </a:spcBef>
              <a:buClrTx/>
              <a:buSzTx/>
              <a:buFontTx/>
              <a:buNone/>
            </a:pPr>
            <a:r>
              <a:rPr lang="en-US" altLang="ja-JP" sz="2400" dirty="0" err="1">
                <a:latin typeface="Times New Roman" panose="02020603050405020304" pitchFamily="18" charset="0"/>
              </a:rPr>
              <a:t>OS:Owned</a:t>
            </a:r>
            <a:r>
              <a:rPr lang="ja-JP" altLang="en-US" sz="2400" dirty="0">
                <a:latin typeface="Times New Roman" panose="02020603050405020304" pitchFamily="18" charset="0"/>
              </a:rPr>
              <a:t>　</a:t>
            </a:r>
            <a:r>
              <a:rPr lang="en-US" altLang="ja-JP" sz="2400" dirty="0">
                <a:latin typeface="Times New Roman" panose="02020603050405020304" pitchFamily="18" charset="0"/>
              </a:rPr>
              <a:t>Sharable</a:t>
            </a:r>
            <a:r>
              <a:rPr lang="ja-JP" altLang="en-US" sz="2400" dirty="0">
                <a:latin typeface="Times New Roman" panose="02020603050405020304" pitchFamily="18" charset="0"/>
              </a:rPr>
              <a:t>　</a:t>
            </a:r>
            <a:r>
              <a:rPr lang="en-US" altLang="ja-JP" sz="2400" dirty="0" err="1">
                <a:latin typeface="Times New Roman" panose="02020603050405020304" pitchFamily="18" charset="0"/>
              </a:rPr>
              <a:t>OE:Owned</a:t>
            </a:r>
            <a:r>
              <a:rPr lang="ja-JP" altLang="en-US" sz="2400" dirty="0">
                <a:latin typeface="Times New Roman" panose="02020603050405020304" pitchFamily="18" charset="0"/>
              </a:rPr>
              <a:t>　</a:t>
            </a:r>
            <a:r>
              <a:rPr lang="en-US" altLang="ja-JP" sz="2400" dirty="0">
                <a:latin typeface="Times New Roman" panose="02020603050405020304" pitchFamily="18" charset="0"/>
              </a:rPr>
              <a:t>Exclusive</a:t>
            </a:r>
          </a:p>
          <a:p>
            <a:pPr>
              <a:spcBef>
                <a:spcPct val="0"/>
              </a:spcBef>
              <a:buClrTx/>
              <a:buSzTx/>
              <a:buFontTx/>
              <a:buNone/>
            </a:pPr>
            <a:r>
              <a:rPr lang="en-US" altLang="ja-JP" sz="2400" dirty="0" err="1">
                <a:latin typeface="Times New Roman" panose="02020603050405020304" pitchFamily="18" charset="0"/>
              </a:rPr>
              <a:t>US:Unowned</a:t>
            </a:r>
            <a:r>
              <a:rPr lang="ja-JP" altLang="en-US" sz="2400" dirty="0">
                <a:latin typeface="Times New Roman" panose="02020603050405020304" pitchFamily="18" charset="0"/>
              </a:rPr>
              <a:t>　</a:t>
            </a:r>
            <a:r>
              <a:rPr lang="en-US" altLang="ja-JP" sz="2400" dirty="0">
                <a:latin typeface="Times New Roman" panose="02020603050405020304" pitchFamily="18" charset="0"/>
              </a:rPr>
              <a:t>Sharable</a:t>
            </a:r>
            <a:r>
              <a:rPr lang="ja-JP" altLang="en-US" sz="2400" dirty="0">
                <a:latin typeface="Times New Roman" panose="02020603050405020304" pitchFamily="18" charset="0"/>
              </a:rPr>
              <a:t>　</a:t>
            </a:r>
            <a:r>
              <a:rPr lang="en-US" altLang="ja-JP" sz="2400" dirty="0">
                <a:latin typeface="Times New Roman" panose="02020603050405020304" pitchFamily="18" charset="0"/>
              </a:rPr>
              <a:t>I</a:t>
            </a:r>
            <a:r>
              <a:rPr lang="ja-JP" altLang="en-US" sz="2400" dirty="0">
                <a:latin typeface="Times New Roman" panose="02020603050405020304" pitchFamily="18" charset="0"/>
              </a:rPr>
              <a:t>：</a:t>
            </a:r>
            <a:r>
              <a:rPr lang="en-US" altLang="ja-JP" sz="2400" dirty="0">
                <a:latin typeface="Times New Roman" panose="02020603050405020304" pitchFamily="18" charset="0"/>
              </a:rPr>
              <a:t>Invalidated</a:t>
            </a:r>
          </a:p>
        </p:txBody>
      </p:sp>
      <p:sp>
        <p:nvSpPr>
          <p:cNvPr id="40964" name="Oval 4"/>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１</a:t>
            </a:r>
            <a:endParaRPr lang="en-US" altLang="ja-JP" sz="1800" dirty="0">
              <a:latin typeface="Times New Roman" panose="02020603050405020304" pitchFamily="18" charset="0"/>
            </a:endParaRPr>
          </a:p>
        </p:txBody>
      </p:sp>
      <p:sp>
        <p:nvSpPr>
          <p:cNvPr id="40965" name="Rectangle 5"/>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0966" name="Line 6"/>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67" name="Line 7"/>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68" name="AutoShape 8"/>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0969" name="Group 9"/>
          <p:cNvGrpSpPr>
            <a:grpSpLocks/>
          </p:cNvGrpSpPr>
          <p:nvPr/>
        </p:nvGrpSpPr>
        <p:grpSpPr bwMode="auto">
          <a:xfrm>
            <a:off x="4953000" y="2743200"/>
            <a:ext cx="762000" cy="2514600"/>
            <a:chOff x="672" y="2208"/>
            <a:chExt cx="480" cy="1584"/>
          </a:xfrm>
        </p:grpSpPr>
        <p:sp>
          <p:nvSpPr>
            <p:cNvPr id="40996" name="Oval 10"/>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３</a:t>
              </a:r>
              <a:endParaRPr lang="en-US" altLang="ja-JP" sz="1800" dirty="0">
                <a:latin typeface="Times New Roman" panose="02020603050405020304" pitchFamily="18" charset="0"/>
              </a:endParaRPr>
            </a:p>
          </p:txBody>
        </p:sp>
        <p:sp>
          <p:nvSpPr>
            <p:cNvPr id="40997" name="Rectangle 11"/>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0998" name="Line 12"/>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9" name="Line 13"/>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0970" name="Group 14"/>
          <p:cNvGrpSpPr>
            <a:grpSpLocks/>
          </p:cNvGrpSpPr>
          <p:nvPr/>
        </p:nvGrpSpPr>
        <p:grpSpPr bwMode="auto">
          <a:xfrm>
            <a:off x="3505200" y="2743200"/>
            <a:ext cx="762000" cy="2514600"/>
            <a:chOff x="672" y="2208"/>
            <a:chExt cx="480" cy="1584"/>
          </a:xfrm>
        </p:grpSpPr>
        <p:sp>
          <p:nvSpPr>
            <p:cNvPr id="40992" name="Oval 15"/>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２</a:t>
              </a:r>
              <a:endParaRPr lang="en-US" altLang="ja-JP" sz="1800" dirty="0">
                <a:latin typeface="Times New Roman" panose="02020603050405020304" pitchFamily="18" charset="0"/>
              </a:endParaRPr>
            </a:p>
          </p:txBody>
        </p:sp>
        <p:sp>
          <p:nvSpPr>
            <p:cNvPr id="40993" name="Rectangle 16"/>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0994" name="Line 17"/>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5" name="Line 18"/>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0971" name="Group 19"/>
          <p:cNvGrpSpPr>
            <a:grpSpLocks/>
          </p:cNvGrpSpPr>
          <p:nvPr/>
        </p:nvGrpSpPr>
        <p:grpSpPr bwMode="auto">
          <a:xfrm>
            <a:off x="6400800" y="2743200"/>
            <a:ext cx="762000" cy="2514600"/>
            <a:chOff x="672" y="2208"/>
            <a:chExt cx="480" cy="1584"/>
          </a:xfrm>
        </p:grpSpPr>
        <p:sp>
          <p:nvSpPr>
            <p:cNvPr id="40988" name="Oval 20"/>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４</a:t>
              </a:r>
              <a:endParaRPr lang="en-US" altLang="ja-JP" sz="1800" dirty="0">
                <a:latin typeface="Times New Roman" panose="02020603050405020304" pitchFamily="18" charset="0"/>
              </a:endParaRPr>
            </a:p>
          </p:txBody>
        </p:sp>
        <p:sp>
          <p:nvSpPr>
            <p:cNvPr id="40989" name="Rectangle 21"/>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0990" name="Line 22"/>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1" name="Line 23"/>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0972" name="Rectangle 24"/>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0973" name="Text Box 25"/>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0974" name="Line 26"/>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0975" name="Group 27"/>
          <p:cNvGrpSpPr>
            <a:grpSpLocks/>
          </p:cNvGrpSpPr>
          <p:nvPr/>
        </p:nvGrpSpPr>
        <p:grpSpPr bwMode="auto">
          <a:xfrm>
            <a:off x="1295400" y="3032125"/>
            <a:ext cx="962025" cy="633413"/>
            <a:chOff x="806" y="2078"/>
            <a:chExt cx="606" cy="399"/>
          </a:xfrm>
        </p:grpSpPr>
        <p:sp>
          <p:nvSpPr>
            <p:cNvPr id="40986" name="Text Box 28"/>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0987" name="Text Box 29"/>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66270" name="Line 30"/>
          <p:cNvSpPr>
            <a:spLocks noChangeShapeType="1"/>
          </p:cNvSpPr>
          <p:nvPr/>
        </p:nvSpPr>
        <p:spPr bwMode="auto">
          <a:xfrm flipH="1">
            <a:off x="2590800" y="1676400"/>
            <a:ext cx="1752600" cy="175260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272" name="Text Box 32"/>
          <p:cNvSpPr txBox="1">
            <a:spLocks noChangeArrowheads="1"/>
          </p:cNvSpPr>
          <p:nvPr/>
        </p:nvSpPr>
        <p:spPr bwMode="auto">
          <a:xfrm>
            <a:off x="2133600" y="342900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US</a:t>
            </a:r>
          </a:p>
        </p:txBody>
      </p:sp>
      <p:grpSp>
        <p:nvGrpSpPr>
          <p:cNvPr id="6" name="Group 34"/>
          <p:cNvGrpSpPr>
            <a:grpSpLocks/>
          </p:cNvGrpSpPr>
          <p:nvPr/>
        </p:nvGrpSpPr>
        <p:grpSpPr bwMode="auto">
          <a:xfrm>
            <a:off x="1752600" y="4114800"/>
            <a:ext cx="457200" cy="457200"/>
            <a:chOff x="864" y="2592"/>
            <a:chExt cx="288" cy="288"/>
          </a:xfrm>
        </p:grpSpPr>
        <p:sp>
          <p:nvSpPr>
            <p:cNvPr id="40984" name="Line 35"/>
            <p:cNvSpPr>
              <a:spLocks noChangeShapeType="1"/>
            </p:cNvSpPr>
            <p:nvPr/>
          </p:nvSpPr>
          <p:spPr bwMode="auto">
            <a:xfrm>
              <a:off x="1152" y="2640"/>
              <a:ext cx="0" cy="24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85" name="Text Box 36"/>
            <p:cNvSpPr txBox="1">
              <a:spLocks noChangeArrowheads="1"/>
            </p:cNvSpPr>
            <p:nvPr/>
          </p:nvSpPr>
          <p:spPr bwMode="auto">
            <a:xfrm>
              <a:off x="864" y="2592"/>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sp>
        <p:nvSpPr>
          <p:cNvPr id="2" name="テキスト ボックス 1">
            <a:extLst>
              <a:ext uri="{FF2B5EF4-FFF2-40B4-BE49-F238E27FC236}">
                <a16:creationId xmlns:a16="http://schemas.microsoft.com/office/drawing/2014/main" id="{417BA3D5-2131-432B-9632-09DEE690F864}"/>
              </a:ext>
            </a:extLst>
          </p:cNvPr>
          <p:cNvSpPr txBox="1"/>
          <p:nvPr/>
        </p:nvSpPr>
        <p:spPr>
          <a:xfrm>
            <a:off x="469217" y="3203873"/>
            <a:ext cx="1515158" cy="923330"/>
          </a:xfrm>
          <a:prstGeom prst="rect">
            <a:avLst/>
          </a:prstGeom>
          <a:noFill/>
        </p:spPr>
        <p:txBody>
          <a:bodyPr wrap="none" rtlCol="0">
            <a:spAutoFit/>
          </a:bodyPr>
          <a:lstStyle/>
          <a:p>
            <a:r>
              <a:rPr kumimoji="1" lang="ja-JP" altLang="en-US" dirty="0"/>
              <a:t>主記憶と一致</a:t>
            </a:r>
            <a:endParaRPr kumimoji="1" lang="en-US" altLang="ja-JP" dirty="0"/>
          </a:p>
          <a:p>
            <a:r>
              <a:rPr lang="ja-JP" altLang="en-US" dirty="0"/>
              <a:t>しているので</a:t>
            </a:r>
            <a:endParaRPr lang="en-US" altLang="ja-JP" dirty="0"/>
          </a:p>
          <a:p>
            <a:r>
              <a:rPr kumimoji="1" lang="en-US" altLang="ja-JP" dirty="0"/>
              <a:t>US</a:t>
            </a:r>
            <a:endParaRPr kumimoji="1" lang="ja-JP" altLang="en-US" dirty="0"/>
          </a:p>
        </p:txBody>
      </p:sp>
      <p:pic>
        <p:nvPicPr>
          <p:cNvPr id="3" name="オーディオ 2">
            <a:hlinkClick r:id="" action="ppaction://media"/>
            <a:extLst>
              <a:ext uri="{FF2B5EF4-FFF2-40B4-BE49-F238E27FC236}">
                <a16:creationId xmlns:a16="http://schemas.microsoft.com/office/drawing/2014/main" id="{D3CD84B8-5220-4502-BA28-8AFDB80CB5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87649497"/>
      </p:ext>
    </p:extLst>
  </p:cSld>
  <p:clrMapOvr>
    <a:masterClrMapping/>
  </p:clrMapOvr>
  <mc:AlternateContent xmlns:mc="http://schemas.openxmlformats.org/markup-compatibility/2006" xmlns:p14="http://schemas.microsoft.com/office/powerpoint/2010/main">
    <mc:Choice Requires="p14">
      <p:transition spd="slow" p14:dur="2000" advTm="93557"/>
    </mc:Choice>
    <mc:Fallback xmlns="">
      <p:transition spd="slow" advTm="93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748" x="9080500" y="1960563"/>
          <p14:tracePt t="3756" x="9034463" y="1951038"/>
          <p14:tracePt t="3764" x="8980488" y="1951038"/>
          <p14:tracePt t="3771" x="8915400" y="1943100"/>
          <p14:tracePt t="3779" x="8861425" y="1943100"/>
          <p14:tracePt t="3787" x="8797925" y="1914525"/>
          <p14:tracePt t="3795" x="8761413" y="1914525"/>
          <p14:tracePt t="3803" x="8705850" y="1906588"/>
          <p14:tracePt t="3811" x="8624888" y="1887538"/>
          <p14:tracePt t="3819" x="8596313" y="1887538"/>
          <p14:tracePt t="3827" x="8588375" y="1887538"/>
          <p14:tracePt t="3836" x="8551863" y="1887538"/>
          <p14:tracePt t="3843" x="8542338" y="1887538"/>
          <p14:tracePt t="3852" x="8523288" y="1878013"/>
          <p14:tracePt t="3859" x="8515350" y="1878013"/>
          <p14:tracePt t="5508" x="8505825" y="1878013"/>
          <p14:tracePt t="5516" x="8496300" y="1870075"/>
          <p14:tracePt t="5532" x="8478838" y="1870075"/>
          <p14:tracePt t="14427" x="8415338" y="1870075"/>
          <p14:tracePt t="14435" x="8050213" y="1870075"/>
          <p14:tracePt t="14443" x="7494588" y="1870075"/>
          <p14:tracePt t="14451" x="7083425" y="1870075"/>
          <p14:tracePt t="14459" x="6681788" y="1870075"/>
          <p14:tracePt t="14467" x="6481763" y="1870075"/>
          <p14:tracePt t="14475" x="6281738" y="1870075"/>
          <p14:tracePt t="14485" x="6080125" y="1870075"/>
          <p14:tracePt t="14491" x="5935663" y="1870075"/>
          <p14:tracePt t="14501" x="5826125" y="1870075"/>
          <p14:tracePt t="14507" x="5770563" y="1851025"/>
          <p14:tracePt t="14517" x="5753100" y="1851025"/>
          <p14:tracePt t="14532" x="5743575" y="1851025"/>
          <p14:tracePt t="14660" x="5734050" y="1851025"/>
          <p14:tracePt t="14668" x="5707063" y="1851025"/>
          <p14:tracePt t="14676" x="5688013" y="1851025"/>
          <p14:tracePt t="14684" x="5653088" y="1851025"/>
          <p14:tracePt t="14692" x="5607050" y="1851025"/>
          <p14:tracePt t="14703" x="5551488" y="1851025"/>
          <p14:tracePt t="14708" x="5524500" y="1851025"/>
          <p14:tracePt t="14718" x="5497513" y="1851025"/>
          <p14:tracePt t="14724" x="5451475" y="1851025"/>
          <p14:tracePt t="14734" x="5434013" y="1851025"/>
          <p14:tracePt t="14740" x="5405438" y="1851025"/>
          <p14:tracePt t="14748" x="5387975" y="1851025"/>
          <p14:tracePt t="14772" x="5368925" y="1851025"/>
          <p14:tracePt t="14788" x="5360988" y="1851025"/>
          <p14:tracePt t="14796" x="5351463" y="1851025"/>
          <p14:tracePt t="14804" x="5341938" y="1851025"/>
          <p14:tracePt t="14812" x="5305425" y="1851025"/>
          <p14:tracePt t="14820" x="5278438" y="1851025"/>
          <p14:tracePt t="14828" x="5251450" y="1851025"/>
          <p14:tracePt t="14836" x="5205413" y="1851025"/>
          <p14:tracePt t="14844" x="5168900" y="1851025"/>
          <p14:tracePt t="14852" x="5122863" y="1851025"/>
          <p14:tracePt t="14860" x="5068888" y="1851025"/>
          <p14:tracePt t="14869" x="5041900" y="1851025"/>
          <p14:tracePt t="14876" x="5005388" y="1851025"/>
          <p14:tracePt t="14885" x="4968875" y="1851025"/>
          <p14:tracePt t="14892" x="4959350" y="1851025"/>
          <p14:tracePt t="14903" x="4922838" y="1851025"/>
          <p14:tracePt t="14908" x="4913313" y="1851025"/>
          <p14:tracePt t="15227" x="4905375" y="1851025"/>
          <p14:tracePt t="15379" x="4868863" y="1851025"/>
          <p14:tracePt t="15387" x="4813300" y="1851025"/>
          <p14:tracePt t="15395" x="4740275" y="1851025"/>
          <p14:tracePt t="15403" x="4649788" y="1851025"/>
          <p14:tracePt t="15411" x="4586288" y="1851025"/>
          <p14:tracePt t="15419" x="4530725" y="1851025"/>
          <p14:tracePt t="15427" x="4503738" y="1851025"/>
          <p14:tracePt t="15436" x="4467225" y="1851025"/>
          <p14:tracePt t="15444" x="4457700" y="1851025"/>
          <p14:tracePt t="15452" x="4440238" y="1851025"/>
          <p14:tracePt t="15948" x="4430713" y="1841500"/>
          <p14:tracePt t="16724" x="4430713" y="1833563"/>
          <p14:tracePt t="16732" x="4430713" y="1814513"/>
          <p14:tracePt t="16740" x="4421188" y="1804988"/>
          <p14:tracePt t="16748" x="4421188" y="1778000"/>
          <p14:tracePt t="16755" x="4421188" y="1760538"/>
          <p14:tracePt t="16763" x="4421188" y="1751013"/>
          <p14:tracePt t="16771" x="4421188" y="1741488"/>
          <p14:tracePt t="16779" x="4421188" y="1731963"/>
          <p14:tracePt t="16795" x="4421188" y="1724025"/>
          <p14:tracePt t="16803" x="4421188" y="1704975"/>
          <p14:tracePt t="16811" x="4421188" y="1697038"/>
          <p14:tracePt t="16819" x="4421188" y="1687513"/>
          <p14:tracePt t="16836" x="4421188" y="1668463"/>
          <p14:tracePt t="16852" x="4421188" y="1660525"/>
          <p14:tracePt t="16860" x="4430713" y="1651000"/>
          <p14:tracePt t="16876" x="4430713" y="1641475"/>
          <p14:tracePt t="16892" x="4440238" y="1631950"/>
          <p14:tracePt t="16908" x="4457700" y="1614488"/>
          <p14:tracePt t="16924" x="4467225" y="1614488"/>
          <p14:tracePt t="16940" x="4476750" y="1614488"/>
          <p14:tracePt t="16971" x="4484688" y="1604963"/>
          <p14:tracePt t="16979" x="4494213" y="1604963"/>
          <p14:tracePt t="16995" x="4503738" y="1595438"/>
          <p14:tracePt t="17003" x="4521200" y="1587500"/>
          <p14:tracePt t="17011" x="4540250" y="1577975"/>
          <p14:tracePt t="17019" x="4549775" y="1568450"/>
          <p14:tracePt t="17027" x="4549775" y="1558925"/>
          <p14:tracePt t="17035" x="4557713" y="1550988"/>
          <p14:tracePt t="17043" x="4576763" y="1550988"/>
          <p14:tracePt t="17051" x="4586288" y="1550988"/>
          <p14:tracePt t="17068" x="4586288" y="1541463"/>
          <p14:tracePt t="17148" x="4594225" y="1531938"/>
          <p14:tracePt t="17164" x="4603750" y="1531938"/>
          <p14:tracePt t="17172" x="4630738" y="1531938"/>
          <p14:tracePt t="17188" x="4640263" y="1531938"/>
          <p14:tracePt t="17196" x="4649788" y="1550988"/>
          <p14:tracePt t="17212" x="4659313" y="1550988"/>
          <p14:tracePt t="18924" x="4640263" y="1550988"/>
          <p14:tracePt t="18940" x="4630738" y="1550988"/>
          <p14:tracePt t="19140" x="4603750" y="1541463"/>
          <p14:tracePt t="19148" x="4567238" y="1541463"/>
          <p14:tracePt t="19156" x="4484688" y="1541463"/>
          <p14:tracePt t="19164" x="4376738" y="1541463"/>
          <p14:tracePt t="19172" x="4248150" y="1568450"/>
          <p14:tracePt t="19180" x="4129088" y="1631950"/>
          <p14:tracePt t="19188" x="3984625" y="1677988"/>
          <p14:tracePt t="19196" x="3948113" y="1687513"/>
          <p14:tracePt t="19205" x="3829050" y="1731963"/>
          <p14:tracePt t="19212" x="3756025" y="1778000"/>
          <p14:tracePt t="19221" x="3656013" y="1833563"/>
          <p14:tracePt t="19228" x="3556000" y="1878013"/>
          <p14:tracePt t="19236" x="3509963" y="1914525"/>
          <p14:tracePt t="19245" x="3463925" y="1951038"/>
          <p14:tracePt t="19251" x="3419475" y="1970088"/>
          <p14:tracePt t="19261" x="3390900" y="1997075"/>
          <p14:tracePt t="19269" x="3373438" y="2024063"/>
          <p14:tracePt t="19276" x="3363913" y="2043113"/>
          <p14:tracePt t="19285" x="3346450" y="2060575"/>
          <p14:tracePt t="19292" x="3327400" y="2079625"/>
          <p14:tracePt t="19301" x="3309938" y="2097088"/>
          <p14:tracePt t="19308" x="3290888" y="2116138"/>
          <p14:tracePt t="19318" x="3273425" y="2133600"/>
          <p14:tracePt t="19324" x="3254375" y="2143125"/>
          <p14:tracePt t="19335" x="3227388" y="2152650"/>
          <p14:tracePt t="19339" x="3190875" y="2189163"/>
          <p14:tracePt t="19347" x="3181350" y="2197100"/>
          <p14:tracePt t="19355" x="3136900" y="2216150"/>
          <p14:tracePt t="19363" x="3108325" y="2243138"/>
          <p14:tracePt t="19371" x="3063875" y="2298700"/>
          <p14:tracePt t="19379" x="3017838" y="2316163"/>
          <p14:tracePt t="19387" x="2944813" y="2398713"/>
          <p14:tracePt t="19395" x="2881313" y="2471738"/>
          <p14:tracePt t="19403" x="2808288" y="2535238"/>
          <p14:tracePt t="19412" x="2744788" y="2608263"/>
          <p14:tracePt t="19419" x="2662238" y="2662238"/>
          <p14:tracePt t="19427" x="2598738" y="2698750"/>
          <p14:tracePt t="19436" x="2562225" y="2744788"/>
          <p14:tracePt t="19444" x="2506663" y="2790825"/>
          <p14:tracePt t="19451" x="2479675" y="2844800"/>
          <p14:tracePt t="19459" x="2443163" y="2873375"/>
          <p14:tracePt t="19468" x="2425700" y="2917825"/>
          <p14:tracePt t="19475" x="2389188" y="2954338"/>
          <p14:tracePt t="19484" x="2379663" y="2973388"/>
          <p14:tracePt t="19491" x="2370138" y="2990850"/>
          <p14:tracePt t="19500" x="2352675" y="3009900"/>
          <p14:tracePt t="19507" x="2333625" y="3027363"/>
          <p14:tracePt t="19517" x="2324100" y="3046413"/>
          <p14:tracePt t="19523" x="2297113" y="3100388"/>
          <p14:tracePt t="19533" x="2287588" y="3119438"/>
          <p14:tracePt t="19539" x="2279650" y="3136900"/>
          <p14:tracePt t="19547" x="2270125" y="3182938"/>
          <p14:tracePt t="19555" x="2251075" y="3228975"/>
          <p14:tracePt t="19563" x="2243138" y="3246438"/>
          <p14:tracePt t="19571" x="2224088" y="3273425"/>
          <p14:tracePt t="19579" x="2224088" y="3282950"/>
          <p14:tracePt t="19587" x="2224088" y="3302000"/>
          <p14:tracePt t="19603" x="2224088" y="3319463"/>
          <p14:tracePt t="19611" x="2197100" y="3338513"/>
          <p14:tracePt t="19619" x="2197100" y="3346450"/>
          <p14:tracePt t="19627" x="2197100" y="3375025"/>
          <p14:tracePt t="19635" x="2187575" y="3382963"/>
          <p14:tracePt t="19644" x="2187575" y="3392488"/>
          <p14:tracePt t="19652" x="2179638" y="3402013"/>
          <p14:tracePt t="19667" x="2179638" y="3419475"/>
          <p14:tracePt t="19700" x="2179638" y="3429000"/>
          <p14:tracePt t="20228" x="2179638" y="3402013"/>
          <p14:tracePt t="20236" x="2179638" y="3302000"/>
          <p14:tracePt t="20244" x="2206625" y="3246438"/>
          <p14:tracePt t="20252" x="2233613" y="3182938"/>
          <p14:tracePt t="20260" x="2233613" y="3163888"/>
          <p14:tracePt t="20268" x="2243138" y="3109913"/>
          <p14:tracePt t="20276" x="2260600" y="3063875"/>
          <p14:tracePt t="20284" x="2270125" y="3027363"/>
          <p14:tracePt t="20292" x="2279650" y="3009900"/>
          <p14:tracePt t="20301" x="2279650" y="2982913"/>
          <p14:tracePt t="20308" x="2306638" y="2954338"/>
          <p14:tracePt t="20317" x="2324100" y="2917825"/>
          <p14:tracePt t="20324" x="2333625" y="2900363"/>
          <p14:tracePt t="20334" x="2352675" y="2863850"/>
          <p14:tracePt t="20340" x="2370138" y="2836863"/>
          <p14:tracePt t="20348" x="2406650" y="2808288"/>
          <p14:tracePt t="20356" x="2425700" y="2763838"/>
          <p14:tracePt t="20364" x="2479675" y="2727325"/>
          <p14:tracePt t="20372" x="2498725" y="2708275"/>
          <p14:tracePt t="20380" x="2543175" y="2671763"/>
          <p14:tracePt t="20387" x="2606675" y="2635250"/>
          <p14:tracePt t="20396" x="2671763" y="2571750"/>
          <p14:tracePt t="20405" x="2771775" y="2498725"/>
          <p14:tracePt t="20412" x="2889250" y="2425700"/>
          <p14:tracePt t="20420" x="3027363" y="2362200"/>
          <p14:tracePt t="20428" x="3136900" y="2325688"/>
          <p14:tracePt t="20436" x="3273425" y="2262188"/>
          <p14:tracePt t="20444" x="3409950" y="2189163"/>
          <p14:tracePt t="20451" x="3519488" y="2143125"/>
          <p14:tracePt t="20460" x="3600450" y="2133600"/>
          <p14:tracePt t="20467" x="3673475" y="2089150"/>
          <p14:tracePt t="20476" x="3756025" y="2052638"/>
          <p14:tracePt t="20484" x="3838575" y="2024063"/>
          <p14:tracePt t="20492" x="3883025" y="2006600"/>
          <p14:tracePt t="20500" x="3948113" y="1979613"/>
          <p14:tracePt t="20508" x="4011613" y="1943100"/>
          <p14:tracePt t="20518" x="4038600" y="1924050"/>
          <p14:tracePt t="20524" x="4084638" y="1914525"/>
          <p14:tracePt t="20534" x="4129088" y="1878013"/>
          <p14:tracePt t="20540" x="4157663" y="1878013"/>
          <p14:tracePt t="20547" x="4184650" y="1870075"/>
          <p14:tracePt t="20556" x="4202113" y="1860550"/>
          <p14:tracePt t="20564" x="4248150" y="1841500"/>
          <p14:tracePt t="20572" x="4267200" y="1833563"/>
          <p14:tracePt t="20580" x="4311650" y="1814513"/>
          <p14:tracePt t="20587" x="4376738" y="1787525"/>
          <p14:tracePt t="20596" x="4384675" y="1778000"/>
          <p14:tracePt t="20603" x="4403725" y="1760538"/>
          <p14:tracePt t="20612" x="4457700" y="1714500"/>
          <p14:tracePt t="20621" x="4467225" y="1714500"/>
          <p14:tracePt t="20628" x="4494213" y="1697038"/>
          <p14:tracePt t="20636" x="4513263" y="1687513"/>
          <p14:tracePt t="20644" x="4530725" y="1677988"/>
          <p14:tracePt t="22868" x="4540250" y="1677988"/>
          <p14:tracePt t="22875" x="4503738" y="1741488"/>
          <p14:tracePt t="22883" x="4384675" y="1824038"/>
          <p14:tracePt t="22891" x="4267200" y="1914525"/>
          <p14:tracePt t="22900" x="4148138" y="1987550"/>
          <p14:tracePt t="22907" x="4029075" y="2052638"/>
          <p14:tracePt t="22915" x="3902075" y="2106613"/>
          <p14:tracePt t="22935" x="3775075" y="2170113"/>
          <p14:tracePt t="22939" x="3756025" y="2179638"/>
          <p14:tracePt t="22948" x="3738563" y="2189163"/>
          <p14:tracePt t="22956" x="3729038" y="2189163"/>
          <p14:tracePt t="22980" x="3719513" y="2197100"/>
          <p14:tracePt t="23060" x="3709988" y="2206625"/>
          <p14:tracePt t="23067" x="3692525" y="2206625"/>
          <p14:tracePt t="23075" x="3665538" y="2216150"/>
          <p14:tracePt t="23084" x="3646488" y="2233613"/>
          <p14:tracePt t="23092" x="3609975" y="2252663"/>
          <p14:tracePt t="23100" x="3592513" y="2270125"/>
          <p14:tracePt t="23108" x="3556000" y="2298700"/>
          <p14:tracePt t="23117" x="3527425" y="2316163"/>
          <p14:tracePt t="23124" x="3527425" y="2325688"/>
          <p14:tracePt t="23133" x="3500438" y="2343150"/>
          <p14:tracePt t="23140" x="3490913" y="2352675"/>
          <p14:tracePt t="23149" x="3473450" y="2362200"/>
          <p14:tracePt t="23156" x="3463925" y="2398713"/>
          <p14:tracePt t="23164" x="3446463" y="2416175"/>
          <p14:tracePt t="23172" x="3436938" y="2425700"/>
          <p14:tracePt t="23180" x="3419475" y="2452688"/>
          <p14:tracePt t="23187" x="3400425" y="2471738"/>
          <p14:tracePt t="23196" x="3390900" y="2489200"/>
          <p14:tracePt t="23203" x="3354388" y="2517775"/>
          <p14:tracePt t="23211" x="3336925" y="2562225"/>
          <p14:tracePt t="23220" x="3317875" y="2581275"/>
          <p14:tracePt t="23227" x="3281363" y="2617788"/>
          <p14:tracePt t="23236" x="3254375" y="2644775"/>
          <p14:tracePt t="23243" x="3227388" y="2708275"/>
          <p14:tracePt t="23251" x="3190875" y="2744788"/>
          <p14:tracePt t="23260" x="3144838" y="2790825"/>
          <p14:tracePt t="23267" x="3100388" y="2836863"/>
          <p14:tracePt t="23276" x="3063875" y="2890838"/>
          <p14:tracePt t="23283" x="3008313" y="2936875"/>
          <p14:tracePt t="23291" x="2981325" y="2973388"/>
          <p14:tracePt t="23300" x="2971800" y="3000375"/>
          <p14:tracePt t="23307" x="2944813" y="3046413"/>
          <p14:tracePt t="23317" x="2935288" y="3054350"/>
          <p14:tracePt t="23323" x="2917825" y="3073400"/>
          <p14:tracePt t="23332" x="2917825" y="3082925"/>
          <p14:tracePt t="23339" x="2917825" y="3090863"/>
          <p14:tracePt t="23347" x="2908300" y="3109913"/>
          <p14:tracePt t="23355" x="2898775" y="3119438"/>
          <p14:tracePt t="23363" x="2898775" y="3136900"/>
          <p14:tracePt t="23371" x="2862263" y="3163888"/>
          <p14:tracePt t="23379" x="2852738" y="3182938"/>
          <p14:tracePt t="23387" x="2844800" y="3200400"/>
          <p14:tracePt t="23395" x="2825750" y="3246438"/>
          <p14:tracePt t="23403" x="2817813" y="3273425"/>
          <p14:tracePt t="23410" x="2798763" y="3309938"/>
          <p14:tracePt t="23419" x="2798763" y="3346450"/>
          <p14:tracePt t="23427" x="2762250" y="3392488"/>
          <p14:tracePt t="23434" x="2752725" y="3438525"/>
          <p14:tracePt t="23442" x="2744788" y="3465513"/>
          <p14:tracePt t="23451" x="2716213" y="3511550"/>
          <p14:tracePt t="23459" x="2716213" y="3538538"/>
          <p14:tracePt t="23467" x="2708275" y="3565525"/>
          <p14:tracePt t="23475" x="2698750" y="3584575"/>
          <p14:tracePt t="23483" x="2689225" y="3621088"/>
          <p14:tracePt t="23491" x="2689225" y="3638550"/>
          <p14:tracePt t="23499" x="2679700" y="3657600"/>
          <p14:tracePt t="23507" x="2671763" y="3665538"/>
          <p14:tracePt t="25388" x="2671763" y="3675063"/>
          <p14:tracePt t="25396" x="2671763" y="3730625"/>
          <p14:tracePt t="25404" x="2679700" y="3794125"/>
          <p14:tracePt t="25412" x="2689225" y="3821113"/>
          <p14:tracePt t="25419" x="2725738" y="3867150"/>
          <p14:tracePt t="25427" x="2735263" y="3930650"/>
          <p14:tracePt t="25435" x="2752725" y="3984625"/>
          <p14:tracePt t="25443" x="2771775" y="4021138"/>
          <p14:tracePt t="25451" x="2771775" y="4049713"/>
          <p14:tracePt t="25459" x="2771775" y="4076700"/>
          <p14:tracePt t="25467" x="2771775" y="4086225"/>
          <p14:tracePt t="25475" x="2771775" y="4094163"/>
          <p14:tracePt t="25483" x="2771775" y="4103688"/>
          <p14:tracePt t="25491" x="2771775" y="4113213"/>
          <p14:tracePt t="25500" x="2771775" y="4122738"/>
          <p14:tracePt t="25509" x="2771775" y="4130675"/>
          <p14:tracePt t="25517" x="2771775" y="4159250"/>
          <p14:tracePt t="25524" x="2798763" y="4186238"/>
          <p14:tracePt t="25534" x="2825750" y="4203700"/>
          <p14:tracePt t="25540" x="2844800" y="4232275"/>
          <p14:tracePt t="25550" x="2871788" y="4259263"/>
          <p14:tracePt t="25556" x="2889250" y="4276725"/>
          <p14:tracePt t="25564" x="2889250" y="4286250"/>
          <p14:tracePt t="25572" x="2898775" y="4303713"/>
          <p14:tracePt t="25580" x="2898775" y="4322763"/>
          <p14:tracePt t="25588" x="2898775" y="4349750"/>
          <p14:tracePt t="25596" x="2898775" y="4395788"/>
          <p14:tracePt t="25604" x="2898775" y="4422775"/>
          <p14:tracePt t="25611" x="2898775" y="4459288"/>
          <p14:tracePt t="25620" x="2898775" y="4514850"/>
          <p14:tracePt t="25627" x="2935288" y="4551363"/>
          <p14:tracePt t="25636" x="2944813" y="4624388"/>
          <p14:tracePt t="25644" x="2998788" y="4678363"/>
          <p14:tracePt t="25652" x="2998788" y="4705350"/>
          <p14:tracePt t="25660" x="2998788" y="4741863"/>
          <p14:tracePt t="25668" x="3008313" y="4778375"/>
          <p14:tracePt t="25676" x="3017838" y="4778375"/>
          <p14:tracePt t="25683" x="3017838" y="4787900"/>
          <p14:tracePt t="25700" x="3027363" y="4805363"/>
          <p14:tracePt t="25724" x="3027363" y="4814888"/>
          <p14:tracePt t="25740" x="3027363" y="4833938"/>
          <p14:tracePt t="25749" x="3027363" y="4851400"/>
          <p14:tracePt t="25756" x="3027363" y="4878388"/>
          <p14:tracePt t="25764" x="3027363" y="4914900"/>
          <p14:tracePt t="25772" x="3027363" y="4960938"/>
          <p14:tracePt t="25780" x="3027363" y="4987925"/>
          <p14:tracePt t="25787" x="3027363" y="5043488"/>
          <p14:tracePt t="25796" x="3027363" y="5089525"/>
          <p14:tracePt t="25804" x="3027363" y="5116513"/>
          <p14:tracePt t="25811" x="3017838" y="5133975"/>
          <p14:tracePt t="25827" x="3008313" y="5153025"/>
          <p14:tracePt t="25860" x="3008313" y="5160963"/>
          <p14:tracePt t="25884" x="3008313" y="5170488"/>
          <p14:tracePt t="25892" x="3008313" y="5180013"/>
          <p14:tracePt t="25900" x="2990850" y="5189538"/>
          <p14:tracePt t="25908" x="2990850" y="5207000"/>
          <p14:tracePt t="25916" x="2981325" y="5226050"/>
          <p14:tracePt t="25924" x="2962275" y="5253038"/>
          <p14:tracePt t="25937" x="2935288" y="5280025"/>
          <p14:tracePt t="25940" x="2889250" y="5316538"/>
          <p14:tracePt t="25949" x="2844800" y="5335588"/>
          <p14:tracePt t="25956" x="2808288" y="5362575"/>
          <p14:tracePt t="25966" x="2781300" y="5389563"/>
          <p14:tracePt t="25971" x="2744788" y="5408613"/>
          <p14:tracePt t="25979" x="2716213" y="5445125"/>
          <p14:tracePt t="25987" x="2689225" y="5472113"/>
          <p14:tracePt t="25996" x="2679700" y="5481638"/>
          <p14:tracePt t="26004" x="2662238" y="5499100"/>
          <p14:tracePt t="26012" x="2652713" y="5518150"/>
          <p14:tracePt t="26036" x="2652713" y="5526088"/>
          <p14:tracePt t="26292" x="2652713" y="5535613"/>
          <p14:tracePt t="26307" x="2643188" y="5562600"/>
          <p14:tracePt t="26315" x="2635250" y="5572125"/>
          <p14:tracePt t="26323" x="2625725" y="5572125"/>
          <p14:tracePt t="26331" x="2616200" y="5581650"/>
          <p14:tracePt t="26339" x="2598738" y="5599113"/>
          <p14:tracePt t="26355" x="2589213" y="5608638"/>
          <p14:tracePt t="26364" x="2589213" y="5618163"/>
          <p14:tracePt t="26381" x="2579688" y="5626100"/>
          <p14:tracePt t="26396" x="2562225" y="5645150"/>
          <p14:tracePt t="26404" x="2552700" y="5645150"/>
          <p14:tracePt t="26412" x="2543175" y="5654675"/>
          <p14:tracePt t="26436" x="2533650" y="5654675"/>
          <p14:tracePt t="27444" x="2525713" y="5654675"/>
          <p14:tracePt t="27460" x="2525713" y="5672138"/>
          <p14:tracePt t="27492" x="2525713" y="5681663"/>
          <p14:tracePt t="27548" x="2525713" y="5691188"/>
          <p14:tracePt t="27612" x="2516188" y="5691188"/>
          <p14:tracePt t="27652" x="2506663" y="5691188"/>
          <p14:tracePt t="27683" x="2498725" y="5691188"/>
          <p14:tracePt t="27700" x="2479675" y="5691188"/>
          <p14:tracePt t="27724" x="2462213" y="5691188"/>
          <p14:tracePt t="27796" x="2425700" y="5691188"/>
          <p14:tracePt t="27804" x="2379663" y="5681663"/>
          <p14:tracePt t="27812" x="2287588" y="5662613"/>
          <p14:tracePt t="27820" x="2206625" y="5654675"/>
          <p14:tracePt t="27828" x="2097088" y="5626100"/>
          <p14:tracePt t="27838" x="2005013" y="5626100"/>
          <p14:tracePt t="27844" x="1895475" y="5626100"/>
          <p14:tracePt t="27853" x="1804988" y="5626100"/>
          <p14:tracePt t="27860" x="1677988" y="5626100"/>
          <p14:tracePt t="27867" x="1585913" y="5626100"/>
          <p14:tracePt t="27876" x="1504950" y="5626100"/>
          <p14:tracePt t="27884" x="1449388" y="5626100"/>
          <p14:tracePt t="27892" x="1422400" y="5626100"/>
          <p14:tracePt t="27902" x="1395413" y="5626100"/>
          <p14:tracePt t="27908" x="1385888" y="5626100"/>
          <p14:tracePt t="28109" x="1376363" y="5618163"/>
          <p14:tracePt t="28253" x="1412875" y="5618163"/>
          <p14:tracePt t="28259" x="1522413" y="5618163"/>
          <p14:tracePt t="28267" x="1649413" y="5618163"/>
          <p14:tracePt t="28275" x="1795463" y="5618163"/>
          <p14:tracePt t="28283" x="1924050" y="5618163"/>
          <p14:tracePt t="28291" x="2087563" y="5618163"/>
          <p14:tracePt t="28299" x="2214563" y="5618163"/>
          <p14:tracePt t="28307" x="2343150" y="5618163"/>
          <p14:tracePt t="28317" x="2470150" y="5618163"/>
          <p14:tracePt t="28324" x="2562225" y="5618163"/>
          <p14:tracePt t="28334" x="2616200" y="5618163"/>
          <p14:tracePt t="28340" x="2652713" y="5618163"/>
          <p14:tracePt t="28350" x="2679700" y="5618163"/>
          <p14:tracePt t="28868" x="2689225" y="5618163"/>
          <p14:tracePt t="28876" x="2744788" y="5618163"/>
          <p14:tracePt t="28884" x="2862263" y="5599113"/>
          <p14:tracePt t="28892" x="2954338" y="5562600"/>
          <p14:tracePt t="28901" x="3063875" y="5545138"/>
          <p14:tracePt t="28909" x="3127375" y="5535613"/>
          <p14:tracePt t="28917" x="3227388" y="5489575"/>
          <p14:tracePt t="28923" x="3354388" y="5481638"/>
          <p14:tracePt t="28934" x="3427413" y="5481638"/>
          <p14:tracePt t="28939" x="3473450" y="5472113"/>
          <p14:tracePt t="28948" x="3500438" y="5472113"/>
          <p14:tracePt t="32740" x="3519488" y="5472113"/>
          <p14:tracePt t="32756" x="3546475" y="5472113"/>
          <p14:tracePt t="32765" x="3646488" y="5472113"/>
          <p14:tracePt t="32771" x="3846513" y="5472113"/>
          <p14:tracePt t="32779" x="4038600" y="5472113"/>
          <p14:tracePt t="32787" x="4238625" y="5472113"/>
          <p14:tracePt t="32795" x="4440238" y="5472113"/>
          <p14:tracePt t="32803" x="4640263" y="5472113"/>
          <p14:tracePt t="32811" x="4840288" y="5472113"/>
          <p14:tracePt t="32819" x="5014913" y="5472113"/>
          <p14:tracePt t="32827" x="5141913" y="5472113"/>
          <p14:tracePt t="32835" x="5287963" y="5472113"/>
          <p14:tracePt t="32844" x="5397500" y="5472113"/>
          <p14:tracePt t="32852" x="5434013" y="5472113"/>
          <p14:tracePt t="32861" x="5441950" y="5472113"/>
          <p14:tracePt t="32869" x="5451475" y="5472113"/>
          <p14:tracePt t="33139" x="5461000" y="5472113"/>
          <p14:tracePt t="33156" x="5451475" y="5481638"/>
          <p14:tracePt t="33172" x="5434013" y="5499100"/>
          <p14:tracePt t="33180" x="5397500" y="5518150"/>
          <p14:tracePt t="33188" x="5387975" y="5526088"/>
          <p14:tracePt t="33196" x="5360988" y="5535613"/>
          <p14:tracePt t="33204" x="5341938" y="5545138"/>
          <p14:tracePt t="33212" x="5334000" y="5545138"/>
          <p14:tracePt t="33228" x="5314950" y="5554663"/>
          <p14:tracePt t="33236" x="5305425" y="5562600"/>
          <p14:tracePt t="33242" x="5287963" y="5572125"/>
          <p14:tracePt t="33268" x="5268913" y="5581650"/>
          <p14:tracePt t="33275" x="5224463" y="5589588"/>
          <p14:tracePt t="33283" x="5214938" y="5589588"/>
          <p14:tracePt t="33291" x="5168900" y="5589588"/>
          <p14:tracePt t="33299" x="5132388" y="5589588"/>
          <p14:tracePt t="33307" x="5078413" y="5589588"/>
          <p14:tracePt t="33315" x="5032375" y="5589588"/>
          <p14:tracePt t="33323" x="4978400" y="5589588"/>
          <p14:tracePt t="33331" x="4905375" y="5589588"/>
          <p14:tracePt t="33339" x="4849813" y="5589588"/>
          <p14:tracePt t="33349" x="4795838" y="5589588"/>
          <p14:tracePt t="33355" x="4740275" y="5589588"/>
          <p14:tracePt t="33367" x="4676775" y="5589588"/>
          <p14:tracePt t="33372" x="4640263" y="5589588"/>
          <p14:tracePt t="33379" x="4594225" y="5589588"/>
          <p14:tracePt t="33387" x="4586288" y="5589588"/>
          <p14:tracePt t="33396" x="4576763" y="5589588"/>
          <p14:tracePt t="33403" x="4549775" y="5589588"/>
          <p14:tracePt t="33411" x="4540250" y="5589588"/>
          <p14:tracePt t="33419" x="4530725" y="5589588"/>
          <p14:tracePt t="33427" x="4513263" y="5589588"/>
          <p14:tracePt t="33435" x="4503738" y="5589588"/>
          <p14:tracePt t="33475" x="4467225" y="5589588"/>
          <p14:tracePt t="33483" x="4421188" y="5589588"/>
          <p14:tracePt t="33491" x="4394200" y="5589588"/>
          <p14:tracePt t="33499" x="4340225" y="5589588"/>
          <p14:tracePt t="33507" x="4294188" y="5589588"/>
          <p14:tracePt t="33516" x="4248150" y="5589588"/>
          <p14:tracePt t="33524" x="4202113" y="5589588"/>
          <p14:tracePt t="33531" x="4165600" y="5589588"/>
          <p14:tracePt t="33539" x="4129088" y="5589588"/>
          <p14:tracePt t="33547" x="4102100" y="5589588"/>
          <p14:tracePt t="33555" x="4065588" y="5589588"/>
          <p14:tracePt t="33564" x="4029075" y="5589588"/>
          <p14:tracePt t="33571" x="3992563" y="5618163"/>
          <p14:tracePt t="33587" x="3984625" y="5618163"/>
          <p14:tracePt t="33595" x="3965575" y="5618163"/>
          <p14:tracePt t="33604" x="3956050" y="5618163"/>
          <p14:tracePt t="33612" x="3938588" y="5618163"/>
          <p14:tracePt t="33620" x="3919538" y="5618163"/>
          <p14:tracePt t="33628" x="3902075" y="5618163"/>
          <p14:tracePt t="33636" x="3875088" y="5618163"/>
          <p14:tracePt t="33651" x="3856038" y="5618163"/>
          <p14:tracePt t="33667" x="3829050" y="5618163"/>
          <p14:tracePt t="33675" x="3819525" y="5618163"/>
          <p14:tracePt t="33691" x="3792538" y="5618163"/>
          <p14:tracePt t="33740" x="3783013" y="5618163"/>
          <p14:tracePt t="33748" x="3775075" y="5618163"/>
          <p14:tracePt t="33756" x="3756025" y="5618163"/>
          <p14:tracePt t="33765" x="3738563" y="5618163"/>
          <p14:tracePt t="33772" x="3719513" y="5626100"/>
          <p14:tracePt t="33780" x="3692525" y="5626100"/>
          <p14:tracePt t="33788" x="3673475" y="5626100"/>
          <p14:tracePt t="33796" x="3646488" y="5626100"/>
          <p14:tracePt t="33804" x="3636963" y="5626100"/>
          <p14:tracePt t="33812" x="3609975" y="5626100"/>
          <p14:tracePt t="33820" x="3592513" y="5626100"/>
          <p14:tracePt t="33836" x="3573463" y="5626100"/>
          <p14:tracePt t="34348" x="3563938" y="5626100"/>
          <p14:tracePt t="34355" x="3546475" y="5626100"/>
          <p14:tracePt t="34363" x="3519488" y="5626100"/>
          <p14:tracePt t="34371" x="3473450" y="5626100"/>
          <p14:tracePt t="34379" x="3446463" y="5626100"/>
          <p14:tracePt t="34387" x="3419475" y="5626100"/>
          <p14:tracePt t="34395" x="3373438" y="5626100"/>
          <p14:tracePt t="34403" x="3346450" y="5626100"/>
          <p14:tracePt t="34412" x="3317875" y="5626100"/>
          <p14:tracePt t="34420" x="3300413" y="5626100"/>
          <p14:tracePt t="34428" x="3281363" y="5626100"/>
          <p14:tracePt t="34436" x="3273425" y="5626100"/>
          <p14:tracePt t="34684" x="3263900" y="5626100"/>
          <p14:tracePt t="34692" x="3263900" y="5618163"/>
          <p14:tracePt t="34708" x="3263900" y="5599113"/>
          <p14:tracePt t="34716" x="3263900" y="5581650"/>
          <p14:tracePt t="34724" x="3263900" y="5572125"/>
          <p14:tracePt t="34733" x="3263900" y="5562600"/>
          <p14:tracePt t="34750" x="3263900" y="5545138"/>
          <p14:tracePt t="34766" x="3263900" y="5535613"/>
          <p14:tracePt t="34772" x="3263900" y="5526088"/>
          <p14:tracePt t="34780" x="3263900" y="5508625"/>
          <p14:tracePt t="34788" x="3263900" y="5489575"/>
          <p14:tracePt t="34796" x="3263900" y="5481638"/>
          <p14:tracePt t="34812" x="3263900" y="5462588"/>
          <p14:tracePt t="34835" x="3263900" y="5453063"/>
          <p14:tracePt t="34852" x="3263900" y="5445125"/>
          <p14:tracePt t="35156" x="3263900" y="5435600"/>
          <p14:tracePt t="35165" x="3382963" y="5435600"/>
          <p14:tracePt t="35172" x="3546475" y="5435600"/>
          <p14:tracePt t="35181" x="3802063" y="5399088"/>
          <p14:tracePt t="35188" x="4029075" y="5399088"/>
          <p14:tracePt t="35196" x="4294188" y="5399088"/>
          <p14:tracePt t="35205" x="4494213" y="5399088"/>
          <p14:tracePt t="35212" x="4686300" y="5399088"/>
          <p14:tracePt t="35220" x="4849813" y="5399088"/>
          <p14:tracePt t="35228" x="4978400" y="5399088"/>
          <p14:tracePt t="35236" x="5086350" y="5399088"/>
          <p14:tracePt t="35244" x="5151438" y="5399088"/>
          <p14:tracePt t="35252" x="5159375" y="5399088"/>
          <p14:tracePt t="35276" x="5168900" y="5389563"/>
          <p14:tracePt t="35907" x="5178425" y="5389563"/>
          <p14:tracePt t="35915" x="5187950" y="5416550"/>
          <p14:tracePt t="35923" x="5214938" y="5462588"/>
          <p14:tracePt t="35933" x="5214938" y="5489575"/>
          <p14:tracePt t="35939" x="5214938" y="5518150"/>
          <p14:tracePt t="35948" x="5224463" y="5554663"/>
          <p14:tracePt t="35955" x="5224463" y="5581650"/>
          <p14:tracePt t="35964" x="5224463" y="5589588"/>
          <p14:tracePt t="35971" x="5224463" y="5599113"/>
          <p14:tracePt t="36347" x="5224463" y="5608638"/>
          <p14:tracePt t="36355" x="5132388" y="5608638"/>
          <p14:tracePt t="36364" x="5059363" y="5608638"/>
          <p14:tracePt t="36372" x="4968875" y="5608638"/>
          <p14:tracePt t="36385" x="4895850" y="5608638"/>
          <p14:tracePt t="36388" x="4840288" y="5608638"/>
          <p14:tracePt t="36396" x="4767263" y="5608638"/>
          <p14:tracePt t="36404" x="4686300" y="5608638"/>
          <p14:tracePt t="36412" x="4613275" y="5608638"/>
          <p14:tracePt t="36420" x="4549775" y="5581650"/>
          <p14:tracePt t="36428" x="4521200" y="5581650"/>
          <p14:tracePt t="36436" x="4494213" y="5581650"/>
          <p14:tracePt t="36444" x="4476750" y="5581650"/>
          <p14:tracePt t="36451" x="4467225" y="5581650"/>
          <p14:tracePt t="36459" x="4448175" y="5581650"/>
          <p14:tracePt t="36492" x="4440238" y="5581650"/>
          <p14:tracePt t="36508" x="4430713" y="5581650"/>
          <p14:tracePt t="36516" x="4421188" y="5581650"/>
          <p14:tracePt t="36540" x="4413250" y="5581650"/>
          <p14:tracePt t="36548" x="4403725" y="5589588"/>
          <p14:tracePt t="36556" x="4394200" y="5589588"/>
          <p14:tracePt t="36588" x="4376738" y="5599113"/>
          <p14:tracePt t="36604" x="4367213" y="5599113"/>
          <p14:tracePt t="36620" x="4357688" y="5608638"/>
          <p14:tracePt t="36628" x="4348163" y="5618163"/>
          <p14:tracePt t="36660" x="4330700" y="5618163"/>
          <p14:tracePt t="36668" x="4311650" y="5618163"/>
          <p14:tracePt t="36676" x="4275138" y="5626100"/>
          <p14:tracePt t="36684" x="4267200" y="5635625"/>
          <p14:tracePt t="36692" x="4238625" y="5635625"/>
          <p14:tracePt t="36700" x="4221163" y="5645150"/>
          <p14:tracePt t="36708" x="4184650" y="5645150"/>
          <p14:tracePt t="36717" x="4165600" y="5645150"/>
          <p14:tracePt t="36724" x="4121150" y="5645150"/>
          <p14:tracePt t="36733" x="4084638" y="5645150"/>
          <p14:tracePt t="36740" x="4038600" y="5645150"/>
          <p14:tracePt t="36750" x="3984625" y="5645150"/>
          <p14:tracePt t="36756" x="3956050" y="5645150"/>
          <p14:tracePt t="36767" x="3911600" y="5662613"/>
          <p14:tracePt t="36772" x="3875088" y="5662613"/>
          <p14:tracePt t="36783" x="3856038" y="5662613"/>
          <p14:tracePt t="36788" x="3810000" y="5662613"/>
          <p14:tracePt t="36796" x="3783013" y="5662613"/>
          <p14:tracePt t="36804" x="3756025" y="5662613"/>
          <p14:tracePt t="36812" x="3738563" y="5662613"/>
          <p14:tracePt t="36820" x="3719513" y="5662613"/>
          <p14:tracePt t="36828" x="3709988" y="5672138"/>
          <p14:tracePt t="36836" x="3692525" y="5672138"/>
          <p14:tracePt t="41285" x="3673475" y="5672138"/>
          <p14:tracePt t="41292" x="3665538" y="5635625"/>
          <p14:tracePt t="41301" x="3665538" y="5562600"/>
          <p14:tracePt t="41307" x="3665538" y="5508625"/>
          <p14:tracePt t="41315" x="3702050" y="5426075"/>
          <p14:tracePt t="41323" x="3702050" y="5353050"/>
          <p14:tracePt t="41331" x="3729038" y="5270500"/>
          <p14:tracePt t="41339" x="3756025" y="5207000"/>
          <p14:tracePt t="41347" x="3783013" y="5116513"/>
          <p14:tracePt t="41355" x="3819525" y="5033963"/>
          <p14:tracePt t="41363" x="3819525" y="4943475"/>
          <p14:tracePt t="41372" x="3846513" y="4824413"/>
          <p14:tracePt t="41380" x="3892550" y="4732338"/>
          <p14:tracePt t="41387" x="3919538" y="4595813"/>
          <p14:tracePt t="41395" x="3965575" y="4468813"/>
          <p14:tracePt t="41403" x="3992563" y="4322763"/>
          <p14:tracePt t="41411" x="4057650" y="4203700"/>
          <p14:tracePt t="41419" x="4094163" y="4067175"/>
          <p14:tracePt t="41427" x="4157663" y="3940175"/>
          <p14:tracePt t="41435" x="4202113" y="3784600"/>
          <p14:tracePt t="41443" x="4230688" y="3657600"/>
          <p14:tracePt t="41452" x="4257675" y="3529013"/>
          <p14:tracePt t="41460" x="4284663" y="3429000"/>
          <p14:tracePt t="41468" x="4303713" y="3319463"/>
          <p14:tracePt t="41476" x="4340225" y="3236913"/>
          <p14:tracePt t="41484" x="4357688" y="3173413"/>
          <p14:tracePt t="41492" x="4367213" y="3119438"/>
          <p14:tracePt t="41499" x="4367213" y="3063875"/>
          <p14:tracePt t="41507" x="4384675" y="3017838"/>
          <p14:tracePt t="41515" x="4394200" y="2982913"/>
          <p14:tracePt t="41524" x="4394200" y="2954338"/>
          <p14:tracePt t="41531" x="4403725" y="2946400"/>
          <p14:tracePt t="41539" x="4421188" y="2909888"/>
          <p14:tracePt t="41548" x="4440238" y="2890838"/>
          <p14:tracePt t="41555" x="4440238" y="2873375"/>
          <p14:tracePt t="41565" x="4457700" y="2844800"/>
          <p14:tracePt t="41571" x="4467225" y="2800350"/>
          <p14:tracePt t="41581" x="4467225" y="2790825"/>
          <p14:tracePt t="41587" x="4467225" y="2754313"/>
          <p14:tracePt t="41596" x="4484688" y="2698750"/>
          <p14:tracePt t="41603" x="4494213" y="2681288"/>
          <p14:tracePt t="41612" x="4494213" y="2654300"/>
          <p14:tracePt t="41620" x="4503738" y="2625725"/>
          <p14:tracePt t="41627" x="4503738" y="2571750"/>
          <p14:tracePt t="41635" x="4503738" y="2535238"/>
          <p14:tracePt t="41644" x="4521200" y="2498725"/>
          <p14:tracePt t="41652" x="4521200" y="2489200"/>
          <p14:tracePt t="41660" x="4521200" y="2452688"/>
          <p14:tracePt t="41667" x="4530725" y="2398713"/>
          <p14:tracePt t="41674" x="4540250" y="2389188"/>
          <p14:tracePt t="41683" x="4540250" y="2362200"/>
          <p14:tracePt t="41691" x="4540250" y="2325688"/>
          <p14:tracePt t="41699" x="4549775" y="2306638"/>
          <p14:tracePt t="41707" x="4549775" y="2262188"/>
          <p14:tracePt t="41715" x="4557713" y="2252663"/>
          <p14:tracePt t="41723" x="4557713" y="2233613"/>
          <p14:tracePt t="41731" x="4567238" y="2206625"/>
          <p14:tracePt t="41739" x="4567238" y="2197100"/>
          <p14:tracePt t="41747" x="4586288" y="2160588"/>
          <p14:tracePt t="41755" x="4586288" y="2152650"/>
          <p14:tracePt t="41765" x="4586288" y="2133600"/>
          <p14:tracePt t="41771" x="4586288" y="2116138"/>
          <p14:tracePt t="41781" x="4594225" y="2089150"/>
          <p14:tracePt t="41787" x="4594225" y="2079625"/>
          <p14:tracePt t="41796" x="4594225" y="2070100"/>
          <p14:tracePt t="41803" x="4594225" y="2052638"/>
          <p14:tracePt t="41811" x="4594225" y="2033588"/>
          <p14:tracePt t="41819" x="4603750" y="2024063"/>
          <p14:tracePt t="41827" x="4603750" y="1997075"/>
          <p14:tracePt t="41835" x="4603750" y="1979613"/>
          <p14:tracePt t="41843" x="4613275" y="1951038"/>
          <p14:tracePt t="41860" x="4613275" y="1943100"/>
          <p14:tracePt t="41867" x="4613275" y="1933575"/>
          <p14:tracePt t="41875" x="4613275" y="1914525"/>
          <p14:tracePt t="41892" x="4613275" y="1906588"/>
          <p14:tracePt t="41923" x="4613275" y="1897063"/>
          <p14:tracePt t="41931" x="4613275" y="1878013"/>
          <p14:tracePt t="41950" x="4613275" y="1870075"/>
          <p14:tracePt t="41956" x="4613275" y="1860550"/>
          <p14:tracePt t="41979" x="4613275" y="1851025"/>
          <p14:tracePt t="42300" x="4613275" y="1824038"/>
          <p14:tracePt t="42308" x="4613275" y="1804988"/>
          <p14:tracePt t="42315" x="4613275" y="1778000"/>
          <p14:tracePt t="42323" x="4613275" y="1751013"/>
          <p14:tracePt t="42331" x="4594225" y="1741488"/>
          <p14:tracePt t="42339" x="4567238" y="1714500"/>
          <p14:tracePt t="42347" x="4549775" y="1668463"/>
          <p14:tracePt t="42355" x="4540250" y="1660525"/>
          <p14:tracePt t="42366" x="4521200" y="1641475"/>
          <p14:tracePt t="42372" x="4513263" y="1624013"/>
          <p14:tracePt t="42383" x="4503738" y="1614488"/>
          <p14:tracePt t="42388" x="4476750" y="1595438"/>
          <p14:tracePt t="42399" x="4476750" y="1587500"/>
          <p14:tracePt t="42404" x="4440238" y="1568450"/>
          <p14:tracePt t="42420" x="4430713" y="1550988"/>
          <p14:tracePt t="42436" x="4421188" y="1531938"/>
          <p14:tracePt t="42452" x="4421188" y="1522413"/>
          <p14:tracePt t="42460" x="4413250" y="1495425"/>
          <p14:tracePt t="42469" x="4403725" y="1485900"/>
          <p14:tracePt t="42485" x="4403725" y="1468438"/>
          <p14:tracePt t="42492" x="4394200" y="1458913"/>
          <p14:tracePt t="42500" x="4394200" y="1449388"/>
          <p14:tracePt t="42517" x="4394200" y="1441450"/>
          <p14:tracePt t="42525" x="4394200" y="1422400"/>
          <p14:tracePt t="42540" x="4394200" y="1412875"/>
          <p14:tracePt t="42644" x="4430713" y="1412875"/>
          <p14:tracePt t="42652" x="4467225" y="1431925"/>
          <p14:tracePt t="42660" x="4521200" y="1449388"/>
          <p14:tracePt t="42669" x="4549775" y="1485900"/>
          <p14:tracePt t="42676" x="4576763" y="1495425"/>
          <p14:tracePt t="42684" x="4603750" y="1522413"/>
          <p14:tracePt t="42692" x="4622800" y="1531938"/>
          <p14:tracePt t="42716" x="4630738" y="1568450"/>
          <p14:tracePt t="42804" x="4630738" y="1577975"/>
          <p14:tracePt t="42812" x="4630738" y="1595438"/>
          <p14:tracePt t="42820" x="4630738" y="1604963"/>
          <p14:tracePt t="42836" x="4622800" y="1624013"/>
          <p14:tracePt t="42844" x="4613275" y="1624013"/>
          <p14:tracePt t="42861" x="4613275" y="1631950"/>
          <p14:tracePt t="43404" x="4603750" y="1641475"/>
          <p14:tracePt t="46723" x="4603750" y="1651000"/>
          <p14:tracePt t="47116" x="4603750" y="1660525"/>
          <p14:tracePt t="47124" x="4603750" y="1687513"/>
          <p14:tracePt t="47131" x="4603750" y="1704975"/>
          <p14:tracePt t="47140" x="4603750" y="1760538"/>
          <p14:tracePt t="47148" x="4603750" y="1797050"/>
          <p14:tracePt t="47155" x="4603750" y="1833563"/>
          <p14:tracePt t="47164" x="4594225" y="1870075"/>
          <p14:tracePt t="47171" x="4567238" y="1914525"/>
          <p14:tracePt t="47181" x="4557713" y="1943100"/>
          <p14:tracePt t="47187" x="4549775" y="1987550"/>
          <p14:tracePt t="47197" x="4549775" y="2006600"/>
          <p14:tracePt t="47204" x="4540250" y="2052638"/>
          <p14:tracePt t="47212" x="4513263" y="2106613"/>
          <p14:tracePt t="47219" x="4503738" y="2170113"/>
          <p14:tracePt t="47227" x="4503738" y="2189163"/>
          <p14:tracePt t="47235" x="4484688" y="2252663"/>
          <p14:tracePt t="47243" x="4476750" y="2298700"/>
          <p14:tracePt t="47251" x="4448175" y="2398713"/>
          <p14:tracePt t="47259" x="4421188" y="2471738"/>
          <p14:tracePt t="47267" x="4413250" y="2554288"/>
          <p14:tracePt t="47275" x="4384675" y="2625725"/>
          <p14:tracePt t="47284" x="4376738" y="2727325"/>
          <p14:tracePt t="47291" x="4357688" y="2781300"/>
          <p14:tracePt t="47300" x="4357688" y="2854325"/>
          <p14:tracePt t="47307" x="4348163" y="2917825"/>
          <p14:tracePt t="47316" x="4348163" y="2973388"/>
          <p14:tracePt t="47324" x="4330700" y="3017838"/>
          <p14:tracePt t="47332" x="4311650" y="3073400"/>
          <p14:tracePt t="47339" x="4311650" y="3173413"/>
          <p14:tracePt t="47347" x="4303713" y="3246438"/>
          <p14:tracePt t="47355" x="4294188" y="3302000"/>
          <p14:tracePt t="47364" x="4230688" y="3438525"/>
          <p14:tracePt t="47371" x="4184650" y="3575050"/>
          <p14:tracePt t="47381" x="4148138" y="3665538"/>
          <p14:tracePt t="47387" x="4094163" y="3738563"/>
          <p14:tracePt t="47397" x="4029075" y="3884613"/>
          <p14:tracePt t="47403" x="3975100" y="4003675"/>
          <p14:tracePt t="47411" x="3948113" y="4094163"/>
          <p14:tracePt t="47419" x="3929063" y="4195763"/>
          <p14:tracePt t="47427" x="3892550" y="4259263"/>
          <p14:tracePt t="47435" x="3865563" y="4313238"/>
          <p14:tracePt t="47443" x="3829050" y="4413250"/>
          <p14:tracePt t="47451" x="3775075" y="4495800"/>
          <p14:tracePt t="47459" x="3729038" y="4595813"/>
          <p14:tracePt t="47467" x="3673475" y="4678363"/>
          <p14:tracePt t="47475" x="3619500" y="4778375"/>
          <p14:tracePt t="47484" x="3563938" y="4897438"/>
          <p14:tracePt t="47491" x="3519488" y="4970463"/>
          <p14:tracePt t="47501" x="3446463" y="5070475"/>
          <p14:tracePt t="47507" x="3390900" y="5170488"/>
          <p14:tracePt t="47516" x="3317875" y="5270500"/>
          <p14:tracePt t="47523" x="3273425" y="5343525"/>
          <p14:tracePt t="47531" x="3181350" y="5472113"/>
          <p14:tracePt t="47539" x="3136900" y="5554663"/>
          <p14:tracePt t="47547" x="3071813" y="5635625"/>
          <p14:tracePt t="47555" x="3035300" y="5672138"/>
          <p14:tracePt t="47564" x="2981325" y="5754688"/>
          <p14:tracePt t="47571" x="2925763" y="5818188"/>
          <p14:tracePt t="47581" x="2908300" y="5854700"/>
          <p14:tracePt t="47587" x="2862263" y="5900738"/>
          <p14:tracePt t="47597" x="2825750" y="5946775"/>
          <p14:tracePt t="47603" x="2808288" y="5973763"/>
          <p14:tracePt t="47611" x="2789238" y="5991225"/>
          <p14:tracePt t="47619" x="2725738" y="6046788"/>
          <p14:tracePt t="47627" x="2671763" y="6110288"/>
          <p14:tracePt t="47635" x="2643188" y="6137275"/>
          <p14:tracePt t="47643" x="2570163" y="6210300"/>
          <p14:tracePt t="47651" x="2506663" y="6256338"/>
          <p14:tracePt t="47659" x="2498725" y="6292850"/>
          <p14:tracePt t="47667" x="2433638" y="6365875"/>
          <p14:tracePt t="47675" x="2397125" y="6411913"/>
          <p14:tracePt t="47683" x="2389188" y="6429375"/>
          <p14:tracePt t="47691" x="2379663" y="6456363"/>
          <p14:tracePt t="47700" x="2360613" y="6475413"/>
          <p14:tracePt t="47707" x="2352675" y="6475413"/>
          <p14:tracePt t="47796" x="2352675" y="6483350"/>
          <p14:tracePt t="47804" x="2343150" y="6483350"/>
          <p14:tracePt t="47820" x="2333625" y="6483350"/>
          <p14:tracePt t="47827" x="2316163" y="6483350"/>
          <p14:tracePt t="47844" x="2306638" y="6475413"/>
          <p14:tracePt t="47860" x="2297113" y="6475413"/>
          <p14:tracePt t="47876" x="2297113" y="6456363"/>
          <p14:tracePt t="47883" x="2297113" y="6446838"/>
          <p14:tracePt t="47892" x="2297113" y="6419850"/>
          <p14:tracePt t="47899" x="2287588" y="6392863"/>
          <p14:tracePt t="47908" x="2287588" y="6375400"/>
          <p14:tracePt t="47916" x="2270125" y="6338888"/>
          <p14:tracePt t="47923" x="2260600" y="6302375"/>
          <p14:tracePt t="47931" x="2260600" y="6273800"/>
          <p14:tracePt t="47951" x="2260600" y="6210300"/>
          <p14:tracePt t="47955" x="2260600" y="6200775"/>
          <p14:tracePt t="47971" x="2260600" y="6173788"/>
          <p14:tracePt t="47980" x="2260600" y="6164263"/>
          <p14:tracePt t="47987" x="2251075" y="6137275"/>
          <p14:tracePt t="47997" x="2251075" y="6127750"/>
          <p14:tracePt t="48003" x="2251075" y="6119813"/>
          <p14:tracePt t="48019" x="2251075" y="6110288"/>
          <p14:tracePt t="48044" x="2251075" y="6091238"/>
          <p14:tracePt t="48188" x="2251075" y="6083300"/>
          <p14:tracePt t="48195" x="2251075" y="6073775"/>
          <p14:tracePt t="48203" x="2260600" y="6054725"/>
          <p14:tracePt t="48211" x="2260600" y="6046788"/>
          <p14:tracePt t="48227" x="2260600" y="6037263"/>
          <p14:tracePt t="48243" x="2260600" y="6027738"/>
          <p14:tracePt t="48284" x="2270125" y="6027738"/>
          <p14:tracePt t="48916" x="2270125" y="6010275"/>
          <p14:tracePt t="48924" x="2297113" y="6000750"/>
          <p14:tracePt t="48932" x="2360613" y="5983288"/>
          <p14:tracePt t="48941" x="2479675" y="5946775"/>
          <p14:tracePt t="48949" x="2570163" y="5927725"/>
          <p14:tracePt t="48955" x="2652713" y="5918200"/>
          <p14:tracePt t="48964" x="2679700" y="5918200"/>
          <p14:tracePt t="48971" x="2744788" y="5918200"/>
          <p14:tracePt t="48981" x="2808288" y="5900738"/>
          <p14:tracePt t="48987" x="2862263" y="5900738"/>
          <p14:tracePt t="48997" x="2917825" y="5900738"/>
          <p14:tracePt t="49003" x="2971800" y="5900738"/>
          <p14:tracePt t="49012" x="3035300" y="5900738"/>
          <p14:tracePt t="49019" x="3071813" y="5900738"/>
          <p14:tracePt t="49035" x="3090863" y="5900738"/>
          <p14:tracePt t="49043" x="3100388" y="5900738"/>
          <p14:tracePt t="49051" x="3117850" y="5900738"/>
          <p14:tracePt t="49475" x="3108325" y="5900738"/>
          <p14:tracePt t="49483" x="3063875" y="5900738"/>
          <p14:tracePt t="49491" x="3027363" y="5900738"/>
          <p14:tracePt t="49499" x="2981325" y="5900738"/>
          <p14:tracePt t="49507" x="2925763" y="5910263"/>
          <p14:tracePt t="49515" x="2908300" y="5910263"/>
          <p14:tracePt t="49523" x="2852738" y="5927725"/>
          <p14:tracePt t="49531" x="2808288" y="5927725"/>
          <p14:tracePt t="49540" x="2752725" y="5937250"/>
          <p14:tracePt t="49548" x="2698750" y="5937250"/>
          <p14:tracePt t="49556" x="2662238" y="5937250"/>
          <p14:tracePt t="49565" x="2643188" y="5937250"/>
          <p14:tracePt t="49572" x="2616200" y="5937250"/>
          <p14:tracePt t="49582" x="2606675" y="5937250"/>
          <p14:tracePt t="49588" x="2598738" y="5937250"/>
          <p14:tracePt t="49852" x="2589213" y="5937250"/>
          <p14:tracePt t="50124" x="2589213" y="5927725"/>
          <p14:tracePt t="50132" x="2616200" y="5927725"/>
          <p14:tracePt t="50140" x="2652713" y="5927725"/>
          <p14:tracePt t="50149" x="2708275" y="5927725"/>
          <p14:tracePt t="50156" x="2762250" y="5927725"/>
          <p14:tracePt t="50165" x="2825750" y="5927725"/>
          <p14:tracePt t="50173" x="2881313" y="5927725"/>
          <p14:tracePt t="50183" x="2954338" y="5927725"/>
          <p14:tracePt t="50188" x="2990850" y="5927725"/>
          <p14:tracePt t="50199" x="3044825" y="5927725"/>
          <p14:tracePt t="50204" x="3063875" y="5927725"/>
          <p14:tracePt t="50215" x="3090863" y="5927725"/>
          <p14:tracePt t="50220" x="3100388" y="5927725"/>
          <p14:tracePt t="50228" x="3127375" y="5927725"/>
          <p14:tracePt t="50276" x="3136900" y="5927725"/>
          <p14:tracePt t="50284" x="3154363" y="5927725"/>
          <p14:tracePt t="50300" x="3171825" y="5927725"/>
          <p14:tracePt t="50308" x="3190875" y="5927725"/>
          <p14:tracePt t="50317" x="3200400" y="5927725"/>
          <p14:tracePt t="50324" x="3217863" y="5918200"/>
          <p14:tracePt t="50333" x="3263900" y="5918200"/>
          <p14:tracePt t="50340" x="3290888" y="5900738"/>
          <p14:tracePt t="50349" x="3346450" y="5900738"/>
          <p14:tracePt t="50356" x="3390900" y="5891213"/>
          <p14:tracePt t="50364" x="3446463" y="5873750"/>
          <p14:tracePt t="50372" x="3490913" y="5873750"/>
          <p14:tracePt t="50381" x="3546475" y="5873750"/>
          <p14:tracePt t="50387" x="3600450" y="5873750"/>
          <p14:tracePt t="50397" x="3619500" y="5873750"/>
          <p14:tracePt t="50404" x="3646488" y="5873750"/>
          <p14:tracePt t="50412" x="3656013" y="5864225"/>
          <p14:tracePt t="51700" x="3692525" y="5864225"/>
          <p14:tracePt t="51707" x="3709988" y="5864225"/>
          <p14:tracePt t="51715" x="3738563" y="5864225"/>
          <p14:tracePt t="51723" x="3746500" y="5864225"/>
          <p14:tracePt t="51732" x="3775075" y="5864225"/>
          <p14:tracePt t="51739" x="3792538" y="5891213"/>
          <p14:tracePt t="51755" x="3810000" y="5900738"/>
          <p14:tracePt t="51764" x="3829050" y="5900738"/>
          <p14:tracePt t="51771" x="3846513" y="5910263"/>
          <p14:tracePt t="51781" x="3919538" y="5946775"/>
          <p14:tracePt t="51787" x="3984625" y="5954713"/>
          <p14:tracePt t="51798" x="4057650" y="5964238"/>
          <p14:tracePt t="51804" x="4129088" y="5964238"/>
          <p14:tracePt t="51813" x="4194175" y="5983288"/>
          <p14:tracePt t="51820" x="4211638" y="5983288"/>
          <p14:tracePt t="51827" x="4230688" y="5983288"/>
          <p14:tracePt t="52036" x="4238625" y="6000750"/>
          <p14:tracePt t="52044" x="4275138" y="6010275"/>
          <p14:tracePt t="52052" x="4403725" y="6000750"/>
          <p14:tracePt t="52060" x="4567238" y="5991225"/>
          <p14:tracePt t="52068" x="4713288" y="5973763"/>
          <p14:tracePt t="52076" x="4786313" y="5964238"/>
          <p14:tracePt t="52083" x="4905375" y="5927725"/>
          <p14:tracePt t="52092" x="4932363" y="5927725"/>
          <p14:tracePt t="52100" x="4959350" y="5918200"/>
          <p14:tracePt t="52108" x="4968875" y="5918200"/>
          <p14:tracePt t="52116" x="4978400" y="5918200"/>
          <p14:tracePt t="52924" x="5078413" y="5918200"/>
          <p14:tracePt t="52931" x="5368925" y="5964238"/>
          <p14:tracePt t="52939" x="5707063" y="5991225"/>
          <p14:tracePt t="52947" x="6108700" y="6054725"/>
          <p14:tracePt t="52955" x="6408738" y="6073775"/>
          <p14:tracePt t="52963" x="6673850" y="6073775"/>
          <p14:tracePt t="52971" x="6873875" y="6091238"/>
          <p14:tracePt t="52979" x="7056438" y="6091238"/>
          <p14:tracePt t="52987" x="7165975" y="6091238"/>
          <p14:tracePt t="52996" x="7219950" y="6091238"/>
          <p14:tracePt t="53003" x="7239000" y="6083300"/>
          <p14:tracePt t="53067" x="7239000" y="6073775"/>
          <p14:tracePt t="53075" x="7239000" y="6054725"/>
          <p14:tracePt t="53083" x="7239000" y="6037263"/>
          <p14:tracePt t="53099" x="7239000" y="6018213"/>
          <p14:tracePt t="53115" x="7239000" y="6010275"/>
          <p14:tracePt t="53187" x="7239000" y="5991225"/>
          <p14:tracePt t="53227" x="7239000" y="5983288"/>
          <p14:tracePt t="53236" x="7239000" y="5973763"/>
          <p14:tracePt t="53244" x="7239000" y="5954713"/>
          <p14:tracePt t="53260" x="7239000" y="5946775"/>
          <p14:tracePt t="53268" x="7239000" y="5937250"/>
          <p14:tracePt t="53284" x="7239000" y="5918200"/>
          <p14:tracePt t="53340" x="7239000" y="5910263"/>
          <p14:tracePt t="53372" x="7239000" y="5900738"/>
          <p14:tracePt t="54700" x="7119938" y="5900738"/>
          <p14:tracePt t="54708" x="6819900" y="5900738"/>
          <p14:tracePt t="54716" x="6481763" y="5900738"/>
          <p14:tracePt t="54724" x="6218238" y="5900738"/>
          <p14:tracePt t="54732" x="5962650" y="5900738"/>
          <p14:tracePt t="54740" x="5761038" y="5900738"/>
          <p14:tracePt t="54747" x="5634038" y="5900738"/>
          <p14:tracePt t="54756" x="5543550" y="5900738"/>
          <p14:tracePt t="54764" x="5451475" y="5900738"/>
          <p14:tracePt t="54771" x="5434013" y="5900738"/>
          <p14:tracePt t="54780" x="5424488" y="5900738"/>
          <p14:tracePt t="55451" x="5414963" y="5891213"/>
          <p14:tracePt t="55475" x="5524500" y="5854700"/>
          <p14:tracePt t="55484" x="5707063" y="5845175"/>
          <p14:tracePt t="55492" x="5889625" y="5827713"/>
          <p14:tracePt t="55500" x="6145213" y="5808663"/>
          <p14:tracePt t="55508" x="6345238" y="5808663"/>
          <p14:tracePt t="55516" x="6545263" y="5808663"/>
          <p14:tracePt t="55524" x="6773863" y="5781675"/>
          <p14:tracePt t="55532" x="7000875" y="5781675"/>
          <p14:tracePt t="55540" x="7146925" y="5781675"/>
          <p14:tracePt t="55548" x="7219950" y="5781675"/>
          <p14:tracePt t="55556" x="7248525" y="5781675"/>
          <p14:tracePt t="55564" x="7256463" y="5781675"/>
          <p14:tracePt t="56020" x="7265988" y="5772150"/>
          <p14:tracePt t="56028" x="7229475" y="5772150"/>
          <p14:tracePt t="56036" x="6964363" y="5818188"/>
          <p14:tracePt t="56044" x="6664325" y="5891213"/>
          <p14:tracePt t="56052" x="6135688" y="5937250"/>
          <p14:tracePt t="56060" x="5661025" y="6037263"/>
          <p14:tracePt t="56067" x="5122863" y="6110288"/>
          <p14:tracePt t="56076" x="4484688" y="6164263"/>
          <p14:tracePt t="56084" x="3911600" y="6237288"/>
          <p14:tracePt t="56092" x="3346450" y="6283325"/>
          <p14:tracePt t="56100" x="2789238" y="6283325"/>
          <p14:tracePt t="56107" x="2370138" y="6310313"/>
          <p14:tracePt t="56115" x="2143125" y="6310313"/>
          <p14:tracePt t="56123" x="1960563" y="6310313"/>
          <p14:tracePt t="56131" x="1814513" y="6310313"/>
          <p14:tracePt t="56140" x="1758950" y="6310313"/>
          <p14:tracePt t="56147" x="1731963" y="6310313"/>
          <p14:tracePt t="56188" x="1722438" y="6310313"/>
          <p14:tracePt t="56276" x="1714500" y="6319838"/>
          <p14:tracePt t="56292" x="1704975" y="6329363"/>
          <p14:tracePt t="56532" x="1714500" y="6346825"/>
          <p14:tracePt t="56540" x="1722438" y="6346825"/>
          <p14:tracePt t="56548" x="1787525" y="6346825"/>
          <p14:tracePt t="56556" x="1895475" y="6375400"/>
          <p14:tracePt t="56564" x="2060575" y="6375400"/>
          <p14:tracePt t="56572" x="2206625" y="6375400"/>
          <p14:tracePt t="56580" x="2333625" y="6375400"/>
          <p14:tracePt t="56588" x="2479675" y="6375400"/>
          <p14:tracePt t="56597" x="2589213" y="6375400"/>
          <p14:tracePt t="56604" x="2643188" y="6375400"/>
          <p14:tracePt t="56614" x="2689225" y="6375400"/>
          <p14:tracePt t="56620" x="2708275" y="6375400"/>
          <p14:tracePt t="57156" x="2744788" y="6375400"/>
          <p14:tracePt t="57164" x="2817813" y="6375400"/>
          <p14:tracePt t="57172" x="2871788" y="6375400"/>
          <p14:tracePt t="57179" x="2935288" y="6375400"/>
          <p14:tracePt t="57188" x="3008313" y="6346825"/>
          <p14:tracePt t="57198" x="3063875" y="6346825"/>
          <p14:tracePt t="57204" x="3144838" y="6346825"/>
          <p14:tracePt t="57214" x="3273425" y="6346825"/>
          <p14:tracePt t="57220" x="3346450" y="6346825"/>
          <p14:tracePt t="57228" x="3436938" y="6346825"/>
          <p14:tracePt t="57236" x="3490913" y="6346825"/>
          <p14:tracePt t="57244" x="3546475" y="6346825"/>
          <p14:tracePt t="57252" x="3563938" y="6346825"/>
          <p14:tracePt t="57260" x="3573463" y="6346825"/>
          <p14:tracePt t="57266" x="3600450" y="6346825"/>
          <p14:tracePt t="58132" x="3409950" y="6346825"/>
          <p14:tracePt t="58140" x="2998788" y="6346825"/>
          <p14:tracePt t="58148" x="2744788" y="6346825"/>
          <p14:tracePt t="58155" x="2479675" y="6346825"/>
          <p14:tracePt t="58164" x="2179638" y="6346825"/>
          <p14:tracePt t="58172" x="1914525" y="6346825"/>
          <p14:tracePt t="58181" x="1685925" y="6346825"/>
          <p14:tracePt t="58188" x="1541463" y="6346825"/>
          <p14:tracePt t="58197" x="1485900" y="6346825"/>
          <p14:tracePt t="58204" x="1468438" y="6346825"/>
          <p14:tracePt t="58213" x="1449388" y="6346825"/>
          <p14:tracePt t="58644" x="1458913" y="6346825"/>
          <p14:tracePt t="58652" x="1512888" y="6346825"/>
          <p14:tracePt t="58660" x="1612900" y="6329363"/>
          <p14:tracePt t="58668" x="1704975" y="6302375"/>
          <p14:tracePt t="58676" x="1758950" y="6302375"/>
          <p14:tracePt t="58684" x="1795463" y="6302375"/>
          <p14:tracePt t="58691" x="1878013" y="6302375"/>
          <p14:tracePt t="58699" x="1968500" y="6302375"/>
          <p14:tracePt t="58707" x="2060575" y="6302375"/>
          <p14:tracePt t="58716" x="2133600" y="6302375"/>
          <p14:tracePt t="58723" x="2243138" y="6302375"/>
          <p14:tracePt t="58731" x="2297113" y="6302375"/>
          <p14:tracePt t="58740" x="2343150" y="6292850"/>
          <p14:tracePt t="58748" x="2360613" y="6292850"/>
          <p14:tracePt t="58756" x="2370138" y="6292850"/>
          <p14:tracePt t="58764" x="2389188" y="6292850"/>
          <p14:tracePt t="59284" x="2397125" y="6292850"/>
          <p14:tracePt t="59300" x="2406650" y="6292850"/>
          <p14:tracePt t="59308" x="2416175" y="6292850"/>
          <p14:tracePt t="59316" x="2425700" y="6302375"/>
          <p14:tracePt t="59324" x="2443163" y="6302375"/>
          <p14:tracePt t="59333" x="2525713" y="6329363"/>
          <p14:tracePt t="59340" x="2616200" y="6329363"/>
          <p14:tracePt t="59349" x="2744788" y="6329363"/>
          <p14:tracePt t="59356" x="2871788" y="6329363"/>
          <p14:tracePt t="59365" x="3054350" y="6329363"/>
          <p14:tracePt t="59372" x="3236913" y="6329363"/>
          <p14:tracePt t="59381" x="3400425" y="6329363"/>
          <p14:tracePt t="59388" x="3527425" y="6329363"/>
          <p14:tracePt t="59398" x="3619500" y="6329363"/>
          <p14:tracePt t="59404" x="3673475" y="6329363"/>
          <p14:tracePt t="59415" x="3683000" y="6329363"/>
          <p14:tracePt t="59707" x="3683000" y="6319838"/>
          <p14:tracePt t="59723" x="3683000" y="6310313"/>
          <p14:tracePt t="60348" x="3738563" y="6310313"/>
          <p14:tracePt t="60356" x="3929063" y="6310313"/>
          <p14:tracePt t="60364" x="4129088" y="6292850"/>
          <p14:tracePt t="60372" x="4330700" y="6292850"/>
          <p14:tracePt t="60380" x="4513263" y="6292850"/>
          <p14:tracePt t="60388" x="4676775" y="6292850"/>
          <p14:tracePt t="60397" x="4822825" y="6292850"/>
          <p14:tracePt t="60404" x="4932363" y="6292850"/>
          <p14:tracePt t="60414" x="4968875" y="6292850"/>
          <p14:tracePt t="60420" x="4978400" y="6292850"/>
          <p14:tracePt t="61828" x="4986338" y="6292850"/>
          <p14:tracePt t="61852" x="4995863" y="6292850"/>
          <p14:tracePt t="61868" x="5005388" y="6292850"/>
          <p14:tracePt t="61876" x="5005388" y="6302375"/>
          <p14:tracePt t="61884" x="5005388" y="6310313"/>
          <p14:tracePt t="61891" x="5005388" y="6319838"/>
          <p14:tracePt t="61899" x="5005388" y="6338888"/>
          <p14:tracePt t="62404" x="5005388" y="6346825"/>
          <p14:tracePt t="62452" x="4995863" y="6346825"/>
          <p14:tracePt t="62492" x="4986338" y="6346825"/>
          <p14:tracePt t="62532" x="4978400" y="6346825"/>
          <p14:tracePt t="62556" x="4968875" y="6346825"/>
          <p14:tracePt t="63084" x="5086350" y="6329363"/>
          <p14:tracePt t="63092" x="5195888" y="6319838"/>
          <p14:tracePt t="63099" x="5314950" y="6292850"/>
          <p14:tracePt t="63107" x="5405438" y="6273800"/>
          <p14:tracePt t="63115" x="5514975" y="6265863"/>
          <p14:tracePt t="63123" x="5588000" y="6265863"/>
          <p14:tracePt t="63131" x="5653088" y="6265863"/>
          <p14:tracePt t="63139" x="5688013" y="6265863"/>
          <p14:tracePt t="63147" x="5697538" y="6265863"/>
          <p14:tracePt t="63947" x="5634038" y="6265863"/>
          <p14:tracePt t="63955" x="5507038" y="6246813"/>
          <p14:tracePt t="63963" x="5341938" y="6200775"/>
          <p14:tracePt t="63980" x="4959350" y="6137275"/>
          <p14:tracePt t="63987" x="4803775" y="6110288"/>
          <p14:tracePt t="63995" x="4640263" y="6064250"/>
          <p14:tracePt t="64003" x="4530725" y="6046788"/>
          <p14:tracePt t="64012" x="4403725" y="6018213"/>
          <p14:tracePt t="64020" x="4357688" y="6018213"/>
          <p14:tracePt t="64029" x="4330700" y="6000750"/>
          <p14:tracePt t="64604" x="4330700" y="5991225"/>
          <p14:tracePt t="64611" x="4340225" y="5983288"/>
          <p14:tracePt t="64619" x="4340225" y="5973763"/>
          <p14:tracePt t="64628" x="4348163" y="5973763"/>
          <p14:tracePt t="64635" x="4376738" y="5964238"/>
          <p14:tracePt t="64644" x="4384675" y="5964238"/>
          <p14:tracePt t="64660" x="4394200" y="5954713"/>
          <p14:tracePt t="64667" x="4413250" y="5954713"/>
          <p14:tracePt t="64675" x="4421188" y="5954713"/>
          <p14:tracePt t="64700" x="4430713" y="5946775"/>
          <p14:tracePt t="64707" x="4448175" y="5946775"/>
          <p14:tracePt t="64715" x="4457700" y="5937250"/>
          <p14:tracePt t="64731" x="4467225" y="5937250"/>
          <p14:tracePt t="64747" x="4484688" y="5918200"/>
          <p14:tracePt t="64883" x="4494213" y="5918200"/>
          <p14:tracePt t="64891" x="4503738" y="5918200"/>
          <p14:tracePt t="64899" x="4513263" y="5927725"/>
          <p14:tracePt t="64907" x="4521200" y="5946775"/>
          <p14:tracePt t="64915" x="4549775" y="5973763"/>
          <p14:tracePt t="64932" x="4567238" y="6046788"/>
          <p14:tracePt t="64939" x="4576763" y="6073775"/>
          <p14:tracePt t="64948" x="4576763" y="6110288"/>
          <p14:tracePt t="64955" x="4594225" y="6146800"/>
          <p14:tracePt t="64964" x="4603750" y="6164263"/>
          <p14:tracePt t="64971" x="4603750" y="6210300"/>
          <p14:tracePt t="64979" x="4603750" y="6237288"/>
          <p14:tracePt t="64987" x="4613275" y="6256338"/>
          <p14:tracePt t="64996" x="4613275" y="6273800"/>
          <p14:tracePt t="65003" x="4613275" y="6292850"/>
          <p14:tracePt t="65019" x="4613275" y="6302375"/>
          <p14:tracePt t="65236" x="4613275" y="6310313"/>
          <p14:tracePt t="65252" x="4603750" y="6310313"/>
          <p14:tracePt t="65259" x="4567238" y="6310313"/>
          <p14:tracePt t="65267" x="4521200" y="6310313"/>
          <p14:tracePt t="65275" x="4457700" y="6310313"/>
          <p14:tracePt t="65283" x="4403725" y="6310313"/>
          <p14:tracePt t="65291" x="4321175" y="6310313"/>
          <p14:tracePt t="65299" x="4248150" y="6310313"/>
          <p14:tracePt t="65307" x="4157663" y="6310313"/>
          <p14:tracePt t="65315" x="4065588" y="6310313"/>
          <p14:tracePt t="65323" x="3956050" y="6310313"/>
          <p14:tracePt t="65332" x="3883025" y="6310313"/>
          <p14:tracePt t="65340" x="3810000" y="6310313"/>
          <p14:tracePt t="65347" x="3756025" y="6310313"/>
          <p14:tracePt t="65355" x="3709988" y="6310313"/>
          <p14:tracePt t="65364" x="3683000" y="6310313"/>
          <p14:tracePt t="65371" x="3656013" y="6310313"/>
          <p14:tracePt t="65380" x="3646488" y="6310313"/>
          <p14:tracePt t="65388" x="3629025" y="6310313"/>
          <p14:tracePt t="65397" x="3619500" y="6310313"/>
          <p14:tracePt t="65507" x="3609975" y="6310313"/>
          <p14:tracePt t="65516" x="3600450" y="6310313"/>
          <p14:tracePt t="65524" x="3592513" y="6310313"/>
          <p14:tracePt t="65531" x="3582988" y="6310313"/>
          <p14:tracePt t="65539" x="3573463" y="6310313"/>
          <p14:tracePt t="65547" x="3546475" y="6310313"/>
          <p14:tracePt t="65555" x="3527425" y="6310313"/>
          <p14:tracePt t="65564" x="3500438" y="6310313"/>
          <p14:tracePt t="65571" x="3490913" y="6310313"/>
          <p14:tracePt t="65580" x="3455988" y="6310313"/>
          <p14:tracePt t="65587" x="3427413" y="6310313"/>
          <p14:tracePt t="65596" x="3382963" y="6310313"/>
          <p14:tracePt t="65604" x="3346450" y="6310313"/>
          <p14:tracePt t="65613" x="3336925" y="6310313"/>
          <p14:tracePt t="65619" x="3309938" y="6310313"/>
          <p14:tracePt t="65629" x="3300413" y="6310313"/>
          <p14:tracePt t="65651" x="3290888" y="6310313"/>
          <p14:tracePt t="66236" x="3281363" y="6310313"/>
          <p14:tracePt t="66245" x="3263900" y="6292850"/>
          <p14:tracePt t="66252" x="3263900" y="6265863"/>
          <p14:tracePt t="66268" x="3263900" y="6256338"/>
          <p14:tracePt t="66276" x="3263900" y="6246813"/>
          <p14:tracePt t="66283" x="3254375" y="6229350"/>
          <p14:tracePt t="66291" x="3254375" y="6219825"/>
          <p14:tracePt t="66299" x="3254375" y="6210300"/>
          <p14:tracePt t="66324" x="3254375" y="6192838"/>
          <p14:tracePt t="66348" x="3254375" y="6183313"/>
          <p14:tracePt t="66364" x="3254375" y="6173788"/>
          <p14:tracePt t="66380" x="3254375" y="6164263"/>
          <p14:tracePt t="66404" x="3244850" y="6137275"/>
          <p14:tracePt t="66444" x="3244850" y="6127750"/>
          <p14:tracePt t="66484" x="3244850" y="6110288"/>
          <p14:tracePt t="66564" x="3244850" y="6100763"/>
          <p14:tracePt t="76884" x="3244850" y="6027738"/>
          <p14:tracePt t="76892" x="3244850" y="5918200"/>
          <p14:tracePt t="76899" x="3273425" y="5837238"/>
          <p14:tracePt t="76907" x="3290888" y="5772150"/>
          <p14:tracePt t="76915" x="3300413" y="5718175"/>
          <p14:tracePt t="76930" x="3327400" y="5654675"/>
          <p14:tracePt t="76931" x="3346450" y="5589588"/>
          <p14:tracePt t="76939" x="3390900" y="5499100"/>
          <p14:tracePt t="76947" x="3419475" y="5416550"/>
          <p14:tracePt t="76955" x="3446463" y="5316538"/>
          <p14:tracePt t="76964" x="3473450" y="5262563"/>
          <p14:tracePt t="76971" x="3500438" y="5143500"/>
          <p14:tracePt t="76980" x="3527425" y="5053013"/>
          <p14:tracePt t="76987" x="3536950" y="4970463"/>
          <p14:tracePt t="76995" x="3536950" y="4878388"/>
          <p14:tracePt t="77003" x="3536950" y="4824413"/>
          <p14:tracePt t="77011" x="3563938" y="4760913"/>
          <p14:tracePt t="77019" x="3563938" y="4705350"/>
          <p14:tracePt t="77028" x="3600450" y="4641850"/>
          <p14:tracePt t="77035" x="3629025" y="4559300"/>
          <p14:tracePt t="77045" x="3629025" y="4505325"/>
          <p14:tracePt t="77051" x="3665538" y="4422775"/>
          <p14:tracePt t="77061" x="3692525" y="4368800"/>
          <p14:tracePt t="77067" x="3719513" y="4303713"/>
          <p14:tracePt t="77076" x="3729038" y="4222750"/>
          <p14:tracePt t="77083" x="3738563" y="4167188"/>
          <p14:tracePt t="77091" x="3738563" y="4094163"/>
          <p14:tracePt t="77099" x="3756025" y="4013200"/>
          <p14:tracePt t="77107" x="3756025" y="3957638"/>
          <p14:tracePt t="77115" x="3775075" y="3930650"/>
          <p14:tracePt t="77123" x="3775075" y="3903663"/>
          <p14:tracePt t="77131" x="3783013" y="3857625"/>
          <p14:tracePt t="77139" x="3783013" y="3840163"/>
          <p14:tracePt t="77147" x="3792538" y="3811588"/>
          <p14:tracePt t="77155" x="3792538" y="3794125"/>
          <p14:tracePt t="77172" x="3792538" y="3784600"/>
          <p14:tracePt t="77180" x="3802063" y="3748088"/>
          <p14:tracePt t="77188" x="3810000" y="3730625"/>
          <p14:tracePt t="77196" x="3829050" y="3702050"/>
          <p14:tracePt t="77204" x="3846513" y="3665538"/>
          <p14:tracePt t="77212" x="3846513" y="3648075"/>
          <p14:tracePt t="77220" x="3856038" y="3592513"/>
          <p14:tracePt t="77229" x="3892550" y="3548063"/>
          <p14:tracePt t="77236" x="3929063" y="3482975"/>
          <p14:tracePt t="77246" x="3965575" y="3419475"/>
          <p14:tracePt t="77252" x="3975100" y="3375025"/>
          <p14:tracePt t="77262" x="4002088" y="3346450"/>
          <p14:tracePt t="77268" x="4021138" y="3292475"/>
          <p14:tracePt t="77276" x="4029075" y="3255963"/>
          <p14:tracePt t="77285" x="4038600" y="3236913"/>
          <p14:tracePt t="77292" x="4048125" y="3209925"/>
          <p14:tracePt t="77302" x="4057650" y="3200400"/>
          <p14:tracePt t="77308" x="4065588" y="3192463"/>
          <p14:tracePt t="77316" x="4075113" y="3163888"/>
          <p14:tracePt t="77340" x="4075113" y="3155950"/>
          <p14:tracePt t="77364" x="4102100" y="3136900"/>
          <p14:tracePt t="77380" x="4102100" y="3119438"/>
          <p14:tracePt t="77388" x="4111625" y="3109913"/>
          <p14:tracePt t="77397" x="4111625" y="3082925"/>
          <p14:tracePt t="77404" x="4148138" y="3036888"/>
          <p14:tracePt t="77412" x="4148138" y="2946400"/>
          <p14:tracePt t="77420" x="4148138" y="2890838"/>
          <p14:tracePt t="77429" x="4148138" y="2844800"/>
          <p14:tracePt t="77436" x="4148138" y="2808288"/>
          <p14:tracePt t="77446" x="4165600" y="2781300"/>
          <p14:tracePt t="77451" x="4211638" y="2717800"/>
          <p14:tracePt t="77461" x="4221163" y="2690813"/>
          <p14:tracePt t="77467" x="4230688" y="2681288"/>
          <p14:tracePt t="77484" x="4248150" y="2654300"/>
          <p14:tracePt t="77492" x="4248150" y="2635250"/>
          <p14:tracePt t="77508" x="4257675" y="2608263"/>
          <p14:tracePt t="77516" x="4257675" y="2598738"/>
          <p14:tracePt t="77539" x="4257675" y="2581275"/>
          <p14:tracePt t="77556" x="4267200" y="2554288"/>
          <p14:tracePt t="77900" x="4267200" y="2544763"/>
          <p14:tracePt t="77908" x="4284663" y="2508250"/>
          <p14:tracePt t="77916" x="4294188" y="2498725"/>
          <p14:tracePt t="77923" x="4303713" y="2462213"/>
          <p14:tracePt t="77932" x="4340225" y="2425700"/>
          <p14:tracePt t="77939" x="4384675" y="2379663"/>
          <p14:tracePt t="77947" x="4440238" y="2325688"/>
          <p14:tracePt t="77955" x="4484688" y="2262188"/>
          <p14:tracePt t="77963" x="4540250" y="2216150"/>
          <p14:tracePt t="77971" x="4567238" y="2179638"/>
          <p14:tracePt t="77979" x="4613275" y="2143125"/>
          <p14:tracePt t="77987" x="4686300" y="2097088"/>
          <p14:tracePt t="77995" x="4730750" y="2070100"/>
          <p14:tracePt t="78003" x="4776788" y="2033588"/>
          <p14:tracePt t="78011" x="4795838" y="2006600"/>
          <p14:tracePt t="78019" x="4813300" y="1979613"/>
          <p14:tracePt t="78027" x="4849813" y="1943100"/>
          <p14:tracePt t="78035" x="4859338" y="1924050"/>
          <p14:tracePt t="78044" x="4868863" y="1906588"/>
          <p14:tracePt t="78051" x="4886325" y="1878013"/>
          <p14:tracePt t="78067" x="4895850" y="1870075"/>
          <p14:tracePt t="78084" x="4895850" y="1851025"/>
          <p14:tracePt t="78091" x="4905375" y="1841500"/>
          <p14:tracePt t="78332" x="4905375" y="1833563"/>
          <p14:tracePt t="78340" x="4905375" y="1824038"/>
          <p14:tracePt t="78348" x="4905375" y="1814513"/>
          <p14:tracePt t="78356" x="4905375" y="1804988"/>
          <p14:tracePt t="78363" x="4905375" y="1797050"/>
          <p14:tracePt t="78372" x="4905375" y="1787525"/>
          <p14:tracePt t="78380" x="4905375" y="1768475"/>
          <p14:tracePt t="78388" x="4905375" y="1760538"/>
          <p14:tracePt t="78404" x="4895850" y="1741488"/>
          <p14:tracePt t="78413" x="4886325" y="1741488"/>
          <p14:tracePt t="78420" x="4876800" y="1724025"/>
          <p14:tracePt t="78436" x="4876800" y="1714500"/>
          <p14:tracePt t="78447" x="4868863" y="1704975"/>
          <p14:tracePt t="78452" x="4868863" y="1687513"/>
          <p14:tracePt t="78468" x="4859338" y="1677988"/>
          <p14:tracePt t="78516" x="4859338" y="1668463"/>
          <p14:tracePt t="78540" x="4849813" y="1651000"/>
          <p14:tracePt t="78564" x="4849813" y="1641475"/>
          <p14:tracePt t="78732" x="4840288" y="1631950"/>
          <p14:tracePt t="78740" x="4832350" y="1631950"/>
          <p14:tracePt t="78748" x="4795838" y="1631950"/>
          <p14:tracePt t="78756" x="4740275" y="1631950"/>
          <p14:tracePt t="78764" x="4676775" y="1631950"/>
          <p14:tracePt t="78772" x="4640263" y="1631950"/>
          <p14:tracePt t="78780" x="4622800" y="1641475"/>
          <p14:tracePt t="78788" x="4576763" y="1641475"/>
          <p14:tracePt t="78795" x="4549775" y="1641475"/>
          <p14:tracePt t="78804" x="4530725" y="1651000"/>
          <p14:tracePt t="78819" x="4521200" y="1651000"/>
          <p14:tracePt t="78827" x="4494213" y="1660525"/>
          <p14:tracePt t="78843" x="4476750" y="1687513"/>
          <p14:tracePt t="78860" x="4457700" y="1697038"/>
          <p14:tracePt t="78875" x="4440238" y="1704975"/>
          <p14:tracePt t="78892" x="4430713" y="1704975"/>
          <p14:tracePt t="80652" x="4340225" y="1751013"/>
          <p14:tracePt t="80660" x="4303713" y="1851025"/>
          <p14:tracePt t="80667" x="4221163" y="1933575"/>
          <p14:tracePt t="80676" x="4129088" y="2024063"/>
          <p14:tracePt t="80684" x="4065588" y="2106613"/>
          <p14:tracePt t="80692" x="3992563" y="2170113"/>
          <p14:tracePt t="80699" x="3911600" y="2262188"/>
          <p14:tracePt t="80707" x="3838575" y="2362200"/>
          <p14:tracePt t="80715" x="3792538" y="2408238"/>
          <p14:tracePt t="80723" x="3746500" y="2471738"/>
          <p14:tracePt t="80731" x="3719513" y="2498725"/>
          <p14:tracePt t="80739" x="3665538" y="2571750"/>
          <p14:tracePt t="80747" x="3636963" y="2598738"/>
          <p14:tracePt t="80755" x="3592513" y="2662238"/>
          <p14:tracePt t="80764" x="3573463" y="2681288"/>
          <p14:tracePt t="80772" x="3527425" y="2727325"/>
          <p14:tracePt t="80779" x="3519488" y="2735263"/>
          <p14:tracePt t="80787" x="3490913" y="2763838"/>
          <p14:tracePt t="80795" x="3473450" y="2781300"/>
          <p14:tracePt t="80803" x="3446463" y="2817813"/>
          <p14:tracePt t="80811" x="3390900" y="2863850"/>
          <p14:tracePt t="80819" x="3373438" y="2909888"/>
          <p14:tracePt t="80828" x="3317875" y="2963863"/>
          <p14:tracePt t="80835" x="3254375" y="3009900"/>
          <p14:tracePt t="80844" x="3217863" y="3063875"/>
          <p14:tracePt t="80851" x="3171825" y="3100388"/>
          <p14:tracePt t="80861" x="3127375" y="3127375"/>
          <p14:tracePt t="80868" x="3063875" y="3155950"/>
          <p14:tracePt t="80877" x="3017838" y="3209925"/>
          <p14:tracePt t="80883" x="2998788" y="3228975"/>
          <p14:tracePt t="80892" x="2954338" y="3255963"/>
          <p14:tracePt t="80900" x="2917825" y="3282950"/>
          <p14:tracePt t="80907" x="2908300" y="3282950"/>
          <p14:tracePt t="80916" x="2908300" y="3292475"/>
          <p14:tracePt t="80923" x="2908300" y="3302000"/>
          <p14:tracePt t="80932" x="2898775" y="3319463"/>
          <p14:tracePt t="80946" x="2889250" y="3328988"/>
          <p14:tracePt t="80949" x="2881313" y="3338513"/>
          <p14:tracePt t="80980" x="2871788" y="3346450"/>
          <p14:tracePt t="80987" x="2862263" y="3346450"/>
          <p14:tracePt t="80996" x="2862263" y="3355975"/>
          <p14:tracePt t="81003" x="2835275" y="3382963"/>
          <p14:tracePt t="81011" x="2808288" y="3419475"/>
          <p14:tracePt t="81019" x="2762250" y="3438525"/>
          <p14:tracePt t="81028" x="2679700" y="3492500"/>
          <p14:tracePt t="81035" x="2598738" y="3519488"/>
          <p14:tracePt t="81044" x="2570163" y="3556000"/>
          <p14:tracePt t="81051" x="2525713" y="3575050"/>
          <p14:tracePt t="81061" x="2462213" y="3602038"/>
          <p14:tracePt t="81067" x="2452688" y="3611563"/>
          <p14:tracePt t="81077" x="2443163" y="3621088"/>
          <p14:tracePt t="81084" x="2433638" y="3621088"/>
          <p14:tracePt t="81372" x="2416175" y="3629025"/>
          <p14:tracePt t="81379" x="2379663" y="3657600"/>
          <p14:tracePt t="81387" x="2316163" y="3694113"/>
          <p14:tracePt t="81395" x="2279650" y="3748088"/>
          <p14:tracePt t="81403" x="2243138" y="3794125"/>
          <p14:tracePt t="81412" x="2214563" y="3821113"/>
          <p14:tracePt t="81419" x="2187575" y="3867150"/>
          <p14:tracePt t="81426" x="2170113" y="3884613"/>
          <p14:tracePt t="81435" x="2170113" y="3894138"/>
          <p14:tracePt t="81443" x="2143125" y="3948113"/>
          <p14:tracePt t="81460" x="2143125" y="3957638"/>
          <p14:tracePt t="81477" x="2133600" y="3967163"/>
          <p14:tracePt t="81492" x="2133600" y="3976688"/>
          <p14:tracePt t="81580" x="2133600" y="4003675"/>
          <p14:tracePt t="81596" x="2133600" y="4013200"/>
          <p14:tracePt t="81604" x="2124075" y="4030663"/>
          <p14:tracePt t="81612" x="2106613" y="4049713"/>
          <p14:tracePt t="81620" x="2106613" y="4067175"/>
          <p14:tracePt t="81628" x="2106613" y="4094163"/>
          <p14:tracePt t="81636" x="2097088" y="4113213"/>
          <p14:tracePt t="81652" x="2097088" y="4122738"/>
          <p14:tracePt t="81661" x="2087563" y="4149725"/>
          <p14:tracePt t="81678" x="2087563" y="4167188"/>
          <p14:tracePt t="81684" x="2078038" y="4186238"/>
          <p14:tracePt t="81700" x="2078038" y="4203700"/>
          <p14:tracePt t="81716" x="2078038" y="4213225"/>
          <p14:tracePt t="81724" x="2078038" y="4222750"/>
          <p14:tracePt t="81732" x="2078038" y="4232275"/>
          <p14:tracePt t="81852" x="2078038" y="4240213"/>
          <p14:tracePt t="81860" x="2087563" y="4222750"/>
          <p14:tracePt t="81868" x="2114550" y="4176713"/>
          <p14:tracePt t="81876" x="2124075" y="4149725"/>
          <p14:tracePt t="81884" x="2133600" y="4122738"/>
          <p14:tracePt t="81892" x="2143125" y="4113213"/>
          <p14:tracePt t="81900" x="2151063" y="4094163"/>
          <p14:tracePt t="81908" x="2160588" y="4086225"/>
          <p14:tracePt t="81988" x="2170113" y="4076700"/>
          <p14:tracePt t="82028" x="2179638" y="4057650"/>
          <p14:tracePt t="82035" x="2187575" y="4049713"/>
          <p14:tracePt t="82044" x="2197100" y="4049713"/>
          <p14:tracePt t="82052" x="2206625" y="4040188"/>
          <p14:tracePt t="82068" x="2224088" y="4013200"/>
          <p14:tracePt t="82079" x="2233613" y="4003675"/>
          <p14:tracePt t="82092" x="2243138" y="3994150"/>
          <p14:tracePt t="82100" x="2251075" y="3984625"/>
          <p14:tracePt t="82116" x="2251075" y="3967163"/>
          <p14:tracePt t="82468" x="2260600" y="3967163"/>
          <p14:tracePt t="82476" x="2251075" y="3921125"/>
          <p14:tracePt t="82484" x="2233613" y="3903663"/>
          <p14:tracePt t="82493" x="2214563" y="3875088"/>
          <p14:tracePt t="82500" x="2179638" y="3857625"/>
          <p14:tracePt t="82508" x="2170113" y="3857625"/>
          <p14:tracePt t="82516" x="2124075" y="3821113"/>
          <p14:tracePt t="82524" x="2097088" y="3803650"/>
          <p14:tracePt t="82540" x="2060575" y="3775075"/>
          <p14:tracePt t="82549" x="2051050" y="3775075"/>
          <p14:tracePt t="82556" x="2041525" y="3767138"/>
          <p14:tracePt t="82564" x="2024063" y="3748088"/>
          <p14:tracePt t="82572" x="2014538" y="3738563"/>
          <p14:tracePt t="82580" x="2005013" y="3730625"/>
          <p14:tracePt t="82588" x="2005013" y="3721100"/>
          <p14:tracePt t="82612" x="1987550" y="3702050"/>
          <p14:tracePt t="82628" x="1987550" y="3694113"/>
          <p14:tracePt t="82636" x="1978025" y="3694113"/>
          <p14:tracePt t="82652" x="1968500" y="3675063"/>
          <p14:tracePt t="82662" x="1968500" y="3657600"/>
          <p14:tracePt t="82668" x="1968500" y="3638550"/>
          <p14:tracePt t="82678" x="1968500" y="3621088"/>
          <p14:tracePt t="82684" x="1968500" y="3602038"/>
          <p14:tracePt t="82692" x="1968500" y="3584575"/>
          <p14:tracePt t="82700" x="1968500" y="3565525"/>
          <p14:tracePt t="82708" x="1968500" y="3548063"/>
          <p14:tracePt t="82724" x="1968500" y="3538538"/>
          <p14:tracePt t="82732" x="1968500" y="3529013"/>
          <p14:tracePt t="82740" x="1968500" y="3519488"/>
          <p14:tracePt t="82748" x="1968500" y="3511550"/>
          <p14:tracePt t="82763" x="1968500" y="3502025"/>
          <p14:tracePt t="82788" x="1968500" y="3482975"/>
          <p14:tracePt t="82795" x="1968500" y="3475038"/>
          <p14:tracePt t="82812" x="1997075" y="3465513"/>
          <p14:tracePt t="82820" x="2014538" y="3455988"/>
          <p14:tracePt t="82828" x="2041525" y="3446463"/>
          <p14:tracePt t="82836" x="2114550" y="3446463"/>
          <p14:tracePt t="82845" x="2206625" y="3419475"/>
          <p14:tracePt t="82852" x="2316163" y="3419475"/>
          <p14:tracePt t="82862" x="2389188" y="3419475"/>
          <p14:tracePt t="82868" x="2516188" y="3419475"/>
          <p14:tracePt t="82878" x="2643188" y="3419475"/>
          <p14:tracePt t="82884" x="2771775" y="3419475"/>
          <p14:tracePt t="82892" x="2862263" y="3419475"/>
          <p14:tracePt t="82900" x="2935288" y="3419475"/>
          <p14:tracePt t="82908" x="2971800" y="3419475"/>
          <p14:tracePt t="82916" x="2998788" y="3419475"/>
          <p14:tracePt t="82947" x="3017838" y="3419475"/>
          <p14:tracePt t="82964" x="3017838" y="3429000"/>
          <p14:tracePt t="82972" x="3017838" y="3455988"/>
          <p14:tracePt t="82980" x="3017838" y="3465513"/>
          <p14:tracePt t="82988" x="3017838" y="3492500"/>
          <p14:tracePt t="82997" x="3017838" y="3502025"/>
          <p14:tracePt t="83012" x="3017838" y="3529013"/>
          <p14:tracePt t="83020" x="3017838" y="3538538"/>
          <p14:tracePt t="83029" x="3017838" y="3548063"/>
          <p14:tracePt t="83036" x="3017838" y="3556000"/>
          <p14:tracePt t="83046" x="3017838" y="3584575"/>
          <p14:tracePt t="83052" x="3017838" y="3602038"/>
          <p14:tracePt t="83062" x="2998788" y="3638550"/>
          <p14:tracePt t="83079" x="2990850" y="3684588"/>
          <p14:tracePt t="83083" x="2981325" y="3702050"/>
          <p14:tracePt t="83091" x="2971800" y="3748088"/>
          <p14:tracePt t="83099" x="2954338" y="3794125"/>
          <p14:tracePt t="83107" x="2944813" y="3830638"/>
          <p14:tracePt t="83115" x="2935288" y="3840163"/>
          <p14:tracePt t="83123" x="2908300" y="3867150"/>
          <p14:tracePt t="83131" x="2908300" y="3884613"/>
          <p14:tracePt t="83139" x="2898775" y="3903663"/>
          <p14:tracePt t="83147" x="2889250" y="3930650"/>
          <p14:tracePt t="83155" x="2889250" y="3976688"/>
          <p14:tracePt t="83163" x="2881313" y="3984625"/>
          <p14:tracePt t="83181" x="2862263" y="4013200"/>
          <p14:tracePt t="83204" x="2862263" y="4021138"/>
          <p14:tracePt t="83220" x="2862263" y="4030663"/>
          <p14:tracePt t="83229" x="2862263" y="4040188"/>
          <p14:tracePt t="83236" x="2862263" y="4057650"/>
          <p14:tracePt t="83246" x="2852738" y="4067175"/>
          <p14:tracePt t="83252" x="2844800" y="4076700"/>
          <p14:tracePt t="83263" x="2844800" y="4086225"/>
          <p14:tracePt t="83268" x="2835275" y="4103688"/>
          <p14:tracePt t="83279" x="2808288" y="4130675"/>
          <p14:tracePt t="83284" x="2798763" y="4140200"/>
          <p14:tracePt t="83291" x="2789238" y="4149725"/>
          <p14:tracePt t="83299" x="2781300" y="4159250"/>
          <p14:tracePt t="83307" x="2762250" y="4176713"/>
          <p14:tracePt t="83315" x="2752725" y="4176713"/>
          <p14:tracePt t="83323" x="2725738" y="4186238"/>
          <p14:tracePt t="83331" x="2708275" y="4203700"/>
          <p14:tracePt t="83339" x="2698750" y="4213225"/>
          <p14:tracePt t="83347" x="2689225" y="4213225"/>
          <p14:tracePt t="83355" x="2689225" y="4222750"/>
          <p14:tracePt t="83380" x="2679700" y="4222750"/>
          <p14:tracePt t="83468" x="2671763" y="4222750"/>
          <p14:tracePt t="83484" x="2652713" y="4222750"/>
          <p14:tracePt t="83500" x="2643188" y="4222750"/>
          <p14:tracePt t="83524" x="2635250" y="4222750"/>
          <p14:tracePt t="83564" x="2616200" y="4222750"/>
          <p14:tracePt t="83572" x="2606675" y="4222750"/>
          <p14:tracePt t="83588" x="2598738" y="4222750"/>
          <p14:tracePt t="83612" x="2589213" y="4222750"/>
          <p14:tracePt t="83684" x="2570163" y="4222750"/>
          <p14:tracePt t="83700" x="2552700" y="4222750"/>
          <p14:tracePt t="83716" x="2525713" y="4222750"/>
          <p14:tracePt t="83724" x="2516188" y="4222750"/>
          <p14:tracePt t="83732" x="2506663" y="4222750"/>
          <p14:tracePt t="83740" x="2489200" y="4222750"/>
          <p14:tracePt t="83748" x="2479675" y="4222750"/>
          <p14:tracePt t="83756" x="2470150" y="4222750"/>
          <p14:tracePt t="83876" x="2425700" y="4213225"/>
          <p14:tracePt t="83884" x="2416175" y="4195763"/>
          <p14:tracePt t="83892" x="2389188" y="4159250"/>
          <p14:tracePt t="83900" x="2379663" y="4159250"/>
          <p14:tracePt t="83908" x="2352675" y="4149725"/>
          <p14:tracePt t="83916" x="2333625" y="4140200"/>
          <p14:tracePt t="83924" x="2324100" y="4130675"/>
          <p14:tracePt t="83932" x="2306638" y="4130675"/>
          <p14:tracePt t="83940" x="2287588" y="4113213"/>
          <p14:tracePt t="84044" x="2279650" y="4113213"/>
          <p14:tracePt t="84052" x="2279650" y="4103688"/>
          <p14:tracePt t="84068" x="2260600" y="4086225"/>
          <p14:tracePt t="84140" x="2260600" y="4076700"/>
          <p14:tracePt t="85227" x="2260600" y="4094163"/>
          <p14:tracePt t="85234" x="2233613" y="4122738"/>
          <p14:tracePt t="85243" x="2233613" y="4167188"/>
          <p14:tracePt t="85259" x="2233613" y="4203700"/>
          <p14:tracePt t="85266" x="2233613" y="4222750"/>
          <p14:tracePt t="85276" x="2233613" y="4240213"/>
          <p14:tracePt t="85282" x="2233613" y="4259263"/>
          <p14:tracePt t="85290" x="2233613" y="4286250"/>
          <p14:tracePt t="85298" x="2233613" y="4295775"/>
          <p14:tracePt t="85307" x="2233613" y="4303713"/>
          <p14:tracePt t="85315" x="2233613" y="4332288"/>
          <p14:tracePt t="85323" x="2206625" y="4359275"/>
          <p14:tracePt t="85340" x="2206625" y="4386263"/>
          <p14:tracePt t="85347" x="2206625" y="4395788"/>
          <p14:tracePt t="85355" x="2197100" y="4405313"/>
          <p14:tracePt t="85363" x="2197100" y="4432300"/>
          <p14:tracePt t="85371" x="2197100" y="4441825"/>
          <p14:tracePt t="85379" x="2197100" y="4449763"/>
          <p14:tracePt t="85395" x="2197100" y="4459288"/>
          <p14:tracePt t="85411" x="2197100" y="4468813"/>
          <p14:tracePt t="85419" x="2197100" y="4478338"/>
          <p14:tracePt t="85444" x="2197100" y="4486275"/>
          <p14:tracePt t="85468" x="2197100" y="4505325"/>
          <p14:tracePt t="85477" x="2197100" y="4514850"/>
          <p14:tracePt t="85492" x="2197100" y="4522788"/>
          <p14:tracePt t="85516" x="2197100" y="4541838"/>
          <p14:tracePt t="85524" x="2197100" y="4551363"/>
          <p14:tracePt t="85532" x="2197100" y="4559300"/>
          <p14:tracePt t="85540" x="2197100" y="4568825"/>
          <p14:tracePt t="85548" x="2197100" y="4587875"/>
          <p14:tracePt t="85564" x="2197100" y="4595813"/>
          <p14:tracePt t="85572" x="2197100" y="4605338"/>
          <p14:tracePt t="85580" x="2197100" y="4632325"/>
          <p14:tracePt t="85588" x="2197100" y="4641850"/>
          <p14:tracePt t="85604" x="2197100" y="4668838"/>
          <p14:tracePt t="85611" x="2197100" y="4678363"/>
          <p14:tracePt t="85620" x="2197100" y="4687888"/>
          <p14:tracePt t="85629" x="2187575" y="4697413"/>
          <p14:tracePt t="85652" x="2187575" y="4705350"/>
          <p14:tracePt t="85668" x="2187575" y="4714875"/>
          <p14:tracePt t="86003" x="2187575" y="4678363"/>
          <p14:tracePt t="86011" x="2187575" y="4660900"/>
          <p14:tracePt t="86019" x="2187575" y="4632325"/>
          <p14:tracePt t="86027" x="2187575" y="4595813"/>
          <p14:tracePt t="86035" x="2187575" y="4559300"/>
          <p14:tracePt t="86044" x="2187575" y="4532313"/>
          <p14:tracePt t="86052" x="2187575" y="4514850"/>
          <p14:tracePt t="86062" x="2187575" y="4486275"/>
          <p14:tracePt t="86068" x="2187575" y="4468813"/>
          <p14:tracePt t="86078" x="2187575" y="4441825"/>
          <p14:tracePt t="86083" x="2187575" y="4432300"/>
          <p14:tracePt t="86091" x="2187575" y="4395788"/>
          <p14:tracePt t="86099" x="2187575" y="4376738"/>
          <p14:tracePt t="86107" x="2187575" y="4359275"/>
          <p14:tracePt t="86115" x="2187575" y="4340225"/>
          <p14:tracePt t="86123" x="2187575" y="4313238"/>
          <p14:tracePt t="86131" x="2187575" y="4303713"/>
          <p14:tracePt t="86140" x="2187575" y="4295775"/>
          <p14:tracePt t="86156" x="2187575" y="4276725"/>
          <p14:tracePt t="86164" x="2187575" y="4268788"/>
          <p14:tracePt t="86172" x="2187575" y="4259263"/>
          <p14:tracePt t="86180" x="2187575" y="4249738"/>
          <p14:tracePt t="86196" x="2187575" y="4232275"/>
          <p14:tracePt t="86204" x="2179638" y="4222750"/>
          <p14:tracePt t="86331" x="2170113" y="4222750"/>
          <p14:tracePt t="86339" x="2151063" y="4249738"/>
          <p14:tracePt t="86347" x="2151063" y="4259263"/>
          <p14:tracePt t="86355" x="2143125" y="4295775"/>
          <p14:tracePt t="86363" x="2124075" y="4313238"/>
          <p14:tracePt t="86380" x="2124075" y="4340225"/>
          <p14:tracePt t="86388" x="2114550" y="4349750"/>
          <p14:tracePt t="86404" x="2114550" y="4359275"/>
          <p14:tracePt t="86604" x="2114550" y="4340225"/>
          <p14:tracePt t="86612" x="2114550" y="4303713"/>
          <p14:tracePt t="86620" x="2124075" y="4259263"/>
          <p14:tracePt t="86629" x="2133600" y="4240213"/>
          <p14:tracePt t="86636" x="2143125" y="4222750"/>
          <p14:tracePt t="86645" x="2143125" y="4203700"/>
          <p14:tracePt t="86652" x="2143125" y="4176713"/>
          <p14:tracePt t="86663" x="2143125" y="4149725"/>
          <p14:tracePt t="86668" x="2151063" y="4103688"/>
          <p14:tracePt t="86679" x="2179638" y="4076700"/>
          <p14:tracePt t="86684" x="2179638" y="4057650"/>
          <p14:tracePt t="86695" x="2179638" y="4049713"/>
          <p14:tracePt t="86700" x="2179638" y="4021138"/>
          <p14:tracePt t="86708" x="2179638" y="4013200"/>
          <p14:tracePt t="86716" x="2187575" y="3984625"/>
          <p14:tracePt t="86732" x="2206625" y="3967163"/>
          <p14:tracePt t="86740" x="2214563" y="3957638"/>
          <p14:tracePt t="86750" x="2214563" y="3948113"/>
          <p14:tracePt t="86764" x="2224088" y="3940175"/>
          <p14:tracePt t="86788" x="2233613" y="3930650"/>
          <p14:tracePt t="86812" x="2243138" y="3921125"/>
          <p14:tracePt t="86820" x="2251075" y="3921125"/>
          <p14:tracePt t="86829" x="2251075" y="3911600"/>
          <p14:tracePt t="86845" x="2251075" y="3903663"/>
          <p14:tracePt t="86863" x="2251075" y="3894138"/>
          <p14:tracePt t="86868" x="2251075" y="3884613"/>
          <p14:tracePt t="86879" x="2251075" y="3875088"/>
          <p14:tracePt t="86988" x="2260600" y="3848100"/>
          <p14:tracePt t="86997" x="2270125" y="3848100"/>
          <p14:tracePt t="87004" x="2287588" y="3840163"/>
          <p14:tracePt t="87013" x="2297113" y="3821113"/>
          <p14:tracePt t="87029" x="2343150" y="3794125"/>
          <p14:tracePt t="87036" x="2370138" y="3775075"/>
          <p14:tracePt t="87046" x="2416175" y="3757613"/>
          <p14:tracePt t="87052" x="2462213" y="3730625"/>
          <p14:tracePt t="87063" x="2525713" y="3694113"/>
          <p14:tracePt t="87068" x="2606675" y="3638550"/>
          <p14:tracePt t="87079" x="2689225" y="3592513"/>
          <p14:tracePt t="87084" x="2789238" y="3538538"/>
          <p14:tracePt t="87095" x="2871788" y="3502025"/>
          <p14:tracePt t="87101" x="2998788" y="3455988"/>
          <p14:tracePt t="87108" x="3136900" y="3392488"/>
          <p14:tracePt t="87115" x="3254375" y="3338513"/>
          <p14:tracePt t="87123" x="3400425" y="3273425"/>
          <p14:tracePt t="87131" x="3500438" y="3236913"/>
          <p14:tracePt t="87139" x="3665538" y="3173413"/>
          <p14:tracePt t="87147" x="3765550" y="3119438"/>
          <p14:tracePt t="87156" x="3919538" y="3054350"/>
          <p14:tracePt t="87164" x="4048125" y="3009900"/>
          <p14:tracePt t="87171" x="4129088" y="2954338"/>
          <p14:tracePt t="87180" x="4267200" y="2917825"/>
          <p14:tracePt t="87187" x="4321175" y="2890838"/>
          <p14:tracePt t="87196" x="4403725" y="2836863"/>
          <p14:tracePt t="87203" x="4467225" y="2808288"/>
          <p14:tracePt t="87212" x="4521200" y="2763838"/>
          <p14:tracePt t="87219" x="4549775" y="2754313"/>
          <p14:tracePt t="87227" x="4576763" y="2727325"/>
          <p14:tracePt t="87236" x="4603750" y="2698750"/>
          <p14:tracePt t="87244" x="4630738" y="2681288"/>
          <p14:tracePt t="87251" x="4640263" y="2671763"/>
          <p14:tracePt t="87260" x="4659313" y="2644775"/>
          <p14:tracePt t="87267" x="4667250" y="2625725"/>
          <p14:tracePt t="87277" x="4676775" y="2608263"/>
          <p14:tracePt t="87283" x="4676775" y="2598738"/>
          <p14:tracePt t="87292" x="4676775" y="2589213"/>
          <p14:tracePt t="87299" x="4676775" y="2581275"/>
          <p14:tracePt t="87307" x="4686300" y="2562225"/>
          <p14:tracePt t="87331" x="4686300" y="2544763"/>
          <p14:tracePt t="87347" x="4686300" y="2535238"/>
          <p14:tracePt t="87355" x="4686300" y="2517775"/>
          <p14:tracePt t="87363" x="4686300" y="2508250"/>
          <p14:tracePt t="87371" x="4695825" y="2489200"/>
          <p14:tracePt t="87388" x="4703763" y="2471738"/>
          <p14:tracePt t="87396" x="4703763" y="2462213"/>
          <p14:tracePt t="87412" x="4703763" y="2452688"/>
          <p14:tracePt t="87420" x="4703763" y="2435225"/>
          <p14:tracePt t="87429" x="4703763" y="2425700"/>
          <p14:tracePt t="87436" x="4703763" y="2416175"/>
          <p14:tracePt t="87445" x="4703763" y="2389188"/>
          <p14:tracePt t="87452" x="4703763" y="2379663"/>
          <p14:tracePt t="87462" x="4703763" y="2362200"/>
          <p14:tracePt t="87468" x="4703763" y="2352675"/>
          <p14:tracePt t="87479" x="4703763" y="2343150"/>
          <p14:tracePt t="87485" x="4703763" y="2306638"/>
          <p14:tracePt t="87494" x="4703763" y="2289175"/>
          <p14:tracePt t="87500" x="4703763" y="2262188"/>
          <p14:tracePt t="87508" x="4703763" y="2225675"/>
          <p14:tracePt t="87516" x="4703763" y="2216150"/>
          <p14:tracePt t="87524" x="4703763" y="2197100"/>
          <p14:tracePt t="87532" x="4703763" y="2152650"/>
          <p14:tracePt t="87540" x="4703763" y="2143125"/>
          <p14:tracePt t="87548" x="4703763" y="2116138"/>
          <p14:tracePt t="87556" x="4703763" y="2106613"/>
          <p14:tracePt t="87564" x="4695825" y="2089150"/>
          <p14:tracePt t="87580" x="4695825" y="2070100"/>
          <p14:tracePt t="87588" x="4686300" y="2052638"/>
          <p14:tracePt t="87605" x="4667250" y="2024063"/>
          <p14:tracePt t="87620" x="4659313" y="2006600"/>
          <p14:tracePt t="87636" x="4649788" y="1970088"/>
          <p14:tracePt t="87652" x="4630738" y="1951038"/>
          <p14:tracePt t="87661" x="4622800" y="1943100"/>
          <p14:tracePt t="87668" x="4622800" y="1933575"/>
          <p14:tracePt t="87677" x="4613275" y="1924050"/>
          <p14:tracePt t="87684" x="4613275" y="1914525"/>
          <p14:tracePt t="87694" x="4586288" y="1887538"/>
          <p14:tracePt t="87700" x="4576763" y="1878013"/>
          <p14:tracePt t="87708" x="4567238" y="1878013"/>
          <p14:tracePt t="87732" x="4567238" y="1860550"/>
          <p14:tracePt t="87756" x="4557713" y="1851025"/>
          <p14:tracePt t="89068" x="4557713" y="1833563"/>
          <p14:tracePt t="89084" x="4557713" y="1814513"/>
          <p14:tracePt t="89093" x="4557713" y="1804988"/>
          <p14:tracePt t="89100" x="4567238" y="1787525"/>
          <p14:tracePt t="89116" x="4576763" y="1778000"/>
          <p14:tracePt t="89132" x="4586288" y="1768475"/>
          <p14:tracePt t="89140" x="4586288" y="1760538"/>
          <p14:tracePt t="89148" x="4613275" y="1741488"/>
          <p14:tracePt t="89164" x="4613275" y="1731963"/>
          <p14:tracePt t="89596" x="4613275" y="1724025"/>
          <p14:tracePt t="89604" x="4613275" y="1714500"/>
          <p14:tracePt t="89627" x="4613275" y="1687513"/>
          <p14:tracePt t="89635" x="4603750" y="1677988"/>
          <p14:tracePt t="89643" x="4576763" y="1677988"/>
          <p14:tracePt t="89651" x="4521200" y="1668463"/>
          <p14:tracePt t="89660" x="4513263" y="1668463"/>
          <p14:tracePt t="89667" x="4484688" y="1660525"/>
          <p14:tracePt t="89678" x="4476750" y="1660525"/>
          <p14:tracePt t="89683" x="4467225" y="1660525"/>
          <p14:tracePt t="89693" x="4457700" y="1651000"/>
          <p14:tracePt t="89699" x="4448175" y="1641475"/>
          <p14:tracePt t="89707" x="4440238" y="1641475"/>
          <p14:tracePt t="89715" x="4430713" y="1641475"/>
          <p14:tracePt t="89723" x="4421188" y="1631950"/>
          <p14:tracePt t="89739" x="4413250" y="1624013"/>
          <p14:tracePt t="89755" x="4403725" y="1614488"/>
          <p14:tracePt t="89763" x="4394200" y="1604963"/>
          <p14:tracePt t="89773" x="4384675" y="1604963"/>
          <p14:tracePt t="89796" x="4384675" y="1595438"/>
          <p14:tracePt t="89803" x="4384675" y="1587500"/>
          <p14:tracePt t="89827" x="4376738" y="1558925"/>
          <p14:tracePt t="89835" x="4376738" y="1550988"/>
          <p14:tracePt t="89844" x="4376738" y="1541463"/>
          <p14:tracePt t="89851" x="4376738" y="1522413"/>
          <p14:tracePt t="89876" x="4376738" y="1514475"/>
          <p14:tracePt t="89899" x="4376738" y="1504950"/>
          <p14:tracePt t="89908" x="4376738" y="1495425"/>
          <p14:tracePt t="89915" x="4394200" y="1485900"/>
          <p14:tracePt t="89923" x="4403725" y="1477963"/>
          <p14:tracePt t="89947" x="4413250" y="1477963"/>
          <p14:tracePt t="89948" x="4430713" y="1477963"/>
          <p14:tracePt t="89955" x="4448175" y="1477963"/>
          <p14:tracePt t="89963" x="4484688" y="1477963"/>
          <p14:tracePt t="89971" x="4521200" y="1477963"/>
          <p14:tracePt t="89979" x="4549775" y="1477963"/>
          <p14:tracePt t="89987" x="4576763" y="1477963"/>
          <p14:tracePt t="89995" x="4594225" y="1477963"/>
          <p14:tracePt t="90003" x="4613275" y="1477963"/>
          <p14:tracePt t="90011" x="4630738" y="1477963"/>
          <p14:tracePt t="90019" x="4659313" y="1477963"/>
          <p14:tracePt t="90044" x="4667250" y="1477963"/>
          <p14:tracePt t="90052" x="4676775" y="1477963"/>
          <p14:tracePt t="90171" x="4686300" y="1485900"/>
          <p14:tracePt t="90187" x="4686300" y="1504950"/>
          <p14:tracePt t="90196" x="4686300" y="1514475"/>
          <p14:tracePt t="90212" x="4686300" y="1522413"/>
          <p14:tracePt t="90228" x="4686300" y="1541463"/>
          <p14:tracePt t="90236" x="4686300" y="1550988"/>
          <p14:tracePt t="90244" x="4686300" y="1558925"/>
          <p14:tracePt t="90260" x="4686300" y="1568450"/>
          <p14:tracePt t="90276" x="4686300" y="1577975"/>
          <p14:tracePt t="90292" x="4686300" y="1587500"/>
          <p14:tracePt t="90300" x="4676775" y="1604963"/>
          <p14:tracePt t="90315" x="4667250" y="1614488"/>
          <p14:tracePt t="90324" x="4659313" y="1624013"/>
          <p14:tracePt t="90332" x="4649788" y="1641475"/>
          <p14:tracePt t="90340" x="4649788" y="1651000"/>
          <p14:tracePt t="90347" x="4640263" y="1660525"/>
          <p14:tracePt t="90355" x="4630738" y="1660525"/>
          <p14:tracePt t="90364" x="4622800" y="1660525"/>
          <p14:tracePt t="90372" x="4613275" y="1668463"/>
          <p14:tracePt t="90379" x="4603750" y="1687513"/>
          <p14:tracePt t="90404" x="4586288" y="1697038"/>
          <p14:tracePt t="90411" x="4576763" y="1704975"/>
          <p14:tracePt t="90436" x="4567238" y="1714500"/>
          <p14:tracePt t="90460" x="4549775" y="1731963"/>
          <p14:tracePt t="91348" x="4540250" y="1741488"/>
          <p14:tracePt t="91364" x="4540250" y="1760538"/>
          <p14:tracePt t="91372" x="4549775" y="1768475"/>
          <p14:tracePt t="91404" x="4567238" y="1768475"/>
          <p14:tracePt t="91411" x="4613275" y="1768475"/>
          <p14:tracePt t="91420" x="4667250" y="1768475"/>
          <p14:tracePt t="91427" x="4759325" y="1768475"/>
          <p14:tracePt t="91434" x="4832350" y="1768475"/>
          <p14:tracePt t="91443" x="4849813" y="1768475"/>
          <p14:tracePt t="91451" x="4949825" y="1768475"/>
          <p14:tracePt t="91459" x="5005388" y="1768475"/>
          <p14:tracePt t="91467" x="5078413" y="1768475"/>
          <p14:tracePt t="91475" x="5141913" y="1751013"/>
          <p14:tracePt t="91483" x="5151438" y="1751013"/>
          <p14:tracePt t="91493" x="5178425" y="1751013"/>
          <p14:tracePt t="91556" x="5187950" y="1751013"/>
          <p14:tracePt t="91579" x="5205413" y="1751013"/>
          <p14:tracePt t="91595" x="5214938" y="1751013"/>
          <p14:tracePt t="91724" x="5232400" y="1751013"/>
          <p14:tracePt t="91748" x="5251450" y="1778000"/>
          <p14:tracePt t="91828" x="5287963" y="1804988"/>
          <p14:tracePt t="91844" x="5305425" y="1824038"/>
          <p14:tracePt t="91851" x="5314950" y="1833563"/>
          <p14:tracePt t="91859" x="5324475" y="1851025"/>
          <p14:tracePt t="91883" x="5324475" y="1860550"/>
          <p14:tracePt t="91996" x="5334000" y="1870075"/>
          <p14:tracePt t="92004" x="5341938" y="1870075"/>
          <p14:tracePt t="92012" x="5378450" y="1887538"/>
          <p14:tracePt t="92020" x="5397500" y="1897063"/>
          <p14:tracePt t="92028" x="5434013" y="1914525"/>
          <p14:tracePt t="92036" x="5451475" y="1914525"/>
          <p14:tracePt t="92044" x="5470525" y="1933575"/>
          <p14:tracePt t="92108" x="5507038" y="1933575"/>
          <p14:tracePt t="92116" x="5514975" y="1933575"/>
          <p14:tracePt t="92124" x="5543550" y="1933575"/>
          <p14:tracePt t="92132" x="5597525" y="1933575"/>
          <p14:tracePt t="92140" x="5643563" y="1933575"/>
          <p14:tracePt t="92148" x="5707063" y="1933575"/>
          <p14:tracePt t="92156" x="5797550" y="1933575"/>
          <p14:tracePt t="92164" x="5907088" y="1933575"/>
          <p14:tracePt t="92172" x="6035675" y="1951038"/>
          <p14:tracePt t="92181" x="6199188" y="1960563"/>
          <p14:tracePt t="92188" x="6372225" y="2024063"/>
          <p14:tracePt t="92196" x="6537325" y="2043113"/>
          <p14:tracePt t="92204" x="6718300" y="2052638"/>
          <p14:tracePt t="92212" x="6883400" y="2116138"/>
          <p14:tracePt t="92220" x="7056438" y="2160588"/>
          <p14:tracePt t="92229" x="7202488" y="2189163"/>
          <p14:tracePt t="92236" x="7339013" y="2252663"/>
          <p14:tracePt t="92245" x="7429500" y="2306638"/>
          <p14:tracePt t="92252" x="7531100" y="2352675"/>
          <p14:tracePt t="92262" x="7631113" y="2408238"/>
          <p14:tracePt t="92268" x="7712075" y="2462213"/>
          <p14:tracePt t="92279" x="7731125" y="2481263"/>
          <p14:tracePt t="92284" x="7767638" y="2508250"/>
          <p14:tracePt t="92295" x="7794625" y="2525713"/>
          <p14:tracePt t="92300" x="7840663" y="2554288"/>
          <p14:tracePt t="92311" x="7904163" y="2589213"/>
          <p14:tracePt t="92316" x="8023225" y="2662238"/>
          <p14:tracePt t="92324" x="8140700" y="2727325"/>
          <p14:tracePt t="92333" x="8269288" y="2800350"/>
          <p14:tracePt t="92340" x="8386763" y="2854325"/>
          <p14:tracePt t="92350" x="8523288" y="2936875"/>
          <p14:tracePt t="92355" x="8615363" y="2963863"/>
          <p14:tracePt t="92363" x="8734425" y="3017838"/>
          <p14:tracePt t="92372" x="8851900" y="3063875"/>
          <p14:tracePt t="92380" x="8943975" y="3100388"/>
          <p14:tracePt t="92388" x="9043988" y="3146425"/>
          <p14:tracePt t="92396" x="9126538" y="3173413"/>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219200" y="152400"/>
            <a:ext cx="7772400" cy="1143000"/>
          </a:xfrm>
        </p:spPr>
        <p:txBody>
          <a:bodyPr/>
          <a:lstStyle/>
          <a:p>
            <a:pPr eaLnBrk="1" hangingPunct="1"/>
            <a:r>
              <a:rPr lang="en-US" altLang="ja-JP" sz="3600" dirty="0"/>
              <a:t>MOSI</a:t>
            </a:r>
            <a:r>
              <a:rPr lang="ja-JP" altLang="en-US" sz="3600" dirty="0"/>
              <a:t>プロトコル</a:t>
            </a:r>
            <a:endParaRPr lang="en-US" altLang="ja-JP" sz="3600" dirty="0"/>
          </a:p>
        </p:txBody>
      </p:sp>
      <p:sp>
        <p:nvSpPr>
          <p:cNvPr id="40963" name="Text Box 3"/>
          <p:cNvSpPr txBox="1">
            <a:spLocks noChangeArrowheads="1"/>
          </p:cNvSpPr>
          <p:nvPr/>
        </p:nvSpPr>
        <p:spPr bwMode="auto">
          <a:xfrm>
            <a:off x="1524000" y="5257800"/>
            <a:ext cx="57864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err="1">
                <a:latin typeface="Times New Roman" panose="02020603050405020304" pitchFamily="18" charset="0"/>
              </a:rPr>
              <a:t>Ownership→responsibility</a:t>
            </a:r>
            <a:r>
              <a:rPr lang="en-US" altLang="ja-JP" sz="2400" dirty="0">
                <a:latin typeface="Times New Roman" panose="02020603050405020304" pitchFamily="18" charset="0"/>
              </a:rPr>
              <a:t> of write back</a:t>
            </a:r>
          </a:p>
          <a:p>
            <a:pPr>
              <a:spcBef>
                <a:spcPct val="0"/>
              </a:spcBef>
              <a:buClrTx/>
              <a:buSzTx/>
              <a:buFontTx/>
              <a:buNone/>
            </a:pPr>
            <a:r>
              <a:rPr lang="en-US" altLang="ja-JP" sz="2400" dirty="0" err="1">
                <a:latin typeface="Times New Roman" panose="02020603050405020304" pitchFamily="18" charset="0"/>
              </a:rPr>
              <a:t>OS:Owned</a:t>
            </a:r>
            <a:r>
              <a:rPr lang="ja-JP" altLang="en-US" sz="2400" dirty="0">
                <a:latin typeface="Times New Roman" panose="02020603050405020304" pitchFamily="18" charset="0"/>
              </a:rPr>
              <a:t>　</a:t>
            </a:r>
            <a:r>
              <a:rPr lang="en-US" altLang="ja-JP" sz="2400" dirty="0">
                <a:latin typeface="Times New Roman" panose="02020603050405020304" pitchFamily="18" charset="0"/>
              </a:rPr>
              <a:t>Sharable</a:t>
            </a:r>
            <a:r>
              <a:rPr lang="ja-JP" altLang="en-US" sz="2400" dirty="0">
                <a:latin typeface="Times New Roman" panose="02020603050405020304" pitchFamily="18" charset="0"/>
              </a:rPr>
              <a:t>　</a:t>
            </a:r>
            <a:r>
              <a:rPr lang="en-US" altLang="ja-JP" sz="2400" dirty="0" err="1">
                <a:latin typeface="Times New Roman" panose="02020603050405020304" pitchFamily="18" charset="0"/>
              </a:rPr>
              <a:t>OE:Owned</a:t>
            </a:r>
            <a:r>
              <a:rPr lang="ja-JP" altLang="en-US" sz="2400" dirty="0">
                <a:latin typeface="Times New Roman" panose="02020603050405020304" pitchFamily="18" charset="0"/>
              </a:rPr>
              <a:t>　</a:t>
            </a:r>
            <a:r>
              <a:rPr lang="en-US" altLang="ja-JP" sz="2400" dirty="0">
                <a:latin typeface="Times New Roman" panose="02020603050405020304" pitchFamily="18" charset="0"/>
              </a:rPr>
              <a:t>Exclusive</a:t>
            </a:r>
          </a:p>
          <a:p>
            <a:pPr>
              <a:spcBef>
                <a:spcPct val="0"/>
              </a:spcBef>
              <a:buClrTx/>
              <a:buSzTx/>
              <a:buFontTx/>
              <a:buNone/>
            </a:pPr>
            <a:r>
              <a:rPr lang="en-US" altLang="ja-JP" sz="2400" dirty="0" err="1">
                <a:latin typeface="Times New Roman" panose="02020603050405020304" pitchFamily="18" charset="0"/>
              </a:rPr>
              <a:t>US:Unowned</a:t>
            </a:r>
            <a:r>
              <a:rPr lang="ja-JP" altLang="en-US" sz="2400" dirty="0">
                <a:latin typeface="Times New Roman" panose="02020603050405020304" pitchFamily="18" charset="0"/>
              </a:rPr>
              <a:t>　</a:t>
            </a:r>
            <a:r>
              <a:rPr lang="en-US" altLang="ja-JP" sz="2400" dirty="0">
                <a:latin typeface="Times New Roman" panose="02020603050405020304" pitchFamily="18" charset="0"/>
              </a:rPr>
              <a:t>Sharable</a:t>
            </a:r>
            <a:r>
              <a:rPr lang="ja-JP" altLang="en-US" sz="2400" dirty="0">
                <a:latin typeface="Times New Roman" panose="02020603050405020304" pitchFamily="18" charset="0"/>
              </a:rPr>
              <a:t>　</a:t>
            </a:r>
            <a:r>
              <a:rPr lang="en-US" altLang="ja-JP" sz="2400" dirty="0">
                <a:latin typeface="Times New Roman" panose="02020603050405020304" pitchFamily="18" charset="0"/>
              </a:rPr>
              <a:t>I</a:t>
            </a:r>
            <a:r>
              <a:rPr lang="ja-JP" altLang="en-US" sz="2400" dirty="0">
                <a:latin typeface="Times New Roman" panose="02020603050405020304" pitchFamily="18" charset="0"/>
              </a:rPr>
              <a:t>：</a:t>
            </a:r>
            <a:r>
              <a:rPr lang="en-US" altLang="ja-JP" sz="2400" dirty="0">
                <a:latin typeface="Times New Roman" panose="02020603050405020304" pitchFamily="18" charset="0"/>
              </a:rPr>
              <a:t>Invalidated</a:t>
            </a:r>
          </a:p>
        </p:txBody>
      </p:sp>
      <p:sp>
        <p:nvSpPr>
          <p:cNvPr id="40964" name="Oval 4"/>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１</a:t>
            </a:r>
            <a:endParaRPr lang="en-US" altLang="ja-JP" sz="1800" dirty="0">
              <a:latin typeface="Times New Roman" panose="02020603050405020304" pitchFamily="18" charset="0"/>
            </a:endParaRPr>
          </a:p>
        </p:txBody>
      </p:sp>
      <p:sp>
        <p:nvSpPr>
          <p:cNvPr id="40965" name="Rectangle 5"/>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0966" name="Line 6"/>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67" name="Line 7"/>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68" name="AutoShape 8"/>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0969" name="Group 9"/>
          <p:cNvGrpSpPr>
            <a:grpSpLocks/>
          </p:cNvGrpSpPr>
          <p:nvPr/>
        </p:nvGrpSpPr>
        <p:grpSpPr bwMode="auto">
          <a:xfrm>
            <a:off x="4953000" y="2743200"/>
            <a:ext cx="762000" cy="2514600"/>
            <a:chOff x="672" y="2208"/>
            <a:chExt cx="480" cy="1584"/>
          </a:xfrm>
        </p:grpSpPr>
        <p:sp>
          <p:nvSpPr>
            <p:cNvPr id="40996" name="Oval 10"/>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３</a:t>
              </a:r>
              <a:endParaRPr lang="en-US" altLang="ja-JP" sz="1800" dirty="0">
                <a:latin typeface="Times New Roman" panose="02020603050405020304" pitchFamily="18" charset="0"/>
              </a:endParaRPr>
            </a:p>
          </p:txBody>
        </p:sp>
        <p:sp>
          <p:nvSpPr>
            <p:cNvPr id="40997" name="Rectangle 11"/>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sp>
          <p:nvSpPr>
            <p:cNvPr id="40998" name="Line 12"/>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9" name="Line 13"/>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0970" name="Group 14"/>
          <p:cNvGrpSpPr>
            <a:grpSpLocks/>
          </p:cNvGrpSpPr>
          <p:nvPr/>
        </p:nvGrpSpPr>
        <p:grpSpPr bwMode="auto">
          <a:xfrm>
            <a:off x="3505200" y="2743200"/>
            <a:ext cx="762000" cy="2514600"/>
            <a:chOff x="672" y="2208"/>
            <a:chExt cx="480" cy="1584"/>
          </a:xfrm>
        </p:grpSpPr>
        <p:sp>
          <p:nvSpPr>
            <p:cNvPr id="40992" name="Oval 15"/>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２</a:t>
              </a:r>
              <a:endParaRPr lang="en-US" altLang="ja-JP" sz="1800" dirty="0">
                <a:latin typeface="Times New Roman" panose="02020603050405020304" pitchFamily="18" charset="0"/>
              </a:endParaRPr>
            </a:p>
          </p:txBody>
        </p:sp>
        <p:sp>
          <p:nvSpPr>
            <p:cNvPr id="40993" name="Rectangle 16"/>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0994" name="Line 17"/>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5" name="Line 18"/>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0971" name="Group 19"/>
          <p:cNvGrpSpPr>
            <a:grpSpLocks/>
          </p:cNvGrpSpPr>
          <p:nvPr/>
        </p:nvGrpSpPr>
        <p:grpSpPr bwMode="auto">
          <a:xfrm>
            <a:off x="6400800" y="2743200"/>
            <a:ext cx="762000" cy="2514600"/>
            <a:chOff x="672" y="2208"/>
            <a:chExt cx="480" cy="1584"/>
          </a:xfrm>
        </p:grpSpPr>
        <p:sp>
          <p:nvSpPr>
            <p:cNvPr id="40988" name="Oval 20"/>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４</a:t>
              </a:r>
              <a:endParaRPr lang="en-US" altLang="ja-JP" sz="1800" dirty="0">
                <a:latin typeface="Times New Roman" panose="02020603050405020304" pitchFamily="18" charset="0"/>
              </a:endParaRPr>
            </a:p>
          </p:txBody>
        </p:sp>
        <p:sp>
          <p:nvSpPr>
            <p:cNvPr id="40989" name="Rectangle 21"/>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0990" name="Line 22"/>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91" name="Line 23"/>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0972" name="Rectangle 24"/>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0973" name="Text Box 25"/>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0974" name="Line 26"/>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0975" name="Group 27"/>
          <p:cNvGrpSpPr>
            <a:grpSpLocks/>
          </p:cNvGrpSpPr>
          <p:nvPr/>
        </p:nvGrpSpPr>
        <p:grpSpPr bwMode="auto">
          <a:xfrm>
            <a:off x="1295400" y="3032125"/>
            <a:ext cx="962025" cy="633413"/>
            <a:chOff x="806" y="2078"/>
            <a:chExt cx="606" cy="399"/>
          </a:xfrm>
        </p:grpSpPr>
        <p:sp>
          <p:nvSpPr>
            <p:cNvPr id="40986" name="Text Box 28"/>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0987" name="Text Box 29"/>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66271" name="Line 31"/>
          <p:cNvSpPr>
            <a:spLocks noChangeShapeType="1"/>
          </p:cNvSpPr>
          <p:nvPr/>
        </p:nvSpPr>
        <p:spPr bwMode="auto">
          <a:xfrm>
            <a:off x="4343400" y="1676400"/>
            <a:ext cx="914400" cy="1752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272" name="Text Box 32"/>
          <p:cNvSpPr txBox="1">
            <a:spLocks noChangeArrowheads="1"/>
          </p:cNvSpPr>
          <p:nvPr/>
        </p:nvSpPr>
        <p:spPr bwMode="auto">
          <a:xfrm>
            <a:off x="2133600" y="342900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US</a:t>
            </a:r>
          </a:p>
        </p:txBody>
      </p:sp>
      <p:sp>
        <p:nvSpPr>
          <p:cNvPr id="266273" name="Text Box 33"/>
          <p:cNvSpPr txBox="1">
            <a:spLocks noChangeArrowheads="1"/>
          </p:cNvSpPr>
          <p:nvPr/>
        </p:nvSpPr>
        <p:spPr bwMode="auto">
          <a:xfrm>
            <a:off x="5029200" y="342900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US</a:t>
            </a:r>
          </a:p>
        </p:txBody>
      </p:sp>
      <p:grpSp>
        <p:nvGrpSpPr>
          <p:cNvPr id="7" name="Group 37"/>
          <p:cNvGrpSpPr>
            <a:grpSpLocks/>
          </p:cNvGrpSpPr>
          <p:nvPr/>
        </p:nvGrpSpPr>
        <p:grpSpPr bwMode="auto">
          <a:xfrm>
            <a:off x="4800600" y="4114800"/>
            <a:ext cx="457200" cy="457200"/>
            <a:chOff x="864" y="2592"/>
            <a:chExt cx="288" cy="288"/>
          </a:xfrm>
        </p:grpSpPr>
        <p:sp>
          <p:nvSpPr>
            <p:cNvPr id="40982" name="Line 38"/>
            <p:cNvSpPr>
              <a:spLocks noChangeShapeType="1"/>
            </p:cNvSpPr>
            <p:nvPr/>
          </p:nvSpPr>
          <p:spPr bwMode="auto">
            <a:xfrm>
              <a:off x="1152" y="2640"/>
              <a:ext cx="0" cy="24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83" name="Text Box 39"/>
            <p:cNvSpPr txBox="1">
              <a:spLocks noChangeArrowheads="1"/>
            </p:cNvSpPr>
            <p:nvPr/>
          </p:nvSpPr>
          <p:spPr bwMode="auto">
            <a:xfrm>
              <a:off x="864" y="2592"/>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pic>
        <p:nvPicPr>
          <p:cNvPr id="2" name="オーディオ 1">
            <a:hlinkClick r:id="" action="ppaction://media"/>
            <a:extLst>
              <a:ext uri="{FF2B5EF4-FFF2-40B4-BE49-F238E27FC236}">
                <a16:creationId xmlns:a16="http://schemas.microsoft.com/office/drawing/2014/main" id="{54EC3A0B-AC93-4D01-8DA0-97BEABB940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35"/>
    </mc:Choice>
    <mc:Fallback xmlns="">
      <p:transition spd="slow" advTm="5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10" x="9053513" y="3821113"/>
          <p14:tracePt t="2218" x="8988425" y="3848100"/>
          <p14:tracePt t="2226" x="8934450" y="3857625"/>
          <p14:tracePt t="2235" x="8870950" y="3857625"/>
          <p14:tracePt t="2242" x="8815388" y="3857625"/>
          <p14:tracePt t="2250" x="8761413" y="3857625"/>
          <p14:tracePt t="2258" x="8705850" y="3857625"/>
          <p14:tracePt t="2267" x="8632825" y="3857625"/>
          <p14:tracePt t="2274" x="8578850" y="3857625"/>
          <p14:tracePt t="2283" x="8515350" y="3857625"/>
          <p14:tracePt t="2290" x="8459788" y="3857625"/>
          <p14:tracePt t="2300" x="8405813" y="3857625"/>
          <p14:tracePt t="2306" x="8350250" y="3857625"/>
          <p14:tracePt t="2314" x="8296275" y="3857625"/>
          <p14:tracePt t="2322" x="8223250" y="3857625"/>
          <p14:tracePt t="2330" x="8140700" y="3857625"/>
          <p14:tracePt t="2338" x="8031163" y="3857625"/>
          <p14:tracePt t="2346" x="7958138" y="3857625"/>
          <p14:tracePt t="2354" x="7850188" y="3857625"/>
          <p14:tracePt t="2362" x="7758113" y="3857625"/>
          <p14:tracePt t="2370" x="7612063" y="3857625"/>
          <p14:tracePt t="2378" x="7466013" y="3857625"/>
          <p14:tracePt t="2386" x="7302500" y="3857625"/>
          <p14:tracePt t="2394" x="7212013" y="3857625"/>
          <p14:tracePt t="2402" x="7065963" y="3857625"/>
          <p14:tracePt t="2410" x="6919913" y="3857625"/>
          <p14:tracePt t="2418" x="6773863" y="3857625"/>
          <p14:tracePt t="2426" x="6664325" y="3857625"/>
          <p14:tracePt t="2434" x="6573838" y="3857625"/>
          <p14:tracePt t="2442" x="6518275" y="3857625"/>
          <p14:tracePt t="2451" x="6464300" y="3857625"/>
          <p14:tracePt t="2458" x="6445250" y="3857625"/>
          <p14:tracePt t="2474" x="6427788" y="3857625"/>
          <p14:tracePt t="2484" x="6399213" y="3840163"/>
          <p14:tracePt t="2490" x="6372225" y="3821113"/>
          <p14:tracePt t="2500" x="6345238" y="3784600"/>
          <p14:tracePt t="2506" x="6281738" y="3757613"/>
          <p14:tracePt t="2517" x="6235700" y="3738563"/>
          <p14:tracePt t="2522" x="6126163" y="3711575"/>
          <p14:tracePt t="2531" x="6007100" y="3684588"/>
          <p14:tracePt t="2538" x="5880100" y="3657600"/>
          <p14:tracePt t="2546" x="5734050" y="3638550"/>
          <p14:tracePt t="2554" x="5607050" y="3611563"/>
          <p14:tracePt t="2562" x="5397500" y="3575050"/>
          <p14:tracePt t="2570" x="5268913" y="3548063"/>
          <p14:tracePt t="2578" x="5132388" y="3519488"/>
          <p14:tracePt t="2588" x="5005388" y="3446463"/>
          <p14:tracePt t="2594" x="4886325" y="3429000"/>
          <p14:tracePt t="2602" x="4776788" y="3355975"/>
          <p14:tracePt t="2610" x="4676775" y="3319463"/>
          <p14:tracePt t="2618" x="4613275" y="3273425"/>
          <p14:tracePt t="2626" x="4513263" y="3236913"/>
          <p14:tracePt t="2634" x="4484688" y="3200400"/>
          <p14:tracePt t="2642" x="4457700" y="3155950"/>
          <p14:tracePt t="2650" x="4421188" y="3090863"/>
          <p14:tracePt t="2658" x="4413250" y="3082925"/>
          <p14:tracePt t="2667" x="4376738" y="3046413"/>
          <p14:tracePt t="2674" x="4340225" y="3000375"/>
          <p14:tracePt t="2683" x="4321175" y="2963863"/>
          <p14:tracePt t="2690" x="4275138" y="2936875"/>
          <p14:tracePt t="2700" x="4238625" y="2900363"/>
          <p14:tracePt t="2706" x="4221163" y="2881313"/>
          <p14:tracePt t="2716" x="4202113" y="2863850"/>
          <p14:tracePt t="2722" x="4194175" y="2844800"/>
          <p14:tracePt t="2730" x="4175125" y="2827338"/>
          <p14:tracePt t="2738" x="4175125" y="2817813"/>
          <p14:tracePt t="2746" x="4175125" y="2808288"/>
          <p14:tracePt t="2754" x="4165600" y="2771775"/>
          <p14:tracePt t="2762" x="4165600" y="2763838"/>
          <p14:tracePt t="2770" x="4165600" y="2735263"/>
          <p14:tracePt t="2778" x="4157663" y="2735263"/>
          <p14:tracePt t="2802" x="4157663" y="2727325"/>
          <p14:tracePt t="2883" x="4157663" y="2754313"/>
          <p14:tracePt t="2890" x="4165600" y="2790825"/>
          <p14:tracePt t="2899" x="4211638" y="2836863"/>
          <p14:tracePt t="2906" x="4267200" y="2881313"/>
          <p14:tracePt t="2916" x="4294188" y="2900363"/>
          <p14:tracePt t="2922" x="4330700" y="2946400"/>
          <p14:tracePt t="2930" x="4394200" y="3000375"/>
          <p14:tracePt t="2938" x="4513263" y="3073400"/>
          <p14:tracePt t="2946" x="4613275" y="3146425"/>
          <p14:tracePt t="2954" x="4703763" y="3192463"/>
          <p14:tracePt t="2962" x="4803775" y="3228975"/>
          <p14:tracePt t="2970" x="4941888" y="3292475"/>
          <p14:tracePt t="2978" x="5005388" y="3309938"/>
          <p14:tracePt t="2987" x="5086350" y="3365500"/>
          <p14:tracePt t="2994" x="5151438" y="3419475"/>
          <p14:tracePt t="3004" x="5195888" y="3446463"/>
          <p14:tracePt t="3010" x="5214938" y="3465513"/>
          <p14:tracePt t="3018" x="5232400" y="3482975"/>
          <p14:tracePt t="3027" x="5251450" y="3502025"/>
          <p14:tracePt t="3034" x="5251450" y="3511550"/>
          <p14:tracePt t="3042" x="5260975" y="3519488"/>
          <p14:tracePt t="3058" x="5260975" y="3538538"/>
          <p14:tracePt t="3067" x="5260975" y="3556000"/>
          <p14:tracePt t="3083" x="5260975" y="3565525"/>
          <p14:tracePt t="3090" x="5260975" y="3575050"/>
          <p14:tracePt t="3100" x="5287963" y="3621088"/>
          <p14:tracePt t="3116" x="5287963" y="3648075"/>
          <p14:tracePt t="3122" x="5287963" y="3665538"/>
          <p14:tracePt t="3130" x="5297488" y="3684588"/>
          <p14:tracePt t="3138" x="5305425" y="3702050"/>
          <p14:tracePt t="3146" x="5305425" y="3711575"/>
          <p14:tracePt t="3154" x="5305425" y="3730625"/>
          <p14:tracePt t="3162" x="5305425" y="3748088"/>
          <p14:tracePt t="3170" x="5305425" y="3757613"/>
          <p14:tracePt t="3178" x="5324475" y="3775075"/>
          <p14:tracePt t="3186" x="5324475" y="3784600"/>
          <p14:tracePt t="3202" x="5324475" y="3794125"/>
          <p14:tracePt t="3210" x="5324475" y="3811588"/>
          <p14:tracePt t="3234" x="5324475" y="3821113"/>
          <p14:tracePt t="3242" x="5334000" y="3830638"/>
          <p14:tracePt t="3515" x="5334000" y="3840163"/>
          <p14:tracePt t="3523" x="5305425" y="3821113"/>
          <p14:tracePt t="3531" x="5278438" y="3811588"/>
          <p14:tracePt t="3538" x="5241925" y="3775075"/>
          <p14:tracePt t="3554" x="5224463" y="3775075"/>
          <p14:tracePt t="3563" x="5214938" y="3767138"/>
          <p14:tracePt t="3651" x="5214938" y="3757613"/>
          <p14:tracePt t="3666" x="5214938" y="3748088"/>
          <p14:tracePt t="3675" x="5214938" y="3738563"/>
          <p14:tracePt t="3683" x="5195888" y="3721100"/>
          <p14:tracePt t="3707" x="5195888" y="3702050"/>
          <p14:tracePt t="3716" x="5195888" y="3694113"/>
          <p14:tracePt t="3731" x="5195888" y="3684588"/>
          <p14:tracePt t="3748" x="5195888" y="3675063"/>
          <p14:tracePt t="3754" x="5195888" y="3657600"/>
          <p14:tracePt t="3779" x="5195888" y="3648075"/>
          <p14:tracePt t="3787" x="5195888" y="3638550"/>
          <p14:tracePt t="3795" x="5195888" y="3611563"/>
          <p14:tracePt t="3803" x="5195888" y="3602038"/>
          <p14:tracePt t="3819" x="5195888" y="3592513"/>
          <p14:tracePt t="3827" x="5195888" y="3565525"/>
          <p14:tracePt t="3843" x="5195888" y="3556000"/>
          <p14:tracePt t="3852" x="5195888" y="3538538"/>
          <p14:tracePt t="3859" x="5205413" y="3519488"/>
          <p14:tracePt t="3868" x="5224463" y="3511550"/>
          <p14:tracePt t="3886" x="5297488" y="3492500"/>
          <p14:tracePt t="3891" x="5324475" y="3465513"/>
          <p14:tracePt t="3902" x="5351463" y="3465513"/>
          <p14:tracePt t="3907" x="5405438" y="3455988"/>
          <p14:tracePt t="3918" x="5441950" y="3455988"/>
          <p14:tracePt t="3922" x="5507038" y="3446463"/>
          <p14:tracePt t="3930" x="5543550" y="3446463"/>
          <p14:tracePt t="3938" x="5597525" y="3446463"/>
          <p14:tracePt t="3946" x="5624513" y="3446463"/>
          <p14:tracePt t="3953" x="5653088" y="3446463"/>
          <p14:tracePt t="3962" x="5670550" y="3446463"/>
          <p14:tracePt t="3970" x="5688013" y="3446463"/>
          <p14:tracePt t="3986" x="5707063" y="3446463"/>
          <p14:tracePt t="4002" x="5707063" y="3455988"/>
          <p14:tracePt t="4010" x="5707063" y="3465513"/>
          <p14:tracePt t="4026" x="5707063" y="3475038"/>
          <p14:tracePt t="4036" x="5707063" y="3492500"/>
          <p14:tracePt t="4045" x="5707063" y="3511550"/>
          <p14:tracePt t="4057" x="5707063" y="3519488"/>
          <p14:tracePt t="4065" x="5707063" y="3538538"/>
          <p14:tracePt t="4073" x="5707063" y="3548063"/>
          <p14:tracePt t="4089" x="5707063" y="3556000"/>
          <p14:tracePt t="4114" x="5707063" y="3592513"/>
          <p14:tracePt t="4131" x="5707063" y="3602038"/>
          <p14:tracePt t="4139" x="5697538" y="3629025"/>
          <p14:tracePt t="4147" x="5670550" y="3657600"/>
          <p14:tracePt t="4154" x="5653088" y="3675063"/>
          <p14:tracePt t="4163" x="5643563" y="3684588"/>
          <p14:tracePt t="4172" x="5634038" y="3694113"/>
          <p14:tracePt t="4179" x="5616575" y="3730625"/>
          <p14:tracePt t="4188" x="5597525" y="3748088"/>
          <p14:tracePt t="4194" x="5588000" y="3757613"/>
          <p14:tracePt t="4202" x="5580063" y="3757613"/>
          <p14:tracePt t="4210" x="5570538" y="3767138"/>
          <p14:tracePt t="4226" x="5561013" y="3767138"/>
          <p14:tracePt t="4234" x="5551488" y="3775075"/>
          <p14:tracePt t="4242" x="5543550" y="3775075"/>
          <p14:tracePt t="4250" x="5507038" y="3803650"/>
          <p14:tracePt t="4258" x="5461000" y="3821113"/>
          <p14:tracePt t="4267" x="5434013" y="3830638"/>
          <p14:tracePt t="4274" x="5405438" y="3848100"/>
          <p14:tracePt t="4283" x="5351463" y="3867150"/>
          <p14:tracePt t="4290" x="5305425" y="3884613"/>
          <p14:tracePt t="4300" x="5287963" y="3894138"/>
          <p14:tracePt t="4306" x="5224463" y="3921125"/>
          <p14:tracePt t="4316" x="5195888" y="3930650"/>
          <p14:tracePt t="4322" x="5168900" y="3940175"/>
          <p14:tracePt t="4330" x="5151438" y="3948113"/>
          <p14:tracePt t="4338" x="5141913" y="3957638"/>
          <p14:tracePt t="4362" x="5122863" y="3976688"/>
          <p14:tracePt t="4507" x="5168900" y="3976688"/>
          <p14:tracePt t="4516" x="5260975" y="3976688"/>
          <p14:tracePt t="4522" x="5461000" y="3948113"/>
          <p14:tracePt t="4532" x="5653088" y="3903663"/>
          <p14:tracePt t="4539" x="5880100" y="3867150"/>
          <p14:tracePt t="4547" x="6116638" y="3857625"/>
          <p14:tracePt t="4554" x="6335713" y="3803650"/>
          <p14:tracePt t="4562" x="6537325" y="3784600"/>
          <p14:tracePt t="4570" x="6737350" y="3775075"/>
          <p14:tracePt t="4578" x="6864350" y="3730625"/>
          <p14:tracePt t="4586" x="7029450" y="3702050"/>
          <p14:tracePt t="4594" x="7129463" y="3665538"/>
          <p14:tracePt t="4601" x="7312025" y="3638550"/>
          <p14:tracePt t="4609" x="7458075" y="3629025"/>
          <p14:tracePt t="4617" x="7612063" y="3592513"/>
          <p14:tracePt t="4625" x="7721600" y="3584575"/>
          <p14:tracePt t="4633" x="7867650" y="3548063"/>
          <p14:tracePt t="4641" x="7994650" y="3548063"/>
          <p14:tracePt t="4650" x="8159750" y="3511550"/>
          <p14:tracePt t="4658" x="8296275" y="3475038"/>
          <p14:tracePt t="4668" x="8442325" y="3429000"/>
          <p14:tracePt t="4675" x="8605838" y="3429000"/>
          <p14:tracePt t="4684" x="8770938" y="3429000"/>
          <p14:tracePt t="4691" x="8934450" y="3419475"/>
          <p14:tracePt t="4701" x="9024938" y="3419475"/>
          <p14:tracePt t="4707" x="9097963" y="3402013"/>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219200" y="152400"/>
            <a:ext cx="7772400" cy="1143000"/>
          </a:xfrm>
        </p:spPr>
        <p:txBody>
          <a:bodyPr/>
          <a:lstStyle/>
          <a:p>
            <a:pPr eaLnBrk="1" hangingPunct="1"/>
            <a:r>
              <a:rPr lang="en-US" altLang="ja-JP" sz="3800" dirty="0"/>
              <a:t>MOSI</a:t>
            </a:r>
            <a:r>
              <a:rPr lang="ja-JP" altLang="en-US" sz="3800" dirty="0"/>
              <a:t>プロトコル（</a:t>
            </a:r>
            <a:r>
              <a:rPr lang="en-US" altLang="ja-JP" sz="3800" dirty="0"/>
              <a:t>PU</a:t>
            </a:r>
            <a:r>
              <a:rPr lang="ja-JP" altLang="en-US" sz="3800" dirty="0"/>
              <a:t>の書き込み）</a:t>
            </a:r>
            <a:endParaRPr lang="en-US" altLang="ja-JP" sz="3800" dirty="0"/>
          </a:p>
        </p:txBody>
      </p:sp>
      <p:sp>
        <p:nvSpPr>
          <p:cNvPr id="41987"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1988"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US</a:t>
            </a:r>
          </a:p>
        </p:txBody>
      </p:sp>
      <p:sp>
        <p:nvSpPr>
          <p:cNvPr id="41989"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0"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1"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1992" name="Group 8"/>
          <p:cNvGrpSpPr>
            <a:grpSpLocks/>
          </p:cNvGrpSpPr>
          <p:nvPr/>
        </p:nvGrpSpPr>
        <p:grpSpPr bwMode="auto">
          <a:xfrm>
            <a:off x="4953000" y="2743200"/>
            <a:ext cx="762000" cy="2514600"/>
            <a:chOff x="672" y="2208"/>
            <a:chExt cx="480" cy="1584"/>
          </a:xfrm>
        </p:grpSpPr>
        <p:sp>
          <p:nvSpPr>
            <p:cNvPr id="42019"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2020"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US</a:t>
              </a:r>
            </a:p>
          </p:txBody>
        </p:sp>
        <p:sp>
          <p:nvSpPr>
            <p:cNvPr id="42021"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22"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993" name="Group 13"/>
          <p:cNvGrpSpPr>
            <a:grpSpLocks/>
          </p:cNvGrpSpPr>
          <p:nvPr/>
        </p:nvGrpSpPr>
        <p:grpSpPr bwMode="auto">
          <a:xfrm>
            <a:off x="3505200" y="2743200"/>
            <a:ext cx="762000" cy="2514600"/>
            <a:chOff x="672" y="2208"/>
            <a:chExt cx="480" cy="1584"/>
          </a:xfrm>
        </p:grpSpPr>
        <p:sp>
          <p:nvSpPr>
            <p:cNvPr id="42015"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2016"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2017"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18"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994" name="Group 18"/>
          <p:cNvGrpSpPr>
            <a:grpSpLocks/>
          </p:cNvGrpSpPr>
          <p:nvPr/>
        </p:nvGrpSpPr>
        <p:grpSpPr bwMode="auto">
          <a:xfrm>
            <a:off x="6400800" y="2743200"/>
            <a:ext cx="762000" cy="2514600"/>
            <a:chOff x="672" y="2208"/>
            <a:chExt cx="480" cy="1584"/>
          </a:xfrm>
        </p:grpSpPr>
        <p:sp>
          <p:nvSpPr>
            <p:cNvPr id="42011"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2012"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2013"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14"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995"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1996"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1997"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1998" name="Group 26"/>
          <p:cNvGrpSpPr>
            <a:grpSpLocks/>
          </p:cNvGrpSpPr>
          <p:nvPr/>
        </p:nvGrpSpPr>
        <p:grpSpPr bwMode="auto">
          <a:xfrm>
            <a:off x="1295400" y="3032125"/>
            <a:ext cx="962025" cy="633413"/>
            <a:chOff x="806" y="2078"/>
            <a:chExt cx="606" cy="399"/>
          </a:xfrm>
        </p:grpSpPr>
        <p:sp>
          <p:nvSpPr>
            <p:cNvPr id="42009"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2010"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29"/>
          <p:cNvGrpSpPr>
            <a:grpSpLocks/>
          </p:cNvGrpSpPr>
          <p:nvPr/>
        </p:nvGrpSpPr>
        <p:grpSpPr bwMode="auto">
          <a:xfrm>
            <a:off x="1660525" y="4114800"/>
            <a:ext cx="549275" cy="498475"/>
            <a:chOff x="1046" y="2592"/>
            <a:chExt cx="346" cy="314"/>
          </a:xfrm>
        </p:grpSpPr>
        <p:sp>
          <p:nvSpPr>
            <p:cNvPr id="42007" name="Line 30"/>
            <p:cNvSpPr>
              <a:spLocks noChangeShapeType="1"/>
            </p:cNvSpPr>
            <p:nvPr/>
          </p:nvSpPr>
          <p:spPr bwMode="auto">
            <a:xfrm flipV="1">
              <a:off x="1392" y="2592"/>
              <a:ext cx="0" cy="24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08" name="Text Box 31"/>
            <p:cNvSpPr txBox="1">
              <a:spLocks noChangeArrowheads="1"/>
            </p:cNvSpPr>
            <p:nvPr/>
          </p:nvSpPr>
          <p:spPr bwMode="auto">
            <a:xfrm>
              <a:off x="1046" y="2618"/>
              <a:ext cx="2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CC0000"/>
                  </a:solidFill>
                  <a:latin typeface="Times New Roman" panose="02020603050405020304" pitchFamily="18" charset="0"/>
                </a:rPr>
                <a:t>W</a:t>
              </a:r>
              <a:endParaRPr lang="en-US" altLang="ja-JP" sz="2400">
                <a:latin typeface="Times New Roman" panose="02020603050405020304" pitchFamily="18" charset="0"/>
              </a:endParaRPr>
            </a:p>
          </p:txBody>
        </p:sp>
      </p:grpSp>
      <p:sp>
        <p:nvSpPr>
          <p:cNvPr id="267296" name="Text Box 32"/>
          <p:cNvSpPr txBox="1">
            <a:spLocks noChangeArrowheads="1"/>
          </p:cNvSpPr>
          <p:nvPr/>
        </p:nvSpPr>
        <p:spPr bwMode="auto">
          <a:xfrm>
            <a:off x="2193925" y="3698875"/>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→OE</a:t>
            </a:r>
          </a:p>
        </p:txBody>
      </p:sp>
      <p:grpSp>
        <p:nvGrpSpPr>
          <p:cNvPr id="7" name="Group 33"/>
          <p:cNvGrpSpPr>
            <a:grpSpLocks/>
          </p:cNvGrpSpPr>
          <p:nvPr/>
        </p:nvGrpSpPr>
        <p:grpSpPr bwMode="auto">
          <a:xfrm>
            <a:off x="2209800" y="2590800"/>
            <a:ext cx="2971800" cy="762000"/>
            <a:chOff x="1392" y="1632"/>
            <a:chExt cx="1872" cy="480"/>
          </a:xfrm>
        </p:grpSpPr>
        <p:sp>
          <p:nvSpPr>
            <p:cNvPr id="42004" name="Line 34"/>
            <p:cNvSpPr>
              <a:spLocks noChangeShapeType="1"/>
            </p:cNvSpPr>
            <p:nvPr/>
          </p:nvSpPr>
          <p:spPr bwMode="auto">
            <a:xfrm flipV="1">
              <a:off x="1392" y="1632"/>
              <a:ext cx="0" cy="48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05" name="Line 35"/>
            <p:cNvSpPr>
              <a:spLocks noChangeShapeType="1"/>
            </p:cNvSpPr>
            <p:nvPr/>
          </p:nvSpPr>
          <p:spPr bwMode="auto">
            <a:xfrm>
              <a:off x="1392" y="1632"/>
              <a:ext cx="1872"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06" name="Line 36"/>
            <p:cNvSpPr>
              <a:spLocks noChangeShapeType="1"/>
            </p:cNvSpPr>
            <p:nvPr/>
          </p:nvSpPr>
          <p:spPr bwMode="auto">
            <a:xfrm>
              <a:off x="3264" y="1632"/>
              <a:ext cx="0" cy="480"/>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67301" name="Text Box 37"/>
          <p:cNvSpPr txBox="1">
            <a:spLocks noChangeArrowheads="1"/>
          </p:cNvSpPr>
          <p:nvPr/>
        </p:nvSpPr>
        <p:spPr bwMode="auto">
          <a:xfrm>
            <a:off x="5181600" y="37338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→I</a:t>
            </a:r>
          </a:p>
        </p:txBody>
      </p:sp>
      <p:sp>
        <p:nvSpPr>
          <p:cNvPr id="42003" name="Text Box 38"/>
          <p:cNvSpPr txBox="1">
            <a:spLocks noChangeArrowheads="1"/>
          </p:cNvSpPr>
          <p:nvPr/>
        </p:nvSpPr>
        <p:spPr bwMode="auto">
          <a:xfrm>
            <a:off x="2819400" y="5867459"/>
            <a:ext cx="6073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400" dirty="0">
                <a:latin typeface="Times New Roman" panose="02020603050405020304" pitchFamily="18" charset="0"/>
              </a:rPr>
              <a:t>無効化信号がバスを流れる</a:t>
            </a:r>
            <a:endParaRPr lang="en-US" altLang="ja-JP" sz="2400" dirty="0">
              <a:latin typeface="Times New Roman" panose="02020603050405020304" pitchFamily="18" charset="0"/>
            </a:endParaRPr>
          </a:p>
          <a:p>
            <a:pPr>
              <a:spcBef>
                <a:spcPct val="0"/>
              </a:spcBef>
              <a:buClrTx/>
              <a:buSzTx/>
              <a:buFontTx/>
              <a:buNone/>
            </a:pPr>
            <a:r>
              <a:rPr lang="ja-JP" altLang="en-US" sz="2400" dirty="0">
                <a:latin typeface="Times New Roman" panose="02020603050405020304" pitchFamily="18" charset="0"/>
              </a:rPr>
              <a:t>コピーは無効（</a:t>
            </a:r>
            <a:r>
              <a:rPr lang="en-US" altLang="ja-JP" sz="2400" dirty="0">
                <a:latin typeface="Times New Roman" panose="02020603050405020304" pitchFamily="18" charset="0"/>
              </a:rPr>
              <a:t>I)</a:t>
            </a:r>
            <a:r>
              <a:rPr lang="ja-JP" altLang="en-US" sz="2400" dirty="0">
                <a:latin typeface="Times New Roman" panose="02020603050405020304" pitchFamily="18" charset="0"/>
              </a:rPr>
              <a:t>になる→基本プロトコルと同じ</a:t>
            </a:r>
            <a:endParaRPr lang="en-US" altLang="ja-JP" sz="2400" dirty="0">
              <a:latin typeface="Times New Roman" panose="02020603050405020304" pitchFamily="18" charset="0"/>
            </a:endParaRPr>
          </a:p>
        </p:txBody>
      </p:sp>
      <p:sp>
        <p:nvSpPr>
          <p:cNvPr id="2" name="テキスト ボックス 1"/>
          <p:cNvSpPr txBox="1"/>
          <p:nvPr/>
        </p:nvSpPr>
        <p:spPr>
          <a:xfrm>
            <a:off x="4304936" y="2739799"/>
            <a:ext cx="813043" cy="369332"/>
          </a:xfrm>
          <a:prstGeom prst="rect">
            <a:avLst/>
          </a:prstGeom>
          <a:noFill/>
        </p:spPr>
        <p:txBody>
          <a:bodyPr wrap="none" rtlCol="0">
            <a:spAutoFit/>
          </a:bodyPr>
          <a:lstStyle/>
          <a:p>
            <a:r>
              <a:rPr kumimoji="1" lang="en-US" altLang="ja-JP" dirty="0"/>
              <a:t>snoop</a:t>
            </a:r>
            <a:endParaRPr kumimoji="1" lang="ja-JP" altLang="en-US" dirty="0"/>
          </a:p>
        </p:txBody>
      </p:sp>
      <p:sp>
        <p:nvSpPr>
          <p:cNvPr id="3" name="テキスト ボックス 2">
            <a:extLst>
              <a:ext uri="{FF2B5EF4-FFF2-40B4-BE49-F238E27FC236}">
                <a16:creationId xmlns:a16="http://schemas.microsoft.com/office/drawing/2014/main" id="{9A07D27B-4255-40C1-A342-3852F702302C}"/>
              </a:ext>
            </a:extLst>
          </p:cNvPr>
          <p:cNvSpPr txBox="1"/>
          <p:nvPr/>
        </p:nvSpPr>
        <p:spPr>
          <a:xfrm>
            <a:off x="482072" y="3397935"/>
            <a:ext cx="1499128" cy="646331"/>
          </a:xfrm>
          <a:prstGeom prst="rect">
            <a:avLst/>
          </a:prstGeom>
          <a:noFill/>
        </p:spPr>
        <p:txBody>
          <a:bodyPr wrap="none" rtlCol="0">
            <a:spAutoFit/>
          </a:bodyPr>
          <a:lstStyle/>
          <a:p>
            <a:r>
              <a:rPr kumimoji="1" lang="ja-JP" altLang="en-US" dirty="0"/>
              <a:t>しかし、ここで</a:t>
            </a:r>
            <a:endParaRPr kumimoji="1" lang="en-US" altLang="ja-JP" dirty="0"/>
          </a:p>
          <a:p>
            <a:r>
              <a:rPr lang="en-US" altLang="ja-JP" dirty="0"/>
              <a:t>Owner</a:t>
            </a:r>
            <a:r>
              <a:rPr lang="ja-JP" altLang="en-US" dirty="0"/>
              <a:t>になる</a:t>
            </a:r>
            <a:endParaRPr kumimoji="1" lang="ja-JP" altLang="en-US" dirty="0"/>
          </a:p>
        </p:txBody>
      </p:sp>
      <p:pic>
        <p:nvPicPr>
          <p:cNvPr id="4" name="オーディオ 3">
            <a:hlinkClick r:id="" action="ppaction://media"/>
            <a:extLst>
              <a:ext uri="{FF2B5EF4-FFF2-40B4-BE49-F238E27FC236}">
                <a16:creationId xmlns:a16="http://schemas.microsoft.com/office/drawing/2014/main" id="{4B0A1FC2-F1FE-4B20-9068-D956902627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98"/>
    </mc:Choice>
    <mc:Fallback xmlns="">
      <p:transition spd="slow" advTm="24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22" x="8761413" y="4067175"/>
          <p14:tracePt t="1231" x="8469313" y="4130675"/>
          <p14:tracePt t="1238" x="8177213" y="4203700"/>
          <p14:tracePt t="1251" x="7977188" y="4276725"/>
          <p14:tracePt t="1253" x="7867650" y="4303713"/>
          <p14:tracePt t="1261" x="7758113" y="4332288"/>
          <p14:tracePt t="1269" x="7675563" y="4368800"/>
          <p14:tracePt t="1277" x="7594600" y="4395788"/>
          <p14:tracePt t="1285" x="7539038" y="4405313"/>
          <p14:tracePt t="1293" x="7439025" y="4432300"/>
          <p14:tracePt t="1301" x="7319963" y="4495800"/>
          <p14:tracePt t="1309" x="7265988" y="4505325"/>
          <p14:tracePt t="1317" x="7202488" y="4532313"/>
          <p14:tracePt t="1325" x="7102475" y="4559300"/>
          <p14:tracePt t="1334" x="7029450" y="4568825"/>
          <p14:tracePt t="1340" x="6946900" y="4595813"/>
          <p14:tracePt t="1349" x="6856413" y="4624388"/>
          <p14:tracePt t="1357" x="6764338" y="4624388"/>
          <p14:tracePt t="1364" x="6700838" y="4632325"/>
          <p14:tracePt t="1373" x="6627813" y="4632325"/>
          <p14:tracePt t="1381" x="6554788" y="4660900"/>
          <p14:tracePt t="1389" x="6508750" y="4660900"/>
          <p14:tracePt t="1398" x="6464300" y="4668838"/>
          <p14:tracePt t="1405" x="6427788" y="4668838"/>
          <p14:tracePt t="1415" x="6408738" y="4668838"/>
          <p14:tracePt t="1421" x="6354763" y="4687888"/>
          <p14:tracePt t="1434" x="6335713" y="4687888"/>
          <p14:tracePt t="1438" x="6291263" y="4697413"/>
          <p14:tracePt t="1450" x="6254750" y="4697413"/>
          <p14:tracePt t="1454" x="6153150" y="4697413"/>
          <p14:tracePt t="1462" x="6135688" y="4697413"/>
          <p14:tracePt t="1470" x="6062663" y="4705350"/>
          <p14:tracePt t="1479" x="6007100" y="4732338"/>
          <p14:tracePt t="1485" x="5907088" y="4732338"/>
          <p14:tracePt t="1493" x="5834063" y="4741863"/>
          <p14:tracePt t="1501" x="5743575" y="4741863"/>
          <p14:tracePt t="1509" x="5634038" y="4760913"/>
          <p14:tracePt t="1517" x="5551488" y="4787900"/>
          <p14:tracePt t="1525" x="5461000" y="4797425"/>
          <p14:tracePt t="1533" x="5360988" y="4814888"/>
          <p14:tracePt t="1541" x="5268913" y="4814888"/>
          <p14:tracePt t="1549" x="5178425" y="4814888"/>
          <p14:tracePt t="1557" x="5105400" y="4814888"/>
          <p14:tracePt t="1566" x="4978400" y="4814888"/>
          <p14:tracePt t="1573" x="4868863" y="4814888"/>
          <p14:tracePt t="1581" x="4759325" y="4814888"/>
          <p14:tracePt t="1589" x="4649788" y="4814888"/>
          <p14:tracePt t="1598" x="4622800" y="4814888"/>
          <p14:tracePt t="1605" x="4549775" y="4814888"/>
          <p14:tracePt t="1615" x="4457700" y="4814888"/>
          <p14:tracePt t="1621" x="4384675" y="4814888"/>
          <p14:tracePt t="1632" x="4330700" y="4814888"/>
          <p14:tracePt t="1638" x="4257675" y="4814888"/>
          <p14:tracePt t="1648" x="4111625" y="4824413"/>
          <p14:tracePt t="1654" x="4029075" y="4824413"/>
          <p14:tracePt t="1662" x="3919538" y="4851400"/>
          <p14:tracePt t="1669" x="3829050" y="4870450"/>
          <p14:tracePt t="1678" x="3738563" y="4870450"/>
          <p14:tracePt t="1685" x="3656013" y="4870450"/>
          <p14:tracePt t="1694" x="3563938" y="4870450"/>
          <p14:tracePt t="1701" x="3490913" y="4870450"/>
          <p14:tracePt t="1710" x="3455988" y="4870450"/>
          <p14:tracePt t="1718" x="3373438" y="4870450"/>
          <p14:tracePt t="1726" x="3309938" y="4870450"/>
          <p14:tracePt t="1734" x="3254375" y="4870450"/>
          <p14:tracePt t="1742" x="3200400" y="4870450"/>
          <p14:tracePt t="1749" x="3144838" y="4870450"/>
          <p14:tracePt t="1758" x="3100388" y="4870450"/>
          <p14:tracePt t="1766" x="3063875" y="4870450"/>
          <p14:tracePt t="1774" x="3017838" y="4878388"/>
          <p14:tracePt t="1782" x="2990850" y="4878388"/>
          <p14:tracePt t="1790" x="2962275" y="4887913"/>
          <p14:tracePt t="1799" x="2917825" y="4887913"/>
          <p14:tracePt t="1806" x="2862263" y="4887913"/>
          <p14:tracePt t="1816" x="2825750" y="4887913"/>
          <p14:tracePt t="1822" x="2808288" y="4887913"/>
          <p14:tracePt t="1832" x="2781300" y="4887913"/>
          <p14:tracePt t="1838" x="2762250" y="4887913"/>
          <p14:tracePt t="1849" x="2744788" y="4887913"/>
          <p14:tracePt t="1854" x="2725738" y="4887913"/>
          <p14:tracePt t="1862" x="2716213" y="4887913"/>
          <p14:tracePt t="1870" x="2698750" y="4887913"/>
          <p14:tracePt t="1878" x="2689225" y="4887913"/>
          <p14:tracePt t="1886" x="2679700" y="4887913"/>
          <p14:tracePt t="1919" x="2662238" y="4887913"/>
          <p14:tracePt t="1926" x="2652713" y="4887913"/>
          <p14:tracePt t="1934" x="2643188" y="4887913"/>
          <p14:tracePt t="1942" x="2635250" y="4887913"/>
          <p14:tracePt t="1951" x="2616200" y="4887913"/>
          <p14:tracePt t="1990" x="2598738" y="4887913"/>
          <p14:tracePt t="1997" x="2589213" y="4887913"/>
          <p14:tracePt t="2006" x="2570163" y="4870450"/>
          <p14:tracePt t="2015" x="2562225" y="4860925"/>
          <p14:tracePt t="2033" x="2552700" y="4841875"/>
          <p14:tracePt t="2062" x="2543175" y="4833938"/>
          <p14:tracePt t="2110" x="2525713" y="4814888"/>
          <p14:tracePt t="2278" x="2516188" y="4814888"/>
          <p14:tracePt t="2446" x="2506663" y="4805363"/>
          <p14:tracePt t="2534" x="2506663" y="4797425"/>
          <p14:tracePt t="2542" x="2506663" y="4787900"/>
          <p14:tracePt t="2558" x="2506663" y="4778375"/>
          <p14:tracePt t="2574" x="2489200" y="4768850"/>
          <p14:tracePt t="2614" x="2479675" y="4768850"/>
          <p14:tracePt t="2677" x="2452688" y="4768850"/>
          <p14:tracePt t="2685" x="2443163" y="4768850"/>
          <p14:tracePt t="2693" x="2416175" y="4768850"/>
          <p14:tracePt t="2701" x="2389188" y="4768850"/>
          <p14:tracePt t="2709" x="2360613" y="4768850"/>
          <p14:tracePt t="2718" x="2343150" y="4768850"/>
          <p14:tracePt t="2726" x="2333625" y="4768850"/>
          <p14:tracePt t="2742" x="2324100" y="4768850"/>
          <p14:tracePt t="2990" x="2316163" y="4760913"/>
          <p14:tracePt t="2997" x="2316163" y="4732338"/>
          <p14:tracePt t="3006" x="2316163" y="4714875"/>
          <p14:tracePt t="3014" x="2316163" y="4697413"/>
          <p14:tracePt t="3022" x="2316163" y="4651375"/>
          <p14:tracePt t="3032" x="2316163" y="4641850"/>
          <p14:tracePt t="3038" x="2316163" y="4605338"/>
          <p14:tracePt t="3049" x="2316163" y="4568825"/>
          <p14:tracePt t="3054" x="2316163" y="4559300"/>
          <p14:tracePt t="3062" x="2316163" y="4541838"/>
          <p14:tracePt t="3069" x="2316163" y="4522788"/>
          <p14:tracePt t="3078" x="2316163" y="4505325"/>
          <p14:tracePt t="3086" x="2316163" y="4495800"/>
          <p14:tracePt t="3094" x="2316163" y="4486275"/>
          <p14:tracePt t="3102" x="2316163" y="4468813"/>
          <p14:tracePt t="3110" x="2316163" y="4449763"/>
          <p14:tracePt t="3118" x="2316163" y="4432300"/>
          <p14:tracePt t="3126" x="2324100" y="4413250"/>
          <p14:tracePt t="3134" x="2324100" y="4386263"/>
          <p14:tracePt t="3142" x="2324100" y="4376738"/>
          <p14:tracePt t="3149" x="2324100" y="4349750"/>
          <p14:tracePt t="3158" x="2324100" y="4332288"/>
          <p14:tracePt t="3166" x="2333625" y="4322763"/>
          <p14:tracePt t="3174" x="2333625" y="4303713"/>
          <p14:tracePt t="3182" x="2333625" y="4295775"/>
          <p14:tracePt t="3198" x="2333625" y="4268788"/>
          <p14:tracePt t="3206" x="2333625" y="4259263"/>
          <p14:tracePt t="3222" x="2343150" y="4249738"/>
          <p14:tracePt t="3501" x="2352675" y="4240213"/>
          <p14:tracePt t="3517" x="2352675" y="4222750"/>
          <p14:tracePt t="3525" x="2360613" y="4213225"/>
          <p14:tracePt t="3574" x="2370138" y="4203700"/>
          <p14:tracePt t="4086" x="2370138" y="4176713"/>
          <p14:tracePt t="4094" x="2370138" y="4167188"/>
          <p14:tracePt t="4101" x="2370138" y="4159250"/>
          <p14:tracePt t="4142" x="2379663" y="4149725"/>
          <p14:tracePt t="4430" x="2389188" y="4149725"/>
          <p14:tracePt t="4925" x="2397125" y="4140200"/>
          <p14:tracePt t="4965" x="2397125" y="4130675"/>
          <p14:tracePt t="5213" x="2397125" y="4103688"/>
          <p14:tracePt t="5221" x="2397125" y="4094163"/>
          <p14:tracePt t="5237" x="2397125" y="4086225"/>
          <p14:tracePt t="5246" x="2397125" y="4076700"/>
          <p14:tracePt t="5269" x="2397125" y="4057650"/>
          <p14:tracePt t="5285" x="2397125" y="4049713"/>
          <p14:tracePt t="5630" x="2397125" y="4040188"/>
          <p14:tracePt t="5678" x="2397125" y="4021138"/>
          <p14:tracePt t="5949" x="2397125" y="4013200"/>
          <p14:tracePt t="5957" x="2397125" y="4003675"/>
          <p14:tracePt t="5965" x="2389188" y="3984625"/>
          <p14:tracePt t="5973" x="2360613" y="3957638"/>
          <p14:tracePt t="5989" x="2343150" y="3948113"/>
          <p14:tracePt t="6005" x="2343150" y="3930650"/>
          <p14:tracePt t="6014" x="2343150" y="3921125"/>
          <p14:tracePt t="6021" x="2343150" y="3911600"/>
          <p14:tracePt t="6031" x="2333625" y="3903663"/>
          <p14:tracePt t="6048" x="2324100" y="3875088"/>
          <p14:tracePt t="6062" x="2324100" y="3857625"/>
          <p14:tracePt t="6069" x="2324100" y="3848100"/>
          <p14:tracePt t="6077" x="2324100" y="3830638"/>
          <p14:tracePt t="6085" x="2324100" y="3794125"/>
          <p14:tracePt t="6101" x="2324100" y="3784600"/>
          <p14:tracePt t="6109" x="2324100" y="3748088"/>
          <p14:tracePt t="6117" x="2324100" y="3721100"/>
          <p14:tracePt t="6125" x="2324100" y="3694113"/>
          <p14:tracePt t="6133" x="2324100" y="3648075"/>
          <p14:tracePt t="6141" x="2324100" y="3621088"/>
          <p14:tracePt t="6149" x="2324100" y="3584575"/>
          <p14:tracePt t="6157" x="2324100" y="3529013"/>
          <p14:tracePt t="6165" x="2324100" y="3482975"/>
          <p14:tracePt t="6173" x="2324100" y="3455988"/>
          <p14:tracePt t="6180" x="2333625" y="3411538"/>
          <p14:tracePt t="6189" x="2343150" y="3382963"/>
          <p14:tracePt t="6198" x="2343150" y="3328988"/>
          <p14:tracePt t="6205" x="2343150" y="3292475"/>
          <p14:tracePt t="6214" x="2360613" y="3228975"/>
          <p14:tracePt t="6221" x="2360613" y="3200400"/>
          <p14:tracePt t="6231" x="2370138" y="3146425"/>
          <p14:tracePt t="6237" x="2397125" y="3082925"/>
          <p14:tracePt t="6247" x="2397125" y="3046413"/>
          <p14:tracePt t="6253" x="2397125" y="2990850"/>
          <p14:tracePt t="6262" x="2416175" y="2946400"/>
          <p14:tracePt t="6269" x="2425700" y="2881313"/>
          <p14:tracePt t="6277" x="2452688" y="2836863"/>
          <p14:tracePt t="6285" x="2452688" y="2808288"/>
          <p14:tracePt t="6293" x="2462213" y="2790825"/>
          <p14:tracePt t="6301" x="2462213" y="2771775"/>
          <p14:tracePt t="6309" x="2470150" y="2744788"/>
          <p14:tracePt t="6318" x="2470150" y="2735263"/>
          <p14:tracePt t="6325" x="2470150" y="2727325"/>
          <p14:tracePt t="6333" x="2479675" y="2717800"/>
          <p14:tracePt t="6566" x="2506663" y="2708275"/>
          <p14:tracePt t="6574" x="2652713" y="2744788"/>
          <p14:tracePt t="6581" x="2781300" y="2754313"/>
          <p14:tracePt t="6589" x="2925763" y="2771775"/>
          <p14:tracePt t="6598" x="3090863" y="2771775"/>
          <p14:tracePt t="6605" x="3236913" y="2771775"/>
          <p14:tracePt t="6614" x="3382963" y="2790825"/>
          <p14:tracePt t="6621" x="3563938" y="2790825"/>
          <p14:tracePt t="6632" x="3729038" y="2790825"/>
          <p14:tracePt t="6637" x="3875088" y="2790825"/>
          <p14:tracePt t="6647" x="4011613" y="2790825"/>
          <p14:tracePt t="6653" x="4094163" y="2790825"/>
          <p14:tracePt t="6661" x="4165600" y="2790825"/>
          <p14:tracePt t="6669" x="4257675" y="2790825"/>
          <p14:tracePt t="6677" x="4311650" y="2790825"/>
          <p14:tracePt t="6685" x="4330700" y="2790825"/>
          <p14:tracePt t="6693" x="4357688" y="2790825"/>
          <p14:tracePt t="6701" x="4367213" y="2790825"/>
          <p14:tracePt t="6709" x="4376738" y="2790825"/>
          <p14:tracePt t="6726" x="4384675" y="2790825"/>
          <p14:tracePt t="6798" x="4413250" y="2790825"/>
          <p14:tracePt t="6806" x="4430713" y="2790825"/>
          <p14:tracePt t="6813" x="4457700" y="2790825"/>
          <p14:tracePt t="6822" x="4521200" y="2781300"/>
          <p14:tracePt t="6833" x="4557713" y="2781300"/>
          <p14:tracePt t="6838" x="4586288" y="2781300"/>
          <p14:tracePt t="6848" x="4640263" y="2781300"/>
          <p14:tracePt t="6854" x="4676775" y="2781300"/>
          <p14:tracePt t="6862" x="4740275" y="2763838"/>
          <p14:tracePt t="6870" x="4767263" y="2763838"/>
          <p14:tracePt t="6878" x="4786313" y="2763838"/>
          <p14:tracePt t="6886" x="4795838" y="2763838"/>
          <p14:tracePt t="6894" x="4803775" y="2763838"/>
          <p14:tracePt t="6934" x="4813300" y="2754313"/>
          <p14:tracePt t="6958" x="4822825" y="2744788"/>
          <p14:tracePt t="6974" x="4832350" y="2735263"/>
          <p14:tracePt t="6981" x="4859338" y="2717800"/>
          <p14:tracePt t="6989" x="4876800" y="2717800"/>
          <p14:tracePt t="6998" x="4905375" y="2708275"/>
          <p14:tracePt t="7005" x="4941888" y="2698750"/>
          <p14:tracePt t="7015" x="4978400" y="2698750"/>
          <p14:tracePt t="7021" x="5022850" y="2690813"/>
          <p14:tracePt t="7037" x="5049838" y="2690813"/>
          <p14:tracePt t="7047" x="5059363" y="2690813"/>
          <p14:tracePt t="7053" x="5068888" y="2690813"/>
          <p14:tracePt t="7069" x="5086350" y="2690813"/>
          <p14:tracePt t="7086" x="5095875" y="2690813"/>
          <p14:tracePt t="7109" x="5105400" y="2690813"/>
          <p14:tracePt t="7158" x="5114925" y="2690813"/>
          <p14:tracePt t="7182" x="5132388" y="2690813"/>
          <p14:tracePt t="7214" x="5141913" y="2690813"/>
          <p14:tracePt t="7222" x="5151438" y="2690813"/>
          <p14:tracePt t="7253" x="5178425" y="2690813"/>
          <p14:tracePt t="7277" x="5187950" y="2690813"/>
          <p14:tracePt t="7310" x="5205413" y="2708275"/>
          <p14:tracePt t="8221" x="5178425" y="2754313"/>
          <p14:tracePt t="8230" x="5141913" y="2800350"/>
          <p14:tracePt t="8237" x="5141913" y="2827338"/>
          <p14:tracePt t="8246" x="5105400" y="2881313"/>
          <p14:tracePt t="8253" x="5105400" y="2946400"/>
          <p14:tracePt t="8262" x="5095875" y="2982913"/>
          <p14:tracePt t="8269" x="5095875" y="3036888"/>
          <p14:tracePt t="8277" x="5086350" y="3082925"/>
          <p14:tracePt t="8285" x="5086350" y="3090863"/>
          <p14:tracePt t="8293" x="5086350" y="3136900"/>
          <p14:tracePt t="8301" x="5086350" y="3146425"/>
          <p14:tracePt t="8309" x="5086350" y="3182938"/>
          <p14:tracePt t="8317" x="5086350" y="3192463"/>
          <p14:tracePt t="8325" x="5086350" y="3200400"/>
          <p14:tracePt t="8333" x="5086350" y="3209925"/>
          <p14:tracePt t="8357" x="5086350" y="3219450"/>
          <p14:tracePt t="8430" x="5086350" y="3228975"/>
          <p14:tracePt t="8589" x="5095875" y="3246438"/>
          <p14:tracePt t="8646" x="5105400" y="3255963"/>
          <p14:tracePt t="8782" x="5095875" y="3228975"/>
          <p14:tracePt t="8789" x="5086350" y="3209925"/>
          <p14:tracePt t="8797" x="5086350" y="3192463"/>
          <p14:tracePt t="8813" x="5078413" y="3173413"/>
          <p14:tracePt t="8821" x="5068888" y="3163888"/>
          <p14:tracePt t="9014" x="5068888" y="3182938"/>
          <p14:tracePt t="9022" x="5068888" y="3192463"/>
          <p14:tracePt t="9030" x="5068888" y="3209925"/>
          <p14:tracePt t="9038" x="5068888" y="3236913"/>
          <p14:tracePt t="9053" x="5095875" y="3273425"/>
          <p14:tracePt t="9069" x="5105400" y="3273425"/>
          <p14:tracePt t="9085" x="5114925" y="3282950"/>
          <p14:tracePt t="9094" x="5132388" y="3292475"/>
          <p14:tracePt t="9109" x="5141913" y="3292475"/>
          <p14:tracePt t="9117" x="5151438" y="3292475"/>
          <p14:tracePt t="9141" x="5159375" y="3292475"/>
          <p14:tracePt t="9149" x="5178425" y="3292475"/>
          <p14:tracePt t="9157" x="5195888" y="3292475"/>
          <p14:tracePt t="9166" x="5232400" y="3292475"/>
          <p14:tracePt t="9173" x="5241925" y="3292475"/>
          <p14:tracePt t="9181" x="5278438" y="3292475"/>
          <p14:tracePt t="9189" x="5305425" y="3282950"/>
          <p14:tracePt t="9198" x="5324475" y="3265488"/>
          <p14:tracePt t="9205" x="5341938" y="3255963"/>
          <p14:tracePt t="9214" x="5378450" y="3246438"/>
          <p14:tracePt t="9221" x="5387975" y="3246438"/>
          <p14:tracePt t="9231" x="5414963" y="3236913"/>
          <p14:tracePt t="9237" x="5414963" y="3228975"/>
          <p14:tracePt t="9247" x="5424488" y="3219450"/>
          <p14:tracePt t="9302" x="5434013" y="3219450"/>
          <p14:tracePt t="9310" x="5441950" y="3219450"/>
          <p14:tracePt t="9326" x="5461000" y="3219450"/>
          <p14:tracePt t="9349" x="5470525" y="3219450"/>
          <p14:tracePt t="9357" x="5470525" y="3228975"/>
          <p14:tracePt t="9365" x="5441950" y="3265488"/>
          <p14:tracePt t="9372" x="5378450" y="3328988"/>
          <p14:tracePt t="9380" x="5297488" y="3402013"/>
          <p14:tracePt t="9389" x="5260975" y="3419475"/>
          <p14:tracePt t="9398" x="5151438" y="3482975"/>
          <p14:tracePt t="9405" x="4978400" y="3584575"/>
          <p14:tracePt t="9413" x="4822825" y="3657600"/>
          <p14:tracePt t="9421" x="4667250" y="3730625"/>
          <p14:tracePt t="9429" x="4467225" y="3848100"/>
          <p14:tracePt t="9437" x="4294188" y="3930650"/>
          <p14:tracePt t="9446" x="4102100" y="4013200"/>
          <p14:tracePt t="9453" x="3992563" y="4040188"/>
          <p14:tracePt t="9461" x="3838575" y="4094163"/>
          <p14:tracePt t="9468" x="3673475" y="4159250"/>
          <p14:tracePt t="9476" x="3519488" y="4203700"/>
          <p14:tracePt t="9486" x="3390900" y="4232275"/>
          <p14:tracePt t="9494" x="3290888" y="4259263"/>
          <p14:tracePt t="9502" x="3236913" y="4276725"/>
          <p14:tracePt t="9510" x="3208338" y="4295775"/>
          <p14:tracePt t="9519" x="3190875" y="4303713"/>
          <p14:tracePt t="9782" x="3181350" y="4295775"/>
          <p14:tracePt t="9790" x="3181350" y="4286250"/>
          <p14:tracePt t="9798" x="3171825" y="4276725"/>
          <p14:tracePt t="9806" x="3154363" y="4276725"/>
          <p14:tracePt t="9815" x="3144838" y="4268788"/>
          <p14:tracePt t="9822" x="3136900" y="4259263"/>
          <p14:tracePt t="9832" x="3127375" y="4259263"/>
          <p14:tracePt t="9870" x="3117850" y="4259263"/>
          <p14:tracePt t="9910" x="3108325" y="4259263"/>
          <p14:tracePt t="9926" x="3100388" y="4249738"/>
          <p14:tracePt t="10094" x="3090863" y="4249738"/>
          <p14:tracePt t="10102" x="3063875" y="4259263"/>
          <p14:tracePt t="10110" x="3035300" y="4268788"/>
          <p14:tracePt t="10120" x="2981325" y="4268788"/>
          <p14:tracePt t="10126" x="2935288" y="4276725"/>
          <p14:tracePt t="10135" x="2908300" y="4286250"/>
          <p14:tracePt t="10142" x="2881313" y="4295775"/>
          <p14:tracePt t="10150" x="2862263" y="4303713"/>
          <p14:tracePt t="10157" x="2825750" y="4303713"/>
          <p14:tracePt t="10165" x="2808288" y="4303713"/>
          <p14:tracePt t="10173" x="2798763" y="4303713"/>
          <p14:tracePt t="10182" x="2789238" y="4303713"/>
          <p14:tracePt t="10197" x="2781300" y="4313238"/>
          <p14:tracePt t="10237" x="2771775" y="4313238"/>
          <p14:tracePt t="10270" x="2735263" y="4313238"/>
          <p14:tracePt t="10278" x="2725738" y="4313238"/>
          <p14:tracePt t="10286" x="2689225" y="4303713"/>
          <p14:tracePt t="10294" x="2662238" y="4303713"/>
          <p14:tracePt t="10302" x="2616200" y="4295775"/>
          <p14:tracePt t="10310" x="2562225" y="4286250"/>
          <p14:tracePt t="10319" x="2543175" y="4286250"/>
          <p14:tracePt t="10326" x="2516188" y="4268788"/>
          <p14:tracePt t="10336" x="2479675" y="4259263"/>
          <p14:tracePt t="10342" x="2470150" y="4249738"/>
          <p14:tracePt t="10374" x="2470150" y="4240213"/>
          <p14:tracePt t="10390" x="2470150" y="4232275"/>
          <p14:tracePt t="10398" x="2470150" y="4222750"/>
          <p14:tracePt t="10406" x="2470150" y="4213225"/>
          <p14:tracePt t="10415" x="2462213" y="4176713"/>
          <p14:tracePt t="10422" x="2452688" y="4167188"/>
          <p14:tracePt t="10446" x="2443163" y="4140200"/>
          <p14:tracePt t="10454" x="2443163" y="4130675"/>
          <p14:tracePt t="10464" x="2443163" y="4122738"/>
          <p14:tracePt t="10470" x="2443163" y="4094163"/>
          <p14:tracePt t="10478" x="2443163" y="4086225"/>
          <p14:tracePt t="10486" x="2443163" y="4067175"/>
          <p14:tracePt t="10494" x="2443163" y="4040188"/>
          <p14:tracePt t="10502" x="2443163" y="4013200"/>
          <p14:tracePt t="10510" x="2443163" y="4003675"/>
          <p14:tracePt t="10518" x="2443163" y="3994150"/>
          <p14:tracePt t="10526" x="2443163" y="3984625"/>
          <p14:tracePt t="10533" x="2443163" y="3976688"/>
          <p14:tracePt t="10542" x="2443163" y="3957638"/>
          <p14:tracePt t="10550" x="2443163" y="3948113"/>
          <p14:tracePt t="10558" x="2443163" y="3930650"/>
          <p14:tracePt t="10574" x="2443163" y="3911600"/>
          <p14:tracePt t="10581" x="2443163" y="3903663"/>
          <p14:tracePt t="10590" x="2443163" y="3875088"/>
          <p14:tracePt t="10606" x="2452688" y="3857625"/>
          <p14:tracePt t="10622" x="2462213" y="3830638"/>
          <p14:tracePt t="10631" x="2470150" y="3821113"/>
          <p14:tracePt t="10638" x="2489200" y="3794125"/>
          <p14:tracePt t="10648" x="2506663" y="3775075"/>
          <p14:tracePt t="10654" x="2525713" y="3767138"/>
          <p14:tracePt t="10664" x="2570163" y="3748088"/>
          <p14:tracePt t="10670" x="2598738" y="3721100"/>
          <p14:tracePt t="10678" x="2616200" y="3702050"/>
          <p14:tracePt t="10687" x="2643188" y="3684588"/>
          <p14:tracePt t="10694" x="2689225" y="3675063"/>
          <p14:tracePt t="10702" x="2752725" y="3665538"/>
          <p14:tracePt t="10709" x="2771775" y="3665538"/>
          <p14:tracePt t="10719" x="2808288" y="3665538"/>
          <p14:tracePt t="10726" x="2844800" y="3665538"/>
          <p14:tracePt t="10733" x="2871788" y="3657600"/>
          <p14:tracePt t="10741" x="2908300" y="3657600"/>
          <p14:tracePt t="10750" x="2935288" y="3657600"/>
          <p14:tracePt t="10758" x="2954338" y="3657600"/>
          <p14:tracePt t="10766" x="2981325" y="3657600"/>
          <p14:tracePt t="10774" x="2998788" y="3657600"/>
          <p14:tracePt t="10789" x="3044825" y="3657600"/>
          <p14:tracePt t="10806" x="3054350" y="3657600"/>
          <p14:tracePt t="10846" x="3063875" y="3657600"/>
          <p14:tracePt t="10854" x="3063875" y="3665538"/>
          <p14:tracePt t="10862" x="3063875" y="3684588"/>
          <p14:tracePt t="10870" x="3063875" y="3711575"/>
          <p14:tracePt t="10882" x="3063875" y="3721100"/>
          <p14:tracePt t="10886" x="3063875" y="3748088"/>
          <p14:tracePt t="10894" x="3063875" y="3757613"/>
          <p14:tracePt t="10902" x="3063875" y="3775075"/>
          <p14:tracePt t="10910" x="3063875" y="3784600"/>
          <p14:tracePt t="10918" x="3063875" y="3794125"/>
          <p14:tracePt t="10926" x="3063875" y="3803650"/>
          <p14:tracePt t="10941" x="3063875" y="3811588"/>
          <p14:tracePt t="10958" x="3063875" y="3830638"/>
          <p14:tracePt t="10981" x="3063875" y="3840163"/>
          <p14:tracePt t="10997" x="3063875" y="3848100"/>
          <p14:tracePt t="11054" x="3035300" y="3848100"/>
          <p14:tracePt t="11062" x="2971800" y="3840163"/>
          <p14:tracePt t="11069" x="2935288" y="3840163"/>
          <p14:tracePt t="11078" x="2881313" y="3811588"/>
          <p14:tracePt t="11086" x="2798763" y="3775075"/>
          <p14:tracePt t="11092" x="2752725" y="3767138"/>
          <p14:tracePt t="11100" x="2698750" y="3748088"/>
          <p14:tracePt t="11108" x="2616200" y="3738563"/>
          <p14:tracePt t="11117" x="2570163" y="3721100"/>
          <p14:tracePt t="11124" x="2533650" y="3702050"/>
          <p14:tracePt t="11133" x="2516188" y="3694113"/>
          <p14:tracePt t="11141" x="2498725" y="3694113"/>
          <p14:tracePt t="11149" x="2479675" y="3684588"/>
          <p14:tracePt t="11182" x="2470150" y="3684588"/>
          <p14:tracePt t="11189" x="2462213" y="3675063"/>
          <p14:tracePt t="11310" x="2452688" y="3675063"/>
          <p14:tracePt t="11318" x="2443163" y="3675063"/>
          <p14:tracePt t="11326" x="2433638" y="3684588"/>
          <p14:tracePt t="11390" x="2416175" y="3702050"/>
          <p14:tracePt t="11493" x="2416175" y="3721100"/>
          <p14:tracePt t="11501" x="2416175" y="3738563"/>
          <p14:tracePt t="11517" x="2416175" y="3748088"/>
          <p14:tracePt t="11525" x="2416175" y="3757613"/>
          <p14:tracePt t="11533" x="2416175" y="3767138"/>
          <p14:tracePt t="11542" x="2416175" y="3775075"/>
          <p14:tracePt t="11558" x="2416175" y="3784600"/>
          <p14:tracePt t="11565" x="2416175" y="3794125"/>
          <p14:tracePt t="11582" x="2425700" y="3794125"/>
          <p14:tracePt t="11701" x="2433638" y="3794125"/>
          <p14:tracePt t="11708" x="2443163" y="3784600"/>
          <p14:tracePt t="11717" x="2452688" y="3784600"/>
          <p14:tracePt t="11725" x="2452688" y="3767138"/>
          <p14:tracePt t="11733" x="2462213" y="3757613"/>
          <p14:tracePt t="11740" x="2462213" y="3748088"/>
          <p14:tracePt t="11748" x="2462213" y="3738563"/>
          <p14:tracePt t="11756" x="2470150" y="3721100"/>
          <p14:tracePt t="11772" x="2470150" y="3711575"/>
          <p14:tracePt t="11844" x="2479675" y="3702050"/>
          <p14:tracePt t="12005" x="2489200" y="3711575"/>
          <p14:tracePt t="12012" x="2533650" y="3721100"/>
          <p14:tracePt t="12021" x="2589213" y="3721100"/>
          <p14:tracePt t="12028" x="2635250" y="3730625"/>
          <p14:tracePt t="12037" x="2689225" y="3730625"/>
          <p14:tracePt t="12048" x="2708275" y="3730625"/>
          <p14:tracePt t="12054" x="2725738" y="3730625"/>
          <p14:tracePt t="12086" x="2735263" y="3730625"/>
          <p14:tracePt t="12390" x="2735263" y="3738563"/>
          <p14:tracePt t="12406" x="2735263" y="3748088"/>
          <p14:tracePt t="12574" x="2735263" y="3757613"/>
          <p14:tracePt t="12581" x="2735263" y="3767138"/>
          <p14:tracePt t="12589" x="2735263" y="3784600"/>
          <p14:tracePt t="12596" x="2735263" y="3803650"/>
          <p14:tracePt t="12605" x="2735263" y="3811588"/>
          <p14:tracePt t="12613" x="2735263" y="3840163"/>
          <p14:tracePt t="12621" x="2735263" y="3857625"/>
          <p14:tracePt t="12629" x="2735263" y="3875088"/>
          <p14:tracePt t="12637" x="2735263" y="3884613"/>
          <p14:tracePt t="12648" x="2735263" y="3894138"/>
          <p14:tracePt t="12654" x="2735263" y="3911600"/>
          <p14:tracePt t="12664" x="2735263" y="3930650"/>
          <p14:tracePt t="12670" x="2735263" y="3957638"/>
          <p14:tracePt t="12678" x="2725738" y="3994150"/>
          <p14:tracePt t="12694" x="2725738" y="4030663"/>
          <p14:tracePt t="12702" x="2725738" y="4040188"/>
          <p14:tracePt t="12710" x="2725738" y="4067175"/>
          <p14:tracePt t="12718" x="2725738" y="4076700"/>
          <p14:tracePt t="12734" x="2725738" y="4094163"/>
          <p14:tracePt t="12750" x="2725738" y="4103688"/>
          <p14:tracePt t="13006" x="2725738" y="4113213"/>
          <p14:tracePt t="13022" x="2725738" y="4122738"/>
          <p14:tracePt t="13030" x="2725738" y="4140200"/>
          <p14:tracePt t="13078" x="2716213" y="4159250"/>
          <p14:tracePt t="14326" x="2708275" y="4167188"/>
          <p14:tracePt t="14390" x="2698750" y="4167188"/>
          <p14:tracePt t="14422" x="2689225" y="4167188"/>
          <p14:tracePt t="14430" x="2679700" y="4167188"/>
          <p14:tracePt t="14438" x="2679700" y="4176713"/>
          <p14:tracePt t="14446" x="2671763" y="4186238"/>
          <p14:tracePt t="15269" x="2679700" y="4186238"/>
          <p14:tracePt t="16229" x="2689225" y="4186238"/>
          <p14:tracePt t="16237" x="2689225" y="4159250"/>
          <p14:tracePt t="16245" x="2689225" y="4130675"/>
          <p14:tracePt t="16254" x="2679700" y="4086225"/>
          <p14:tracePt t="16264" x="2671763" y="4049713"/>
          <p14:tracePt t="16270" x="2643188" y="4013200"/>
          <p14:tracePt t="16280" x="2643188" y="3994150"/>
          <p14:tracePt t="16294" x="2643188" y="3984625"/>
          <p14:tracePt t="16301" x="2643188" y="3957638"/>
          <p14:tracePt t="16309" x="2643188" y="3948113"/>
          <p14:tracePt t="16317" x="2643188" y="3921125"/>
          <p14:tracePt t="16325" x="2643188" y="3911600"/>
          <p14:tracePt t="16333" x="2643188" y="3903663"/>
          <p14:tracePt t="16341" x="2643188" y="3894138"/>
          <p14:tracePt t="16349" x="2643188" y="3884613"/>
          <p14:tracePt t="16357" x="2643188" y="3875088"/>
          <p14:tracePt t="16365" x="2643188" y="3867150"/>
          <p14:tracePt t="16446" x="2679700" y="3830638"/>
          <p14:tracePt t="16454" x="2752725" y="3811588"/>
          <p14:tracePt t="16463" x="2817813" y="3803650"/>
          <p14:tracePt t="16468" x="2889250" y="3784600"/>
          <p14:tracePt t="16477" x="2990850" y="3748088"/>
          <p14:tracePt t="16484" x="3017838" y="3738563"/>
          <p14:tracePt t="16492" x="3063875" y="3738563"/>
          <p14:tracePt t="16500" x="3081338" y="3730625"/>
          <p14:tracePt t="16508" x="3100388" y="3730625"/>
          <p14:tracePt t="16517" x="3117850" y="3711575"/>
          <p14:tracePt t="16677" x="3127375" y="3711575"/>
          <p14:tracePt t="16733" x="3127375" y="3730625"/>
          <p14:tracePt t="16741" x="3127375" y="3738563"/>
          <p14:tracePt t="16749" x="3127375" y="3748088"/>
          <p14:tracePt t="16765" x="3127375" y="3775075"/>
          <p14:tracePt t="16773" x="3127375" y="3784600"/>
          <p14:tracePt t="16781" x="3127375" y="3794125"/>
          <p14:tracePt t="16789" x="3117850" y="3830638"/>
          <p14:tracePt t="16798" x="3108325" y="3848100"/>
          <p14:tracePt t="16805" x="3090863" y="3867150"/>
          <p14:tracePt t="16814" x="3090863" y="3875088"/>
          <p14:tracePt t="16821" x="3090863" y="3894138"/>
          <p14:tracePt t="16831" x="3090863" y="3921125"/>
          <p14:tracePt t="16837" x="3090863" y="3940175"/>
          <p14:tracePt t="16846" x="3063875" y="3957638"/>
          <p14:tracePt t="16853" x="3063875" y="3967163"/>
          <p14:tracePt t="16863" x="3063875" y="3976688"/>
          <p14:tracePt t="16885" x="3054350" y="3994150"/>
          <p14:tracePt t="16894" x="3044825" y="4013200"/>
          <p14:tracePt t="16901" x="3017838" y="4030663"/>
          <p14:tracePt t="16909" x="3017838" y="4040188"/>
          <p14:tracePt t="16917" x="3008313" y="4057650"/>
          <p14:tracePt t="16925" x="2971800" y="4094163"/>
          <p14:tracePt t="16933" x="2962275" y="4094163"/>
          <p14:tracePt t="16942" x="2962275" y="4103688"/>
          <p14:tracePt t="16949" x="2935288" y="4130675"/>
          <p14:tracePt t="16958" x="2917825" y="4176713"/>
          <p14:tracePt t="16965" x="2908300" y="4186238"/>
          <p14:tracePt t="16973" x="2908300" y="4213225"/>
          <p14:tracePt t="16982" x="2881313" y="4222750"/>
          <p14:tracePt t="17294" x="2881313" y="4213225"/>
          <p14:tracePt t="17301" x="2908300" y="4195763"/>
          <p14:tracePt t="17309" x="2925763" y="4186238"/>
          <p14:tracePt t="17317" x="2935288" y="4176713"/>
          <p14:tracePt t="17325" x="2962275" y="4149725"/>
          <p14:tracePt t="17341" x="2971800" y="4140200"/>
          <p14:tracePt t="17349" x="2990850" y="4130675"/>
          <p14:tracePt t="17357" x="3008313" y="4122738"/>
          <p14:tracePt t="17367" x="3017838" y="4113213"/>
          <p14:tracePt t="17381" x="3017838" y="4094163"/>
          <p14:tracePt t="17389" x="3027363" y="4067175"/>
          <p14:tracePt t="17397" x="3027363" y="4057650"/>
          <p14:tracePt t="17405" x="3027363" y="4030663"/>
          <p14:tracePt t="17414" x="3027363" y="4013200"/>
          <p14:tracePt t="17421" x="3027363" y="3976688"/>
          <p14:tracePt t="17430" x="3027363" y="3957638"/>
          <p14:tracePt t="17437" x="3017838" y="3930650"/>
          <p14:tracePt t="17447" x="3008313" y="3903663"/>
          <p14:tracePt t="17453" x="3008313" y="3875088"/>
          <p14:tracePt t="17464" x="2998788" y="3857625"/>
          <p14:tracePt t="17470" x="2998788" y="3830638"/>
          <p14:tracePt t="17480" x="2990850" y="3811588"/>
          <p14:tracePt t="17485" x="2971800" y="3784600"/>
          <p14:tracePt t="17493" x="2971800" y="3775075"/>
          <p14:tracePt t="17501" x="2962275" y="3757613"/>
          <p14:tracePt t="17509" x="2962275" y="3738563"/>
          <p14:tracePt t="17517" x="2954338" y="3721100"/>
          <p14:tracePt t="17525" x="2944813" y="3694113"/>
          <p14:tracePt t="17533" x="2944813" y="3684588"/>
          <p14:tracePt t="17541" x="2925763" y="3657600"/>
          <p14:tracePt t="17549" x="2917825" y="3638550"/>
          <p14:tracePt t="17557" x="2908300" y="3629025"/>
          <p14:tracePt t="17565" x="2908300" y="3611563"/>
          <p14:tracePt t="17573" x="2871788" y="3584575"/>
          <p14:tracePt t="17582" x="2862263" y="3565525"/>
          <p14:tracePt t="17589" x="2844800" y="3538538"/>
          <p14:tracePt t="17598" x="2825750" y="3519488"/>
          <p14:tracePt t="17605" x="2808288" y="3492500"/>
          <p14:tracePt t="17613" x="2789238" y="3475038"/>
          <p14:tracePt t="17621" x="2744788" y="3438525"/>
          <p14:tracePt t="17630" x="2716213" y="3419475"/>
          <p14:tracePt t="17637" x="2689225" y="3382963"/>
          <p14:tracePt t="17646" x="2679700" y="3382963"/>
          <p14:tracePt t="17653" x="2662238" y="3375025"/>
          <p14:tracePt t="17663" x="2652713" y="3365500"/>
          <p14:tracePt t="17669" x="2643188" y="3346450"/>
          <p14:tracePt t="17679" x="2635250" y="3346450"/>
          <p14:tracePt t="17685" x="2616200" y="3338513"/>
          <p14:tracePt t="17693" x="2598738" y="3328988"/>
          <p14:tracePt t="17701" x="2562225" y="3309938"/>
          <p14:tracePt t="17709" x="2562225" y="3302000"/>
          <p14:tracePt t="17717" x="2533650" y="3302000"/>
          <p14:tracePt t="17725" x="2498725" y="3292475"/>
          <p14:tracePt t="17733" x="2489200" y="3282950"/>
          <p14:tracePt t="17749" x="2452688" y="3255963"/>
          <p14:tracePt t="17765" x="2443163" y="3255963"/>
          <p14:tracePt t="17773" x="2433638" y="3246438"/>
          <p14:tracePt t="17782" x="2433638" y="3236913"/>
          <p14:tracePt t="17789" x="2416175" y="3236913"/>
          <p14:tracePt t="17798" x="2397125" y="3219450"/>
          <p14:tracePt t="17813" x="2389188" y="3209925"/>
          <p14:tracePt t="17878" x="2379663" y="3200400"/>
          <p14:tracePt t="17890" x="2370138" y="3200400"/>
          <p14:tracePt t="17895" x="2352675" y="3192463"/>
          <p14:tracePt t="17909" x="2352675" y="3173413"/>
          <p14:tracePt t="17917" x="2343150" y="3163888"/>
          <p14:tracePt t="17933" x="2343150" y="3146425"/>
          <p14:tracePt t="17941" x="2343150" y="3136900"/>
          <p14:tracePt t="17949" x="2343150" y="3127375"/>
          <p14:tracePt t="17958" x="2324100" y="3100388"/>
          <p14:tracePt t="17966" x="2324100" y="3090863"/>
          <p14:tracePt t="17974" x="2324100" y="3073400"/>
          <p14:tracePt t="17982" x="2306638" y="3046413"/>
          <p14:tracePt t="17997" x="2306638" y="3036888"/>
          <p14:tracePt t="18006" x="2306638" y="3027363"/>
          <p14:tracePt t="18014" x="2306638" y="3009900"/>
          <p14:tracePt t="18038" x="2306638" y="3000375"/>
          <p14:tracePt t="18047" x="2306638" y="2990850"/>
          <p14:tracePt t="18054" x="2306638" y="2973388"/>
          <p14:tracePt t="18070" x="2306638" y="2963863"/>
          <p14:tracePt t="18086" x="2306638" y="2954338"/>
          <p14:tracePt t="18150" x="2306638" y="2946400"/>
          <p14:tracePt t="18166" x="2316163" y="2946400"/>
          <p14:tracePt t="18174" x="2343150" y="2946400"/>
          <p14:tracePt t="18182" x="2397125" y="2946400"/>
          <p14:tracePt t="18190" x="2506663" y="2973388"/>
          <p14:tracePt t="18198" x="2671763" y="2973388"/>
          <p14:tracePt t="18206" x="2871788" y="2973388"/>
          <p14:tracePt t="18215" x="3100388" y="2982913"/>
          <p14:tracePt t="18222" x="3400425" y="2982913"/>
          <p14:tracePt t="18231" x="3702050" y="2982913"/>
          <p14:tracePt t="18238" x="3992563" y="2982913"/>
          <p14:tracePt t="18248" x="4294188" y="2982913"/>
          <p14:tracePt t="18254" x="4457700" y="2982913"/>
          <p14:tracePt t="18265" x="4603750" y="2982913"/>
          <p14:tracePt t="18270" x="4730750" y="2982913"/>
          <p14:tracePt t="18281" x="4822825" y="2982913"/>
          <p14:tracePt t="18286" x="4886325" y="2982913"/>
          <p14:tracePt t="18294" x="4913313" y="2973388"/>
          <p14:tracePt t="18302" x="4922838" y="2973388"/>
          <p14:tracePt t="18382" x="4932363" y="2973388"/>
          <p14:tracePt t="18462" x="4959350" y="2973388"/>
          <p14:tracePt t="18470" x="4986338" y="2973388"/>
          <p14:tracePt t="18479" x="5014913" y="2973388"/>
          <p14:tracePt t="18486" x="5049838" y="2973388"/>
          <p14:tracePt t="18494" x="5068888" y="2973388"/>
          <p14:tracePt t="18502" x="5114925" y="2973388"/>
          <p14:tracePt t="18614" x="5122863" y="2973388"/>
          <p14:tracePt t="18629" x="5132388" y="2982913"/>
          <p14:tracePt t="18638" x="5132388" y="3017838"/>
          <p14:tracePt t="18646" x="5114925" y="3090863"/>
          <p14:tracePt t="18654" x="5078413" y="3173413"/>
          <p14:tracePt t="18664" x="5032375" y="3236913"/>
          <p14:tracePt t="18669" x="5022850" y="3328988"/>
          <p14:tracePt t="18680" x="4978400" y="3429000"/>
          <p14:tracePt t="18686" x="4968875" y="3475038"/>
          <p14:tracePt t="18694" x="4949825" y="3519488"/>
          <p14:tracePt t="18701" x="4922838" y="3548063"/>
          <p14:tracePt t="18709" x="4922838" y="3592513"/>
          <p14:tracePt t="18717" x="4922838" y="3621088"/>
          <p14:tracePt t="18726" x="4922838" y="3629025"/>
          <p14:tracePt t="18750" x="4922838" y="3638550"/>
          <p14:tracePt t="18758" x="4922838" y="3648075"/>
          <p14:tracePt t="18765" x="4922838" y="3657600"/>
          <p14:tracePt t="18774" x="4922838" y="3665538"/>
          <p14:tracePt t="18782" x="4922838" y="3675063"/>
          <p14:tracePt t="18798" x="4922838" y="3684588"/>
          <p14:tracePt t="18806" x="4932363" y="3684588"/>
          <p14:tracePt t="18814" x="4932363" y="3694113"/>
          <p14:tracePt t="18822" x="4941888" y="3711575"/>
          <p14:tracePt t="18831" x="4941888" y="3738563"/>
          <p14:tracePt t="18838" x="4959350" y="3784600"/>
          <p14:tracePt t="18847" x="4968875" y="3803650"/>
          <p14:tracePt t="18854" x="4995863" y="3848100"/>
          <p14:tracePt t="18864" x="5059363" y="3911600"/>
          <p14:tracePt t="18870" x="5095875" y="3967163"/>
          <p14:tracePt t="18883" x="5178425" y="4021138"/>
          <p14:tracePt t="18886" x="5278438" y="4076700"/>
          <p14:tracePt t="18894" x="5378450" y="4130675"/>
          <p14:tracePt t="18901" x="5461000" y="4159250"/>
          <p14:tracePt t="18910" x="5534025" y="4195763"/>
          <p14:tracePt t="18917" x="5616575" y="4213225"/>
          <p14:tracePt t="18926" x="5643563" y="4222750"/>
          <p14:tracePt t="18934" x="5661025" y="4222750"/>
          <p14:tracePt t="18942" x="5670550" y="4232275"/>
          <p14:tracePt t="18950" x="5680075" y="4232275"/>
          <p14:tracePt t="19173" x="5688013" y="4240213"/>
          <p14:tracePt t="19198" x="5688013" y="4249738"/>
          <p14:tracePt t="19341" x="5688013" y="4259263"/>
          <p14:tracePt t="19364" x="5634038" y="4240213"/>
          <p14:tracePt t="19373" x="5616575" y="4232275"/>
          <p14:tracePt t="19381" x="5570538" y="4195763"/>
          <p14:tracePt t="19389" x="5543550" y="4176713"/>
          <p14:tracePt t="19397" x="5497513" y="4140200"/>
          <p14:tracePt t="19405" x="5461000" y="4122738"/>
          <p14:tracePt t="19413" x="5461000" y="4113213"/>
          <p14:tracePt t="19422" x="5434013" y="4086225"/>
          <p14:tracePt t="19432" x="5424488" y="4076700"/>
          <p14:tracePt t="19436" x="5414963" y="4067175"/>
          <p14:tracePt t="19445" x="5397500" y="4049713"/>
          <p14:tracePt t="19452" x="5397500" y="4040188"/>
          <p14:tracePt t="19461" x="5387975" y="4040188"/>
          <p14:tracePt t="19468" x="5368925" y="4021138"/>
          <p14:tracePt t="19484" x="5368925" y="4013200"/>
          <p14:tracePt t="19493" x="5368925" y="4003675"/>
          <p14:tracePt t="19501" x="5360988" y="3994150"/>
          <p14:tracePt t="19509" x="5360988" y="3976688"/>
          <p14:tracePt t="19517" x="5360988" y="3967163"/>
          <p14:tracePt t="19534" x="5360988" y="3957638"/>
          <p14:tracePt t="19574" x="5360988" y="3940175"/>
          <p14:tracePt t="19614" x="5360988" y="3921125"/>
          <p14:tracePt t="19622" x="5360988" y="3911600"/>
          <p14:tracePt t="19629" x="5368925" y="3903663"/>
          <p14:tracePt t="19638" x="5434013" y="3867150"/>
          <p14:tracePt t="19647" x="5451475" y="3857625"/>
          <p14:tracePt t="19654" x="5507038" y="3848100"/>
          <p14:tracePt t="19664" x="5534025" y="3848100"/>
          <p14:tracePt t="19670" x="5580063" y="3830638"/>
          <p14:tracePt t="19680" x="5597525" y="3830638"/>
          <p14:tracePt t="19686" x="5624513" y="3830638"/>
          <p14:tracePt t="19694" x="5634038" y="3830638"/>
          <p14:tracePt t="19702" x="5643563" y="3830638"/>
          <p14:tracePt t="19710" x="5653088" y="3830638"/>
          <p14:tracePt t="19718" x="5661025" y="3830638"/>
          <p14:tracePt t="19742" x="5670550" y="3830638"/>
          <p14:tracePt t="19749" x="5680075" y="3830638"/>
          <p14:tracePt t="19758" x="5688013" y="3830638"/>
          <p14:tracePt t="19765" x="5716588" y="3830638"/>
          <p14:tracePt t="19774" x="5734050" y="3830638"/>
          <p14:tracePt t="19782" x="5770563" y="3830638"/>
          <p14:tracePt t="19790" x="5797550" y="3830638"/>
          <p14:tracePt t="19798" x="5816600" y="3830638"/>
          <p14:tracePt t="19806" x="5826125" y="3830638"/>
          <p14:tracePt t="19814" x="5843588" y="3830638"/>
          <p14:tracePt t="19933" x="5853113" y="3830638"/>
          <p14:tracePt t="19966" x="5862638" y="3830638"/>
          <p14:tracePt t="20013" x="5870575" y="3857625"/>
          <p14:tracePt t="20038" x="5870575" y="3875088"/>
          <p14:tracePt t="20046" x="5870575" y="3894138"/>
          <p14:tracePt t="20054" x="5870575" y="3911600"/>
          <p14:tracePt t="20064" x="5870575" y="3930650"/>
          <p14:tracePt t="20070" x="5870575" y="3948113"/>
          <p14:tracePt t="20081" x="5870575" y="3957638"/>
          <p14:tracePt t="20086" x="5870575" y="3984625"/>
          <p14:tracePt t="20102" x="5870575" y="4003675"/>
          <p14:tracePt t="20110" x="5870575" y="4021138"/>
          <p14:tracePt t="20118" x="5870575" y="4030663"/>
          <p14:tracePt t="20126" x="5862638" y="4057650"/>
          <p14:tracePt t="20134" x="5862638" y="4067175"/>
          <p14:tracePt t="20150" x="5862638" y="4076700"/>
          <p14:tracePt t="20158" x="5862638" y="4086225"/>
          <p14:tracePt t="20174" x="5862638" y="4103688"/>
          <p14:tracePt t="20182" x="5853113" y="4122738"/>
          <p14:tracePt t="20190" x="5853113" y="4130675"/>
          <p14:tracePt t="20198" x="5843588" y="4159250"/>
          <p14:tracePt t="20205" x="5834063" y="4167188"/>
          <p14:tracePt t="20214" x="5826125" y="4176713"/>
          <p14:tracePt t="20222" x="5816600" y="4186238"/>
          <p14:tracePt t="21597" x="5807075" y="4195763"/>
          <p14:tracePt t="23237" x="5807075" y="4186238"/>
          <p14:tracePt t="23245" x="5816600" y="4167188"/>
          <p14:tracePt t="23253" x="5834063" y="4149725"/>
          <p14:tracePt t="23261" x="5880100" y="4122738"/>
          <p14:tracePt t="23269" x="5943600" y="4086225"/>
          <p14:tracePt t="23279" x="6062663" y="4040188"/>
          <p14:tracePt t="23285" x="6162675" y="3976688"/>
          <p14:tracePt t="23294" x="6308725" y="3940175"/>
          <p14:tracePt t="23301" x="6454775" y="3884613"/>
          <p14:tracePt t="23309" x="6610350" y="3821113"/>
          <p14:tracePt t="23317" x="6773863" y="3757613"/>
          <p14:tracePt t="23325" x="6910388" y="3702050"/>
          <p14:tracePt t="23333" x="7073900" y="3638550"/>
          <p14:tracePt t="23341" x="7192963" y="3629025"/>
          <p14:tracePt t="23349" x="7319963" y="3584575"/>
          <p14:tracePt t="23357" x="7402513" y="3556000"/>
          <p14:tracePt t="23365" x="7485063" y="3529013"/>
          <p14:tracePt t="23373" x="7521575" y="3519488"/>
          <p14:tracePt t="23381" x="7531100" y="3511550"/>
          <p14:tracePt t="23389" x="7548563" y="3511550"/>
          <p14:tracePt t="23398" x="7567613" y="3511550"/>
          <p14:tracePt t="23405" x="7602538" y="3511550"/>
          <p14:tracePt t="23414" x="7648575" y="3502025"/>
          <p14:tracePt t="23421" x="7704138" y="3502025"/>
          <p14:tracePt t="23429" x="7777163" y="3502025"/>
          <p14:tracePt t="23437" x="7921625" y="3502025"/>
          <p14:tracePt t="23446" x="8067675" y="3502025"/>
          <p14:tracePt t="23453" x="8213725" y="3502025"/>
          <p14:tracePt t="23461" x="8359775" y="3502025"/>
          <p14:tracePt t="23469" x="8523288" y="3502025"/>
          <p14:tracePt t="23478" x="8688388" y="3502025"/>
          <p14:tracePt t="23484" x="8834438" y="3502025"/>
          <p14:tracePt t="23493" x="8980488" y="3502025"/>
          <p14:tracePt t="23501" x="9090025" y="3502025"/>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93328" y="38100"/>
            <a:ext cx="7772400" cy="1143000"/>
          </a:xfrm>
        </p:spPr>
        <p:txBody>
          <a:bodyPr/>
          <a:lstStyle/>
          <a:p>
            <a:pPr eaLnBrk="1" hangingPunct="1"/>
            <a:r>
              <a:rPr lang="en-US" altLang="ja-JP" dirty="0"/>
              <a:t>MOSI</a:t>
            </a:r>
            <a:r>
              <a:rPr lang="ja-JP" altLang="en-US" dirty="0"/>
              <a:t>プロトコル</a:t>
            </a:r>
            <a:endParaRPr lang="en-US" altLang="ja-JP" dirty="0"/>
          </a:p>
        </p:txBody>
      </p:sp>
      <p:sp>
        <p:nvSpPr>
          <p:cNvPr id="43011"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3012"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OE</a:t>
            </a:r>
          </a:p>
        </p:txBody>
      </p:sp>
      <p:sp>
        <p:nvSpPr>
          <p:cNvPr id="43013"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14"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15"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3016" name="Group 8"/>
          <p:cNvGrpSpPr>
            <a:grpSpLocks/>
          </p:cNvGrpSpPr>
          <p:nvPr/>
        </p:nvGrpSpPr>
        <p:grpSpPr bwMode="auto">
          <a:xfrm>
            <a:off x="4953000" y="2743200"/>
            <a:ext cx="762000" cy="2514600"/>
            <a:chOff x="672" y="2208"/>
            <a:chExt cx="480" cy="1584"/>
          </a:xfrm>
        </p:grpSpPr>
        <p:sp>
          <p:nvSpPr>
            <p:cNvPr id="43045"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3046"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I</a:t>
              </a:r>
            </a:p>
          </p:txBody>
        </p:sp>
        <p:sp>
          <p:nvSpPr>
            <p:cNvPr id="43047"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48"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017" name="Group 13"/>
          <p:cNvGrpSpPr>
            <a:grpSpLocks/>
          </p:cNvGrpSpPr>
          <p:nvPr/>
        </p:nvGrpSpPr>
        <p:grpSpPr bwMode="auto">
          <a:xfrm>
            <a:off x="3505200" y="2743200"/>
            <a:ext cx="762000" cy="2514600"/>
            <a:chOff x="672" y="2208"/>
            <a:chExt cx="480" cy="1584"/>
          </a:xfrm>
        </p:grpSpPr>
        <p:sp>
          <p:nvSpPr>
            <p:cNvPr id="43041"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3042"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3043"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44"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018" name="Group 18"/>
          <p:cNvGrpSpPr>
            <a:grpSpLocks/>
          </p:cNvGrpSpPr>
          <p:nvPr/>
        </p:nvGrpSpPr>
        <p:grpSpPr bwMode="auto">
          <a:xfrm>
            <a:off x="6400800" y="2743200"/>
            <a:ext cx="762000" cy="2514600"/>
            <a:chOff x="672" y="2208"/>
            <a:chExt cx="480" cy="1584"/>
          </a:xfrm>
        </p:grpSpPr>
        <p:sp>
          <p:nvSpPr>
            <p:cNvPr id="43037"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PU</a:t>
              </a:r>
            </a:p>
          </p:txBody>
        </p:sp>
        <p:sp>
          <p:nvSpPr>
            <p:cNvPr id="43038"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3039"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40"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3019"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3020"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3021"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3022" name="Group 26"/>
          <p:cNvGrpSpPr>
            <a:grpSpLocks/>
          </p:cNvGrpSpPr>
          <p:nvPr/>
        </p:nvGrpSpPr>
        <p:grpSpPr bwMode="auto">
          <a:xfrm>
            <a:off x="1295400" y="3032125"/>
            <a:ext cx="962025" cy="633413"/>
            <a:chOff x="806" y="2078"/>
            <a:chExt cx="606" cy="399"/>
          </a:xfrm>
        </p:grpSpPr>
        <p:sp>
          <p:nvSpPr>
            <p:cNvPr id="43035"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3036"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7" name="Group 34"/>
          <p:cNvGrpSpPr>
            <a:grpSpLocks/>
          </p:cNvGrpSpPr>
          <p:nvPr/>
        </p:nvGrpSpPr>
        <p:grpSpPr bwMode="auto">
          <a:xfrm>
            <a:off x="4419600" y="4114800"/>
            <a:ext cx="457200" cy="609600"/>
            <a:chOff x="2784" y="2592"/>
            <a:chExt cx="288" cy="384"/>
          </a:xfrm>
        </p:grpSpPr>
        <p:sp>
          <p:nvSpPr>
            <p:cNvPr id="43030" name="Line 35"/>
            <p:cNvSpPr>
              <a:spLocks noChangeShapeType="1"/>
            </p:cNvSpPr>
            <p:nvPr/>
          </p:nvSpPr>
          <p:spPr bwMode="auto">
            <a:xfrm>
              <a:off x="3072" y="2592"/>
              <a:ext cx="0" cy="336"/>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31" name="Text Box 36"/>
            <p:cNvSpPr txBox="1">
              <a:spLocks noChangeArrowheads="1"/>
            </p:cNvSpPr>
            <p:nvPr/>
          </p:nvSpPr>
          <p:spPr bwMode="auto">
            <a:xfrm>
              <a:off x="2784" y="26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sp>
        <p:nvSpPr>
          <p:cNvPr id="43026" name="Text Box 38"/>
          <p:cNvSpPr txBox="1">
            <a:spLocks noChangeArrowheads="1"/>
          </p:cNvSpPr>
          <p:nvPr/>
        </p:nvSpPr>
        <p:spPr bwMode="auto">
          <a:xfrm>
            <a:off x="3810000" y="5562600"/>
            <a:ext cx="327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dirty="0">
                <a:latin typeface="Times New Roman" panose="02020603050405020304" pitchFamily="18" charset="0"/>
              </a:rPr>
              <a:t>PU</a:t>
            </a:r>
            <a:r>
              <a:rPr lang="ja-JP" altLang="en-US" sz="2400" dirty="0">
                <a:latin typeface="Times New Roman" panose="02020603050405020304" pitchFamily="18" charset="0"/>
              </a:rPr>
              <a:t>が</a:t>
            </a:r>
            <a:r>
              <a:rPr lang="en-US" altLang="ja-JP" sz="2400" dirty="0">
                <a:latin typeface="Times New Roman" panose="02020603050405020304" pitchFamily="18" charset="0"/>
              </a:rPr>
              <a:t>Owner</a:t>
            </a:r>
            <a:r>
              <a:rPr lang="ja-JP" altLang="en-US" sz="2400" dirty="0">
                <a:latin typeface="Times New Roman" panose="02020603050405020304" pitchFamily="18" charset="0"/>
              </a:rPr>
              <a:t>が居るブロックに読み出しを要求</a:t>
            </a:r>
            <a:endParaRPr lang="en-US" altLang="ja-JP" sz="2400" dirty="0">
              <a:latin typeface="Times New Roman" panose="02020603050405020304" pitchFamily="18" charset="0"/>
            </a:endParaRPr>
          </a:p>
        </p:txBody>
      </p:sp>
      <p:cxnSp>
        <p:nvCxnSpPr>
          <p:cNvPr id="3" name="直線矢印コネクタ 2"/>
          <p:cNvCxnSpPr/>
          <p:nvPr/>
        </p:nvCxnSpPr>
        <p:spPr>
          <a:xfrm flipH="1" flipV="1">
            <a:off x="4419600" y="1828800"/>
            <a:ext cx="728464" cy="1470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4149150" y="2759115"/>
            <a:ext cx="813043" cy="369332"/>
          </a:xfrm>
          <a:prstGeom prst="rect">
            <a:avLst/>
          </a:prstGeom>
          <a:noFill/>
        </p:spPr>
        <p:txBody>
          <a:bodyPr wrap="none" rtlCol="0">
            <a:spAutoFit/>
          </a:bodyPr>
          <a:lstStyle/>
          <a:p>
            <a:r>
              <a:rPr kumimoji="1" lang="en-US" altLang="ja-JP" dirty="0"/>
              <a:t>snoop</a:t>
            </a:r>
            <a:endParaRPr kumimoji="1" lang="ja-JP" altLang="en-US" dirty="0"/>
          </a:p>
        </p:txBody>
      </p:sp>
      <p:pic>
        <p:nvPicPr>
          <p:cNvPr id="2" name="オーディオ 1">
            <a:hlinkClick r:id="" action="ppaction://media"/>
            <a:extLst>
              <a:ext uri="{FF2B5EF4-FFF2-40B4-BE49-F238E27FC236}">
                <a16:creationId xmlns:a16="http://schemas.microsoft.com/office/drawing/2014/main" id="{868A23EA-3CC5-4087-A5C1-28F3B1E565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84391324"/>
      </p:ext>
    </p:extLst>
  </p:cSld>
  <p:clrMapOvr>
    <a:masterClrMapping/>
  </p:clrMapOvr>
  <mc:AlternateContent xmlns:mc="http://schemas.openxmlformats.org/markup-compatibility/2006" xmlns:p14="http://schemas.microsoft.com/office/powerpoint/2010/main">
    <mc:Choice Requires="p14">
      <p:transition spd="slow" p14:dur="2000" advTm="12623"/>
    </mc:Choice>
    <mc:Fallback xmlns="">
      <p:transition spd="slow" advTm="12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60" x="8688388" y="3638550"/>
          <p14:tracePt t="1366" x="8432800" y="3694113"/>
          <p14:tracePt t="1374" x="8269288" y="3711575"/>
          <p14:tracePt t="1383" x="8104188" y="3738563"/>
          <p14:tracePt t="1390" x="7986713" y="3767138"/>
          <p14:tracePt t="1398" x="7931150" y="3767138"/>
          <p14:tracePt t="1406" x="7858125" y="3775075"/>
          <p14:tracePt t="1415" x="7758113" y="3794125"/>
          <p14:tracePt t="1422" x="7648575" y="3803650"/>
          <p14:tracePt t="1432" x="7548563" y="3830638"/>
          <p14:tracePt t="1439" x="7439025" y="3848100"/>
          <p14:tracePt t="1448" x="7312025" y="3867150"/>
          <p14:tracePt t="1454" x="7183438" y="3875088"/>
          <p14:tracePt t="1464" x="7065963" y="3921125"/>
          <p14:tracePt t="1470" x="6937375" y="3930650"/>
          <p14:tracePt t="1478" x="6791325" y="3948113"/>
          <p14:tracePt t="1486" x="6710363" y="3976688"/>
          <p14:tracePt t="1494" x="6654800" y="3984625"/>
          <p14:tracePt t="1502" x="6610350" y="3984625"/>
          <p14:tracePt t="1510" x="6600825" y="3994150"/>
          <p14:tracePt t="1703" x="6564313" y="3994150"/>
          <p14:tracePt t="1711" x="6527800" y="3994150"/>
          <p14:tracePt t="1719" x="6445250" y="4003675"/>
          <p14:tracePt t="1727" x="6291263" y="4049713"/>
          <p14:tracePt t="1734" x="6126163" y="4067175"/>
          <p14:tracePt t="1742" x="5926138" y="4067175"/>
          <p14:tracePt t="1750" x="5743575" y="4113213"/>
          <p14:tracePt t="1758" x="5561013" y="4130675"/>
          <p14:tracePt t="1768" x="5434013" y="4159250"/>
          <p14:tracePt t="1774" x="5287963" y="4167188"/>
          <p14:tracePt t="1782" x="5187950" y="4186238"/>
          <p14:tracePt t="1790" x="5151438" y="4195763"/>
          <p14:tracePt t="1799" x="5132388" y="4195763"/>
          <p14:tracePt t="1815" x="5122863" y="4195763"/>
          <p14:tracePt t="1983" x="5114925" y="4195763"/>
          <p14:tracePt t="1991" x="5095875" y="4167188"/>
          <p14:tracePt t="1998" x="5086350" y="4159250"/>
          <p14:tracePt t="2006" x="5078413" y="4130675"/>
          <p14:tracePt t="2022" x="5068888" y="4094163"/>
          <p14:tracePt t="2031" x="5041900" y="4076700"/>
          <p14:tracePt t="2038" x="5032375" y="4057650"/>
          <p14:tracePt t="2048" x="5022850" y="4040188"/>
          <p14:tracePt t="2054" x="4995863" y="3994150"/>
          <p14:tracePt t="2065" x="4995863" y="3984625"/>
          <p14:tracePt t="2070" x="4995863" y="3948113"/>
          <p14:tracePt t="2079" x="4978400" y="3921125"/>
          <p14:tracePt t="2086" x="4978400" y="3903663"/>
          <p14:tracePt t="2094" x="4978400" y="3875088"/>
          <p14:tracePt t="2102" x="4978400" y="3857625"/>
          <p14:tracePt t="2110" x="4978400" y="3811588"/>
          <p14:tracePt t="2118" x="4978400" y="3794125"/>
          <p14:tracePt t="2126" x="4978400" y="3767138"/>
          <p14:tracePt t="2134" x="4978400" y="3730625"/>
          <p14:tracePt t="2142" x="4986338" y="3694113"/>
          <p14:tracePt t="2150" x="5005388" y="3665538"/>
          <p14:tracePt t="2158" x="5014913" y="3638550"/>
          <p14:tracePt t="2167" x="5032375" y="3592513"/>
          <p14:tracePt t="2174" x="5041900" y="3575050"/>
          <p14:tracePt t="2182" x="5049838" y="3556000"/>
          <p14:tracePt t="2190" x="5059363" y="3538538"/>
          <p14:tracePt t="2198" x="5068888" y="3519488"/>
          <p14:tracePt t="2206" x="5078413" y="3502025"/>
          <p14:tracePt t="2215" x="5086350" y="3502025"/>
          <p14:tracePt t="2222" x="5105400" y="3475038"/>
          <p14:tracePt t="2238" x="5141913" y="3455988"/>
          <p14:tracePt t="2248" x="5151438" y="3455988"/>
          <p14:tracePt t="2254" x="5187950" y="3455988"/>
          <p14:tracePt t="2264" x="5224463" y="3455988"/>
          <p14:tracePt t="2270" x="5241925" y="3455988"/>
          <p14:tracePt t="2279" x="5297488" y="3455988"/>
          <p14:tracePt t="2286" x="5351463" y="3455988"/>
          <p14:tracePt t="2299" x="5397500" y="3455988"/>
          <p14:tracePt t="2302" x="5434013" y="3455988"/>
          <p14:tracePt t="2310" x="5461000" y="3455988"/>
          <p14:tracePt t="2318" x="5478463" y="3455988"/>
          <p14:tracePt t="2327" x="5497513" y="3455988"/>
          <p14:tracePt t="2334" x="5507038" y="3455988"/>
          <p14:tracePt t="2342" x="5524500" y="3455988"/>
          <p14:tracePt t="2350" x="5534025" y="3465513"/>
          <p14:tracePt t="2375" x="5543550" y="3475038"/>
          <p14:tracePt t="2407" x="5551488" y="3482975"/>
          <p14:tracePt t="2415" x="5551488" y="3492500"/>
          <p14:tracePt t="2423" x="5561013" y="3502025"/>
          <p14:tracePt t="2432" x="5580063" y="3519488"/>
          <p14:tracePt t="2449" x="5588000" y="3519488"/>
          <p14:tracePt t="2464" x="5597525" y="3519488"/>
          <p14:tracePt t="2527" x="5597525" y="3538538"/>
          <p14:tracePt t="2543" x="5597525" y="3556000"/>
          <p14:tracePt t="2551" x="5597525" y="3575050"/>
          <p14:tracePt t="2559" x="5597525" y="3584575"/>
          <p14:tracePt t="2566" x="5597525" y="3602038"/>
          <p14:tracePt t="2575" x="5597525" y="3621088"/>
          <p14:tracePt t="2582" x="5597525" y="3638550"/>
          <p14:tracePt t="2590" x="5580063" y="3657600"/>
          <p14:tracePt t="2598" x="5570538" y="3665538"/>
          <p14:tracePt t="2606" x="5561013" y="3684588"/>
          <p14:tracePt t="2615" x="5551488" y="3684588"/>
          <p14:tracePt t="2631" x="5534025" y="3702050"/>
          <p14:tracePt t="2638" x="5524500" y="3721100"/>
          <p14:tracePt t="2654" x="5514975" y="3730625"/>
          <p14:tracePt t="2664" x="5514975" y="3738563"/>
          <p14:tracePt t="2670" x="5497513" y="3748088"/>
          <p14:tracePt t="2679" x="5487988" y="3757613"/>
          <p14:tracePt t="2686" x="5478463" y="3757613"/>
          <p14:tracePt t="2695" x="5451475" y="3775075"/>
          <p14:tracePt t="2718" x="5434013" y="3784600"/>
          <p14:tracePt t="2735" x="5414963" y="3803650"/>
          <p14:tracePt t="2751" x="5405438" y="3803650"/>
          <p14:tracePt t="2791" x="5397500" y="3803650"/>
          <p14:tracePt t="4631" x="5387975" y="3811588"/>
          <p14:tracePt t="4694" x="5387975" y="3821113"/>
          <p14:tracePt t="4710" x="5405438" y="3830638"/>
          <p14:tracePt t="4717" x="5405438" y="3848100"/>
          <p14:tracePt t="4725" x="5405438" y="3884613"/>
          <p14:tracePt t="4734" x="5405438" y="3894138"/>
          <p14:tracePt t="4742" x="5424488" y="3911600"/>
          <p14:tracePt t="4798" x="5434013" y="3940175"/>
          <p14:tracePt t="4822" x="5441950" y="3940175"/>
          <p14:tracePt t="5390" x="5434013" y="3911600"/>
          <p14:tracePt t="5398" x="5424488" y="3894138"/>
          <p14:tracePt t="5406" x="5405438" y="3857625"/>
          <p14:tracePt t="5414" x="5397500" y="3840163"/>
          <p14:tracePt t="5422" x="5378450" y="3803650"/>
          <p14:tracePt t="5431" x="5378450" y="3794125"/>
          <p14:tracePt t="5438" x="5368925" y="3767138"/>
          <p14:tracePt t="5447" x="5351463" y="3748088"/>
          <p14:tracePt t="5495" x="5351463" y="3738563"/>
          <p14:tracePt t="5510" x="5351463" y="3730625"/>
          <p14:tracePt t="5536" x="5351463" y="3721100"/>
          <p14:tracePt t="5558" x="5351463" y="3702050"/>
          <p14:tracePt t="5574" x="5351463" y="3684588"/>
          <p14:tracePt t="5582" x="5341938" y="3665538"/>
          <p14:tracePt t="5606" x="5341938" y="3657600"/>
          <p14:tracePt t="5622" x="5341938" y="3638550"/>
          <p14:tracePt t="5630" x="5341938" y="3629025"/>
          <p14:tracePt t="5695" x="5341938" y="3621088"/>
          <p14:tracePt t="5711" x="5341938" y="3602038"/>
          <p14:tracePt t="5718" x="5341938" y="3592513"/>
          <p14:tracePt t="5727" x="5341938" y="3584575"/>
          <p14:tracePt t="5734" x="5351463" y="3575050"/>
          <p14:tracePt t="5758" x="5360988" y="3575050"/>
          <p14:tracePt t="5766" x="5378450" y="3575050"/>
          <p14:tracePt t="5774" x="5387975" y="3575050"/>
          <p14:tracePt t="5838" x="5397500" y="3575050"/>
          <p14:tracePt t="5846" x="5414963" y="3575050"/>
          <p14:tracePt t="5853" x="5424488" y="3575050"/>
          <p14:tracePt t="5870" x="5441950" y="3575050"/>
          <p14:tracePt t="5886" x="5451475" y="3584575"/>
          <p14:tracePt t="5910" x="5470525" y="3602038"/>
          <p14:tracePt t="5926" x="5470525" y="3611563"/>
          <p14:tracePt t="5934" x="5470525" y="3621088"/>
          <p14:tracePt t="5950" x="5478463" y="3629025"/>
          <p14:tracePt t="5966" x="5487988" y="3638550"/>
          <p14:tracePt t="6023" x="5487988" y="3657600"/>
          <p14:tracePt t="6039" x="5487988" y="3665538"/>
          <p14:tracePt t="6055" x="5487988" y="3675063"/>
          <p14:tracePt t="6078" x="5487988" y="3684588"/>
          <p14:tracePt t="6111" x="5487988" y="3711575"/>
          <p14:tracePt t="6118" x="5487988" y="3721100"/>
          <p14:tracePt t="6151" x="5487988" y="3738563"/>
          <p14:tracePt t="6175" x="5487988" y="3748088"/>
          <p14:tracePt t="6191" x="5487988" y="3757613"/>
          <p14:tracePt t="6198" x="5487988" y="3767138"/>
          <p14:tracePt t="6214" x="5487988" y="3784600"/>
          <p14:tracePt t="6222" x="5478463" y="3794125"/>
          <p14:tracePt t="6231" x="5470525" y="3794125"/>
          <p14:tracePt t="6248" x="5451475" y="3803650"/>
          <p14:tracePt t="6559" x="5451475" y="3784600"/>
          <p14:tracePt t="6567" x="5451475" y="3757613"/>
          <p14:tracePt t="6575" x="5451475" y="3738563"/>
          <p14:tracePt t="6583" x="5461000" y="3702050"/>
          <p14:tracePt t="6591" x="5478463" y="3684588"/>
          <p14:tracePt t="6598" x="5487988" y="3657600"/>
          <p14:tracePt t="6607" x="5487988" y="3648075"/>
          <p14:tracePt t="6615" x="5487988" y="3638550"/>
          <p14:tracePt t="6623" x="5487988" y="3611563"/>
          <p14:tracePt t="6639" x="5487988" y="3602038"/>
          <p14:tracePt t="6648" x="5497513" y="3584575"/>
          <p14:tracePt t="6664" x="5497513" y="3575050"/>
          <p14:tracePt t="6671" x="5497513" y="3565525"/>
          <p14:tracePt t="6681" x="5497513" y="3556000"/>
          <p14:tracePt t="6751" x="5497513" y="3538538"/>
          <p14:tracePt t="7127" x="5497513" y="3519488"/>
          <p14:tracePt t="7143" x="5497513" y="3492500"/>
          <p14:tracePt t="7151" x="5497513" y="3482975"/>
          <p14:tracePt t="7159" x="5497513" y="3465513"/>
          <p14:tracePt t="7166" x="5497513" y="3455988"/>
          <p14:tracePt t="7175" x="5497513" y="3446463"/>
          <p14:tracePt t="7191" x="5497513" y="3438525"/>
          <p14:tracePt t="7199" x="5497513" y="3419475"/>
          <p14:tracePt t="7206" x="5470525" y="3392488"/>
          <p14:tracePt t="7223" x="5470525" y="3365500"/>
          <p14:tracePt t="7230" x="5470525" y="3355975"/>
          <p14:tracePt t="7237" x="5470525" y="3346450"/>
          <p14:tracePt t="7246" x="5461000" y="3319463"/>
          <p14:tracePt t="7253" x="5461000" y="3302000"/>
          <p14:tracePt t="7262" x="5461000" y="3282950"/>
          <p14:tracePt t="7270" x="5461000" y="3265488"/>
          <p14:tracePt t="7278" x="5461000" y="3236913"/>
          <p14:tracePt t="7286" x="5461000" y="3228975"/>
          <p14:tracePt t="7295" x="5461000" y="3209925"/>
          <p14:tracePt t="7302" x="5461000" y="3200400"/>
          <p14:tracePt t="7310" x="5461000" y="3192463"/>
          <p14:tracePt t="7318" x="5461000" y="3182938"/>
          <p14:tracePt t="7326" x="5461000" y="3155950"/>
          <p14:tracePt t="7334" x="5461000" y="3146425"/>
          <p14:tracePt t="7358" x="5461000" y="3136900"/>
          <p14:tracePt t="7366" x="5461000" y="3127375"/>
          <p14:tracePt t="7390" x="5461000" y="3119438"/>
          <p14:tracePt t="7439" x="5461000" y="3109913"/>
          <p14:tracePt t="7471" x="5461000" y="3100388"/>
          <p14:tracePt t="7487" x="5461000" y="3090863"/>
          <p14:tracePt t="7511" x="5461000" y="3073400"/>
          <p14:tracePt t="7526" x="5424488" y="3054350"/>
          <p14:tracePt t="7535" x="5414963" y="3046413"/>
          <p14:tracePt t="7542" x="5397500" y="3046413"/>
          <p14:tracePt t="7551" x="5360988" y="3036888"/>
          <p14:tracePt t="7558" x="5314950" y="3017838"/>
          <p14:tracePt t="7566" x="5305425" y="3017838"/>
          <p14:tracePt t="7574" x="5260975" y="3009900"/>
          <p14:tracePt t="7583" x="5232400" y="2990850"/>
          <p14:tracePt t="7590" x="5187950" y="2990850"/>
          <p14:tracePt t="7598" x="5168900" y="2982913"/>
          <p14:tracePt t="7606" x="5141913" y="2963863"/>
          <p14:tracePt t="7614" x="5132388" y="2954338"/>
          <p14:tracePt t="7622" x="5122863" y="2954338"/>
          <p14:tracePt t="7631" x="5114925" y="2954338"/>
          <p14:tracePt t="7638" x="5095875" y="2946400"/>
          <p14:tracePt t="7654" x="5068888" y="2946400"/>
          <p14:tracePt t="7664" x="5041900" y="2936875"/>
          <p14:tracePt t="7680" x="5032375" y="2936875"/>
          <p14:tracePt t="7686" x="5005388" y="2917825"/>
          <p14:tracePt t="7702" x="4995863" y="2917825"/>
          <p14:tracePt t="7711" x="4968875" y="2909888"/>
          <p14:tracePt t="7799" x="4959350" y="2900363"/>
          <p14:tracePt t="7823" x="4949825" y="2881313"/>
          <p14:tracePt t="7847" x="4949825" y="2873375"/>
          <p14:tracePt t="7854" x="4949825" y="2863850"/>
          <p14:tracePt t="7878" x="4949825" y="2854325"/>
          <p14:tracePt t="7886" x="4949825" y="2844800"/>
          <p14:tracePt t="7895" x="4941888" y="2827338"/>
          <p14:tracePt t="7926" x="4941888" y="2808288"/>
          <p14:tracePt t="7934" x="4941888" y="2800350"/>
          <p14:tracePt t="7942" x="4941888" y="2790825"/>
          <p14:tracePt t="7950" x="4941888" y="2781300"/>
          <p14:tracePt t="7958" x="4941888" y="2763838"/>
          <p14:tracePt t="7974" x="4941888" y="2754313"/>
          <p14:tracePt t="7982" x="4941888" y="2744788"/>
          <p14:tracePt t="7990" x="4941888" y="2727325"/>
          <p14:tracePt t="7999" x="4941888" y="2717800"/>
          <p14:tracePt t="8006" x="4941888" y="2708275"/>
          <p14:tracePt t="8015" x="4941888" y="2698750"/>
          <p14:tracePt t="8022" x="4941888" y="2690813"/>
          <p14:tracePt t="8031" x="4941888" y="2681288"/>
          <p14:tracePt t="8038" x="4941888" y="2671763"/>
          <p14:tracePt t="8047" x="4941888" y="2662238"/>
          <p14:tracePt t="8054" x="4941888" y="2644775"/>
          <p14:tracePt t="8064" x="4941888" y="2635250"/>
          <p14:tracePt t="8086" x="4941888" y="2608263"/>
          <p14:tracePt t="8094" x="4941888" y="2598738"/>
          <p14:tracePt t="8102" x="4941888" y="2589213"/>
          <p14:tracePt t="8110" x="4941888" y="2581275"/>
          <p14:tracePt t="8118" x="4941888" y="2554288"/>
          <p14:tracePt t="8126" x="4941888" y="2544763"/>
          <p14:tracePt t="8134" x="4941888" y="2525713"/>
          <p14:tracePt t="8142" x="4941888" y="2517775"/>
          <p14:tracePt t="8150" x="4941888" y="2498725"/>
          <p14:tracePt t="8158" x="4941888" y="2481263"/>
          <p14:tracePt t="8174" x="4941888" y="2471738"/>
          <p14:tracePt t="8190" x="4941888" y="2462213"/>
          <p14:tracePt t="8206" x="4941888" y="2452688"/>
          <p14:tracePt t="8230" x="4941888" y="2435225"/>
          <p14:tracePt t="8255" x="4941888" y="2425700"/>
          <p14:tracePt t="8271" x="4941888" y="2416175"/>
          <p14:tracePt t="8295" x="4941888" y="2398713"/>
          <p14:tracePt t="8319" x="4941888" y="2389188"/>
          <p14:tracePt t="8551" x="4941888" y="2408238"/>
          <p14:tracePt t="8559" x="4941888" y="2425700"/>
          <p14:tracePt t="8567" x="4941888" y="2462213"/>
          <p14:tracePt t="8575" x="4941888" y="2481263"/>
          <p14:tracePt t="8583" x="4941888" y="2525713"/>
          <p14:tracePt t="8591" x="4941888" y="2581275"/>
          <p14:tracePt t="8598" x="4941888" y="2635250"/>
          <p14:tracePt t="8607" x="4941888" y="2671763"/>
          <p14:tracePt t="8615" x="4941888" y="2708275"/>
          <p14:tracePt t="8623" x="4941888" y="2771775"/>
          <p14:tracePt t="8631" x="4949825" y="2817813"/>
          <p14:tracePt t="8639" x="4959350" y="2881313"/>
          <p14:tracePt t="8648" x="4959350" y="2936875"/>
          <p14:tracePt t="8655" x="4978400" y="2973388"/>
          <p14:tracePt t="8665" x="4978400" y="3017838"/>
          <p14:tracePt t="8671" x="4986338" y="3063875"/>
          <p14:tracePt t="8687" x="5005388" y="3109913"/>
          <p14:tracePt t="8695" x="5005388" y="3119438"/>
          <p14:tracePt t="8703" x="5005388" y="3163888"/>
          <p14:tracePt t="8711" x="5005388" y="3182938"/>
          <p14:tracePt t="8719" x="5014913" y="3209925"/>
          <p14:tracePt t="8727" x="5014913" y="3228975"/>
          <p14:tracePt t="8735" x="5014913" y="3255963"/>
          <p14:tracePt t="8743" x="5014913" y="3273425"/>
          <p14:tracePt t="8751" x="5014913" y="3302000"/>
          <p14:tracePt t="8759" x="5014913" y="3319463"/>
          <p14:tracePt t="8766" x="5014913" y="3355975"/>
          <p14:tracePt t="8775" x="5014913" y="3365500"/>
          <p14:tracePt t="8783" x="5014913" y="3402013"/>
          <p14:tracePt t="8790" x="5014913" y="3419475"/>
          <p14:tracePt t="8799" x="5014913" y="3429000"/>
          <p14:tracePt t="8807" x="5014913" y="3438525"/>
          <p14:tracePt t="8814" x="5014913" y="3455988"/>
          <p14:tracePt t="8838" x="5014913" y="3475038"/>
          <p14:tracePt t="8870" x="5014913" y="3482975"/>
          <p14:tracePt t="9382" x="5049838" y="3482975"/>
          <p14:tracePt t="9390" x="5095875" y="3475038"/>
          <p14:tracePt t="9398" x="5132388" y="3446463"/>
          <p14:tracePt t="9406" x="5159375" y="3438525"/>
          <p14:tracePt t="9439" x="5168900" y="3429000"/>
          <p14:tracePt t="9719" x="5168900" y="3411538"/>
          <p14:tracePt t="9727" x="5168900" y="3392488"/>
          <p14:tracePt t="9735" x="5168900" y="3382963"/>
          <p14:tracePt t="9743" x="5168900" y="3365500"/>
          <p14:tracePt t="9751" x="5168900" y="3355975"/>
          <p14:tracePt t="9759" x="5168900" y="3338513"/>
          <p14:tracePt t="9766" x="5168900" y="3328988"/>
          <p14:tracePt t="9775" x="5168900" y="3309938"/>
          <p14:tracePt t="9783" x="5168900" y="3302000"/>
          <p14:tracePt t="9791" x="5168900" y="3282950"/>
          <p14:tracePt t="9798" x="5168900" y="3265488"/>
          <p14:tracePt t="9807" x="5168900" y="3255963"/>
          <p14:tracePt t="9814" x="5168900" y="3228975"/>
          <p14:tracePt t="9823" x="5168900" y="3209925"/>
          <p14:tracePt t="9831" x="5168900" y="3192463"/>
          <p14:tracePt t="9849" x="5168900" y="3182938"/>
          <p14:tracePt t="9856" x="5168900" y="3173413"/>
          <p14:tracePt t="9863" x="5168900" y="3155950"/>
          <p14:tracePt t="9870" x="5168900" y="3146425"/>
          <p14:tracePt t="9886" x="5168900" y="3136900"/>
          <p14:tracePt t="9902" x="5168900" y="3109913"/>
          <p14:tracePt t="9918" x="5168900" y="3100388"/>
          <p14:tracePt t="9943" x="5168900" y="3090863"/>
          <p14:tracePt t="9951" x="5168900" y="3073400"/>
          <p14:tracePt t="9959" x="5168900" y="3063875"/>
          <p14:tracePt t="9967" x="5168900" y="3054350"/>
          <p14:tracePt t="10143" x="5159375" y="3046413"/>
          <p14:tracePt t="10158" x="5141913" y="3036888"/>
          <p14:tracePt t="10165" x="5068888" y="3036888"/>
          <p14:tracePt t="10173" x="4978400" y="3036888"/>
          <p14:tracePt t="10182" x="4868863" y="3036888"/>
          <p14:tracePt t="10190" x="4759325" y="3036888"/>
          <p14:tracePt t="10198" x="4649788" y="3036888"/>
          <p14:tracePt t="10206" x="4557713" y="3036888"/>
          <p14:tracePt t="10214" x="4503738" y="3036888"/>
          <p14:tracePt t="10223" x="4413250" y="3036888"/>
          <p14:tracePt t="10231" x="4340225" y="3036888"/>
          <p14:tracePt t="10239" x="4257675" y="3036888"/>
          <p14:tracePt t="10248" x="4202113" y="3036888"/>
          <p14:tracePt t="10255" x="4148138" y="3036888"/>
          <p14:tracePt t="10265" x="4057650" y="3036888"/>
          <p14:tracePt t="10271" x="3965575" y="3036888"/>
          <p14:tracePt t="10281" x="3838575" y="3036888"/>
          <p14:tracePt t="10287" x="3729038" y="3036888"/>
          <p14:tracePt t="10295" x="3600450" y="3036888"/>
          <p14:tracePt t="10303" x="3473450" y="3036888"/>
          <p14:tracePt t="10311" x="3382963" y="3036888"/>
          <p14:tracePt t="10319" x="3290888" y="3036888"/>
          <p14:tracePt t="10327" x="3200400" y="3036888"/>
          <p14:tracePt t="10335" x="3136900" y="3036888"/>
          <p14:tracePt t="10343" x="3081338" y="3036888"/>
          <p14:tracePt t="10351" x="3027363" y="3036888"/>
          <p14:tracePt t="10359" x="2998788" y="3036888"/>
          <p14:tracePt t="10366" x="2944813" y="3036888"/>
          <p14:tracePt t="10375" x="2925763" y="3036888"/>
          <p14:tracePt t="10383" x="2881313" y="3036888"/>
          <p14:tracePt t="10391" x="2862263" y="3036888"/>
          <p14:tracePt t="10398" x="2835275" y="3036888"/>
          <p14:tracePt t="10407" x="2817813" y="3036888"/>
          <p14:tracePt t="10415" x="2789238" y="3036888"/>
          <p14:tracePt t="10423" x="2781300" y="3036888"/>
          <p14:tracePt t="10431" x="2771775" y="3036888"/>
          <p14:tracePt t="10439" x="2762250" y="3036888"/>
          <p14:tracePt t="10448" x="2752725" y="3036888"/>
          <p14:tracePt t="10455" x="2744788" y="3036888"/>
          <p14:tracePt t="10465" x="2735263" y="3036888"/>
          <p14:tracePt t="10482" x="2716213" y="3036888"/>
          <p14:tracePt t="10487" x="2708275" y="3036888"/>
          <p14:tracePt t="10495" x="2698750" y="3036888"/>
          <p14:tracePt t="10511" x="2671763" y="3063875"/>
          <p14:tracePt t="10527" x="2662238" y="3073400"/>
          <p14:tracePt t="10535" x="2652713" y="3082925"/>
          <p14:tracePt t="10543" x="2625725" y="3109913"/>
          <p14:tracePt t="10552" x="2616200" y="3119438"/>
          <p14:tracePt t="10559" x="2598738" y="3136900"/>
          <p14:tracePt t="10568" x="2579688" y="3155950"/>
          <p14:tracePt t="10575" x="2562225" y="3173413"/>
          <p14:tracePt t="10583" x="2562225" y="3182938"/>
          <p14:tracePt t="10591" x="2552700" y="3192463"/>
          <p14:tracePt t="10607" x="2552700" y="3200400"/>
          <p14:tracePt t="10623" x="2533650" y="3219450"/>
          <p14:tracePt t="11183" x="2579688" y="3236913"/>
          <p14:tracePt t="11191" x="2762250" y="3273425"/>
          <p14:tracePt t="11199" x="3127375" y="3273425"/>
          <p14:tracePt t="11207" x="3719513" y="3273425"/>
          <p14:tracePt t="11215" x="4275138" y="3273425"/>
          <p14:tracePt t="11223" x="4905375" y="3273425"/>
          <p14:tracePt t="11232" x="5543550" y="3292475"/>
          <p14:tracePt t="11239" x="6254750" y="3375025"/>
          <p14:tracePt t="11248" x="6810375" y="3375025"/>
          <p14:tracePt t="11255" x="7256463" y="3375025"/>
          <p14:tracePt t="11265" x="7667625" y="3375025"/>
          <p14:tracePt t="11271" x="7967663" y="3375025"/>
          <p14:tracePt t="11281" x="8150225" y="3375025"/>
          <p14:tracePt t="11287" x="8277225" y="3375025"/>
          <p14:tracePt t="11296" x="8369300" y="3375025"/>
          <p14:tracePt t="11303" x="8405813" y="3375025"/>
          <p14:tracePt t="11311" x="8423275" y="3382963"/>
          <p14:tracePt t="11318" x="8442325" y="3382963"/>
          <p14:tracePt t="11327" x="8451850" y="3382963"/>
          <p14:tracePt t="11335" x="8469313" y="3382963"/>
          <p14:tracePt t="11343" x="8488363" y="3382963"/>
          <p14:tracePt t="11350" x="8505825" y="3382963"/>
          <p14:tracePt t="11358" x="8542338" y="3382963"/>
          <p14:tracePt t="11367" x="8596313" y="3382963"/>
          <p14:tracePt t="11375" x="8688388" y="3382963"/>
          <p14:tracePt t="11382" x="8815388" y="3382963"/>
          <p14:tracePt t="11391" x="8980488" y="3382963"/>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09599" y="91708"/>
            <a:ext cx="7772400" cy="1143000"/>
          </a:xfrm>
        </p:spPr>
        <p:txBody>
          <a:bodyPr/>
          <a:lstStyle/>
          <a:p>
            <a:pPr eaLnBrk="1" hangingPunct="1"/>
            <a:r>
              <a:rPr lang="en-US" altLang="ja-JP" dirty="0"/>
              <a:t>MOSI</a:t>
            </a:r>
            <a:r>
              <a:rPr lang="ja-JP" altLang="en-US" dirty="0"/>
              <a:t>プロトコル</a:t>
            </a:r>
            <a:endParaRPr lang="en-US" altLang="ja-JP" dirty="0"/>
          </a:p>
        </p:txBody>
      </p:sp>
      <p:sp>
        <p:nvSpPr>
          <p:cNvPr id="43011" name="Oval 3"/>
          <p:cNvSpPr>
            <a:spLocks noChangeArrowheads="1"/>
          </p:cNvSpPr>
          <p:nvPr/>
        </p:nvSpPr>
        <p:spPr bwMode="auto">
          <a:xfrm>
            <a:off x="2057400" y="45720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１</a:t>
            </a:r>
            <a:endParaRPr lang="en-US" altLang="ja-JP" sz="1800" dirty="0">
              <a:latin typeface="Times New Roman" panose="02020603050405020304" pitchFamily="18" charset="0"/>
            </a:endParaRPr>
          </a:p>
        </p:txBody>
      </p:sp>
      <p:sp>
        <p:nvSpPr>
          <p:cNvPr id="43012" name="Rectangle 4"/>
          <p:cNvSpPr>
            <a:spLocks noChangeArrowheads="1"/>
          </p:cNvSpPr>
          <p:nvPr/>
        </p:nvSpPr>
        <p:spPr bwMode="auto">
          <a:xfrm>
            <a:off x="2057400" y="31242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OE</a:t>
            </a:r>
          </a:p>
        </p:txBody>
      </p:sp>
      <p:sp>
        <p:nvSpPr>
          <p:cNvPr id="43013" name="Line 5"/>
          <p:cNvSpPr>
            <a:spLocks noChangeShapeType="1"/>
          </p:cNvSpPr>
          <p:nvPr/>
        </p:nvSpPr>
        <p:spPr bwMode="auto">
          <a:xfrm>
            <a:off x="2438400" y="4114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14" name="Line 6"/>
          <p:cNvSpPr>
            <a:spLocks noChangeShapeType="1"/>
          </p:cNvSpPr>
          <p:nvPr/>
        </p:nvSpPr>
        <p:spPr bwMode="auto">
          <a:xfrm>
            <a:off x="2438400" y="2743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15" name="AutoShape 7"/>
          <p:cNvSpPr>
            <a:spLocks noChangeArrowheads="1"/>
          </p:cNvSpPr>
          <p:nvPr/>
        </p:nvSpPr>
        <p:spPr bwMode="auto">
          <a:xfrm>
            <a:off x="381000" y="1981200"/>
            <a:ext cx="8610600" cy="990600"/>
          </a:xfrm>
          <a:prstGeom prst="leftRightArrow">
            <a:avLst>
              <a:gd name="adj1" fmla="val 52565"/>
              <a:gd name="adj2" fmla="val 93322"/>
            </a:avLst>
          </a:prstGeom>
          <a:solidFill>
            <a:srgbClr val="CCFF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endParaRPr lang="ja-JP" altLang="ja-JP" sz="1800">
              <a:latin typeface="Times New Roman" panose="02020603050405020304" pitchFamily="18" charset="0"/>
            </a:endParaRPr>
          </a:p>
        </p:txBody>
      </p:sp>
      <p:grpSp>
        <p:nvGrpSpPr>
          <p:cNvPr id="43016" name="Group 8"/>
          <p:cNvGrpSpPr>
            <a:grpSpLocks/>
          </p:cNvGrpSpPr>
          <p:nvPr/>
        </p:nvGrpSpPr>
        <p:grpSpPr bwMode="auto">
          <a:xfrm>
            <a:off x="4953000" y="2743200"/>
            <a:ext cx="762000" cy="2514600"/>
            <a:chOff x="672" y="2208"/>
            <a:chExt cx="480" cy="1584"/>
          </a:xfrm>
        </p:grpSpPr>
        <p:sp>
          <p:nvSpPr>
            <p:cNvPr id="43045"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３</a:t>
              </a:r>
              <a:endParaRPr lang="en-US" altLang="ja-JP" sz="1800" dirty="0">
                <a:latin typeface="Times New Roman" panose="02020603050405020304" pitchFamily="18" charset="0"/>
              </a:endParaRPr>
            </a:p>
          </p:txBody>
        </p:sp>
        <p:sp>
          <p:nvSpPr>
            <p:cNvPr id="43046"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I</a:t>
              </a:r>
            </a:p>
          </p:txBody>
        </p:sp>
        <p:sp>
          <p:nvSpPr>
            <p:cNvPr id="43047" name="Line 1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48" name="Line 1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017" name="Group 13"/>
          <p:cNvGrpSpPr>
            <a:grpSpLocks/>
          </p:cNvGrpSpPr>
          <p:nvPr/>
        </p:nvGrpSpPr>
        <p:grpSpPr bwMode="auto">
          <a:xfrm>
            <a:off x="3505200" y="2743200"/>
            <a:ext cx="762000" cy="2514600"/>
            <a:chOff x="672" y="2208"/>
            <a:chExt cx="480" cy="1584"/>
          </a:xfrm>
        </p:grpSpPr>
        <p:sp>
          <p:nvSpPr>
            <p:cNvPr id="43041"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２</a:t>
              </a:r>
              <a:endParaRPr lang="en-US" altLang="ja-JP" sz="1800" dirty="0">
                <a:latin typeface="Times New Roman" panose="02020603050405020304" pitchFamily="18" charset="0"/>
              </a:endParaRPr>
            </a:p>
          </p:txBody>
        </p:sp>
        <p:sp>
          <p:nvSpPr>
            <p:cNvPr id="43042"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3043"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44"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3018" name="Group 18"/>
          <p:cNvGrpSpPr>
            <a:grpSpLocks/>
          </p:cNvGrpSpPr>
          <p:nvPr/>
        </p:nvGrpSpPr>
        <p:grpSpPr bwMode="auto">
          <a:xfrm>
            <a:off x="6400800" y="2743200"/>
            <a:ext cx="762000" cy="2514600"/>
            <a:chOff x="672" y="2208"/>
            <a:chExt cx="480" cy="1584"/>
          </a:xfrm>
        </p:grpSpPr>
        <p:sp>
          <p:nvSpPr>
            <p:cNvPr id="43037"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Times New Roman" panose="02020603050405020304" pitchFamily="18" charset="0"/>
                </a:rPr>
                <a:t>P</a:t>
              </a:r>
              <a:r>
                <a:rPr lang="ja-JP" altLang="en-US" sz="1800" dirty="0">
                  <a:latin typeface="Times New Roman" panose="02020603050405020304" pitchFamily="18" charset="0"/>
                </a:rPr>
                <a:t>４</a:t>
              </a:r>
              <a:endParaRPr lang="en-US" altLang="ja-JP" sz="1800" dirty="0">
                <a:latin typeface="Times New Roman" panose="02020603050405020304" pitchFamily="18" charset="0"/>
              </a:endParaRPr>
            </a:p>
          </p:txBody>
        </p:sp>
        <p:sp>
          <p:nvSpPr>
            <p:cNvPr id="43038"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Snoop</a:t>
              </a:r>
            </a:p>
            <a:p>
              <a:pPr algn="ctr">
                <a:spcBef>
                  <a:spcPct val="0"/>
                </a:spcBef>
                <a:buClrTx/>
                <a:buSzTx/>
                <a:buFontTx/>
                <a:buNone/>
              </a:pPr>
              <a:r>
                <a:rPr lang="en-US" altLang="ja-JP" sz="1800">
                  <a:latin typeface="Times New Roman" panose="02020603050405020304" pitchFamily="18" charset="0"/>
                </a:rPr>
                <a:t>Cache</a:t>
              </a:r>
            </a:p>
          </p:txBody>
        </p:sp>
        <p:sp>
          <p:nvSpPr>
            <p:cNvPr id="43039" name="Line 21"/>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40" name="Line 22"/>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3019" name="Rectangle 23"/>
          <p:cNvSpPr>
            <a:spLocks noChangeArrowheads="1"/>
          </p:cNvSpPr>
          <p:nvPr/>
        </p:nvSpPr>
        <p:spPr bwMode="auto">
          <a:xfrm>
            <a:off x="3505200" y="12192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43020" name="Text Box 24"/>
          <p:cNvSpPr txBox="1">
            <a:spLocks noChangeArrowheads="1"/>
          </p:cNvSpPr>
          <p:nvPr/>
        </p:nvSpPr>
        <p:spPr bwMode="auto">
          <a:xfrm>
            <a:off x="2743200" y="22098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43021" name="Line 25"/>
          <p:cNvSpPr>
            <a:spLocks noChangeShapeType="1"/>
          </p:cNvSpPr>
          <p:nvPr/>
        </p:nvSpPr>
        <p:spPr bwMode="auto">
          <a:xfrm>
            <a:off x="4648200" y="1828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3022" name="Group 26"/>
          <p:cNvGrpSpPr>
            <a:grpSpLocks/>
          </p:cNvGrpSpPr>
          <p:nvPr/>
        </p:nvGrpSpPr>
        <p:grpSpPr bwMode="auto">
          <a:xfrm>
            <a:off x="1295400" y="3032125"/>
            <a:ext cx="962025" cy="633413"/>
            <a:chOff x="806" y="2078"/>
            <a:chExt cx="606" cy="399"/>
          </a:xfrm>
        </p:grpSpPr>
        <p:sp>
          <p:nvSpPr>
            <p:cNvPr id="43035"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43036"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29"/>
          <p:cNvGrpSpPr>
            <a:grpSpLocks/>
          </p:cNvGrpSpPr>
          <p:nvPr/>
        </p:nvGrpSpPr>
        <p:grpSpPr bwMode="auto">
          <a:xfrm>
            <a:off x="2209800" y="2590800"/>
            <a:ext cx="2971800" cy="762000"/>
            <a:chOff x="1392" y="1632"/>
            <a:chExt cx="1872" cy="480"/>
          </a:xfrm>
        </p:grpSpPr>
        <p:sp>
          <p:nvSpPr>
            <p:cNvPr id="43032" name="Line 30"/>
            <p:cNvSpPr>
              <a:spLocks noChangeShapeType="1"/>
            </p:cNvSpPr>
            <p:nvPr/>
          </p:nvSpPr>
          <p:spPr bwMode="auto">
            <a:xfrm flipV="1">
              <a:off x="1392" y="1632"/>
              <a:ext cx="0" cy="480"/>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33" name="Line 31"/>
            <p:cNvSpPr>
              <a:spLocks noChangeShapeType="1"/>
            </p:cNvSpPr>
            <p:nvPr/>
          </p:nvSpPr>
          <p:spPr bwMode="auto">
            <a:xfrm>
              <a:off x="1392" y="1632"/>
              <a:ext cx="1872" cy="0"/>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34" name="Line 32"/>
            <p:cNvSpPr>
              <a:spLocks noChangeShapeType="1"/>
            </p:cNvSpPr>
            <p:nvPr/>
          </p:nvSpPr>
          <p:spPr bwMode="auto">
            <a:xfrm>
              <a:off x="3264" y="1632"/>
              <a:ext cx="0" cy="480"/>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7" name="Group 34"/>
          <p:cNvGrpSpPr>
            <a:grpSpLocks/>
          </p:cNvGrpSpPr>
          <p:nvPr/>
        </p:nvGrpSpPr>
        <p:grpSpPr bwMode="auto">
          <a:xfrm>
            <a:off x="4419600" y="4114800"/>
            <a:ext cx="457200" cy="609600"/>
            <a:chOff x="2784" y="2592"/>
            <a:chExt cx="288" cy="384"/>
          </a:xfrm>
        </p:grpSpPr>
        <p:sp>
          <p:nvSpPr>
            <p:cNvPr id="43030" name="Line 35"/>
            <p:cNvSpPr>
              <a:spLocks noChangeShapeType="1"/>
            </p:cNvSpPr>
            <p:nvPr/>
          </p:nvSpPr>
          <p:spPr bwMode="auto">
            <a:xfrm>
              <a:off x="3072" y="2592"/>
              <a:ext cx="0" cy="336"/>
            </a:xfrm>
            <a:prstGeom prst="line">
              <a:avLst/>
            </a:prstGeom>
            <a:noFill/>
            <a:ln w="1905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31" name="Text Box 36"/>
            <p:cNvSpPr txBox="1">
              <a:spLocks noChangeArrowheads="1"/>
            </p:cNvSpPr>
            <p:nvPr/>
          </p:nvSpPr>
          <p:spPr bwMode="auto">
            <a:xfrm>
              <a:off x="2784" y="2688"/>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003399"/>
                  </a:solidFill>
                  <a:latin typeface="Times New Roman" panose="02020603050405020304" pitchFamily="18" charset="0"/>
                </a:rPr>
                <a:t>R</a:t>
              </a:r>
              <a:endParaRPr lang="en-US" altLang="ja-JP" sz="2400">
                <a:latin typeface="Times New Roman" panose="02020603050405020304" pitchFamily="18" charset="0"/>
              </a:endParaRPr>
            </a:p>
          </p:txBody>
        </p:sp>
      </p:grpSp>
      <p:sp>
        <p:nvSpPr>
          <p:cNvPr id="268325" name="Text Box 37"/>
          <p:cNvSpPr txBox="1">
            <a:spLocks noChangeArrowheads="1"/>
          </p:cNvSpPr>
          <p:nvPr/>
        </p:nvSpPr>
        <p:spPr bwMode="auto">
          <a:xfrm>
            <a:off x="2117725" y="3698875"/>
            <a:ext cx="87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→OS</a:t>
            </a:r>
          </a:p>
        </p:txBody>
      </p:sp>
      <p:sp>
        <p:nvSpPr>
          <p:cNvPr id="43026" name="Text Box 38"/>
          <p:cNvSpPr txBox="1">
            <a:spLocks noChangeArrowheads="1"/>
          </p:cNvSpPr>
          <p:nvPr/>
        </p:nvSpPr>
        <p:spPr bwMode="auto">
          <a:xfrm>
            <a:off x="5867400" y="533400"/>
            <a:ext cx="327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400" dirty="0">
                <a:latin typeface="Times New Roman" panose="02020603050405020304" pitchFamily="18" charset="0"/>
              </a:rPr>
              <a:t>書き戻しは行わない</a:t>
            </a:r>
            <a:endParaRPr lang="en-US" altLang="ja-JP" sz="2400" dirty="0">
              <a:latin typeface="Times New Roman" panose="02020603050405020304" pitchFamily="18" charset="0"/>
            </a:endParaRPr>
          </a:p>
        </p:txBody>
      </p:sp>
      <p:sp>
        <p:nvSpPr>
          <p:cNvPr id="43027" name="Text Box 39"/>
          <p:cNvSpPr txBox="1">
            <a:spLocks noChangeArrowheads="1"/>
          </p:cNvSpPr>
          <p:nvPr/>
        </p:nvSpPr>
        <p:spPr bwMode="auto">
          <a:xfrm>
            <a:off x="395287" y="5373688"/>
            <a:ext cx="51128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ja-JP" altLang="en-US" sz="2000" dirty="0"/>
              <a:t>メモリでなく、</a:t>
            </a:r>
            <a:r>
              <a:rPr lang="en-US" altLang="ja-JP" sz="2000" dirty="0"/>
              <a:t>Owner</a:t>
            </a:r>
            <a:r>
              <a:rPr lang="ja-JP" altLang="en-US" sz="2000" dirty="0"/>
              <a:t>がブロックを供給</a:t>
            </a:r>
            <a:endParaRPr lang="en-US" altLang="ja-JP" sz="2000" dirty="0"/>
          </a:p>
        </p:txBody>
      </p:sp>
      <p:sp>
        <p:nvSpPr>
          <p:cNvPr id="43028" name="Text Box 40"/>
          <p:cNvSpPr txBox="1">
            <a:spLocks noChangeArrowheads="1"/>
          </p:cNvSpPr>
          <p:nvPr/>
        </p:nvSpPr>
        <p:spPr bwMode="auto">
          <a:xfrm>
            <a:off x="365919" y="5910263"/>
            <a:ext cx="66030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dirty="0"/>
              <a:t>キャッシュ間転送が起きる。</a:t>
            </a:r>
            <a:r>
              <a:rPr lang="en-US" altLang="ja-JP" sz="2000" dirty="0"/>
              <a:t>US,OS</a:t>
            </a:r>
            <a:r>
              <a:rPr lang="ja-JP" altLang="en-US" sz="2000" dirty="0"/>
              <a:t>共に主記憶と一致しない</a:t>
            </a:r>
            <a:endParaRPr lang="en-US" altLang="ja-JP" sz="2000" dirty="0"/>
          </a:p>
          <a:p>
            <a:pPr eaLnBrk="1" hangingPunct="1">
              <a:spcBef>
                <a:spcPct val="0"/>
              </a:spcBef>
              <a:buClrTx/>
              <a:buSzTx/>
              <a:buFontTx/>
              <a:buNone/>
            </a:pPr>
            <a:r>
              <a:rPr lang="ja-JP" altLang="en-US" sz="2000" dirty="0"/>
              <a:t>書き戻しは</a:t>
            </a:r>
            <a:r>
              <a:rPr lang="en-US" altLang="ja-JP" sz="2000" dirty="0"/>
              <a:t>Owner</a:t>
            </a:r>
            <a:r>
              <a:rPr lang="ja-JP" altLang="en-US" sz="2000" dirty="0"/>
              <a:t>がリプレイスされる時だけ！</a:t>
            </a:r>
            <a:endParaRPr lang="en-US" altLang="ja-JP" sz="2000" dirty="0"/>
          </a:p>
        </p:txBody>
      </p:sp>
      <p:sp>
        <p:nvSpPr>
          <p:cNvPr id="268329" name="Text Box 41"/>
          <p:cNvSpPr txBox="1">
            <a:spLocks noChangeArrowheads="1"/>
          </p:cNvSpPr>
          <p:nvPr/>
        </p:nvSpPr>
        <p:spPr bwMode="auto">
          <a:xfrm>
            <a:off x="4911725" y="3736975"/>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t>→</a:t>
            </a:r>
            <a:r>
              <a:rPr lang="ja-JP" altLang="en-US" sz="1800" b="1" dirty="0"/>
              <a:t>　</a:t>
            </a:r>
            <a:r>
              <a:rPr lang="en-US" altLang="ja-JP" sz="1800" b="1" dirty="0"/>
              <a:t>US</a:t>
            </a:r>
          </a:p>
        </p:txBody>
      </p:sp>
      <p:pic>
        <p:nvPicPr>
          <p:cNvPr id="2" name="オーディオ 1">
            <a:hlinkClick r:id="" action="ppaction://media"/>
            <a:extLst>
              <a:ext uri="{FF2B5EF4-FFF2-40B4-BE49-F238E27FC236}">
                <a16:creationId xmlns:a16="http://schemas.microsoft.com/office/drawing/2014/main" id="{A14E91F6-7EFC-464F-9D2E-F37CCA0917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302"/>
    </mc:Choice>
    <mc:Fallback xmlns="">
      <p:transition spd="slow" advTm="143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3" x="8277225" y="4049713"/>
          <p14:tracePt t="531" x="7621588" y="4176713"/>
          <p14:tracePt t="539" x="6856413" y="4286250"/>
          <p14:tracePt t="547" x="6099175" y="4395788"/>
          <p14:tracePt t="556" x="5487988" y="4468813"/>
          <p14:tracePt t="564" x="5078413" y="4468813"/>
          <p14:tracePt t="571" x="4913313" y="4468813"/>
          <p14:tracePt t="579" x="4786313" y="4468813"/>
          <p14:tracePt t="587" x="4759325" y="4468813"/>
          <p14:tracePt t="595" x="4749800" y="4468813"/>
          <p14:tracePt t="613" x="4740275" y="4468813"/>
          <p14:tracePt t="628" x="4730750" y="4459288"/>
          <p14:tracePt t="652" x="4730750" y="4449763"/>
          <p14:tracePt t="676" x="4730750" y="4441825"/>
          <p14:tracePt t="732" x="4730750" y="4422775"/>
          <p14:tracePt t="756" x="4730750" y="4413250"/>
          <p14:tracePt t="764" x="4730750" y="4405313"/>
          <p14:tracePt t="772" x="4730750" y="4386263"/>
          <p14:tracePt t="780" x="4730750" y="4376738"/>
          <p14:tracePt t="788" x="4730750" y="4359275"/>
          <p14:tracePt t="798" x="4730750" y="4332288"/>
          <p14:tracePt t="804" x="4749800" y="4313238"/>
          <p14:tracePt t="815" x="4759325" y="4268788"/>
          <p14:tracePt t="820" x="4776788" y="4249738"/>
          <p14:tracePt t="831" x="4795838" y="4203700"/>
          <p14:tracePt t="836" x="4832350" y="4176713"/>
          <p14:tracePt t="844" x="4849813" y="4140200"/>
          <p14:tracePt t="852" x="4876800" y="4122738"/>
          <p14:tracePt t="861" x="4941888" y="4057650"/>
          <p14:tracePt t="870" x="4968875" y="4040188"/>
          <p14:tracePt t="876" x="5032375" y="3976688"/>
          <p14:tracePt t="884" x="5095875" y="3940175"/>
          <p14:tracePt t="892" x="5114925" y="3921125"/>
          <p14:tracePt t="901" x="5159375" y="3884613"/>
          <p14:tracePt t="908" x="5178425" y="3857625"/>
          <p14:tracePt t="916" x="5214938" y="3821113"/>
          <p14:tracePt t="924" x="5224463" y="3803650"/>
          <p14:tracePt t="932" x="5241925" y="3794125"/>
          <p14:tracePt t="940" x="5251450" y="3775075"/>
          <p14:tracePt t="948" x="5260975" y="3748088"/>
          <p14:tracePt t="956" x="5268913" y="3730625"/>
          <p14:tracePt t="964" x="5287963" y="3702050"/>
          <p14:tracePt t="972" x="5297488" y="3694113"/>
          <p14:tracePt t="981" x="5305425" y="3657600"/>
          <p14:tracePt t="988" x="5314950" y="3648075"/>
          <p14:tracePt t="997" x="5324475" y="3629025"/>
          <p14:tracePt t="1004" x="5334000" y="3611563"/>
          <p14:tracePt t="1014" x="5341938" y="3592513"/>
          <p14:tracePt t="1020" x="5351463" y="3584575"/>
          <p14:tracePt t="1030" x="5351463" y="3565525"/>
          <p14:tracePt t="1036" x="5351463" y="3548063"/>
          <p14:tracePt t="1060" x="5351463" y="3529013"/>
          <p14:tracePt t="1068" x="5351463" y="3519488"/>
          <p14:tracePt t="1084" x="5360988" y="3502025"/>
          <p14:tracePt t="1364" x="5360988" y="3492500"/>
          <p14:tracePt t="1372" x="5360988" y="3465513"/>
          <p14:tracePt t="1380" x="5360988" y="3411538"/>
          <p14:tracePt t="1388" x="5334000" y="3346450"/>
          <p14:tracePt t="1397" x="5334000" y="3292475"/>
          <p14:tracePt t="1404" x="5324475" y="3236913"/>
          <p14:tracePt t="1414" x="5324475" y="3182938"/>
          <p14:tracePt t="1420" x="5314950" y="3100388"/>
          <p14:tracePt t="1430" x="5297488" y="3046413"/>
          <p14:tracePt t="1436" x="5297488" y="2954338"/>
          <p14:tracePt t="1444" x="5297488" y="2873375"/>
          <p14:tracePt t="1452" x="5297488" y="2836863"/>
          <p14:tracePt t="1460" x="5297488" y="2781300"/>
          <p14:tracePt t="1468" x="5297488" y="2727325"/>
          <p14:tracePt t="1476" x="5297488" y="2698750"/>
          <p14:tracePt t="1484" x="5297488" y="2654300"/>
          <p14:tracePt t="1492" x="5297488" y="2617788"/>
          <p14:tracePt t="1500" x="5297488" y="2598738"/>
          <p14:tracePt t="1508" x="5297488" y="2562225"/>
          <p14:tracePt t="1524" x="5297488" y="2554288"/>
          <p14:tracePt t="1532" x="5287963" y="2525713"/>
          <p14:tracePt t="1540" x="5278438" y="2517775"/>
          <p14:tracePt t="1564" x="5278438" y="2508250"/>
          <p14:tracePt t="1579" x="5268913" y="2498725"/>
          <p14:tracePt t="1596" x="5251450" y="2481263"/>
          <p14:tracePt t="1612" x="5241925" y="2481263"/>
          <p14:tracePt t="1620" x="5232400" y="2481263"/>
          <p14:tracePt t="1630" x="5195888" y="2481263"/>
          <p14:tracePt t="1636" x="5178425" y="2471738"/>
          <p14:tracePt t="1644" x="5122863" y="2471738"/>
          <p14:tracePt t="1652" x="5086350" y="2471738"/>
          <p14:tracePt t="1660" x="4986338" y="2471738"/>
          <p14:tracePt t="1668" x="4876800" y="2471738"/>
          <p14:tracePt t="1676" x="4740275" y="2498725"/>
          <p14:tracePt t="1684" x="4594225" y="2525713"/>
          <p14:tracePt t="1692" x="4448175" y="2571750"/>
          <p14:tracePt t="1701" x="4311650" y="2598738"/>
          <p14:tracePt t="1708" x="4165600" y="2662238"/>
          <p14:tracePt t="1716" x="4065588" y="2698750"/>
          <p14:tracePt t="1724" x="3956050" y="2717800"/>
          <p14:tracePt t="1732" x="3875088" y="2744788"/>
          <p14:tracePt t="1740" x="3802063" y="2763838"/>
          <p14:tracePt t="1747" x="3719513" y="2790825"/>
          <p14:tracePt t="1756" x="3692525" y="2800350"/>
          <p14:tracePt t="1764" x="3656013" y="2827338"/>
          <p14:tracePt t="1772" x="3636963" y="2836863"/>
          <p14:tracePt t="1781" x="3609975" y="2854325"/>
          <p14:tracePt t="1788" x="3592513" y="2863850"/>
          <p14:tracePt t="1797" x="3573463" y="2881313"/>
          <p14:tracePt t="1805" x="3536950" y="2890838"/>
          <p14:tracePt t="1814" x="3536950" y="2900363"/>
          <p14:tracePt t="1820" x="3490913" y="2917825"/>
          <p14:tracePt t="1831" x="3463925" y="2927350"/>
          <p14:tracePt t="1836" x="3419475" y="2954338"/>
          <p14:tracePt t="1844" x="3373438" y="2973388"/>
          <p14:tracePt t="1852" x="3317875" y="2982913"/>
          <p14:tracePt t="1860" x="3217863" y="3009900"/>
          <p14:tracePt t="1868" x="3108325" y="3054350"/>
          <p14:tracePt t="1876" x="2990850" y="3073400"/>
          <p14:tracePt t="1884" x="2852738" y="3073400"/>
          <p14:tracePt t="1892" x="2698750" y="3082925"/>
          <p14:tracePt t="1900" x="2552700" y="3109913"/>
          <p14:tracePt t="1908" x="2479675" y="3127375"/>
          <p14:tracePt t="1917" x="2379663" y="3155950"/>
          <p14:tracePt t="1924" x="2287588" y="3182938"/>
          <p14:tracePt t="1932" x="2233613" y="3182938"/>
          <p14:tracePt t="1940" x="2214563" y="3182938"/>
          <p14:tracePt t="1948" x="2197100" y="3182938"/>
          <p14:tracePt t="1956" x="2187575" y="3192463"/>
          <p14:tracePt t="2133" x="2214563" y="3192463"/>
          <p14:tracePt t="2141" x="2243138" y="3209925"/>
          <p14:tracePt t="2149" x="2297113" y="3236913"/>
          <p14:tracePt t="2156" x="2343150" y="3255963"/>
          <p14:tracePt t="2163" x="2406650" y="3292475"/>
          <p14:tracePt t="2181" x="2462213" y="3319463"/>
          <p14:tracePt t="2187" x="2479675" y="3346450"/>
          <p14:tracePt t="2196" x="2498725" y="3365500"/>
          <p14:tracePt t="2203" x="2506663" y="3375025"/>
          <p14:tracePt t="2212" x="2516188" y="3375025"/>
          <p14:tracePt t="2227" x="2516188" y="3382963"/>
          <p14:tracePt t="2235" x="2525713" y="3402013"/>
          <p14:tracePt t="2251" x="2525713" y="3419475"/>
          <p14:tracePt t="2260" x="2525713" y="3429000"/>
          <p14:tracePt t="2285" x="2525713" y="3438525"/>
          <p14:tracePt t="2309" x="2525713" y="3446463"/>
          <p14:tracePt t="2325" x="2525713" y="3455988"/>
          <p14:tracePt t="2332" x="2525713" y="3465513"/>
          <p14:tracePt t="2348" x="2525713" y="3482975"/>
          <p14:tracePt t="2356" x="2525713" y="3502025"/>
          <p14:tracePt t="2372" x="2525713" y="3511550"/>
          <p14:tracePt t="2381" x="2525713" y="3529013"/>
          <p14:tracePt t="2397" x="2525713" y="3556000"/>
          <p14:tracePt t="2414" x="2506663" y="3575050"/>
          <p14:tracePt t="2431" x="2498725" y="3584575"/>
          <p14:tracePt t="2445" x="2498725" y="3592513"/>
          <p14:tracePt t="2452" x="2489200" y="3602038"/>
          <p14:tracePt t="2677" x="2479675" y="3602038"/>
          <p14:tracePt t="2684" x="2470150" y="3602038"/>
          <p14:tracePt t="2707" x="2462213" y="3602038"/>
          <p14:tracePt t="2715" x="2452688" y="3611563"/>
          <p14:tracePt t="2805" x="2443163" y="3629025"/>
          <p14:tracePt t="2813" x="2433638" y="3648075"/>
          <p14:tracePt t="2821" x="2425700" y="3657600"/>
          <p14:tracePt t="2831" x="2416175" y="3665538"/>
          <p14:tracePt t="2851" x="2406650" y="3675063"/>
          <p14:tracePt t="2876" x="2397125" y="3684588"/>
          <p14:tracePt t="2972" x="2389188" y="3684588"/>
          <p14:tracePt t="3005" x="2379663" y="3684588"/>
          <p14:tracePt t="3013" x="2379663" y="3657600"/>
          <p14:tracePt t="3020" x="2379663" y="3638550"/>
          <p14:tracePt t="3030" x="2379663" y="3611563"/>
          <p14:tracePt t="3036" x="2379663" y="3584575"/>
          <p14:tracePt t="3045" x="2379663" y="3556000"/>
          <p14:tracePt t="3052" x="2379663" y="3511550"/>
          <p14:tracePt t="3061" x="2379663" y="3492500"/>
          <p14:tracePt t="3068" x="2379663" y="3465513"/>
          <p14:tracePt t="3076" x="2379663" y="3446463"/>
          <p14:tracePt t="3084" x="2379663" y="3402013"/>
          <p14:tracePt t="3092" x="2379663" y="3365500"/>
          <p14:tracePt t="3101" x="2379663" y="3346450"/>
          <p14:tracePt t="3108" x="2379663" y="3292475"/>
          <p14:tracePt t="3116" x="2379663" y="3265488"/>
          <p14:tracePt t="3124" x="2379663" y="3246438"/>
          <p14:tracePt t="3132" x="2379663" y="3219450"/>
          <p14:tracePt t="3140" x="2379663" y="3192463"/>
          <p14:tracePt t="3148" x="2379663" y="3155950"/>
          <p14:tracePt t="3169" x="2379663" y="3109913"/>
          <p14:tracePt t="3172" x="2379663" y="3082925"/>
          <p14:tracePt t="3181" x="2379663" y="3054350"/>
          <p14:tracePt t="3188" x="2379663" y="3027363"/>
          <p14:tracePt t="3196" x="2379663" y="3009900"/>
          <p14:tracePt t="3204" x="2379663" y="3000375"/>
          <p14:tracePt t="3213" x="2379663" y="2963863"/>
          <p14:tracePt t="3220" x="2379663" y="2946400"/>
          <p14:tracePt t="3229" x="2379663" y="2927350"/>
          <p14:tracePt t="3236" x="2379663" y="2909888"/>
          <p14:tracePt t="3244" x="2379663" y="2881313"/>
          <p14:tracePt t="3252" x="2379663" y="2873375"/>
          <p14:tracePt t="3259" x="2379663" y="2844800"/>
          <p14:tracePt t="3268" x="2379663" y="2836863"/>
          <p14:tracePt t="3284" x="2379663" y="2827338"/>
          <p14:tracePt t="3300" x="2379663" y="2808288"/>
          <p14:tracePt t="3308" x="2379663" y="2800350"/>
          <p14:tracePt t="3324" x="2379663" y="2790825"/>
          <p14:tracePt t="3348" x="2379663" y="2781300"/>
          <p14:tracePt t="3501" x="2425700" y="2771775"/>
          <p14:tracePt t="3509" x="2589213" y="2771775"/>
          <p14:tracePt t="3517" x="2808288" y="2771775"/>
          <p14:tracePt t="3524" x="2990850" y="2771775"/>
          <p14:tracePt t="3532" x="3208338" y="2771775"/>
          <p14:tracePt t="3540" x="3317875" y="2771775"/>
          <p14:tracePt t="3548" x="3482975" y="2771775"/>
          <p14:tracePt t="3556" x="3646488" y="2771775"/>
          <p14:tracePt t="3565" x="3756025" y="2771775"/>
          <p14:tracePt t="3572" x="3829050" y="2771775"/>
          <p14:tracePt t="3581" x="3883025" y="2771775"/>
          <p14:tracePt t="3588" x="3902075" y="2771775"/>
          <p14:tracePt t="3604" x="3919538" y="2771775"/>
          <p14:tracePt t="3701" x="3929063" y="2771775"/>
          <p14:tracePt t="3708" x="3938588" y="2771775"/>
          <p14:tracePt t="3715" x="3956050" y="2763838"/>
          <p14:tracePt t="3723" x="3984625" y="2744788"/>
          <p14:tracePt t="3731" x="4011613" y="2744788"/>
          <p14:tracePt t="3739" x="4048125" y="2735263"/>
          <p14:tracePt t="3747" x="4075113" y="2735263"/>
          <p14:tracePt t="3755" x="4111625" y="2727325"/>
          <p14:tracePt t="3763" x="4148138" y="2708275"/>
          <p14:tracePt t="3771" x="4184650" y="2708275"/>
          <p14:tracePt t="3779" x="4230688" y="2690813"/>
          <p14:tracePt t="3788" x="4248150" y="2690813"/>
          <p14:tracePt t="3797" x="4284663" y="2690813"/>
          <p14:tracePt t="3803" x="4311650" y="2681288"/>
          <p14:tracePt t="3812" x="4321175" y="2681288"/>
          <p14:tracePt t="3819" x="4340225" y="2681288"/>
          <p14:tracePt t="3828" x="4367213" y="2681288"/>
          <p14:tracePt t="3835" x="4376738" y="2681288"/>
          <p14:tracePt t="3843" x="4403725" y="2681288"/>
          <p14:tracePt t="3852" x="4430713" y="2681288"/>
          <p14:tracePt t="3860" x="4440238" y="2681288"/>
          <p14:tracePt t="3868" x="4467225" y="2681288"/>
          <p14:tracePt t="3876" x="4494213" y="2681288"/>
          <p14:tracePt t="3884" x="4503738" y="2681288"/>
          <p14:tracePt t="3892" x="4521200" y="2681288"/>
          <p14:tracePt t="3900" x="4549775" y="2681288"/>
          <p14:tracePt t="3908" x="4557713" y="2681288"/>
          <p14:tracePt t="3916" x="4586288" y="2681288"/>
          <p14:tracePt t="3924" x="4613275" y="2681288"/>
          <p14:tracePt t="3933" x="4659313" y="2681288"/>
          <p14:tracePt t="3940" x="4695825" y="2671763"/>
          <p14:tracePt t="3948" x="4703763" y="2671763"/>
          <p14:tracePt t="3956" x="4730750" y="2654300"/>
          <p14:tracePt t="3965" x="4740275" y="2654300"/>
          <p14:tracePt t="3972" x="4749800" y="2654300"/>
          <p14:tracePt t="3981" x="4759325" y="2654300"/>
          <p14:tracePt t="3988" x="4767263" y="2654300"/>
          <p14:tracePt t="4037" x="4776788" y="2654300"/>
          <p14:tracePt t="4045" x="4786313" y="2654300"/>
          <p14:tracePt t="4061" x="4795838" y="2654300"/>
          <p14:tracePt t="4069" x="4813300" y="2654300"/>
          <p14:tracePt t="4085" x="4822825" y="2654300"/>
          <p14:tracePt t="4149" x="4832350" y="2654300"/>
          <p14:tracePt t="4445" x="4832350" y="2662238"/>
          <p14:tracePt t="4453" x="4832350" y="2681288"/>
          <p14:tracePt t="4461" x="4832350" y="2698750"/>
          <p14:tracePt t="4467" x="4840288" y="2727325"/>
          <p14:tracePt t="4475" x="4868863" y="2754313"/>
          <p14:tracePt t="4491" x="4868863" y="2771775"/>
          <p14:tracePt t="4499" x="4868863" y="2781300"/>
          <p14:tracePt t="4507" x="4868863" y="2800350"/>
          <p14:tracePt t="4515" x="4868863" y="2817813"/>
          <p14:tracePt t="4540" x="4868863" y="2827338"/>
          <p14:tracePt t="4547" x="4876800" y="2836863"/>
          <p14:tracePt t="4563" x="4876800" y="2854325"/>
          <p14:tracePt t="4579" x="4876800" y="2863850"/>
          <p14:tracePt t="4619" x="4876800" y="2873375"/>
          <p14:tracePt t="4628" x="4876800" y="2881313"/>
          <p14:tracePt t="4644" x="4876800" y="2900363"/>
          <p14:tracePt t="4651" x="4876800" y="2909888"/>
          <p14:tracePt t="4668" x="4876800" y="2917825"/>
          <p14:tracePt t="4676" x="4876800" y="2936875"/>
          <p14:tracePt t="4684" x="4876800" y="2954338"/>
          <p14:tracePt t="4693" x="4876800" y="2963863"/>
          <p14:tracePt t="4700" x="4876800" y="2990850"/>
          <p14:tracePt t="4708" x="4876800" y="3009900"/>
          <p14:tracePt t="4716" x="4876800" y="3036888"/>
          <p14:tracePt t="4724" x="4876800" y="3054350"/>
          <p14:tracePt t="4733" x="4876800" y="3090863"/>
          <p14:tracePt t="4740" x="4876800" y="3127375"/>
          <p14:tracePt t="4748" x="4895850" y="3182938"/>
          <p14:tracePt t="4756" x="4905375" y="3209925"/>
          <p14:tracePt t="4765" x="4922838" y="3219450"/>
          <p14:tracePt t="4772" x="4922838" y="3236913"/>
          <p14:tracePt t="4781" x="4932363" y="3282950"/>
          <p14:tracePt t="4788" x="4932363" y="3292475"/>
          <p14:tracePt t="4797" x="4932363" y="3328988"/>
          <p14:tracePt t="4804" x="4932363" y="3346450"/>
          <p14:tracePt t="4820" x="4941888" y="3365500"/>
          <p14:tracePt t="4836" x="4941888" y="3375025"/>
          <p14:tracePt t="5117" x="4941888" y="3365500"/>
          <p14:tracePt t="5125" x="4949825" y="3338513"/>
          <p14:tracePt t="5132" x="4959350" y="3328988"/>
          <p14:tracePt t="5140" x="4959350" y="3319463"/>
          <p14:tracePt t="5148" x="4959350" y="3309938"/>
          <p14:tracePt t="5309" x="4959350" y="3319463"/>
          <p14:tracePt t="5317" x="4968875" y="3328988"/>
          <p14:tracePt t="5325" x="4978400" y="3338513"/>
          <p14:tracePt t="5334" x="4986338" y="3338513"/>
          <p14:tracePt t="5340" x="5032375" y="3346450"/>
          <p14:tracePt t="5348" x="5086350" y="3355975"/>
          <p14:tracePt t="5356" x="5168900" y="3355975"/>
          <p14:tracePt t="5365" x="5241925" y="3355975"/>
          <p14:tracePt t="5372" x="5314950" y="3355975"/>
          <p14:tracePt t="5381" x="5387975" y="3355975"/>
          <p14:tracePt t="5388" x="5424488" y="3355975"/>
          <p14:tracePt t="5398" x="5470525" y="3355975"/>
          <p14:tracePt t="5404" x="5487988" y="3355975"/>
          <p14:tracePt t="5415" x="5507038" y="3355975"/>
          <p14:tracePt t="5469" x="5514975" y="3355975"/>
          <p14:tracePt t="5477" x="5514975" y="3338513"/>
          <p14:tracePt t="5484" x="5514975" y="3328988"/>
          <p14:tracePt t="5500" x="5514975" y="3309938"/>
          <p14:tracePt t="5508" x="5514975" y="3292475"/>
          <p14:tracePt t="5516" x="5514975" y="3282950"/>
          <p14:tracePt t="5524" x="5514975" y="3265488"/>
          <p14:tracePt t="5540" x="5514975" y="3255963"/>
          <p14:tracePt t="5548" x="5514975" y="3228975"/>
          <p14:tracePt t="5556" x="5487988" y="3192463"/>
          <p14:tracePt t="5565" x="5470525" y="3173413"/>
          <p14:tracePt t="5572" x="5451475" y="3155950"/>
          <p14:tracePt t="5581" x="5424488" y="3127375"/>
          <p14:tracePt t="5588" x="5397500" y="3109913"/>
          <p14:tracePt t="5598" x="5341938" y="3082925"/>
          <p14:tracePt t="5604" x="5297488" y="3046413"/>
          <p14:tracePt t="5615" x="5268913" y="3036888"/>
          <p14:tracePt t="5620" x="5224463" y="3000375"/>
          <p14:tracePt t="5631" x="5195888" y="3000375"/>
          <p14:tracePt t="5637" x="5159375" y="2982913"/>
          <p14:tracePt t="5648" x="5141913" y="2973388"/>
          <p14:tracePt t="5652" x="5122863" y="2954338"/>
          <p14:tracePt t="5661" x="5105400" y="2936875"/>
          <p14:tracePt t="5668" x="5068888" y="2917825"/>
          <p14:tracePt t="5676" x="5059363" y="2890838"/>
          <p14:tracePt t="5686" x="5041900" y="2881313"/>
          <p14:tracePt t="5741" x="5022850" y="2863850"/>
          <p14:tracePt t="5749" x="5014913" y="2854325"/>
          <p14:tracePt t="5757" x="5005388" y="2844800"/>
          <p14:tracePt t="5813" x="4995863" y="2836863"/>
          <p14:tracePt t="5830" x="4978400" y="2817813"/>
          <p14:tracePt t="5852" x="4968875" y="2817813"/>
          <p14:tracePt t="5861" x="4959350" y="2808288"/>
          <p14:tracePt t="5876" x="4959350" y="2800350"/>
          <p14:tracePt t="6101" x="4949825" y="2800350"/>
          <p14:tracePt t="6117" x="4949825" y="2790825"/>
          <p14:tracePt t="6124" x="4949825" y="2771775"/>
          <p14:tracePt t="6132" x="4949825" y="2763838"/>
          <p14:tracePt t="6140" x="4949825" y="2744788"/>
          <p14:tracePt t="6148" x="4949825" y="2727325"/>
          <p14:tracePt t="6169" x="4932363" y="2681288"/>
          <p14:tracePt t="6172" x="4932363" y="2654300"/>
          <p14:tracePt t="6181" x="4922838" y="2625725"/>
          <p14:tracePt t="6188" x="4922838" y="2598738"/>
          <p14:tracePt t="6197" x="4922838" y="2554288"/>
          <p14:tracePt t="6204" x="4922838" y="2535238"/>
          <p14:tracePt t="6215" x="4922838" y="2498725"/>
          <p14:tracePt t="6220" x="4922838" y="2481263"/>
          <p14:tracePt t="6231" x="4922838" y="2435225"/>
          <p14:tracePt t="6236" x="4905375" y="2398713"/>
          <p14:tracePt t="6247" x="4905375" y="2379663"/>
          <p14:tracePt t="6252" x="4905375" y="2352675"/>
          <p14:tracePt t="6261" x="4905375" y="2335213"/>
          <p14:tracePt t="6268" x="4905375" y="2289175"/>
          <p14:tracePt t="6277" x="4905375" y="2252663"/>
          <p14:tracePt t="6284" x="4895850" y="2206625"/>
          <p14:tracePt t="6292" x="4895850" y="2179638"/>
          <p14:tracePt t="6300" x="4876800" y="2133600"/>
          <p14:tracePt t="6308" x="4876800" y="2097088"/>
          <p14:tracePt t="6317" x="4876800" y="2089150"/>
          <p14:tracePt t="6325" x="4876800" y="2033588"/>
          <p14:tracePt t="6333" x="4868863" y="1979613"/>
          <p14:tracePt t="6340" x="4868863" y="1951038"/>
          <p14:tracePt t="6348" x="4868863" y="1924050"/>
          <p14:tracePt t="6356" x="4849813" y="1860550"/>
          <p14:tracePt t="6365" x="4840288" y="1824038"/>
          <p14:tracePt t="6372" x="4840288" y="1797050"/>
          <p14:tracePt t="6381" x="4840288" y="1778000"/>
          <p14:tracePt t="6388" x="4840288" y="1741488"/>
          <p14:tracePt t="6398" x="4822825" y="1714500"/>
          <p14:tracePt t="6404" x="4822825" y="1697038"/>
          <p14:tracePt t="6415" x="4822825" y="1687513"/>
          <p14:tracePt t="6420" x="4813300" y="1660525"/>
          <p14:tracePt t="6436" x="4813300" y="1651000"/>
          <p14:tracePt t="6447" x="4813300" y="1631950"/>
          <p14:tracePt t="6965" x="4813300" y="1641475"/>
          <p14:tracePt t="6973" x="4813300" y="1651000"/>
          <p14:tracePt t="6980" x="4803775" y="1697038"/>
          <p14:tracePt t="6989" x="4795838" y="1724025"/>
          <p14:tracePt t="6998" x="4759325" y="1760538"/>
          <p14:tracePt t="7004" x="4749800" y="1787525"/>
          <p14:tracePt t="7015" x="4740275" y="1804988"/>
          <p14:tracePt t="7020" x="4722813" y="1824038"/>
          <p14:tracePt t="7031" x="4713288" y="1833563"/>
          <p14:tracePt t="7036" x="4703763" y="1841500"/>
          <p14:tracePt t="7047" x="4695825" y="1870075"/>
          <p14:tracePt t="7052" x="4695825" y="1878013"/>
          <p14:tracePt t="7061" x="4667250" y="1906588"/>
          <p14:tracePt t="7084" x="4659313" y="1924050"/>
          <p14:tracePt t="7484" x="4676775" y="1906588"/>
          <p14:tracePt t="7493" x="4695825" y="1897063"/>
          <p14:tracePt t="7500" x="4730750" y="1878013"/>
          <p14:tracePt t="7509" x="4730750" y="1870075"/>
          <p14:tracePt t="7517" x="4759325" y="1860550"/>
          <p14:tracePt t="7547" x="4767263" y="1860550"/>
          <p14:tracePt t="7563" x="4776788" y="1860550"/>
          <p14:tracePt t="7571" x="4795838" y="1860550"/>
          <p14:tracePt t="7587" x="4803775" y="1860550"/>
          <p14:tracePt t="7604" x="4813300" y="1860550"/>
          <p14:tracePt t="7701" x="4822825" y="1860550"/>
          <p14:tracePt t="7709" x="4832350" y="1878013"/>
          <p14:tracePt t="7716" x="4840288" y="1878013"/>
          <p14:tracePt t="7725" x="4840288" y="1887538"/>
          <p14:tracePt t="7732" x="4840288" y="1914525"/>
          <p14:tracePt t="7741" x="4849813" y="1924050"/>
          <p14:tracePt t="7757" x="4859338" y="1943100"/>
          <p14:tracePt t="7781" x="4859338" y="1951038"/>
          <p14:tracePt t="7909" x="4859338" y="1960563"/>
          <p14:tracePt t="7917" x="4859338" y="1970088"/>
          <p14:tracePt t="7925" x="4859338" y="2006600"/>
          <p14:tracePt t="7932" x="4840288" y="2024063"/>
          <p14:tracePt t="7957" x="4822825" y="2052638"/>
          <p14:tracePt t="7973" x="4813300" y="2070100"/>
          <p14:tracePt t="7989" x="4813300" y="2079625"/>
          <p14:tracePt t="7998" x="4813300" y="2089150"/>
          <p14:tracePt t="8015" x="4813300" y="2097088"/>
          <p14:tracePt t="8021" x="4813300" y="2116138"/>
          <p14:tracePt t="8031" x="4786313" y="2133600"/>
          <p14:tracePt t="8037" x="4786313" y="2143125"/>
          <p14:tracePt t="8047" x="4767263" y="2160588"/>
          <p14:tracePt t="8053" x="4767263" y="2170113"/>
          <p14:tracePt t="8061" x="4767263" y="2189163"/>
          <p14:tracePt t="8068" x="4767263" y="2225675"/>
          <p14:tracePt t="8084" x="4767263" y="2262188"/>
          <p14:tracePt t="8093" x="4767263" y="2298700"/>
          <p14:tracePt t="8101" x="4767263" y="2335213"/>
          <p14:tracePt t="8109" x="4749800" y="2389188"/>
          <p14:tracePt t="8117" x="4740275" y="2435225"/>
          <p14:tracePt t="8125" x="4722813" y="2498725"/>
          <p14:tracePt t="8132" x="4686300" y="2571750"/>
          <p14:tracePt t="8141" x="4676775" y="2635250"/>
          <p14:tracePt t="8148" x="4622800" y="2717800"/>
          <p14:tracePt t="8166" x="4613275" y="2800350"/>
          <p14:tracePt t="8172" x="4603750" y="2817813"/>
          <p14:tracePt t="8179" x="4594225" y="2836863"/>
          <p14:tracePt t="8389" x="4594225" y="2844800"/>
          <p14:tracePt t="10316" x="4622800" y="2844800"/>
          <p14:tracePt t="10324" x="4749800" y="2790825"/>
          <p14:tracePt t="10332" x="4849813" y="2763838"/>
          <p14:tracePt t="10340" x="4978400" y="2727325"/>
          <p14:tracePt t="10349" x="5022850" y="2690813"/>
          <p14:tracePt t="10356" x="5059363" y="2681288"/>
          <p14:tracePt t="10364" x="5086350" y="2681288"/>
          <p14:tracePt t="10372" x="5114925" y="2662238"/>
          <p14:tracePt t="10380" x="5122863" y="2662238"/>
          <p14:tracePt t="10388" x="5132388" y="2662238"/>
          <p14:tracePt t="10412" x="5141913" y="2654300"/>
          <p14:tracePt t="10940" x="5141913" y="2690813"/>
          <p14:tracePt t="10948" x="5141913" y="2708275"/>
          <p14:tracePt t="10956" x="5132388" y="2717800"/>
          <p14:tracePt t="10971" x="5132388" y="2735263"/>
          <p14:tracePt t="11052" x="5132388" y="2744788"/>
          <p14:tracePt t="11060" x="5122863" y="2744788"/>
          <p14:tracePt t="11068" x="5122863" y="2754313"/>
          <p14:tracePt t="11076" x="5122863" y="2781300"/>
          <p14:tracePt t="11085" x="5122863" y="2790825"/>
          <p14:tracePt t="11092" x="5122863" y="2827338"/>
          <p14:tracePt t="11100" x="5122863" y="2863850"/>
          <p14:tracePt t="11108" x="5122863" y="2900363"/>
          <p14:tracePt t="11116" x="5122863" y="2927350"/>
          <p14:tracePt t="11124" x="5122863" y="2963863"/>
          <p14:tracePt t="11132" x="5141913" y="3000375"/>
          <p14:tracePt t="11140" x="5141913" y="3027363"/>
          <p14:tracePt t="11148" x="5141913" y="3046413"/>
          <p14:tracePt t="11156" x="5151438" y="3073400"/>
          <p14:tracePt t="11164" x="5178425" y="3090863"/>
          <p14:tracePt t="11269" x="5178425" y="3109913"/>
          <p14:tracePt t="11292" x="5178425" y="3119438"/>
          <p14:tracePt t="11309" x="5178425" y="3127375"/>
          <p14:tracePt t="11325" x="5187950" y="3155950"/>
          <p14:tracePt t="11341" x="5187950" y="3163888"/>
          <p14:tracePt t="11348" x="5187950" y="3182938"/>
          <p14:tracePt t="11356" x="5187950" y="3200400"/>
          <p14:tracePt t="11364" x="5187950" y="3209925"/>
          <p14:tracePt t="11372" x="5187950" y="3246438"/>
          <p14:tracePt t="11381" x="5187950" y="3255963"/>
          <p14:tracePt t="11397" x="5187950" y="3265488"/>
          <p14:tracePt t="11404" x="5187950" y="3282950"/>
          <p14:tracePt t="11413" x="5187950" y="3292475"/>
          <p14:tracePt t="11420" x="5195888" y="3302000"/>
          <p14:tracePt t="11436" x="5195888" y="3309938"/>
          <p14:tracePt t="11446" x="5205413" y="3309938"/>
          <p14:tracePt t="11452" x="5224463" y="3319463"/>
          <p14:tracePt t="11461" x="5224463" y="3328988"/>
          <p14:tracePt t="11492" x="5224463" y="3338513"/>
          <p14:tracePt t="11500" x="5232400" y="3346450"/>
          <p14:tracePt t="11508" x="5241925" y="3355975"/>
          <p14:tracePt t="11524" x="5241925" y="3365500"/>
          <p14:tracePt t="11540" x="5251450" y="3375025"/>
          <p14:tracePt t="12268" x="5251450" y="3365500"/>
          <p14:tracePt t="12276" x="5251450" y="3346450"/>
          <p14:tracePt t="13636" x="5251450" y="3338513"/>
          <p14:tracePt t="15357" x="5260975" y="3328988"/>
          <p14:tracePt t="15363" x="5287963" y="3328988"/>
          <p14:tracePt t="15371" x="5334000" y="3338513"/>
          <p14:tracePt t="15379" x="5360988" y="3355975"/>
          <p14:tracePt t="15387" x="5378450" y="3365500"/>
          <p14:tracePt t="15396" x="5441950" y="3392488"/>
          <p14:tracePt t="15412" x="5461000" y="3419475"/>
          <p14:tracePt t="15420" x="5470525" y="3419475"/>
          <p14:tracePt t="15476" x="5470525" y="3411538"/>
          <p14:tracePt t="15484" x="5470525" y="3392488"/>
          <p14:tracePt t="15492" x="5470525" y="3346450"/>
          <p14:tracePt t="15500" x="5470525" y="3328988"/>
          <p14:tracePt t="15508" x="5470525" y="3302000"/>
          <p14:tracePt t="15516" x="5470525" y="3282950"/>
          <p14:tracePt t="15524" x="5470525" y="3265488"/>
          <p14:tracePt t="15532" x="5470525" y="3255963"/>
          <p14:tracePt t="15684" x="5470525" y="3209925"/>
          <p14:tracePt t="15692" x="5470525" y="3192463"/>
          <p14:tracePt t="15700" x="5470525" y="3173413"/>
          <p14:tracePt t="15708" x="5470525" y="3163888"/>
          <p14:tracePt t="15716" x="5470525" y="3146425"/>
          <p14:tracePt t="15764" x="5451475" y="3163888"/>
          <p14:tracePt t="15772" x="5434013" y="3200400"/>
          <p14:tracePt t="15780" x="5378450" y="3273425"/>
          <p14:tracePt t="15788" x="5334000" y="3338513"/>
          <p14:tracePt t="15796" x="5305425" y="3365500"/>
          <p14:tracePt t="15804" x="5278438" y="3411538"/>
          <p14:tracePt t="15812" x="5268913" y="3419475"/>
          <p14:tracePt t="15820" x="5260975" y="3446463"/>
          <p14:tracePt t="15925" x="5241925" y="3419475"/>
          <p14:tracePt t="15963" x="5232400" y="3411538"/>
          <p14:tracePt t="17492" x="5214938" y="3438525"/>
          <p14:tracePt t="17500" x="5205413" y="3446463"/>
          <p14:tracePt t="17508" x="5195888" y="3455988"/>
          <p14:tracePt t="17516" x="5195888" y="3475038"/>
          <p14:tracePt t="17532" x="5187950" y="3492500"/>
          <p14:tracePt t="17540" x="5178425" y="3502025"/>
          <p14:tracePt t="17548" x="5178425" y="3519488"/>
          <p14:tracePt t="17563" x="5178425" y="3529013"/>
          <p14:tracePt t="17571" x="5168900" y="3538538"/>
          <p14:tracePt t="17587" x="5168900" y="3556000"/>
          <p14:tracePt t="17612" x="5168900" y="3565525"/>
          <p14:tracePt t="17620" x="5168900" y="3584575"/>
          <p14:tracePt t="17636" x="5168900" y="3602038"/>
          <p14:tracePt t="17646" x="5187950" y="3621088"/>
          <p14:tracePt t="17668" x="5187950" y="3629025"/>
          <p14:tracePt t="17684" x="5187950" y="3648075"/>
          <p14:tracePt t="17692" x="5187950" y="3665538"/>
          <p14:tracePt t="17708" x="5168900" y="3665538"/>
          <p14:tracePt t="17716" x="5151438" y="3675063"/>
          <p14:tracePt t="17740" x="5141913" y="3675063"/>
          <p14:tracePt t="17748" x="5122863" y="3675063"/>
          <p14:tracePt t="17900" x="5105400" y="3675063"/>
          <p14:tracePt t="17916" x="5095875" y="3675063"/>
          <p14:tracePt t="17924" x="5078413" y="3675063"/>
          <p14:tracePt t="17940" x="5049838" y="3675063"/>
          <p14:tracePt t="17948" x="4968875" y="3675063"/>
          <p14:tracePt t="17956" x="4859338" y="3675063"/>
          <p14:tracePt t="17964" x="4713288" y="3675063"/>
          <p14:tracePt t="17972" x="4586288" y="3675063"/>
          <p14:tracePt t="17980" x="4457700" y="3675063"/>
          <p14:tracePt t="17988" x="4367213" y="3675063"/>
          <p14:tracePt t="17996" x="4275138" y="3675063"/>
          <p14:tracePt t="18004" x="4221163" y="3675063"/>
          <p14:tracePt t="18012" x="4165600" y="3675063"/>
          <p14:tracePt t="18020" x="4129088" y="3675063"/>
          <p14:tracePt t="18028" x="4094163" y="3684588"/>
          <p14:tracePt t="18036" x="4048125" y="3684588"/>
          <p14:tracePt t="18045" x="3992563" y="3694113"/>
          <p14:tracePt t="18052" x="3965575" y="3702050"/>
          <p14:tracePt t="18061" x="3919538" y="3702050"/>
          <p14:tracePt t="18068" x="3865563" y="3711575"/>
          <p14:tracePt t="18076" x="3829050" y="3711575"/>
          <p14:tracePt t="18084" x="3756025" y="3730625"/>
          <p14:tracePt t="18092" x="3702050" y="3730625"/>
          <p14:tracePt t="18100" x="3636963" y="3738563"/>
          <p14:tracePt t="18108" x="3573463" y="3767138"/>
          <p14:tracePt t="18116" x="3546475" y="3767138"/>
          <p14:tracePt t="18124" x="3527425" y="3767138"/>
          <p14:tracePt t="18132" x="3490913" y="3767138"/>
          <p14:tracePt t="18140" x="3446463" y="3767138"/>
          <p14:tracePt t="18148" x="3409950" y="3767138"/>
          <p14:tracePt t="18166" x="3346450" y="3767138"/>
          <p14:tracePt t="18172" x="3290888" y="3767138"/>
          <p14:tracePt t="18180" x="3236913" y="3767138"/>
          <p14:tracePt t="18188" x="3163888" y="3767138"/>
          <p14:tracePt t="18196" x="3035300" y="3738563"/>
          <p14:tracePt t="18204" x="2935288" y="3730625"/>
          <p14:tracePt t="18212" x="2844800" y="3702050"/>
          <p14:tracePt t="18220" x="2762250" y="3694113"/>
          <p14:tracePt t="18230" x="2689225" y="3665538"/>
          <p14:tracePt t="18235" x="2625725" y="3638550"/>
          <p14:tracePt t="18244" x="2598738" y="3629025"/>
          <p14:tracePt t="18251" x="2579688" y="3629025"/>
          <p14:tracePt t="18260" x="2533650" y="3621088"/>
          <p14:tracePt t="18267" x="2516188" y="3611563"/>
          <p14:tracePt t="18275" x="2489200" y="3584575"/>
          <p14:tracePt t="18283" x="2470150" y="3575050"/>
          <p14:tracePt t="18291" x="2433638" y="3565525"/>
          <p14:tracePt t="18299" x="2416175" y="3556000"/>
          <p14:tracePt t="18307" x="2406650" y="3538538"/>
          <p14:tracePt t="18315" x="2379663" y="3519488"/>
          <p14:tracePt t="18323" x="2360613" y="3492500"/>
          <p14:tracePt t="18332" x="2343150" y="3465513"/>
          <p14:tracePt t="18340" x="2333625" y="3438525"/>
          <p14:tracePt t="18349" x="2333625" y="3429000"/>
          <p14:tracePt t="18356" x="2333625" y="3392488"/>
          <p14:tracePt t="18365" x="2333625" y="3355975"/>
          <p14:tracePt t="18372" x="2333625" y="3338513"/>
          <p14:tracePt t="18380" x="2333625" y="3292475"/>
          <p14:tracePt t="18388" x="2343150" y="3236913"/>
          <p14:tracePt t="18396" x="2389188" y="3200400"/>
          <p14:tracePt t="18404" x="2462213" y="3146425"/>
          <p14:tracePt t="18413" x="2552700" y="3090863"/>
          <p14:tracePt t="18420" x="2671763" y="3063875"/>
          <p14:tracePt t="18429" x="2789238" y="2990850"/>
          <p14:tracePt t="18436" x="2898775" y="2963863"/>
          <p14:tracePt t="18446" x="3008313" y="2946400"/>
          <p14:tracePt t="18452" x="3127375" y="2890838"/>
          <p14:tracePt t="18462" x="3208338" y="2881313"/>
          <p14:tracePt t="18468" x="3244850" y="2881313"/>
          <p14:tracePt t="18476" x="3317875" y="2863850"/>
          <p14:tracePt t="18484" x="3354388" y="2863850"/>
          <p14:tracePt t="18492" x="3400425" y="2863850"/>
          <p14:tracePt t="18500" x="3455988" y="2854325"/>
          <p14:tracePt t="18508" x="3490913" y="2854325"/>
          <p14:tracePt t="18516" x="3582988" y="2854325"/>
          <p14:tracePt t="18524" x="3692525" y="2854325"/>
          <p14:tracePt t="18532" x="3783013" y="2854325"/>
          <p14:tracePt t="18540" x="3911600" y="2854325"/>
          <p14:tracePt t="18548" x="4075113" y="2854325"/>
          <p14:tracePt t="18556" x="4267200" y="2854325"/>
          <p14:tracePt t="18564" x="4430713" y="2854325"/>
          <p14:tracePt t="18572" x="4630738" y="2854325"/>
          <p14:tracePt t="18580" x="4813300" y="2854325"/>
          <p14:tracePt t="18588" x="4941888" y="2854325"/>
          <p14:tracePt t="18596" x="5049838" y="2854325"/>
          <p14:tracePt t="18604" x="5086350" y="2854325"/>
          <p14:tracePt t="18613" x="5141913" y="2854325"/>
          <p14:tracePt t="18620" x="5159375" y="2854325"/>
          <p14:tracePt t="18653" x="5168900" y="2854325"/>
          <p14:tracePt t="18668" x="5178425" y="2854325"/>
          <p14:tracePt t="18677" x="5178425" y="2863850"/>
          <p14:tracePt t="18684" x="5178425" y="2873375"/>
          <p14:tracePt t="18692" x="5187950" y="2900363"/>
          <p14:tracePt t="18700" x="5195888" y="2917825"/>
          <p14:tracePt t="18708" x="5195888" y="2927350"/>
          <p14:tracePt t="18716" x="5195888" y="2946400"/>
          <p14:tracePt t="18724" x="5195888" y="2963863"/>
          <p14:tracePt t="18732" x="5195888" y="2982913"/>
          <p14:tracePt t="18740" x="5195888" y="3009900"/>
          <p14:tracePt t="18748" x="5195888" y="3017838"/>
          <p14:tracePt t="18756" x="5195888" y="3036888"/>
          <p14:tracePt t="18764" x="5195888" y="3054350"/>
          <p14:tracePt t="18772" x="5195888" y="3063875"/>
          <p14:tracePt t="18780" x="5195888" y="3082925"/>
          <p14:tracePt t="18796" x="5195888" y="3090863"/>
          <p14:tracePt t="18813" x="5195888" y="3100388"/>
          <p14:tracePt t="18820" x="5178425" y="3119438"/>
          <p14:tracePt t="18830" x="5168900" y="3136900"/>
          <p14:tracePt t="18836" x="5159375" y="3155950"/>
          <p14:tracePt t="18846" x="5132388" y="3163888"/>
          <p14:tracePt t="18852" x="5114925" y="3192463"/>
          <p14:tracePt t="18862" x="5078413" y="3209925"/>
          <p14:tracePt t="18868" x="5049838" y="3236913"/>
          <p14:tracePt t="18876" x="5005388" y="3265488"/>
          <p14:tracePt t="18884" x="4922838" y="3302000"/>
          <p14:tracePt t="18892" x="4886325" y="3309938"/>
          <p14:tracePt t="18900" x="4840288" y="3319463"/>
          <p14:tracePt t="18908" x="4776788" y="3365500"/>
          <p14:tracePt t="18916" x="4730750" y="3375025"/>
          <p14:tracePt t="18924" x="4695825" y="3382963"/>
          <p14:tracePt t="18933" x="4659313" y="3411538"/>
          <p14:tracePt t="18940" x="4603750" y="3429000"/>
          <p14:tracePt t="18949" x="4557713" y="3438525"/>
          <p14:tracePt t="18965" x="4530725" y="3438525"/>
          <p14:tracePt t="19236" x="4530725" y="3455988"/>
          <p14:tracePt t="19244" x="4530725" y="3475038"/>
          <p14:tracePt t="19253" x="4530725" y="3492500"/>
          <p14:tracePt t="19262" x="4494213" y="3519488"/>
          <p14:tracePt t="19269" x="4448175" y="3556000"/>
          <p14:tracePt t="19279" x="4430713" y="3575050"/>
          <p14:tracePt t="19285" x="4413250" y="3584575"/>
          <p14:tracePt t="19293" x="4413250" y="3592513"/>
          <p14:tracePt t="19316" x="4413250" y="3602038"/>
          <p14:tracePt t="19324" x="4440238" y="3602038"/>
          <p14:tracePt t="19332" x="4457700" y="3565525"/>
          <p14:tracePt t="19340" x="4457700" y="3548063"/>
          <p14:tracePt t="19348" x="4457700" y="3538538"/>
          <p14:tracePt t="19356" x="4457700" y="3529013"/>
          <p14:tracePt t="19364" x="4467225" y="3519488"/>
          <p14:tracePt t="19372" x="4467225" y="3502025"/>
          <p14:tracePt t="19388" x="4467225" y="3482975"/>
          <p14:tracePt t="19396" x="4476750" y="3475038"/>
          <p14:tracePt t="19749" x="4476750" y="3465513"/>
          <p14:tracePt t="19756" x="4476750" y="3429000"/>
          <p14:tracePt t="19764" x="4476750" y="3419475"/>
          <p14:tracePt t="19772" x="4513263" y="3382963"/>
          <p14:tracePt t="19780" x="4530725" y="3375025"/>
          <p14:tracePt t="19788" x="4576763" y="3355975"/>
          <p14:tracePt t="19796" x="4622800" y="3328988"/>
          <p14:tracePt t="19804" x="4640263" y="3319463"/>
          <p14:tracePt t="19813" x="4667250" y="3309938"/>
          <p14:tracePt t="19820" x="4703763" y="3309938"/>
          <p14:tracePt t="19829" x="4703763" y="3302000"/>
          <p14:tracePt t="19836" x="4713288" y="3302000"/>
          <p14:tracePt t="19847" x="4722813" y="3292475"/>
          <p14:tracePt t="20309" x="4730750" y="3282950"/>
          <p14:tracePt t="20397" x="4759325" y="3282950"/>
          <p14:tracePt t="20403" x="4786313" y="3282950"/>
          <p14:tracePt t="20411" x="4859338" y="3282950"/>
          <p14:tracePt t="20419" x="4932363" y="3282950"/>
          <p14:tracePt t="20428" x="5005388" y="3282950"/>
          <p14:tracePt t="20436" x="5095875" y="3282950"/>
          <p14:tracePt t="20444" x="5168900" y="3282950"/>
          <p14:tracePt t="20451" x="5232400" y="3292475"/>
          <p14:tracePt t="20461" x="5241925" y="3302000"/>
          <p14:tracePt t="20468" x="5251450" y="3302000"/>
          <p14:tracePt t="20509" x="5260975" y="3302000"/>
          <p14:tracePt t="20516" x="5268913" y="3302000"/>
          <p14:tracePt t="20525" x="5278438" y="3302000"/>
          <p14:tracePt t="20533" x="5297488" y="3302000"/>
          <p14:tracePt t="20549" x="5314950" y="3302000"/>
          <p14:tracePt t="20564" x="5334000" y="3302000"/>
          <p14:tracePt t="20580" x="5341938" y="3302000"/>
          <p14:tracePt t="20621" x="5351463" y="3309938"/>
          <p14:tracePt t="20757" x="5351463" y="3282950"/>
          <p14:tracePt t="20763" x="5351463" y="3265488"/>
          <p14:tracePt t="20771" x="5351463" y="3236913"/>
          <p14:tracePt t="20779" x="5351463" y="3200400"/>
          <p14:tracePt t="20787" x="5351463" y="3182938"/>
          <p14:tracePt t="20795" x="5351463" y="3136900"/>
          <p14:tracePt t="20804" x="5351463" y="3100388"/>
          <p14:tracePt t="20812" x="5351463" y="3073400"/>
          <p14:tracePt t="20820" x="5351463" y="3027363"/>
          <p14:tracePt t="20830" x="5351463" y="2973388"/>
          <p14:tracePt t="20837" x="5351463" y="2936875"/>
          <p14:tracePt t="20848" x="5351463" y="2890838"/>
          <p14:tracePt t="20853" x="5351463" y="2873375"/>
          <p14:tracePt t="20864" x="5351463" y="2836863"/>
          <p14:tracePt t="20869" x="5351463" y="2800350"/>
          <p14:tracePt t="20880" x="5351463" y="2771775"/>
          <p14:tracePt t="20885" x="5351463" y="2744788"/>
          <p14:tracePt t="20893" x="5351463" y="2727325"/>
          <p14:tracePt t="20901" x="5351463" y="2698750"/>
          <p14:tracePt t="20909" x="5351463" y="2690813"/>
          <p14:tracePt t="20917" x="5351463" y="2671763"/>
          <p14:tracePt t="20924" x="5351463" y="2644775"/>
          <p14:tracePt t="20932" x="5351463" y="2635250"/>
          <p14:tracePt t="20940" x="5351463" y="2608263"/>
          <p14:tracePt t="20948" x="5351463" y="2598738"/>
          <p14:tracePt t="20956" x="5351463" y="2589213"/>
          <p14:tracePt t="20964" x="5351463" y="2554288"/>
          <p14:tracePt t="20972" x="5351463" y="2544763"/>
          <p14:tracePt t="20988" x="5351463" y="2525713"/>
          <p14:tracePt t="20996" x="5351463" y="2508250"/>
          <p14:tracePt t="21004" x="5351463" y="2471738"/>
          <p14:tracePt t="21013" x="5351463" y="2462213"/>
          <p14:tracePt t="21020" x="5351463" y="2416175"/>
          <p14:tracePt t="21029" x="5351463" y="2398713"/>
          <p14:tracePt t="21036" x="5351463" y="2371725"/>
          <p14:tracePt t="21045" x="5351463" y="2352675"/>
          <p14:tracePt t="21052" x="5351463" y="2343150"/>
          <p14:tracePt t="21062" x="5351463" y="2325688"/>
          <p14:tracePt t="21285" x="5351463" y="2316163"/>
          <p14:tracePt t="21307" x="5351463" y="2325688"/>
          <p14:tracePt t="21315" x="5351463" y="2335213"/>
          <p14:tracePt t="21323" x="5351463" y="2352675"/>
          <p14:tracePt t="21332" x="5351463" y="2371725"/>
          <p14:tracePt t="21349" x="5351463" y="2379663"/>
          <p14:tracePt t="21357" x="5351463" y="2398713"/>
          <p14:tracePt t="21364" x="5351463" y="2416175"/>
          <p14:tracePt t="21403" x="5351463" y="2435225"/>
          <p14:tracePt t="21749" x="5351463" y="2425700"/>
          <p14:tracePt t="21756" x="5368925" y="2416175"/>
          <p14:tracePt t="21764" x="5378450" y="2389188"/>
          <p14:tracePt t="21772" x="5387975" y="2379663"/>
          <p14:tracePt t="21788" x="5397500" y="2371725"/>
          <p14:tracePt t="21893" x="5397500" y="2362200"/>
          <p14:tracePt t="21900" x="5378450" y="2362200"/>
          <p14:tracePt t="21907" x="5251450" y="2362200"/>
          <p14:tracePt t="21915" x="5022850" y="2389188"/>
          <p14:tracePt t="21923" x="4749800" y="2489200"/>
          <p14:tracePt t="21931" x="4376738" y="2598738"/>
          <p14:tracePt t="21939" x="3892550" y="2744788"/>
          <p14:tracePt t="21947" x="3482975" y="2854325"/>
          <p14:tracePt t="21955" x="2981325" y="2954338"/>
          <p14:tracePt t="21963" x="2643188" y="3036888"/>
          <p14:tracePt t="21972" x="2352675" y="3109913"/>
          <p14:tracePt t="21980" x="2187575" y="3146425"/>
          <p14:tracePt t="21988" x="2051050" y="3182938"/>
          <p14:tracePt t="21996" x="1924050" y="3219450"/>
          <p14:tracePt t="22004" x="1851025" y="3282950"/>
          <p14:tracePt t="22013" x="1758950" y="3328988"/>
          <p14:tracePt t="22020" x="1677988" y="3338513"/>
          <p14:tracePt t="22029" x="1641475" y="3346450"/>
          <p14:tracePt t="22036" x="1595438" y="3355975"/>
          <p14:tracePt t="22047" x="1549400" y="3382963"/>
          <p14:tracePt t="22053" x="1541463" y="3392488"/>
          <p14:tracePt t="22063" x="1512888" y="3402013"/>
          <p14:tracePt t="22092" x="1512888" y="3419475"/>
          <p14:tracePt t="22165" x="1522413" y="3429000"/>
          <p14:tracePt t="22285" x="1549400" y="3429000"/>
          <p14:tracePt t="22292" x="1585913" y="3429000"/>
          <p14:tracePt t="22300" x="1668463" y="3429000"/>
          <p14:tracePt t="22309" x="1895475" y="3429000"/>
          <p14:tracePt t="22316" x="2078038" y="3429000"/>
          <p14:tracePt t="22324" x="2324100" y="3429000"/>
          <p14:tracePt t="22332" x="2589213" y="3429000"/>
          <p14:tracePt t="22340" x="2781300" y="3429000"/>
          <p14:tracePt t="22348" x="2962275" y="3429000"/>
          <p14:tracePt t="22356" x="3108325" y="3411538"/>
          <p14:tracePt t="22365" x="3208338" y="3411538"/>
          <p14:tracePt t="22372" x="3217863" y="3411538"/>
          <p14:tracePt t="22379" x="3227388" y="3411538"/>
          <p14:tracePt t="22533" x="3217863" y="3419475"/>
          <p14:tracePt t="22541" x="3154363" y="3446463"/>
          <p14:tracePt t="22549" x="3127375" y="3465513"/>
          <p14:tracePt t="22556" x="3090863" y="3482975"/>
          <p14:tracePt t="22565" x="3008313" y="3519488"/>
          <p14:tracePt t="22572" x="2971800" y="3538538"/>
          <p14:tracePt t="22582" x="2917825" y="3548063"/>
          <p14:tracePt t="22588" x="2889250" y="3556000"/>
          <p14:tracePt t="22596" x="2862263" y="3575050"/>
          <p14:tracePt t="22605" x="2844800" y="3575050"/>
          <p14:tracePt t="22613" x="2825750" y="3584575"/>
          <p14:tracePt t="22733" x="2817813" y="3584575"/>
          <p14:tracePt t="22749" x="2808288" y="3575050"/>
          <p14:tracePt t="22757" x="2789238" y="3565525"/>
          <p14:tracePt t="22763" x="2781300" y="3556000"/>
          <p14:tracePt t="22771" x="2771775" y="3548063"/>
          <p14:tracePt t="22779" x="2771775" y="3529013"/>
          <p14:tracePt t="22787" x="2762250" y="3511550"/>
          <p14:tracePt t="22795" x="2752725" y="3492500"/>
          <p14:tracePt t="22803" x="2744788" y="3482975"/>
          <p14:tracePt t="22820" x="2744788" y="3475038"/>
          <p14:tracePt t="22829" x="2735263" y="3465513"/>
          <p14:tracePt t="22846" x="2725738" y="3455988"/>
          <p14:tracePt t="22852" x="2716213" y="3455988"/>
          <p14:tracePt t="22863" x="2708275" y="3446463"/>
          <p14:tracePt t="22879" x="2698750" y="3438525"/>
          <p14:tracePt t="22884" x="2679700" y="3419475"/>
          <p14:tracePt t="22900" x="2671763" y="3411538"/>
          <p14:tracePt t="22908" x="2662238" y="3411538"/>
          <p14:tracePt t="22917" x="2643188" y="3402013"/>
          <p14:tracePt t="22949" x="2635250" y="3402013"/>
          <p14:tracePt t="22964" x="2625725" y="3402013"/>
          <p14:tracePt t="22972" x="2616200" y="3392488"/>
          <p14:tracePt t="22988" x="2570163" y="3392488"/>
          <p14:tracePt t="22997" x="2498725" y="3392488"/>
          <p14:tracePt t="23004" x="2425700" y="3402013"/>
          <p14:tracePt t="23014" x="2324100" y="3429000"/>
          <p14:tracePt t="23020" x="2243138" y="3455988"/>
          <p14:tracePt t="23031" x="2170113" y="3465513"/>
          <p14:tracePt t="23036" x="2124075" y="3492500"/>
          <p14:tracePt t="23046" x="2114550" y="3492500"/>
          <p14:tracePt t="23052" x="2106613" y="3502025"/>
          <p14:tracePt t="23063" x="2097088" y="3502025"/>
          <p14:tracePt t="23349" x="2143125" y="3502025"/>
          <p14:tracePt t="23356" x="2197100" y="3502025"/>
          <p14:tracePt t="23364" x="2306638" y="3502025"/>
          <p14:tracePt t="23372" x="2397125" y="3482975"/>
          <p14:tracePt t="23380" x="2479675" y="3475038"/>
          <p14:tracePt t="23388" x="2570163" y="3475038"/>
          <p14:tracePt t="23396" x="2598738" y="3465513"/>
          <p14:tracePt t="23404" x="2616200" y="3465513"/>
          <p14:tracePt t="23420" x="2625725" y="3455988"/>
          <p14:tracePt t="23868" x="2625725" y="3446463"/>
          <p14:tracePt t="24164" x="2635250" y="3455988"/>
          <p14:tracePt t="24171" x="2643188" y="3465513"/>
          <p14:tracePt t="24187" x="2652713" y="3465513"/>
          <p14:tracePt t="24211" x="2652713" y="3475038"/>
          <p14:tracePt t="24253" x="2652713" y="3482975"/>
          <p14:tracePt t="25276" x="2652713" y="3475038"/>
          <p14:tracePt t="25284" x="2752725" y="3455988"/>
          <p14:tracePt t="25292" x="2962275" y="3411538"/>
          <p14:tracePt t="25299" x="3208338" y="3375025"/>
          <p14:tracePt t="25307" x="3527425" y="3309938"/>
          <p14:tracePt t="25315" x="3919538" y="3246438"/>
          <p14:tracePt t="25323" x="4540250" y="3119438"/>
          <p14:tracePt t="25331" x="5014913" y="3017838"/>
          <p14:tracePt t="25339" x="5461000" y="2881313"/>
          <p14:tracePt t="25348" x="5761038" y="2800350"/>
          <p14:tracePt t="25356" x="5916613" y="2744788"/>
          <p14:tracePt t="25365" x="5989638" y="2717800"/>
          <p14:tracePt t="25372" x="5999163" y="2698750"/>
          <p14:tracePt t="25380" x="6016625" y="2662238"/>
          <p14:tracePt t="25476" x="6016625" y="2654300"/>
          <p14:tracePt t="25540" x="6007100" y="2654300"/>
          <p14:tracePt t="25548" x="5980113" y="2662238"/>
          <p14:tracePt t="25556" x="5943600" y="2690813"/>
          <p14:tracePt t="25564" x="5916613" y="2690813"/>
          <p14:tracePt t="25572" x="5880100" y="2698750"/>
          <p14:tracePt t="25580" x="5870575" y="2708275"/>
          <p14:tracePt t="25588" x="5816600" y="2727325"/>
          <p14:tracePt t="25597" x="5770563" y="2744788"/>
          <p14:tracePt t="25604" x="5743575" y="2754313"/>
          <p14:tracePt t="25612" x="5697538" y="2790825"/>
          <p14:tracePt t="25620" x="5653088" y="2808288"/>
          <p14:tracePt t="25629" x="5607050" y="2844800"/>
          <p14:tracePt t="25636" x="5580063" y="2873375"/>
          <p14:tracePt t="25645" x="5543550" y="2900363"/>
          <p14:tracePt t="25652" x="5524500" y="2917825"/>
          <p14:tracePt t="25662" x="5497513" y="2954338"/>
          <p14:tracePt t="25668" x="5487988" y="2963863"/>
          <p14:tracePt t="25678" x="5478463" y="2973388"/>
          <p14:tracePt t="25684" x="5461000" y="3000375"/>
          <p14:tracePt t="25692" x="5451475" y="3000375"/>
          <p14:tracePt t="25716" x="5451475" y="3009900"/>
          <p14:tracePt t="25883" x="5451475" y="3000375"/>
          <p14:tracePt t="25891" x="5461000" y="2973388"/>
          <p14:tracePt t="25899" x="5470525" y="2954338"/>
          <p14:tracePt t="25907" x="5470525" y="2946400"/>
          <p14:tracePt t="25916" x="5470525" y="2917825"/>
          <p14:tracePt t="25924" x="5478463" y="2909888"/>
          <p14:tracePt t="25940" x="5487988" y="2900363"/>
          <p14:tracePt t="25965" x="5487988" y="2881313"/>
          <p14:tracePt t="25972" x="5487988" y="2873375"/>
          <p14:tracePt t="25980" x="5487988" y="2863850"/>
          <p14:tracePt t="25988" x="5507038" y="2836863"/>
          <p14:tracePt t="25997" x="5507038" y="2817813"/>
          <p14:tracePt t="26004" x="5514975" y="2790825"/>
          <p14:tracePt t="26013" x="5524500" y="2771775"/>
          <p14:tracePt t="26021" x="5524500" y="2735263"/>
          <p14:tracePt t="26029" x="5524500" y="2727325"/>
          <p14:tracePt t="26036" x="5524500" y="2690813"/>
          <p14:tracePt t="26052" x="5524500" y="2681288"/>
          <p14:tracePt t="26063" x="5524500" y="2671763"/>
          <p14:tracePt t="26068" x="5524500" y="2654300"/>
          <p14:tracePt t="26079" x="5524500" y="2644775"/>
          <p14:tracePt t="26092" x="5524500" y="2635250"/>
          <p14:tracePt t="26109" x="5524500" y="2625725"/>
          <p14:tracePt t="26165" x="5524500" y="2617788"/>
          <p14:tracePt t="26173" x="5524500" y="2608263"/>
          <p14:tracePt t="26196" x="5507038" y="2589213"/>
          <p14:tracePt t="26211" x="5478463" y="2581275"/>
          <p14:tracePt t="26219" x="5461000" y="2562225"/>
          <p14:tracePt t="26227" x="5451475" y="2554288"/>
          <p14:tracePt t="26235" x="5424488" y="2544763"/>
          <p14:tracePt t="26243" x="5405438" y="2535238"/>
          <p14:tracePt t="26251" x="5378450" y="2525713"/>
          <p14:tracePt t="26260" x="5368925" y="2517775"/>
          <p14:tracePt t="26292" x="5360988" y="2517775"/>
          <p14:tracePt t="26300" x="5351463" y="2508250"/>
          <p14:tracePt t="26324" x="5341938" y="2508250"/>
          <p14:tracePt t="26357" x="5334000" y="2508250"/>
          <p14:tracePt t="26364" x="5324475" y="2508250"/>
          <p14:tracePt t="26372" x="5305425" y="2508250"/>
          <p14:tracePt t="26380" x="5287963" y="2508250"/>
          <p14:tracePt t="26389" x="5251450" y="2508250"/>
          <p14:tracePt t="26397" x="5224463" y="2498725"/>
          <p14:tracePt t="26405" x="5205413" y="2498725"/>
          <p14:tracePt t="26413" x="5195888" y="2498725"/>
          <p14:tracePt t="26637" x="5187950" y="2498725"/>
          <p14:tracePt t="26667" x="5159375" y="2498725"/>
          <p14:tracePt t="26684" x="5151438" y="2498725"/>
          <p14:tracePt t="26692" x="5141913" y="2498725"/>
          <p14:tracePt t="26700" x="5122863" y="2498725"/>
          <p14:tracePt t="26708" x="5114925" y="2498725"/>
          <p14:tracePt t="26724" x="5105400" y="2489200"/>
          <p14:tracePt t="26732" x="5095875" y="2481263"/>
          <p14:tracePt t="26740" x="5086350" y="2471738"/>
          <p14:tracePt t="26749" x="5078413" y="2462213"/>
          <p14:tracePt t="26756" x="5068888" y="2462213"/>
          <p14:tracePt t="26765" x="5059363" y="2452688"/>
          <p14:tracePt t="26772" x="5059363" y="2444750"/>
          <p14:tracePt t="26781" x="5049838" y="2435225"/>
          <p14:tracePt t="26788" x="5049838" y="2416175"/>
          <p14:tracePt t="26796" x="5041900" y="2408238"/>
          <p14:tracePt t="26821" x="5032375" y="2398713"/>
          <p14:tracePt t="26997" x="5022850" y="2389188"/>
          <p14:tracePt t="27027" x="5014913" y="2379663"/>
          <p14:tracePt t="27035" x="4995863" y="2362200"/>
          <p14:tracePt t="27043" x="4995863" y="2352675"/>
          <p14:tracePt t="27052" x="4995863" y="2343150"/>
          <p14:tracePt t="27062" x="4995863" y="2316163"/>
          <p14:tracePt t="27079" x="4986338" y="2306638"/>
          <p14:tracePt t="27099" x="4978400" y="2289175"/>
          <p14:tracePt t="27107" x="4978400" y="2279650"/>
          <p14:tracePt t="27115" x="4968875" y="2262188"/>
          <p14:tracePt t="27123" x="4968875" y="2252663"/>
          <p14:tracePt t="27132" x="4949825" y="2216150"/>
          <p14:tracePt t="27140" x="4949825" y="2206625"/>
          <p14:tracePt t="27150" x="4941888" y="2189163"/>
          <p14:tracePt t="27166" x="4932363" y="2152650"/>
          <p14:tracePt t="27171" x="4932363" y="2133600"/>
          <p14:tracePt t="27179" x="4922838" y="2116138"/>
          <p14:tracePt t="27187" x="4913313" y="2079625"/>
          <p14:tracePt t="27195" x="4905375" y="2070100"/>
          <p14:tracePt t="27203" x="4905375" y="2052638"/>
          <p14:tracePt t="27211" x="4905375" y="2033588"/>
          <p14:tracePt t="27220" x="4905375" y="2006600"/>
          <p14:tracePt t="27228" x="4905375" y="1997075"/>
          <p14:tracePt t="27246" x="4905375" y="1987550"/>
          <p14:tracePt t="27277" x="4905375" y="1979613"/>
          <p14:tracePt t="27294" x="4905375" y="1970088"/>
          <p14:tracePt t="27300" x="4905375" y="1960563"/>
          <p14:tracePt t="27309" x="4905375" y="1951038"/>
          <p14:tracePt t="27325" x="4905375" y="1924050"/>
          <p14:tracePt t="27332" x="4905375" y="1914525"/>
          <p14:tracePt t="27373" x="4905375" y="1906588"/>
          <p14:tracePt t="27381" x="4905375" y="1897063"/>
          <p14:tracePt t="27388" x="4905375" y="1887538"/>
          <p14:tracePt t="27397" x="4905375" y="1878013"/>
          <p14:tracePt t="27405" x="4905375" y="1870075"/>
          <p14:tracePt t="27414" x="4905375" y="1860550"/>
          <p14:tracePt t="27421" x="4905375" y="1841500"/>
          <p14:tracePt t="27437" x="4905375" y="1833563"/>
          <p14:tracePt t="27645" x="4868863" y="1887538"/>
          <p14:tracePt t="27653" x="4767263" y="1960563"/>
          <p14:tracePt t="27661" x="4695825" y="2043113"/>
          <p14:tracePt t="27669" x="4622800" y="2133600"/>
          <p14:tracePt t="27680" x="4557713" y="2197100"/>
          <p14:tracePt t="27684" x="4476750" y="2270125"/>
          <p14:tracePt t="27695" x="4413250" y="2316163"/>
          <p14:tracePt t="27701" x="4294188" y="2379663"/>
          <p14:tracePt t="27709" x="4230688" y="2389188"/>
          <p14:tracePt t="27718" x="4165600" y="2425700"/>
          <p14:tracePt t="27725" x="4102100" y="2452688"/>
          <p14:tracePt t="27733" x="3956050" y="2498725"/>
          <p14:tracePt t="27740" x="3829050" y="2525713"/>
          <p14:tracePt t="27748" x="3646488" y="2544763"/>
          <p14:tracePt t="27756" x="3473450" y="2589213"/>
          <p14:tracePt t="27765" x="3290888" y="2598738"/>
          <p14:tracePt t="27772" x="3127375" y="2617788"/>
          <p14:tracePt t="27780" x="2998788" y="2644775"/>
          <p14:tracePt t="27788" x="2925763" y="2662238"/>
          <p14:tracePt t="27796" x="2862263" y="2662238"/>
          <p14:tracePt t="27804" x="2844800" y="2671763"/>
          <p14:tracePt t="27811" x="2817813" y="2681288"/>
          <p14:tracePt t="27820" x="2789238" y="2698750"/>
          <p14:tracePt t="27829" x="2771775" y="2708275"/>
          <p14:tracePt t="27836" x="2752725" y="2717800"/>
          <p14:tracePt t="27845" x="2735263" y="2727325"/>
          <p14:tracePt t="27852" x="2708275" y="2744788"/>
          <p14:tracePt t="27861" x="2708275" y="2754313"/>
          <p14:tracePt t="27868" x="2698750" y="2781300"/>
          <p14:tracePt t="27878" x="2671763" y="2808288"/>
          <p14:tracePt t="27884" x="2652713" y="2844800"/>
          <p14:tracePt t="27893" x="2643188" y="2854325"/>
          <p14:tracePt t="27900" x="2616200" y="2890838"/>
          <p14:tracePt t="27908" x="2606675" y="2909888"/>
          <p14:tracePt t="27916" x="2598738" y="2927350"/>
          <p14:tracePt t="27924" x="2598738" y="2954338"/>
          <p14:tracePt t="27932" x="2589213" y="2990850"/>
          <p14:tracePt t="27940" x="2579688" y="3009900"/>
          <p14:tracePt t="27948" x="2570163" y="3027363"/>
          <p14:tracePt t="27956" x="2562225" y="3054350"/>
          <p14:tracePt t="27965" x="2562225" y="3073400"/>
          <p14:tracePt t="27972" x="2552700" y="3090863"/>
          <p14:tracePt t="27980" x="2552700" y="3100388"/>
          <p14:tracePt t="27988" x="2552700" y="3119438"/>
          <p14:tracePt t="28004" x="2533650" y="3146425"/>
          <p14:tracePt t="28012" x="2533650" y="3155950"/>
          <p14:tracePt t="28020" x="2533650" y="3173413"/>
          <p14:tracePt t="28036" x="2525713" y="3200400"/>
          <p14:tracePt t="28045" x="2516188" y="3209925"/>
          <p14:tracePt t="28052" x="2516188" y="3219450"/>
          <p14:tracePt t="28076" x="2506663" y="3236913"/>
          <p14:tracePt t="28269" x="2470150" y="3265488"/>
          <p14:tracePt t="28277" x="2470150" y="3273425"/>
          <p14:tracePt t="28283" x="2443163" y="3282950"/>
          <p14:tracePt t="28291" x="2443163" y="3292475"/>
          <p14:tracePt t="28299" x="2425700" y="3302000"/>
          <p14:tracePt t="28307" x="2416175" y="3309938"/>
          <p14:tracePt t="28451" x="2416175" y="3273425"/>
          <p14:tracePt t="28459" x="2416175" y="3246438"/>
          <p14:tracePt t="28467" x="2416175" y="3228975"/>
          <p14:tracePt t="28475" x="2416175" y="3209925"/>
          <p14:tracePt t="28483" x="2416175" y="3173413"/>
          <p14:tracePt t="28491" x="2416175" y="3136900"/>
          <p14:tracePt t="28499" x="2425700" y="3109913"/>
          <p14:tracePt t="28507" x="2443163" y="3082925"/>
          <p14:tracePt t="28516" x="2452688" y="3063875"/>
          <p14:tracePt t="28525" x="2470150" y="3027363"/>
          <p14:tracePt t="28534" x="2498725" y="3000375"/>
          <p14:tracePt t="28541" x="2516188" y="2963863"/>
          <p14:tracePt t="28550" x="2533650" y="2946400"/>
          <p14:tracePt t="28557" x="2552700" y="2927350"/>
          <p14:tracePt t="28565" x="2579688" y="2909888"/>
          <p14:tracePt t="28573" x="2598738" y="2890838"/>
          <p14:tracePt t="28580" x="2625725" y="2854325"/>
          <p14:tracePt t="28589" x="2662238" y="2836863"/>
          <p14:tracePt t="28596" x="2716213" y="2800350"/>
          <p14:tracePt t="28605" x="2781300" y="2781300"/>
          <p14:tracePt t="28612" x="2881313" y="2735263"/>
          <p14:tracePt t="28621" x="2990850" y="2708275"/>
          <p14:tracePt t="28629" x="3117850" y="2681288"/>
          <p14:tracePt t="28637" x="3273425" y="2644775"/>
          <p14:tracePt t="28646" x="3436938" y="2589213"/>
          <p14:tracePt t="28653" x="3619500" y="2571750"/>
          <p14:tracePt t="28662" x="3802063" y="2554288"/>
          <p14:tracePt t="28668" x="3948113" y="2525713"/>
          <p14:tracePt t="28678" x="4094163" y="2498725"/>
          <p14:tracePt t="28684" x="4230688" y="2481263"/>
          <p14:tracePt t="28694" x="4340225" y="2452688"/>
          <p14:tracePt t="28700" x="4457700" y="2425700"/>
          <p14:tracePt t="28708" x="4530725" y="2416175"/>
          <p14:tracePt t="28716" x="4603750" y="2398713"/>
          <p14:tracePt t="28724" x="4649788" y="2389188"/>
          <p14:tracePt t="28732" x="4703763" y="2379663"/>
          <p14:tracePt t="28740" x="4722813" y="2379663"/>
          <p14:tracePt t="28893" x="4730750" y="2379663"/>
          <p14:tracePt t="28901" x="4740275" y="2379663"/>
          <p14:tracePt t="28917" x="4749800" y="2379663"/>
          <p14:tracePt t="28933" x="4767263" y="2379663"/>
          <p14:tracePt t="29211" x="4786313" y="2379663"/>
          <p14:tracePt t="29236" x="4786313" y="2389188"/>
          <p14:tracePt t="29253" x="4786313" y="2398713"/>
          <p14:tracePt t="29269" x="4786313" y="2408238"/>
          <p14:tracePt t="29293" x="4786313" y="2416175"/>
          <p14:tracePt t="29325" x="4786313" y="2425700"/>
          <p14:tracePt t="29349" x="4786313" y="2452688"/>
          <p14:tracePt t="29357" x="4786313" y="2462213"/>
          <p14:tracePt t="29365" x="4786313" y="2481263"/>
          <p14:tracePt t="29373" x="4786313" y="2498725"/>
          <p14:tracePt t="29380" x="4786313" y="2517775"/>
          <p14:tracePt t="29396" x="4776788" y="2535238"/>
          <p14:tracePt t="29405" x="4776788" y="2544763"/>
          <p14:tracePt t="29421" x="4776788" y="2554288"/>
          <p14:tracePt t="29732" x="4776788" y="2544763"/>
          <p14:tracePt t="29773" x="4776788" y="2535238"/>
          <p14:tracePt t="29781" x="4767263" y="2535238"/>
          <p14:tracePt t="29804" x="4767263" y="2525713"/>
          <p14:tracePt t="29812" x="4767263" y="2508250"/>
          <p14:tracePt t="29820" x="4759325" y="2498725"/>
          <p14:tracePt t="29829" x="4759325" y="2471738"/>
          <p14:tracePt t="29837" x="4759325" y="2452688"/>
          <p14:tracePt t="29846" x="4759325" y="2435225"/>
          <p14:tracePt t="29852" x="4759325" y="2425700"/>
          <p14:tracePt t="31044" x="4759325" y="2452688"/>
          <p14:tracePt t="31052" x="4603750" y="2562225"/>
          <p14:tracePt t="31060" x="4348163" y="2698750"/>
          <p14:tracePt t="31068" x="3965575" y="2881313"/>
          <p14:tracePt t="31078" x="3573463" y="3046413"/>
          <p14:tracePt t="31084" x="3190875" y="3200400"/>
          <p14:tracePt t="31094" x="2771775" y="3365500"/>
          <p14:tracePt t="31100" x="2287588" y="3511550"/>
          <p14:tracePt t="31108" x="1841500" y="3629025"/>
          <p14:tracePt t="31116" x="1376363" y="3721100"/>
          <p14:tracePt t="31124" x="1066800" y="3821113"/>
          <p14:tracePt t="31131" x="711200" y="3884613"/>
          <p14:tracePt t="31139" x="438150" y="3903663"/>
          <p14:tracePt t="31147" x="273050" y="3921125"/>
          <p14:tracePt t="31155" x="182563" y="3930650"/>
          <p14:tracePt t="31163" x="109538" y="3930650"/>
          <p14:tracePt t="31171" x="63500" y="3930650"/>
          <p14:tracePt t="31179" x="53975" y="3930650"/>
          <p14:tracePt t="31220" x="46038" y="3940175"/>
          <p14:tracePt t="31260" x="46038" y="3948113"/>
          <p14:tracePt t="31277" x="53975" y="3967163"/>
          <p14:tracePt t="31349" x="63500" y="3967163"/>
          <p14:tracePt t="31373" x="73025" y="3967163"/>
          <p14:tracePt t="31380" x="146050" y="3967163"/>
          <p14:tracePt t="31388" x="282575" y="3911600"/>
          <p14:tracePt t="31396" x="501650" y="3894138"/>
          <p14:tracePt t="31404" x="838200" y="3811588"/>
          <p14:tracePt t="31412" x="1312863" y="3721100"/>
          <p14:tracePt t="31420" x="1751013" y="3629025"/>
          <p14:tracePt t="31427" x="2024063" y="3592513"/>
          <p14:tracePt t="31436" x="2224088" y="3575050"/>
          <p14:tracePt t="31444" x="2324100" y="3538538"/>
          <p14:tracePt t="31452" x="2389188" y="3511550"/>
          <p14:tracePt t="31461" x="2406650" y="3511550"/>
          <p14:tracePt t="31468" x="2406650" y="3502025"/>
          <p14:tracePt t="31637" x="2406650" y="3492500"/>
          <p14:tracePt t="31645" x="2379663" y="3492500"/>
          <p14:tracePt t="31652" x="2287588" y="3511550"/>
          <p14:tracePt t="31661" x="2160588" y="3565525"/>
          <p14:tracePt t="31667" x="2005013" y="3611563"/>
          <p14:tracePt t="31677" x="1895475" y="3638550"/>
          <p14:tracePt t="31683" x="1831975" y="3665538"/>
          <p14:tracePt t="31693" x="1768475" y="3694113"/>
          <p14:tracePt t="31700" x="1758950" y="3694113"/>
          <p14:tracePt t="31861" x="1751013" y="3694113"/>
          <p14:tracePt t="31869" x="1751013" y="3684588"/>
          <p14:tracePt t="31877" x="1751013" y="3648075"/>
          <p14:tracePt t="31883" x="1778000" y="3621088"/>
          <p14:tracePt t="31893" x="1824038" y="3565525"/>
          <p14:tracePt t="31899" x="1860550" y="3538538"/>
          <p14:tracePt t="31907" x="1887538" y="3502025"/>
          <p14:tracePt t="31915" x="1941513" y="3465513"/>
          <p14:tracePt t="31923" x="1968500" y="3438525"/>
          <p14:tracePt t="31931" x="1997075" y="3402013"/>
          <p14:tracePt t="31940" x="2033588" y="3375025"/>
          <p14:tracePt t="31949" x="2051050" y="3355975"/>
          <p14:tracePt t="31956" x="2070100" y="3338513"/>
          <p14:tracePt t="31966" x="2087563" y="3319463"/>
          <p14:tracePt t="31972" x="2106613" y="3292475"/>
          <p14:tracePt t="31981" x="2133600" y="3273425"/>
          <p14:tracePt t="31988" x="2133600" y="3265488"/>
          <p14:tracePt t="31997" x="2143125" y="3246438"/>
          <p14:tracePt t="32004" x="2143125" y="3236913"/>
          <p14:tracePt t="32011" x="2143125" y="3228975"/>
          <p14:tracePt t="32028" x="2151063" y="3200400"/>
          <p14:tracePt t="32083" x="2151063" y="3192463"/>
          <p14:tracePt t="32091" x="2151063" y="3182938"/>
          <p14:tracePt t="32099" x="2151063" y="3173413"/>
          <p14:tracePt t="32107" x="2151063" y="3155950"/>
          <p14:tracePt t="32115" x="2151063" y="3146425"/>
          <p14:tracePt t="32123" x="2179638" y="3109913"/>
          <p14:tracePt t="32132" x="2179638" y="3100388"/>
          <p14:tracePt t="32140" x="2187575" y="3100388"/>
          <p14:tracePt t="32148" x="2187575" y="3082925"/>
          <p14:tracePt t="32157" x="2187575" y="3063875"/>
          <p14:tracePt t="32182" x="2187575" y="3027363"/>
          <p14:tracePt t="32189" x="2187575" y="3017838"/>
          <p14:tracePt t="32197" x="2187575" y="3000375"/>
          <p14:tracePt t="32205" x="2197100" y="2990850"/>
          <p14:tracePt t="32213" x="2214563" y="2982913"/>
          <p14:tracePt t="32221" x="2224088" y="2973388"/>
          <p14:tracePt t="32228" x="2233613" y="2946400"/>
          <p14:tracePt t="32235" x="2260600" y="2927350"/>
          <p14:tracePt t="32251" x="2287588" y="2890838"/>
          <p14:tracePt t="32267" x="2316163" y="2863850"/>
          <p14:tracePt t="32276" x="2324100" y="2844800"/>
          <p14:tracePt t="32283" x="2333625" y="2836863"/>
          <p14:tracePt t="32291" x="2343150" y="2827338"/>
          <p14:tracePt t="32299" x="2352675" y="2800350"/>
          <p14:tracePt t="32307" x="2360613" y="2790825"/>
          <p14:tracePt t="32315" x="2370138" y="2771775"/>
          <p14:tracePt t="32324" x="2379663" y="2754313"/>
          <p14:tracePt t="32469" x="2389188" y="2754313"/>
          <p14:tracePt t="32540" x="2443163" y="2763838"/>
          <p14:tracePt t="32548" x="2525713" y="2817813"/>
          <p14:tracePt t="32556" x="2652713" y="2827338"/>
          <p14:tracePt t="32564" x="2817813" y="2890838"/>
          <p14:tracePt t="32572" x="2962275" y="2890838"/>
          <p14:tracePt t="32580" x="3127375" y="2909888"/>
          <p14:tracePt t="32588" x="3254375" y="2909888"/>
          <p14:tracePt t="32597" x="3382963" y="2909888"/>
          <p14:tracePt t="32604" x="3482975" y="2909888"/>
          <p14:tracePt t="32612" x="3536950" y="2909888"/>
          <p14:tracePt t="32620" x="3573463" y="2909888"/>
          <p14:tracePt t="32628" x="3629025" y="2900363"/>
          <p14:tracePt t="32636" x="3636963" y="2900363"/>
          <p14:tracePt t="32645" x="3673475" y="2900363"/>
          <p14:tracePt t="32652" x="3719513" y="2890838"/>
          <p14:tracePt t="32661" x="3738563" y="2890838"/>
          <p14:tracePt t="32668" x="3792538" y="2890838"/>
          <p14:tracePt t="32678" x="3829050" y="2881313"/>
          <p14:tracePt t="32684" x="3929063" y="2873375"/>
          <p14:tracePt t="32694" x="4002088" y="2844800"/>
          <p14:tracePt t="32700" x="4084638" y="2827338"/>
          <p14:tracePt t="32708" x="4138613" y="2827338"/>
          <p14:tracePt t="32716" x="4194175" y="2817813"/>
          <p14:tracePt t="32724" x="4257675" y="2808288"/>
          <p14:tracePt t="32732" x="4303713" y="2781300"/>
          <p14:tracePt t="32740" x="4330700" y="2771775"/>
          <p14:tracePt t="32748" x="4357688" y="2763838"/>
          <p14:tracePt t="32756" x="4367213" y="2754313"/>
          <p14:tracePt t="32844" x="4376738" y="2744788"/>
          <p14:tracePt t="32868" x="4376738" y="2735263"/>
          <p14:tracePt t="32892" x="4376738" y="2727325"/>
          <p14:tracePt t="32916" x="4376738" y="2708275"/>
          <p14:tracePt t="32924" x="4376738" y="2698750"/>
          <p14:tracePt t="32932" x="4376738" y="2690813"/>
          <p14:tracePt t="32941" x="4376738" y="2662238"/>
          <p14:tracePt t="32949" x="4376738" y="2654300"/>
          <p14:tracePt t="32957" x="4376738" y="2608263"/>
          <p14:tracePt t="32964" x="4367213" y="2581275"/>
          <p14:tracePt t="32972" x="4367213" y="2535238"/>
          <p14:tracePt t="32980" x="4367213" y="2508250"/>
          <p14:tracePt t="32988" x="4367213" y="2489200"/>
          <p14:tracePt t="32997" x="4367213" y="2452688"/>
          <p14:tracePt t="33004" x="4367213" y="2416175"/>
          <p14:tracePt t="33013" x="4367213" y="2389188"/>
          <p14:tracePt t="33020" x="4367213" y="2352675"/>
          <p14:tracePt t="33029" x="4367213" y="2306638"/>
          <p14:tracePt t="33036" x="4367213" y="2270125"/>
          <p14:tracePt t="33045" x="4367213" y="2233613"/>
          <p14:tracePt t="33052" x="4367213" y="2197100"/>
          <p14:tracePt t="33062" x="4367213" y="2170113"/>
          <p14:tracePt t="33068" x="4376738" y="2133600"/>
          <p14:tracePt t="33079" x="4384675" y="2116138"/>
          <p14:tracePt t="33084" x="4384675" y="2097088"/>
          <p14:tracePt t="33094" x="4394200" y="2060575"/>
          <p14:tracePt t="33100" x="4394200" y="2052638"/>
          <p14:tracePt t="33108" x="4403725" y="2033588"/>
          <p14:tracePt t="33116" x="4413250" y="2024063"/>
          <p14:tracePt t="33125" x="4413250" y="2006600"/>
          <p14:tracePt t="33132" x="4421188" y="1987550"/>
          <p14:tracePt t="33140" x="4421188" y="1970088"/>
          <p14:tracePt t="33157" x="4430713" y="1943100"/>
          <p14:tracePt t="33165" x="4430713" y="1933575"/>
          <p14:tracePt t="33173" x="4440238" y="1914525"/>
          <p14:tracePt t="33188" x="4440238" y="1897063"/>
          <p14:tracePt t="33220" x="4457700" y="1878013"/>
          <p14:tracePt t="33397" x="4457700" y="1870075"/>
          <p14:tracePt t="33411" x="4467225" y="1860550"/>
          <p14:tracePt t="33419" x="4467225" y="1851025"/>
          <p14:tracePt t="33589" x="4476750" y="1851025"/>
          <p14:tracePt t="33597" x="4494213" y="1851025"/>
          <p14:tracePt t="33604" x="4503738" y="1897063"/>
          <p14:tracePt t="33613" x="4503738" y="1970088"/>
          <p14:tracePt t="33620" x="4503738" y="2024063"/>
          <p14:tracePt t="33629" x="4503738" y="2079625"/>
          <p14:tracePt t="33636" x="4503738" y="2133600"/>
          <p14:tracePt t="33645" x="4503738" y="2179638"/>
          <p14:tracePt t="33652" x="4503738" y="2197100"/>
          <p14:tracePt t="33662" x="4503738" y="2243138"/>
          <p14:tracePt t="33668" x="4503738" y="2270125"/>
          <p14:tracePt t="33679" x="4503738" y="2289175"/>
          <p14:tracePt t="33684" x="4503738" y="2316163"/>
          <p14:tracePt t="33695" x="4513263" y="2335213"/>
          <p14:tracePt t="33700" x="4513263" y="2362200"/>
          <p14:tracePt t="33710" x="4513263" y="2379663"/>
          <p14:tracePt t="33716" x="4513263" y="2398713"/>
          <p14:tracePt t="33725" x="4513263" y="2408238"/>
          <p14:tracePt t="33732" x="4513263" y="2425700"/>
          <p14:tracePt t="33741" x="4513263" y="2444750"/>
          <p14:tracePt t="33869" x="4513263" y="2452688"/>
          <p14:tracePt t="33884" x="4513263" y="2462213"/>
          <p14:tracePt t="33893" x="4513263" y="2489200"/>
          <p14:tracePt t="33900" x="4521200" y="2508250"/>
          <p14:tracePt t="33909" x="4576763" y="2544763"/>
          <p14:tracePt t="33917" x="4613275" y="2544763"/>
          <p14:tracePt t="33925" x="4667250" y="2581275"/>
          <p14:tracePt t="33932" x="4740275" y="2581275"/>
          <p14:tracePt t="33940" x="4876800" y="2608263"/>
          <p14:tracePt t="33948" x="5022850" y="2608263"/>
          <p14:tracePt t="33956" x="5114925" y="2608263"/>
          <p14:tracePt t="33965" x="5205413" y="2608263"/>
          <p14:tracePt t="33972" x="5260975" y="2608263"/>
          <p14:tracePt t="33980" x="5278438" y="2608263"/>
          <p14:tracePt t="33988" x="5287963" y="2608263"/>
          <p14:tracePt t="34060" x="5297488" y="2617788"/>
          <p14:tracePt t="34108" x="5305425" y="2617788"/>
          <p14:tracePt t="34125" x="5314950" y="2617788"/>
          <p14:tracePt t="34140" x="5324475" y="2625725"/>
          <p14:tracePt t="34157" x="5324475" y="2644775"/>
          <p14:tracePt t="34180" x="5324475" y="2654300"/>
          <p14:tracePt t="34188" x="5324475" y="2681288"/>
          <p14:tracePt t="34196" x="5324475" y="2698750"/>
          <p14:tracePt t="34204" x="5324475" y="2727325"/>
          <p14:tracePt t="34212" x="5324475" y="2744788"/>
          <p14:tracePt t="34220" x="5324475" y="2771775"/>
          <p14:tracePt t="34229" x="5324475" y="2808288"/>
          <p14:tracePt t="34236" x="5324475" y="2836863"/>
          <p14:tracePt t="34245" x="5324475" y="2873375"/>
          <p14:tracePt t="34252" x="5324475" y="2909888"/>
          <p14:tracePt t="34262" x="5297488" y="2946400"/>
          <p14:tracePt t="34268" x="5297488" y="2982913"/>
          <p14:tracePt t="34279" x="5278438" y="3009900"/>
          <p14:tracePt t="34284" x="5241925" y="3063875"/>
          <p14:tracePt t="34295" x="5232400" y="3100388"/>
          <p14:tracePt t="34300" x="5224463" y="3136900"/>
          <p14:tracePt t="34309" x="5214938" y="3182938"/>
          <p14:tracePt t="34319" x="5205413" y="3200400"/>
          <p14:tracePt t="34325" x="5195888" y="3219450"/>
          <p14:tracePt t="34334" x="5195888" y="3246438"/>
          <p14:tracePt t="34341" x="5187950" y="3265488"/>
          <p14:tracePt t="34349" x="5187950" y="3282950"/>
          <p14:tracePt t="34356" x="5178425" y="3302000"/>
          <p14:tracePt t="34372" x="5178425" y="3309938"/>
          <p14:tracePt t="34380" x="5178425" y="3328988"/>
          <p14:tracePt t="34388" x="5159375" y="3355975"/>
          <p14:tracePt t="34404" x="5141913" y="3392488"/>
          <p14:tracePt t="34420" x="5132388" y="3411538"/>
          <p14:tracePt t="34436" x="5122863" y="3438525"/>
          <p14:tracePt t="34460" x="5122863" y="3446463"/>
          <p14:tracePt t="34476" x="5114925" y="3482975"/>
          <p14:tracePt t="34500" x="5114925" y="3492500"/>
          <p14:tracePt t="34532" x="5114925" y="3511550"/>
          <p14:tracePt t="36901" x="5114925" y="3502025"/>
          <p14:tracePt t="37509" x="5114925" y="3492500"/>
          <p14:tracePt t="37532" x="5114925" y="3482975"/>
          <p14:tracePt t="37925" x="5114925" y="3475038"/>
          <p14:tracePt t="37932" x="5114925" y="3438525"/>
          <p14:tracePt t="37941" x="5114925" y="3429000"/>
          <p14:tracePt t="37947" x="5114925" y="3411538"/>
          <p14:tracePt t="40637" x="5122863" y="3392488"/>
          <p14:tracePt t="40644" x="5141913" y="3355975"/>
          <p14:tracePt t="40652" x="5151438" y="3355975"/>
          <p14:tracePt t="40661" x="5151438" y="3346450"/>
          <p14:tracePt t="40676" x="5159375" y="3328988"/>
          <p14:tracePt t="40683" x="5159375" y="3319463"/>
          <p14:tracePt t="40692" x="5168900" y="3302000"/>
          <p14:tracePt t="40699" x="5178425" y="3273425"/>
          <p14:tracePt t="40709" x="5195888" y="3255963"/>
          <p14:tracePt t="40716" x="5214938" y="3209925"/>
          <p14:tracePt t="40724" x="5241925" y="3182938"/>
          <p14:tracePt t="40732" x="5260975" y="3155950"/>
          <p14:tracePt t="40740" x="5287963" y="3100388"/>
          <p14:tracePt t="40748" x="5305425" y="3082925"/>
          <p14:tracePt t="40756" x="5324475" y="3063875"/>
          <p14:tracePt t="40764" x="5351463" y="3027363"/>
          <p14:tracePt t="40772" x="5378450" y="3009900"/>
          <p14:tracePt t="40781" x="5397500" y="2982913"/>
          <p14:tracePt t="40788" x="5405438" y="2973388"/>
          <p14:tracePt t="40796" x="5405438" y="2963863"/>
          <p14:tracePt t="40804" x="5405438" y="2954338"/>
          <p14:tracePt t="40813" x="5414963" y="2946400"/>
          <p14:tracePt t="40844" x="5424488" y="2927350"/>
          <p14:tracePt t="40852" x="5434013" y="2917825"/>
          <p14:tracePt t="40868" x="5441950" y="2909888"/>
          <p14:tracePt t="40884" x="5461000" y="2881313"/>
          <p14:tracePt t="40900" x="5478463" y="2863850"/>
          <p14:tracePt t="40916" x="5487988" y="2854325"/>
          <p14:tracePt t="40927" x="5487988" y="2844800"/>
          <p14:tracePt t="41660" x="5487988" y="2873375"/>
          <p14:tracePt t="41667" x="5487988" y="2881313"/>
          <p14:tracePt t="41877" x="5478463" y="2881313"/>
          <p14:tracePt t="41948" x="5478463" y="2900363"/>
          <p14:tracePt t="41956" x="5470525" y="2909888"/>
          <p14:tracePt t="41964" x="5470525" y="2917825"/>
          <p14:tracePt t="41973" x="5461000" y="2927350"/>
          <p14:tracePt t="42221" x="5451475" y="2954338"/>
          <p14:tracePt t="42235" x="5451475" y="2963863"/>
          <p14:tracePt t="42283" x="5441950" y="2973388"/>
          <p14:tracePt t="42411" x="5441950" y="2982913"/>
          <p14:tracePt t="43332" x="5441950" y="2990850"/>
          <p14:tracePt t="43340" x="5424488" y="3009900"/>
          <p14:tracePt t="43348" x="5414963" y="3017838"/>
          <p14:tracePt t="43356" x="5397500" y="3036888"/>
          <p14:tracePt t="43380" x="5387975" y="3046413"/>
          <p14:tracePt t="44276" x="5368925" y="3063875"/>
          <p14:tracePt t="44284" x="5351463" y="3082925"/>
          <p14:tracePt t="44292" x="5341938" y="3100388"/>
          <p14:tracePt t="44300" x="5305425" y="3146425"/>
          <p14:tracePt t="44309" x="5305425" y="3155950"/>
          <p14:tracePt t="44316" x="5297488" y="3182938"/>
          <p14:tracePt t="44326" x="5260975" y="3219450"/>
          <p14:tracePt t="44332" x="5251450" y="3255963"/>
          <p14:tracePt t="44340" x="5214938" y="3309938"/>
          <p14:tracePt t="44348" x="5187950" y="3355975"/>
          <p14:tracePt t="44356" x="5168900" y="3402013"/>
          <p14:tracePt t="44364" x="5132388" y="3438525"/>
          <p14:tracePt t="44372" x="5122863" y="3475038"/>
          <p14:tracePt t="44380" x="5114925" y="3492500"/>
          <p14:tracePt t="44388" x="5105400" y="3502025"/>
          <p14:tracePt t="45844" x="5105400" y="3492500"/>
          <p14:tracePt t="45860" x="5105400" y="3475038"/>
          <p14:tracePt t="45916" x="5105400" y="3465513"/>
          <p14:tracePt t="45964" x="5105400" y="3446463"/>
          <p14:tracePt t="46533" x="5132388" y="3465513"/>
          <p14:tracePt t="46541" x="5141913" y="3475038"/>
          <p14:tracePt t="46924" x="5141913" y="3465513"/>
          <p14:tracePt t="46932" x="5141913" y="3446463"/>
          <p14:tracePt t="46940" x="5141913" y="3419475"/>
          <p14:tracePt t="46948" x="5132388" y="3392488"/>
          <p14:tracePt t="46956" x="5132388" y="3375025"/>
          <p14:tracePt t="46964" x="5132388" y="3346450"/>
          <p14:tracePt t="46972" x="5132388" y="3328988"/>
          <p14:tracePt t="46980" x="5132388" y="3302000"/>
          <p14:tracePt t="46988" x="5132388" y="3246438"/>
          <p14:tracePt t="46996" x="5132388" y="3228975"/>
          <p14:tracePt t="47004" x="5132388" y="3182938"/>
          <p14:tracePt t="47012" x="5132388" y="3127375"/>
          <p14:tracePt t="47020" x="5141913" y="3090863"/>
          <p14:tracePt t="47028" x="5151438" y="3027363"/>
          <p14:tracePt t="47036" x="5159375" y="2973388"/>
          <p14:tracePt t="47044" x="5159375" y="2936875"/>
          <p14:tracePt t="47052" x="5168900" y="2881313"/>
          <p14:tracePt t="47060" x="5168900" y="2808288"/>
          <p14:tracePt t="47068" x="5168900" y="2790825"/>
          <p14:tracePt t="47076" x="5168900" y="2771775"/>
          <p14:tracePt t="47084" x="5168900" y="2744788"/>
          <p14:tracePt t="47093" x="5168900" y="2717800"/>
          <p14:tracePt t="47100" x="5168900" y="2708275"/>
          <p14:tracePt t="47110" x="5178425" y="2681288"/>
          <p14:tracePt t="47116" x="5187950" y="2671763"/>
          <p14:tracePt t="47126" x="5187950" y="2654300"/>
          <p14:tracePt t="47132" x="5195888" y="2644775"/>
          <p14:tracePt t="47188" x="5205413" y="2617788"/>
          <p14:tracePt t="47204" x="5205413" y="2608263"/>
          <p14:tracePt t="47212" x="5205413" y="2598738"/>
          <p14:tracePt t="47220" x="5214938" y="2589213"/>
          <p14:tracePt t="47228" x="5214938" y="2581275"/>
          <p14:tracePt t="47252" x="5214938" y="2571750"/>
          <p14:tracePt t="47460" x="5178425" y="2562225"/>
          <p14:tracePt t="47468" x="4941888" y="2589213"/>
          <p14:tracePt t="47476" x="4730750" y="2617788"/>
          <p14:tracePt t="47484" x="4513263" y="2671763"/>
          <p14:tracePt t="47493" x="4367213" y="2690813"/>
          <p14:tracePt t="47500" x="4330700" y="2690813"/>
          <p14:tracePt t="47510" x="4257675" y="2698750"/>
          <p14:tracePt t="47516" x="4165600" y="2698750"/>
          <p14:tracePt t="47526" x="4094163" y="2698750"/>
          <p14:tracePt t="47532" x="4011613" y="2698750"/>
          <p14:tracePt t="47540" x="3956050" y="2727325"/>
          <p14:tracePt t="47548" x="3902075" y="2727325"/>
          <p14:tracePt t="47556" x="3856038" y="2727325"/>
          <p14:tracePt t="47564" x="3838575" y="2727325"/>
          <p14:tracePt t="47572" x="3783013" y="2727325"/>
          <p14:tracePt t="47580" x="3746500" y="2727325"/>
          <p14:tracePt t="47588" x="3709988" y="2727325"/>
          <p14:tracePt t="47596" x="3683000" y="2727325"/>
          <p14:tracePt t="47604" x="3656013" y="2727325"/>
          <p14:tracePt t="47612" x="3636963" y="2727325"/>
          <p14:tracePt t="47620" x="3609975" y="2727325"/>
          <p14:tracePt t="47628" x="3600450" y="2727325"/>
          <p14:tracePt t="47636" x="3592513" y="2727325"/>
          <p14:tracePt t="47644" x="3573463" y="2727325"/>
          <p14:tracePt t="47652" x="3556000" y="2727325"/>
          <p14:tracePt t="47659" x="3527425" y="2727325"/>
          <p14:tracePt t="47668" x="3519488" y="2727325"/>
          <p14:tracePt t="47676" x="3509963" y="2727325"/>
          <p14:tracePt t="47684" x="3463925" y="2727325"/>
          <p14:tracePt t="47693" x="3436938" y="2727325"/>
          <p14:tracePt t="47700" x="3419475" y="2727325"/>
          <p14:tracePt t="47709" x="3390900" y="2727325"/>
          <p14:tracePt t="47716" x="3382963" y="2727325"/>
          <p14:tracePt t="47726" x="3373438" y="2727325"/>
          <p14:tracePt t="47732" x="3363913" y="2727325"/>
          <p14:tracePt t="47740" x="3354388" y="2727325"/>
          <p14:tracePt t="47788" x="3346450" y="2735263"/>
          <p14:tracePt t="47804" x="3346450" y="2763838"/>
          <p14:tracePt t="47812" x="3327400" y="2781300"/>
          <p14:tracePt t="47820" x="3327400" y="2817813"/>
          <p14:tracePt t="47829" x="3327400" y="2854325"/>
          <p14:tracePt t="47836" x="3309938" y="2881313"/>
          <p14:tracePt t="47845" x="3300413" y="2946400"/>
          <p14:tracePt t="47852" x="3290888" y="2982913"/>
          <p14:tracePt t="47860" x="3281363" y="3000375"/>
          <p14:tracePt t="47868" x="3273425" y="3046413"/>
          <p14:tracePt t="47877" x="3217863" y="3090863"/>
          <p14:tracePt t="47884" x="3154363" y="3173413"/>
          <p14:tracePt t="47893" x="3100388" y="3228975"/>
          <p14:tracePt t="47900" x="3035300" y="3292475"/>
          <p14:tracePt t="47910" x="2954338" y="3346450"/>
          <p14:tracePt t="47916" x="2835275" y="3419475"/>
          <p14:tracePt t="47926" x="2752725" y="3446463"/>
          <p14:tracePt t="47932" x="2708275" y="3482975"/>
          <p14:tracePt t="47940" x="2679700" y="3492500"/>
          <p14:tracePt t="47948" x="2635250" y="3519488"/>
          <p14:tracePt t="47956" x="2625725" y="3519488"/>
          <p14:tracePt t="47964" x="2606675" y="3529013"/>
          <p14:tracePt t="48060" x="2598738" y="3529013"/>
          <p14:tracePt t="48068" x="2552700" y="3565525"/>
          <p14:tracePt t="48076" x="2533650" y="3565525"/>
          <p14:tracePt t="48084" x="2498725" y="3584575"/>
          <p14:tracePt t="48093" x="2479675" y="3602038"/>
          <p14:tracePt t="48100" x="2452688" y="3611563"/>
          <p14:tracePt t="48110" x="2425700" y="3638550"/>
          <p14:tracePt t="48116" x="2416175" y="3657600"/>
          <p14:tracePt t="48126" x="2397125" y="3675063"/>
          <p14:tracePt t="48132" x="2389188" y="3684588"/>
          <p14:tracePt t="48148" x="2370138" y="3684588"/>
          <p14:tracePt t="48163" x="2360613" y="3694113"/>
          <p14:tracePt t="48212" x="2352675" y="3694113"/>
          <p14:tracePt t="48244" x="2324100" y="3694113"/>
          <p14:tracePt t="48260" x="2287588" y="3694113"/>
          <p14:tracePt t="48268" x="2270125" y="3675063"/>
          <p14:tracePt t="48276" x="2251075" y="3657600"/>
          <p14:tracePt t="48284" x="2224088" y="3629025"/>
          <p14:tracePt t="48293" x="2214563" y="3602038"/>
          <p14:tracePt t="48300" x="2214563" y="3575050"/>
          <p14:tracePt t="48310" x="2214563" y="3538538"/>
          <p14:tracePt t="48316" x="2214563" y="3482975"/>
          <p14:tracePt t="48326" x="2214563" y="3438525"/>
          <p14:tracePt t="48332" x="2214563" y="3411538"/>
          <p14:tracePt t="48340" x="2214563" y="3375025"/>
          <p14:tracePt t="48348" x="2214563" y="3328988"/>
          <p14:tracePt t="48356" x="2224088" y="3282950"/>
          <p14:tracePt t="48364" x="2224088" y="3255963"/>
          <p14:tracePt t="48372" x="2251075" y="3209925"/>
          <p14:tracePt t="48388" x="2279650" y="3182938"/>
          <p14:tracePt t="48396" x="2287588" y="3155950"/>
          <p14:tracePt t="48420" x="2297113" y="3155950"/>
          <p14:tracePt t="48452" x="2324100" y="3155950"/>
          <p14:tracePt t="48460" x="2379663" y="3155950"/>
          <p14:tracePt t="48468" x="2433638" y="3155950"/>
          <p14:tracePt t="48476" x="2516188" y="3182938"/>
          <p14:tracePt t="48484" x="2552700" y="3200400"/>
          <p14:tracePt t="48493" x="2570163" y="3219450"/>
          <p14:tracePt t="48500" x="2570163" y="3228975"/>
          <p14:tracePt t="48511" x="2589213" y="3246438"/>
          <p14:tracePt t="48515" x="2589213" y="3273425"/>
          <p14:tracePt t="48524" x="2589213" y="3282950"/>
          <p14:tracePt t="48531" x="2589213" y="3292475"/>
          <p14:tracePt t="48563" x="2589213" y="3309938"/>
          <p14:tracePt t="48571" x="2589213" y="3319463"/>
          <p14:tracePt t="48588" x="2579688" y="3328988"/>
          <p14:tracePt t="48596" x="2570163" y="3328988"/>
          <p14:tracePt t="48604" x="2562225" y="3355975"/>
          <p14:tracePt t="48613" x="2543175" y="3365500"/>
          <p14:tracePt t="48620" x="2533650" y="3382963"/>
          <p14:tracePt t="48629" x="2525713" y="3411538"/>
          <p14:tracePt t="48636" x="2506663" y="3429000"/>
          <p14:tracePt t="48644" x="2498725" y="3438525"/>
          <p14:tracePt t="48652" x="2489200" y="3446463"/>
          <p14:tracePt t="48660" x="2479675" y="3455988"/>
          <p14:tracePt t="48676" x="2470150" y="3475038"/>
          <p14:tracePt t="48684" x="2462213" y="3482975"/>
          <p14:tracePt t="48693" x="2462213" y="3492500"/>
          <p14:tracePt t="48725" x="2462213" y="3502025"/>
          <p14:tracePt t="48748" x="2462213" y="3511550"/>
          <p14:tracePt t="48780" x="2462213" y="3519488"/>
          <p14:tracePt t="48835" x="2462213" y="3529013"/>
          <p14:tracePt t="49044" x="2462213" y="3502025"/>
          <p14:tracePt t="49052" x="2443163" y="3482975"/>
          <p14:tracePt t="49060" x="2416175" y="3455988"/>
          <p14:tracePt t="49068" x="2406650" y="3419475"/>
          <p14:tracePt t="49077" x="2406650" y="3392488"/>
          <p14:tracePt t="49084" x="2406650" y="3355975"/>
          <p14:tracePt t="49093" x="2397125" y="3309938"/>
          <p14:tracePt t="49099" x="2397125" y="3282950"/>
          <p14:tracePt t="49108" x="2397125" y="3228975"/>
          <p14:tracePt t="49115" x="2397125" y="3173413"/>
          <p14:tracePt t="49124" x="2397125" y="3119438"/>
          <p14:tracePt t="49131" x="2379663" y="3036888"/>
          <p14:tracePt t="49139" x="2352675" y="2946400"/>
          <p14:tracePt t="49147" x="2352675" y="2900363"/>
          <p14:tracePt t="49155" x="2352675" y="2863850"/>
          <p14:tracePt t="49164" x="2352675" y="2808288"/>
          <p14:tracePt t="49178" x="2352675" y="2763838"/>
          <p14:tracePt t="49180" x="2352675" y="2708275"/>
          <p14:tracePt t="49188" x="2352675" y="2671763"/>
          <p14:tracePt t="49196" x="2352675" y="2625725"/>
          <p14:tracePt t="49204" x="2352675" y="2598738"/>
          <p14:tracePt t="49212" x="2352675" y="2581275"/>
          <p14:tracePt t="49220" x="2352675" y="2571750"/>
          <p14:tracePt t="49228" x="2352675" y="2562225"/>
          <p14:tracePt t="49333" x="2360613" y="2554288"/>
          <p14:tracePt t="49341" x="2389188" y="2554288"/>
          <p14:tracePt t="49350" x="2397125" y="2554288"/>
          <p14:tracePt t="49357" x="2406650" y="2554288"/>
          <p14:tracePt t="49365" x="2433638" y="2554288"/>
          <p14:tracePt t="49373" x="2443163" y="2554288"/>
          <p14:tracePt t="49381" x="2452688" y="2554288"/>
          <p14:tracePt t="49389" x="2470150" y="2554288"/>
          <p14:tracePt t="49565" x="2525713" y="2554288"/>
          <p14:tracePt t="49572" x="2825750" y="2554288"/>
          <p14:tracePt t="49580" x="3346450" y="2554288"/>
          <p14:tracePt t="49588" x="4230688" y="2554288"/>
          <p14:tracePt t="49596" x="4959350" y="2452688"/>
          <p14:tracePt t="49604" x="5561013" y="2398713"/>
          <p14:tracePt t="49612" x="5953125" y="2335213"/>
          <p14:tracePt t="49620" x="6126163" y="2270125"/>
          <p14:tracePt t="49629" x="6181725" y="2262188"/>
          <p14:tracePt t="49636" x="6189663" y="2262188"/>
          <p14:tracePt t="49733" x="6199188" y="2262188"/>
          <p14:tracePt t="49756" x="6199188" y="2270125"/>
          <p14:tracePt t="49900" x="6181725" y="2279650"/>
          <p14:tracePt t="49907" x="6108700" y="2279650"/>
          <p14:tracePt t="49915" x="5980113" y="2225675"/>
          <p14:tracePt t="49923" x="5843588" y="2179638"/>
          <p14:tracePt t="49931" x="5761038" y="2143125"/>
          <p14:tracePt t="49940" x="5680075" y="2106613"/>
          <p14:tracePt t="49947" x="5607050" y="2060575"/>
          <p14:tracePt t="49956" x="5551488" y="2024063"/>
          <p14:tracePt t="49964" x="5507038" y="1987550"/>
          <p14:tracePt t="49972" x="5487988" y="1979613"/>
          <p14:tracePt t="49980" x="5470525" y="1970088"/>
          <p14:tracePt t="49988" x="5451475" y="1970088"/>
          <p14:tracePt t="49996" x="5441950" y="1960563"/>
          <p14:tracePt t="50036" x="5397500" y="1960563"/>
          <p14:tracePt t="50044" x="5360988" y="1960563"/>
          <p14:tracePt t="50052" x="5287963" y="1951038"/>
          <p14:tracePt t="50061" x="5241925" y="1933575"/>
          <p14:tracePt t="50069" x="5195888" y="1933575"/>
          <p14:tracePt t="50077" x="5141913" y="1914525"/>
          <p14:tracePt t="50084" x="5122863" y="1914525"/>
          <p14:tracePt t="50094" x="5095875" y="1906588"/>
          <p14:tracePt t="50100" x="5078413" y="1897063"/>
          <p14:tracePt t="50110" x="5068888" y="1887538"/>
          <p14:tracePt t="50116" x="5059363" y="1887538"/>
          <p14:tracePt t="50127" x="5049838" y="1887538"/>
          <p14:tracePt t="50164" x="5032375" y="1878013"/>
          <p14:tracePt t="50461" x="5014913" y="1878013"/>
          <p14:tracePt t="50469" x="5005388" y="1878013"/>
          <p14:tracePt t="50477" x="4986338" y="1870075"/>
          <p14:tracePt t="50485" x="4959350" y="1833563"/>
          <p14:tracePt t="50494" x="4949825" y="1824038"/>
          <p14:tracePt t="50501" x="4905375" y="1797050"/>
          <p14:tracePt t="50511" x="4876800" y="1787525"/>
          <p14:tracePt t="50515" x="4859338" y="1768475"/>
          <p14:tracePt t="50524" x="4840288" y="1741488"/>
          <p14:tracePt t="50531" x="4822825" y="1731963"/>
          <p14:tracePt t="50539" x="4803775" y="1704975"/>
          <p14:tracePt t="50547" x="4776788" y="1687513"/>
          <p14:tracePt t="50555" x="4759325" y="1668463"/>
          <p14:tracePt t="50563" x="4749800" y="1651000"/>
          <p14:tracePt t="50572" x="4730750" y="1631950"/>
          <p14:tracePt t="50580" x="4722813" y="1624013"/>
          <p14:tracePt t="50588" x="4722813" y="1604963"/>
          <p14:tracePt t="50604" x="4713288" y="1595438"/>
          <p14:tracePt t="50781" x="4722813" y="1595438"/>
          <p14:tracePt t="50789" x="4822825" y="1595438"/>
          <p14:tracePt t="50795" x="4913313" y="1595438"/>
          <p14:tracePt t="50803" x="4959350" y="1595438"/>
          <p14:tracePt t="50811" x="5014913" y="1595438"/>
          <p14:tracePt t="50819" x="5049838" y="1595438"/>
          <p14:tracePt t="50827" x="5059363" y="1595438"/>
          <p14:tracePt t="50836" x="5078413" y="1604963"/>
          <p14:tracePt t="50844" x="5086350" y="1604963"/>
          <p14:tracePt t="50860" x="5105400" y="1624013"/>
          <p14:tracePt t="50885" x="5114925" y="1641475"/>
          <p14:tracePt t="50909" x="5114925" y="1651000"/>
          <p14:tracePt t="50997" x="5114925" y="1660525"/>
          <p14:tracePt t="51005" x="5114925" y="1677988"/>
          <p14:tracePt t="51012" x="5114925" y="1704975"/>
          <p14:tracePt t="51021" x="5114925" y="1731963"/>
          <p14:tracePt t="51029" x="5105400" y="1751013"/>
          <p14:tracePt t="51036" x="5086350" y="1787525"/>
          <p14:tracePt t="51043" x="5049838" y="1814513"/>
          <p14:tracePt t="51052" x="5032375" y="1824038"/>
          <p14:tracePt t="51060" x="5014913" y="1841500"/>
          <p14:tracePt t="51068" x="5005388" y="1851025"/>
          <p14:tracePt t="51076" x="4995863" y="1860550"/>
          <p14:tracePt t="51084" x="4986338" y="1887538"/>
          <p14:tracePt t="51092" x="4978400" y="1906588"/>
          <p14:tracePt t="51100" x="4968875" y="1914525"/>
          <p14:tracePt t="51109" x="4959350" y="1924050"/>
          <p14:tracePt t="51132" x="4959350" y="1933575"/>
          <p14:tracePt t="51653" x="4941888" y="1933575"/>
          <p14:tracePt t="51685" x="4932363" y="1933575"/>
          <p14:tracePt t="51692" x="4922838" y="1933575"/>
          <p14:tracePt t="51700" x="4913313" y="1924050"/>
          <p14:tracePt t="51707" x="4905375" y="1897063"/>
          <p14:tracePt t="51715" x="4886325" y="1878013"/>
          <p14:tracePt t="51724" x="4868863" y="1860550"/>
          <p14:tracePt t="51731" x="4859338" y="1841500"/>
          <p14:tracePt t="51739" x="4849813" y="1833563"/>
          <p14:tracePt t="51747" x="4840288" y="1824038"/>
          <p14:tracePt t="51755" x="4832350" y="1814513"/>
          <p14:tracePt t="51771" x="4822825" y="1797050"/>
          <p14:tracePt t="51788" x="4813300" y="1778000"/>
          <p14:tracePt t="51821" x="4795838" y="1768475"/>
          <p14:tracePt t="51941" x="4813300" y="1768475"/>
          <p14:tracePt t="51957" x="4840288" y="1797050"/>
          <p14:tracePt t="51963" x="4840288" y="1833563"/>
          <p14:tracePt t="51971" x="4840288" y="1878013"/>
          <p14:tracePt t="51979" x="4840288" y="1914525"/>
          <p14:tracePt t="51987" x="4832350" y="1970088"/>
          <p14:tracePt t="51995" x="4776788" y="2043113"/>
          <p14:tracePt t="52003" x="4767263" y="2070100"/>
          <p14:tracePt t="52011" x="4740275" y="2097088"/>
          <p14:tracePt t="52019" x="4713288" y="2116138"/>
          <p14:tracePt t="52027" x="4686300" y="2152650"/>
          <p14:tracePt t="52036" x="4686300" y="2160588"/>
          <p14:tracePt t="52045" x="4676775" y="2179638"/>
          <p14:tracePt t="52091" x="4667250" y="2179638"/>
          <p14:tracePt t="52124" x="4659313" y="2206625"/>
          <p14:tracePt t="52132" x="4649788" y="2216150"/>
          <p14:tracePt t="52141" x="4640263" y="2225675"/>
          <p14:tracePt t="52148" x="4640263" y="2243138"/>
          <p14:tracePt t="52165" x="4630738" y="2270125"/>
          <p14:tracePt t="52172" x="4630738" y="2289175"/>
          <p14:tracePt t="52180" x="4622800" y="2289175"/>
          <p14:tracePt t="52188" x="4622800" y="2298700"/>
          <p14:tracePt t="52196" x="4613275" y="2306638"/>
          <p14:tracePt t="52204" x="4603750" y="2316163"/>
          <p14:tracePt t="52276" x="4594225" y="2325688"/>
          <p14:tracePt t="52283" x="4594225" y="2335213"/>
          <p14:tracePt t="52307" x="4594225" y="2352675"/>
          <p14:tracePt t="52340" x="4594225" y="2362200"/>
          <p14:tracePt t="52381" x="4594225" y="2371725"/>
          <p14:tracePt t="52397" x="4594225" y="2379663"/>
          <p14:tracePt t="52405" x="4594225" y="2389188"/>
          <p14:tracePt t="52411" x="4594225" y="2416175"/>
          <p14:tracePt t="52419" x="4594225" y="2425700"/>
          <p14:tracePt t="52427" x="4586288" y="2462213"/>
          <p14:tracePt t="52435" x="4576763" y="2481263"/>
          <p14:tracePt t="52443" x="4557713" y="2525713"/>
          <p14:tracePt t="52451" x="4530725" y="2571750"/>
          <p14:tracePt t="52459" x="4521200" y="2608263"/>
          <p14:tracePt t="52467" x="4513263" y="2625725"/>
          <p14:tracePt t="52475" x="4494213" y="2644775"/>
          <p14:tracePt t="52484" x="4484688" y="2662238"/>
          <p14:tracePt t="52573" x="4467225" y="2662238"/>
          <p14:tracePt t="52603" x="4440238" y="2681288"/>
          <p14:tracePt t="52611" x="4376738" y="2698750"/>
          <p14:tracePt t="52619" x="4248150" y="2744788"/>
          <p14:tracePt t="52628" x="4084638" y="2808288"/>
          <p14:tracePt t="52636" x="3902075" y="2817813"/>
          <p14:tracePt t="52643" x="3746500" y="2881313"/>
          <p14:tracePt t="52652" x="3636963" y="2909888"/>
          <p14:tracePt t="52660" x="3527425" y="2909888"/>
          <p14:tracePt t="52668" x="3336925" y="2954338"/>
          <p14:tracePt t="52676" x="3171825" y="2973388"/>
          <p14:tracePt t="52684" x="3008313" y="2982913"/>
          <p14:tracePt t="52693" x="2844800" y="3027363"/>
          <p14:tracePt t="52700" x="2752725" y="3046413"/>
          <p14:tracePt t="52709" x="2643188" y="3046413"/>
          <p14:tracePt t="52716" x="2598738" y="3054350"/>
          <p14:tracePt t="52727" x="2570163" y="3054350"/>
          <p14:tracePt t="52732" x="2533650" y="3063875"/>
          <p14:tracePt t="52748" x="2516188" y="3073400"/>
          <p14:tracePt t="52756" x="2498725" y="3082925"/>
          <p14:tracePt t="52764" x="2489200" y="3082925"/>
          <p14:tracePt t="52780" x="2470150" y="3090863"/>
          <p14:tracePt t="52788" x="2462213" y="3090863"/>
          <p14:tracePt t="52796" x="2452688" y="3100388"/>
          <p14:tracePt t="53460" x="2452688" y="3109913"/>
          <p14:tracePt t="53492" x="2462213" y="3109913"/>
          <p14:tracePt t="53500" x="2479675" y="3109913"/>
          <p14:tracePt t="53516" x="2489200" y="3109913"/>
          <p14:tracePt t="53532" x="2498725" y="3119438"/>
          <p14:tracePt t="53572" x="2525713" y="3127375"/>
          <p14:tracePt t="53596" x="2533650" y="3136900"/>
          <p14:tracePt t="53612" x="2533650" y="3163888"/>
          <p14:tracePt t="53636" x="2533650" y="3173413"/>
          <p14:tracePt t="53652" x="2533650" y="3182938"/>
          <p14:tracePt t="53885" x="2533650" y="3200400"/>
          <p14:tracePt t="53916" x="2543175" y="3236913"/>
          <p14:tracePt t="53925" x="2543175" y="3255963"/>
          <p14:tracePt t="53932" x="2552700" y="3265488"/>
          <p14:tracePt t="53941" x="2552700" y="3292475"/>
          <p14:tracePt t="53948" x="2579688" y="3328988"/>
          <p14:tracePt t="53964" x="2579688" y="3346450"/>
          <p14:tracePt t="53972" x="2579688" y="3355975"/>
          <p14:tracePt t="53980" x="2579688" y="3375025"/>
          <p14:tracePt t="53988" x="2579688" y="3382963"/>
          <p14:tracePt t="54004" x="2589213" y="3392488"/>
          <p14:tracePt t="54188" x="2589213" y="3402013"/>
          <p14:tracePt t="54195" x="2570163" y="3429000"/>
          <p14:tracePt t="54204" x="2562225" y="3429000"/>
          <p14:tracePt t="54211" x="2552700" y="3446463"/>
          <p14:tracePt t="54219" x="2533650" y="3465513"/>
          <p14:tracePt t="54227" x="2525713" y="3475038"/>
          <p14:tracePt t="54252" x="2525713" y="3482975"/>
          <p14:tracePt t="54259" x="2525713" y="3492500"/>
          <p14:tracePt t="54268" x="2525713" y="3502025"/>
          <p14:tracePt t="54277" x="2516188" y="3511550"/>
          <p14:tracePt t="54293" x="2506663" y="3519488"/>
          <p14:tracePt t="54310" x="2498725" y="3519488"/>
          <p14:tracePt t="54389" x="2489200" y="3529013"/>
          <p14:tracePt t="54413" x="2462213" y="3548063"/>
          <p14:tracePt t="54420" x="2452688" y="3556000"/>
          <p14:tracePt t="54429" x="2433638" y="3565525"/>
          <p14:tracePt t="54437" x="2406650" y="3575050"/>
          <p14:tracePt t="54444" x="2406650" y="3584575"/>
          <p14:tracePt t="54453" x="2389188" y="3602038"/>
          <p14:tracePt t="54621" x="2370138" y="3602038"/>
          <p14:tracePt t="54628" x="2360613" y="3602038"/>
          <p14:tracePt t="54645" x="2343150" y="3584575"/>
          <p14:tracePt t="54653" x="2324100" y="3575050"/>
          <p14:tracePt t="54661" x="2279650" y="3538538"/>
          <p14:tracePt t="54669" x="2243138" y="3529013"/>
          <p14:tracePt t="54685" x="2206625" y="3519488"/>
          <p14:tracePt t="54701" x="2206625" y="3511550"/>
          <p14:tracePt t="54725" x="2206625" y="3502025"/>
          <p14:tracePt t="54742" x="2197100" y="3492500"/>
          <p14:tracePt t="54773" x="2187575" y="3465513"/>
          <p14:tracePt t="54781" x="2170113" y="3429000"/>
          <p14:tracePt t="54789" x="2170113" y="3419475"/>
          <p14:tracePt t="54797" x="2160588" y="3411538"/>
          <p14:tracePt t="54805" x="2143125" y="3365500"/>
          <p14:tracePt t="54812" x="2143125" y="3355975"/>
          <p14:tracePt t="54820" x="2133600" y="3328988"/>
          <p14:tracePt t="54828" x="2114550" y="3302000"/>
          <p14:tracePt t="54836" x="2106613" y="3273425"/>
          <p14:tracePt t="54845" x="2097088" y="3228975"/>
          <p14:tracePt t="54852" x="2087563" y="3219450"/>
          <p14:tracePt t="54860" x="2087563" y="3209925"/>
          <p14:tracePt t="54868" x="2070100" y="3182938"/>
          <p14:tracePt t="54876" x="2060575" y="3163888"/>
          <p14:tracePt t="54884" x="2060575" y="3136900"/>
          <p14:tracePt t="54892" x="2051050" y="3109913"/>
          <p14:tracePt t="54900" x="2041525" y="3063875"/>
          <p14:tracePt t="54909" x="2041525" y="3054350"/>
          <p14:tracePt t="54916" x="2024063" y="3017838"/>
          <p14:tracePt t="54926" x="2024063" y="3009900"/>
          <p14:tracePt t="54932" x="2024063" y="2973388"/>
          <p14:tracePt t="54942" x="2014538" y="2963863"/>
          <p14:tracePt t="54948" x="2014538" y="2946400"/>
          <p14:tracePt t="54956" x="2014538" y="2936875"/>
          <p14:tracePt t="54964" x="2014538" y="2927350"/>
          <p14:tracePt t="54972" x="2014538" y="2909888"/>
          <p14:tracePt t="54980" x="2014538" y="2900363"/>
          <p14:tracePt t="54988" x="2014538" y="2890838"/>
          <p14:tracePt t="54996" x="2014538" y="2881313"/>
          <p14:tracePt t="55003" x="2014538" y="2863850"/>
          <p14:tracePt t="55027" x="2014538" y="2854325"/>
          <p14:tracePt t="55051" x="2014538" y="2844800"/>
          <p14:tracePt t="55107" x="2014538" y="2827338"/>
          <p14:tracePt t="55115" x="2024063" y="2817813"/>
          <p14:tracePt t="55139" x="2033588" y="2800350"/>
          <p14:tracePt t="55147" x="2051050" y="2790825"/>
          <p14:tracePt t="55163" x="2070100" y="2771775"/>
          <p14:tracePt t="55171" x="2078038" y="2763838"/>
          <p14:tracePt t="55180" x="2087563" y="2754313"/>
          <p14:tracePt t="55195" x="2097088" y="2754313"/>
          <p14:tracePt t="55203" x="2114550" y="2735263"/>
          <p14:tracePt t="55211" x="2133600" y="2735263"/>
          <p14:tracePt t="55219" x="2151063" y="2727325"/>
          <p14:tracePt t="55227" x="2206625" y="2708275"/>
          <p14:tracePt t="55235" x="2270125" y="2698750"/>
          <p14:tracePt t="55244" x="2397125" y="2671763"/>
          <p14:tracePt t="55252" x="2525713" y="2671763"/>
          <p14:tracePt t="55260" x="2662238" y="2644775"/>
          <p14:tracePt t="55268" x="2789238" y="2644775"/>
          <p14:tracePt t="55276" x="2917825" y="2625725"/>
          <p14:tracePt t="55284" x="3044825" y="2625725"/>
          <p14:tracePt t="55293" x="3154363" y="2625725"/>
          <p14:tracePt t="55300" x="3244850" y="2625725"/>
          <p14:tracePt t="55309" x="3317875" y="2625725"/>
          <p14:tracePt t="55316" x="3354388" y="2625725"/>
          <p14:tracePt t="55326" x="3390900" y="2608263"/>
          <p14:tracePt t="55332" x="3409950" y="2608263"/>
          <p14:tracePt t="55342" x="3419475" y="2608263"/>
          <p14:tracePt t="55348" x="3436938" y="2608263"/>
          <p14:tracePt t="55356" x="3455988" y="2608263"/>
          <p14:tracePt t="55364" x="3490913" y="2608263"/>
          <p14:tracePt t="55372" x="3519488" y="2608263"/>
          <p14:tracePt t="55380" x="3573463" y="2608263"/>
          <p14:tracePt t="55388" x="3629025" y="2608263"/>
          <p14:tracePt t="55396" x="3683000" y="2608263"/>
          <p14:tracePt t="55404" x="3738563" y="2608263"/>
          <p14:tracePt t="55412" x="3829050" y="2608263"/>
          <p14:tracePt t="55420" x="3911600" y="2589213"/>
          <p14:tracePt t="55428" x="3965575" y="2581275"/>
          <p14:tracePt t="55436" x="4048125" y="2571750"/>
          <p14:tracePt t="55444" x="4121150" y="2571750"/>
          <p14:tracePt t="55452" x="4184650" y="2544763"/>
          <p14:tracePt t="55460" x="4275138" y="2544763"/>
          <p14:tracePt t="55468" x="4348163" y="2535238"/>
          <p14:tracePt t="55476" x="4413250" y="2517775"/>
          <p14:tracePt t="55484" x="4467225" y="2517775"/>
          <p14:tracePt t="55493" x="4494213" y="2498725"/>
          <p14:tracePt t="55500" x="4513263" y="2481263"/>
          <p14:tracePt t="55668" x="4521200" y="2481263"/>
          <p14:tracePt t="55677" x="4549775" y="2481263"/>
          <p14:tracePt t="55684" x="4603750" y="2481263"/>
          <p14:tracePt t="55692" x="4695825" y="2481263"/>
          <p14:tracePt t="55699" x="4767263" y="2481263"/>
          <p14:tracePt t="55708" x="4895850" y="2481263"/>
          <p14:tracePt t="55715" x="4968875" y="2481263"/>
          <p14:tracePt t="55724" x="5068888" y="2481263"/>
          <p14:tracePt t="55731" x="5141913" y="2481263"/>
          <p14:tracePt t="55740" x="5178425" y="2481263"/>
          <p14:tracePt t="55747" x="5195888" y="2481263"/>
          <p14:tracePt t="55755" x="5205413" y="2481263"/>
          <p14:tracePt t="56028" x="5205413" y="2498725"/>
          <p14:tracePt t="56036" x="5195888" y="2544763"/>
          <p14:tracePt t="56044" x="5168900" y="2571750"/>
          <p14:tracePt t="56053" x="5141913" y="2598738"/>
          <p14:tracePt t="56060" x="5132388" y="2644775"/>
          <p14:tracePt t="56068" x="5105400" y="2690813"/>
          <p14:tracePt t="56076" x="5086350" y="2708275"/>
          <p14:tracePt t="56084" x="5078413" y="2727325"/>
          <p14:tracePt t="56093" x="5068888" y="2744788"/>
          <p14:tracePt t="56100" x="5068888" y="2771775"/>
          <p14:tracePt t="56110" x="5059363" y="2800350"/>
          <p14:tracePt t="56116" x="5041900" y="2817813"/>
          <p14:tracePt t="56126" x="5041900" y="2827338"/>
          <p14:tracePt t="56132" x="5032375" y="2836863"/>
          <p14:tracePt t="56143" x="5022850" y="2844800"/>
          <p14:tracePt t="56149" x="5022850" y="2863850"/>
          <p14:tracePt t="56165" x="5014913" y="2881313"/>
          <p14:tracePt t="56173" x="5014913" y="2890838"/>
          <p14:tracePt t="56180" x="5014913" y="2900363"/>
          <p14:tracePt t="56189" x="4995863" y="2927350"/>
          <p14:tracePt t="56196" x="4986338" y="2927350"/>
          <p14:tracePt t="56204" x="4986338" y="2946400"/>
          <p14:tracePt t="56213" x="4978400" y="2963863"/>
          <p14:tracePt t="56220" x="4968875" y="3000375"/>
          <p14:tracePt t="56228" x="4968875" y="3009900"/>
          <p14:tracePt t="56236" x="4968875" y="3054350"/>
          <p14:tracePt t="56244" x="4949825" y="3073400"/>
          <p14:tracePt t="56252" x="4949825" y="3119438"/>
          <p14:tracePt t="56260" x="4949825" y="3146425"/>
          <p14:tracePt t="56268" x="4949825" y="3163888"/>
          <p14:tracePt t="56276" x="4949825" y="3173413"/>
          <p14:tracePt t="56284" x="4941888" y="3200400"/>
          <p14:tracePt t="56300" x="4941888" y="3209925"/>
          <p14:tracePt t="56413" x="4941888" y="3228975"/>
          <p14:tracePt t="56427" x="4941888" y="3236913"/>
          <p14:tracePt t="56443" x="4941888" y="3246438"/>
          <p14:tracePt t="56460" x="4941888" y="3273425"/>
          <p14:tracePt t="56476" x="4941888" y="3282950"/>
          <p14:tracePt t="56501" x="4941888" y="3292475"/>
          <p14:tracePt t="56573" x="4941888" y="3302000"/>
          <p14:tracePt t="56581" x="4941888" y="3309938"/>
          <p14:tracePt t="56837" x="4949825" y="3328988"/>
          <p14:tracePt t="56851" x="4959350" y="3338513"/>
          <p14:tracePt t="56883" x="4978400" y="3346450"/>
          <p14:tracePt t="56891" x="4978400" y="3355975"/>
          <p14:tracePt t="56908" x="4986338" y="3365500"/>
          <p14:tracePt t="58165" x="4995863" y="3375025"/>
          <p14:tracePt t="58171" x="4995863" y="3411538"/>
          <p14:tracePt t="58179" x="5005388" y="3438525"/>
          <p14:tracePt t="58187" x="5014913" y="3455988"/>
          <p14:tracePt t="58195" x="5022850" y="3465513"/>
          <p14:tracePt t="58211" x="5032375" y="3475038"/>
          <p14:tracePt t="58228" x="5041900" y="3475038"/>
          <p14:tracePt t="58237" x="5078413" y="3475038"/>
          <p14:tracePt t="58245" x="5141913" y="3438525"/>
          <p14:tracePt t="58253" x="5224463" y="3382963"/>
          <p14:tracePt t="58260" x="5324475" y="3338513"/>
          <p14:tracePt t="58269" x="5405438" y="3282950"/>
          <p14:tracePt t="58278" x="5470525" y="3228975"/>
          <p14:tracePt t="58285" x="5497513" y="3209925"/>
          <p14:tracePt t="58294" x="5514975" y="3200400"/>
          <p14:tracePt t="58372" x="5507038" y="3200400"/>
          <p14:tracePt t="58380" x="5434013" y="3265488"/>
          <p14:tracePt t="58388" x="5387975" y="3319463"/>
          <p14:tracePt t="58396" x="5360988" y="3338513"/>
          <p14:tracePt t="58404" x="5360988" y="3346450"/>
          <p14:tracePt t="58509" x="5360988" y="3365500"/>
          <p14:tracePt t="58516" x="5334000" y="3419475"/>
          <p14:tracePt t="58525" x="5324475" y="3492500"/>
          <p14:tracePt t="58532" x="5297488" y="3556000"/>
          <p14:tracePt t="58542" x="5287963" y="3602038"/>
          <p14:tracePt t="58548" x="5278438" y="3638550"/>
          <p14:tracePt t="58559" x="5251450" y="3702050"/>
          <p14:tracePt t="58564" x="5214938" y="3767138"/>
          <p14:tracePt t="58572" x="5187950" y="3848100"/>
          <p14:tracePt t="58581" x="5178425" y="3875088"/>
          <p14:tracePt t="58588" x="5178425" y="3884613"/>
          <p14:tracePt t="58620" x="5168900" y="3894138"/>
          <p14:tracePt t="58628" x="5159375" y="3894138"/>
          <p14:tracePt t="58636" x="5122863" y="3894138"/>
          <p14:tracePt t="58644" x="5049838" y="3875088"/>
          <p14:tracePt t="58652" x="4949825" y="3848100"/>
          <p14:tracePt t="58661" x="4868863" y="3811588"/>
          <p14:tracePt t="58668" x="4859338" y="3811588"/>
          <p14:tracePt t="58684" x="4849813" y="3803650"/>
          <p14:tracePt t="58796" x="4813300" y="3811588"/>
          <p14:tracePt t="58804" x="4795838" y="3875088"/>
          <p14:tracePt t="58812" x="4749800" y="3940175"/>
          <p14:tracePt t="58820" x="4730750" y="4003675"/>
          <p14:tracePt t="58828" x="4676775" y="4067175"/>
          <p14:tracePt t="58836" x="4622800" y="4167188"/>
          <p14:tracePt t="58845" x="4613275" y="4195763"/>
          <p14:tracePt t="58852" x="4557713" y="4240213"/>
          <p14:tracePt t="58860" x="4513263" y="4276725"/>
          <p14:tracePt t="58868" x="4484688" y="4313238"/>
          <p14:tracePt t="58875" x="4448175" y="4332288"/>
          <p14:tracePt t="58884" x="4448175" y="4340225"/>
          <p14:tracePt t="58893" x="4440238" y="4349750"/>
          <p14:tracePt t="58909" x="4430713" y="4349750"/>
          <p14:tracePt t="58996" x="4421188" y="4349750"/>
          <p14:tracePt t="59004" x="4421188" y="4322763"/>
          <p14:tracePt t="59012" x="4421188" y="4276725"/>
          <p14:tracePt t="59020" x="4421188" y="4222750"/>
          <p14:tracePt t="59028" x="4421188" y="4203700"/>
          <p14:tracePt t="59036" x="4421188" y="4176713"/>
          <p14:tracePt t="59052" x="4413250" y="4167188"/>
          <p14:tracePt t="59068" x="4403725" y="4149725"/>
          <p14:tracePt t="59076" x="4384675" y="4140200"/>
          <p14:tracePt t="59084" x="4367213" y="4122738"/>
          <p14:tracePt t="59092" x="4340225" y="4122738"/>
          <p14:tracePt t="59100" x="4311650" y="4113213"/>
          <p14:tracePt t="59108" x="4294188" y="4103688"/>
          <p14:tracePt t="59116" x="4275138" y="4103688"/>
          <p14:tracePt t="59125" x="4267200" y="4094163"/>
          <p14:tracePt t="59148" x="4248150" y="4094163"/>
          <p14:tracePt t="59158" x="4230688" y="4086225"/>
          <p14:tracePt t="59179" x="4221163" y="4076700"/>
          <p14:tracePt t="59195" x="4202113" y="4076700"/>
          <p14:tracePt t="59212" x="4184650" y="4076700"/>
          <p14:tracePt t="59220" x="4148138" y="4076700"/>
          <p14:tracePt t="59227" x="4111625" y="4113213"/>
          <p14:tracePt t="59236" x="4084638" y="4122738"/>
          <p14:tracePt t="59244" x="4021138" y="4159250"/>
          <p14:tracePt t="59252" x="4002088" y="4176713"/>
          <p14:tracePt t="59261" x="3984625" y="4186238"/>
          <p14:tracePt t="59268" x="3948113" y="4203700"/>
          <p14:tracePt t="59276" x="3938588" y="4203700"/>
          <p14:tracePt t="59284" x="3919538" y="4203700"/>
          <p14:tracePt t="59291" x="3902075" y="4203700"/>
          <p14:tracePt t="59300" x="3892550" y="4203700"/>
          <p14:tracePt t="59373" x="3883025" y="4203700"/>
          <p14:tracePt t="59381" x="3883025" y="4195763"/>
          <p14:tracePt t="59389" x="3883025" y="4176713"/>
          <p14:tracePt t="59397" x="3865563" y="4130675"/>
          <p14:tracePt t="59405" x="3856038" y="4113213"/>
          <p14:tracePt t="59413" x="3838575" y="4086225"/>
          <p14:tracePt t="59421" x="3810000" y="4049713"/>
          <p14:tracePt t="59429" x="3792538" y="3994150"/>
          <p14:tracePt t="59437" x="3783013" y="3967163"/>
          <p14:tracePt t="59444" x="3765550" y="3903663"/>
          <p14:tracePt t="59453" x="3756025" y="3875088"/>
          <p14:tracePt t="59460" x="3738563" y="3821113"/>
          <p14:tracePt t="59469" x="3738563" y="3803650"/>
          <p14:tracePt t="59477" x="3738563" y="3757613"/>
          <p14:tracePt t="59485" x="3738563" y="3702050"/>
          <p14:tracePt t="59493" x="3738563" y="3665538"/>
          <p14:tracePt t="59501" x="3738563" y="3621088"/>
          <p14:tracePt t="59510" x="3738563" y="3556000"/>
          <p14:tracePt t="59517" x="3738563" y="3511550"/>
          <p14:tracePt t="59527" x="3738563" y="3455988"/>
          <p14:tracePt t="59533" x="3746500" y="3411538"/>
          <p14:tracePt t="59543" x="3756025" y="3382963"/>
          <p14:tracePt t="59549" x="3792538" y="3338513"/>
          <p14:tracePt t="59560" x="3838575" y="3292475"/>
          <p14:tracePt t="59564" x="3883025" y="3209925"/>
          <p14:tracePt t="59572" x="3965575" y="3136900"/>
          <p14:tracePt t="59580" x="4048125" y="3082925"/>
          <p14:tracePt t="59588" x="4148138" y="3000375"/>
          <p14:tracePt t="59596" x="4248150" y="2927350"/>
          <p14:tracePt t="59604" x="4367213" y="2817813"/>
          <p14:tracePt t="59612" x="4440238" y="2771775"/>
          <p14:tracePt t="59620" x="4549775" y="2708275"/>
          <p14:tracePt t="59628" x="4613275" y="2671763"/>
          <p14:tracePt t="59636" x="4667250" y="2635250"/>
          <p14:tracePt t="59645" x="4695825" y="2617788"/>
          <p14:tracePt t="59652" x="4713288" y="2598738"/>
          <p14:tracePt t="59668" x="4722813" y="2589213"/>
          <p14:tracePt t="60261" x="4740275" y="2589213"/>
          <p14:tracePt t="60269" x="4759325" y="2544763"/>
          <p14:tracePt t="60276" x="4786313" y="2481263"/>
          <p14:tracePt t="60284" x="4795838" y="2444750"/>
          <p14:tracePt t="60292" x="4803775" y="2379663"/>
          <p14:tracePt t="60300" x="4822825" y="2362200"/>
          <p14:tracePt t="60308" x="4840288" y="2316163"/>
          <p14:tracePt t="60316" x="4840288" y="2262188"/>
          <p14:tracePt t="60325" x="4859338" y="2233613"/>
          <p14:tracePt t="60332" x="4876800" y="2179638"/>
          <p14:tracePt t="60342" x="4886325" y="2143125"/>
          <p14:tracePt t="60348" x="4905375" y="2089150"/>
          <p14:tracePt t="60358" x="4913313" y="2060575"/>
          <p14:tracePt t="60364" x="4913313" y="2043113"/>
          <p14:tracePt t="60372" x="4932363" y="1997075"/>
          <p14:tracePt t="60380" x="4932363" y="1987550"/>
          <p14:tracePt t="60388" x="4941888" y="1951038"/>
          <p14:tracePt t="60396" x="4959350" y="1924050"/>
          <p14:tracePt t="60412" x="4959350" y="1897063"/>
          <p14:tracePt t="60420" x="4959350" y="1860550"/>
          <p14:tracePt t="60428" x="4968875" y="1860550"/>
          <p14:tracePt t="60436" x="4978400" y="1851025"/>
          <p14:tracePt t="60445" x="4986338" y="1841500"/>
          <p14:tracePt t="60460" x="4986338" y="1824038"/>
          <p14:tracePt t="60468" x="4986338" y="1814513"/>
          <p14:tracePt t="60477" x="4986338" y="1804988"/>
          <p14:tracePt t="60485" x="4995863" y="1804988"/>
          <p14:tracePt t="60492" x="4995863" y="1787525"/>
          <p14:tracePt t="60508" x="4995863" y="1778000"/>
          <p14:tracePt t="60516" x="4995863" y="1768475"/>
          <p14:tracePt t="60525" x="4995863" y="1760538"/>
          <p14:tracePt t="60532" x="5005388" y="1751013"/>
          <p14:tracePt t="60542" x="5005388" y="1741488"/>
          <p14:tracePt t="60558" x="5005388" y="1731963"/>
          <p14:tracePt t="60564" x="5005388" y="1724025"/>
          <p14:tracePt t="60580" x="5005388" y="1704975"/>
          <p14:tracePt t="60612" x="5005388" y="1697038"/>
          <p14:tracePt t="60636" x="5005388" y="1687513"/>
          <p14:tracePt t="60668" x="5005388" y="1668463"/>
          <p14:tracePt t="60692" x="5005388" y="1660525"/>
          <p14:tracePt t="62788" x="5005388" y="1668463"/>
          <p14:tracePt t="63044" x="5005388" y="1677988"/>
          <p14:tracePt t="63116" x="5005388" y="1687513"/>
          <p14:tracePt t="63125" x="5005388" y="1697038"/>
          <p14:tracePt t="63132" x="5005388" y="1704975"/>
          <p14:tracePt t="63380" x="5005388" y="1731963"/>
          <p14:tracePt t="63388" x="4995863" y="1751013"/>
          <p14:tracePt t="63404" x="4986338" y="1760538"/>
          <p14:tracePt t="63412" x="4986338" y="1768475"/>
          <p14:tracePt t="64772" x="4986338" y="1778000"/>
          <p14:tracePt t="64788" x="4986338" y="1787525"/>
          <p14:tracePt t="64796" x="4995863" y="1787525"/>
          <p14:tracePt t="64804" x="5014913" y="1787525"/>
          <p14:tracePt t="64812" x="5032375" y="1797050"/>
          <p14:tracePt t="64828" x="5041900" y="1797050"/>
          <p14:tracePt t="64836" x="5049838" y="1797050"/>
          <p14:tracePt t="65132" x="5059363" y="1804988"/>
          <p14:tracePt t="65140" x="5059363" y="1814513"/>
          <p14:tracePt t="65148" x="5059363" y="1833563"/>
          <p14:tracePt t="65159" x="5032375" y="1841500"/>
          <p14:tracePt t="65163" x="4995863" y="1860550"/>
          <p14:tracePt t="65171" x="4978400" y="1860550"/>
          <p14:tracePt t="65179" x="4959350" y="1878013"/>
          <p14:tracePt t="65195" x="4949825" y="1887538"/>
          <p14:tracePt t="65268" x="4932363" y="1887538"/>
          <p14:tracePt t="65276" x="4913313" y="1887538"/>
          <p14:tracePt t="65284" x="4876800" y="1878013"/>
          <p14:tracePt t="65292" x="4849813" y="1833563"/>
          <p14:tracePt t="65300" x="4813300" y="1814513"/>
          <p14:tracePt t="65308" x="4759325" y="1787525"/>
          <p14:tracePt t="65316" x="4695825" y="1751013"/>
          <p14:tracePt t="65324" x="4659313" y="1731963"/>
          <p14:tracePt t="65332" x="4622800" y="1697038"/>
          <p14:tracePt t="65341" x="4613275" y="1697038"/>
          <p14:tracePt t="65348" x="4586288" y="1687513"/>
          <p14:tracePt t="65358" x="4549775" y="1677988"/>
          <p14:tracePt t="65364" x="4549775" y="1668463"/>
          <p14:tracePt t="65372" x="4540250" y="1651000"/>
          <p14:tracePt t="65380" x="4521200" y="1641475"/>
          <p14:tracePt t="65388" x="4513263" y="1631950"/>
          <p14:tracePt t="65396" x="4494213" y="1614488"/>
          <p14:tracePt t="65412" x="4476750" y="1604963"/>
          <p14:tracePt t="65420" x="4467225" y="1595438"/>
          <p14:tracePt t="65428" x="4457700" y="1587500"/>
          <p14:tracePt t="65436" x="4457700" y="1577975"/>
          <p14:tracePt t="65444" x="4457700" y="1568450"/>
          <p14:tracePt t="65460" x="4457700" y="1558925"/>
          <p14:tracePt t="65476" x="4457700" y="1541463"/>
          <p14:tracePt t="65484" x="4457700" y="1522413"/>
          <p14:tracePt t="65492" x="4457700" y="1514475"/>
          <p14:tracePt t="65500" x="4457700" y="1485900"/>
          <p14:tracePt t="65508" x="4457700" y="1468438"/>
          <p14:tracePt t="65516" x="4457700" y="1449388"/>
          <p14:tracePt t="65524" x="4457700" y="1431925"/>
          <p14:tracePt t="65532" x="4457700" y="1422400"/>
          <p14:tracePt t="65542" x="4457700" y="1412875"/>
          <p14:tracePt t="65548" x="4457700" y="1404938"/>
          <p14:tracePt t="65558" x="4457700" y="1395413"/>
          <p14:tracePt t="65564" x="4467225" y="1385888"/>
          <p14:tracePt t="65572" x="4476750" y="1376363"/>
          <p14:tracePt t="65580" x="4494213" y="1349375"/>
          <p14:tracePt t="65588" x="4513263" y="1339850"/>
          <p14:tracePt t="65596" x="4530725" y="1312863"/>
          <p14:tracePt t="65604" x="4557713" y="1303338"/>
          <p14:tracePt t="65612" x="4603750" y="1303338"/>
          <p14:tracePt t="65620" x="4659313" y="1295400"/>
          <p14:tracePt t="65628" x="4703763" y="1295400"/>
          <p14:tracePt t="65636" x="4730750" y="1276350"/>
          <p14:tracePt t="65644" x="4767263" y="1276350"/>
          <p14:tracePt t="65652" x="4813300" y="1276350"/>
          <p14:tracePt t="65660" x="4849813" y="1276350"/>
          <p14:tracePt t="65668" x="4868863" y="1276350"/>
          <p14:tracePt t="65676" x="4876800" y="1276350"/>
          <p14:tracePt t="65684" x="4895850" y="1276350"/>
          <p14:tracePt t="65692" x="4905375" y="1276350"/>
          <p14:tracePt t="65708" x="4913313" y="1276350"/>
          <p14:tracePt t="65732" x="4941888" y="1276350"/>
          <p14:tracePt t="65741" x="4949825" y="1276350"/>
          <p14:tracePt t="65748" x="4986338" y="1312863"/>
          <p14:tracePt t="65757" x="5022850" y="1322388"/>
          <p14:tracePt t="65764" x="5049838" y="1322388"/>
          <p14:tracePt t="65774" x="5105400" y="1358900"/>
          <p14:tracePt t="65780" x="5122863" y="1368425"/>
          <p14:tracePt t="65788" x="5141913" y="1368425"/>
          <p14:tracePt t="65796" x="5187950" y="1385888"/>
          <p14:tracePt t="65804" x="5224463" y="1404938"/>
          <p14:tracePt t="65812" x="5251450" y="1412875"/>
          <p14:tracePt t="65820" x="5268913" y="1422400"/>
          <p14:tracePt t="65828" x="5287963" y="1431925"/>
          <p14:tracePt t="65836" x="5305425" y="1441450"/>
          <p14:tracePt t="65844" x="5314950" y="1449388"/>
          <p14:tracePt t="65852" x="5334000" y="1468438"/>
          <p14:tracePt t="65861" x="5341938" y="1477963"/>
          <p14:tracePt t="65868" x="5360988" y="1495425"/>
          <p14:tracePt t="65876" x="5360988" y="1504950"/>
          <p14:tracePt t="65884" x="5360988" y="1522413"/>
          <p14:tracePt t="65892" x="5360988" y="1541463"/>
          <p14:tracePt t="65908" x="5360988" y="1550988"/>
          <p14:tracePt t="65916" x="5360988" y="1568450"/>
          <p14:tracePt t="65924" x="5360988" y="1577975"/>
          <p14:tracePt t="65932" x="5360988" y="1595438"/>
          <p14:tracePt t="65941" x="5387975" y="1614488"/>
          <p14:tracePt t="65948" x="5387975" y="1624013"/>
          <p14:tracePt t="65958" x="5387975" y="1631950"/>
          <p14:tracePt t="65980" x="5387975" y="1651000"/>
          <p14:tracePt t="65989" x="5387975" y="1660525"/>
          <p14:tracePt t="65996" x="5387975" y="1668463"/>
          <p14:tracePt t="66004" x="5378450" y="1687513"/>
          <p14:tracePt t="66012" x="5378450" y="1704975"/>
          <p14:tracePt t="66028" x="5368925" y="1724025"/>
          <p14:tracePt t="66044" x="5351463" y="1741488"/>
          <p14:tracePt t="66061" x="5341938" y="1760538"/>
          <p14:tracePt t="66149" x="5334000" y="1768475"/>
          <p14:tracePt t="66173" x="5334000" y="1787525"/>
          <p14:tracePt t="66180" x="5334000" y="1797050"/>
          <p14:tracePt t="66188" x="5324475" y="1797050"/>
          <p14:tracePt t="66205" x="5314950" y="1814513"/>
          <p14:tracePt t="66212" x="5305425" y="1824038"/>
          <p14:tracePt t="66236" x="5305425" y="1833563"/>
          <p14:tracePt t="66268" x="5297488" y="1841500"/>
          <p14:tracePt t="68485" x="5297488" y="1870075"/>
          <p14:tracePt t="68491" x="5297488" y="1979613"/>
          <p14:tracePt t="68499" x="5297488" y="2033588"/>
          <p14:tracePt t="68507" x="5297488" y="2106613"/>
          <p14:tracePt t="68515" x="5297488" y="2170113"/>
          <p14:tracePt t="68523" x="5305425" y="2243138"/>
          <p14:tracePt t="68532" x="5334000" y="2325688"/>
          <p14:tracePt t="68540" x="5341938" y="2398713"/>
          <p14:tracePt t="68548" x="5368925" y="2498725"/>
          <p14:tracePt t="68559" x="5378450" y="2554288"/>
          <p14:tracePt t="68564" x="5397500" y="2617788"/>
          <p14:tracePt t="68575" x="5397500" y="2690813"/>
          <p14:tracePt t="68580" x="5397500" y="2708275"/>
          <p14:tracePt t="68589" x="5397500" y="2744788"/>
          <p14:tracePt t="68596" x="5397500" y="2790825"/>
          <p14:tracePt t="68604" x="5405438" y="2808288"/>
          <p14:tracePt t="68612" x="5405438" y="2827338"/>
          <p14:tracePt t="68620" x="5405438" y="2854325"/>
          <p14:tracePt t="68628" x="5405438" y="2881313"/>
          <p14:tracePt t="68636" x="5405438" y="2900363"/>
          <p14:tracePt t="68644" x="5405438" y="2927350"/>
          <p14:tracePt t="68652" x="5405438" y="2946400"/>
          <p14:tracePt t="68660" x="5405438" y="2963863"/>
          <p14:tracePt t="68668" x="5405438" y="2990850"/>
          <p14:tracePt t="68676" x="5405438" y="3009900"/>
          <p14:tracePt t="68684" x="5405438" y="3017838"/>
          <p14:tracePt t="68692" x="5405438" y="3046413"/>
          <p14:tracePt t="68700" x="5405438" y="3063875"/>
          <p14:tracePt t="68716" x="5405438" y="3073400"/>
          <p14:tracePt t="68724" x="5405438" y="3082925"/>
          <p14:tracePt t="68732" x="5405438" y="3090863"/>
          <p14:tracePt t="68741" x="5405438" y="3100388"/>
          <p14:tracePt t="68748" x="5405438" y="3109913"/>
          <p14:tracePt t="68764" x="5405438" y="3136900"/>
          <p14:tracePt t="68774" x="5405438" y="3146425"/>
          <p14:tracePt t="68788" x="5405438" y="3155950"/>
          <p14:tracePt t="69468" x="5405438" y="3163888"/>
          <p14:tracePt t="69492" x="5405438" y="3173413"/>
          <p14:tracePt t="69525" x="5414963" y="3192463"/>
          <p14:tracePt t="69540" x="5414963" y="3200400"/>
          <p14:tracePt t="69548" x="5414963" y="3219450"/>
          <p14:tracePt t="69557" x="5414963" y="3228975"/>
          <p14:tracePt t="69573" x="5414963" y="3236913"/>
          <p14:tracePt t="69580" x="5414963" y="3255963"/>
          <p14:tracePt t="69589" x="5414963" y="3265488"/>
          <p14:tracePt t="69596" x="5414963" y="3273425"/>
          <p14:tracePt t="69603" x="5414963" y="3282950"/>
          <p14:tracePt t="69619" x="5414963" y="3302000"/>
          <p14:tracePt t="69635" x="5414963" y="3309938"/>
          <p14:tracePt t="69651" x="5414963" y="3319463"/>
          <p14:tracePt t="69668" x="5414963" y="3328988"/>
          <p14:tracePt t="69676" x="5414963" y="3338513"/>
          <p14:tracePt t="69684" x="5414963" y="3346450"/>
          <p14:tracePt t="69700" x="5414963" y="3355975"/>
          <p14:tracePt t="70380" x="5414963" y="3365500"/>
          <p14:tracePt t="70404" x="5424488" y="3375025"/>
          <p14:tracePt t="71204" x="5441950" y="3309938"/>
          <p14:tracePt t="71211" x="5378450" y="3192463"/>
          <p14:tracePt t="71219" x="5305425" y="3109913"/>
          <p14:tracePt t="71227" x="5260975" y="3063875"/>
          <p14:tracePt t="71235" x="5122863" y="2954338"/>
          <p14:tracePt t="71243" x="5032375" y="2836863"/>
          <p14:tracePt t="71251" x="4959350" y="2735263"/>
          <p14:tracePt t="71259" x="4886325" y="2635250"/>
          <p14:tracePt t="71268" x="4849813" y="2554288"/>
          <p14:tracePt t="71276" x="4832350" y="2525713"/>
          <p14:tracePt t="71284" x="4822825" y="2498725"/>
          <p14:tracePt t="71293" x="4822825" y="2481263"/>
          <p14:tracePt t="71300" x="4822825" y="2462213"/>
          <p14:tracePt t="71316" x="4822825" y="2452688"/>
          <p14:tracePt t="71492" x="4822825" y="2471738"/>
          <p14:tracePt t="71508" x="4813300" y="2498725"/>
          <p14:tracePt t="71515" x="4795838" y="2508250"/>
          <p14:tracePt t="71620" x="4786313" y="2517775"/>
          <p14:tracePt t="71628" x="4776788" y="2517775"/>
          <p14:tracePt t="71636" x="4759325" y="2517775"/>
          <p14:tracePt t="71644" x="4749800" y="2517775"/>
          <p14:tracePt t="71652" x="4740275" y="2517775"/>
          <p14:tracePt t="71676" x="4713288" y="2517775"/>
          <p14:tracePt t="71692" x="4713288" y="2508250"/>
          <p14:tracePt t="71708" x="4713288" y="2498725"/>
          <p14:tracePt t="71820" x="4713288" y="2462213"/>
          <p14:tracePt t="71827" x="4713288" y="2435225"/>
          <p14:tracePt t="71835" x="4713288" y="2416175"/>
          <p14:tracePt t="71843" x="4713288" y="2371725"/>
          <p14:tracePt t="71851" x="4722813" y="2325688"/>
          <p14:tracePt t="71859" x="4749800" y="2270125"/>
          <p14:tracePt t="71867" x="4767263" y="2206625"/>
          <p14:tracePt t="71876" x="4786313" y="2125663"/>
          <p14:tracePt t="71884" x="4795838" y="2070100"/>
          <p14:tracePt t="71892" x="4832350" y="1987550"/>
          <p14:tracePt t="71900" x="4849813" y="1914525"/>
          <p14:tracePt t="71908" x="4849813" y="1851025"/>
          <p14:tracePt t="71915" x="4859338" y="1797050"/>
          <p14:tracePt t="71924" x="4868863" y="1731963"/>
          <p14:tracePt t="71931" x="4868863" y="1677988"/>
          <p14:tracePt t="71940" x="4895850" y="1614488"/>
          <p14:tracePt t="71947" x="4895850" y="1587500"/>
          <p14:tracePt t="71955" x="4895850" y="1568450"/>
          <p14:tracePt t="71963" x="4895850" y="1541463"/>
          <p14:tracePt t="71973" x="4895850" y="1522413"/>
          <p14:tracePt t="71980" x="4895850" y="1504950"/>
          <p14:tracePt t="71991" x="4895850" y="1485900"/>
          <p14:tracePt t="71996" x="4895850" y="1477963"/>
          <p14:tracePt t="72004" x="4895850" y="1468438"/>
          <p14:tracePt t="72020" x="4895850" y="1458913"/>
          <p14:tracePt t="72123" x="4905375" y="1449388"/>
          <p14:tracePt t="72148" x="4905375" y="1468438"/>
          <p14:tracePt t="72155" x="4905375" y="1504950"/>
          <p14:tracePt t="72163" x="4905375" y="1550988"/>
          <p14:tracePt t="72172" x="4905375" y="1587500"/>
          <p14:tracePt t="72179" x="4895850" y="1604963"/>
          <p14:tracePt t="72188" x="4886325" y="1641475"/>
          <p14:tracePt t="72195" x="4886325" y="1651000"/>
          <p14:tracePt t="72203" x="4876800" y="1660525"/>
          <p14:tracePt t="72212" x="4876800" y="1677988"/>
          <p14:tracePt t="72533" x="4876800" y="1697038"/>
          <p14:tracePt t="72540" x="4859338" y="1714500"/>
          <p14:tracePt t="72548" x="4859338" y="1724025"/>
          <p14:tracePt t="72557" x="4849813" y="1741488"/>
          <p14:tracePt t="72589" x="4849813" y="1751013"/>
          <p14:tracePt t="72613" x="4849813" y="1768475"/>
          <p14:tracePt t="72628" x="4840288" y="1768475"/>
          <p14:tracePt t="72644" x="4832350" y="1787525"/>
          <p14:tracePt t="72660" x="4822825" y="1797050"/>
          <p14:tracePt t="72980" x="4813300" y="1797050"/>
          <p14:tracePt t="73124" x="4803775" y="1797050"/>
          <p14:tracePt t="73140" x="4786313" y="1797050"/>
          <p14:tracePt t="73148" x="4767263" y="1797050"/>
          <p14:tracePt t="73172" x="4722813" y="1768475"/>
          <p14:tracePt t="73179" x="4659313" y="1731963"/>
          <p14:tracePt t="73188" x="4640263" y="1714500"/>
          <p14:tracePt t="73195" x="4594225" y="1697038"/>
          <p14:tracePt t="73203" x="4586288" y="1687513"/>
          <p14:tracePt t="73211" x="4576763" y="1677988"/>
          <p14:tracePt t="73219" x="4549775" y="1651000"/>
          <p14:tracePt t="73235" x="4530725" y="1641475"/>
          <p14:tracePt t="73243" x="4530725" y="1631950"/>
          <p14:tracePt t="73259" x="4521200" y="1614488"/>
          <p14:tracePt t="73300" x="4513263" y="1604963"/>
          <p14:tracePt t="73316" x="4513263" y="1595438"/>
          <p14:tracePt t="73324" x="4513263" y="1587500"/>
          <p14:tracePt t="73332" x="4513263" y="1568450"/>
          <p14:tracePt t="73341" x="4513263" y="1541463"/>
          <p14:tracePt t="73348" x="4513263" y="1531938"/>
          <p14:tracePt t="73357" x="4513263" y="1522413"/>
          <p14:tracePt t="73364" x="4513263" y="1495425"/>
          <p14:tracePt t="73374" x="4513263" y="1477963"/>
          <p14:tracePt t="73381" x="4513263" y="1449388"/>
          <p14:tracePt t="73391" x="4513263" y="1441450"/>
          <p14:tracePt t="73396" x="4513263" y="1431925"/>
          <p14:tracePt t="73405" x="4513263" y="1412875"/>
          <p14:tracePt t="73421" x="4513263" y="1404938"/>
          <p14:tracePt t="73428" x="4513263" y="1395413"/>
          <p14:tracePt t="73436" x="4521200" y="1395413"/>
          <p14:tracePt t="73444" x="4530725" y="1385888"/>
          <p14:tracePt t="73452" x="4540250" y="1385888"/>
          <p14:tracePt t="73461" x="4549775" y="1385888"/>
          <p14:tracePt t="73468" x="4557713" y="1376363"/>
          <p14:tracePt t="73477" x="4557713" y="1368425"/>
          <p14:tracePt t="73484" x="4576763" y="1368425"/>
          <p14:tracePt t="73493" x="4586288" y="1368425"/>
          <p14:tracePt t="73516" x="4594225" y="1368425"/>
          <p14:tracePt t="73533" x="4603750" y="1368425"/>
          <p14:tracePt t="73548" x="4630738" y="1358900"/>
          <p14:tracePt t="73558" x="4640263" y="1358900"/>
          <p14:tracePt t="73564" x="4659313" y="1358900"/>
          <p14:tracePt t="73574" x="4676775" y="1358900"/>
          <p14:tracePt t="73580" x="4730750" y="1358900"/>
          <p14:tracePt t="73590" x="4767263" y="1358900"/>
          <p14:tracePt t="73596" x="4795838" y="1358900"/>
          <p14:tracePt t="73604" x="4813300" y="1358900"/>
          <p14:tracePt t="73612" x="4822825" y="1358900"/>
          <p14:tracePt t="73628" x="4832350" y="1358900"/>
          <p14:tracePt t="73732" x="4849813" y="1358900"/>
          <p14:tracePt t="73764" x="4868863" y="1358900"/>
          <p14:tracePt t="73980" x="4868863" y="1368425"/>
          <p14:tracePt t="73989" x="4868863" y="1376363"/>
          <p14:tracePt t="73995" x="4868863" y="1395413"/>
          <p14:tracePt t="74003" x="4868863" y="1404938"/>
          <p14:tracePt t="74019" x="4868863" y="1412875"/>
          <p14:tracePt t="74035" x="4868863" y="1431925"/>
          <p14:tracePt t="74052" x="4868863" y="1449388"/>
          <p14:tracePt t="74076" x="4868863" y="1458913"/>
          <p14:tracePt t="74084" x="4868863" y="1477963"/>
          <p14:tracePt t="74100" x="4868863" y="1485900"/>
          <p14:tracePt t="74188" x="4868863" y="1495425"/>
          <p14:tracePt t="74196" x="4868863" y="1522413"/>
          <p14:tracePt t="74205" x="4849813" y="1541463"/>
          <p14:tracePt t="74212" x="4840288" y="1558925"/>
          <p14:tracePt t="74220" x="4832350" y="1577975"/>
          <p14:tracePt t="74228" x="4822825" y="1587500"/>
          <p14:tracePt t="74236" x="4803775" y="1614488"/>
          <p14:tracePt t="74245" x="4795838" y="1631950"/>
          <p14:tracePt t="74252" x="4786313" y="1641475"/>
          <p14:tracePt t="74262" x="4776788" y="1651000"/>
          <p14:tracePt t="74268" x="4767263" y="1668463"/>
          <p14:tracePt t="74284" x="4767263" y="1677988"/>
          <p14:tracePt t="74333" x="4759325" y="1687513"/>
          <p14:tracePt t="74571" x="4767263" y="1687513"/>
          <p14:tracePt t="74579" x="4776788" y="1687513"/>
          <p14:tracePt t="74588" x="4822825" y="1687513"/>
          <p14:tracePt t="74596" x="4849813" y="1704975"/>
          <p14:tracePt t="74605" x="4868863" y="1724025"/>
          <p14:tracePt t="74612" x="4876800" y="1731963"/>
          <p14:tracePt t="78187" x="4876800" y="1741488"/>
          <p14:tracePt t="78195" x="4822825" y="1804988"/>
          <p14:tracePt t="78203" x="4613275" y="1851025"/>
          <p14:tracePt t="78211" x="4321175" y="1933575"/>
          <p14:tracePt t="78219" x="3765550" y="2079625"/>
          <p14:tracePt t="78227" x="3281363" y="2206625"/>
          <p14:tracePt t="78235" x="2716213" y="2408238"/>
          <p14:tracePt t="78243" x="2243138" y="2525713"/>
          <p14:tracePt t="78251" x="1795463" y="2671763"/>
          <p14:tracePt t="78259" x="1449388" y="2800350"/>
          <p14:tracePt t="78267" x="1166813" y="2936875"/>
          <p14:tracePt t="78275" x="993775" y="3000375"/>
          <p14:tracePt t="78283" x="884238" y="3054350"/>
          <p14:tracePt t="78291" x="830263" y="3090863"/>
          <p14:tracePt t="78307" x="820738" y="3100388"/>
          <p14:tracePt t="78467" x="811213" y="3109913"/>
          <p14:tracePt t="78475" x="820738" y="3136900"/>
          <p14:tracePt t="78483" x="830263" y="3163888"/>
          <p14:tracePt t="78491" x="847725" y="3200400"/>
          <p14:tracePt t="78499" x="893763" y="3246438"/>
          <p14:tracePt t="78507" x="903288" y="3282950"/>
          <p14:tracePt t="78515" x="974725" y="3355975"/>
          <p14:tracePt t="78524" x="1076325" y="3438525"/>
          <p14:tracePt t="78531" x="1176338" y="3482975"/>
          <p14:tracePt t="78540" x="1293813" y="3575050"/>
          <p14:tracePt t="78547" x="1485900" y="3657600"/>
          <p14:tracePt t="78555" x="1731963" y="3767138"/>
          <p14:tracePt t="78563" x="2041525" y="3894138"/>
          <p14:tracePt t="78572" x="2270125" y="3957638"/>
          <p14:tracePt t="78579" x="2498725" y="4030663"/>
          <p14:tracePt t="78588" x="2744788" y="4086225"/>
          <p14:tracePt t="78595" x="2962275" y="4130675"/>
          <p14:tracePt t="78603" x="3144838" y="4130675"/>
          <p14:tracePt t="78611" x="3236913" y="4130675"/>
          <p14:tracePt t="78620" x="3327400" y="4130675"/>
          <p14:tracePt t="78627" x="3336925" y="4130675"/>
          <p14:tracePt t="78635" x="3354388" y="4130675"/>
          <p14:tracePt t="78716" x="3354388" y="4122738"/>
          <p14:tracePt t="78723" x="3354388" y="4086225"/>
          <p14:tracePt t="78731" x="3354388" y="4076700"/>
          <p14:tracePt t="78747" x="3354388" y="4057650"/>
          <p14:tracePt t="78755" x="3354388" y="4049713"/>
          <p14:tracePt t="78763" x="3354388" y="4013200"/>
          <p14:tracePt t="78773" x="3354388" y="3984625"/>
          <p14:tracePt t="78780" x="3327400" y="3948113"/>
          <p14:tracePt t="78790" x="3273425" y="3911600"/>
          <p14:tracePt t="78796" x="3190875" y="3857625"/>
          <p14:tracePt t="78804" x="3100388" y="3821113"/>
          <p14:tracePt t="78812" x="3017838" y="3775075"/>
          <p14:tracePt t="78820" x="2990850" y="3775075"/>
          <p14:tracePt t="78828" x="2944813" y="3748088"/>
          <p14:tracePt t="78836" x="2898775" y="3730625"/>
          <p14:tracePt t="78844" x="2852738" y="3711575"/>
          <p14:tracePt t="78852" x="2835275" y="3694113"/>
          <p14:tracePt t="79005" x="2825750" y="3684588"/>
          <p14:tracePt t="79012" x="2817813" y="3684588"/>
          <p14:tracePt t="79028" x="2798763" y="3657600"/>
          <p14:tracePt t="79036" x="2789238" y="3638550"/>
          <p14:tracePt t="79044" x="2762250" y="3592513"/>
          <p14:tracePt t="79052" x="2752725" y="3584575"/>
          <p14:tracePt t="79062" x="2725738" y="3584575"/>
          <p14:tracePt t="79068" x="2708275" y="3575050"/>
          <p14:tracePt t="79077" x="2671763" y="3556000"/>
          <p14:tracePt t="79084" x="2643188" y="3556000"/>
          <p14:tracePt t="79093" x="2606675" y="3556000"/>
          <p14:tracePt t="79100" x="2570163" y="3556000"/>
          <p14:tracePt t="79108" x="2562225" y="3556000"/>
          <p14:tracePt t="79117" x="2525713" y="3556000"/>
          <p14:tracePt t="79127" x="2506663" y="3556000"/>
          <p14:tracePt t="79141" x="2489200" y="3556000"/>
          <p14:tracePt t="79162" x="2452688" y="3556000"/>
          <p14:tracePt t="79164" x="2433638" y="3556000"/>
          <p14:tracePt t="79175" x="2416175" y="3556000"/>
          <p14:tracePt t="79180" x="2397125" y="3556000"/>
          <p14:tracePt t="79477" x="2389188" y="3548063"/>
          <p14:tracePt t="79484" x="2389188" y="3519488"/>
          <p14:tracePt t="79492" x="2389188" y="3482975"/>
          <p14:tracePt t="79501" x="2389188" y="3438525"/>
          <p14:tracePt t="79509" x="2389188" y="3382963"/>
          <p14:tracePt t="79518" x="2389188" y="3292475"/>
          <p14:tracePt t="79524" x="2389188" y="3219450"/>
          <p14:tracePt t="79532" x="2389188" y="3163888"/>
          <p14:tracePt t="79540" x="2389188" y="3109913"/>
          <p14:tracePt t="79548" x="2389188" y="3027363"/>
          <p14:tracePt t="79556" x="2389188" y="2973388"/>
          <p14:tracePt t="79564" x="2389188" y="2936875"/>
          <p14:tracePt t="79573" x="2389188" y="2917825"/>
          <p14:tracePt t="79580" x="2389188" y="2890838"/>
          <p14:tracePt t="79589" x="2389188" y="2873375"/>
          <p14:tracePt t="79596" x="2397125" y="2854325"/>
          <p14:tracePt t="79612" x="2397125" y="2844800"/>
          <p14:tracePt t="79749" x="2406650" y="2836863"/>
          <p14:tracePt t="79773" x="2425700" y="2836863"/>
          <p14:tracePt t="79781" x="2570163" y="2836863"/>
          <p14:tracePt t="79789" x="2771775" y="2836863"/>
          <p14:tracePt t="79797" x="3017838" y="2836863"/>
          <p14:tracePt t="79807" x="3354388" y="2836863"/>
          <p14:tracePt t="79813" x="3683000" y="2836863"/>
          <p14:tracePt t="79821" x="4138613" y="2844800"/>
          <p14:tracePt t="79829" x="4549775" y="2844800"/>
          <p14:tracePt t="79837" x="4932363" y="2836863"/>
          <p14:tracePt t="79845" x="5268913" y="2836863"/>
          <p14:tracePt t="79853" x="5534025" y="2817813"/>
          <p14:tracePt t="79860" x="5770563" y="2800350"/>
          <p14:tracePt t="79869" x="5935663" y="2800350"/>
          <p14:tracePt t="79877" x="6080125" y="2771775"/>
          <p14:tracePt t="79885" x="6145213" y="2771775"/>
          <p14:tracePt t="79893" x="6181725" y="2763838"/>
          <p14:tracePt t="79917" x="6189663" y="2754313"/>
          <p14:tracePt t="80197" x="6135688" y="2763838"/>
          <p14:tracePt t="80203" x="6053138" y="2808288"/>
          <p14:tracePt t="80211" x="5953125" y="2863850"/>
          <p14:tracePt t="80219" x="5870575" y="2917825"/>
          <p14:tracePt t="80227" x="5770563" y="3000375"/>
          <p14:tracePt t="80235" x="5670550" y="3073400"/>
          <p14:tracePt t="80243" x="5597525" y="3173413"/>
          <p14:tracePt t="80251" x="5514975" y="3292475"/>
          <p14:tracePt t="80259" x="5461000" y="3375025"/>
          <p14:tracePt t="80267" x="5397500" y="3475038"/>
          <p14:tracePt t="80276" x="5334000" y="3575050"/>
          <p14:tracePt t="80284" x="5305425" y="3638550"/>
          <p14:tracePt t="80293" x="5260975" y="3757613"/>
          <p14:tracePt t="80300" x="5241925" y="3803650"/>
          <p14:tracePt t="80308" x="5214938" y="3857625"/>
          <p14:tracePt t="80316" x="5214938" y="3875088"/>
          <p14:tracePt t="80325" x="5205413" y="3884613"/>
          <p14:tracePt t="80332" x="5205413" y="3903663"/>
          <p14:tracePt t="80557" x="5205413" y="3894138"/>
          <p14:tracePt t="80565" x="5205413" y="3867150"/>
          <p14:tracePt t="80572" x="5205413" y="3857625"/>
          <p14:tracePt t="80579" x="5205413" y="3840163"/>
          <p14:tracePt t="80733" x="5205413" y="3857625"/>
          <p14:tracePt t="83076" x="5214938" y="3857625"/>
          <p14:tracePt t="83084" x="5224463" y="3857625"/>
          <p14:tracePt t="83092" x="5241925" y="3857625"/>
          <p14:tracePt t="83116" x="5251450" y="3867150"/>
          <p14:tracePt t="83124" x="5251450" y="3875088"/>
          <p14:tracePt t="83140" x="5251450" y="3894138"/>
          <p14:tracePt t="83156" x="5251450" y="3903663"/>
          <p14:tracePt t="84484" x="5251450" y="3894138"/>
          <p14:tracePt t="84948" x="5224463" y="3911600"/>
          <p14:tracePt t="84956" x="5205413" y="3940175"/>
          <p14:tracePt t="84964" x="5195888" y="3967163"/>
          <p14:tracePt t="84971" x="5195888" y="3976688"/>
          <p14:tracePt t="84980" x="5187950" y="3994150"/>
          <p14:tracePt t="84995" x="5187950" y="4003675"/>
          <p14:tracePt t="85124" x="5178425" y="4013200"/>
          <p14:tracePt t="85132" x="5168900" y="4013200"/>
          <p14:tracePt t="85148" x="5159375" y="4013200"/>
          <p14:tracePt t="85156" x="5151438" y="3976688"/>
          <p14:tracePt t="85173" x="5141913" y="3903663"/>
          <p14:tracePt t="85180" x="5141913" y="3875088"/>
          <p14:tracePt t="85189" x="5141913" y="3867150"/>
          <p14:tracePt t="85196" x="5141913" y="3857625"/>
          <p14:tracePt t="85596" x="5141913" y="3830638"/>
          <p14:tracePt t="85605" x="5141913" y="3821113"/>
          <p14:tracePt t="85612" x="5141913" y="3811588"/>
          <p14:tracePt t="85621" x="5122863" y="3803650"/>
          <p14:tracePt t="89227" x="5122863" y="3757613"/>
          <p14:tracePt t="89235" x="5122863" y="3648075"/>
          <p14:tracePt t="89243" x="5141913" y="3602038"/>
          <p14:tracePt t="89251" x="5178425" y="3565525"/>
          <p14:tracePt t="89259" x="5195888" y="3548063"/>
          <p14:tracePt t="89267" x="5214938" y="3502025"/>
          <p14:tracePt t="89276" x="5232400" y="3475038"/>
          <p14:tracePt t="89284" x="5232400" y="3446463"/>
          <p14:tracePt t="89293" x="5232400" y="3438525"/>
          <p14:tracePt t="89300" x="5241925" y="3411538"/>
          <p14:tracePt t="89309" x="5268913" y="3382963"/>
          <p14:tracePt t="89316" x="5278438" y="3355975"/>
          <p14:tracePt t="89324" x="5278438" y="3346450"/>
          <p14:tracePt t="89332" x="5278438" y="3338513"/>
          <p14:tracePt t="89341" x="5278438" y="3319463"/>
          <p14:tracePt t="89348" x="5287963" y="3302000"/>
          <p14:tracePt t="89533" x="5297488" y="3302000"/>
          <p14:tracePt t="89539" x="5305425" y="3319463"/>
          <p14:tracePt t="89555" x="5305425" y="3338513"/>
          <p14:tracePt t="89563" x="5305425" y="3346450"/>
          <p14:tracePt t="89580" x="5305425" y="3382963"/>
          <p14:tracePt t="89590" x="5305425" y="3392488"/>
          <p14:tracePt t="89596" x="5305425" y="3402013"/>
          <p14:tracePt t="89607" x="5305425" y="3419475"/>
          <p14:tracePt t="89613" x="5305425" y="3438525"/>
          <p14:tracePt t="89621" x="5305425" y="3446463"/>
          <p14:tracePt t="89627" x="5297488" y="3475038"/>
          <p14:tracePt t="89635" x="5297488" y="3482975"/>
          <p14:tracePt t="89643" x="5287963" y="3511550"/>
          <p14:tracePt t="89651" x="5278438" y="3548063"/>
          <p14:tracePt t="89659" x="5268913" y="3584575"/>
          <p14:tracePt t="89667" x="5260975" y="3621088"/>
          <p14:tracePt t="89676" x="5241925" y="3638550"/>
          <p14:tracePt t="89684" x="5241925" y="3684588"/>
          <p14:tracePt t="89692" x="5224463" y="3711575"/>
          <p14:tracePt t="89700" x="5214938" y="3748088"/>
          <p14:tracePt t="89710" x="5214938" y="3775075"/>
          <p14:tracePt t="89716" x="5214938" y="3794125"/>
          <p14:tracePt t="89725" x="5214938" y="3821113"/>
          <p14:tracePt t="89732" x="5205413" y="3840163"/>
          <p14:tracePt t="89740" x="5187950" y="3867150"/>
          <p14:tracePt t="89748" x="5187950" y="3875088"/>
          <p14:tracePt t="89757" x="5187950" y="3884613"/>
          <p14:tracePt t="89773" x="5187950" y="3911600"/>
          <p14:tracePt t="89789" x="5178425" y="3921125"/>
          <p14:tracePt t="89940" x="5187950" y="3930650"/>
          <p14:tracePt t="89948" x="5187950" y="3940175"/>
          <p14:tracePt t="89964" x="5195888" y="3948113"/>
          <p14:tracePt t="89980" x="5205413" y="3957638"/>
          <p14:tracePt t="90068" x="5214938" y="3957638"/>
          <p14:tracePt t="90076" x="5232400" y="3940175"/>
          <p14:tracePt t="90084" x="5241925" y="3940175"/>
          <p14:tracePt t="90092" x="5260975" y="3921125"/>
          <p14:tracePt t="90100" x="5260975" y="3911600"/>
          <p14:tracePt t="90108" x="5268913" y="3894138"/>
          <p14:tracePt t="90116" x="5268913" y="3875088"/>
          <p14:tracePt t="90125" x="5268913" y="3867150"/>
          <p14:tracePt t="90141" x="5278438" y="3857625"/>
          <p14:tracePt t="90396" x="5297488" y="3857625"/>
          <p14:tracePt t="90405" x="5305425" y="3830638"/>
          <p14:tracePt t="90412" x="5305425" y="3784600"/>
          <p14:tracePt t="90421" x="5305425" y="3757613"/>
          <p14:tracePt t="90428" x="5305425" y="3730625"/>
          <p14:tracePt t="90436" x="5305425" y="3694113"/>
          <p14:tracePt t="90444" x="5305425" y="3657600"/>
          <p14:tracePt t="90452" x="5305425" y="3629025"/>
          <p14:tracePt t="90460" x="5305425" y="3611563"/>
          <p14:tracePt t="90468" x="5314950" y="3584575"/>
          <p14:tracePt t="90476" x="5314950" y="3565525"/>
          <p14:tracePt t="90484" x="5324475" y="3538538"/>
          <p14:tracePt t="90492" x="5334000" y="3529013"/>
          <p14:tracePt t="90500" x="5341938" y="3519488"/>
          <p14:tracePt t="90509" x="5351463" y="3511550"/>
          <p14:tracePt t="90516" x="5351463" y="3492500"/>
          <p14:tracePt t="90532" x="5360988" y="3482975"/>
          <p14:tracePt t="90540" x="5368925" y="3475038"/>
          <p14:tracePt t="90548" x="5387975" y="3455988"/>
          <p14:tracePt t="90556" x="5387975" y="3446463"/>
          <p14:tracePt t="90564" x="5397500" y="3438525"/>
          <p14:tracePt t="90580" x="5405438" y="3438525"/>
          <p14:tracePt t="90589" x="5424488" y="3429000"/>
          <p14:tracePt t="90669" x="5434013" y="3429000"/>
          <p14:tracePt t="90693" x="5441950" y="3446463"/>
          <p14:tracePt t="90701" x="5461000" y="3502025"/>
          <p14:tracePt t="90709" x="5470525" y="3529013"/>
          <p14:tracePt t="90716" x="5487988" y="3565525"/>
          <p14:tracePt t="90724" x="5497513" y="3611563"/>
          <p14:tracePt t="90732" x="5514975" y="3657600"/>
          <p14:tracePt t="90740" x="5543550" y="3702050"/>
          <p14:tracePt t="90748" x="5543550" y="3721100"/>
          <p14:tracePt t="90764" x="5551488" y="3738563"/>
          <p14:tracePt t="90780" x="5551488" y="3757613"/>
          <p14:tracePt t="90805" x="5551488" y="3767138"/>
          <p14:tracePt t="90812" x="5551488" y="3794125"/>
          <p14:tracePt t="90823" x="5551488" y="3811588"/>
          <p14:tracePt t="90828" x="5551488" y="3840163"/>
          <p14:tracePt t="90837" x="5551488" y="3857625"/>
          <p14:tracePt t="90844" x="5551488" y="3884613"/>
          <p14:tracePt t="90853" x="5551488" y="3903663"/>
          <p14:tracePt t="90860" x="5551488" y="3911600"/>
          <p14:tracePt t="90868" x="5551488" y="3930650"/>
          <p14:tracePt t="90876" x="5551488" y="3948113"/>
          <p14:tracePt t="90892" x="5551488" y="3957638"/>
          <p14:tracePt t="91189" x="5551488" y="3940175"/>
          <p14:tracePt t="91203" x="5543550" y="3921125"/>
          <p14:tracePt t="91211" x="5534025" y="3911600"/>
          <p14:tracePt t="91220" x="5514975" y="3884613"/>
          <p14:tracePt t="91227" x="5507038" y="3875088"/>
          <p14:tracePt t="91235" x="5507038" y="3857625"/>
          <p14:tracePt t="91243" x="5487988" y="3840163"/>
          <p14:tracePt t="91251" x="5470525" y="3821113"/>
          <p14:tracePt t="91260" x="5470525" y="3811588"/>
          <p14:tracePt t="91269" x="5461000" y="3784600"/>
          <p14:tracePt t="91275" x="5461000" y="3775075"/>
          <p14:tracePt t="91283" x="5451475" y="3738563"/>
          <p14:tracePt t="91291" x="5441950" y="3730625"/>
          <p14:tracePt t="91299" x="5441950" y="3721100"/>
          <p14:tracePt t="91307" x="5441950" y="3711575"/>
          <p14:tracePt t="91315" x="5441950" y="3684588"/>
          <p14:tracePt t="91323" x="5441950" y="3665538"/>
          <p14:tracePt t="91348" x="5441950" y="3621088"/>
          <p14:tracePt t="91358" x="5441950" y="3602038"/>
          <p14:tracePt t="91364" x="5461000" y="3575050"/>
          <p14:tracePt t="91373" x="5478463" y="3556000"/>
          <p14:tracePt t="91380" x="5497513" y="3538538"/>
          <p14:tracePt t="91389" x="5534025" y="3502025"/>
          <p14:tracePt t="91396" x="5551488" y="3482975"/>
          <p14:tracePt t="91406" x="5580063" y="3465513"/>
          <p14:tracePt t="91412" x="5597525" y="3455988"/>
          <p14:tracePt t="91423" x="5624513" y="3438525"/>
          <p14:tracePt t="91428" x="5634038" y="3438525"/>
          <p14:tracePt t="91437" x="5680075" y="3429000"/>
          <p14:tracePt t="91444" x="5688013" y="3429000"/>
          <p14:tracePt t="91452" x="5716588" y="3429000"/>
          <p14:tracePt t="91460" x="5724525" y="3429000"/>
          <p14:tracePt t="91485" x="5734050" y="3429000"/>
          <p14:tracePt t="91492" x="5761038" y="3429000"/>
          <p14:tracePt t="91500" x="5780088" y="3438525"/>
          <p14:tracePt t="91509" x="5789613" y="3446463"/>
          <p14:tracePt t="91516" x="5797550" y="3446463"/>
          <p14:tracePt t="91532" x="5816600" y="3465513"/>
          <p14:tracePt t="91548" x="5826125" y="3475038"/>
          <p14:tracePt t="91557" x="5834063" y="3482975"/>
          <p14:tracePt t="91564" x="5843588" y="3492500"/>
          <p14:tracePt t="91573" x="5843588" y="3502025"/>
          <p14:tracePt t="91580" x="5843588" y="3511550"/>
          <p14:tracePt t="91590" x="5862638" y="3529013"/>
          <p14:tracePt t="91607" x="5862638" y="3538538"/>
          <p14:tracePt t="91612" x="5870575" y="3548063"/>
          <p14:tracePt t="91628" x="5870575" y="3556000"/>
          <p14:tracePt t="91637" x="5870575" y="3565525"/>
          <p14:tracePt t="91644" x="5870575" y="3584575"/>
          <p14:tracePt t="91653" x="5870575" y="3592513"/>
          <p14:tracePt t="91660" x="5870575" y="3602038"/>
          <p14:tracePt t="91668" x="5870575" y="3621088"/>
          <p14:tracePt t="91676" x="5870575" y="3629025"/>
          <p14:tracePt t="91684" x="5870575" y="3638550"/>
          <p14:tracePt t="91692" x="5870575" y="3648075"/>
          <p14:tracePt t="91700" x="5853113" y="3684588"/>
          <p14:tracePt t="91708" x="5843588" y="3694113"/>
          <p14:tracePt t="91716" x="5834063" y="3711575"/>
          <p14:tracePt t="91725" x="5816600" y="3738563"/>
          <p14:tracePt t="91732" x="5797550" y="3775075"/>
          <p14:tracePt t="91740" x="5780088" y="3794125"/>
          <p14:tracePt t="91748" x="5753100" y="3811588"/>
          <p14:tracePt t="91757" x="5734050" y="3830638"/>
          <p14:tracePt t="91764" x="5707063" y="3848100"/>
          <p14:tracePt t="91773" x="5688013" y="3875088"/>
          <p14:tracePt t="91780" x="5670550" y="3884613"/>
          <p14:tracePt t="91790" x="5653088" y="3894138"/>
          <p14:tracePt t="91796" x="5643563" y="3894138"/>
          <p14:tracePt t="91806" x="5624513" y="3911600"/>
          <p14:tracePt t="91836" x="5616575" y="3921125"/>
          <p14:tracePt t="91948" x="5607050" y="3921125"/>
          <p14:tracePt t="91964" x="5588000" y="3911600"/>
          <p14:tracePt t="91980" x="5570538" y="3884613"/>
          <p14:tracePt t="91988" x="5570538" y="3875088"/>
          <p14:tracePt t="91996" x="5570538" y="3867150"/>
          <p14:tracePt t="92021" x="5570538" y="3857625"/>
          <p14:tracePt t="92261" x="5561013" y="3857625"/>
          <p14:tracePt t="92268" x="5534025" y="3857625"/>
          <p14:tracePt t="92276" x="5487988" y="3875088"/>
          <p14:tracePt t="92284" x="5441950" y="3911600"/>
          <p14:tracePt t="92292" x="5424488" y="3930650"/>
          <p14:tracePt t="92300" x="5405438" y="3957638"/>
          <p14:tracePt t="92317" x="5397500" y="3976688"/>
          <p14:tracePt t="92387" x="5387975" y="3976688"/>
          <p14:tracePt t="92452" x="5414963" y="3940175"/>
          <p14:tracePt t="92460" x="5424488" y="3930650"/>
          <p14:tracePt t="92468" x="5441950" y="3921125"/>
          <p14:tracePt t="92476" x="5451475" y="3911600"/>
          <p14:tracePt t="92485" x="5470525" y="3903663"/>
          <p14:tracePt t="92500" x="5478463" y="3894138"/>
          <p14:tracePt t="92524" x="5487988" y="3884613"/>
          <p14:tracePt t="92789" x="5487988" y="3894138"/>
          <p14:tracePt t="92796" x="5487988" y="3903663"/>
          <p14:tracePt t="92805" x="5487988" y="3921125"/>
          <p14:tracePt t="92811" x="5487988" y="3930650"/>
          <p14:tracePt t="92827" x="5487988" y="3940175"/>
          <p14:tracePt t="92843" x="5487988" y="3948113"/>
          <p14:tracePt t="92851" x="5487988" y="3967163"/>
          <p14:tracePt t="92867" x="5487988" y="3976688"/>
          <p14:tracePt t="92876" x="5487988" y="3984625"/>
          <p14:tracePt t="93100" x="5487988" y="3976688"/>
          <p14:tracePt t="93260" x="5497513" y="3967163"/>
          <p14:tracePt t="93268" x="5570538" y="3967163"/>
          <p14:tracePt t="93276" x="5624513" y="3967163"/>
          <p14:tracePt t="93285" x="5688013" y="3957638"/>
          <p14:tracePt t="93292" x="5743575" y="3948113"/>
          <p14:tracePt t="93300" x="5780088" y="3948113"/>
          <p14:tracePt t="93309" x="5789613" y="3948113"/>
          <p14:tracePt t="93316" x="5826125" y="3940175"/>
          <p14:tracePt t="93460" x="5826125" y="3921125"/>
          <p14:tracePt t="93483" x="5826125" y="3911600"/>
          <p14:tracePt t="93491" x="5816600" y="3903663"/>
          <p14:tracePt t="93507" x="5789613" y="3894138"/>
          <p14:tracePt t="93523" x="5770563" y="3867150"/>
          <p14:tracePt t="93531" x="5734050" y="3857625"/>
          <p14:tracePt t="93540" x="5716588" y="3848100"/>
          <p14:tracePt t="93548" x="5688013" y="3821113"/>
          <p14:tracePt t="93557" x="5680075" y="3811588"/>
          <p14:tracePt t="93564" x="5670550" y="3811588"/>
          <p14:tracePt t="93876" x="5661025" y="3821113"/>
          <p14:tracePt t="93885" x="5661025" y="3830638"/>
          <p14:tracePt t="93892" x="5661025" y="3840163"/>
          <p14:tracePt t="93901" x="5661025" y="3857625"/>
          <p14:tracePt t="93908" x="5661025" y="3867150"/>
          <p14:tracePt t="93924" x="5680075" y="3884613"/>
          <p14:tracePt t="93932" x="5688013" y="3884613"/>
          <p14:tracePt t="93956" x="5697538" y="3894138"/>
          <p14:tracePt t="93972" x="5707063" y="3903663"/>
          <p14:tracePt t="94004" x="5724525" y="3921125"/>
          <p14:tracePt t="94341" x="5724525" y="3940175"/>
          <p14:tracePt t="94348" x="5724525" y="3948113"/>
          <p14:tracePt t="94364" x="5724525" y="3957638"/>
          <p14:tracePt t="94372" x="5724525" y="3967163"/>
          <p14:tracePt t="94635" x="5724525" y="3984625"/>
          <p14:tracePt t="94651" x="5724525" y="3994150"/>
          <p14:tracePt t="94667" x="5724525" y="4003675"/>
          <p14:tracePt t="94675" x="5724525" y="4021138"/>
          <p14:tracePt t="94692" x="5724525" y="4030663"/>
          <p14:tracePt t="94709" x="5716588" y="4040188"/>
          <p14:tracePt t="94869" x="5716588" y="4049713"/>
          <p14:tracePt t="94885" x="5716588" y="4057650"/>
          <p14:tracePt t="94899" x="5707063" y="4067175"/>
          <p14:tracePt t="95277" x="5707063" y="4076700"/>
          <p14:tracePt t="96572" x="5724525" y="4086225"/>
          <p14:tracePt t="96580" x="5743575" y="4076700"/>
          <p14:tracePt t="96589" x="5753100" y="4067175"/>
          <p14:tracePt t="96595" x="5770563" y="4057650"/>
          <p14:tracePt t="96619" x="5770563" y="4049713"/>
          <p14:tracePt t="96780" x="5780088" y="4049713"/>
          <p14:tracePt t="96796" x="5797550" y="4049713"/>
          <p14:tracePt t="96908" x="5807075" y="4049713"/>
          <p14:tracePt t="96948" x="5816600" y="4049713"/>
          <p14:tracePt t="96956" x="5826125" y="4049713"/>
          <p14:tracePt t="96964" x="5834063" y="4049713"/>
          <p14:tracePt t="96972" x="5843588" y="4049713"/>
          <p14:tracePt t="96980" x="5853113" y="4049713"/>
          <p14:tracePt t="97316" x="5862638" y="4057650"/>
          <p14:tracePt t="97324" x="5853113" y="4076700"/>
          <p14:tracePt t="97332" x="5834063" y="4086225"/>
          <p14:tracePt t="97340" x="5789613" y="4094163"/>
          <p14:tracePt t="97348" x="5770563" y="4113213"/>
          <p14:tracePt t="97357" x="5743575" y="4130675"/>
          <p14:tracePt t="97372" x="5716588" y="4149725"/>
          <p14:tracePt t="97380" x="5697538" y="4159250"/>
          <p14:tracePt t="97388" x="5688013" y="4159250"/>
          <p14:tracePt t="97404" x="5680075" y="4167188"/>
          <p14:tracePt t="97411" x="5670550" y="4167188"/>
          <p14:tracePt t="97419" x="5661025" y="4167188"/>
          <p14:tracePt t="97436" x="5643563" y="4167188"/>
          <p14:tracePt t="97444" x="5624513" y="4167188"/>
          <p14:tracePt t="97451" x="5616575" y="4167188"/>
          <p14:tracePt t="97460" x="5580063" y="4167188"/>
          <p14:tracePt t="97468" x="5561013" y="4167188"/>
          <p14:tracePt t="97476" x="5524500" y="4167188"/>
          <p14:tracePt t="97484" x="5507038" y="4167188"/>
          <p14:tracePt t="97492" x="5487988" y="4167188"/>
          <p14:tracePt t="97501" x="5470525" y="4167188"/>
          <p14:tracePt t="97509" x="5461000" y="4167188"/>
          <p14:tracePt t="97517" x="5441950" y="4167188"/>
          <p14:tracePt t="97533" x="5434013" y="4167188"/>
          <p14:tracePt t="97572" x="5424488" y="4167188"/>
          <p14:tracePt t="97644" x="5397500" y="4159250"/>
          <p14:tracePt t="97652" x="5387975" y="4159250"/>
          <p14:tracePt t="97668" x="5360988" y="4149725"/>
          <p14:tracePt t="97676" x="5341938" y="4122738"/>
          <p14:tracePt t="97684" x="5334000" y="4122738"/>
          <p14:tracePt t="97700" x="5324475" y="4113213"/>
          <p14:tracePt t="97724" x="5324475" y="4094163"/>
          <p14:tracePt t="97732" x="5314950" y="4086225"/>
          <p14:tracePt t="97748" x="5314950" y="4076700"/>
          <p14:tracePt t="97780" x="5314950" y="4067175"/>
          <p14:tracePt t="97788" x="5314950" y="4057650"/>
          <p14:tracePt t="97796" x="5314950" y="4049713"/>
          <p14:tracePt t="97806" x="5314950" y="4040188"/>
          <p14:tracePt t="97822" x="5314950" y="4013200"/>
          <p14:tracePt t="97828" x="5314950" y="3994150"/>
          <p14:tracePt t="97844" x="5314950" y="3967163"/>
          <p14:tracePt t="97852" x="5324475" y="3921125"/>
          <p14:tracePt t="97860" x="5334000" y="3903663"/>
          <p14:tracePt t="97868" x="5341938" y="3848100"/>
          <p14:tracePt t="97876" x="5360988" y="3830638"/>
          <p14:tracePt t="97884" x="5387975" y="3811588"/>
          <p14:tracePt t="97892" x="5397500" y="3794125"/>
          <p14:tracePt t="97900" x="5424488" y="3767138"/>
          <p14:tracePt t="97908" x="5451475" y="3757613"/>
          <p14:tracePt t="97916" x="5470525" y="3738563"/>
          <p14:tracePt t="97925" x="5478463" y="3730625"/>
          <p14:tracePt t="97932" x="5487988" y="3730625"/>
          <p14:tracePt t="97941" x="5507038" y="3730625"/>
          <p14:tracePt t="97948" x="5534025" y="3730625"/>
          <p14:tracePt t="97964" x="5543550" y="3730625"/>
          <p14:tracePt t="97972" x="5561013" y="3730625"/>
          <p14:tracePt t="97989" x="5580063" y="3730625"/>
          <p14:tracePt t="97996" x="5588000" y="3730625"/>
          <p14:tracePt t="98012" x="5616575" y="3730625"/>
          <p14:tracePt t="98022" x="5634038" y="3730625"/>
          <p14:tracePt t="98028" x="5661025" y="3730625"/>
          <p14:tracePt t="98038" x="5680075" y="3730625"/>
          <p14:tracePt t="98044" x="5724525" y="3730625"/>
          <p14:tracePt t="98052" x="5743575" y="3730625"/>
          <p14:tracePt t="98060" x="5770563" y="3730625"/>
          <p14:tracePt t="98068" x="5780088" y="3721100"/>
          <p14:tracePt t="98076" x="5789613" y="3721100"/>
          <p14:tracePt t="98100" x="5797550" y="3721100"/>
          <p14:tracePt t="98132" x="5807075" y="3721100"/>
          <p14:tracePt t="98140" x="5816600" y="3738563"/>
          <p14:tracePt t="98148" x="5826125" y="3757613"/>
          <p14:tracePt t="98172" x="5826125" y="3775075"/>
          <p14:tracePt t="98204" x="5834063" y="3784600"/>
          <p14:tracePt t="98252" x="5834063" y="3794125"/>
          <p14:tracePt t="98260" x="5834063" y="3803650"/>
          <p14:tracePt t="98268" x="5834063" y="3811588"/>
          <p14:tracePt t="98276" x="5834063" y="3830638"/>
          <p14:tracePt t="98284" x="5834063" y="3840163"/>
          <p14:tracePt t="98292" x="5834063" y="3857625"/>
          <p14:tracePt t="98300" x="5834063" y="3867150"/>
          <p14:tracePt t="98308" x="5834063" y="3875088"/>
          <p14:tracePt t="98316" x="5834063" y="3903663"/>
          <p14:tracePt t="98324" x="5834063" y="3911600"/>
          <p14:tracePt t="98332" x="5826125" y="3921125"/>
          <p14:tracePt t="98341" x="5816600" y="3921125"/>
          <p14:tracePt t="98348" x="5797550" y="3940175"/>
          <p14:tracePt t="98355" x="5789613" y="3957638"/>
          <p14:tracePt t="98364" x="5789613" y="3967163"/>
          <p14:tracePt t="98380" x="5780088" y="3976688"/>
          <p14:tracePt t="98404" x="5770563" y="3976688"/>
          <p14:tracePt t="98420" x="5761038" y="3976688"/>
          <p14:tracePt t="98428" x="5753100" y="3984625"/>
          <p14:tracePt t="98444" x="5743575" y="3994150"/>
          <p14:tracePt t="98453" x="5724525" y="4003675"/>
          <p14:tracePt t="98468" x="5724525" y="4013200"/>
          <p14:tracePt t="98484" x="5716588" y="4013200"/>
          <p14:tracePt t="98492" x="5716588" y="4021138"/>
          <p14:tracePt t="98500" x="5707063" y="4030663"/>
          <p14:tracePt t="98508" x="5697538" y="4030663"/>
          <p14:tracePt t="98516" x="5680075" y="4040188"/>
          <p14:tracePt t="98525" x="5670550" y="4049713"/>
          <p14:tracePt t="98532" x="5661025" y="4049713"/>
          <p14:tracePt t="98540" x="5661025" y="4057650"/>
          <p14:tracePt t="98548" x="5643563" y="4076700"/>
          <p14:tracePt t="98564" x="5624513" y="4076700"/>
          <p14:tracePt t="98572" x="5616575" y="4086225"/>
          <p14:tracePt t="98580" x="5607050" y="4086225"/>
          <p14:tracePt t="98588" x="5588000" y="4086225"/>
          <p14:tracePt t="98596" x="5580063" y="4086225"/>
          <p14:tracePt t="98605" x="5561013" y="4086225"/>
          <p14:tracePt t="98612" x="5561013" y="4094163"/>
          <p14:tracePt t="98622" x="5514975" y="4113213"/>
          <p14:tracePt t="98644" x="5487988" y="4113213"/>
          <p14:tracePt t="98653" x="5478463" y="4113213"/>
          <p14:tracePt t="98660" x="5470525" y="4122738"/>
          <p14:tracePt t="98668" x="5451475" y="4122738"/>
          <p14:tracePt t="98684" x="5441950" y="4122738"/>
          <p14:tracePt t="98692" x="5434013" y="4122738"/>
          <p14:tracePt t="98700" x="5434013" y="4130675"/>
          <p14:tracePt t="98708" x="5414963" y="4130675"/>
          <p14:tracePt t="98724" x="5405438" y="4130675"/>
          <p14:tracePt t="98740" x="5397500" y="4130675"/>
          <p14:tracePt t="98748" x="5387975" y="4130675"/>
          <p14:tracePt t="98756" x="5360988" y="4130675"/>
          <p14:tracePt t="98764" x="5341938" y="4130675"/>
          <p14:tracePt t="98772" x="5314950" y="4130675"/>
          <p14:tracePt t="98780" x="5297488" y="4130675"/>
          <p14:tracePt t="98789" x="5268913" y="4130675"/>
          <p14:tracePt t="98796" x="5260975" y="4130675"/>
          <p14:tracePt t="98820" x="5251450" y="4130675"/>
          <p14:tracePt t="98837" x="5241925" y="4130675"/>
          <p14:tracePt t="98844" x="5232400" y="4130675"/>
          <p14:tracePt t="98855" x="5232400" y="4122738"/>
          <p14:tracePt t="98860" x="5224463" y="4122738"/>
          <p14:tracePt t="98876" x="5224463" y="4113213"/>
          <p14:tracePt t="98884" x="5224463" y="4094163"/>
          <p14:tracePt t="98892" x="5224463" y="4086225"/>
          <p14:tracePt t="98900" x="5224463" y="4076700"/>
          <p14:tracePt t="98916" x="5224463" y="4067175"/>
          <p14:tracePt t="98924" x="5224463" y="4040188"/>
          <p14:tracePt t="98940" x="5224463" y="4030663"/>
          <p14:tracePt t="98948" x="5224463" y="4013200"/>
          <p14:tracePt t="98964" x="5224463" y="4003675"/>
          <p14:tracePt t="98972" x="5232400" y="3984625"/>
          <p14:tracePt t="98980" x="5232400" y="3967163"/>
          <p14:tracePt t="98989" x="5251450" y="3948113"/>
          <p14:tracePt t="98996" x="5268913" y="3930650"/>
          <p14:tracePt t="99005" x="5287963" y="3903663"/>
          <p14:tracePt t="99012" x="5297488" y="3894138"/>
          <p14:tracePt t="99022" x="5324475" y="3875088"/>
          <p14:tracePt t="99028" x="5360988" y="3857625"/>
          <p14:tracePt t="99038" x="5378450" y="3848100"/>
          <p14:tracePt t="99044" x="5405438" y="3811588"/>
          <p14:tracePt t="99055" x="5434013" y="3811588"/>
          <p14:tracePt t="99060" x="5478463" y="3811588"/>
          <p14:tracePt t="99068" x="5514975" y="3794125"/>
          <p14:tracePt t="99076" x="5561013" y="3784600"/>
          <p14:tracePt t="99084" x="5588000" y="3784600"/>
          <p14:tracePt t="99092" x="5634038" y="3784600"/>
          <p14:tracePt t="99100" x="5661025" y="3784600"/>
          <p14:tracePt t="99108" x="5688013" y="3784600"/>
          <p14:tracePt t="99116" x="5716588" y="3784600"/>
          <p14:tracePt t="99124" x="5724525" y="3784600"/>
          <p14:tracePt t="99133" x="5734050" y="3784600"/>
          <p14:tracePt t="99140" x="5761038" y="3784600"/>
          <p14:tracePt t="99148" x="5770563" y="3784600"/>
          <p14:tracePt t="99173" x="5780088" y="3784600"/>
          <p14:tracePt t="99180" x="5797550" y="3784600"/>
          <p14:tracePt t="99190" x="5816600" y="3803650"/>
          <p14:tracePt t="99212" x="5826125" y="3821113"/>
          <p14:tracePt t="99222" x="5826125" y="3840163"/>
          <p14:tracePt t="99228" x="5834063" y="3867150"/>
          <p14:tracePt t="99244" x="5834063" y="3894138"/>
          <p14:tracePt t="99253" x="5834063" y="3911600"/>
          <p14:tracePt t="99260" x="5834063" y="3930650"/>
          <p14:tracePt t="99268" x="5834063" y="3940175"/>
          <p14:tracePt t="99276" x="5834063" y="3948113"/>
          <p14:tracePt t="99308" x="5834063" y="3957638"/>
          <p14:tracePt t="99421" x="5816600" y="3957638"/>
          <p14:tracePt t="99427" x="5753100" y="3957638"/>
          <p14:tracePt t="99436" x="5670550" y="3957638"/>
          <p14:tracePt t="99443" x="5616575" y="3957638"/>
          <p14:tracePt t="99451" x="5551488" y="3930650"/>
          <p14:tracePt t="99459" x="5497513" y="3921125"/>
          <p14:tracePt t="99468" x="5461000" y="3911600"/>
          <p14:tracePt t="99476" x="5441950" y="3903663"/>
          <p14:tracePt t="99765" x="5424488" y="3903663"/>
          <p14:tracePt t="99869" x="5461000" y="3903663"/>
          <p14:tracePt t="99877" x="5514975" y="3867150"/>
          <p14:tracePt t="99885" x="5580063" y="3857625"/>
          <p14:tracePt t="99894" x="5634038" y="3840163"/>
          <p14:tracePt t="99901" x="5697538" y="3803650"/>
          <p14:tracePt t="99910" x="5761038" y="3803650"/>
          <p14:tracePt t="99916" x="5816600" y="3803650"/>
          <p14:tracePt t="99925" x="5870575" y="3803650"/>
          <p14:tracePt t="99932" x="5907088" y="3803650"/>
          <p14:tracePt t="99940" x="5926138" y="3803650"/>
          <p14:tracePt t="99948" x="5935663" y="3803650"/>
          <p14:tracePt t="100164" x="5916613" y="3803650"/>
          <p14:tracePt t="100171" x="5862638" y="3803650"/>
          <p14:tracePt t="100179" x="5789613" y="3803650"/>
          <p14:tracePt t="100187" x="5753100" y="3794125"/>
          <p14:tracePt t="100195" x="5670550" y="3767138"/>
          <p14:tracePt t="100203" x="5607050" y="3738563"/>
          <p14:tracePt t="100211" x="5514975" y="3711575"/>
          <p14:tracePt t="100219" x="5434013" y="3694113"/>
          <p14:tracePt t="100227" x="5368925" y="3665538"/>
          <p14:tracePt t="100237" x="5351463" y="3657600"/>
          <p14:tracePt t="100244" x="5324475" y="3621088"/>
          <p14:tracePt t="100253" x="5287963" y="3602038"/>
          <p14:tracePt t="100262" x="5260975" y="3575050"/>
          <p14:tracePt t="100268" x="5251450" y="3538538"/>
          <p14:tracePt t="100276" x="5214938" y="3492500"/>
          <p14:tracePt t="100284" x="5178425" y="3446463"/>
          <p14:tracePt t="100292" x="5141913" y="3382963"/>
          <p14:tracePt t="100300" x="5114925" y="3338513"/>
          <p14:tracePt t="100307" x="5086350" y="3292475"/>
          <p14:tracePt t="100315" x="5041900" y="3192463"/>
          <p14:tracePt t="100323" x="5014913" y="3136900"/>
          <p14:tracePt t="100331" x="4995863" y="3073400"/>
          <p14:tracePt t="100339" x="4949825" y="2973388"/>
          <p14:tracePt t="100347" x="4941888" y="2900363"/>
          <p14:tracePt t="100355" x="4922838" y="2817813"/>
          <p14:tracePt t="100363" x="4895850" y="2754313"/>
          <p14:tracePt t="100372" x="4886325" y="2681288"/>
          <p14:tracePt t="100380" x="4859338" y="2589213"/>
          <p14:tracePt t="100389" x="4832350" y="2508250"/>
          <p14:tracePt t="100396" x="4822825" y="2425700"/>
          <p14:tracePt t="100405" x="4803775" y="2352675"/>
          <p14:tracePt t="100412" x="4803775" y="2279650"/>
          <p14:tracePt t="100422" x="4795838" y="2206625"/>
          <p14:tracePt t="100428" x="4767263" y="2125663"/>
          <p14:tracePt t="100438" x="4767263" y="2052638"/>
          <p14:tracePt t="100444" x="4759325" y="1987550"/>
          <p14:tracePt t="100454" x="4740275" y="1933575"/>
          <p14:tracePt t="100460" x="4740275" y="1887538"/>
          <p14:tracePt t="100468" x="4740275" y="1851025"/>
          <p14:tracePt t="100476" x="4730750" y="1814513"/>
          <p14:tracePt t="100484" x="4703763" y="1787525"/>
          <p14:tracePt t="100492" x="4703763" y="1778000"/>
          <p14:tracePt t="100500" x="4703763" y="1768475"/>
          <p14:tracePt t="100508" x="4695825" y="1741488"/>
          <p14:tracePt t="100516" x="4686300" y="1731963"/>
          <p14:tracePt t="100540" x="4676775" y="1731963"/>
          <p14:tracePt t="100564" x="4667250" y="1724025"/>
          <p14:tracePt t="100692" x="4659313" y="1731963"/>
          <p14:tracePt t="100700" x="4649788" y="1751013"/>
          <p14:tracePt t="100708" x="4649788" y="1760538"/>
          <p14:tracePt t="100716" x="4640263" y="1778000"/>
          <p14:tracePt t="100724" x="4640263" y="1787525"/>
          <p14:tracePt t="100732" x="4630738" y="1804988"/>
          <p14:tracePt t="100789" x="4622800" y="1804988"/>
          <p14:tracePt t="100796" x="4613275" y="1804988"/>
          <p14:tracePt t="100804" x="4594225" y="1804988"/>
          <p14:tracePt t="100812" x="4586288" y="1804988"/>
          <p14:tracePt t="100822" x="4576763" y="1804988"/>
          <p14:tracePt t="100828" x="4567238" y="1804988"/>
          <p14:tracePt t="100838" x="4557713" y="1804988"/>
          <p14:tracePt t="100844" x="4549775" y="1804988"/>
          <p14:tracePt t="100855" x="4530725" y="1787525"/>
          <p14:tracePt t="100860" x="4521200" y="1787525"/>
          <p14:tracePt t="100869" x="4513263" y="1778000"/>
          <p14:tracePt t="100876" x="4494213" y="1760538"/>
          <p14:tracePt t="100884" x="4484688" y="1751013"/>
          <p14:tracePt t="100900" x="4484688" y="1741488"/>
          <p14:tracePt t="100908" x="4476750" y="1724025"/>
          <p14:tracePt t="100917" x="4476750" y="1714500"/>
          <p14:tracePt t="100924" x="4467225" y="1704975"/>
          <p14:tracePt t="100941" x="4467225" y="1697038"/>
          <p14:tracePt t="100948" x="4467225" y="1677988"/>
          <p14:tracePt t="100955" x="4467225" y="1660525"/>
          <p14:tracePt t="100964" x="4467225" y="1651000"/>
          <p14:tracePt t="100972" x="4467225" y="1631950"/>
          <p14:tracePt t="100980" x="4467225" y="1624013"/>
          <p14:tracePt t="100989" x="4467225" y="1614488"/>
          <p14:tracePt t="100996" x="4467225" y="1595438"/>
          <p14:tracePt t="101005" x="4467225" y="1577975"/>
          <p14:tracePt t="101022" x="4467225" y="1568450"/>
          <p14:tracePt t="101028" x="4467225" y="1550988"/>
          <p14:tracePt t="101044" x="4467225" y="1541463"/>
          <p14:tracePt t="101055" x="4467225" y="1531938"/>
          <p14:tracePt t="101133" x="4484688" y="1531938"/>
          <p14:tracePt t="101141" x="4494213" y="1531938"/>
          <p14:tracePt t="101149" x="4503738" y="1531938"/>
          <p14:tracePt t="101157" x="4530725" y="1531938"/>
          <p14:tracePt t="101176" x="4540250" y="1541463"/>
          <p14:tracePt t="101179" x="4549775" y="1550988"/>
          <p14:tracePt t="101188" x="4603750" y="1577975"/>
          <p14:tracePt t="101196" x="4613275" y="1587500"/>
          <p14:tracePt t="101203" x="4622800" y="1595438"/>
          <p14:tracePt t="101213" x="4649788" y="1624013"/>
          <p14:tracePt t="101222" x="4659313" y="1641475"/>
          <p14:tracePt t="101228" x="4659313" y="1651000"/>
          <p14:tracePt t="101238" x="4667250" y="1660525"/>
          <p14:tracePt t="101244" x="4676775" y="1677988"/>
          <p14:tracePt t="101261" x="4686300" y="1687513"/>
          <p14:tracePt t="101276" x="4686300" y="1697038"/>
          <p14:tracePt t="101284" x="4695825" y="1704975"/>
          <p14:tracePt t="101316" x="4695825" y="1714500"/>
          <p14:tracePt t="101324" x="4695825" y="1724025"/>
          <p14:tracePt t="101332" x="4695825" y="1741488"/>
          <p14:tracePt t="101340" x="4713288" y="1760538"/>
          <p14:tracePt t="101364" x="4713288" y="1768475"/>
          <p14:tracePt t="101372" x="4713288" y="1787525"/>
          <p14:tracePt t="101404" x="4713288" y="1797050"/>
          <p14:tracePt t="101420" x="4713288" y="1804988"/>
          <p14:tracePt t="101428" x="4713288" y="1824038"/>
          <p14:tracePt t="101444" x="4713288" y="1833563"/>
          <p14:tracePt t="101455" x="4713288" y="1841500"/>
          <p14:tracePt t="101468" x="4703763" y="1851025"/>
          <p14:tracePt t="101476" x="4695825" y="1860550"/>
          <p14:tracePt t="101484" x="4686300" y="1878013"/>
          <p14:tracePt t="101492" x="4676775" y="1878013"/>
          <p14:tracePt t="101500" x="4659313" y="1878013"/>
          <p14:tracePt t="101508" x="4640263" y="1878013"/>
          <p14:tracePt t="101517" x="4630738" y="1878013"/>
          <p14:tracePt t="101524" x="4622800" y="1878013"/>
          <p14:tracePt t="101532" x="4594225" y="1878013"/>
          <p14:tracePt t="101548" x="4567238" y="1878013"/>
          <p14:tracePt t="101556" x="4549775" y="1878013"/>
          <p14:tracePt t="101564" x="4540250" y="1878013"/>
          <p14:tracePt t="101572" x="4513263" y="1878013"/>
          <p14:tracePt t="101580" x="4494213" y="1878013"/>
          <p14:tracePt t="101589" x="4476750" y="1878013"/>
          <p14:tracePt t="101596" x="4457700" y="1870075"/>
          <p14:tracePt t="101605" x="4440238" y="1860550"/>
          <p14:tracePt t="101612" x="4430713" y="1851025"/>
          <p14:tracePt t="101622" x="4421188" y="1841500"/>
          <p14:tracePt t="101628" x="4413250" y="1833563"/>
          <p14:tracePt t="101653" x="4413250" y="1824038"/>
          <p14:tracePt t="101660" x="4413250" y="1804988"/>
          <p14:tracePt t="101669" x="4413250" y="1797050"/>
          <p14:tracePt t="101676" x="4413250" y="1778000"/>
          <p14:tracePt t="101685" x="4413250" y="1760538"/>
          <p14:tracePt t="101692" x="4403725" y="1741488"/>
          <p14:tracePt t="101700" x="4403725" y="1731963"/>
          <p14:tracePt t="101708" x="4403725" y="1704975"/>
          <p14:tracePt t="101716" x="4403725" y="1697038"/>
          <p14:tracePt t="101724" x="4403725" y="1677988"/>
          <p14:tracePt t="101732" x="4403725" y="1668463"/>
          <p14:tracePt t="101740" x="4403725" y="1660525"/>
          <p14:tracePt t="101756" x="4413250" y="1631950"/>
          <p14:tracePt t="101772" x="4430713" y="1614488"/>
          <p14:tracePt t="101789" x="4440238" y="1604963"/>
          <p14:tracePt t="101806" x="4457700" y="1587500"/>
          <p14:tracePt t="101812" x="4467225" y="1577975"/>
          <p14:tracePt t="101822" x="4476750" y="1568450"/>
          <p14:tracePt t="101828" x="4494213" y="1568450"/>
          <p14:tracePt t="101838" x="4503738" y="1558925"/>
          <p14:tracePt t="101855" x="4530725" y="1558925"/>
          <p14:tracePt t="101860" x="4549775" y="1558925"/>
          <p14:tracePt t="101869" x="4576763" y="1558925"/>
          <p14:tracePt t="101876" x="4586288" y="1558925"/>
          <p14:tracePt t="101884" x="4594225" y="1558925"/>
          <p14:tracePt t="101900" x="4622800" y="1558925"/>
          <p14:tracePt t="101908" x="4640263" y="1558925"/>
          <p14:tracePt t="101917" x="4649788" y="1558925"/>
          <p14:tracePt t="101924" x="4667250" y="1558925"/>
          <p14:tracePt t="101932" x="4686300" y="1558925"/>
          <p14:tracePt t="101940" x="4703763" y="1577975"/>
          <p14:tracePt t="101948" x="4713288" y="1577975"/>
          <p14:tracePt t="101957" x="4713288" y="1587500"/>
          <p14:tracePt t="101972" x="4722813" y="1595438"/>
          <p14:tracePt t="102020" x="4722813" y="1604963"/>
          <p14:tracePt t="102037" x="4730750" y="1614488"/>
          <p14:tracePt t="102053" x="4740275" y="1631950"/>
          <p14:tracePt t="102060" x="4740275" y="1641475"/>
          <p14:tracePt t="102069" x="4749800" y="1651000"/>
          <p14:tracePt t="102076" x="4759325" y="1660525"/>
          <p14:tracePt t="102637" x="4767263" y="1677988"/>
          <p14:tracePt t="102644" x="4813300" y="1724025"/>
          <p14:tracePt t="102653" x="4832350" y="1741488"/>
          <p14:tracePt t="102660" x="4876800" y="1778000"/>
          <p14:tracePt t="102669" x="4941888" y="1804988"/>
          <p14:tracePt t="102676" x="4986338" y="1851025"/>
          <p14:tracePt t="102684" x="5022850" y="1887538"/>
          <p14:tracePt t="102692" x="5059363" y="1933575"/>
          <p14:tracePt t="102700" x="5078413" y="2016125"/>
          <p14:tracePt t="102709" x="5114925" y="2060575"/>
          <p14:tracePt t="102716" x="5132388" y="2116138"/>
          <p14:tracePt t="102725" x="5141913" y="2133600"/>
          <p14:tracePt t="102732" x="5151438" y="2206625"/>
          <p14:tracePt t="102741" x="5187950" y="2289175"/>
          <p14:tracePt t="102748" x="5187950" y="2343150"/>
          <p14:tracePt t="102756" x="5187950" y="2362200"/>
          <p14:tracePt t="102764" x="5195888" y="2408238"/>
          <p14:tracePt t="102772" x="5214938" y="2498725"/>
          <p14:tracePt t="102780" x="5232400" y="2544763"/>
          <p14:tracePt t="102789" x="5251450" y="2617788"/>
          <p14:tracePt t="102796" x="5260975" y="2681288"/>
          <p14:tracePt t="102805" x="5260975" y="2735263"/>
          <p14:tracePt t="102812" x="5260975" y="2790825"/>
          <p14:tracePt t="102823" x="5287963" y="2836863"/>
          <p14:tracePt t="102828" x="5287963" y="2881313"/>
          <p14:tracePt t="102839" x="5297488" y="2917825"/>
          <p14:tracePt t="102844" x="5297488" y="2946400"/>
          <p14:tracePt t="102855" x="5297488" y="2990850"/>
          <p14:tracePt t="102860" x="5305425" y="3017838"/>
          <p14:tracePt t="102869" x="5341938" y="3063875"/>
          <p14:tracePt t="102876" x="5351463" y="3082925"/>
          <p14:tracePt t="102885" x="5360988" y="3100388"/>
          <p14:tracePt t="102893" x="5360988" y="3127375"/>
          <p14:tracePt t="102900" x="5368925" y="3155950"/>
          <p14:tracePt t="102910" x="5368925" y="3163888"/>
          <p14:tracePt t="102916" x="5368925" y="3173413"/>
          <p14:tracePt t="102925" x="5368925" y="3192463"/>
          <p14:tracePt t="102932" x="5368925" y="3219450"/>
          <p14:tracePt t="102940" x="5368925" y="3236913"/>
          <p14:tracePt t="102948" x="5368925" y="3265488"/>
          <p14:tracePt t="102956" x="5368925" y="3319463"/>
          <p14:tracePt t="102964" x="5368925" y="3382963"/>
          <p14:tracePt t="102973" x="5368925" y="3419475"/>
          <p14:tracePt t="102980" x="5368925" y="3475038"/>
          <p14:tracePt t="102989" x="5368925" y="3502025"/>
          <p14:tracePt t="102996" x="5368925" y="3556000"/>
          <p14:tracePt t="103005" x="5368925" y="3602038"/>
          <p14:tracePt t="103012" x="5368925" y="3657600"/>
          <p14:tracePt t="103022" x="5368925" y="3694113"/>
          <p14:tracePt t="103028" x="5387975" y="3711575"/>
          <p14:tracePt t="103039" x="5387975" y="3757613"/>
          <p14:tracePt t="103044" x="5387975" y="3767138"/>
          <p14:tracePt t="103055" x="5397500" y="3803650"/>
          <p14:tracePt t="103071" x="5397500" y="3811588"/>
          <p14:tracePt t="103076" x="5397500" y="3830638"/>
          <p14:tracePt t="103084" x="5397500" y="3840163"/>
          <p14:tracePt t="103092" x="5397500" y="3867150"/>
          <p14:tracePt t="103100" x="5397500" y="3875088"/>
          <p14:tracePt t="103108" x="5397500" y="3894138"/>
          <p14:tracePt t="103116" x="5397500" y="3921125"/>
          <p14:tracePt t="103124" x="5397500" y="3967163"/>
          <p14:tracePt t="103132" x="5397500" y="3994150"/>
          <p14:tracePt t="103140" x="5397500" y="4021138"/>
          <p14:tracePt t="103149" x="5387975" y="4049713"/>
          <p14:tracePt t="103161" x="5368925" y="4086225"/>
          <p14:tracePt t="103165" x="5360988" y="4113213"/>
          <p14:tracePt t="103172" x="5360988" y="4122738"/>
          <p14:tracePt t="103180" x="5351463" y="4140200"/>
          <p14:tracePt t="103187" x="5351463" y="4149725"/>
          <p14:tracePt t="103277" x="5351463" y="4140200"/>
          <p14:tracePt t="103284" x="5351463" y="4122738"/>
          <p14:tracePt t="103292" x="5351463" y="4076700"/>
          <p14:tracePt t="103300" x="5351463" y="4049713"/>
          <p14:tracePt t="103308" x="5351463" y="4021138"/>
          <p14:tracePt t="103316" x="5351463" y="3976688"/>
          <p14:tracePt t="103324" x="5351463" y="3957638"/>
          <p14:tracePt t="103332" x="5351463" y="3921125"/>
          <p14:tracePt t="103340" x="5351463" y="3894138"/>
          <p14:tracePt t="103348" x="5351463" y="3884613"/>
          <p14:tracePt t="103356" x="5351463" y="3867150"/>
          <p14:tracePt t="103364" x="5351463" y="3830638"/>
          <p14:tracePt t="103372" x="5351463" y="3794125"/>
          <p14:tracePt t="103380" x="5351463" y="3775075"/>
          <p14:tracePt t="103389" x="5351463" y="3748088"/>
          <p14:tracePt t="103396" x="5360988" y="3721100"/>
          <p14:tracePt t="103406" x="5387975" y="3702050"/>
          <p14:tracePt t="103412" x="5405438" y="3684588"/>
          <p14:tracePt t="103422" x="5451475" y="3665538"/>
          <p14:tracePt t="103428" x="5534025" y="3629025"/>
          <p14:tracePt t="103439" x="5561013" y="3629025"/>
          <p14:tracePt t="103444" x="5616575" y="3621088"/>
          <p14:tracePt t="103455" x="5661025" y="3621088"/>
          <p14:tracePt t="103460" x="5697538" y="3621088"/>
          <p14:tracePt t="103468" x="5743575" y="3621088"/>
          <p14:tracePt t="103476" x="5770563" y="3621088"/>
          <p14:tracePt t="103484" x="5780088" y="3621088"/>
          <p14:tracePt t="103492" x="5797550" y="3629025"/>
          <p14:tracePt t="103524" x="5797550" y="3638550"/>
          <p14:tracePt t="103549" x="5797550" y="3657600"/>
          <p14:tracePt t="103564" x="5816600" y="3684588"/>
          <p14:tracePt t="103572" x="5816600" y="3694113"/>
          <p14:tracePt t="103580" x="5816600" y="3702050"/>
          <p14:tracePt t="103589" x="5826125" y="3721100"/>
          <p14:tracePt t="103596" x="5826125" y="3738563"/>
          <p14:tracePt t="103606" x="5834063" y="3757613"/>
          <p14:tracePt t="103612" x="5834063" y="3767138"/>
          <p14:tracePt t="103622" x="5834063" y="3794125"/>
          <p14:tracePt t="103628" x="5834063" y="3803650"/>
          <p14:tracePt t="103639" x="5834063" y="3811588"/>
          <p14:tracePt t="103644" x="5834063" y="3821113"/>
          <p14:tracePt t="103655" x="5834063" y="3830638"/>
          <p14:tracePt t="103660" x="5834063" y="3840163"/>
          <p14:tracePt t="103669" x="5834063" y="3848100"/>
          <p14:tracePt t="103676" x="5834063" y="3867150"/>
          <p14:tracePt t="103684" x="5834063" y="3875088"/>
          <p14:tracePt t="103700" x="5834063" y="3884613"/>
          <p14:tracePt t="103708" x="5807075" y="3894138"/>
          <p14:tracePt t="103716" x="5789613" y="3911600"/>
          <p14:tracePt t="103725" x="5770563" y="3921125"/>
          <p14:tracePt t="103732" x="5734050" y="3940175"/>
          <p14:tracePt t="103742" x="5707063" y="3957638"/>
          <p14:tracePt t="103748" x="5661025" y="3976688"/>
          <p14:tracePt t="103756" x="5653088" y="3976688"/>
          <p14:tracePt t="103763" x="5634038" y="3976688"/>
          <p14:tracePt t="103771" x="5607050" y="3984625"/>
          <p14:tracePt t="103779" x="5597525" y="3984625"/>
          <p14:tracePt t="103803" x="5588000" y="3984625"/>
          <p14:tracePt t="103877" x="5580063" y="3984625"/>
          <p14:tracePt t="103885" x="5570538" y="3984625"/>
          <p14:tracePt t="103901" x="5551488" y="3984625"/>
          <p14:tracePt t="103909" x="5543550" y="3984625"/>
          <p14:tracePt t="103924" x="5534025" y="3984625"/>
          <p14:tracePt t="104235" x="5561013" y="3957638"/>
          <p14:tracePt t="104243" x="5597525" y="3948113"/>
          <p14:tracePt t="104253" x="5634038" y="3930650"/>
          <p14:tracePt t="104260" x="5697538" y="3930650"/>
          <p14:tracePt t="104269" x="5743575" y="3930650"/>
          <p14:tracePt t="104276" x="5761038" y="3930650"/>
          <p14:tracePt t="104284" x="5789613" y="3930650"/>
          <p14:tracePt t="104292" x="5797550" y="3930650"/>
          <p14:tracePt t="104381" x="5807075" y="3930650"/>
          <p14:tracePt t="104397" x="5807075" y="3940175"/>
          <p14:tracePt t="104413" x="5807075" y="3957638"/>
          <p14:tracePt t="104437" x="5807075" y="3976688"/>
          <p14:tracePt t="104445" x="5797550" y="3984625"/>
          <p14:tracePt t="104454" x="5789613" y="3984625"/>
          <p14:tracePt t="104460" x="5753100" y="4003675"/>
          <p14:tracePt t="104469" x="5724525" y="4013200"/>
          <p14:tracePt t="104476" x="5688013" y="4013200"/>
          <p14:tracePt t="104485" x="5653088" y="4013200"/>
          <p14:tracePt t="104492" x="5607050" y="4013200"/>
          <p14:tracePt t="104501" x="5570538" y="4013200"/>
          <p14:tracePt t="104508" x="5543550" y="4013200"/>
          <p14:tracePt t="104516" x="5487988" y="4013200"/>
          <p14:tracePt t="104524" x="5441950" y="4013200"/>
          <p14:tracePt t="104532" x="5405438" y="4013200"/>
          <p14:tracePt t="104540" x="5360988" y="4013200"/>
          <p14:tracePt t="104548" x="5341938" y="4003675"/>
          <p14:tracePt t="104556" x="5297488" y="3984625"/>
          <p14:tracePt t="104564" x="5268913" y="3967163"/>
          <p14:tracePt t="104572" x="5251450" y="3948113"/>
          <p14:tracePt t="104580" x="5241925" y="3948113"/>
          <p14:tracePt t="104604" x="5232400" y="3940175"/>
          <p14:tracePt t="104628" x="5232400" y="3930650"/>
          <p14:tracePt t="104637" x="5232400" y="3921125"/>
          <p14:tracePt t="104644" x="5232400" y="3903663"/>
          <p14:tracePt t="104655" x="5232400" y="3884613"/>
          <p14:tracePt t="104660" x="5232400" y="3875088"/>
          <p14:tracePt t="104669" x="5232400" y="3867150"/>
          <p14:tracePt t="104676" x="5232400" y="3848100"/>
          <p14:tracePt t="104685" x="5232400" y="3830638"/>
          <p14:tracePt t="104692" x="5232400" y="3811588"/>
          <p14:tracePt t="104701" x="5232400" y="3794125"/>
          <p14:tracePt t="104708" x="5232400" y="3784600"/>
          <p14:tracePt t="104718" x="5232400" y="3775075"/>
          <p14:tracePt t="104732" x="5232400" y="3748088"/>
          <p14:tracePt t="104756" x="5232400" y="3738563"/>
          <p14:tracePt t="104764" x="5232400" y="3721100"/>
          <p14:tracePt t="104796" x="5232400" y="3711575"/>
          <p14:tracePt t="104804" x="5232400" y="3702050"/>
          <p14:tracePt t="104820" x="5232400" y="3694113"/>
          <p14:tracePt t="104828" x="5224463" y="3665538"/>
          <p14:tracePt t="104861" x="5224463" y="3638550"/>
          <p14:tracePt t="104869" x="5205413" y="3621088"/>
          <p14:tracePt t="104876" x="5195888" y="3611563"/>
          <p14:tracePt t="104885" x="5195888" y="3592513"/>
          <p14:tracePt t="104893" x="5195888" y="3584575"/>
          <p14:tracePt t="104901" x="5178425" y="3556000"/>
          <p14:tracePt t="104908" x="5178425" y="3538538"/>
          <p14:tracePt t="104917" x="5178425" y="3519488"/>
          <p14:tracePt t="104924" x="5168900" y="3482975"/>
          <p14:tracePt t="104933" x="5159375" y="3475038"/>
          <p14:tracePt t="104941" x="5159375" y="3455988"/>
          <p14:tracePt t="104948" x="5159375" y="3438525"/>
          <p14:tracePt t="104956" x="5159375" y="3419475"/>
          <p14:tracePt t="104964" x="5159375" y="3382963"/>
          <p14:tracePt t="104972" x="5151438" y="3346450"/>
          <p14:tracePt t="104980" x="5151438" y="3309938"/>
          <p14:tracePt t="104988" x="5141913" y="3255963"/>
          <p14:tracePt t="104996" x="5141913" y="3219450"/>
          <p14:tracePt t="105004" x="5141913" y="3163888"/>
          <p14:tracePt t="105012" x="5141913" y="3127375"/>
          <p14:tracePt t="105021" x="5141913" y="3090863"/>
          <p14:tracePt t="105028" x="5141913" y="3036888"/>
          <p14:tracePt t="105037" x="5141913" y="2954338"/>
          <p14:tracePt t="105044" x="5141913" y="2900363"/>
          <p14:tracePt t="105054" x="5141913" y="2863850"/>
          <p14:tracePt t="105060" x="5141913" y="2790825"/>
          <p14:tracePt t="105071" x="5141913" y="2754313"/>
          <p14:tracePt t="105076" x="5141913" y="2698750"/>
          <p14:tracePt t="105084" x="5141913" y="2690813"/>
          <p14:tracePt t="105092" x="5141913" y="2681288"/>
          <p14:tracePt t="105100" x="5141913" y="2662238"/>
          <p14:tracePt t="105108" x="5141913" y="2654300"/>
          <p14:tracePt t="105141" x="5141913" y="2644775"/>
          <p14:tracePt t="105331" x="5114925" y="2635250"/>
          <p14:tracePt t="105339" x="4986338" y="2635250"/>
          <p14:tracePt t="105347" x="4822825" y="2635250"/>
          <p14:tracePt t="105355" x="4603750" y="2635250"/>
          <p14:tracePt t="105364" x="4421188" y="2635250"/>
          <p14:tracePt t="105372" x="4121150" y="2635250"/>
          <p14:tracePt t="105380" x="3892550" y="2635250"/>
          <p14:tracePt t="105389" x="3556000" y="2635250"/>
          <p14:tracePt t="105396" x="3354388" y="2635250"/>
          <p14:tracePt t="105403" x="3181350" y="2635250"/>
          <p14:tracePt t="105412" x="3035300" y="2635250"/>
          <p14:tracePt t="105421" x="2954338" y="2635250"/>
          <p14:tracePt t="105428" x="2917825" y="2635250"/>
          <p14:tracePt t="105439" x="2898775" y="2635250"/>
          <p14:tracePt t="105444" x="2881313" y="2635250"/>
          <p14:tracePt t="105477" x="2871788" y="2635250"/>
          <p14:tracePt t="105492" x="2862263" y="2635250"/>
          <p14:tracePt t="105500" x="2844800" y="2635250"/>
          <p14:tracePt t="105508" x="2808288" y="2635250"/>
          <p14:tracePt t="105516" x="2781300" y="2635250"/>
          <p14:tracePt t="105524" x="2762250" y="2635250"/>
          <p14:tracePt t="105532" x="2725738" y="2635250"/>
          <p14:tracePt t="105540" x="2698750" y="2635250"/>
          <p14:tracePt t="105548" x="2689225" y="2635250"/>
          <p14:tracePt t="105557" x="2671763" y="2635250"/>
          <p14:tracePt t="105564" x="2643188" y="2635250"/>
          <p14:tracePt t="105572" x="2635250" y="2635250"/>
          <p14:tracePt t="105580" x="2606675" y="2635250"/>
          <p14:tracePt t="105588" x="2598738" y="2635250"/>
          <p14:tracePt t="105596" x="2570163" y="2644775"/>
          <p14:tracePt t="105605" x="2552700" y="2654300"/>
          <p14:tracePt t="105612" x="2533650" y="2654300"/>
          <p14:tracePt t="105622" x="2506663" y="2654300"/>
          <p14:tracePt t="105628" x="2489200" y="2654300"/>
          <p14:tracePt t="105638" x="2470150" y="2654300"/>
          <p14:tracePt t="105644" x="2452688" y="2654300"/>
          <p14:tracePt t="105655" x="2443163" y="2662238"/>
          <p14:tracePt t="105709" x="2425700" y="2662238"/>
          <p14:tracePt t="105716" x="2425700" y="2671763"/>
          <p14:tracePt t="105724" x="2406650" y="2690813"/>
          <p14:tracePt t="105732" x="2389188" y="2698750"/>
          <p14:tracePt t="105741" x="2379663" y="2698750"/>
          <p14:tracePt t="105748" x="2370138" y="2708275"/>
          <p14:tracePt t="105764" x="2360613" y="2717800"/>
          <p14:tracePt t="105797" x="2343150" y="2735263"/>
          <p14:tracePt t="105812" x="2333625" y="2744788"/>
          <p14:tracePt t="105845" x="2333625" y="2763838"/>
          <p14:tracePt t="105854" x="2324100" y="2771775"/>
          <p14:tracePt t="105860" x="2324100" y="2781300"/>
          <p14:tracePt t="105869" x="2324100" y="2817813"/>
          <p14:tracePt t="105876" x="2324100" y="2836863"/>
          <p14:tracePt t="105884" x="2324100" y="2881313"/>
          <p14:tracePt t="105900" x="2324100" y="2917825"/>
          <p14:tracePt t="105908" x="2324100" y="2927350"/>
          <p14:tracePt t="105916" x="2324100" y="2973388"/>
          <p14:tracePt t="105924" x="2324100" y="3017838"/>
          <p14:tracePt t="105932" x="2324100" y="3054350"/>
          <p14:tracePt t="105940" x="2316163" y="3109913"/>
          <p14:tracePt t="105948" x="2316163" y="3155950"/>
          <p14:tracePt t="105957" x="2306638" y="3192463"/>
          <p14:tracePt t="105964" x="2306638" y="3255963"/>
          <p14:tracePt t="105972" x="2287588" y="3292475"/>
          <p14:tracePt t="105980" x="2270125" y="3338513"/>
          <p14:tracePt t="105988" x="2270125" y="3382963"/>
          <p14:tracePt t="105997" x="2270125" y="3411538"/>
          <p14:tracePt t="106005" x="2270125" y="3438525"/>
          <p14:tracePt t="106012" x="2270125" y="3455988"/>
          <p14:tracePt t="106022" x="2270125" y="3475038"/>
          <p14:tracePt t="106028" x="2270125" y="3482975"/>
          <p14:tracePt t="106038" x="2270125" y="3492500"/>
          <p14:tracePt t="106211" x="2333625" y="3392488"/>
          <p14:tracePt t="106219" x="2379663" y="3292475"/>
          <p14:tracePt t="106228" x="2479675" y="3155950"/>
          <p14:tracePt t="106236" x="2570163" y="3036888"/>
          <p14:tracePt t="106244" x="2662238" y="2863850"/>
          <p14:tracePt t="106253" x="2817813" y="2698750"/>
          <p14:tracePt t="106260" x="2925763" y="2544763"/>
          <p14:tracePt t="106268" x="3100388" y="2325688"/>
          <p14:tracePt t="106276" x="3290888" y="2125663"/>
          <p14:tracePt t="106284" x="3446463" y="1951038"/>
          <p14:tracePt t="106292" x="3536950" y="1797050"/>
          <p14:tracePt t="106300" x="3673475" y="1697038"/>
          <p14:tracePt t="106308" x="3792538" y="1604963"/>
          <p14:tracePt t="106316" x="3875088" y="1550988"/>
          <p14:tracePt t="106324" x="3919538" y="1514475"/>
          <p14:tracePt t="106332" x="3938588" y="1504950"/>
          <p14:tracePt t="106340" x="3948113" y="1495425"/>
          <p14:tracePt t="106444" x="3965575" y="1495425"/>
          <p14:tracePt t="106454" x="3975100" y="1495425"/>
          <p14:tracePt t="106460" x="4011613" y="1495425"/>
          <p14:tracePt t="106469" x="4038600" y="1504950"/>
          <p14:tracePt t="106476" x="4057650" y="1541463"/>
          <p14:tracePt t="106485" x="4075113" y="1558925"/>
          <p14:tracePt t="106493" x="4075113" y="1568450"/>
          <p14:tracePt t="106501" x="4084638" y="1587500"/>
          <p14:tracePt t="106508" x="4102100" y="1595438"/>
          <p14:tracePt t="106516" x="4102100" y="1604963"/>
          <p14:tracePt t="106524" x="4111625" y="1614488"/>
          <p14:tracePt t="106540" x="4111625" y="1624013"/>
          <p14:tracePt t="106548" x="4111625" y="1641475"/>
          <p14:tracePt t="106556" x="4111625" y="1651000"/>
          <p14:tracePt t="106564" x="4111625" y="1660525"/>
          <p14:tracePt t="106572" x="4111625" y="1668463"/>
          <p14:tracePt t="106789" x="4111625" y="1651000"/>
          <p14:tracePt t="106797" x="4111625" y="1641475"/>
          <p14:tracePt t="106806" x="4111625" y="1624013"/>
          <p14:tracePt t="106812" x="4121150" y="1604963"/>
          <p14:tracePt t="106828" x="4121150" y="1595438"/>
          <p14:tracePt t="106838" x="4121150" y="1587500"/>
          <p14:tracePt t="106855" x="4129088" y="1577975"/>
          <p14:tracePt t="106871" x="4138613" y="1558925"/>
          <p14:tracePt t="106876" x="4157663" y="1550988"/>
          <p14:tracePt t="106892" x="4175125" y="1531938"/>
          <p14:tracePt t="106900" x="4184650" y="1531938"/>
          <p14:tracePt t="106908" x="4194175" y="1531938"/>
          <p14:tracePt t="106916" x="4202113" y="1531938"/>
          <p14:tracePt t="106924" x="4211638" y="1531938"/>
          <p14:tracePt t="106940" x="4230688" y="1531938"/>
          <p14:tracePt t="106965" x="4238625" y="1531938"/>
          <p14:tracePt t="106980" x="4248150" y="1531938"/>
          <p14:tracePt t="106988" x="4275138" y="1531938"/>
          <p14:tracePt t="106996" x="4284663" y="1531938"/>
          <p14:tracePt t="107005" x="4294188" y="1531938"/>
          <p14:tracePt t="107012" x="4303713" y="1541463"/>
          <p14:tracePt t="107028" x="4311650" y="1558925"/>
          <p14:tracePt t="107038" x="4311650" y="1568450"/>
          <p14:tracePt t="107044" x="4321175" y="1577975"/>
          <p14:tracePt t="107069" x="4321175" y="1595438"/>
          <p14:tracePt t="107076" x="4330700" y="1595438"/>
          <p14:tracePt t="107092" x="4340225" y="1604963"/>
          <p14:tracePt t="107108" x="4357688" y="1624013"/>
          <p14:tracePt t="107116" x="4357688" y="1631950"/>
          <p14:tracePt t="107132" x="4367213" y="1651000"/>
          <p14:tracePt t="107158" x="4367213" y="1660525"/>
          <p14:tracePt t="107172" x="4367213" y="1677988"/>
          <p14:tracePt t="107444" x="4376738" y="1677988"/>
          <p14:tracePt t="107629" x="4376738" y="1697038"/>
          <p14:tracePt t="107645" x="4376738" y="1714500"/>
          <p14:tracePt t="107651" x="4376738" y="1724025"/>
          <p14:tracePt t="107772" x="4376738" y="1714500"/>
          <p14:tracePt t="107780" x="4376738" y="1704975"/>
          <p14:tracePt t="108044" x="4376738" y="1697038"/>
          <p14:tracePt t="108053" x="4376738" y="1687513"/>
          <p14:tracePt t="108804" x="4376738" y="1660525"/>
          <p14:tracePt t="108812" x="4376738" y="1651000"/>
          <p14:tracePt t="108828" x="4376738" y="1641475"/>
          <p14:tracePt t="108836" x="4376738" y="1631950"/>
          <p14:tracePt t="108860" x="4376738" y="1624013"/>
          <p14:tracePt t="111108" x="4376738" y="1651000"/>
          <p14:tracePt t="111116" x="4376738" y="1751013"/>
          <p14:tracePt t="111124" x="4376738" y="1778000"/>
          <p14:tracePt t="111132" x="4376738" y="1833563"/>
          <p14:tracePt t="111140" x="4376738" y="1906588"/>
          <p14:tracePt t="111149" x="4430713" y="2006600"/>
          <p14:tracePt t="111156" x="4467225" y="2089150"/>
          <p14:tracePt t="111163" x="4503738" y="2116138"/>
          <p14:tracePt t="111171" x="4540250" y="2197100"/>
          <p14:tracePt t="111179" x="4586288" y="2279650"/>
          <p14:tracePt t="111187" x="4630738" y="2335213"/>
          <p14:tracePt t="111196" x="4667250" y="2398713"/>
          <p14:tracePt t="111204" x="4713288" y="2462213"/>
          <p14:tracePt t="111212" x="4759325" y="2508250"/>
          <p14:tracePt t="111221" x="4795838" y="2554288"/>
          <p14:tracePt t="111228" x="4813300" y="2589213"/>
          <p14:tracePt t="111236" x="4849813" y="2625725"/>
          <p14:tracePt t="111244" x="4876800" y="2662238"/>
          <p14:tracePt t="111254" x="4895850" y="2681288"/>
          <p14:tracePt t="111260" x="4922838" y="2708275"/>
          <p14:tracePt t="111269" x="4949825" y="2754313"/>
          <p14:tracePt t="111276" x="4978400" y="2800350"/>
          <p14:tracePt t="111284" x="4986338" y="2817813"/>
          <p14:tracePt t="111292" x="5005388" y="2863850"/>
          <p14:tracePt t="111300" x="5014913" y="2890838"/>
          <p14:tracePt t="111308" x="5022850" y="2927350"/>
          <p14:tracePt t="111316" x="5032375" y="2936875"/>
          <p14:tracePt t="111324" x="5049838" y="2963863"/>
          <p14:tracePt t="111332" x="5049838" y="2990850"/>
          <p14:tracePt t="111340" x="5059363" y="3017838"/>
          <p14:tracePt t="111348" x="5059363" y="3063875"/>
          <p14:tracePt t="111356" x="5059363" y="3100388"/>
          <p14:tracePt t="111364" x="5068888" y="3127375"/>
          <p14:tracePt t="111372" x="5068888" y="3163888"/>
          <p14:tracePt t="111380" x="5086350" y="3228975"/>
          <p14:tracePt t="111389" x="5086350" y="3246438"/>
          <p14:tracePt t="111396" x="5086350" y="3273425"/>
          <p14:tracePt t="111403" x="5095875" y="3319463"/>
          <p14:tracePt t="111412" x="5105400" y="3346450"/>
          <p14:tracePt t="111420" x="5105400" y="3365500"/>
          <p14:tracePt t="111428" x="5114925" y="3411538"/>
          <p14:tracePt t="111444" x="5114925" y="3429000"/>
          <p14:tracePt t="111454" x="5114925" y="3455988"/>
          <p14:tracePt t="111460" x="5122863" y="3465513"/>
          <p14:tracePt t="111470" x="5122863" y="3475038"/>
          <p14:tracePt t="111484" x="5122863" y="3492500"/>
          <p14:tracePt t="111540" x="5122863" y="3502025"/>
          <p14:tracePt t="111556" x="5122863" y="3511550"/>
          <p14:tracePt t="111564" x="5132388" y="3538538"/>
          <p14:tracePt t="111676" x="5159375" y="3556000"/>
          <p14:tracePt t="111692" x="5195888" y="3556000"/>
          <p14:tracePt t="111708" x="5205413" y="3565525"/>
          <p14:tracePt t="112277" x="5205413" y="3575050"/>
          <p14:tracePt t="112284" x="5224463" y="3611563"/>
          <p14:tracePt t="112292" x="5224463" y="3629025"/>
          <p14:tracePt t="112300" x="5232400" y="3657600"/>
          <p14:tracePt t="112308" x="5268913" y="3694113"/>
          <p14:tracePt t="112316" x="5278438" y="3702050"/>
          <p14:tracePt t="112324" x="5297488" y="3738563"/>
          <p14:tracePt t="112332" x="5314950" y="3757613"/>
          <p14:tracePt t="112341" x="5324475" y="3775075"/>
          <p14:tracePt t="112348" x="5341938" y="3794125"/>
          <p14:tracePt t="112357" x="5351463" y="3803650"/>
          <p14:tracePt t="112364" x="5378450" y="3830638"/>
          <p14:tracePt t="112373" x="5397500" y="3848100"/>
          <p14:tracePt t="112379" x="5405438" y="3857625"/>
          <p14:tracePt t="112387" x="5424488" y="3875088"/>
          <p14:tracePt t="112395" x="5434013" y="3884613"/>
          <p14:tracePt t="112411" x="5441950" y="3894138"/>
          <p14:tracePt t="113484" x="5434013" y="3903663"/>
          <p14:tracePt t="113500" x="5424488" y="3911600"/>
          <p14:tracePt t="113516" x="5414963" y="3930650"/>
          <p14:tracePt t="113524" x="5414963" y="3940175"/>
          <p14:tracePt t="113532" x="5397500" y="3957638"/>
          <p14:tracePt t="113548" x="5387975" y="3967163"/>
          <p14:tracePt t="113924" x="5387975" y="3948113"/>
          <p14:tracePt t="113932" x="5387975" y="3940175"/>
          <p14:tracePt t="113940" x="5387975" y="3921125"/>
          <p14:tracePt t="113948" x="5387975" y="3911600"/>
          <p14:tracePt t="113956" x="5387975" y="3894138"/>
          <p14:tracePt t="113964" x="5387975" y="3884613"/>
          <p14:tracePt t="113972" x="5387975" y="3875088"/>
          <p14:tracePt t="113988" x="5387975" y="3857625"/>
          <p14:tracePt t="113996" x="5397500" y="3848100"/>
          <p14:tracePt t="114003" x="5405438" y="3830638"/>
          <p14:tracePt t="114011" x="5424488" y="3821113"/>
          <p14:tracePt t="114020" x="5461000" y="3803650"/>
          <p14:tracePt t="114027" x="5470525" y="3803650"/>
          <p14:tracePt t="114035" x="5534025" y="3775075"/>
          <p14:tracePt t="114043" x="5561013" y="3767138"/>
          <p14:tracePt t="114052" x="5643563" y="3767138"/>
          <p14:tracePt t="114059" x="5743575" y="3757613"/>
          <p14:tracePt t="114069" x="5816600" y="3738563"/>
          <p14:tracePt t="114076" x="5907088" y="3738563"/>
          <p14:tracePt t="114086" x="5980113" y="3738563"/>
          <p14:tracePt t="114092" x="6072188" y="3738563"/>
          <p14:tracePt t="114100" x="6135688" y="3738563"/>
          <p14:tracePt t="114108" x="6189663" y="3738563"/>
          <p14:tracePt t="114116" x="6245225" y="3738563"/>
          <p14:tracePt t="114124" x="6272213" y="3738563"/>
          <p14:tracePt t="114132" x="6281738" y="3738563"/>
          <p14:tracePt t="114140" x="6291263" y="3738563"/>
          <p14:tracePt t="114204" x="6299200" y="3738563"/>
          <p14:tracePt t="114212" x="6299200" y="3757613"/>
          <p14:tracePt t="114228" x="6308725" y="3775075"/>
          <p14:tracePt t="114236" x="6318250" y="3784600"/>
          <p14:tracePt t="114244" x="6318250" y="3794125"/>
          <p14:tracePt t="114254" x="6318250" y="3811588"/>
          <p14:tracePt t="114270" x="6326188" y="3840163"/>
          <p14:tracePt t="114286" x="6326188" y="3848100"/>
          <p14:tracePt t="114292" x="6326188" y="3875088"/>
          <p14:tracePt t="114300" x="6326188" y="3884613"/>
          <p14:tracePt t="114316" x="6326188" y="3894138"/>
          <p14:tracePt t="114332" x="6326188" y="3903663"/>
          <p14:tracePt t="114348" x="6326188" y="3921125"/>
          <p14:tracePt t="114356" x="6326188" y="3930650"/>
          <p14:tracePt t="114364" x="6326188" y="3940175"/>
          <p14:tracePt t="114372" x="6326188" y="3957638"/>
          <p14:tracePt t="114380" x="6318250" y="3967163"/>
          <p14:tracePt t="114389" x="6318250" y="3976688"/>
          <p14:tracePt t="114396" x="6308725" y="3984625"/>
          <p14:tracePt t="114404" x="6308725" y="3994150"/>
          <p14:tracePt t="114412" x="6299200" y="4003675"/>
          <p14:tracePt t="114428" x="6299200" y="4013200"/>
          <p14:tracePt t="114444" x="6281738" y="4040188"/>
          <p14:tracePt t="114469" x="6272213" y="4049713"/>
          <p14:tracePt t="114485" x="6262688" y="4057650"/>
          <p14:tracePt t="114492" x="6245225" y="4076700"/>
          <p14:tracePt t="114499" x="6218238" y="4103688"/>
          <p14:tracePt t="114508" x="6199188" y="4122738"/>
          <p14:tracePt t="114516" x="6162675" y="4140200"/>
          <p14:tracePt t="114524" x="6135688" y="4167188"/>
          <p14:tracePt t="114532" x="6089650" y="4176713"/>
          <p14:tracePt t="114540" x="6062663" y="4195763"/>
          <p14:tracePt t="114548" x="6035675" y="4213225"/>
          <p14:tracePt t="114556" x="6026150" y="4222750"/>
          <p14:tracePt t="114564" x="5999163" y="4222750"/>
          <p14:tracePt t="114573" x="5980113" y="4240213"/>
          <p14:tracePt t="114589" x="5972175" y="4249738"/>
          <p14:tracePt t="114596" x="5953125" y="4249738"/>
          <p14:tracePt t="114604" x="5943600" y="4249738"/>
          <p14:tracePt t="114621" x="5935663" y="4249738"/>
          <p14:tracePt t="114628" x="5916613" y="4249738"/>
          <p14:tracePt t="114637" x="5899150" y="4249738"/>
          <p14:tracePt t="114644" x="5853113" y="4249738"/>
          <p14:tracePt t="114654" x="5797550" y="4249738"/>
          <p14:tracePt t="114660" x="5724525" y="4249738"/>
          <p14:tracePt t="114670" x="5616575" y="4232275"/>
          <p14:tracePt t="114676" x="5534025" y="4232275"/>
          <p14:tracePt t="114686" x="5478463" y="4232275"/>
          <p14:tracePt t="114692" x="5405438" y="4232275"/>
          <p14:tracePt t="114700" x="5378450" y="4213225"/>
          <p14:tracePt t="114708" x="5341938" y="4176713"/>
          <p14:tracePt t="114756" x="5334000" y="4176713"/>
          <p14:tracePt t="114772" x="5334000" y="4159250"/>
          <p14:tracePt t="114780" x="5334000" y="4149725"/>
          <p14:tracePt t="114788" x="5334000" y="4140200"/>
          <p14:tracePt t="114796" x="5334000" y="4113213"/>
          <p14:tracePt t="114804" x="5334000" y="4103688"/>
          <p14:tracePt t="114821" x="5334000" y="4094163"/>
          <p14:tracePt t="114852" x="5334000" y="4076700"/>
          <p14:tracePt t="114932" x="5334000" y="4057650"/>
          <p14:tracePt t="114940" x="5334000" y="4049713"/>
          <p14:tracePt t="114948" x="5334000" y="4030663"/>
          <p14:tracePt t="114956" x="5334000" y="4021138"/>
          <p14:tracePt t="115324" x="5334000" y="3967163"/>
          <p14:tracePt t="115332" x="5334000" y="3930650"/>
          <p14:tracePt t="115339" x="5334000" y="3875088"/>
          <p14:tracePt t="115347" x="5334000" y="3803650"/>
          <p14:tracePt t="115355" x="5334000" y="3711575"/>
          <p14:tracePt t="115363" x="5334000" y="3602038"/>
          <p14:tracePt t="115371" x="5334000" y="3529013"/>
          <p14:tracePt t="115379" x="5334000" y="3438525"/>
          <p14:tracePt t="115387" x="5334000" y="3328988"/>
          <p14:tracePt t="115395" x="5334000" y="3182938"/>
          <p14:tracePt t="115403" x="5305425" y="3054350"/>
          <p14:tracePt t="115412" x="5287963" y="2954338"/>
          <p14:tracePt t="115420" x="5278438" y="2863850"/>
          <p14:tracePt t="115428" x="5278438" y="2771775"/>
          <p14:tracePt t="115437" x="5260975" y="2708275"/>
          <p14:tracePt t="115444" x="5260975" y="2654300"/>
          <p14:tracePt t="115454" x="5260975" y="2644775"/>
          <p14:tracePt t="115460" x="5260975" y="2571750"/>
          <p14:tracePt t="115472" x="5260975" y="2544763"/>
          <p14:tracePt t="115476" x="5260975" y="2508250"/>
          <p14:tracePt t="115487" x="5260975" y="2462213"/>
          <p14:tracePt t="115492" x="5260975" y="2435225"/>
          <p14:tracePt t="115500" x="5251450" y="2408238"/>
          <p14:tracePt t="115508" x="5241925" y="2398713"/>
          <p14:tracePt t="115516" x="5241925" y="2379663"/>
          <p14:tracePt t="115524" x="5241925" y="2362200"/>
          <p14:tracePt t="115532" x="5241925" y="2352675"/>
          <p14:tracePt t="115540" x="5232400" y="2335213"/>
          <p14:tracePt t="115548" x="5232400" y="2325688"/>
          <p14:tracePt t="115700" x="5205413" y="2325688"/>
          <p14:tracePt t="115707" x="5141913" y="2343150"/>
          <p14:tracePt t="115715" x="5041900" y="2343150"/>
          <p14:tracePt t="115723" x="4932363" y="2362200"/>
          <p14:tracePt t="115731" x="4803775" y="2389188"/>
          <p14:tracePt t="115739" x="4640263" y="2398713"/>
          <p14:tracePt t="115747" x="4494213" y="2416175"/>
          <p14:tracePt t="115755" x="4330700" y="2416175"/>
          <p14:tracePt t="115764" x="4165600" y="2462213"/>
          <p14:tracePt t="115771" x="4011613" y="2481263"/>
          <p14:tracePt t="115779" x="3829050" y="2489200"/>
          <p14:tracePt t="115787" x="3673475" y="2489200"/>
          <p14:tracePt t="115795" x="3490913" y="2489200"/>
          <p14:tracePt t="115803" x="3346450" y="2489200"/>
          <p14:tracePt t="115811" x="3181350" y="2508250"/>
          <p14:tracePt t="115819" x="3071813" y="2508250"/>
          <p14:tracePt t="115827" x="2962275" y="2508250"/>
          <p14:tracePt t="115835" x="2871788" y="2508250"/>
          <p14:tracePt t="115843" x="2825750" y="2508250"/>
          <p14:tracePt t="115851" x="2771775" y="2535238"/>
          <p14:tracePt t="115859" x="2752725" y="2535238"/>
          <p14:tracePt t="115869" x="2725738" y="2544763"/>
          <p14:tracePt t="115876" x="2679700" y="2544763"/>
          <p14:tracePt t="115887" x="2652713" y="2544763"/>
          <p14:tracePt t="115892" x="2606675" y="2544763"/>
          <p14:tracePt t="115900" x="2579688" y="2544763"/>
          <p14:tracePt t="115908" x="2543175" y="2554288"/>
          <p14:tracePt t="115916" x="2506663" y="2554288"/>
          <p14:tracePt t="115924" x="2452688" y="2562225"/>
          <p14:tracePt t="115932" x="2425700" y="2562225"/>
          <p14:tracePt t="115940" x="2397125" y="2562225"/>
          <p14:tracePt t="115948" x="2370138" y="2562225"/>
          <p14:tracePt t="115956" x="2360613" y="2562225"/>
          <p14:tracePt t="115964" x="2352675" y="2562225"/>
          <p14:tracePt t="115980" x="2333625" y="2562225"/>
          <p14:tracePt t="116020" x="2324100" y="2562225"/>
          <p14:tracePt t="116028" x="2316163" y="2562225"/>
          <p14:tracePt t="116044" x="2297113" y="2562225"/>
          <p14:tracePt t="116052" x="2279650" y="2562225"/>
          <p14:tracePt t="116060" x="2270125" y="2562225"/>
          <p14:tracePt t="116070" x="2251075" y="2562225"/>
          <p14:tracePt t="116076" x="2233613" y="2562225"/>
          <p14:tracePt t="116108" x="2224088" y="2562225"/>
          <p14:tracePt t="116188" x="2214563" y="2571750"/>
          <p14:tracePt t="116220" x="2214563" y="2598738"/>
          <p14:tracePt t="116228" x="2197100" y="2654300"/>
          <p14:tracePt t="116236" x="2187575" y="2671763"/>
          <p14:tracePt t="116244" x="2187575" y="2698750"/>
          <p14:tracePt t="116253" x="2187575" y="2735263"/>
          <p14:tracePt t="116260" x="2187575" y="2771775"/>
          <p14:tracePt t="116269" x="2187575" y="2790825"/>
          <p14:tracePt t="116276" x="2187575" y="2827338"/>
          <p14:tracePt t="116285" x="2187575" y="2844800"/>
          <p14:tracePt t="116292" x="2187575" y="2890838"/>
          <p14:tracePt t="116300" x="2187575" y="2927350"/>
          <p14:tracePt t="116308" x="2187575" y="2946400"/>
          <p14:tracePt t="116316" x="2187575" y="2990850"/>
          <p14:tracePt t="116324" x="2187575" y="3000375"/>
          <p14:tracePt t="116332" x="2187575" y="3017838"/>
          <p14:tracePt t="116340" x="2187575" y="3036888"/>
          <p14:tracePt t="116348" x="2187575" y="3082925"/>
          <p14:tracePt t="116356" x="2187575" y="3109913"/>
          <p14:tracePt t="116364" x="2187575" y="3136900"/>
          <p14:tracePt t="116372" x="2187575" y="3163888"/>
          <p14:tracePt t="116380" x="2187575" y="3182938"/>
          <p14:tracePt t="116388" x="2187575" y="3219450"/>
          <p14:tracePt t="116396" x="2187575" y="3236913"/>
          <p14:tracePt t="116403" x="2187575" y="3265488"/>
          <p14:tracePt t="116412" x="2187575" y="3273425"/>
          <p14:tracePt t="116428" x="2187575" y="3292475"/>
          <p14:tracePt t="116437" x="2187575" y="3302000"/>
          <p14:tracePt t="116444" x="2187575" y="3309938"/>
          <p14:tracePt t="116460" x="2187575" y="3319463"/>
          <p14:tracePt t="116613" x="2187575" y="3309938"/>
          <p14:tracePt t="116620" x="2187575" y="3228975"/>
          <p14:tracePt t="116628" x="2187575" y="3173413"/>
          <p14:tracePt t="116638" x="2197100" y="3127375"/>
          <p14:tracePt t="116644" x="2214563" y="3082925"/>
          <p14:tracePt t="116654" x="2224088" y="3017838"/>
          <p14:tracePt t="116660" x="2243138" y="2982913"/>
          <p14:tracePt t="116671" x="2251075" y="2954338"/>
          <p14:tracePt t="116676" x="2251075" y="2917825"/>
          <p14:tracePt t="116687" x="2260600" y="2900363"/>
          <p14:tracePt t="116692" x="2270125" y="2873375"/>
          <p14:tracePt t="116700" x="2270125" y="2836863"/>
          <p14:tracePt t="116708" x="2297113" y="2808288"/>
          <p14:tracePt t="116716" x="2306638" y="2800350"/>
          <p14:tracePt t="116732" x="2306638" y="2781300"/>
          <p14:tracePt t="116829" x="2306638" y="2771775"/>
          <p14:tracePt t="116836" x="2397125" y="2763838"/>
          <p14:tracePt t="116844" x="2616200" y="2763838"/>
          <p14:tracePt t="116853" x="2844800" y="2763838"/>
          <p14:tracePt t="116860" x="3181350" y="2763838"/>
          <p14:tracePt t="116870" x="3482975" y="2763838"/>
          <p14:tracePt t="116876" x="3892550" y="2735263"/>
          <p14:tracePt t="116887" x="4230688" y="2735263"/>
          <p14:tracePt t="116892" x="4457700" y="2735263"/>
          <p14:tracePt t="116901" x="4686300" y="2735263"/>
          <p14:tracePt t="116908" x="4832350" y="2735263"/>
          <p14:tracePt t="116916" x="4905375" y="2708275"/>
          <p14:tracePt t="116924" x="4968875" y="2698750"/>
          <p14:tracePt t="117171" x="4968875" y="2717800"/>
          <p14:tracePt t="117179" x="4968875" y="2754313"/>
          <p14:tracePt t="117187" x="4968875" y="2800350"/>
          <p14:tracePt t="117195" x="4968875" y="2836863"/>
          <p14:tracePt t="117204" x="4949825" y="2900363"/>
          <p14:tracePt t="117211" x="4941888" y="2954338"/>
          <p14:tracePt t="117220" x="4905375" y="3036888"/>
          <p14:tracePt t="117227" x="4905375" y="3082925"/>
          <p14:tracePt t="117235" x="4886325" y="3136900"/>
          <p14:tracePt t="117243" x="4886325" y="3192463"/>
          <p14:tracePt t="117252" x="4876800" y="3236913"/>
          <p14:tracePt t="117270" x="4876800" y="3255963"/>
          <p14:tracePt t="117276" x="4876800" y="3265488"/>
          <p14:tracePt t="117286" x="4876800" y="3282950"/>
          <p14:tracePt t="117364" x="4876800" y="3292475"/>
          <p14:tracePt t="117388" x="4876800" y="3309938"/>
          <p14:tracePt t="117396" x="4876800" y="3338513"/>
          <p14:tracePt t="117404" x="4876800" y="3355975"/>
          <p14:tracePt t="117412" x="4876800" y="3382963"/>
          <p14:tracePt t="117421" x="4876800" y="3402013"/>
          <p14:tracePt t="117428" x="4876800" y="3429000"/>
          <p14:tracePt t="117438" x="4895850" y="3482975"/>
          <p14:tracePt t="117444" x="4932363" y="3538538"/>
          <p14:tracePt t="117454" x="4978400" y="3602038"/>
          <p14:tracePt t="117460" x="5049838" y="3684588"/>
          <p14:tracePt t="117471" x="5114925" y="3748088"/>
          <p14:tracePt t="117476" x="5214938" y="3794125"/>
          <p14:tracePt t="117488" x="5314950" y="3867150"/>
          <p14:tracePt t="117492" x="5414963" y="3921125"/>
          <p14:tracePt t="117500" x="5514975" y="3976688"/>
          <p14:tracePt t="117509" x="5597525" y="4030663"/>
          <p14:tracePt t="117516" x="5643563" y="4067175"/>
          <p14:tracePt t="117524" x="5688013" y="4103688"/>
          <p14:tracePt t="117532" x="5716588" y="4122738"/>
          <p14:tracePt t="117541" x="5743575" y="4140200"/>
          <p14:tracePt t="117557" x="5753100" y="4149725"/>
          <p14:tracePt t="117844" x="5743575" y="4130675"/>
          <p14:tracePt t="117852" x="5680075" y="4113213"/>
          <p14:tracePt t="117860" x="5634038" y="4086225"/>
          <p14:tracePt t="117869" x="5561013" y="4076700"/>
          <p14:tracePt t="117876" x="5514975" y="4067175"/>
          <p14:tracePt t="117887" x="5441950" y="4040188"/>
          <p14:tracePt t="117892" x="5397500" y="4030663"/>
          <p14:tracePt t="117900" x="5360988" y="4021138"/>
          <p14:tracePt t="117908" x="5324475" y="4003675"/>
          <p14:tracePt t="117916" x="5314950" y="4003675"/>
          <p14:tracePt t="117932" x="5297488" y="3984625"/>
          <p14:tracePt t="117973" x="5287963" y="3957638"/>
          <p14:tracePt t="117980" x="5278438" y="3948113"/>
          <p14:tracePt t="117989" x="5260975" y="3930650"/>
          <p14:tracePt t="117997" x="5260975" y="3921125"/>
          <p14:tracePt t="118005" x="5260975" y="3903663"/>
          <p14:tracePt t="118013" x="5260975" y="3894138"/>
          <p14:tracePt t="118022" x="5260975" y="3875088"/>
          <p14:tracePt t="118029" x="5260975" y="3867150"/>
          <p14:tracePt t="118045" x="5260975" y="3857625"/>
          <p14:tracePt t="118085" x="5260975" y="3848100"/>
          <p14:tracePt t="118101" x="5260975" y="3821113"/>
          <p14:tracePt t="118109" x="5260975" y="3811588"/>
          <p14:tracePt t="118117" x="5260975" y="3775075"/>
          <p14:tracePt t="118124" x="5278438" y="3757613"/>
          <p14:tracePt t="118132" x="5305425" y="3730625"/>
          <p14:tracePt t="118140" x="5387975" y="3702050"/>
          <p14:tracePt t="118148" x="5451475" y="3684588"/>
          <p14:tracePt t="118156" x="5524500" y="3648075"/>
          <p14:tracePt t="118164" x="5624513" y="3638550"/>
          <p14:tracePt t="118173" x="5716588" y="3621088"/>
          <p14:tracePt t="118179" x="5797550" y="3592513"/>
          <p14:tracePt t="118187" x="5926138" y="3584575"/>
          <p14:tracePt t="118195" x="6016625" y="3584575"/>
          <p14:tracePt t="118204" x="6108700" y="3584575"/>
          <p14:tracePt t="118211" x="6181725" y="3584575"/>
          <p14:tracePt t="118219" x="6226175" y="3584575"/>
          <p14:tracePt t="118227" x="6245225" y="3584575"/>
          <p14:tracePt t="118235" x="6262688" y="3584575"/>
          <p14:tracePt t="118243" x="6281738" y="3584575"/>
          <p14:tracePt t="118260" x="6281738" y="3592513"/>
          <p14:tracePt t="118271" x="6291263" y="3621088"/>
          <p14:tracePt t="118277" x="6318250" y="3638550"/>
          <p14:tracePt t="118287" x="6326188" y="3684588"/>
          <p14:tracePt t="118293" x="6326188" y="3721100"/>
          <p14:tracePt t="118304" x="6326188" y="3738563"/>
          <p14:tracePt t="118309" x="6326188" y="3794125"/>
          <p14:tracePt t="118317" x="6326188" y="3840163"/>
          <p14:tracePt t="118325" x="6326188" y="3875088"/>
          <p14:tracePt t="118332" x="6326188" y="3930650"/>
          <p14:tracePt t="118340" x="6326188" y="3976688"/>
          <p14:tracePt t="118348" x="6326188" y="4013200"/>
          <p14:tracePt t="118356" x="6326188" y="4049713"/>
          <p14:tracePt t="118364" x="6326188" y="4076700"/>
          <p14:tracePt t="118372" x="6326188" y="4103688"/>
          <p14:tracePt t="118380" x="6326188" y="4130675"/>
          <p14:tracePt t="118389" x="6318250" y="4140200"/>
          <p14:tracePt t="118396" x="6308725" y="4167188"/>
          <p14:tracePt t="118404" x="6299200" y="4176713"/>
          <p14:tracePt t="118412" x="6291263" y="4195763"/>
          <p14:tracePt t="118629" x="6272213" y="4195763"/>
          <p14:tracePt t="118636" x="6262688" y="4203700"/>
          <p14:tracePt t="118644" x="6254750" y="4203700"/>
          <p14:tracePt t="121476" x="6254750" y="4213225"/>
          <p14:tracePt t="121484" x="6080125" y="4213225"/>
          <p14:tracePt t="121492" x="5634038" y="4213225"/>
          <p14:tracePt t="121500" x="5114925" y="4213225"/>
          <p14:tracePt t="121508" x="4594225" y="4213225"/>
          <p14:tracePt t="121516" x="4002088" y="4213225"/>
          <p14:tracePt t="121524" x="3482975" y="4213225"/>
          <p14:tracePt t="121532" x="2962275" y="4203700"/>
          <p14:tracePt t="121540" x="2489200" y="4103688"/>
          <p14:tracePt t="121548" x="2097088" y="4067175"/>
          <p14:tracePt t="121556" x="1860550" y="4049713"/>
          <p14:tracePt t="121564" x="1731963" y="4003675"/>
          <p14:tracePt t="121572" x="1622425" y="3984625"/>
          <p14:tracePt t="121580" x="1604963" y="3984625"/>
          <p14:tracePt t="121587" x="1585913" y="3976688"/>
          <p14:tracePt t="121732" x="1585913" y="3967163"/>
          <p14:tracePt t="121740" x="1585913" y="3957638"/>
          <p14:tracePt t="121748" x="1585913" y="3948113"/>
          <p14:tracePt t="121764" x="1585913" y="3930650"/>
          <p14:tracePt t="121772" x="1585913" y="3911600"/>
          <p14:tracePt t="121836" x="1604963" y="3894138"/>
          <p14:tracePt t="121844" x="1604963" y="3884613"/>
          <p14:tracePt t="121851" x="1622425" y="3867150"/>
          <p14:tracePt t="121860" x="1631950" y="3857625"/>
          <p14:tracePt t="121869" x="1641475" y="3821113"/>
          <p14:tracePt t="121876" x="1658938" y="3803650"/>
          <p14:tracePt t="121885" x="1658938" y="3794125"/>
          <p14:tracePt t="121892" x="1668463" y="3775075"/>
          <p14:tracePt t="121908" x="1695450" y="3730625"/>
          <p14:tracePt t="121924" x="1714500" y="3702050"/>
          <p14:tracePt t="121932" x="1741488" y="3665538"/>
          <p14:tracePt t="121940" x="1758950" y="3648075"/>
          <p14:tracePt t="121948" x="1768475" y="3638550"/>
          <p14:tracePt t="121955" x="1787525" y="3621088"/>
          <p14:tracePt t="121964" x="1814513" y="3602038"/>
          <p14:tracePt t="121972" x="1841500" y="3592513"/>
          <p14:tracePt t="121980" x="1895475" y="3584575"/>
          <p14:tracePt t="121987" x="1960563" y="3584575"/>
          <p14:tracePt t="121996" x="2033588" y="3584575"/>
          <p14:tracePt t="122003" x="2124075" y="3584575"/>
          <p14:tracePt t="122012" x="2179638" y="3584575"/>
          <p14:tracePt t="122020" x="2206625" y="3584575"/>
          <p14:tracePt t="122028" x="2251075" y="3584575"/>
          <p14:tracePt t="122036" x="2279650" y="3592513"/>
          <p14:tracePt t="122044" x="2297113" y="3602038"/>
          <p14:tracePt t="122052" x="2316163" y="3611563"/>
          <p14:tracePt t="122060" x="2343150" y="3621088"/>
          <p14:tracePt t="122076" x="2352675" y="3629025"/>
          <p14:tracePt t="122086" x="2379663" y="3657600"/>
          <p14:tracePt t="122100" x="2397125" y="3675063"/>
          <p14:tracePt t="122108" x="2406650" y="3684588"/>
          <p14:tracePt t="122124" x="2425700" y="3702050"/>
          <p14:tracePt t="122132" x="2443163" y="3721100"/>
          <p14:tracePt t="122140" x="2470150" y="3748088"/>
          <p14:tracePt t="122148" x="2516188" y="3794125"/>
          <p14:tracePt t="122169" x="2562225" y="3857625"/>
          <p14:tracePt t="122172" x="2579688" y="3875088"/>
          <p14:tracePt t="122180" x="2598738" y="3911600"/>
          <p14:tracePt t="122189" x="2606675" y="3948113"/>
          <p14:tracePt t="122196" x="2606675" y="3984625"/>
          <p14:tracePt t="122204" x="2606675" y="4013200"/>
          <p14:tracePt t="122212" x="2616200" y="4040188"/>
          <p14:tracePt t="122221" x="2616200" y="4049713"/>
          <p14:tracePt t="122228" x="2616200" y="4057650"/>
          <p14:tracePt t="122243" x="2616200" y="4076700"/>
          <p14:tracePt t="122300" x="2616200" y="4094163"/>
          <p14:tracePt t="122308" x="2598738" y="4140200"/>
          <p14:tracePt t="122317" x="2579688" y="4159250"/>
          <p14:tracePt t="122324" x="2552700" y="4195763"/>
          <p14:tracePt t="122332" x="2470150" y="4232275"/>
          <p14:tracePt t="122340" x="2443163" y="4259263"/>
          <p14:tracePt t="122348" x="2397125" y="4276725"/>
          <p14:tracePt t="122357" x="2352675" y="4295775"/>
          <p14:tracePt t="122364" x="2324100" y="4303713"/>
          <p14:tracePt t="122373" x="2287588" y="4313238"/>
          <p14:tracePt t="122381" x="2270125" y="4313238"/>
          <p14:tracePt t="122396" x="2260600" y="4313238"/>
          <p14:tracePt t="122467" x="2251075" y="4313238"/>
          <p14:tracePt t="122476" x="2233613" y="4303713"/>
          <p14:tracePt t="122484" x="2224088" y="4303713"/>
          <p14:tracePt t="122492" x="2214563" y="4303713"/>
          <p14:tracePt t="122508" x="2187575" y="4295775"/>
          <p14:tracePt t="122524" x="2170113" y="4295775"/>
          <p14:tracePt t="122548" x="2170113" y="4286250"/>
          <p14:tracePt t="122581" x="2143125" y="4276725"/>
          <p14:tracePt t="122588" x="2143125" y="4268788"/>
          <p14:tracePt t="122596" x="2143125" y="4259263"/>
          <p14:tracePt t="122612" x="2143125" y="4222750"/>
          <p14:tracePt t="122621" x="2143125" y="4195763"/>
          <p14:tracePt t="122628" x="2143125" y="4167188"/>
          <p14:tracePt t="122637" x="2143125" y="4149725"/>
          <p14:tracePt t="122644" x="2143125" y="4130675"/>
          <p14:tracePt t="122654" x="2143125" y="4113213"/>
          <p14:tracePt t="122670" x="2143125" y="4094163"/>
          <p14:tracePt t="122676" x="2143125" y="4086225"/>
          <p14:tracePt t="122687" x="2143125" y="4076700"/>
          <p14:tracePt t="122692" x="2143125" y="4067175"/>
          <p14:tracePt t="122789" x="2170113" y="4067175"/>
          <p14:tracePt t="122797" x="2214563" y="4067175"/>
          <p14:tracePt t="122804" x="2270125" y="4067175"/>
          <p14:tracePt t="122812" x="2297113" y="4067175"/>
          <p14:tracePt t="122820" x="2352675" y="4067175"/>
          <p14:tracePt t="122828" x="2379663" y="4067175"/>
          <p14:tracePt t="122836" x="2425700" y="4067175"/>
          <p14:tracePt t="122852" x="2433638" y="4067175"/>
          <p14:tracePt t="123389" x="2443163" y="4057650"/>
          <p14:tracePt t="123397" x="2443163" y="4021138"/>
          <p14:tracePt t="123404" x="2443163" y="3984625"/>
          <p14:tracePt t="123412" x="2443163" y="3940175"/>
          <p14:tracePt t="123421" x="2443163" y="3921125"/>
          <p14:tracePt t="123429" x="2443163" y="3884613"/>
          <p14:tracePt t="123437" x="2433638" y="3857625"/>
          <p14:tracePt t="123445" x="2433638" y="3840163"/>
          <p14:tracePt t="123454" x="2433638" y="3803650"/>
          <p14:tracePt t="123461" x="2433638" y="3794125"/>
          <p14:tracePt t="123470" x="2425700" y="3748088"/>
          <p14:tracePt t="123477" x="2425700" y="3721100"/>
          <p14:tracePt t="123487" x="2416175" y="3675063"/>
          <p14:tracePt t="123493" x="2389188" y="3629025"/>
          <p14:tracePt t="123504" x="2370138" y="3584575"/>
          <p14:tracePt t="123508" x="2370138" y="3556000"/>
          <p14:tracePt t="123517" x="2360613" y="3511550"/>
          <p14:tracePt t="123526" x="2343150" y="3482975"/>
          <p14:tracePt t="123533" x="2324100" y="3455988"/>
          <p14:tracePt t="123542" x="2316163" y="3411538"/>
          <p14:tracePt t="123548" x="2306638" y="3375025"/>
          <p14:tracePt t="123558" x="2306638" y="3328988"/>
          <p14:tracePt t="123564" x="2297113" y="3282950"/>
          <p14:tracePt t="123573" x="2279650" y="3255963"/>
          <p14:tracePt t="123580" x="2279650" y="3219450"/>
          <p14:tracePt t="123589" x="2260600" y="3155950"/>
          <p14:tracePt t="123596" x="2260600" y="3100388"/>
          <p14:tracePt t="123605" x="2251075" y="3063875"/>
          <p14:tracePt t="123613" x="2251075" y="3017838"/>
          <p14:tracePt t="123620" x="2251075" y="2990850"/>
          <p14:tracePt t="123628" x="2251075" y="2963863"/>
          <p14:tracePt t="123637" x="2251075" y="2946400"/>
          <p14:tracePt t="123645" x="2243138" y="2900363"/>
          <p14:tracePt t="123653" x="2243138" y="2890838"/>
          <p14:tracePt t="123660" x="2243138" y="2881313"/>
          <p14:tracePt t="123670" x="2243138" y="2873375"/>
          <p14:tracePt t="123687" x="2233613" y="2863850"/>
          <p14:tracePt t="123861" x="2224088" y="2844800"/>
          <p14:tracePt t="123868" x="2224088" y="2836863"/>
          <p14:tracePt t="123875" x="2224088" y="2817813"/>
          <p14:tracePt t="123891" x="2243138" y="2781300"/>
          <p14:tracePt t="123900" x="2270125" y="2763838"/>
          <p14:tracePt t="123907" x="2306638" y="2763838"/>
          <p14:tracePt t="123917" x="2379663" y="2754313"/>
          <p14:tracePt t="123924" x="2433638" y="2754313"/>
          <p14:tracePt t="123932" x="2452688" y="2754313"/>
          <p14:tracePt t="123940" x="2533650" y="2754313"/>
          <p14:tracePt t="123948" x="2616200" y="2744788"/>
          <p14:tracePt t="123956" x="2679700" y="2717800"/>
          <p14:tracePt t="123964" x="2752725" y="2708275"/>
          <p14:tracePt t="123973" x="2798763" y="2708275"/>
          <p14:tracePt t="123980" x="2852738" y="2690813"/>
          <p14:tracePt t="123989" x="2908300" y="2690813"/>
          <p14:tracePt t="123996" x="2944813" y="2690813"/>
          <p14:tracePt t="124005" x="2962275" y="2690813"/>
          <p14:tracePt t="124012" x="3008313" y="2690813"/>
          <p14:tracePt t="124020" x="3044825" y="2690813"/>
          <p14:tracePt t="124028" x="3071813" y="2690813"/>
          <p14:tracePt t="124037" x="3117850" y="2690813"/>
          <p14:tracePt t="124044" x="3171825" y="2690813"/>
          <p14:tracePt t="124055" x="3244850" y="2690813"/>
          <p14:tracePt t="124060" x="3354388" y="2690813"/>
          <p14:tracePt t="124069" x="3500438" y="2690813"/>
          <p14:tracePt t="124076" x="3683000" y="2690813"/>
          <p14:tracePt t="124087" x="3865563" y="2690813"/>
          <p14:tracePt t="124092" x="4048125" y="2690813"/>
          <p14:tracePt t="124102" x="4202113" y="2690813"/>
          <p14:tracePt t="124108" x="4348163" y="2690813"/>
          <p14:tracePt t="124117" x="4476750" y="2690813"/>
          <p14:tracePt t="124124" x="4521200" y="2681288"/>
          <p14:tracePt t="124132" x="4567238" y="2662238"/>
          <p14:tracePt t="124140" x="4586288" y="2654300"/>
          <p14:tracePt t="124148" x="4594225" y="2654300"/>
          <p14:tracePt t="124276" x="4603750" y="2644775"/>
          <p14:tracePt t="124283" x="4603750" y="2625725"/>
          <p14:tracePt t="124291" x="4603750" y="2617788"/>
          <p14:tracePt t="124315" x="4603750" y="2608263"/>
          <p14:tracePt t="124340" x="4603750" y="2598738"/>
          <p14:tracePt t="124404" x="4594225" y="2562225"/>
          <p14:tracePt t="124412" x="4586288" y="2535238"/>
          <p14:tracePt t="124420" x="4576763" y="2498725"/>
          <p14:tracePt t="124428" x="4576763" y="2416175"/>
          <p14:tracePt t="124437" x="4557713" y="2343150"/>
          <p14:tracePt t="124444" x="4549775" y="2252663"/>
          <p14:tracePt t="124452" x="4521200" y="2152650"/>
          <p14:tracePt t="124460" x="4503738" y="2097088"/>
          <p14:tracePt t="124469" x="4503738" y="1987550"/>
          <p14:tracePt t="124476" x="4503738" y="1897063"/>
          <p14:tracePt t="124486" x="4476750" y="1797050"/>
          <p14:tracePt t="124492" x="4476750" y="1724025"/>
          <p14:tracePt t="124502" x="4476750" y="1668463"/>
          <p14:tracePt t="124508" x="4476750" y="1577975"/>
          <p14:tracePt t="124516" x="4476750" y="1531938"/>
          <p14:tracePt t="124524" x="4476750" y="1504950"/>
          <p14:tracePt t="124532" x="4476750" y="1458913"/>
          <p14:tracePt t="124548" x="4476750" y="1449388"/>
          <p14:tracePt t="125308" x="4476750" y="1458913"/>
          <p14:tracePt t="125316" x="4457700" y="1477963"/>
          <p14:tracePt t="125331" x="4448175" y="1485900"/>
          <p14:tracePt t="125460" x="4448175" y="1550988"/>
          <p14:tracePt t="125468" x="4421188" y="1651000"/>
          <p14:tracePt t="125476" x="4384675" y="1724025"/>
          <p14:tracePt t="125485" x="4367213" y="1824038"/>
          <p14:tracePt t="125492" x="4330700" y="1951038"/>
          <p14:tracePt t="125502" x="4303713" y="2033588"/>
          <p14:tracePt t="125508" x="4275138" y="2143125"/>
          <p14:tracePt t="125516" x="4248150" y="2243138"/>
          <p14:tracePt t="125524" x="4230688" y="2316163"/>
          <p14:tracePt t="125532" x="4221163" y="2352675"/>
          <p14:tracePt t="125540" x="4202113" y="2379663"/>
          <p14:tracePt t="125603" x="4194175" y="2379663"/>
          <p14:tracePt t="125611" x="4184650" y="2362200"/>
          <p14:tracePt t="125628" x="4184650" y="2352675"/>
          <p14:tracePt t="125636" x="4184650" y="2335213"/>
          <p14:tracePt t="125852" x="4184650" y="2325688"/>
          <p14:tracePt t="125859" x="4221163" y="2270125"/>
          <p14:tracePt t="125867" x="4275138" y="2170113"/>
          <p14:tracePt t="125875" x="4330700" y="2043113"/>
          <p14:tracePt t="125883" x="4376738" y="1979613"/>
          <p14:tracePt t="125891" x="4430713" y="1887538"/>
          <p14:tracePt t="125900" x="4484688" y="1797050"/>
          <p14:tracePt t="125907" x="4540250" y="1697038"/>
          <p14:tracePt t="125915" x="4549775" y="1631950"/>
          <p14:tracePt t="125923" x="4576763" y="1568450"/>
          <p14:tracePt t="125932" x="4603750" y="1522413"/>
          <p14:tracePt t="125940" x="4613275" y="1495425"/>
          <p14:tracePt t="125948" x="4622800" y="1477963"/>
          <p14:tracePt t="125956" x="4630738" y="1458913"/>
          <p14:tracePt t="126076" x="4630738" y="1477963"/>
          <p14:tracePt t="126083" x="4630738" y="1495425"/>
          <p14:tracePt t="126091" x="4630738" y="1514475"/>
          <p14:tracePt t="126099" x="4630738" y="1522413"/>
          <p14:tracePt t="126107" x="4649788" y="1541463"/>
          <p14:tracePt t="126115" x="4659313" y="1550988"/>
          <p14:tracePt t="126148" x="4659313" y="1558925"/>
          <p14:tracePt t="126203" x="4676775" y="1568450"/>
          <p14:tracePt t="126211" x="4686300" y="1568450"/>
          <p14:tracePt t="126219" x="4695825" y="1577975"/>
          <p14:tracePt t="126227" x="4730750" y="1624013"/>
          <p14:tracePt t="126236" x="4776788" y="1641475"/>
          <p14:tracePt t="126244" x="4840288" y="1668463"/>
          <p14:tracePt t="126253" x="4859338" y="1687513"/>
          <p14:tracePt t="126260" x="4895850" y="1714500"/>
          <p14:tracePt t="126269" x="4922838" y="1731963"/>
          <p14:tracePt t="126276" x="4932363" y="1731963"/>
          <p14:tracePt t="127060" x="4932363" y="1760538"/>
          <p14:tracePt t="127067" x="4905375" y="1787525"/>
          <p14:tracePt t="127076" x="4886325" y="1797050"/>
          <p14:tracePt t="127084" x="4832350" y="1804988"/>
          <p14:tracePt t="127092" x="4786313" y="1824038"/>
          <p14:tracePt t="127102" x="4759325" y="1824038"/>
          <p14:tracePt t="127108" x="4730750" y="1833563"/>
          <p14:tracePt t="127116" x="4703763" y="1833563"/>
          <p14:tracePt t="127124" x="4686300" y="1833563"/>
          <p14:tracePt t="127132" x="4667250" y="1841500"/>
          <p14:tracePt t="127140" x="4659313" y="1841500"/>
          <p14:tracePt t="127156" x="4640263" y="1851025"/>
          <p14:tracePt t="127276" x="4640263" y="1833563"/>
          <p14:tracePt t="127283" x="4640263" y="1824038"/>
          <p14:tracePt t="127291" x="4640263" y="1804988"/>
          <p14:tracePt t="127299" x="4640263" y="1778000"/>
          <p14:tracePt t="127307" x="4630738" y="1760538"/>
          <p14:tracePt t="127315" x="4630738" y="1731963"/>
          <p14:tracePt t="127323" x="4630738" y="1724025"/>
          <p14:tracePt t="127331" x="4613275" y="1697038"/>
          <p14:tracePt t="127340" x="4613275" y="1687513"/>
          <p14:tracePt t="127348" x="4613275" y="1677988"/>
          <p14:tracePt t="127356" x="4603750" y="1677988"/>
          <p14:tracePt t="127364" x="4594225" y="1668463"/>
          <p14:tracePt t="127372" x="4594225" y="1651000"/>
          <p14:tracePt t="127380" x="4594225" y="1641475"/>
          <p14:tracePt t="127388" x="4594225" y="1631950"/>
          <p14:tracePt t="127396" x="4594225" y="1614488"/>
          <p14:tracePt t="127412" x="4594225" y="1604963"/>
          <p14:tracePt t="127515" x="4594225" y="1595438"/>
          <p14:tracePt t="127796" x="4594225" y="1587500"/>
          <p14:tracePt t="127811" x="4613275" y="1587500"/>
          <p14:tracePt t="127819" x="4622800" y="1587500"/>
          <p14:tracePt t="127827" x="4659313" y="1595438"/>
          <p14:tracePt t="127835" x="4667250" y="1604963"/>
          <p14:tracePt t="127843" x="4686300" y="1624013"/>
          <p14:tracePt t="127853" x="4713288" y="1631950"/>
          <p14:tracePt t="127859" x="4722813" y="1641475"/>
          <p14:tracePt t="127867" x="4740275" y="1660525"/>
          <p14:tracePt t="128140" x="4749800" y="1668463"/>
          <p14:tracePt t="128164" x="4749800" y="1677988"/>
          <p14:tracePt t="128172" x="4749800" y="1687513"/>
          <p14:tracePt t="128179" x="4749800" y="1697038"/>
          <p14:tracePt t="128203" x="4749800" y="1704975"/>
          <p14:tracePt t="128211" x="4749800" y="1724025"/>
          <p14:tracePt t="128236" x="4749800" y="1731963"/>
          <p14:tracePt t="128244" x="4749800" y="1741488"/>
          <p14:tracePt t="128268" x="4749800" y="1760538"/>
          <p14:tracePt t="131420" x="4749800" y="1814513"/>
          <p14:tracePt t="131427" x="4749800" y="1860550"/>
          <p14:tracePt t="131435" x="4730750" y="1878013"/>
          <p14:tracePt t="131443" x="4713288" y="1933575"/>
          <p14:tracePt t="131452" x="4686300" y="1960563"/>
          <p14:tracePt t="131460" x="4667250" y="2006600"/>
          <p14:tracePt t="131468" x="4613275" y="2089150"/>
          <p14:tracePt t="131476" x="4557713" y="2189163"/>
          <p14:tracePt t="131485" x="4513263" y="2270125"/>
          <p14:tracePt t="131492" x="4457700" y="2352675"/>
          <p14:tracePt t="131502" x="4367213" y="2471738"/>
          <p14:tracePt t="131508" x="4311650" y="2571750"/>
          <p14:tracePt t="131518" x="4221163" y="2708275"/>
          <p14:tracePt t="131524" x="4165600" y="2808288"/>
          <p14:tracePt t="131532" x="4094163" y="2890838"/>
          <p14:tracePt t="131540" x="4029075" y="2990850"/>
          <p14:tracePt t="131548" x="3938588" y="3073400"/>
          <p14:tracePt t="131556" x="3875088" y="3155950"/>
          <p14:tracePt t="131564" x="3810000" y="3192463"/>
          <p14:tracePt t="131572" x="3738563" y="3265488"/>
          <p14:tracePt t="131580" x="3673475" y="3302000"/>
          <p14:tracePt t="131588" x="3592513" y="3355975"/>
          <p14:tracePt t="131596" x="3563938" y="3375025"/>
          <p14:tracePt t="131604" x="3527425" y="3402013"/>
          <p14:tracePt t="131612" x="3509963" y="3429000"/>
          <p14:tracePt t="131621" x="3482975" y="3446463"/>
          <p14:tracePt t="131628" x="3473450" y="3455988"/>
          <p14:tracePt t="131636" x="3455988" y="3475038"/>
          <p14:tracePt t="131644" x="3436938" y="3482975"/>
          <p14:tracePt t="131660" x="3419475" y="3502025"/>
          <p14:tracePt t="131668" x="3419475" y="3511550"/>
          <p14:tracePt t="131676" x="3409950" y="3519488"/>
          <p14:tracePt t="131684" x="3400425" y="3529013"/>
          <p14:tracePt t="131692" x="3390900" y="3538538"/>
          <p14:tracePt t="131701" x="3382963" y="3538538"/>
          <p14:tracePt t="131779" x="3382963" y="3556000"/>
          <p14:tracePt t="131795" x="3346450" y="3584575"/>
          <p14:tracePt t="131804" x="3336925" y="3584575"/>
          <p14:tracePt t="131812" x="3309938" y="3602038"/>
          <p14:tracePt t="131819" x="3281363" y="3629025"/>
          <p14:tracePt t="131827" x="3254375" y="3638550"/>
          <p14:tracePt t="131835" x="3217863" y="3657600"/>
          <p14:tracePt t="131843" x="3200400" y="3657600"/>
          <p14:tracePt t="131851" x="3200400" y="3665538"/>
          <p14:tracePt t="131859" x="3190875" y="3675063"/>
          <p14:tracePt t="131868" x="3154363" y="3684588"/>
          <p14:tracePt t="131876" x="3117850" y="3702050"/>
          <p14:tracePt t="131884" x="3090863" y="3721100"/>
          <p14:tracePt t="131892" x="3063875" y="3721100"/>
          <p14:tracePt t="131902" x="3044825" y="3730625"/>
          <p14:tracePt t="131908" x="2998788" y="3730625"/>
          <p14:tracePt t="131918" x="2971800" y="3730625"/>
          <p14:tracePt t="131924" x="2944813" y="3730625"/>
          <p14:tracePt t="131932" x="2917825" y="3730625"/>
          <p14:tracePt t="131940" x="2871788" y="3730625"/>
          <p14:tracePt t="131948" x="2844800" y="3748088"/>
          <p14:tracePt t="131956" x="2825750" y="3748088"/>
          <p14:tracePt t="131964" x="2817813" y="3748088"/>
          <p14:tracePt t="131972" x="2808288" y="3748088"/>
          <p14:tracePt t="131980" x="2798763" y="3757613"/>
          <p14:tracePt t="131996" x="2781300" y="3757613"/>
          <p14:tracePt t="132004" x="2781300" y="3767138"/>
          <p14:tracePt t="132012" x="2771775" y="3767138"/>
          <p14:tracePt t="132020" x="2752725" y="3775075"/>
          <p14:tracePt t="132028" x="2735263" y="3775075"/>
          <p14:tracePt t="132036" x="2698750" y="3803650"/>
          <p14:tracePt t="132051" x="2662238" y="3811588"/>
          <p14:tracePt t="132060" x="2643188" y="3830638"/>
          <p14:tracePt t="132068" x="2579688" y="3848100"/>
          <p14:tracePt t="132076" x="2562225" y="3857625"/>
          <p14:tracePt t="132084" x="2533650" y="3867150"/>
          <p14:tracePt t="132092" x="2525713" y="3867150"/>
          <p14:tracePt t="132101" x="2516188" y="3875088"/>
          <p14:tracePt t="132171" x="2489200" y="3884613"/>
          <p14:tracePt t="132180" x="2479675" y="3894138"/>
          <p14:tracePt t="132187" x="2470150" y="3911600"/>
          <p14:tracePt t="132195" x="2443163" y="3921125"/>
          <p14:tracePt t="132203" x="2425700" y="3940175"/>
          <p14:tracePt t="132211" x="2397125" y="3948113"/>
          <p14:tracePt t="132219" x="2389188" y="3948113"/>
          <p14:tracePt t="132228" x="2370138" y="3957638"/>
          <p14:tracePt t="132236" x="2360613" y="3957638"/>
          <p14:tracePt t="132244" x="2352675" y="3957638"/>
          <p14:tracePt t="132252" x="2343150" y="3957638"/>
          <p14:tracePt t="132340" x="2316163" y="3930650"/>
          <p14:tracePt t="132349" x="2306638" y="3903663"/>
          <p14:tracePt t="132356" x="2297113" y="3857625"/>
          <p14:tracePt t="132364" x="2297113" y="3840163"/>
          <p14:tracePt t="132372" x="2297113" y="3784600"/>
          <p14:tracePt t="132380" x="2287588" y="3757613"/>
          <p14:tracePt t="132388" x="2287588" y="3730625"/>
          <p14:tracePt t="132396" x="2287588" y="3684588"/>
          <p14:tracePt t="132405" x="2287588" y="3657600"/>
          <p14:tracePt t="132412" x="2287588" y="3629025"/>
          <p14:tracePt t="132421" x="2287588" y="3592513"/>
          <p14:tracePt t="132428" x="2287588" y="3584575"/>
          <p14:tracePt t="132435" x="2287588" y="3548063"/>
          <p14:tracePt t="132443" x="2287588" y="3538538"/>
          <p14:tracePt t="132451" x="2306638" y="3502025"/>
          <p14:tracePt t="132459" x="2316163" y="3492500"/>
          <p14:tracePt t="132483" x="2316163" y="3482975"/>
          <p14:tracePt t="132491" x="2324100" y="3482975"/>
          <p14:tracePt t="132564" x="2343150" y="3475038"/>
          <p14:tracePt t="132588" x="2352675" y="3455988"/>
          <p14:tracePt t="132604" x="2360613" y="3455988"/>
          <p14:tracePt t="132628" x="2379663" y="3465513"/>
          <p14:tracePt t="132636" x="2397125" y="3492500"/>
          <p14:tracePt t="132644" x="2406650" y="3511550"/>
          <p14:tracePt t="132652" x="2416175" y="3538538"/>
          <p14:tracePt t="132660" x="2443163" y="3584575"/>
          <p14:tracePt t="132668" x="2443163" y="3611563"/>
          <p14:tracePt t="132676" x="2452688" y="3657600"/>
          <p14:tracePt t="132692" x="2462213" y="3665538"/>
          <p14:tracePt t="132780" x="2462213" y="3675063"/>
          <p14:tracePt t="132804" x="2433638" y="3711575"/>
          <p14:tracePt t="132813" x="2425700" y="3721100"/>
          <p14:tracePt t="132828" x="2416175" y="3721100"/>
          <p14:tracePt t="132964" x="2462213" y="3721100"/>
          <p14:tracePt t="132971" x="2616200" y="3721100"/>
          <p14:tracePt t="132979" x="2844800" y="3721100"/>
          <p14:tracePt t="132987" x="3063875" y="3721100"/>
          <p14:tracePt t="132995" x="3363913" y="3721100"/>
          <p14:tracePt t="133003" x="3629025" y="3721100"/>
          <p14:tracePt t="133011" x="3929063" y="3721100"/>
          <p14:tracePt t="133019" x="4267200" y="3721100"/>
          <p14:tracePt t="133027" x="4467225" y="3721100"/>
          <p14:tracePt t="133035" x="4686300" y="3721100"/>
          <p14:tracePt t="133043" x="4849813" y="3721100"/>
          <p14:tracePt t="133051" x="4995863" y="3721100"/>
          <p14:tracePt t="133060" x="5049838" y="3721100"/>
          <p14:tracePt t="133068" x="5105400" y="3721100"/>
          <p14:tracePt t="133276" x="5122863" y="3721100"/>
          <p14:tracePt t="133284" x="5132388" y="3721100"/>
          <p14:tracePt t="133364" x="5141913" y="3730625"/>
          <p14:tracePt t="133380" x="5141913" y="3738563"/>
          <p14:tracePt t="133388" x="5141913" y="3757613"/>
          <p14:tracePt t="133396" x="5122863" y="3803650"/>
          <p14:tracePt t="133404" x="5114925" y="3803650"/>
          <p14:tracePt t="133412" x="5095875" y="3811588"/>
          <p14:tracePt t="133444" x="5086350" y="3811588"/>
          <p14:tracePt t="133468" x="5078413" y="3811588"/>
          <p14:tracePt t="133525" x="5068888" y="3811588"/>
          <p14:tracePt t="133532" x="5068888" y="3794125"/>
          <p14:tracePt t="133540" x="5068888" y="3757613"/>
          <p14:tracePt t="133548" x="5068888" y="3702050"/>
          <p14:tracePt t="133556" x="5068888" y="3684588"/>
          <p14:tracePt t="133564" x="5068888" y="3638550"/>
          <p14:tracePt t="133572" x="5068888" y="3611563"/>
          <p14:tracePt t="133580" x="5078413" y="3592513"/>
          <p14:tracePt t="133588" x="5095875" y="3575050"/>
          <p14:tracePt t="133596" x="5105400" y="3556000"/>
          <p14:tracePt t="133605" x="5141913" y="3529013"/>
          <p14:tracePt t="133612" x="5159375" y="3519488"/>
          <p14:tracePt t="133620" x="5214938" y="3492500"/>
          <p14:tracePt t="133628" x="5232400" y="3492500"/>
          <p14:tracePt t="133636" x="5260975" y="3475038"/>
          <p14:tracePt t="133644" x="5297488" y="3465513"/>
          <p14:tracePt t="133652" x="5314950" y="3465513"/>
          <p14:tracePt t="133660" x="5351463" y="3465513"/>
          <p14:tracePt t="133669" x="5378450" y="3465513"/>
          <p14:tracePt t="133676" x="5414963" y="3465513"/>
          <p14:tracePt t="133685" x="5441950" y="3465513"/>
          <p14:tracePt t="133692" x="5497513" y="3465513"/>
          <p14:tracePt t="133702" x="5534025" y="3465513"/>
          <p14:tracePt t="133708" x="5561013" y="3465513"/>
          <p14:tracePt t="133718" x="5607050" y="3475038"/>
          <p14:tracePt t="133724" x="5670550" y="3492500"/>
          <p14:tracePt t="133732" x="5688013" y="3492500"/>
          <p14:tracePt t="133740" x="5716588" y="3502025"/>
          <p14:tracePt t="133748" x="5724525" y="3502025"/>
          <p14:tracePt t="133756" x="5734050" y="3511550"/>
          <p14:tracePt t="133772" x="5753100" y="3519488"/>
          <p14:tracePt t="133780" x="5753100" y="3529013"/>
          <p14:tracePt t="133788" x="5753100" y="3548063"/>
          <p14:tracePt t="133804" x="5753100" y="3575050"/>
          <p14:tracePt t="133812" x="5753100" y="3592513"/>
          <p14:tracePt t="133820" x="5753100" y="3629025"/>
          <p14:tracePt t="133828" x="5753100" y="3648075"/>
          <p14:tracePt t="133835" x="5743575" y="3665538"/>
          <p14:tracePt t="133844" x="5743575" y="3675063"/>
          <p14:tracePt t="133852" x="5734050" y="3694113"/>
          <p14:tracePt t="133860" x="5707063" y="3711575"/>
          <p14:tracePt t="133869" x="5697538" y="3730625"/>
          <p14:tracePt t="133980" x="5697538" y="3767138"/>
          <p14:tracePt t="133987" x="5670550" y="3794125"/>
          <p14:tracePt t="133995" x="5580063" y="3794125"/>
          <p14:tracePt t="134003" x="5470525" y="3794125"/>
          <p14:tracePt t="134011" x="5378450" y="3794125"/>
          <p14:tracePt t="134019" x="5305425" y="3794125"/>
          <p14:tracePt t="134027" x="5214938" y="3794125"/>
          <p14:tracePt t="134036" x="5151438" y="3794125"/>
          <p14:tracePt t="134044" x="5132388" y="3794125"/>
          <p14:tracePt t="134052" x="5105400" y="3794125"/>
          <p14:tracePt t="134060" x="5095875" y="3794125"/>
          <p14:tracePt t="134397" x="5095875" y="3767138"/>
          <p14:tracePt t="134403" x="5132388" y="3757613"/>
          <p14:tracePt t="134411" x="5159375" y="3711575"/>
          <p14:tracePt t="134419" x="5178425" y="3702050"/>
          <p14:tracePt t="134427" x="5214938" y="3675063"/>
          <p14:tracePt t="134435" x="5241925" y="3657600"/>
          <p14:tracePt t="134444" x="5260975" y="3648075"/>
          <p14:tracePt t="134452" x="5297488" y="3629025"/>
          <p14:tracePt t="134460" x="5334000" y="3611563"/>
          <p14:tracePt t="134469" x="5351463" y="3602038"/>
          <p14:tracePt t="134477" x="5378450" y="3584575"/>
          <p14:tracePt t="134492" x="5387975" y="3584575"/>
          <p14:tracePt t="134565" x="5397500" y="3584575"/>
          <p14:tracePt t="134581" x="5387975" y="3592513"/>
          <p14:tracePt t="134589" x="5387975" y="3611563"/>
          <p14:tracePt t="134597" x="5378450" y="3621088"/>
          <p14:tracePt t="134925" x="5378450" y="3611563"/>
          <p14:tracePt t="134932" x="5378450" y="3592513"/>
          <p14:tracePt t="135139" x="5397500" y="3592513"/>
          <p14:tracePt t="135155" x="5341938" y="3602038"/>
          <p14:tracePt t="135163" x="5205413" y="3638550"/>
          <p14:tracePt t="135171" x="5059363" y="3657600"/>
          <p14:tracePt t="135179" x="4932363" y="3675063"/>
          <p14:tracePt t="135187" x="4767263" y="3702050"/>
          <p14:tracePt t="135195" x="4603750" y="3702050"/>
          <p14:tracePt t="135203" x="4476750" y="3702050"/>
          <p14:tracePt t="135211" x="4367213" y="3702050"/>
          <p14:tracePt t="135219" x="4257675" y="3702050"/>
          <p14:tracePt t="135227" x="4194175" y="3702050"/>
          <p14:tracePt t="135235" x="4138613" y="3702050"/>
          <p14:tracePt t="135244" x="4084638" y="3702050"/>
          <p14:tracePt t="135252" x="4048125" y="3702050"/>
          <p14:tracePt t="135260" x="4011613" y="3702050"/>
          <p14:tracePt t="135267" x="3975100" y="3702050"/>
          <p14:tracePt t="135276" x="3919538" y="3702050"/>
          <p14:tracePt t="135284" x="3875088" y="3702050"/>
          <p14:tracePt t="135292" x="3819525" y="3702050"/>
          <p14:tracePt t="135302" x="3792538" y="3702050"/>
          <p14:tracePt t="135308" x="3738563" y="3702050"/>
          <p14:tracePt t="135317" x="3702050" y="3702050"/>
          <p14:tracePt t="135324" x="3656013" y="3702050"/>
          <p14:tracePt t="135332" x="3619500" y="3702050"/>
          <p14:tracePt t="135340" x="3573463" y="3702050"/>
          <p14:tracePt t="135348" x="3546475" y="3702050"/>
          <p14:tracePt t="135356" x="3500438" y="3702050"/>
          <p14:tracePt t="135364" x="3455988" y="3702050"/>
          <p14:tracePt t="135372" x="3373438" y="3702050"/>
          <p14:tracePt t="135380" x="3281363" y="3684588"/>
          <p14:tracePt t="135388" x="3190875" y="3684588"/>
          <p14:tracePt t="135396" x="3081338" y="3684588"/>
          <p14:tracePt t="135404" x="2990850" y="3684588"/>
          <p14:tracePt t="135412" x="2862263" y="3684588"/>
          <p14:tracePt t="135420" x="2789238" y="3684588"/>
          <p14:tracePt t="135428" x="2716213" y="3684588"/>
          <p14:tracePt t="135436" x="2616200" y="3684588"/>
          <p14:tracePt t="135444" x="2543175" y="3684588"/>
          <p14:tracePt t="135452" x="2489200" y="3675063"/>
          <p14:tracePt t="135460" x="2425700" y="3648075"/>
          <p14:tracePt t="135468" x="2397125" y="3648075"/>
          <p14:tracePt t="135476" x="2379663" y="3648075"/>
          <p14:tracePt t="136051" x="2370138" y="3638550"/>
          <p14:tracePt t="136060" x="2370138" y="3621088"/>
          <p14:tracePt t="136068" x="2370138" y="3602038"/>
          <p14:tracePt t="136076" x="2370138" y="3565525"/>
          <p14:tracePt t="136092" x="2370138" y="3548063"/>
          <p14:tracePt t="136102" x="2370138" y="3519488"/>
          <p14:tracePt t="136108" x="2370138" y="3455988"/>
          <p14:tracePt t="136119" x="2379663" y="3438525"/>
          <p14:tracePt t="136124" x="2379663" y="3419475"/>
          <p14:tracePt t="136135" x="2379663" y="3411538"/>
          <p14:tracePt t="136140" x="2379663" y="3375025"/>
          <p14:tracePt t="136148" x="2379663" y="3355975"/>
          <p14:tracePt t="136165" x="2389188" y="3328988"/>
          <p14:tracePt t="136174" x="2389188" y="3292475"/>
          <p14:tracePt t="136180" x="2389188" y="3265488"/>
          <p14:tracePt t="136188" x="2389188" y="3236913"/>
          <p14:tracePt t="136203" x="2389188" y="3209925"/>
          <p14:tracePt t="136211" x="2389188" y="3182938"/>
          <p14:tracePt t="136219" x="2389188" y="3163888"/>
          <p14:tracePt t="136227" x="2389188" y="3119438"/>
          <p14:tracePt t="136235" x="2397125" y="3109913"/>
          <p14:tracePt t="136244" x="2397125" y="3082925"/>
          <p14:tracePt t="136252" x="2397125" y="3073400"/>
          <p14:tracePt t="136260" x="2406650" y="3027363"/>
          <p14:tracePt t="136268" x="2416175" y="3000375"/>
          <p14:tracePt t="136276" x="2416175" y="2982913"/>
          <p14:tracePt t="136285" x="2416175" y="2936875"/>
          <p14:tracePt t="136300" x="2425700" y="2917825"/>
          <p14:tracePt t="136307" x="2425700" y="2900363"/>
          <p14:tracePt t="136316" x="2425700" y="2890838"/>
          <p14:tracePt t="136323" x="2433638" y="2890838"/>
          <p14:tracePt t="136331" x="2433638" y="2881313"/>
          <p14:tracePt t="136347" x="2443163" y="2854325"/>
          <p14:tracePt t="136355" x="2452688" y="2844800"/>
          <p14:tracePt t="136363" x="2462213" y="2836863"/>
          <p14:tracePt t="136372" x="2489200" y="2808288"/>
          <p14:tracePt t="136380" x="2498725" y="2800350"/>
          <p14:tracePt t="136388" x="2525713" y="2781300"/>
          <p14:tracePt t="136396" x="2579688" y="2744788"/>
          <p14:tracePt t="136404" x="2662238" y="2708275"/>
          <p14:tracePt t="136412" x="2762250" y="2681288"/>
          <p14:tracePt t="136419" x="2871788" y="2654300"/>
          <p14:tracePt t="136428" x="2990850" y="2625725"/>
          <p14:tracePt t="136436" x="3136900" y="2589213"/>
          <p14:tracePt t="136444" x="3281363" y="2554288"/>
          <p14:tracePt t="136451" x="3427413" y="2517775"/>
          <p14:tracePt t="136460" x="3563938" y="2489200"/>
          <p14:tracePt t="136468" x="3665538" y="2452688"/>
          <p14:tracePt t="136476" x="3775075" y="2435225"/>
          <p14:tracePt t="136485" x="3838575" y="2408238"/>
          <p14:tracePt t="136492" x="3892550" y="2398713"/>
          <p14:tracePt t="136502" x="3938588" y="2389188"/>
          <p14:tracePt t="136508" x="3948113" y="2379663"/>
          <p14:tracePt t="136518" x="3956050" y="2371725"/>
          <p14:tracePt t="136524" x="3965575" y="2362200"/>
          <p14:tracePt t="136534" x="3975100" y="2362200"/>
          <p14:tracePt t="136572" x="3984625" y="2352675"/>
          <p14:tracePt t="136580" x="3992563" y="2352675"/>
          <p14:tracePt t="136588" x="4029075" y="2352675"/>
          <p14:tracePt t="136596" x="4084638" y="2352675"/>
          <p14:tracePt t="136604" x="4138613" y="2352675"/>
          <p14:tracePt t="136612" x="4194175" y="2352675"/>
          <p14:tracePt t="136620" x="4267200" y="2352675"/>
          <p14:tracePt t="136628" x="4340225" y="2352675"/>
          <p14:tracePt t="136636" x="4403725" y="2352675"/>
          <p14:tracePt t="136644" x="4494213" y="2352675"/>
          <p14:tracePt t="136652" x="4549775" y="2352675"/>
          <p14:tracePt t="136660" x="4603750" y="2352675"/>
          <p14:tracePt t="136668" x="4613275" y="2352675"/>
          <p14:tracePt t="136676" x="4622800" y="2352675"/>
          <p14:tracePt t="136692" x="4630738" y="2352675"/>
          <p14:tracePt t="136812" x="4630738" y="2343150"/>
          <p14:tracePt t="136829" x="4630738" y="2335213"/>
          <p14:tracePt t="136836" x="4659313" y="2316163"/>
          <p14:tracePt t="136844" x="4659313" y="2306638"/>
          <p14:tracePt t="136853" x="4676775" y="2262188"/>
          <p14:tracePt t="136860" x="4676775" y="2233613"/>
          <p14:tracePt t="136869" x="4686300" y="2206625"/>
          <p14:tracePt t="136876" x="4703763" y="2179638"/>
          <p14:tracePt t="136885" x="4713288" y="2160588"/>
          <p14:tracePt t="136893" x="4713288" y="2125663"/>
          <p14:tracePt t="136902" x="4713288" y="2089150"/>
          <p14:tracePt t="136908" x="4713288" y="2070100"/>
          <p14:tracePt t="136918" x="4713288" y="2060575"/>
          <p14:tracePt t="136924" x="4713288" y="2043113"/>
          <p14:tracePt t="136934" x="4713288" y="2016125"/>
          <p14:tracePt t="136940" x="4713288" y="1997075"/>
          <p14:tracePt t="136948" x="4713288" y="1979613"/>
          <p14:tracePt t="136956" x="4713288" y="1951038"/>
          <p14:tracePt t="136964" x="4713288" y="1933575"/>
          <p14:tracePt t="136972" x="4713288" y="1906588"/>
          <p14:tracePt t="136980" x="4713288" y="1878013"/>
          <p14:tracePt t="136988" x="4713288" y="1851025"/>
          <p14:tracePt t="136996" x="4713288" y="1841500"/>
          <p14:tracePt t="137004" x="4713288" y="1833563"/>
          <p14:tracePt t="137012" x="4713288" y="1804988"/>
          <p14:tracePt t="137020" x="4713288" y="1797050"/>
          <p14:tracePt t="137028" x="4713288" y="1787525"/>
          <p14:tracePt t="137036" x="4713288" y="1768475"/>
          <p14:tracePt t="137052" x="4713288" y="1760538"/>
          <p14:tracePt t="137069" x="4713288" y="1751013"/>
          <p14:tracePt t="137076" x="4713288" y="1731963"/>
          <p14:tracePt t="137300" x="4722813" y="1724025"/>
          <p14:tracePt t="137532" x="4740275" y="1724025"/>
          <p14:tracePt t="137548" x="4749800" y="1724025"/>
          <p14:tracePt t="137556" x="4749800" y="1751013"/>
          <p14:tracePt t="137563" x="4749800" y="1778000"/>
          <p14:tracePt t="137571" x="4749800" y="1804988"/>
          <p14:tracePt t="137579" x="4749800" y="1824038"/>
          <p14:tracePt t="137587" x="4749800" y="1870075"/>
          <p14:tracePt t="137595" x="4749800" y="1878013"/>
          <p14:tracePt t="137603" x="4749800" y="1897063"/>
          <p14:tracePt t="137611" x="4749800" y="1906588"/>
          <p14:tracePt t="137619" x="4749800" y="1933575"/>
          <p14:tracePt t="137628" x="4749800" y="1951038"/>
          <p14:tracePt t="137636" x="4749800" y="1979613"/>
          <p14:tracePt t="137644" x="4749800" y="1997075"/>
          <p14:tracePt t="137652" x="4749800" y="2024063"/>
          <p14:tracePt t="137660" x="4749800" y="2043113"/>
          <p14:tracePt t="137668" x="4749800" y="2079625"/>
          <p14:tracePt t="137676" x="4749800" y="2089150"/>
          <p14:tracePt t="137684" x="4749800" y="2097088"/>
          <p14:tracePt t="137692" x="4749800" y="2116138"/>
          <p14:tracePt t="137708" x="4759325" y="2133600"/>
          <p14:tracePt t="137797" x="4759325" y="2143125"/>
          <p14:tracePt t="137812" x="4759325" y="2160588"/>
          <p14:tracePt t="138283" x="4759325" y="2170113"/>
          <p14:tracePt t="138317" x="4759325" y="2206625"/>
          <p14:tracePt t="138323" x="4759325" y="2233613"/>
          <p14:tracePt t="138331" x="4759325" y="2262188"/>
          <p14:tracePt t="138339" x="4759325" y="2279650"/>
          <p14:tracePt t="138347" x="4759325" y="2298700"/>
          <p14:tracePt t="138355" x="4759325" y="2306638"/>
          <p14:tracePt t="138363" x="4749800" y="2316163"/>
          <p14:tracePt t="139028" x="4749800" y="2325688"/>
          <p14:tracePt t="139036" x="4749800" y="2335213"/>
          <p14:tracePt t="139044" x="4749800" y="2343150"/>
          <p14:tracePt t="139052" x="4749800" y="2352675"/>
          <p14:tracePt t="139060" x="4749800" y="2362200"/>
          <p14:tracePt t="139076" x="4749800" y="2379663"/>
          <p14:tracePt t="139203" x="4749800" y="2389188"/>
          <p14:tracePt t="139219" x="4749800" y="2398713"/>
          <p14:tracePt t="139235" x="4749800" y="2416175"/>
          <p14:tracePt t="139244" x="4749800" y="2425700"/>
          <p14:tracePt t="139251" x="4749800" y="2435225"/>
          <p14:tracePt t="139259" x="4749800" y="2444750"/>
          <p14:tracePt t="139267" x="4749800" y="2462213"/>
          <p14:tracePt t="139292" x="4749800" y="2471738"/>
          <p14:tracePt t="139308" x="4749800" y="2481263"/>
          <p14:tracePt t="139319" x="4749800" y="2489200"/>
          <p14:tracePt t="139324" x="4759325" y="2508250"/>
          <p14:tracePt t="139420" x="4776788" y="2508250"/>
          <p14:tracePt t="139557" x="4786313" y="2525713"/>
          <p14:tracePt t="139565" x="4786313" y="2544763"/>
          <p14:tracePt t="139572" x="4786313" y="2554288"/>
          <p14:tracePt t="140084" x="4803775" y="2571750"/>
          <p14:tracePt t="140100" x="4822825" y="2571750"/>
          <p14:tracePt t="140107" x="4832350" y="2571750"/>
          <p14:tracePt t="140115" x="4840288" y="2571750"/>
          <p14:tracePt t="140123" x="4868863" y="2571750"/>
          <p14:tracePt t="140132" x="4876800" y="2571750"/>
          <p14:tracePt t="141245" x="5068888" y="2571750"/>
          <p14:tracePt t="141252" x="5570538" y="2525713"/>
          <p14:tracePt t="141261" x="6062663" y="2481263"/>
          <p14:tracePt t="141269" x="6610350" y="2379663"/>
          <p14:tracePt t="141277" x="7065963" y="2335213"/>
          <p14:tracePt t="141285" x="7567613" y="2262188"/>
          <p14:tracePt t="141292" x="7904163" y="2262188"/>
          <p14:tracePt t="141301" x="8177213" y="2243138"/>
          <p14:tracePt t="141309" x="8378825" y="2233613"/>
          <p14:tracePt t="141318" x="8451850" y="2233613"/>
          <p14:tracePt t="141324" x="8488363" y="2233613"/>
          <p14:tracePt t="141388" x="8496300" y="2233613"/>
          <p14:tracePt t="141396" x="8515350" y="2233613"/>
          <p14:tracePt t="141404" x="8523288" y="2233613"/>
          <p14:tracePt t="141412" x="8532813" y="2233613"/>
          <p14:tracePt t="141428" x="8542338" y="2233613"/>
          <p14:tracePt t="141444" x="8551863" y="2233613"/>
          <p14:tracePt t="141460" x="8559800" y="2233613"/>
          <p14:tracePt t="141483" x="8578850" y="2252663"/>
          <p14:tracePt t="141499" x="8588375" y="2252663"/>
          <p14:tracePt t="141507" x="8596313" y="2262188"/>
          <p14:tracePt t="141515" x="8605838" y="2270125"/>
          <p14:tracePt t="141523" x="8605838" y="2279650"/>
          <p14:tracePt t="141532" x="8615363" y="2289175"/>
          <p14:tracePt t="141643" x="8615363" y="2298700"/>
          <p14:tracePt t="141659" x="8615363" y="2306638"/>
          <p14:tracePt t="141667" x="8615363" y="2325688"/>
          <p14:tracePt t="141675" x="8615363" y="2343150"/>
          <p14:tracePt t="141683" x="8615363" y="2389188"/>
          <p14:tracePt t="141691" x="8615363" y="2416175"/>
          <p14:tracePt t="141700" x="8615363" y="2435225"/>
          <p14:tracePt t="141707" x="8605838" y="2481263"/>
          <p14:tracePt t="141716" x="8596313" y="2535238"/>
          <p14:tracePt t="141723" x="8596313" y="2544763"/>
          <p14:tracePt t="141732" x="8596313" y="2581275"/>
          <p14:tracePt t="141739" x="8588375" y="2608263"/>
          <p14:tracePt t="141747" x="8588375" y="2635250"/>
          <p14:tracePt t="141755" x="8588375" y="2681288"/>
          <p14:tracePt t="141763" x="8588375" y="2717800"/>
          <p14:tracePt t="141771" x="8588375" y="2735263"/>
          <p14:tracePt t="141779" x="8596313" y="2781300"/>
          <p14:tracePt t="141787" x="8615363" y="2844800"/>
          <p14:tracePt t="141795" x="8624888" y="2863850"/>
          <p14:tracePt t="141803" x="8624888" y="2890838"/>
          <p14:tracePt t="141811" x="8632825" y="2909888"/>
          <p14:tracePt t="141819" x="8651875" y="2954338"/>
          <p14:tracePt t="141827" x="8678863" y="3000375"/>
          <p14:tracePt t="141835" x="8688388" y="3017838"/>
          <p14:tracePt t="141843" x="8734425" y="3046413"/>
          <p14:tracePt t="141851" x="8761413" y="3082925"/>
          <p14:tracePt t="141859" x="8770938" y="3082925"/>
          <p14:tracePt t="141867" x="8834438" y="3109913"/>
          <p14:tracePt t="141875" x="8924925" y="3127375"/>
          <p14:tracePt t="141883" x="9007475" y="3155950"/>
          <p14:tracePt t="141891" x="9070975" y="3173413"/>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ja-JP" dirty="0"/>
              <a:t>MOESI</a:t>
            </a:r>
            <a:r>
              <a:rPr lang="ja-JP" altLang="en-US" dirty="0"/>
              <a:t>プロトコルクラス</a:t>
            </a:r>
            <a:endParaRPr lang="en-US" altLang="ja-JP" dirty="0"/>
          </a:p>
        </p:txBody>
      </p:sp>
      <p:sp>
        <p:nvSpPr>
          <p:cNvPr id="51203" name="Oval 3"/>
          <p:cNvSpPr>
            <a:spLocks noChangeArrowheads="1"/>
          </p:cNvSpPr>
          <p:nvPr/>
        </p:nvSpPr>
        <p:spPr bwMode="auto">
          <a:xfrm>
            <a:off x="2286000" y="2286000"/>
            <a:ext cx="2667000" cy="3124200"/>
          </a:xfrm>
          <a:prstGeom prst="ellipse">
            <a:avLst/>
          </a:pr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51204" name="Oval 4"/>
          <p:cNvSpPr>
            <a:spLocks noChangeArrowheads="1"/>
          </p:cNvSpPr>
          <p:nvPr/>
        </p:nvSpPr>
        <p:spPr bwMode="auto">
          <a:xfrm>
            <a:off x="4267200" y="2286000"/>
            <a:ext cx="2590800" cy="3124200"/>
          </a:xfrm>
          <a:prstGeom prst="ellipse">
            <a:avLst/>
          </a:prstGeom>
          <a:noFill/>
          <a:ln w="19050">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51205" name="Text Box 5"/>
          <p:cNvSpPr txBox="1">
            <a:spLocks noChangeArrowheads="1"/>
          </p:cNvSpPr>
          <p:nvPr/>
        </p:nvSpPr>
        <p:spPr bwMode="auto">
          <a:xfrm>
            <a:off x="2651125" y="1793875"/>
            <a:ext cx="1065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CC0000"/>
                </a:solidFill>
                <a:latin typeface="Times New Roman" panose="02020603050405020304" pitchFamily="18" charset="0"/>
              </a:rPr>
              <a:t>Owned</a:t>
            </a:r>
            <a:endParaRPr lang="en-US" altLang="ja-JP" sz="2400">
              <a:latin typeface="Times New Roman" panose="02020603050405020304" pitchFamily="18" charset="0"/>
            </a:endParaRPr>
          </a:p>
        </p:txBody>
      </p:sp>
      <p:sp>
        <p:nvSpPr>
          <p:cNvPr id="51206" name="Text Box 6"/>
          <p:cNvSpPr txBox="1">
            <a:spLocks noChangeArrowheads="1"/>
          </p:cNvSpPr>
          <p:nvPr/>
        </p:nvSpPr>
        <p:spPr bwMode="auto">
          <a:xfrm>
            <a:off x="5486400" y="1828800"/>
            <a:ext cx="1384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solidFill>
                  <a:srgbClr val="003399"/>
                </a:solidFill>
                <a:latin typeface="Times New Roman" panose="02020603050405020304" pitchFamily="18" charset="0"/>
              </a:rPr>
              <a:t>Exclusive</a:t>
            </a:r>
            <a:endParaRPr lang="en-US" altLang="ja-JP" sz="2400">
              <a:latin typeface="Times New Roman" panose="02020603050405020304" pitchFamily="18" charset="0"/>
            </a:endParaRPr>
          </a:p>
        </p:txBody>
      </p:sp>
      <p:sp>
        <p:nvSpPr>
          <p:cNvPr id="51207" name="Text Box 7"/>
          <p:cNvSpPr txBox="1">
            <a:spLocks noChangeArrowheads="1"/>
          </p:cNvSpPr>
          <p:nvPr/>
        </p:nvSpPr>
        <p:spPr bwMode="auto">
          <a:xfrm>
            <a:off x="2955925" y="3546475"/>
            <a:ext cx="1074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O</a:t>
            </a:r>
            <a:r>
              <a:rPr lang="ja-JP" altLang="en-US" sz="2400">
                <a:latin typeface="Times New Roman" panose="02020603050405020304" pitchFamily="18" charset="0"/>
              </a:rPr>
              <a:t>：</a:t>
            </a:r>
          </a:p>
          <a:p>
            <a:pPr>
              <a:spcBef>
                <a:spcPct val="0"/>
              </a:spcBef>
              <a:buClrTx/>
              <a:buSzTx/>
              <a:buFontTx/>
              <a:buNone/>
            </a:pPr>
            <a:r>
              <a:rPr lang="en-US" altLang="ja-JP" sz="2400">
                <a:latin typeface="Times New Roman" panose="02020603050405020304" pitchFamily="18" charset="0"/>
              </a:rPr>
              <a:t>Owned</a:t>
            </a:r>
          </a:p>
        </p:txBody>
      </p:sp>
      <p:sp>
        <p:nvSpPr>
          <p:cNvPr id="51208" name="Text Box 8"/>
          <p:cNvSpPr txBox="1">
            <a:spLocks noChangeArrowheads="1"/>
          </p:cNvSpPr>
          <p:nvPr/>
        </p:nvSpPr>
        <p:spPr bwMode="auto">
          <a:xfrm>
            <a:off x="4191000" y="3124200"/>
            <a:ext cx="1328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M:</a:t>
            </a:r>
          </a:p>
          <a:p>
            <a:pPr>
              <a:spcBef>
                <a:spcPct val="0"/>
              </a:spcBef>
              <a:buClrTx/>
              <a:buSzTx/>
              <a:buFontTx/>
              <a:buNone/>
            </a:pPr>
            <a:r>
              <a:rPr lang="en-US" altLang="ja-JP" sz="2400">
                <a:latin typeface="Times New Roman" panose="02020603050405020304" pitchFamily="18" charset="0"/>
              </a:rPr>
              <a:t>Modified</a:t>
            </a:r>
          </a:p>
        </p:txBody>
      </p:sp>
      <p:sp>
        <p:nvSpPr>
          <p:cNvPr id="51209" name="Text Box 9"/>
          <p:cNvSpPr txBox="1">
            <a:spLocks noChangeArrowheads="1"/>
          </p:cNvSpPr>
          <p:nvPr/>
        </p:nvSpPr>
        <p:spPr bwMode="auto">
          <a:xfrm>
            <a:off x="5470525" y="3470275"/>
            <a:ext cx="13843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E</a:t>
            </a:r>
            <a:r>
              <a:rPr lang="ja-JP" altLang="en-US" sz="2400">
                <a:latin typeface="Times New Roman" panose="02020603050405020304" pitchFamily="18" charset="0"/>
              </a:rPr>
              <a:t>：</a:t>
            </a:r>
          </a:p>
          <a:p>
            <a:pPr>
              <a:spcBef>
                <a:spcPct val="0"/>
              </a:spcBef>
              <a:buClrTx/>
              <a:buSzTx/>
              <a:buFontTx/>
              <a:buNone/>
            </a:pPr>
            <a:r>
              <a:rPr lang="en-US" altLang="ja-JP" sz="2400">
                <a:latin typeface="Times New Roman" panose="02020603050405020304" pitchFamily="18" charset="0"/>
              </a:rPr>
              <a:t>Exclusive</a:t>
            </a:r>
          </a:p>
        </p:txBody>
      </p:sp>
      <p:sp>
        <p:nvSpPr>
          <p:cNvPr id="51210" name="Rectangle 10"/>
          <p:cNvSpPr>
            <a:spLocks noChangeArrowheads="1"/>
          </p:cNvSpPr>
          <p:nvPr/>
        </p:nvSpPr>
        <p:spPr bwMode="auto">
          <a:xfrm>
            <a:off x="1828800" y="1600200"/>
            <a:ext cx="5638800" cy="4114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51211" name="Text Box 11"/>
          <p:cNvSpPr txBox="1">
            <a:spLocks noChangeArrowheads="1"/>
          </p:cNvSpPr>
          <p:nvPr/>
        </p:nvSpPr>
        <p:spPr bwMode="auto">
          <a:xfrm>
            <a:off x="7146925" y="1031875"/>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Valid</a:t>
            </a:r>
          </a:p>
        </p:txBody>
      </p:sp>
      <p:sp>
        <p:nvSpPr>
          <p:cNvPr id="51212" name="Text Box 12"/>
          <p:cNvSpPr txBox="1">
            <a:spLocks noChangeArrowheads="1"/>
          </p:cNvSpPr>
          <p:nvPr/>
        </p:nvSpPr>
        <p:spPr bwMode="auto">
          <a:xfrm>
            <a:off x="4022725" y="1870075"/>
            <a:ext cx="157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S</a:t>
            </a:r>
            <a:r>
              <a:rPr lang="ja-JP" altLang="en-US" sz="2400">
                <a:latin typeface="Times New Roman" panose="02020603050405020304" pitchFamily="18" charset="0"/>
              </a:rPr>
              <a:t>：</a:t>
            </a:r>
            <a:r>
              <a:rPr lang="en-US" altLang="ja-JP" sz="2400">
                <a:latin typeface="Times New Roman" panose="02020603050405020304" pitchFamily="18" charset="0"/>
              </a:rPr>
              <a:t>Sharable</a:t>
            </a:r>
          </a:p>
        </p:txBody>
      </p:sp>
      <p:sp>
        <p:nvSpPr>
          <p:cNvPr id="51213" name="Text Box 13"/>
          <p:cNvSpPr txBox="1">
            <a:spLocks noChangeArrowheads="1"/>
          </p:cNvSpPr>
          <p:nvPr/>
        </p:nvSpPr>
        <p:spPr bwMode="auto">
          <a:xfrm>
            <a:off x="8061325" y="3089275"/>
            <a:ext cx="10461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400">
                <a:latin typeface="Times New Roman" panose="02020603050405020304" pitchFamily="18" charset="0"/>
              </a:rPr>
              <a:t>I</a:t>
            </a:r>
            <a:r>
              <a:rPr lang="ja-JP" altLang="en-US" sz="2400">
                <a:latin typeface="Times New Roman" panose="02020603050405020304" pitchFamily="18" charset="0"/>
              </a:rPr>
              <a:t>：</a:t>
            </a:r>
          </a:p>
          <a:p>
            <a:pPr>
              <a:spcBef>
                <a:spcPct val="0"/>
              </a:spcBef>
              <a:buClrTx/>
              <a:buSzTx/>
              <a:buFontTx/>
              <a:buNone/>
            </a:pPr>
            <a:r>
              <a:rPr lang="en-US" altLang="ja-JP" sz="2400">
                <a:latin typeface="Times New Roman" panose="02020603050405020304" pitchFamily="18" charset="0"/>
              </a:rPr>
              <a:t>Invalid</a:t>
            </a:r>
          </a:p>
        </p:txBody>
      </p:sp>
      <p:sp>
        <p:nvSpPr>
          <p:cNvPr id="2" name="テキスト ボックス 1">
            <a:extLst>
              <a:ext uri="{FF2B5EF4-FFF2-40B4-BE49-F238E27FC236}">
                <a16:creationId xmlns:a16="http://schemas.microsoft.com/office/drawing/2014/main" id="{F0FA5A9C-7EB2-4FB8-A989-4DA320B54D14}"/>
              </a:ext>
            </a:extLst>
          </p:cNvPr>
          <p:cNvSpPr txBox="1"/>
          <p:nvPr/>
        </p:nvSpPr>
        <p:spPr>
          <a:xfrm>
            <a:off x="2051720" y="5949315"/>
            <a:ext cx="4886274" cy="646331"/>
          </a:xfrm>
          <a:prstGeom prst="rect">
            <a:avLst/>
          </a:prstGeom>
          <a:noFill/>
        </p:spPr>
        <p:txBody>
          <a:bodyPr wrap="none" rtlCol="0">
            <a:spAutoFit/>
          </a:bodyPr>
          <a:lstStyle/>
          <a:p>
            <a:r>
              <a:rPr kumimoji="1" lang="en-US" altLang="ja-JP" dirty="0"/>
              <a:t>E</a:t>
            </a:r>
            <a:r>
              <a:rPr kumimoji="1" lang="ja-JP" altLang="en-US" dirty="0"/>
              <a:t>も</a:t>
            </a:r>
            <a:r>
              <a:rPr kumimoji="1" lang="en-US" altLang="ja-JP" dirty="0"/>
              <a:t>O</a:t>
            </a:r>
            <a:r>
              <a:rPr kumimoji="1" lang="ja-JP" altLang="en-US" dirty="0"/>
              <a:t>も含めた</a:t>
            </a:r>
            <a:r>
              <a:rPr kumimoji="1" lang="en-US" altLang="ja-JP" dirty="0"/>
              <a:t>5</a:t>
            </a:r>
            <a:r>
              <a:rPr kumimoji="1" lang="ja-JP" altLang="en-US" dirty="0" err="1"/>
              <a:t>つの</a:t>
            </a:r>
            <a:r>
              <a:rPr kumimoji="1" lang="ja-JP" altLang="en-US" dirty="0"/>
              <a:t>状態を持つことができる</a:t>
            </a:r>
            <a:endParaRPr kumimoji="1" lang="en-US" altLang="ja-JP" dirty="0"/>
          </a:p>
          <a:p>
            <a:r>
              <a:rPr lang="en-US" altLang="ja-JP" dirty="0"/>
              <a:t>O:</a:t>
            </a:r>
            <a:r>
              <a:rPr lang="ja-JP" altLang="en-US" dirty="0"/>
              <a:t> </a:t>
            </a:r>
            <a:r>
              <a:rPr lang="en-US" altLang="ja-JP" dirty="0"/>
              <a:t>OS</a:t>
            </a:r>
            <a:r>
              <a:rPr lang="ja-JP" altLang="en-US" dirty="0"/>
              <a:t>　</a:t>
            </a:r>
            <a:r>
              <a:rPr lang="en-US" altLang="ja-JP" dirty="0"/>
              <a:t>M:OE</a:t>
            </a:r>
            <a:r>
              <a:rPr lang="ja-JP" altLang="en-US" dirty="0"/>
              <a:t>　</a:t>
            </a:r>
            <a:r>
              <a:rPr lang="en-US" altLang="ja-JP" dirty="0"/>
              <a:t>E:UE</a:t>
            </a:r>
            <a:r>
              <a:rPr lang="ja-JP" altLang="en-US" dirty="0"/>
              <a:t>　</a:t>
            </a:r>
            <a:r>
              <a:rPr lang="en-US" altLang="ja-JP" dirty="0"/>
              <a:t>S:US</a:t>
            </a:r>
            <a:r>
              <a:rPr lang="ja-JP" altLang="en-US" dirty="0"/>
              <a:t>のことなので注意！</a:t>
            </a:r>
            <a:endParaRPr kumimoji="1" lang="ja-JP" altLang="en-US" dirty="0"/>
          </a:p>
        </p:txBody>
      </p:sp>
      <p:pic>
        <p:nvPicPr>
          <p:cNvPr id="3" name="オーディオ 2">
            <a:hlinkClick r:id="" action="ppaction://media"/>
            <a:extLst>
              <a:ext uri="{FF2B5EF4-FFF2-40B4-BE49-F238E27FC236}">
                <a16:creationId xmlns:a16="http://schemas.microsoft.com/office/drawing/2014/main" id="{C5C8B09E-7CA5-4ED8-B1A5-C64D4B04B4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436"/>
    </mc:Choice>
    <mc:Fallback xmlns="">
      <p:transition spd="slow" advTm="137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43" x="7986713" y="3446463"/>
          <p14:tracePt t="1250" x="7392988" y="3446463"/>
          <p14:tracePt t="1258" x="6910388" y="3446463"/>
          <p14:tracePt t="1267" x="6500813" y="3446463"/>
          <p14:tracePt t="1275" x="6053138" y="3446463"/>
          <p14:tracePt t="1282" x="5780088" y="3419475"/>
          <p14:tracePt t="1290" x="5634038" y="3419475"/>
          <p14:tracePt t="1299" x="5524500" y="3419475"/>
          <p14:tracePt t="1306" x="5487988" y="3419475"/>
          <p14:tracePt t="1313" x="5461000" y="3419475"/>
          <p14:tracePt t="1321" x="5441950" y="3411538"/>
          <p14:tracePt t="3361" x="5441950" y="3419475"/>
          <p14:tracePt t="3369" x="5451475" y="3419475"/>
          <p14:tracePt t="3377" x="5461000" y="3429000"/>
          <p14:tracePt t="3393" x="5461000" y="3446463"/>
          <p14:tracePt t="3401" x="5461000" y="3455988"/>
          <p14:tracePt t="3409" x="5451475" y="3455988"/>
          <p14:tracePt t="3418" x="5441950" y="3455988"/>
          <p14:tracePt t="3425" x="5434013" y="3465513"/>
          <p14:tracePt t="3433" x="5424488" y="3465513"/>
          <p14:tracePt t="3865" x="5414963" y="3465513"/>
          <p14:tracePt t="3937" x="5405438" y="3465513"/>
          <p14:tracePt t="4001" x="5287963" y="3529013"/>
          <p14:tracePt t="4009" x="5059363" y="3611563"/>
          <p14:tracePt t="4017" x="4767263" y="3694113"/>
          <p14:tracePt t="4025" x="4413250" y="3840163"/>
          <p14:tracePt t="4033" x="4148138" y="3940175"/>
          <p14:tracePt t="4041" x="3846513" y="4040188"/>
          <p14:tracePt t="4049" x="3546475" y="4122738"/>
          <p14:tracePt t="4057" x="3254375" y="4195763"/>
          <p14:tracePt t="4065" x="3054350" y="4259263"/>
          <p14:tracePt t="4073" x="2889250" y="4295775"/>
          <p14:tracePt t="4081" x="2708275" y="4303713"/>
          <p14:tracePt t="4089" x="2598738" y="4340225"/>
          <p14:tracePt t="4097" x="2552700" y="4349750"/>
          <p14:tracePt t="4105" x="2533650" y="4349750"/>
          <p14:tracePt t="4385" x="2525713" y="4340225"/>
          <p14:tracePt t="4394" x="2525713" y="4332288"/>
          <p14:tracePt t="4403" x="2525713" y="4303713"/>
          <p14:tracePt t="4410" x="2525713" y="4286250"/>
          <p14:tracePt t="4420" x="2525713" y="4259263"/>
          <p14:tracePt t="4427" x="2525713" y="4240213"/>
          <p14:tracePt t="4435" x="2525713" y="4213225"/>
          <p14:tracePt t="4442" x="2525713" y="4203700"/>
          <p14:tracePt t="4450" x="2533650" y="4176713"/>
          <p14:tracePt t="4458" x="2533650" y="4149725"/>
          <p14:tracePt t="4466" x="2543175" y="4086225"/>
          <p14:tracePt t="4474" x="2543175" y="4057650"/>
          <p14:tracePt t="4482" x="2570163" y="4003675"/>
          <p14:tracePt t="4490" x="2570163" y="3948113"/>
          <p14:tracePt t="4498" x="2570163" y="3894138"/>
          <p14:tracePt t="4506" x="2570163" y="3811588"/>
          <p14:tracePt t="4514" x="2579688" y="3775075"/>
          <p14:tracePt t="4522" x="2589213" y="3711575"/>
          <p14:tracePt t="4530" x="2589213" y="3675063"/>
          <p14:tracePt t="4539" x="2598738" y="3657600"/>
          <p14:tracePt t="4546" x="2616200" y="3611563"/>
          <p14:tracePt t="4554" x="2625725" y="3592513"/>
          <p14:tracePt t="4562" x="2635250" y="3565525"/>
          <p14:tracePt t="4570" x="2643188" y="3556000"/>
          <p14:tracePt t="4578" x="2643188" y="3548063"/>
          <p14:tracePt t="4602" x="2662238" y="3548063"/>
          <p14:tracePt t="4610" x="2679700" y="3538538"/>
          <p14:tracePt t="4620" x="2725738" y="3538538"/>
          <p14:tracePt t="4627" x="2781300" y="3538538"/>
          <p14:tracePt t="4635" x="2871788" y="3538538"/>
          <p14:tracePt t="4642" x="2981325" y="3538538"/>
          <p14:tracePt t="4650" x="3090863" y="3538538"/>
          <p14:tracePt t="4658" x="3200400" y="3538538"/>
          <p14:tracePt t="4666" x="3346450" y="3548063"/>
          <p14:tracePt t="4674" x="3509963" y="3592513"/>
          <p14:tracePt t="4682" x="3646488" y="3602038"/>
          <p14:tracePt t="4690" x="3792538" y="3648075"/>
          <p14:tracePt t="4698" x="3902075" y="3665538"/>
          <p14:tracePt t="4707" x="4002088" y="3675063"/>
          <p14:tracePt t="4714" x="4094163" y="3721100"/>
          <p14:tracePt t="4722" x="4111625" y="3738563"/>
          <p14:tracePt t="4730" x="4138613" y="3757613"/>
          <p14:tracePt t="4738" x="4138613" y="3767138"/>
          <p14:tracePt t="4746" x="4138613" y="3775075"/>
          <p14:tracePt t="4754" x="4138613" y="3811588"/>
          <p14:tracePt t="4762" x="4138613" y="3830638"/>
          <p14:tracePt t="4771" x="4138613" y="3867150"/>
          <p14:tracePt t="4778" x="4121150" y="3911600"/>
          <p14:tracePt t="4787" x="4102100" y="3930650"/>
          <p14:tracePt t="4794" x="4094163" y="3957638"/>
          <p14:tracePt t="4804" x="4084638" y="3976688"/>
          <p14:tracePt t="4810" x="4065588" y="3994150"/>
          <p14:tracePt t="4820" x="4057650" y="4021138"/>
          <p14:tracePt t="4835" x="4048125" y="4049713"/>
          <p14:tracePt t="4843" x="4038600" y="4067175"/>
          <p14:tracePt t="4850" x="4011613" y="4086225"/>
          <p14:tracePt t="4858" x="3992563" y="4103688"/>
          <p14:tracePt t="4875" x="3975100" y="4130675"/>
          <p14:tracePt t="4882" x="3948113" y="4176713"/>
          <p14:tracePt t="4890" x="3919538" y="4195763"/>
          <p14:tracePt t="4898" x="3902075" y="4213225"/>
          <p14:tracePt t="4907" x="3856038" y="4249738"/>
          <p14:tracePt t="4914" x="3810000" y="4268788"/>
          <p14:tracePt t="4923" x="3765550" y="4295775"/>
          <p14:tracePt t="4930" x="3702050" y="4313238"/>
          <p14:tracePt t="4938" x="3683000" y="4322763"/>
          <p14:tracePt t="4946" x="3656013" y="4340225"/>
          <p14:tracePt t="4954" x="3646488" y="4340225"/>
          <p14:tracePt t="4962" x="3636963" y="4340225"/>
          <p14:tracePt t="5019" x="3629025" y="4340225"/>
          <p14:tracePt t="5050" x="3609975" y="4340225"/>
          <p14:tracePt t="5082" x="3646488" y="4340225"/>
          <p14:tracePt t="5090" x="3729038" y="4340225"/>
          <p14:tracePt t="5098" x="3875088" y="4340225"/>
          <p14:tracePt t="5106" x="4038600" y="4340225"/>
          <p14:tracePt t="5114" x="4221163" y="4340225"/>
          <p14:tracePt t="5122" x="4384675" y="4340225"/>
          <p14:tracePt t="5130" x="4530725" y="4340225"/>
          <p14:tracePt t="5138" x="4649788" y="4340225"/>
          <p14:tracePt t="5146" x="4730750" y="4340225"/>
          <p14:tracePt t="5153" x="4786313" y="4340225"/>
          <p14:tracePt t="5162" x="4822825" y="4349750"/>
          <p14:tracePt t="5171" x="4859338" y="4368800"/>
          <p14:tracePt t="5178" x="4876800" y="4368800"/>
          <p14:tracePt t="5186" x="4895850" y="4368800"/>
          <p14:tracePt t="5194" x="4922838" y="4376738"/>
          <p14:tracePt t="5210" x="4941888" y="4386263"/>
          <p14:tracePt t="5226" x="4968875" y="4386263"/>
          <p14:tracePt t="5234" x="4978400" y="4395788"/>
          <p14:tracePt t="5242" x="4986338" y="4395788"/>
          <p14:tracePt t="5250" x="5014913" y="4395788"/>
          <p14:tracePt t="5258" x="5041900" y="4413250"/>
          <p14:tracePt t="5266" x="5068888" y="4413250"/>
          <p14:tracePt t="5274" x="5078413" y="4413250"/>
          <p14:tracePt t="5282" x="5095875" y="4422775"/>
          <p14:tracePt t="5290" x="5114925" y="4422775"/>
          <p14:tracePt t="5298" x="5122863" y="4432300"/>
          <p14:tracePt t="5306" x="5141913" y="4432300"/>
          <p14:tracePt t="5314" x="5159375" y="4432300"/>
          <p14:tracePt t="5322" x="5187950" y="4432300"/>
          <p14:tracePt t="5330" x="5205413" y="4441825"/>
          <p14:tracePt t="5339" x="5232400" y="4441825"/>
          <p14:tracePt t="5346" x="5251450" y="4441825"/>
          <p14:tracePt t="5353" x="5278438" y="4459288"/>
          <p14:tracePt t="5362" x="5314950" y="4468813"/>
          <p14:tracePt t="5370" x="5334000" y="4478338"/>
          <p14:tracePt t="5378" x="5351463" y="4478338"/>
          <p14:tracePt t="5387" x="5378450" y="4478338"/>
          <p14:tracePt t="5394" x="5397500" y="4486275"/>
          <p14:tracePt t="5404" x="5424488" y="4486275"/>
          <p14:tracePt t="5410" x="5451475" y="4514850"/>
          <p14:tracePt t="5420" x="5470525" y="4514850"/>
          <p14:tracePt t="5426" x="5478463" y="4514850"/>
          <p14:tracePt t="5586" x="5451475" y="4514850"/>
          <p14:tracePt t="5594" x="5424488" y="4505325"/>
          <p14:tracePt t="5602" x="5368925" y="4468813"/>
          <p14:tracePt t="5610" x="5351463" y="4449763"/>
          <p14:tracePt t="5619" x="5314950" y="4413250"/>
          <p14:tracePt t="5626" x="5287963" y="4386263"/>
          <p14:tracePt t="5636" x="5251450" y="4349750"/>
          <p14:tracePt t="5642" x="5214938" y="4303713"/>
          <p14:tracePt t="5650" x="5205413" y="4259263"/>
          <p14:tracePt t="5658" x="5195888" y="4232275"/>
          <p14:tracePt t="5666" x="5195888" y="4195763"/>
          <p14:tracePt t="5674" x="5168900" y="4130675"/>
          <p14:tracePt t="5682" x="5168900" y="4103688"/>
          <p14:tracePt t="5690" x="5168900" y="4076700"/>
          <p14:tracePt t="5698" x="5168900" y="4049713"/>
          <p14:tracePt t="5706" x="5178425" y="4003675"/>
          <p14:tracePt t="5714" x="5178425" y="3994150"/>
          <p14:tracePt t="5722" x="5187950" y="3976688"/>
          <p14:tracePt t="5730" x="5205413" y="3940175"/>
          <p14:tracePt t="5739" x="5224463" y="3921125"/>
          <p14:tracePt t="5746" x="5224463" y="3903663"/>
          <p14:tracePt t="5754" x="5241925" y="3875088"/>
          <p14:tracePt t="5762" x="5278438" y="3840163"/>
          <p14:tracePt t="5770" x="5297488" y="3811588"/>
          <p14:tracePt t="5778" x="5297488" y="3775075"/>
          <p14:tracePt t="5786" x="5324475" y="3738563"/>
          <p14:tracePt t="5794" x="5368925" y="3721100"/>
          <p14:tracePt t="5803" x="5378450" y="3702050"/>
          <p14:tracePt t="5810" x="5424488" y="3665538"/>
          <p14:tracePt t="5819" x="5441950" y="3657600"/>
          <p14:tracePt t="5826" x="5487988" y="3638550"/>
          <p14:tracePt t="5834" x="5514975" y="3629025"/>
          <p14:tracePt t="5842" x="5524500" y="3629025"/>
          <p14:tracePt t="5850" x="5570538" y="3621088"/>
          <p14:tracePt t="5858" x="5588000" y="3621088"/>
          <p14:tracePt t="5875" x="5661025" y="3602038"/>
          <p14:tracePt t="5882" x="5697538" y="3602038"/>
          <p14:tracePt t="5890" x="5724525" y="3602038"/>
          <p14:tracePt t="5898" x="5743575" y="3602038"/>
          <p14:tracePt t="5906" x="5780088" y="3602038"/>
          <p14:tracePt t="5914" x="5807075" y="3602038"/>
          <p14:tracePt t="5921" x="5826125" y="3602038"/>
          <p14:tracePt t="5930" x="5870575" y="3602038"/>
          <p14:tracePt t="5937" x="5889625" y="3602038"/>
          <p14:tracePt t="5946" x="5926138" y="3611563"/>
          <p14:tracePt t="5953" x="5980113" y="3638550"/>
          <p14:tracePt t="5962" x="6035675" y="3665538"/>
          <p14:tracePt t="5971" x="6072188" y="3684588"/>
          <p14:tracePt t="5978" x="6099175" y="3711575"/>
          <p14:tracePt t="5985" x="6145213" y="3757613"/>
          <p14:tracePt t="5994" x="6172200" y="3775075"/>
          <p14:tracePt t="6002" x="6208713" y="3803650"/>
          <p14:tracePt t="6010" x="6218238" y="3811588"/>
          <p14:tracePt t="6019" x="6235700" y="3848100"/>
          <p14:tracePt t="6026" x="6254750" y="3875088"/>
          <p14:tracePt t="6034" x="6272213" y="3903663"/>
          <p14:tracePt t="6042" x="6299200" y="3948113"/>
          <p14:tracePt t="6050" x="6318250" y="3967163"/>
          <p14:tracePt t="6058" x="6326188" y="4003675"/>
          <p14:tracePt t="6066" x="6372225" y="4040188"/>
          <p14:tracePt t="6074" x="6408738" y="4076700"/>
          <p14:tracePt t="6082" x="6427788" y="4103688"/>
          <p14:tracePt t="6090" x="6435725" y="4113213"/>
          <p14:tracePt t="6106" x="6454775" y="4140200"/>
          <p14:tracePt t="6122" x="6454775" y="4149725"/>
          <p14:tracePt t="6138" x="6454775" y="4159250"/>
          <p14:tracePt t="6170" x="6454775" y="4186238"/>
          <p14:tracePt t="6186" x="6454775" y="4203700"/>
          <p14:tracePt t="6203" x="6454775" y="4232275"/>
          <p14:tracePt t="6210" x="6454775" y="4249738"/>
          <p14:tracePt t="6220" x="6445250" y="4268788"/>
          <p14:tracePt t="6226" x="6435725" y="4286250"/>
          <p14:tracePt t="6236" x="6408738" y="4313238"/>
          <p14:tracePt t="6242" x="6399213" y="4332288"/>
          <p14:tracePt t="6266" x="6381750" y="4349750"/>
          <p14:tracePt t="6274" x="6362700" y="4376738"/>
          <p14:tracePt t="6282" x="6354763" y="4376738"/>
          <p14:tracePt t="6290" x="6326188" y="4386263"/>
          <p14:tracePt t="6298" x="6308725" y="4395788"/>
          <p14:tracePt t="6314" x="6262688" y="4413250"/>
          <p14:tracePt t="6323" x="6218238" y="4432300"/>
          <p14:tracePt t="6330" x="6189663" y="4441825"/>
          <p14:tracePt t="6339" x="6162675" y="4441825"/>
          <p14:tracePt t="6346" x="6116638" y="4449763"/>
          <p14:tracePt t="6355" x="6053138" y="4478338"/>
          <p14:tracePt t="6362" x="6026150" y="4486275"/>
          <p14:tracePt t="6370" x="5980113" y="4495800"/>
          <p14:tracePt t="6378" x="5943600" y="4495800"/>
          <p14:tracePt t="6386" x="5899150" y="4505325"/>
          <p14:tracePt t="6394" x="5862638" y="4505325"/>
          <p14:tracePt t="6403" x="5843588" y="4514850"/>
          <p14:tracePt t="6410" x="5834063" y="4522788"/>
          <p14:tracePt t="6419" x="5816600" y="4522788"/>
          <p14:tracePt t="6426" x="5807075" y="4522788"/>
          <p14:tracePt t="6522" x="5797550" y="4522788"/>
          <p14:tracePt t="6554" x="5789613" y="4514850"/>
          <p14:tracePt t="6666" x="5780088" y="4514850"/>
          <p14:tracePt t="6674" x="5770563" y="4505325"/>
          <p14:tracePt t="6682" x="5761038" y="4495800"/>
          <p14:tracePt t="6714" x="5753100" y="4486275"/>
          <p14:tracePt t="6947" x="5753100" y="4478338"/>
          <p14:tracePt t="6954" x="5753100" y="4459288"/>
          <p14:tracePt t="7459" x="5753100" y="4405313"/>
          <p14:tracePt t="7475" x="5753100" y="4376738"/>
          <p14:tracePt t="7481" x="5753100" y="4368800"/>
          <p14:tracePt t="7489" x="5753100" y="4349750"/>
          <p14:tracePt t="7505" x="5753100" y="4332288"/>
          <p14:tracePt t="7529" x="5753100" y="4322763"/>
          <p14:tracePt t="7561" x="5753100" y="4313238"/>
          <p14:tracePt t="8162" x="5753100" y="4276725"/>
          <p14:tracePt t="8170" x="5743575" y="4240213"/>
          <p14:tracePt t="8177" x="5724525" y="4203700"/>
          <p14:tracePt t="8185" x="5716588" y="4203700"/>
          <p14:tracePt t="8193" x="5697538" y="4176713"/>
          <p14:tracePt t="8201" x="5680075" y="4140200"/>
          <p14:tracePt t="8209" x="5670550" y="4122738"/>
          <p14:tracePt t="8218" x="5661025" y="4113213"/>
          <p14:tracePt t="8234" x="5653088" y="4094163"/>
          <p14:tracePt t="8250" x="5643563" y="4076700"/>
          <p14:tracePt t="8258" x="5634038" y="4076700"/>
          <p14:tracePt t="8881" x="5561013" y="4086225"/>
          <p14:tracePt t="8889" x="5497513" y="4122738"/>
          <p14:tracePt t="8897" x="5360988" y="4167188"/>
          <p14:tracePt t="8905" x="5214938" y="4259263"/>
          <p14:tracePt t="8913" x="5078413" y="4303713"/>
          <p14:tracePt t="8921" x="4949825" y="4349750"/>
          <p14:tracePt t="8929" x="4832350" y="4405313"/>
          <p14:tracePt t="8937" x="4767263" y="4413250"/>
          <p14:tracePt t="8945" x="4676775" y="4459288"/>
          <p14:tracePt t="8955" x="4640263" y="4459288"/>
          <p14:tracePt t="8961" x="4622800" y="4459288"/>
          <p14:tracePt t="8969" x="4622800" y="4468813"/>
          <p14:tracePt t="9346" x="4586288" y="4505325"/>
          <p14:tracePt t="9354" x="4576763" y="4551363"/>
          <p14:tracePt t="9362" x="4549775" y="4568825"/>
          <p14:tracePt t="9370" x="4540250" y="4595813"/>
          <p14:tracePt t="9378" x="4503738" y="4624388"/>
          <p14:tracePt t="9387" x="4484688" y="4660900"/>
          <p14:tracePt t="9394" x="4457700" y="4687888"/>
          <p14:tracePt t="9403" x="4440238" y="4705350"/>
          <p14:tracePt t="9410" x="4403725" y="4714875"/>
          <p14:tracePt t="9420" x="4367213" y="4724400"/>
          <p14:tracePt t="9426" x="4321175" y="4732338"/>
          <p14:tracePt t="9436" x="4257675" y="4768850"/>
          <p14:tracePt t="9442" x="4175125" y="4797425"/>
          <p14:tracePt t="9451" x="4094163" y="4841875"/>
          <p14:tracePt t="9458" x="4021138" y="4870450"/>
          <p14:tracePt t="9466" x="3902075" y="4906963"/>
          <p14:tracePt t="9474" x="3810000" y="4924425"/>
          <p14:tracePt t="9482" x="3692525" y="4960938"/>
          <p14:tracePt t="9490" x="3600450" y="4979988"/>
          <p14:tracePt t="9498" x="3592513" y="4987925"/>
          <p14:tracePt t="9506" x="3563938" y="4987925"/>
          <p14:tracePt t="9514" x="3509963" y="4997450"/>
          <p14:tracePt t="9522" x="3473450" y="4997450"/>
          <p14:tracePt t="9530" x="3455988" y="4997450"/>
          <p14:tracePt t="9538" x="3436938" y="4997450"/>
          <p14:tracePt t="9546" x="3419475" y="4997450"/>
          <p14:tracePt t="9554" x="3390900" y="4997450"/>
          <p14:tracePt t="9562" x="3382963" y="4997450"/>
          <p14:tracePt t="9570" x="3373438" y="4997450"/>
          <p14:tracePt t="9578" x="3363913" y="4997450"/>
          <p14:tracePt t="9586" x="3336925" y="4997450"/>
          <p14:tracePt t="9594" x="3327400" y="4997450"/>
          <p14:tracePt t="9603" x="3300413" y="4979988"/>
          <p14:tracePt t="9610" x="3281363" y="4970463"/>
          <p14:tracePt t="9619" x="3244850" y="4951413"/>
          <p14:tracePt t="9635" x="3190875" y="4914900"/>
          <p14:tracePt t="9642" x="3163888" y="4887913"/>
          <p14:tracePt t="9650" x="3136900" y="4870450"/>
          <p14:tracePt t="9658" x="3108325" y="4851400"/>
          <p14:tracePt t="9666" x="3054350" y="4814888"/>
          <p14:tracePt t="9674" x="3035300" y="4797425"/>
          <p14:tracePt t="9682" x="2990850" y="4760913"/>
          <p14:tracePt t="9690" x="2954338" y="4732338"/>
          <p14:tracePt t="9698" x="2935288" y="4705350"/>
          <p14:tracePt t="9706" x="2898775" y="4660900"/>
          <p14:tracePt t="9714" x="2881313" y="4614863"/>
          <p14:tracePt t="9722" x="2862263" y="4578350"/>
          <p14:tracePt t="9730" x="2835275" y="4522788"/>
          <p14:tracePt t="9739" x="2825750" y="4495800"/>
          <p14:tracePt t="9746" x="2808288" y="4449763"/>
          <p14:tracePt t="9754" x="2798763" y="4422775"/>
          <p14:tracePt t="9762" x="2781300" y="4376738"/>
          <p14:tracePt t="9770" x="2771775" y="4332288"/>
          <p14:tracePt t="9778" x="2771775" y="4313238"/>
          <p14:tracePt t="9786" x="2752725" y="4286250"/>
          <p14:tracePt t="9794" x="2752725" y="4268788"/>
          <p14:tracePt t="9802" x="2752725" y="4240213"/>
          <p14:tracePt t="9810" x="2752725" y="4186238"/>
          <p14:tracePt t="9819" x="2752725" y="4140200"/>
          <p14:tracePt t="9826" x="2752725" y="4103688"/>
          <p14:tracePt t="9836" x="2744788" y="4030663"/>
          <p14:tracePt t="9842" x="2744788" y="4003675"/>
          <p14:tracePt t="9850" x="2744788" y="3948113"/>
          <p14:tracePt t="9858" x="2744788" y="3903663"/>
          <p14:tracePt t="9866" x="2744788" y="3875088"/>
          <p14:tracePt t="9874" x="2744788" y="3821113"/>
          <p14:tracePt t="9882" x="2744788" y="3803650"/>
          <p14:tracePt t="9891" x="2752725" y="3757613"/>
          <p14:tracePt t="9906" x="2762250" y="3721100"/>
          <p14:tracePt t="9914" x="2771775" y="3702050"/>
          <p14:tracePt t="9922" x="2808288" y="3657600"/>
          <p14:tracePt t="9931" x="2817813" y="3638550"/>
          <p14:tracePt t="9938" x="2825750" y="3621088"/>
          <p14:tracePt t="9945" x="2898775" y="3584575"/>
          <p14:tracePt t="9954" x="2944813" y="3556000"/>
          <p14:tracePt t="9962" x="3027363" y="3519488"/>
          <p14:tracePt t="9970" x="3100388" y="3492500"/>
          <p14:tracePt t="9978" x="3181350" y="3446463"/>
          <p14:tracePt t="9987" x="3300413" y="3438525"/>
          <p14:tracePt t="9994" x="3390900" y="3392488"/>
          <p14:tracePt t="10002" x="3527425" y="3365500"/>
          <p14:tracePt t="10010" x="3692525" y="3338513"/>
          <p14:tracePt t="10019" x="3765550" y="3309938"/>
          <p14:tracePt t="10026" x="3883025" y="3292475"/>
          <p14:tracePt t="10035" x="3975100" y="3292475"/>
          <p14:tracePt t="10042" x="4065588" y="3292475"/>
          <p14:tracePt t="10050" x="4121150" y="3292475"/>
          <p14:tracePt t="10058" x="4165600" y="3292475"/>
          <p14:tracePt t="10066" x="4194175" y="3292475"/>
          <p14:tracePt t="10074" x="4202113" y="3292475"/>
          <p14:tracePt t="10090" x="4221163" y="3309938"/>
          <p14:tracePt t="10098" x="4221163" y="3355975"/>
          <p14:tracePt t="10106" x="4221163" y="3392488"/>
          <p14:tracePt t="10114" x="4248150" y="3465513"/>
          <p14:tracePt t="10122" x="4248150" y="3538538"/>
          <p14:tracePt t="10130" x="4294188" y="3638550"/>
          <p14:tracePt t="10137" x="4303713" y="3730625"/>
          <p14:tracePt t="10146" x="4303713" y="3821113"/>
          <p14:tracePt t="10154" x="4330700" y="3884613"/>
          <p14:tracePt t="10162" x="4330700" y="3940175"/>
          <p14:tracePt t="10170" x="4348163" y="4003675"/>
          <p14:tracePt t="10178" x="4367213" y="4021138"/>
          <p14:tracePt t="10185" x="4376738" y="4040188"/>
          <p14:tracePt t="10194" x="4376738" y="4049713"/>
          <p14:tracePt t="10282" x="4376738" y="4057650"/>
          <p14:tracePt t="10298" x="4376738" y="4086225"/>
          <p14:tracePt t="10306" x="4376738" y="4103688"/>
          <p14:tracePt t="10314" x="4376738" y="4130675"/>
          <p14:tracePt t="10322" x="4376738" y="4149725"/>
          <p14:tracePt t="10330" x="4403725" y="4195763"/>
          <p14:tracePt t="10338" x="4413250" y="4195763"/>
          <p14:tracePt t="10355" x="4421188" y="4213225"/>
          <p14:tracePt t="10362" x="4440238" y="4232275"/>
          <p14:tracePt t="10369" x="4457700" y="4240213"/>
          <p14:tracePt t="10378" x="4503738" y="4268788"/>
          <p14:tracePt t="10387" x="4549775" y="4303713"/>
          <p14:tracePt t="10394" x="4640263" y="4303713"/>
          <p14:tracePt t="10402" x="4749800" y="4313238"/>
          <p14:tracePt t="10410" x="4849813" y="4340225"/>
          <p14:tracePt t="10420" x="4959350" y="4359275"/>
          <p14:tracePt t="10426" x="5068888" y="4368800"/>
          <p14:tracePt t="10436" x="5195888" y="4386263"/>
          <p14:tracePt t="10442" x="5314950" y="4441825"/>
          <p14:tracePt t="10450" x="5378450" y="4459288"/>
          <p14:tracePt t="10458" x="5461000" y="4514850"/>
          <p14:tracePt t="10466" x="5534025" y="4541838"/>
          <p14:tracePt t="10474" x="5580063" y="4568825"/>
          <p14:tracePt t="10482" x="5597525" y="4578350"/>
          <p14:tracePt t="10490" x="5607050" y="4587875"/>
          <p14:tracePt t="10498" x="5607050" y="4595813"/>
          <p14:tracePt t="10514" x="5607050" y="4605338"/>
          <p14:tracePt t="10626" x="5607050" y="4614863"/>
          <p14:tracePt t="10650" x="5597525" y="4624388"/>
          <p14:tracePt t="10658" x="5588000" y="4624388"/>
          <p14:tracePt t="10666" x="5543550" y="4624388"/>
          <p14:tracePt t="10674" x="5470525" y="4624388"/>
          <p14:tracePt t="10682" x="5414963" y="4624388"/>
          <p14:tracePt t="10690" x="5378450" y="4624388"/>
          <p14:tracePt t="10698" x="5305425" y="4624388"/>
          <p14:tracePt t="10706" x="5268913" y="4624388"/>
          <p14:tracePt t="10714" x="5224463" y="4624388"/>
          <p14:tracePt t="10722" x="5178425" y="4587875"/>
          <p14:tracePt t="10730" x="5151438" y="4568825"/>
          <p14:tracePt t="10739" x="5095875" y="4514850"/>
          <p14:tracePt t="10746" x="5049838" y="4486275"/>
          <p14:tracePt t="10754" x="4995863" y="4413250"/>
          <p14:tracePt t="10762" x="4986338" y="4395788"/>
          <p14:tracePt t="10769" x="4968875" y="4368800"/>
          <p14:tracePt t="10778" x="4968875" y="4349750"/>
          <p14:tracePt t="10786" x="4959350" y="4322763"/>
          <p14:tracePt t="10794" x="4949825" y="4303713"/>
          <p14:tracePt t="10818" x="4932363" y="4268788"/>
          <p14:tracePt t="10850" x="4922838" y="4259263"/>
          <p14:tracePt t="10873" x="4905375" y="4232275"/>
          <p14:tracePt t="10881" x="4905375" y="4176713"/>
          <p14:tracePt t="10889" x="4876800" y="4113213"/>
          <p14:tracePt t="10897" x="4868863" y="4030663"/>
          <p14:tracePt t="10905" x="4840288" y="3994150"/>
          <p14:tracePt t="10913" x="4840288" y="3948113"/>
          <p14:tracePt t="10921" x="4840288" y="3894138"/>
          <p14:tracePt t="10929" x="4840288" y="3867150"/>
          <p14:tracePt t="10937" x="4840288" y="3811588"/>
          <p14:tracePt t="10945" x="4840288" y="3757613"/>
          <p14:tracePt t="10953" x="4840288" y="3721100"/>
          <p14:tracePt t="10962" x="4840288" y="3684588"/>
          <p14:tracePt t="10970" x="4840288" y="3657600"/>
          <p14:tracePt t="10977" x="4840288" y="3629025"/>
          <p14:tracePt t="10985" x="4849813" y="3592513"/>
          <p14:tracePt t="10993" x="4868863" y="3565525"/>
          <p14:tracePt t="11001" x="4886325" y="3538538"/>
          <p14:tracePt t="11009" x="4932363" y="3502025"/>
          <p14:tracePt t="11018" x="4986338" y="3438525"/>
          <p14:tracePt t="11025" x="5049838" y="3365500"/>
          <p14:tracePt t="11034" x="5114925" y="3319463"/>
          <p14:tracePt t="11041" x="5195888" y="3273425"/>
          <p14:tracePt t="11050" x="5278438" y="3236913"/>
          <p14:tracePt t="11058" x="5397500" y="3173413"/>
          <p14:tracePt t="11066" x="5478463" y="3119438"/>
          <p14:tracePt t="11074" x="5543550" y="3100388"/>
          <p14:tracePt t="11082" x="5634038" y="3054350"/>
          <p14:tracePt t="11090" x="5680075" y="3027363"/>
          <p14:tracePt t="11098" x="5734050" y="3027363"/>
          <p14:tracePt t="11106" x="5780088" y="3017838"/>
          <p14:tracePt t="11114" x="5807075" y="3017838"/>
          <p14:tracePt t="11122" x="5826125" y="3000375"/>
          <p14:tracePt t="11130" x="5834063" y="3000375"/>
          <p14:tracePt t="11146" x="5853113" y="3000375"/>
          <p14:tracePt t="11170" x="5870575" y="3000375"/>
          <p14:tracePt t="11178" x="5899150" y="3000375"/>
          <p14:tracePt t="11187" x="5962650" y="3017838"/>
          <p14:tracePt t="11194" x="6043613" y="3073400"/>
          <p14:tracePt t="11203" x="6099175" y="3090863"/>
          <p14:tracePt t="11210" x="6218238" y="3155950"/>
          <p14:tracePt t="11220" x="6335713" y="3228975"/>
          <p14:tracePt t="11226" x="6472238" y="3302000"/>
          <p14:tracePt t="11236" x="6554788" y="3375025"/>
          <p14:tracePt t="11242" x="6673850" y="3465513"/>
          <p14:tracePt t="11251" x="6737350" y="3529013"/>
          <p14:tracePt t="11258" x="6783388" y="3565525"/>
          <p14:tracePt t="11266" x="6837363" y="3629025"/>
          <p14:tracePt t="11274" x="6883400" y="3711575"/>
          <p14:tracePt t="11282" x="6892925" y="3748088"/>
          <p14:tracePt t="11290" x="6910388" y="3794125"/>
          <p14:tracePt t="11298" x="6937375" y="3894138"/>
          <p14:tracePt t="11307" x="6964363" y="3940175"/>
          <p14:tracePt t="11314" x="6973888" y="4013200"/>
          <p14:tracePt t="11323" x="7000875" y="4094163"/>
          <p14:tracePt t="11330" x="7010400" y="4140200"/>
          <p14:tracePt t="11338" x="7037388" y="4195763"/>
          <p14:tracePt t="11346" x="7092950" y="4276725"/>
          <p14:tracePt t="11354" x="7119938" y="4359275"/>
          <p14:tracePt t="11362" x="7138988" y="4376738"/>
          <p14:tracePt t="11370" x="7146925" y="4422775"/>
          <p14:tracePt t="11378" x="7146925" y="4441825"/>
          <p14:tracePt t="11387" x="7146925" y="4468813"/>
          <p14:tracePt t="11394" x="7146925" y="4478338"/>
          <p14:tracePt t="11403" x="7146925" y="4486275"/>
          <p14:tracePt t="11435" x="7146925" y="4495800"/>
          <p14:tracePt t="11451" x="7138988" y="4522788"/>
          <p14:tracePt t="11466" x="7129463" y="4522788"/>
          <p14:tracePt t="11474" x="7110413" y="4541838"/>
          <p14:tracePt t="11482" x="7092950" y="4559300"/>
          <p14:tracePt t="11490" x="7056438" y="4605338"/>
          <p14:tracePt t="11498" x="7029450" y="4641850"/>
          <p14:tracePt t="11506" x="6992938" y="4668838"/>
          <p14:tracePt t="11514" x="6946900" y="4697413"/>
          <p14:tracePt t="11523" x="6883400" y="4751388"/>
          <p14:tracePt t="11530" x="6856413" y="4760913"/>
          <p14:tracePt t="11538" x="6810375" y="4787900"/>
          <p14:tracePt t="11547" x="6764338" y="4814888"/>
          <p14:tracePt t="11554" x="6737350" y="4833938"/>
          <p14:tracePt t="11562" x="6718300" y="4851400"/>
          <p14:tracePt t="11570" x="6710363" y="4860925"/>
          <p14:tracePt t="11578" x="6691313" y="4878388"/>
          <p14:tracePt t="11587" x="6681788" y="4887913"/>
          <p14:tracePt t="11594" x="6664325" y="4897438"/>
          <p14:tracePt t="11603" x="6654800" y="4906963"/>
          <p14:tracePt t="11610" x="6627813" y="4924425"/>
          <p14:tracePt t="11620" x="6610350" y="4933950"/>
          <p14:tracePt t="11626" x="6581775" y="4943475"/>
          <p14:tracePt t="11636" x="6554788" y="4951413"/>
          <p14:tracePt t="11651" x="6518275" y="4951413"/>
          <p14:tracePt t="11658" x="6491288" y="4970463"/>
          <p14:tracePt t="11666" x="6481763" y="4970463"/>
          <p14:tracePt t="11674" x="6464300" y="4970463"/>
          <p14:tracePt t="11682" x="6435725" y="4970463"/>
          <p14:tracePt t="11690" x="6408738" y="4970463"/>
          <p14:tracePt t="11698" x="6381750" y="4970463"/>
          <p14:tracePt t="11706" x="6335713" y="4970463"/>
          <p14:tracePt t="11714" x="6299200" y="4970463"/>
          <p14:tracePt t="11722" x="6272213" y="4970463"/>
          <p14:tracePt t="11730" x="6226175" y="4970463"/>
          <p14:tracePt t="11738" x="6189663" y="4970463"/>
          <p14:tracePt t="11746" x="6172200" y="4970463"/>
          <p14:tracePt t="11754" x="6162675" y="4970463"/>
          <p14:tracePt t="11762" x="6145213" y="4970463"/>
          <p14:tracePt t="11947" x="6126163" y="4960938"/>
          <p14:tracePt t="11962" x="6116638" y="4960938"/>
          <p14:tracePt t="11970" x="6080125" y="4951413"/>
          <p14:tracePt t="11978" x="6062663" y="4924425"/>
          <p14:tracePt t="11987" x="5962650" y="4897438"/>
          <p14:tracePt t="11995" x="5807075" y="4870450"/>
          <p14:tracePt t="12003" x="5643563" y="4851400"/>
          <p14:tracePt t="12010" x="5451475" y="4851400"/>
          <p14:tracePt t="12020" x="5187950" y="4814888"/>
          <p14:tracePt t="12026" x="4978400" y="4787900"/>
          <p14:tracePt t="12036" x="4767263" y="4751388"/>
          <p14:tracePt t="12043" x="4586288" y="4741863"/>
          <p14:tracePt t="12052" x="4440238" y="4705350"/>
          <p14:tracePt t="12059" x="4330700" y="4705350"/>
          <p14:tracePt t="12067" x="4257675" y="4705350"/>
          <p14:tracePt t="12074" x="4230688" y="4705350"/>
          <p14:tracePt t="12081" x="4194175" y="4697413"/>
          <p14:tracePt t="12433" x="4202113" y="4697413"/>
          <p14:tracePt t="12441" x="4221163" y="4705350"/>
          <p14:tracePt t="12449" x="4230688" y="4705350"/>
          <p14:tracePt t="12457" x="4257675" y="4714875"/>
          <p14:tracePt t="12465" x="4267200" y="4714875"/>
          <p14:tracePt t="12481" x="4275138" y="4724400"/>
          <p14:tracePt t="12570" x="4275138" y="4732338"/>
          <p14:tracePt t="12594" x="4267200" y="4741863"/>
          <p14:tracePt t="12602" x="4257675" y="4741863"/>
          <p14:tracePt t="12610" x="4248150" y="4741863"/>
          <p14:tracePt t="12619" x="4230688" y="4741863"/>
          <p14:tracePt t="12689" x="4221163" y="4741863"/>
          <p14:tracePt t="12761" x="4194175" y="4741863"/>
          <p14:tracePt t="12769" x="4175125" y="4741863"/>
          <p14:tracePt t="12778" x="4148138" y="4751388"/>
          <p14:tracePt t="12786" x="4111625" y="4760913"/>
          <p14:tracePt t="12794" x="4075113" y="4768850"/>
          <p14:tracePt t="12803" x="3992563" y="4797425"/>
          <p14:tracePt t="12810" x="3965575" y="4805363"/>
          <p14:tracePt t="12819" x="3919538" y="4814888"/>
          <p14:tracePt t="12826" x="3892550" y="4824413"/>
          <p14:tracePt t="12835" x="3838575" y="4851400"/>
          <p14:tracePt t="12843" x="3802063" y="4851400"/>
          <p14:tracePt t="12849" x="3783013" y="4860925"/>
          <p14:tracePt t="12857" x="3729038" y="4870450"/>
          <p14:tracePt t="12865" x="3709988" y="4870450"/>
          <p14:tracePt t="12873" x="3702050" y="4870450"/>
          <p14:tracePt t="12889" x="3692525" y="4870450"/>
          <p14:tracePt t="12897" x="3673475" y="4870450"/>
          <p14:tracePt t="12905" x="3636963" y="4870450"/>
          <p14:tracePt t="12913" x="3582988" y="4870450"/>
          <p14:tracePt t="12921" x="3546475" y="4870450"/>
          <p14:tracePt t="12929" x="3500438" y="4870450"/>
          <p14:tracePt t="12938" x="3436938" y="4860925"/>
          <p14:tracePt t="12946" x="3373438" y="4841875"/>
          <p14:tracePt t="12954" x="3336925" y="4841875"/>
          <p14:tracePt t="12962" x="3263900" y="4824413"/>
          <p14:tracePt t="12969" x="3181350" y="4797425"/>
          <p14:tracePt t="12978" x="3117850" y="4778375"/>
          <p14:tracePt t="12986" x="3063875" y="4760913"/>
          <p14:tracePt t="12994" x="2962275" y="4714875"/>
          <p14:tracePt t="13002" x="2898775" y="4687888"/>
          <p14:tracePt t="13010" x="2871788" y="4660900"/>
          <p14:tracePt t="13018" x="2825750" y="4632325"/>
          <p14:tracePt t="13025" x="2762250" y="4587875"/>
          <p14:tracePt t="13034" x="2735263" y="4551363"/>
          <p14:tracePt t="13041" x="2679700" y="4495800"/>
          <p14:tracePt t="13050" x="2671763" y="4459288"/>
          <p14:tracePt t="13058" x="2635250" y="4432300"/>
          <p14:tracePt t="13066" x="2625725" y="4368800"/>
          <p14:tracePt t="13074" x="2579688" y="4295775"/>
          <p14:tracePt t="13082" x="2579688" y="4232275"/>
          <p14:tracePt t="13090" x="2570163" y="4140200"/>
          <p14:tracePt t="13098" x="2552700" y="4067175"/>
          <p14:tracePt t="13106" x="2533650" y="4021138"/>
          <p14:tracePt t="13114" x="2525713" y="3957638"/>
          <p14:tracePt t="13121" x="2506663" y="3903663"/>
          <p14:tracePt t="13130" x="2506663" y="3840163"/>
          <p14:tracePt t="13138" x="2506663" y="3811588"/>
          <p14:tracePt t="13146" x="2506663" y="3775075"/>
          <p14:tracePt t="13154" x="2506663" y="3730625"/>
          <p14:tracePt t="13162" x="2506663" y="3721100"/>
          <p14:tracePt t="13170" x="2506663" y="3675063"/>
          <p14:tracePt t="13178" x="2533650" y="3629025"/>
          <p14:tracePt t="13186" x="2562225" y="3602038"/>
          <p14:tracePt t="13194" x="2579688" y="3565525"/>
          <p14:tracePt t="13202" x="2616200" y="3511550"/>
          <p14:tracePt t="13210" x="2662238" y="3482975"/>
          <p14:tracePt t="13219" x="2698750" y="3438525"/>
          <p14:tracePt t="13226" x="2725738" y="3419475"/>
          <p14:tracePt t="13235" x="2771775" y="3392488"/>
          <p14:tracePt t="13242" x="2835275" y="3355975"/>
          <p14:tracePt t="13251" x="2881313" y="3319463"/>
          <p14:tracePt t="13258" x="2962275" y="3292475"/>
          <p14:tracePt t="13266" x="3035300" y="3255963"/>
          <p14:tracePt t="13274" x="3117850" y="3219450"/>
          <p14:tracePt t="13282" x="3200400" y="3200400"/>
          <p14:tracePt t="13290" x="3281363" y="3163888"/>
          <p14:tracePt t="13298" x="3336925" y="3146425"/>
          <p14:tracePt t="13306" x="3400425" y="3136900"/>
          <p14:tracePt t="13314" x="3473450" y="3136900"/>
          <p14:tracePt t="13322" x="3527425" y="3136900"/>
          <p14:tracePt t="13330" x="3582988" y="3136900"/>
          <p14:tracePt t="13338" x="3636963" y="3136900"/>
          <p14:tracePt t="13346" x="3683000" y="3136900"/>
          <p14:tracePt t="13354" x="3756025" y="3155950"/>
          <p14:tracePt t="13362" x="3792538" y="3163888"/>
          <p14:tracePt t="13371" x="3838575" y="3173413"/>
          <p14:tracePt t="13378" x="3902075" y="3200400"/>
          <p14:tracePt t="13386" x="3919538" y="3209925"/>
          <p14:tracePt t="13394" x="3938588" y="3219450"/>
          <p14:tracePt t="13403" x="3965575" y="3228975"/>
          <p14:tracePt t="13410" x="3984625" y="3246438"/>
          <p14:tracePt t="13420" x="4002088" y="3265488"/>
          <p14:tracePt t="13426" x="4011613" y="3282950"/>
          <p14:tracePt t="13435" x="4021138" y="3319463"/>
          <p14:tracePt t="13442" x="4048125" y="3355975"/>
          <p14:tracePt t="13451" x="4065588" y="3402013"/>
          <p14:tracePt t="13458" x="4094163" y="3438525"/>
          <p14:tracePt t="13466" x="4111625" y="3492500"/>
          <p14:tracePt t="13474" x="4138613" y="3575050"/>
          <p14:tracePt t="13482" x="4175125" y="3657600"/>
          <p14:tracePt t="13490" x="4194175" y="3711575"/>
          <p14:tracePt t="13498" x="4202113" y="3775075"/>
          <p14:tracePt t="13506" x="4238625" y="3848100"/>
          <p14:tracePt t="13514" x="4238625" y="3911600"/>
          <p14:tracePt t="13522" x="4238625" y="3967163"/>
          <p14:tracePt t="13530" x="4238625" y="4003675"/>
          <p14:tracePt t="13538" x="4238625" y="4049713"/>
          <p14:tracePt t="13546" x="4238625" y="4076700"/>
          <p14:tracePt t="13554" x="4238625" y="4113213"/>
          <p14:tracePt t="13562" x="4238625" y="4149725"/>
          <p14:tracePt t="13570" x="4238625" y="4167188"/>
          <p14:tracePt t="13587" x="4238625" y="4186238"/>
          <p14:tracePt t="13595" x="4238625" y="4222750"/>
          <p14:tracePt t="13603" x="4238625" y="4249738"/>
          <p14:tracePt t="13610" x="4230688" y="4259263"/>
          <p14:tracePt t="13620" x="4230688" y="4276725"/>
          <p14:tracePt t="13627" x="4221163" y="4303713"/>
          <p14:tracePt t="13819" x="4221163" y="4286250"/>
          <p14:tracePt t="13835" x="4221163" y="4232275"/>
          <p14:tracePt t="13842" x="4221163" y="4176713"/>
          <p14:tracePt t="13851" x="4257675" y="4113213"/>
          <p14:tracePt t="13857" x="4311650" y="4030663"/>
          <p14:tracePt t="13865" x="4357688" y="3911600"/>
          <p14:tracePt t="13873" x="4394200" y="3830638"/>
          <p14:tracePt t="13881" x="4421188" y="3702050"/>
          <p14:tracePt t="13889" x="4421188" y="3575050"/>
          <p14:tracePt t="13897" x="4421188" y="3482975"/>
          <p14:tracePt t="13905" x="4421188" y="3392488"/>
          <p14:tracePt t="13914" x="4376738" y="3309938"/>
          <p14:tracePt t="13922" x="4321175" y="3228975"/>
          <p14:tracePt t="13930" x="4303713" y="3219450"/>
          <p14:tracePt t="13939" x="4257675" y="3182938"/>
          <p14:tracePt t="13946" x="4184650" y="3155950"/>
          <p14:tracePt t="13954" x="4121150" y="3146425"/>
          <p14:tracePt t="13962" x="4048125" y="3146425"/>
          <p14:tracePt t="13970" x="4011613" y="3146425"/>
          <p14:tracePt t="13978" x="3965575" y="3146425"/>
          <p14:tracePt t="13986" x="3956050" y="3146425"/>
          <p14:tracePt t="13994" x="3929063" y="3146425"/>
          <p14:tracePt t="14035" x="3919538" y="3146425"/>
          <p14:tracePt t="14354" x="3929063" y="3146425"/>
          <p14:tracePt t="14362" x="4029075" y="3209925"/>
          <p14:tracePt t="14370" x="4129088" y="3255963"/>
          <p14:tracePt t="14378" x="4194175" y="3319463"/>
          <p14:tracePt t="14386" x="4275138" y="3375025"/>
          <p14:tracePt t="14394" x="4340225" y="3438525"/>
          <p14:tracePt t="14403" x="4413250" y="3529013"/>
          <p14:tracePt t="14410" x="4448175" y="3575050"/>
          <p14:tracePt t="14419" x="4484688" y="3621088"/>
          <p14:tracePt t="14426" x="4530725" y="3665538"/>
          <p14:tracePt t="14436" x="4567238" y="3702050"/>
          <p14:tracePt t="14442" x="4576763" y="3730625"/>
          <p14:tracePt t="14452" x="4594225" y="3748088"/>
          <p14:tracePt t="14458" x="4603750" y="3767138"/>
          <p14:tracePt t="14466" x="4622800" y="3811588"/>
          <p14:tracePt t="14475" x="4630738" y="3830638"/>
          <p14:tracePt t="14482" x="4630738" y="3857625"/>
          <p14:tracePt t="14490" x="4640263" y="3875088"/>
          <p14:tracePt t="14498" x="4640263" y="3911600"/>
          <p14:tracePt t="14506" x="4640263" y="3967163"/>
          <p14:tracePt t="14514" x="4640263" y="3994150"/>
          <p14:tracePt t="14522" x="4640263" y="4030663"/>
          <p14:tracePt t="14530" x="4640263" y="4057650"/>
          <p14:tracePt t="14538" x="4640263" y="4103688"/>
          <p14:tracePt t="14546" x="4640263" y="4140200"/>
          <p14:tracePt t="14554" x="4640263" y="4186238"/>
          <p14:tracePt t="14562" x="4622800" y="4213225"/>
          <p14:tracePt t="14569" x="4622800" y="4249738"/>
          <p14:tracePt t="14578" x="4613275" y="4276725"/>
          <p14:tracePt t="14586" x="4603750" y="4303713"/>
          <p14:tracePt t="14594" x="4576763" y="4368800"/>
          <p14:tracePt t="14610" x="4567238" y="4395788"/>
          <p14:tracePt t="14619" x="4567238" y="4413250"/>
          <p14:tracePt t="14626" x="4557713" y="4422775"/>
          <p14:tracePt t="14636" x="4549775" y="4432300"/>
          <p14:tracePt t="14642" x="4549775" y="4441825"/>
          <p14:tracePt t="14652" x="4540250" y="4459288"/>
          <p14:tracePt t="14658" x="4513263" y="4478338"/>
          <p14:tracePt t="14666" x="4503738" y="4495800"/>
          <p14:tracePt t="14674" x="4476750" y="4522788"/>
          <p14:tracePt t="14682" x="4467225" y="4532313"/>
          <p14:tracePt t="14691" x="4448175" y="4551363"/>
          <p14:tracePt t="14698" x="4421188" y="4587875"/>
          <p14:tracePt t="14706" x="4403725" y="4595813"/>
          <p14:tracePt t="14714" x="4367213" y="4605338"/>
          <p14:tracePt t="14724" x="4330700" y="4624388"/>
          <p14:tracePt t="14730" x="4284663" y="4641850"/>
          <p14:tracePt t="14738" x="4238625" y="4651375"/>
          <p14:tracePt t="14746" x="4211638" y="4660900"/>
          <p14:tracePt t="14754" x="4129088" y="4668838"/>
          <p14:tracePt t="14762" x="4094163" y="4705350"/>
          <p14:tracePt t="14769" x="3965575" y="4714875"/>
          <p14:tracePt t="14778" x="3892550" y="4714875"/>
          <p14:tracePt t="14786" x="3802063" y="4714875"/>
          <p14:tracePt t="14794" x="3709988" y="4714875"/>
          <p14:tracePt t="14802" x="3600450" y="4714875"/>
          <p14:tracePt t="14810" x="3509963" y="4714875"/>
          <p14:tracePt t="14819" x="3427413" y="4714875"/>
          <p14:tracePt t="14826" x="3317875" y="4714875"/>
          <p14:tracePt t="14836" x="3244850" y="4714875"/>
          <p14:tracePt t="14842" x="3117850" y="4697413"/>
          <p14:tracePt t="14852" x="3027363" y="4687888"/>
          <p14:tracePt t="14858" x="2925763" y="4660900"/>
          <p14:tracePt t="14866" x="2844800" y="4632325"/>
          <p14:tracePt t="14874" x="2771775" y="4614863"/>
          <p14:tracePt t="14888" x="2762250" y="4605338"/>
          <p14:tracePt t="14891" x="2725738" y="4595813"/>
          <p14:tracePt t="14898" x="2679700" y="4587875"/>
          <p14:tracePt t="14906" x="2662238" y="4578350"/>
          <p14:tracePt t="14914" x="2635250" y="4568825"/>
          <p14:tracePt t="14921" x="2625725" y="4568825"/>
          <p14:tracePt t="14930" x="2598738" y="4559300"/>
          <p14:tracePt t="14938" x="2562225" y="4541838"/>
          <p14:tracePt t="14946" x="2562225" y="4522788"/>
          <p14:tracePt t="14953" x="2498725" y="4449763"/>
          <p14:tracePt t="14962" x="2462213" y="4395788"/>
          <p14:tracePt t="14970" x="2433638" y="4340225"/>
          <p14:tracePt t="14978" x="2379663" y="4259263"/>
          <p14:tracePt t="14986" x="2370138" y="4195763"/>
          <p14:tracePt t="14994" x="2343150" y="4113213"/>
          <p14:tracePt t="15002" x="2316163" y="4040188"/>
          <p14:tracePt t="15010" x="2316163" y="3984625"/>
          <p14:tracePt t="15019" x="2316163" y="3921125"/>
          <p14:tracePt t="15026" x="2316163" y="3867150"/>
          <p14:tracePt t="15035" x="2316163" y="3840163"/>
          <p14:tracePt t="15042" x="2316163" y="3767138"/>
          <p14:tracePt t="15052" x="2316163" y="3730625"/>
          <p14:tracePt t="15058" x="2316163" y="3684588"/>
          <p14:tracePt t="15066" x="2316163" y="3648075"/>
          <p14:tracePt t="15074" x="2343150" y="3602038"/>
          <p14:tracePt t="15082" x="2360613" y="3538538"/>
          <p14:tracePt t="15090" x="2397125" y="3511550"/>
          <p14:tracePt t="15098" x="2452688" y="3438525"/>
          <p14:tracePt t="15106" x="2479675" y="3411538"/>
          <p14:tracePt t="15114" x="2516188" y="3346450"/>
          <p14:tracePt t="15122" x="2543175" y="3302000"/>
          <p14:tracePt t="15130" x="2570163" y="3273425"/>
          <p14:tracePt t="15139" x="2606675" y="3219450"/>
          <p14:tracePt t="15146" x="2625725" y="3200400"/>
          <p14:tracePt t="15155" x="2652713" y="3173413"/>
          <p14:tracePt t="15162" x="2671763" y="3136900"/>
          <p14:tracePt t="15170" x="2679700" y="3119438"/>
          <p14:tracePt t="15178" x="2698750" y="3063875"/>
          <p14:tracePt t="15186" x="2716213" y="3046413"/>
          <p14:tracePt t="15194" x="2752725" y="3027363"/>
          <p14:tracePt t="15203" x="2781300" y="2990850"/>
          <p14:tracePt t="15210" x="2798763" y="2982913"/>
          <p14:tracePt t="15220" x="2817813" y="2963863"/>
          <p14:tracePt t="15226" x="2852738" y="2946400"/>
          <p14:tracePt t="15235" x="2898775" y="2917825"/>
          <p14:tracePt t="15242" x="2917825" y="2909888"/>
          <p14:tracePt t="15252" x="2944813" y="2890838"/>
          <p14:tracePt t="15258" x="2962275" y="2890838"/>
          <p14:tracePt t="15266" x="2990850" y="2873375"/>
          <p14:tracePt t="15274" x="3027363" y="2873375"/>
          <p14:tracePt t="15282" x="3063875" y="2873375"/>
          <p14:tracePt t="15290" x="3117850" y="2873375"/>
          <p14:tracePt t="15298" x="3171825" y="2873375"/>
          <p14:tracePt t="15306" x="3263900" y="2873375"/>
          <p14:tracePt t="15314" x="3309938" y="2873375"/>
          <p14:tracePt t="15322" x="3390900" y="2873375"/>
          <p14:tracePt t="15330" x="3536950" y="2873375"/>
          <p14:tracePt t="15338" x="3683000" y="2873375"/>
          <p14:tracePt t="15346" x="3792538" y="2873375"/>
          <p14:tracePt t="15354" x="3892550" y="2909888"/>
          <p14:tracePt t="15362" x="4021138" y="2917825"/>
          <p14:tracePt t="15371" x="4075113" y="2927350"/>
          <p14:tracePt t="15378" x="4138613" y="2946400"/>
          <p14:tracePt t="15386" x="4211638" y="2954338"/>
          <p14:tracePt t="15394" x="4230688" y="2954338"/>
          <p14:tracePt t="15403" x="4238625" y="2963863"/>
          <p14:tracePt t="15419" x="4248150" y="2973388"/>
          <p14:tracePt t="15426" x="4257675" y="2990850"/>
          <p14:tracePt t="15435" x="4267200" y="3009900"/>
          <p14:tracePt t="15442" x="4267200" y="3027363"/>
          <p14:tracePt t="15452" x="4267200" y="3063875"/>
          <p14:tracePt t="15458" x="4267200" y="3119438"/>
          <p14:tracePt t="15466" x="4267200" y="3173413"/>
          <p14:tracePt t="15474" x="4294188" y="3236913"/>
          <p14:tracePt t="15482" x="4303713" y="3265488"/>
          <p14:tracePt t="15490" x="4303713" y="3319463"/>
          <p14:tracePt t="15498" x="4303713" y="3365500"/>
          <p14:tracePt t="15506" x="4311650" y="3419475"/>
          <p14:tracePt t="15514" x="4321175" y="3465513"/>
          <p14:tracePt t="15522" x="4340225" y="3511550"/>
          <p14:tracePt t="15530" x="4357688" y="3538538"/>
          <p14:tracePt t="15539" x="4367213" y="3565525"/>
          <p14:tracePt t="15546" x="4367213" y="3584575"/>
          <p14:tracePt t="15555" x="4367213" y="3611563"/>
          <p14:tracePt t="15562" x="4367213" y="3621088"/>
          <p14:tracePt t="15571" x="4367213" y="3648075"/>
          <p14:tracePt t="15577" x="4367213" y="3657600"/>
          <p14:tracePt t="15586" x="4376738" y="3675063"/>
          <p14:tracePt t="15594" x="4376738" y="3702050"/>
          <p14:tracePt t="15603" x="4376738" y="3738563"/>
          <p14:tracePt t="15610" x="4376738" y="3757613"/>
          <p14:tracePt t="15619" x="4376738" y="3811588"/>
          <p14:tracePt t="15626" x="4376738" y="3848100"/>
          <p14:tracePt t="15636" x="4376738" y="3875088"/>
          <p14:tracePt t="15642" x="4376738" y="3911600"/>
          <p14:tracePt t="15652" x="4376738" y="3940175"/>
          <p14:tracePt t="15658" x="4376738" y="3976688"/>
          <p14:tracePt t="15666" x="4376738" y="4003675"/>
          <p14:tracePt t="15674" x="4376738" y="4040188"/>
          <p14:tracePt t="15682" x="4376738" y="4076700"/>
          <p14:tracePt t="15690" x="4376738" y="4103688"/>
          <p14:tracePt t="15698" x="4376738" y="4122738"/>
          <p14:tracePt t="15714" x="4376738" y="4159250"/>
          <p14:tracePt t="15722" x="4376738" y="4167188"/>
          <p14:tracePt t="15738" x="4376738" y="4186238"/>
          <p14:tracePt t="15746" x="4376738" y="4195763"/>
          <p14:tracePt t="15754" x="4376738" y="4203700"/>
          <p14:tracePt t="15771" x="4376738" y="4232275"/>
          <p14:tracePt t="15786" x="4376738" y="4249738"/>
          <p14:tracePt t="15794" x="4376738" y="4276725"/>
          <p14:tracePt t="15803" x="4376738" y="4286250"/>
          <p14:tracePt t="15810" x="4376738" y="4295775"/>
          <p14:tracePt t="15819" x="4376738" y="4322763"/>
          <p14:tracePt t="15826" x="4376738" y="4332288"/>
          <p14:tracePt t="15837" x="4357688" y="4359275"/>
          <p14:tracePt t="15842" x="4348163" y="4368800"/>
          <p14:tracePt t="15851" x="4340225" y="4395788"/>
          <p14:tracePt t="15857" x="4330700" y="4413250"/>
          <p14:tracePt t="15865" x="4321175" y="4413250"/>
          <p14:tracePt t="15885" x="4294188" y="4441825"/>
          <p14:tracePt t="15889" x="4284663" y="4449763"/>
          <p14:tracePt t="15897" x="4275138" y="4468813"/>
          <p14:tracePt t="15913" x="4267200" y="4478338"/>
          <p14:tracePt t="15938" x="4257675" y="4495800"/>
          <p14:tracePt t="15946" x="4248150" y="4505325"/>
          <p14:tracePt t="15962" x="4230688" y="4522788"/>
          <p14:tracePt t="15970" x="4202113" y="4541838"/>
          <p14:tracePt t="15986" x="4165600" y="4568825"/>
          <p14:tracePt t="15994" x="4157663" y="4578350"/>
          <p14:tracePt t="16003" x="4129088" y="4605338"/>
          <p14:tracePt t="16010" x="4111625" y="4614863"/>
          <p14:tracePt t="16019" x="4084638" y="4632325"/>
          <p14:tracePt t="16026" x="4075113" y="4641850"/>
          <p14:tracePt t="16036" x="4065588" y="4651375"/>
          <p14:tracePt t="16042" x="4048125" y="4651375"/>
          <p14:tracePt t="16442" x="4065588" y="4651375"/>
          <p14:tracePt t="16452" x="4211638" y="4651375"/>
          <p14:tracePt t="16458" x="4357688" y="4651375"/>
          <p14:tracePt t="16467" x="4467225" y="4651375"/>
          <p14:tracePt t="16474" x="4586288" y="4632325"/>
          <p14:tracePt t="16483" x="4622800" y="4624388"/>
          <p14:tracePt t="16490" x="4686300" y="4614863"/>
          <p14:tracePt t="16499" x="4759325" y="4614863"/>
          <p14:tracePt t="16505" x="4886325" y="4568825"/>
          <p14:tracePt t="16513" x="4978400" y="4568825"/>
          <p14:tracePt t="16521" x="5105400" y="4568825"/>
          <p14:tracePt t="16529" x="5195888" y="4568825"/>
          <p14:tracePt t="16537" x="5297488" y="4568825"/>
          <p14:tracePt t="16545" x="5368925" y="4587875"/>
          <p14:tracePt t="16553" x="5434013" y="4595813"/>
          <p14:tracePt t="16561" x="5470525" y="4595813"/>
          <p14:tracePt t="16569" x="5543550" y="4614863"/>
          <p14:tracePt t="16578" x="5588000" y="4614863"/>
          <p14:tracePt t="16585" x="5624513" y="4632325"/>
          <p14:tracePt t="16594" x="5653088" y="4641850"/>
          <p14:tracePt t="16603" x="5688013" y="4651375"/>
          <p14:tracePt t="16795" x="5697538" y="4651375"/>
          <p14:tracePt t="16810" x="5724525" y="4678363"/>
          <p14:tracePt t="16818" x="5743575" y="4697413"/>
          <p14:tracePt t="16826" x="5770563" y="4724400"/>
          <p14:tracePt t="16835" x="5816600" y="4751388"/>
          <p14:tracePt t="16843" x="5870575" y="4797425"/>
          <p14:tracePt t="16851" x="5899150" y="4824413"/>
          <p14:tracePt t="16857" x="5916613" y="4841875"/>
          <p14:tracePt t="16865" x="5980113" y="4878388"/>
          <p14:tracePt t="16873" x="6007100" y="4897438"/>
          <p14:tracePt t="16886" x="6026150" y="4906963"/>
          <p14:tracePt t="16889" x="6043613" y="4914900"/>
          <p14:tracePt t="16897" x="6062663" y="4933950"/>
          <p14:tracePt t="17043" x="6072188" y="4943475"/>
          <p14:tracePt t="17057" x="6062663" y="4943475"/>
          <p14:tracePt t="17065" x="5980113" y="4951413"/>
          <p14:tracePt t="17073" x="5870575" y="4970463"/>
          <p14:tracePt t="17081" x="5789613" y="4997450"/>
          <p14:tracePt t="17089" x="5680075" y="4997450"/>
          <p14:tracePt t="17097" x="5607050" y="4997450"/>
          <p14:tracePt t="17106" x="5534025" y="4997450"/>
          <p14:tracePt t="17114" x="5470525" y="4997450"/>
          <p14:tracePt t="17122" x="5441950" y="4997450"/>
          <p14:tracePt t="17130" x="5414963" y="4997450"/>
          <p14:tracePt t="17138" x="5405438" y="4997450"/>
          <p14:tracePt t="17146" x="5397500" y="4997450"/>
          <p14:tracePt t="17202" x="5378450" y="4987925"/>
          <p14:tracePt t="17211" x="5368925" y="4943475"/>
          <p14:tracePt t="17219" x="5360988" y="4914900"/>
          <p14:tracePt t="17227" x="5334000" y="4887913"/>
          <p14:tracePt t="17236" x="5324475" y="4878388"/>
          <p14:tracePt t="17242" x="5305425" y="4851400"/>
          <p14:tracePt t="17253" x="5287963" y="4833938"/>
          <p14:tracePt t="17258" x="5268913" y="4797425"/>
          <p14:tracePt t="17274" x="5232400" y="4768850"/>
          <p14:tracePt t="17283" x="5224463" y="4751388"/>
          <p14:tracePt t="17290" x="5214938" y="4741863"/>
          <p14:tracePt t="17299" x="5195888" y="4714875"/>
          <p14:tracePt t="17307" x="5178425" y="4697413"/>
          <p14:tracePt t="17315" x="5168900" y="4687888"/>
          <p14:tracePt t="17324" x="5159375" y="4687888"/>
          <p14:tracePt t="17330" x="5151438" y="4668838"/>
          <p14:tracePt t="17339" x="5141913" y="4660900"/>
          <p14:tracePt t="17347" x="5132388" y="4651375"/>
          <p14:tracePt t="17355" x="5105400" y="4614863"/>
          <p14:tracePt t="17370" x="5095875" y="4595813"/>
          <p14:tracePt t="17378" x="5059363" y="4559300"/>
          <p14:tracePt t="17387" x="5049838" y="4559300"/>
          <p14:tracePt t="17394" x="5032375" y="4532313"/>
          <p14:tracePt t="17403" x="5014913" y="4505325"/>
          <p14:tracePt t="17410" x="4986338" y="4478338"/>
          <p14:tracePt t="17419" x="4949825" y="4432300"/>
          <p14:tracePt t="17427" x="4932363" y="4395788"/>
          <p14:tracePt t="17436" x="4895850" y="4340225"/>
          <p14:tracePt t="17442" x="4868863" y="4313238"/>
          <p14:tracePt t="17452" x="4822825" y="4268788"/>
          <p14:tracePt t="17458" x="4803775" y="4222750"/>
          <p14:tracePt t="17467" x="4759325" y="4186238"/>
          <p14:tracePt t="17476" x="4703763" y="4130675"/>
          <p14:tracePt t="17483" x="4676775" y="4103688"/>
          <p14:tracePt t="17498" x="4640263" y="4067175"/>
          <p14:tracePt t="17506" x="4603750" y="4021138"/>
          <p14:tracePt t="17514" x="4586288" y="4003675"/>
          <p14:tracePt t="17522" x="4567238" y="3976688"/>
          <p14:tracePt t="17530" x="4540250" y="3911600"/>
          <p14:tracePt t="17539" x="4530725" y="3894138"/>
          <p14:tracePt t="17546" x="4513263" y="3867150"/>
          <p14:tracePt t="17555" x="4513263" y="3848100"/>
          <p14:tracePt t="17562" x="4503738" y="3803650"/>
          <p14:tracePt t="17570" x="4503738" y="3775075"/>
          <p14:tracePt t="17578" x="4503738" y="3757613"/>
          <p14:tracePt t="17586" x="4503738" y="3730625"/>
          <p14:tracePt t="17594" x="4494213" y="3702050"/>
          <p14:tracePt t="17602" x="4494213" y="3657600"/>
          <p14:tracePt t="17610" x="4484688" y="3621088"/>
          <p14:tracePt t="17618" x="4484688" y="3575050"/>
          <p14:tracePt t="17626" x="4484688" y="3548063"/>
          <p14:tracePt t="17635" x="4484688" y="3502025"/>
          <p14:tracePt t="17642" x="4484688" y="3465513"/>
          <p14:tracePt t="17651" x="4484688" y="3446463"/>
          <p14:tracePt t="17658" x="4484688" y="3411538"/>
          <p14:tracePt t="17666" x="4484688" y="3375025"/>
          <p14:tracePt t="17674" x="4484688" y="3355975"/>
          <p14:tracePt t="17682" x="4484688" y="3319463"/>
          <p14:tracePt t="17690" x="4503738" y="3292475"/>
          <p14:tracePt t="17698" x="4521200" y="3255963"/>
          <p14:tracePt t="17706" x="4557713" y="3228975"/>
          <p14:tracePt t="17714" x="4586288" y="3192463"/>
          <p14:tracePt t="17722" x="4622800" y="3182938"/>
          <p14:tracePt t="17730" x="4640263" y="3163888"/>
          <p14:tracePt t="17739" x="4659313" y="3155950"/>
          <p14:tracePt t="17746" x="4695825" y="3155950"/>
          <p14:tracePt t="17755" x="4730750" y="3146425"/>
          <p14:tracePt t="17762" x="4759325" y="3136900"/>
          <p14:tracePt t="17770" x="4786313" y="3127375"/>
          <p14:tracePt t="17778" x="4822825" y="3119438"/>
          <p14:tracePt t="17786" x="4859338" y="3119438"/>
          <p14:tracePt t="17794" x="4905375" y="3119438"/>
          <p14:tracePt t="17801" x="4932363" y="3119438"/>
          <p14:tracePt t="17810" x="5014913" y="3100388"/>
          <p14:tracePt t="17818" x="5086350" y="3090863"/>
          <p14:tracePt t="17826" x="5168900" y="3090863"/>
          <p14:tracePt t="17835" x="5314950" y="3046413"/>
          <p14:tracePt t="17842" x="5387975" y="3046413"/>
          <p14:tracePt t="17851" x="5514975" y="3046413"/>
          <p14:tracePt t="17858" x="5643563" y="3046413"/>
          <p14:tracePt t="17866" x="5716588" y="3046413"/>
          <p14:tracePt t="17873" x="5789613" y="3046413"/>
          <p14:tracePt t="17882" x="5899150" y="3046413"/>
          <p14:tracePt t="17890" x="5980113" y="3046413"/>
          <p14:tracePt t="17898" x="6035675" y="3046413"/>
          <p14:tracePt t="17906" x="6116638" y="3073400"/>
          <p14:tracePt t="17914" x="6199188" y="3119438"/>
          <p14:tracePt t="17922" x="6226175" y="3127375"/>
          <p14:tracePt t="17930" x="6308725" y="3163888"/>
          <p14:tracePt t="17939" x="6408738" y="3236913"/>
          <p14:tracePt t="17946" x="6500813" y="3292475"/>
          <p14:tracePt t="17954" x="6564313" y="3355975"/>
          <p14:tracePt t="17962" x="6645275" y="3438525"/>
          <p14:tracePt t="17970" x="6710363" y="3482975"/>
          <p14:tracePt t="17978" x="6764338" y="3529013"/>
          <p14:tracePt t="17986" x="6810375" y="3575050"/>
          <p14:tracePt t="17994" x="6846888" y="3611563"/>
          <p14:tracePt t="18002" x="6873875" y="3657600"/>
          <p14:tracePt t="18010" x="6900863" y="3684588"/>
          <p14:tracePt t="18018" x="6900863" y="3730625"/>
          <p14:tracePt t="18026" x="6919913" y="3775075"/>
          <p14:tracePt t="18035" x="6919913" y="3803650"/>
          <p14:tracePt t="18042" x="6929438" y="3840163"/>
          <p14:tracePt t="18051" x="6929438" y="3903663"/>
          <p14:tracePt t="18058" x="6937375" y="3940175"/>
          <p14:tracePt t="18066" x="6937375" y="4003675"/>
          <p14:tracePt t="18074" x="6946900" y="4021138"/>
          <p14:tracePt t="18082" x="6946900" y="4057650"/>
          <p14:tracePt t="18090" x="6973888" y="4113213"/>
          <p14:tracePt t="18103" x="6973888" y="4130675"/>
          <p14:tracePt t="18106" x="6973888" y="4159250"/>
          <p14:tracePt t="18114" x="6973888" y="4195763"/>
          <p14:tracePt t="18122" x="6973888" y="4213225"/>
          <p14:tracePt t="18130" x="6973888" y="4240213"/>
          <p14:tracePt t="18138" x="6973888" y="4259263"/>
          <p14:tracePt t="18146" x="6973888" y="4286250"/>
          <p14:tracePt t="18154" x="6973888" y="4295775"/>
          <p14:tracePt t="18162" x="6973888" y="4322763"/>
          <p14:tracePt t="18170" x="6973888" y="4340225"/>
          <p14:tracePt t="18178" x="6973888" y="4359275"/>
          <p14:tracePt t="18186" x="6946900" y="4413250"/>
          <p14:tracePt t="18194" x="6937375" y="4441825"/>
          <p14:tracePt t="18202" x="6929438" y="4459288"/>
          <p14:tracePt t="18210" x="6919913" y="4495800"/>
          <p14:tracePt t="18219" x="6910388" y="4495800"/>
          <p14:tracePt t="18226" x="6900863" y="4532313"/>
          <p14:tracePt t="18236" x="6883400" y="4559300"/>
          <p14:tracePt t="18242" x="6873875" y="4559300"/>
          <p14:tracePt t="18252" x="6873875" y="4568825"/>
          <p14:tracePt t="18258" x="6864350" y="4587875"/>
          <p14:tracePt t="18266" x="6864350" y="4595813"/>
          <p14:tracePt t="18274" x="6864350" y="4614863"/>
          <p14:tracePt t="18282" x="6837363" y="4632325"/>
          <p14:tracePt t="18298" x="6837363" y="4641850"/>
          <p14:tracePt t="18314" x="6827838" y="4668838"/>
          <p14:tracePt t="18322" x="6819900" y="4678363"/>
          <p14:tracePt t="18330" x="6810375" y="4678363"/>
          <p14:tracePt t="18338" x="6791325" y="4697413"/>
          <p14:tracePt t="18346" x="6783388" y="4705350"/>
          <p14:tracePt t="18355" x="6773863" y="4714875"/>
          <p14:tracePt t="18362" x="6764338" y="4732338"/>
          <p14:tracePt t="18378" x="6746875" y="4751388"/>
          <p14:tracePt t="18410" x="6737350" y="4760913"/>
          <p14:tracePt t="18475" x="6727825" y="4760913"/>
          <p14:tracePt t="18499" x="6718300" y="4768850"/>
          <p14:tracePt t="18523" x="6710363" y="4768850"/>
          <p14:tracePt t="18531" x="6691313" y="4778375"/>
          <p14:tracePt t="18538" x="6673850" y="4787900"/>
          <p14:tracePt t="18547" x="6664325" y="4797425"/>
          <p14:tracePt t="18555" x="6654800" y="4797425"/>
          <p14:tracePt t="18570" x="6637338" y="4805363"/>
          <p14:tracePt t="18578" x="6627813" y="4814888"/>
          <p14:tracePt t="18586" x="6618288" y="4824413"/>
          <p14:tracePt t="18594" x="6610350" y="4833938"/>
          <p14:tracePt t="18603" x="6600825" y="4841875"/>
          <p14:tracePt t="18610" x="6581775" y="4851400"/>
          <p14:tracePt t="18642" x="6573838" y="4851400"/>
          <p14:tracePt t="18699" x="6554788" y="4851400"/>
          <p14:tracePt t="18715" x="6545263" y="4851400"/>
          <p14:tracePt t="18779" x="6537325" y="4851400"/>
          <p14:tracePt t="18794" x="6508750" y="4851400"/>
          <p14:tracePt t="18802" x="6491288" y="4851400"/>
          <p14:tracePt t="18810" x="6464300" y="4851400"/>
          <p14:tracePt t="18819" x="6418263" y="4851400"/>
          <p14:tracePt t="18826" x="6391275" y="4851400"/>
          <p14:tracePt t="18837" x="6362700" y="4851400"/>
          <p14:tracePt t="18842" x="6345238" y="4851400"/>
          <p14:tracePt t="18853" x="6299200" y="4851400"/>
          <p14:tracePt t="18858" x="6272213" y="4851400"/>
          <p14:tracePt t="18866" x="6262688" y="4851400"/>
          <p14:tracePt t="18886" x="6254750" y="4851400"/>
          <p14:tracePt t="18898" x="6245225" y="4860925"/>
          <p14:tracePt t="18906" x="6235700" y="4860925"/>
          <p14:tracePt t="18979" x="6226175" y="4860925"/>
          <p14:tracePt t="18995" x="6218238" y="4870450"/>
          <p14:tracePt t="19003" x="6208713" y="4870450"/>
          <p14:tracePt t="19010" x="6199188" y="4870450"/>
          <p14:tracePt t="19019" x="6181725" y="4878388"/>
          <p14:tracePt t="19026" x="6145213" y="4878388"/>
          <p14:tracePt t="19036" x="6126163" y="4887913"/>
          <p14:tracePt t="19042" x="6089650" y="4906963"/>
          <p14:tracePt t="19052" x="6072188" y="4906963"/>
          <p14:tracePt t="19058" x="6026150" y="4924425"/>
          <p14:tracePt t="19067" x="5980113" y="4933950"/>
          <p14:tracePt t="19074" x="5926138" y="4943475"/>
          <p14:tracePt t="19082" x="5907088" y="4943475"/>
          <p14:tracePt t="19090" x="5880100" y="4943475"/>
          <p14:tracePt t="19098" x="5826125" y="4943475"/>
          <p14:tracePt t="19106" x="5780088" y="4943475"/>
          <p14:tracePt t="19114" x="5770563" y="4943475"/>
          <p14:tracePt t="19122" x="5734050" y="4943475"/>
          <p14:tracePt t="19131" x="5724525" y="4943475"/>
          <p14:tracePt t="19138" x="5716588" y="4943475"/>
          <p14:tracePt t="19145" x="5697538" y="4943475"/>
          <p14:tracePt t="19153" x="5688013" y="4943475"/>
          <p14:tracePt t="19161" x="5680075" y="4943475"/>
          <p14:tracePt t="19177" x="5670550" y="4943475"/>
          <p14:tracePt t="19185" x="5661025" y="4943475"/>
          <p14:tracePt t="19193" x="5653088" y="4943475"/>
          <p14:tracePt t="19201" x="5634038" y="4943475"/>
          <p14:tracePt t="19209" x="5607050" y="4943475"/>
          <p14:tracePt t="19217" x="5597525" y="4943475"/>
          <p14:tracePt t="19225" x="5561013" y="4943475"/>
          <p14:tracePt t="19235" x="5514975" y="4943475"/>
          <p14:tracePt t="19242" x="5478463" y="4943475"/>
          <p14:tracePt t="19251" x="5434013" y="4933950"/>
          <p14:tracePt t="19258" x="5341938" y="4906963"/>
          <p14:tracePt t="19268" x="5241925" y="4878388"/>
          <p14:tracePt t="19274" x="5195888" y="4860925"/>
          <p14:tracePt t="19282" x="5114925" y="4833938"/>
          <p14:tracePt t="19290" x="5041900" y="4805363"/>
          <p14:tracePt t="19298" x="4978400" y="4778375"/>
          <p14:tracePt t="19306" x="4913313" y="4768850"/>
          <p14:tracePt t="19314" x="4859338" y="4741863"/>
          <p14:tracePt t="19322" x="4813300" y="4732338"/>
          <p14:tracePt t="19330" x="4786313" y="4724400"/>
          <p14:tracePt t="19338" x="4767263" y="4714875"/>
          <p14:tracePt t="19346" x="4722813" y="4705350"/>
          <p14:tracePt t="19355" x="4703763" y="4678363"/>
          <p14:tracePt t="19371" x="4686300" y="4668838"/>
          <p14:tracePt t="19378" x="4667250" y="4651375"/>
          <p14:tracePt t="19386" x="4659313" y="4641850"/>
          <p14:tracePt t="19394" x="4649788" y="4641850"/>
          <p14:tracePt t="19402" x="4630738" y="4624388"/>
          <p14:tracePt t="19410" x="4622800" y="4605338"/>
          <p14:tracePt t="19418" x="4603750" y="4541838"/>
          <p14:tracePt t="19426" x="4576763" y="4522788"/>
          <p14:tracePt t="19435" x="4567238" y="4495800"/>
          <p14:tracePt t="19442" x="4549775" y="4449763"/>
          <p14:tracePt t="19451" x="4540250" y="4432300"/>
          <p14:tracePt t="19458" x="4521200" y="4413250"/>
          <p14:tracePt t="19466" x="4521200" y="4395788"/>
          <p14:tracePt t="19474" x="4513263" y="4376738"/>
          <p14:tracePt t="19482" x="4513263" y="4359275"/>
          <p14:tracePt t="19490" x="4513263" y="4340225"/>
          <p14:tracePt t="19498" x="4503738" y="4332288"/>
          <p14:tracePt t="19506" x="4503738" y="4303713"/>
          <p14:tracePt t="19514" x="4503738" y="4286250"/>
          <p14:tracePt t="19522" x="4503738" y="4276725"/>
          <p14:tracePt t="19530" x="4503738" y="4268788"/>
          <p14:tracePt t="19538" x="4503738" y="4249738"/>
          <p14:tracePt t="19546" x="4503738" y="4222750"/>
          <p14:tracePt t="19554" x="4503738" y="4203700"/>
          <p14:tracePt t="19562" x="4503738" y="4176713"/>
          <p14:tracePt t="19570" x="4503738" y="4130675"/>
          <p14:tracePt t="19578" x="4503738" y="4103688"/>
          <p14:tracePt t="19586" x="4503738" y="4057650"/>
          <p14:tracePt t="19594" x="4503738" y="4003675"/>
          <p14:tracePt t="19602" x="4503738" y="3967163"/>
          <p14:tracePt t="19610" x="4521200" y="3921125"/>
          <p14:tracePt t="19618" x="4540250" y="3894138"/>
          <p14:tracePt t="19626" x="4540250" y="3875088"/>
          <p14:tracePt t="19636" x="4557713" y="3840163"/>
          <p14:tracePt t="19642" x="4576763" y="3784600"/>
          <p14:tracePt t="19652" x="4586288" y="3775075"/>
          <p14:tracePt t="19658" x="4594225" y="3730625"/>
          <p14:tracePt t="19668" x="4594225" y="3711575"/>
          <p14:tracePt t="19674" x="4594225" y="3694113"/>
          <p14:tracePt t="19682" x="4594225" y="3657600"/>
          <p14:tracePt t="19690" x="4630738" y="3621088"/>
          <p14:tracePt t="19698" x="4630738" y="3602038"/>
          <p14:tracePt t="19706" x="4649788" y="3556000"/>
          <p14:tracePt t="19714" x="4659313" y="3538538"/>
          <p14:tracePt t="19723" x="4686300" y="3502025"/>
          <p14:tracePt t="19730" x="4703763" y="3455988"/>
          <p14:tracePt t="19739" x="4713288" y="3438525"/>
          <p14:tracePt t="19746" x="4730750" y="3402013"/>
          <p14:tracePt t="19754" x="4749800" y="3382963"/>
          <p14:tracePt t="19762" x="4776788" y="3338513"/>
          <p14:tracePt t="19770" x="4795838" y="3319463"/>
          <p14:tracePt t="19778" x="4813300" y="3302000"/>
          <p14:tracePt t="19785" x="4822825" y="3292475"/>
          <p14:tracePt t="19794" x="4832350" y="3282950"/>
          <p14:tracePt t="19803" x="4849813" y="3265488"/>
          <p14:tracePt t="19810" x="4859338" y="3265488"/>
          <p14:tracePt t="19818" x="4859338" y="3255963"/>
          <p14:tracePt t="19826" x="4886325" y="3246438"/>
          <p14:tracePt t="19836" x="4932363" y="3246438"/>
          <p14:tracePt t="19842" x="4968875" y="3236913"/>
          <p14:tracePt t="19852" x="5059363" y="3236913"/>
          <p14:tracePt t="19858" x="5159375" y="3209925"/>
          <p14:tracePt t="19868" x="5251450" y="3192463"/>
          <p14:tracePt t="19874" x="5360988" y="3192463"/>
          <p14:tracePt t="19888" x="5470525" y="3192463"/>
          <p14:tracePt t="19891" x="5597525" y="3192463"/>
          <p14:tracePt t="19898" x="5724525" y="3192463"/>
          <p14:tracePt t="19906" x="5816600" y="3192463"/>
          <p14:tracePt t="19914" x="5916613" y="3192463"/>
          <p14:tracePt t="19922" x="5989638" y="3192463"/>
          <p14:tracePt t="19930" x="6026150" y="3192463"/>
          <p14:tracePt t="19947" x="6080125" y="3192463"/>
          <p14:tracePt t="19955" x="6108700" y="3192463"/>
          <p14:tracePt t="19962" x="6126163" y="3192463"/>
          <p14:tracePt t="19970" x="6153150" y="3209925"/>
          <p14:tracePt t="19978" x="6153150" y="3219450"/>
          <p14:tracePt t="19987" x="6162675" y="3228975"/>
          <p14:tracePt t="19995" x="6172200" y="3236913"/>
          <p14:tracePt t="20003" x="6189663" y="3246438"/>
          <p14:tracePt t="20011" x="6208713" y="3273425"/>
          <p14:tracePt t="20019" x="6235700" y="3319463"/>
          <p14:tracePt t="20026" x="6254750" y="3365500"/>
          <p14:tracePt t="20036" x="6254750" y="3402013"/>
          <p14:tracePt t="20042" x="6281738" y="3475038"/>
          <p14:tracePt t="20052" x="6291263" y="3519488"/>
          <p14:tracePt t="20058" x="6308725" y="3565525"/>
          <p14:tracePt t="20068" x="6308725" y="3602038"/>
          <p14:tracePt t="20074" x="6345238" y="3665538"/>
          <p14:tracePt t="20083" x="6345238" y="3675063"/>
          <p14:tracePt t="20090" x="6354763" y="3721100"/>
          <p14:tracePt t="20098" x="6362700" y="3730625"/>
          <p14:tracePt t="20106" x="6362700" y="3748088"/>
          <p14:tracePt t="20114" x="6372225" y="3767138"/>
          <p14:tracePt t="20122" x="6372225" y="3775075"/>
          <p14:tracePt t="20130" x="6372225" y="3784600"/>
          <p14:tracePt t="20138" x="6391275" y="3803650"/>
          <p14:tracePt t="20146" x="6391275" y="3821113"/>
          <p14:tracePt t="20154" x="6399213" y="3857625"/>
          <p14:tracePt t="20162" x="6399213" y="3867150"/>
          <p14:tracePt t="20171" x="6399213" y="3903663"/>
          <p14:tracePt t="20178" x="6408738" y="3921125"/>
          <p14:tracePt t="20186" x="6408738" y="3948113"/>
          <p14:tracePt t="20194" x="6408738" y="3967163"/>
          <p14:tracePt t="20202" x="6408738" y="4003675"/>
          <p14:tracePt t="20210" x="6408738" y="4049713"/>
          <p14:tracePt t="20219" x="6408738" y="4057650"/>
          <p14:tracePt t="20226" x="6408738" y="4076700"/>
          <p14:tracePt t="20235" x="6408738" y="4094163"/>
          <p14:tracePt t="20242" x="6408738" y="4103688"/>
          <p14:tracePt t="20252" x="6408738" y="4122738"/>
          <p14:tracePt t="20258" x="6408738" y="4130675"/>
          <p14:tracePt t="20283" x="6408738" y="4140200"/>
          <p14:tracePt t="20650" x="6408738" y="4130675"/>
          <p14:tracePt t="20658" x="6408738" y="4122738"/>
          <p14:tracePt t="20667" x="6408738" y="4103688"/>
          <p14:tracePt t="20697" x="6408738" y="4094163"/>
          <p14:tracePt t="21385" x="6408738" y="4086225"/>
          <p14:tracePt t="21393" x="6408738" y="4049713"/>
          <p14:tracePt t="21401" x="6408738" y="4021138"/>
          <p14:tracePt t="21409" x="6408738" y="3984625"/>
          <p14:tracePt t="21417" x="6408738" y="3957638"/>
          <p14:tracePt t="21425" x="6399213" y="3940175"/>
          <p14:tracePt t="21435" x="6399213" y="3911600"/>
          <p14:tracePt t="21442" x="6399213" y="3903663"/>
          <p14:tracePt t="21452" x="6399213" y="3894138"/>
          <p14:tracePt t="21458" x="6399213" y="3867150"/>
          <p14:tracePt t="21468" x="6399213" y="3857625"/>
          <p14:tracePt t="21475" x="6399213" y="3840163"/>
          <p14:tracePt t="21483" x="6399213" y="3830638"/>
          <p14:tracePt t="21490" x="6399213" y="3811588"/>
          <p14:tracePt t="21498" x="6399213" y="3767138"/>
          <p14:tracePt t="21507" x="6399213" y="3738563"/>
          <p14:tracePt t="21514" x="6399213" y="3711575"/>
          <p14:tracePt t="21522" x="6399213" y="3684588"/>
          <p14:tracePt t="21530" x="6399213" y="3665538"/>
          <p14:tracePt t="21538" x="6391275" y="3621088"/>
          <p14:tracePt t="21547" x="6381750" y="3592513"/>
          <p14:tracePt t="21555" x="6381750" y="3575050"/>
          <p14:tracePt t="21562" x="6381750" y="3565525"/>
          <p14:tracePt t="21571" x="6381750" y="3548063"/>
          <p14:tracePt t="21627" x="6372225" y="3529013"/>
          <p14:tracePt t="21970" x="6372225" y="3492500"/>
          <p14:tracePt t="21978" x="6372225" y="3455988"/>
          <p14:tracePt t="21987" x="6372225" y="3429000"/>
          <p14:tracePt t="21994" x="6354763" y="3365500"/>
          <p14:tracePt t="22002" x="6335713" y="3328988"/>
          <p14:tracePt t="22010" x="6335713" y="3282950"/>
          <p14:tracePt t="22019" x="6335713" y="3265488"/>
          <p14:tracePt t="22026" x="6335713" y="3236913"/>
          <p14:tracePt t="22035" x="6335713" y="3219450"/>
          <p14:tracePt t="22042" x="6335713" y="3192463"/>
          <p14:tracePt t="22052" x="6335713" y="3173413"/>
          <p14:tracePt t="22058" x="6335713" y="3155950"/>
          <p14:tracePt t="22068" x="6335713" y="3136900"/>
          <p14:tracePt t="22074" x="6335713" y="3119438"/>
          <p14:tracePt t="22082" x="6354763" y="3100388"/>
          <p14:tracePt t="22091" x="6354763" y="3090863"/>
          <p14:tracePt t="22098" x="6354763" y="3082925"/>
          <p14:tracePt t="22122" x="6354763" y="3073400"/>
          <p14:tracePt t="22130" x="6354763" y="3063875"/>
          <p14:tracePt t="22145" x="6362700" y="3054350"/>
          <p14:tracePt t="22153" x="6381750" y="3046413"/>
          <p14:tracePt t="22161" x="6399213" y="3036888"/>
          <p14:tracePt t="22169" x="6454775" y="3009900"/>
          <p14:tracePt t="22177" x="6491288" y="3000375"/>
          <p14:tracePt t="22186" x="6500813" y="3000375"/>
          <p14:tracePt t="22194" x="6537325" y="2982913"/>
          <p14:tracePt t="22201" x="6554788" y="2973388"/>
          <p14:tracePt t="22210" x="6564313" y="2963863"/>
          <p14:tracePt t="22218" x="6581775" y="2946400"/>
          <p14:tracePt t="22235" x="6600825" y="2927350"/>
          <p14:tracePt t="22242" x="6610350" y="2909888"/>
          <p14:tracePt t="22251" x="6618288" y="2890838"/>
          <p14:tracePt t="22258" x="6627813" y="2873375"/>
          <p14:tracePt t="22268" x="6654800" y="2844800"/>
          <p14:tracePt t="22274" x="6673850" y="2827338"/>
          <p14:tracePt t="22282" x="6691313" y="2808288"/>
          <p14:tracePt t="22290" x="6718300" y="2790825"/>
          <p14:tracePt t="22298" x="6737350" y="2763838"/>
          <p14:tracePt t="22306" x="6773863" y="2735263"/>
          <p14:tracePt t="22314" x="6791325" y="2717800"/>
          <p14:tracePt t="22322" x="6819900" y="2698750"/>
          <p14:tracePt t="22330" x="6837363" y="2681288"/>
          <p14:tracePt t="22338" x="6864350" y="2662238"/>
          <p14:tracePt t="22346" x="6864350" y="2654300"/>
          <p14:tracePt t="22356" x="6883400" y="2635250"/>
          <p14:tracePt t="22371" x="6892925" y="2625725"/>
          <p14:tracePt t="22513" x="6900863" y="2617788"/>
          <p14:tracePt t="22521" x="6919913" y="2617788"/>
          <p14:tracePt t="22529" x="6937375" y="2589213"/>
          <p14:tracePt t="22537" x="6937375" y="2535238"/>
          <p14:tracePt t="22546" x="6964363" y="2489200"/>
          <p14:tracePt t="22554" x="6973888" y="2462213"/>
          <p14:tracePt t="22562" x="6983413" y="2416175"/>
          <p14:tracePt t="22571" x="6983413" y="2389188"/>
          <p14:tracePt t="22578" x="6983413" y="2371725"/>
          <p14:tracePt t="22586" x="6983413" y="2343150"/>
          <p14:tracePt t="22594" x="6983413" y="2335213"/>
          <p14:tracePt t="22601" x="6983413" y="2325688"/>
          <p14:tracePt t="22609" x="6992938" y="2316163"/>
          <p14:tracePt t="22746" x="6992938" y="2325688"/>
          <p14:tracePt t="22754" x="6992938" y="2335213"/>
          <p14:tracePt t="22770" x="6992938" y="2343150"/>
          <p14:tracePt t="22865" x="6992938" y="2325688"/>
          <p14:tracePt t="22873" x="6992938" y="2298700"/>
          <p14:tracePt t="22887" x="6992938" y="2262188"/>
          <p14:tracePt t="22890" x="6992938" y="2225675"/>
          <p14:tracePt t="22897" x="6992938" y="2179638"/>
          <p14:tracePt t="22905" x="6992938" y="2170113"/>
          <p14:tracePt t="22913" x="6992938" y="2125663"/>
          <p14:tracePt t="22921" x="7010400" y="2106613"/>
          <p14:tracePt t="22929" x="7010400" y="2089150"/>
          <p14:tracePt t="22937" x="7010400" y="2079625"/>
          <p14:tracePt t="23139" x="6992938" y="2079625"/>
          <p14:tracePt t="23147" x="6973888" y="2079625"/>
          <p14:tracePt t="23154" x="6956425" y="2079625"/>
          <p14:tracePt t="23162" x="6900863" y="2079625"/>
          <p14:tracePt t="23171" x="6864350" y="2079625"/>
          <p14:tracePt t="23178" x="6791325" y="2079625"/>
          <p14:tracePt t="23185" x="6681788" y="2079625"/>
          <p14:tracePt t="23195" x="6591300" y="2060575"/>
          <p14:tracePt t="23203" x="6464300" y="2060575"/>
          <p14:tracePt t="23210" x="6354763" y="2052638"/>
          <p14:tracePt t="23219" x="6226175" y="2052638"/>
          <p14:tracePt t="23226" x="6116638" y="2052638"/>
          <p14:tracePt t="23236" x="5999163" y="2052638"/>
          <p14:tracePt t="23242" x="5907088" y="2052638"/>
          <p14:tracePt t="23253" x="5834063" y="2052638"/>
          <p14:tracePt t="23258" x="5724525" y="2052638"/>
          <p14:tracePt t="23269" x="5653088" y="2052638"/>
          <p14:tracePt t="23274" x="5580063" y="2052638"/>
          <p14:tracePt t="23283" x="5524500" y="2052638"/>
          <p14:tracePt t="23290" x="5461000" y="2052638"/>
          <p14:tracePt t="23299" x="5368925" y="2052638"/>
          <p14:tracePt t="23306" x="5341938" y="2052638"/>
          <p14:tracePt t="23315" x="5268913" y="2052638"/>
          <p14:tracePt t="23322" x="5232400" y="2052638"/>
          <p14:tracePt t="23330" x="5178425" y="2052638"/>
          <p14:tracePt t="23338" x="5132388" y="2052638"/>
          <p14:tracePt t="23346" x="5078413" y="2052638"/>
          <p14:tracePt t="23354" x="5041900" y="2052638"/>
          <p14:tracePt t="23362" x="4968875" y="2052638"/>
          <p14:tracePt t="23370" x="4895850" y="2052638"/>
          <p14:tracePt t="23379" x="4786313" y="2052638"/>
          <p14:tracePt t="23386" x="4659313" y="2052638"/>
          <p14:tracePt t="23394" x="4549775" y="2052638"/>
          <p14:tracePt t="23402" x="4403725" y="2052638"/>
          <p14:tracePt t="23410" x="4238625" y="2052638"/>
          <p14:tracePt t="23419" x="4075113" y="2052638"/>
          <p14:tracePt t="23426" x="3919538" y="2052638"/>
          <p14:tracePt t="23436" x="3756025" y="2052638"/>
          <p14:tracePt t="23442" x="3609975" y="2052638"/>
          <p14:tracePt t="23453" x="3482975" y="2052638"/>
          <p14:tracePt t="23458" x="3390900" y="2052638"/>
          <p14:tracePt t="23469" x="3281363" y="2052638"/>
          <p14:tracePt t="23474" x="3236913" y="2070100"/>
          <p14:tracePt t="23483" x="3190875" y="2070100"/>
          <p14:tracePt t="23490" x="3154363" y="2070100"/>
          <p14:tracePt t="23499" x="3108325" y="2070100"/>
          <p14:tracePt t="23507" x="3071813" y="2070100"/>
          <p14:tracePt t="23514" x="3017838" y="2070100"/>
          <p14:tracePt t="23522" x="2990850" y="2070100"/>
          <p14:tracePt t="23531" x="2944813" y="2089150"/>
          <p14:tracePt t="23538" x="2889250" y="2089150"/>
          <p14:tracePt t="23546" x="2835275" y="2089150"/>
          <p14:tracePt t="23554" x="2735263" y="2089150"/>
          <p14:tracePt t="23562" x="2662238" y="2089150"/>
          <p14:tracePt t="23570" x="2552700" y="2089150"/>
          <p14:tracePt t="23578" x="2443163" y="2097088"/>
          <p14:tracePt t="23586" x="2370138" y="2097088"/>
          <p14:tracePt t="23594" x="2243138" y="2097088"/>
          <p14:tracePt t="23603" x="2151063" y="2097088"/>
          <p14:tracePt t="23610" x="2060575" y="2097088"/>
          <p14:tracePt t="23619" x="2005013" y="2097088"/>
          <p14:tracePt t="23627" x="1960563" y="2097088"/>
          <p14:tracePt t="23636" x="1941513" y="2097088"/>
          <p14:tracePt t="23643" x="1931988" y="2097088"/>
          <p14:tracePt t="23653" x="1924050" y="2097088"/>
          <p14:tracePt t="23865" x="1914525" y="2106613"/>
          <p14:tracePt t="24290" x="1914525" y="2133600"/>
          <p14:tracePt t="24298" x="1914525" y="2170113"/>
          <p14:tracePt t="24306" x="1914525" y="2233613"/>
          <p14:tracePt t="24314" x="1914525" y="2270125"/>
          <p14:tracePt t="24322" x="1914525" y="2298700"/>
          <p14:tracePt t="24330" x="1914525" y="2343150"/>
          <p14:tracePt t="24338" x="1914525" y="2371725"/>
          <p14:tracePt t="24346" x="1914525" y="2398713"/>
          <p14:tracePt t="24354" x="1914525" y="2444750"/>
          <p14:tracePt t="24362" x="1914525" y="2481263"/>
          <p14:tracePt t="24370" x="1914525" y="2525713"/>
          <p14:tracePt t="24378" x="1914525" y="2554288"/>
          <p14:tracePt t="24386" x="1924050" y="2589213"/>
          <p14:tracePt t="24394" x="1924050" y="2635250"/>
          <p14:tracePt t="24403" x="1924050" y="2671763"/>
          <p14:tracePt t="24410" x="1924050" y="2727325"/>
          <p14:tracePt t="24418" x="1924050" y="2763838"/>
          <p14:tracePt t="24426" x="1924050" y="2817813"/>
          <p14:tracePt t="24435" x="1931988" y="2873375"/>
          <p14:tracePt t="24441" x="1931988" y="2917825"/>
          <p14:tracePt t="24449" x="1960563" y="2973388"/>
          <p14:tracePt t="24457" x="1960563" y="3027363"/>
          <p14:tracePt t="24466" x="1960563" y="3082925"/>
          <p14:tracePt t="24473" x="1987550" y="3146425"/>
          <p14:tracePt t="24481" x="1997075" y="3209925"/>
          <p14:tracePt t="24489" x="1997075" y="3265488"/>
          <p14:tracePt t="24497" x="2024063" y="3319463"/>
          <p14:tracePt t="24505" x="2033588" y="3365500"/>
          <p14:tracePt t="24513" x="2033588" y="3411538"/>
          <p14:tracePt t="24522" x="2041525" y="3438525"/>
          <p14:tracePt t="24530" x="2041525" y="3475038"/>
          <p14:tracePt t="24538" x="2051050" y="3511550"/>
          <p14:tracePt t="24546" x="2051050" y="3538538"/>
          <p14:tracePt t="24554" x="2070100" y="3556000"/>
          <p14:tracePt t="24562" x="2078038" y="3575050"/>
          <p14:tracePt t="24570" x="2078038" y="3584575"/>
          <p14:tracePt t="24578" x="2087563" y="3621088"/>
          <p14:tracePt t="24587" x="2087563" y="3629025"/>
          <p14:tracePt t="24594" x="2087563" y="3657600"/>
          <p14:tracePt t="24603" x="2124075" y="3702050"/>
          <p14:tracePt t="24610" x="2124075" y="3721100"/>
          <p14:tracePt t="24618" x="2133600" y="3748088"/>
          <p14:tracePt t="24626" x="2151063" y="3775075"/>
          <p14:tracePt t="24634" x="2151063" y="3803650"/>
          <p14:tracePt t="24642" x="2170113" y="3830638"/>
          <p14:tracePt t="24651" x="2170113" y="3857625"/>
          <p14:tracePt t="24658" x="2179638" y="3875088"/>
          <p14:tracePt t="24667" x="2197100" y="3911600"/>
          <p14:tracePt t="24682" x="2197100" y="3921125"/>
          <p14:tracePt t="24690" x="2206625" y="3948113"/>
          <p14:tracePt t="24698" x="2206625" y="3957638"/>
          <p14:tracePt t="24714" x="2224088" y="3984625"/>
          <p14:tracePt t="24730" x="2224088" y="4003675"/>
          <p14:tracePt t="24740" x="2224088" y="4013200"/>
          <p14:tracePt t="24746" x="2224088" y="4030663"/>
          <p14:tracePt t="24754" x="2224088" y="4049713"/>
          <p14:tracePt t="24762" x="2233613" y="4067175"/>
          <p14:tracePt t="24770" x="2233613" y="4086225"/>
          <p14:tracePt t="24778" x="2233613" y="4094163"/>
          <p14:tracePt t="24787" x="2233613" y="4140200"/>
          <p14:tracePt t="24794" x="2251075" y="4186238"/>
          <p14:tracePt t="24802" x="2251075" y="4213225"/>
          <p14:tracePt t="24810" x="2251075" y="4240213"/>
          <p14:tracePt t="24818" x="2251075" y="4268788"/>
          <p14:tracePt t="24826" x="2251075" y="4295775"/>
          <p14:tracePt t="24835" x="2251075" y="4332288"/>
          <p14:tracePt t="24842" x="2251075" y="4359275"/>
          <p14:tracePt t="24854" x="2251075" y="4386263"/>
          <p14:tracePt t="24857" x="2251075" y="4413250"/>
          <p14:tracePt t="24866" x="2260600" y="4441825"/>
          <p14:tracePt t="24873" x="2270125" y="4468813"/>
          <p14:tracePt t="24889" x="2279650" y="4486275"/>
          <p14:tracePt t="24897" x="2279650" y="4505325"/>
          <p14:tracePt t="24905" x="2279650" y="4514850"/>
          <p14:tracePt t="24913" x="2279650" y="4532313"/>
          <p14:tracePt t="24921" x="2279650" y="4559300"/>
          <p14:tracePt t="24929" x="2279650" y="4568825"/>
          <p14:tracePt t="24937" x="2279650" y="4605338"/>
          <p14:tracePt t="24945" x="2279650" y="4624388"/>
          <p14:tracePt t="24954" x="2279650" y="4641850"/>
          <p14:tracePt t="24962" x="2279650" y="4660900"/>
          <p14:tracePt t="24970" x="2279650" y="4687888"/>
          <p14:tracePt t="24978" x="2279650" y="4697413"/>
          <p14:tracePt t="24986" x="2279650" y="4705350"/>
          <p14:tracePt t="24994" x="2279650" y="4724400"/>
          <p14:tracePt t="25002" x="2279650" y="4741863"/>
          <p14:tracePt t="25010" x="2279650" y="4751388"/>
          <p14:tracePt t="25018" x="2279650" y="4768850"/>
          <p14:tracePt t="25026" x="2279650" y="4778375"/>
          <p14:tracePt t="25042" x="2279650" y="4787900"/>
          <p14:tracePt t="25052" x="2279650" y="4797425"/>
          <p14:tracePt t="25058" x="2279650" y="4805363"/>
          <p14:tracePt t="25083" x="2279650" y="4814888"/>
          <p14:tracePt t="25090" x="2279650" y="4824413"/>
          <p14:tracePt t="25099" x="2279650" y="4833938"/>
          <p14:tracePt t="25114" x="2279650" y="4851400"/>
          <p14:tracePt t="25122" x="2279650" y="4860925"/>
          <p14:tracePt t="25138" x="2279650" y="4870450"/>
          <p14:tracePt t="25146" x="2279650" y="4887913"/>
          <p14:tracePt t="25154" x="2279650" y="4906963"/>
          <p14:tracePt t="25170" x="2270125" y="4951413"/>
          <p14:tracePt t="25187" x="2260600" y="4979988"/>
          <p14:tracePt t="25194" x="2260600" y="5006975"/>
          <p14:tracePt t="25202" x="2260600" y="5033963"/>
          <p14:tracePt t="25211" x="2260600" y="5053013"/>
          <p14:tracePt t="25219" x="2251075" y="5060950"/>
          <p14:tracePt t="25226" x="2251075" y="5089525"/>
          <p14:tracePt t="25235" x="2251075" y="5097463"/>
          <p14:tracePt t="25242" x="2233613" y="5126038"/>
          <p14:tracePt t="25258" x="2233613" y="5133975"/>
          <p14:tracePt t="25268" x="2233613" y="5143500"/>
          <p14:tracePt t="25283" x="2233613" y="5160963"/>
          <p14:tracePt t="25290" x="2224088" y="5197475"/>
          <p14:tracePt t="25307" x="2224088" y="5207000"/>
          <p14:tracePt t="25314" x="2224088" y="5216525"/>
          <p14:tracePt t="25322" x="2224088" y="5233988"/>
          <p14:tracePt t="25330" x="2224088" y="5262563"/>
          <p14:tracePt t="25339" x="2206625" y="5307013"/>
          <p14:tracePt t="25346" x="2206625" y="5326063"/>
          <p14:tracePt t="25354" x="2206625" y="5353050"/>
          <p14:tracePt t="25371" x="2206625" y="5372100"/>
          <p14:tracePt t="25747" x="2260600" y="5380038"/>
          <p14:tracePt t="25754" x="2406650" y="5426075"/>
          <p14:tracePt t="25763" x="2662238" y="5462588"/>
          <p14:tracePt t="25772" x="3027363" y="5526088"/>
          <p14:tracePt t="25779" x="3336925" y="5562600"/>
          <p14:tracePt t="25787" x="3810000" y="5635625"/>
          <p14:tracePt t="25795" x="4230688" y="5681663"/>
          <p14:tracePt t="25802" x="4576763" y="5699125"/>
          <p14:tracePt t="25810" x="4840288" y="5699125"/>
          <p14:tracePt t="25819" x="5260975" y="5745163"/>
          <p14:tracePt t="25826" x="5561013" y="5745163"/>
          <p14:tracePt t="25836" x="5743575" y="5745163"/>
          <p14:tracePt t="25842" x="5926138" y="5745163"/>
          <p14:tracePt t="25853" x="6072188" y="5754688"/>
          <p14:tracePt t="25859" x="6199188" y="5754688"/>
          <p14:tracePt t="25869" x="6272213" y="5754688"/>
          <p14:tracePt t="25888" x="6362700" y="5754688"/>
          <p14:tracePt t="25891" x="6418263" y="5754688"/>
          <p14:tracePt t="25898" x="6435725" y="5754688"/>
          <p14:tracePt t="25906" x="6481763" y="5754688"/>
          <p14:tracePt t="25915" x="6508750" y="5754688"/>
          <p14:tracePt t="25922" x="6537325" y="5754688"/>
          <p14:tracePt t="25931" x="6581775" y="5754688"/>
          <p14:tracePt t="25938" x="6610350" y="5754688"/>
          <p14:tracePt t="25946" x="6637338" y="5754688"/>
          <p14:tracePt t="25954" x="6681788" y="5754688"/>
          <p14:tracePt t="25962" x="6710363" y="5754688"/>
          <p14:tracePt t="25971" x="6737350" y="5754688"/>
          <p14:tracePt t="25979" x="6764338" y="5754688"/>
          <p14:tracePt t="25987" x="6773863" y="5754688"/>
          <p14:tracePt t="25994" x="6783388" y="5754688"/>
          <p14:tracePt t="26003" x="6800850" y="5754688"/>
          <p14:tracePt t="26011" x="6819900" y="5754688"/>
          <p14:tracePt t="26019" x="6827838" y="5754688"/>
          <p14:tracePt t="26026" x="6837363" y="5754688"/>
          <p14:tracePt t="26037" x="6846888" y="5754688"/>
          <p14:tracePt t="26042" x="6856413" y="5754688"/>
          <p14:tracePt t="26053" x="6864350" y="5754688"/>
          <p14:tracePt t="26059" x="6883400" y="5754688"/>
          <p14:tracePt t="26069" x="6892925" y="5754688"/>
          <p14:tracePt t="26074" x="6900863" y="5754688"/>
          <p14:tracePt t="26083" x="6919913" y="5754688"/>
          <p14:tracePt t="26091" x="6929438" y="5745163"/>
          <p14:tracePt t="26107" x="6946900" y="5735638"/>
          <p14:tracePt t="26122" x="6956425" y="5718175"/>
          <p14:tracePt t="26282" x="6983413" y="5672138"/>
          <p14:tracePt t="26290" x="6983413" y="5662613"/>
          <p14:tracePt t="26298" x="6983413" y="5645150"/>
          <p14:tracePt t="26306" x="6983413" y="5626100"/>
          <p14:tracePt t="26330" x="6983413" y="5608638"/>
          <p14:tracePt t="26362" x="6992938" y="5599113"/>
          <p14:tracePt t="26514" x="7000875" y="5589588"/>
          <p14:tracePt t="26570" x="7000875" y="5581650"/>
          <p14:tracePt t="26578" x="7010400" y="5572125"/>
          <p14:tracePt t="26594" x="7019925" y="5562600"/>
          <p14:tracePt t="26602" x="7019925" y="5554663"/>
          <p14:tracePt t="26610" x="7019925" y="5545138"/>
          <p14:tracePt t="26618" x="7029450" y="5526088"/>
          <p14:tracePt t="26626" x="7037388" y="5499100"/>
          <p14:tracePt t="26635" x="7037388" y="5481638"/>
          <p14:tracePt t="26642" x="7037388" y="5435600"/>
          <p14:tracePt t="26652" x="7046913" y="5399088"/>
          <p14:tracePt t="26658" x="7065963" y="5362575"/>
          <p14:tracePt t="26668" x="7065963" y="5353050"/>
          <p14:tracePt t="26683" x="7065963" y="5289550"/>
          <p14:tracePt t="26690" x="7092950" y="5226050"/>
          <p14:tracePt t="26698" x="7102475" y="5153025"/>
          <p14:tracePt t="26706" x="7146925" y="5033963"/>
          <p14:tracePt t="26714" x="7165975" y="4960938"/>
          <p14:tracePt t="26722" x="7165975" y="4851400"/>
          <p14:tracePt t="26730" x="7175500" y="4814888"/>
          <p14:tracePt t="26738" x="7192963" y="4705350"/>
          <p14:tracePt t="26746" x="7192963" y="4632325"/>
          <p14:tracePt t="26754" x="7192963" y="4505325"/>
          <p14:tracePt t="26762" x="7192963" y="4413250"/>
          <p14:tracePt t="26770" x="7192963" y="4295775"/>
          <p14:tracePt t="26778" x="7192963" y="4167188"/>
          <p14:tracePt t="26787" x="7192963" y="4040188"/>
          <p14:tracePt t="26794" x="7192963" y="3903663"/>
          <p14:tracePt t="26802" x="7192963" y="3803650"/>
          <p14:tracePt t="26810" x="7192963" y="3665538"/>
          <p14:tracePt t="26818" x="7192963" y="3538538"/>
          <p14:tracePt t="26826" x="7192963" y="3392488"/>
          <p14:tracePt t="26835" x="7192963" y="3246438"/>
          <p14:tracePt t="26842" x="7192963" y="3100388"/>
          <p14:tracePt t="26852" x="7192963" y="2954338"/>
          <p14:tracePt t="26858" x="7192963" y="2827338"/>
          <p14:tracePt t="26870" x="7192963" y="2717800"/>
          <p14:tracePt t="26873" x="7192963" y="2608263"/>
          <p14:tracePt t="26881" x="7183438" y="2525713"/>
          <p14:tracePt t="26889" x="7165975" y="2471738"/>
          <p14:tracePt t="26897" x="7146925" y="2425700"/>
          <p14:tracePt t="26905" x="7138988" y="2379663"/>
          <p14:tracePt t="26913" x="7138988" y="2371725"/>
          <p14:tracePt t="29082" x="7110413" y="2379663"/>
          <p14:tracePt t="29090" x="7056438" y="2444750"/>
          <p14:tracePt t="29098" x="6956425" y="2525713"/>
          <p14:tracePt t="29106" x="6856413" y="2635250"/>
          <p14:tracePt t="29114" x="6773863" y="2698750"/>
          <p14:tracePt t="29122" x="6718300" y="2763838"/>
          <p14:tracePt t="29130" x="6664325" y="2836863"/>
          <p14:tracePt t="29138" x="6618288" y="2873375"/>
          <p14:tracePt t="29146" x="6581775" y="2917825"/>
          <p14:tracePt t="29153" x="6554788" y="2927350"/>
          <p14:tracePt t="29161" x="6537325" y="2946400"/>
          <p14:tracePt t="29169" x="6518275" y="2963863"/>
          <p14:tracePt t="29177" x="6508750" y="2973388"/>
          <p14:tracePt t="29258" x="6454775" y="3000375"/>
          <p14:tracePt t="29266" x="6381750" y="3017838"/>
          <p14:tracePt t="29274" x="6245225" y="3073400"/>
          <p14:tracePt t="29282" x="6153150" y="3100388"/>
          <p14:tracePt t="29290" x="5980113" y="3146425"/>
          <p14:tracePt t="29298" x="5816600" y="3209925"/>
          <p14:tracePt t="29306" x="5643563" y="3255963"/>
          <p14:tracePt t="29314" x="5497513" y="3302000"/>
          <p14:tracePt t="29322" x="5351463" y="3328988"/>
          <p14:tracePt t="29330" x="5195888" y="3375025"/>
          <p14:tracePt t="29338" x="5068888" y="3402013"/>
          <p14:tracePt t="29346" x="4922838" y="3429000"/>
          <p14:tracePt t="29354" x="4813300" y="3446463"/>
          <p14:tracePt t="29362" x="4730750" y="3455988"/>
          <p14:tracePt t="29371" x="4659313" y="3475038"/>
          <p14:tracePt t="29378" x="4603750" y="3475038"/>
          <p14:tracePt t="29387" x="4567238" y="3492500"/>
          <p14:tracePt t="29394" x="4530725" y="3502025"/>
          <p14:tracePt t="29401" x="4467225" y="3511550"/>
          <p14:tracePt t="29410" x="4348163" y="3592513"/>
          <p14:tracePt t="29418" x="4221163" y="3629025"/>
          <p14:tracePt t="29426" x="4084638" y="3711575"/>
          <p14:tracePt t="29434" x="3965575" y="3748088"/>
          <p14:tracePt t="29442" x="3829050" y="3840163"/>
          <p14:tracePt t="29450" x="3729038" y="3930650"/>
          <p14:tracePt t="29458" x="3646488" y="3984625"/>
          <p14:tracePt t="29467" x="3546475" y="4086225"/>
          <p14:tracePt t="29474" x="3482975" y="4149725"/>
          <p14:tracePt t="29483" x="3446463" y="4203700"/>
          <p14:tracePt t="29490" x="3409950" y="4232275"/>
          <p14:tracePt t="29498" x="3400425" y="4249738"/>
          <p14:tracePt t="29506" x="3390900" y="4268788"/>
          <p14:tracePt t="29522" x="3390900" y="4286250"/>
          <p14:tracePt t="29538" x="3390900" y="4295775"/>
          <p14:tracePt t="29554" x="3390900" y="4303713"/>
          <p14:tracePt t="29586" x="3390900" y="4313238"/>
          <p14:tracePt t="29594" x="3390900" y="4340225"/>
          <p14:tracePt t="29603" x="3390900" y="4359275"/>
          <p14:tracePt t="29610" x="3390900" y="4405313"/>
          <p14:tracePt t="29618" x="3390900" y="4449763"/>
          <p14:tracePt t="29626" x="3390900" y="4505325"/>
          <p14:tracePt t="29634" x="3390900" y="4559300"/>
          <p14:tracePt t="29642" x="3390900" y="4614863"/>
          <p14:tracePt t="29650" x="3390900" y="4678363"/>
          <p14:tracePt t="29658" x="3390900" y="4732338"/>
          <p14:tracePt t="29667" x="3390900" y="4768850"/>
          <p14:tracePt t="29674" x="3390900" y="4824413"/>
          <p14:tracePt t="29683" x="3390900" y="4833938"/>
          <p14:tracePt t="29762" x="3390900" y="4824413"/>
          <p14:tracePt t="29770" x="3390900" y="4768850"/>
          <p14:tracePt t="29778" x="3390900" y="4732338"/>
          <p14:tracePt t="29786" x="3390900" y="4678363"/>
          <p14:tracePt t="29794" x="3390900" y="4624388"/>
          <p14:tracePt t="29802" x="3390900" y="4578350"/>
          <p14:tracePt t="29810" x="3382963" y="4541838"/>
          <p14:tracePt t="29817" x="3373438" y="4505325"/>
          <p14:tracePt t="29826" x="3363913" y="4468813"/>
          <p14:tracePt t="29834" x="3363913" y="4405313"/>
          <p14:tracePt t="29842" x="3354388" y="4376738"/>
          <p14:tracePt t="29851" x="3346450" y="4340225"/>
          <p14:tracePt t="29858" x="3346450" y="4295775"/>
          <p14:tracePt t="29867" x="3346450" y="4259263"/>
          <p14:tracePt t="29874" x="3317875" y="4195763"/>
          <p14:tracePt t="29887" x="3317875" y="4159250"/>
          <p14:tracePt t="29890" x="3317875" y="4140200"/>
          <p14:tracePt t="29898" x="3317875" y="4113213"/>
          <p14:tracePt t="29906" x="3317875" y="4094163"/>
          <p14:tracePt t="29914" x="3317875" y="4057650"/>
          <p14:tracePt t="29922" x="3317875" y="4030663"/>
          <p14:tracePt t="29930" x="3317875" y="4003675"/>
          <p14:tracePt t="29938" x="3317875" y="3967163"/>
          <p14:tracePt t="29946" x="3317875" y="3957638"/>
          <p14:tracePt t="29954" x="3317875" y="3940175"/>
          <p14:tracePt t="29962" x="3317875" y="3921125"/>
          <p14:tracePt t="29970" x="3317875" y="3903663"/>
          <p14:tracePt t="29994" x="3317875" y="3894138"/>
          <p14:tracePt t="30058" x="3317875" y="3911600"/>
          <p14:tracePt t="30067" x="3327400" y="3957638"/>
          <p14:tracePt t="30074" x="3400425" y="4021138"/>
          <p14:tracePt t="30083" x="3409950" y="4030663"/>
          <p14:tracePt t="30090" x="3455988" y="4086225"/>
          <p14:tracePt t="30098" x="3536950" y="4113213"/>
          <p14:tracePt t="30106" x="3656013" y="4167188"/>
          <p14:tracePt t="30114" x="3783013" y="4232275"/>
          <p14:tracePt t="30122" x="3938588" y="4240213"/>
          <p14:tracePt t="30130" x="4102100" y="4259263"/>
          <p14:tracePt t="30139" x="4267200" y="4259263"/>
          <p14:tracePt t="30146" x="4376738" y="4259263"/>
          <p14:tracePt t="30154" x="4430713" y="4259263"/>
          <p14:tracePt t="30162" x="4457700" y="4259263"/>
          <p14:tracePt t="30194" x="4467225" y="4259263"/>
          <p14:tracePt t="30234" x="4430713" y="4259263"/>
          <p14:tracePt t="30242" x="4384675" y="4259263"/>
          <p14:tracePt t="30250" x="4376738" y="4259263"/>
          <p14:tracePt t="30258" x="4367213" y="4259263"/>
          <p14:tracePt t="30274" x="4348163" y="4259263"/>
          <p14:tracePt t="30284" x="4330700" y="4259263"/>
          <p14:tracePt t="30290" x="4321175" y="4259263"/>
          <p14:tracePt t="30330" x="4284663" y="4259263"/>
          <p14:tracePt t="30338" x="4238625" y="4268788"/>
          <p14:tracePt t="30346" x="4221163" y="4276725"/>
          <p14:tracePt t="30354" x="4184650" y="4276725"/>
          <p14:tracePt t="30362" x="4138613" y="4276725"/>
          <p14:tracePt t="30370" x="4102100" y="4276725"/>
          <p14:tracePt t="30378" x="4075113" y="4276725"/>
          <p14:tracePt t="30386" x="4038600" y="4276725"/>
          <p14:tracePt t="30394" x="4029075" y="4276725"/>
          <p14:tracePt t="30402" x="3984625" y="4276725"/>
          <p14:tracePt t="30410" x="3965575" y="4276725"/>
          <p14:tracePt t="30418" x="3948113" y="4276725"/>
          <p14:tracePt t="30426" x="3938588" y="4276725"/>
          <p14:tracePt t="30458" x="3929063" y="4268788"/>
          <p14:tracePt t="30506" x="3929063" y="4259263"/>
          <p14:tracePt t="30530" x="3919538" y="4249738"/>
          <p14:tracePt t="30538" x="3911600" y="4240213"/>
          <p14:tracePt t="30546" x="3911600" y="4232275"/>
          <p14:tracePt t="30554" x="3902075" y="4203700"/>
          <p14:tracePt t="30570" x="3902075" y="4195763"/>
          <p14:tracePt t="30578" x="3892550" y="4167188"/>
          <p14:tracePt t="30587" x="3883025" y="4159250"/>
          <p14:tracePt t="30602" x="3865563" y="4140200"/>
          <p14:tracePt t="30610" x="3865563" y="4130675"/>
          <p14:tracePt t="30618" x="3865563" y="4122738"/>
          <p14:tracePt t="30626" x="3856038" y="4103688"/>
          <p14:tracePt t="30635" x="3856038" y="4086225"/>
          <p14:tracePt t="30642" x="3846513" y="4076700"/>
          <p14:tracePt t="30666" x="3846513" y="4067175"/>
          <p14:tracePt t="30674" x="3846513" y="4049713"/>
          <p14:tracePt t="30683" x="3838575" y="4030663"/>
          <p14:tracePt t="30690" x="3838575" y="4021138"/>
          <p14:tracePt t="30698" x="3838575" y="4013200"/>
          <p14:tracePt t="30706" x="3838575" y="3994150"/>
          <p14:tracePt t="30714" x="3838575" y="3984625"/>
          <p14:tracePt t="30754" x="3829050" y="3967163"/>
          <p14:tracePt t="30897" x="3829050" y="3976688"/>
          <p14:tracePt t="30905" x="3829050" y="4003675"/>
          <p14:tracePt t="30913" x="3838575" y="4057650"/>
          <p14:tracePt t="30922" x="3856038" y="4067175"/>
          <p14:tracePt t="30930" x="3892550" y="4094163"/>
          <p14:tracePt t="30938" x="3919538" y="4122738"/>
          <p14:tracePt t="30946" x="3965575" y="4122738"/>
          <p14:tracePt t="30954" x="4048125" y="4122738"/>
          <p14:tracePt t="30962" x="4121150" y="4122738"/>
          <p14:tracePt t="30970" x="4230688" y="4122738"/>
          <p14:tracePt t="30978" x="4357688" y="4122738"/>
          <p14:tracePt t="30986" x="4448175" y="4113213"/>
          <p14:tracePt t="30994" x="4503738" y="4113213"/>
          <p14:tracePt t="31003" x="4586288" y="4076700"/>
          <p14:tracePt t="31010" x="4622800" y="4057650"/>
          <p14:tracePt t="31017" x="4659313" y="4030663"/>
          <p14:tracePt t="31026" x="4695825" y="4021138"/>
          <p14:tracePt t="31034" x="4713288" y="4021138"/>
          <p14:tracePt t="31050" x="4713288" y="4013200"/>
          <p14:tracePt t="31130" x="4722813" y="4013200"/>
          <p14:tracePt t="31138" x="4722813" y="4021138"/>
          <p14:tracePt t="31146" x="4722813" y="4030663"/>
          <p14:tracePt t="31170" x="4722813" y="4040188"/>
          <p14:tracePt t="31393" x="4722813" y="4049713"/>
          <p14:tracePt t="31417" x="4713288" y="4021138"/>
          <p14:tracePt t="31425" x="4713288" y="4013200"/>
          <p14:tracePt t="31433" x="4713288" y="3976688"/>
          <p14:tracePt t="31441" x="4703763" y="3948113"/>
          <p14:tracePt t="31449" x="4676775" y="3911600"/>
          <p14:tracePt t="31458" x="4676775" y="3884613"/>
          <p14:tracePt t="31468" x="4667250" y="3857625"/>
          <p14:tracePt t="31474" x="4667250" y="3840163"/>
          <p14:tracePt t="31484" x="4667250" y="3821113"/>
          <p14:tracePt t="31490" x="4667250" y="3767138"/>
          <p14:tracePt t="31499" x="4667250" y="3738563"/>
          <p14:tracePt t="31506" x="4667250" y="3694113"/>
          <p14:tracePt t="31514" x="4667250" y="3657600"/>
          <p14:tracePt t="31522" x="4686300" y="3611563"/>
          <p14:tracePt t="31530" x="4695825" y="3556000"/>
          <p14:tracePt t="31538" x="4703763" y="3519488"/>
          <p14:tracePt t="31546" x="4703763" y="3465513"/>
          <p14:tracePt t="31555" x="4722813" y="3429000"/>
          <p14:tracePt t="31562" x="4749800" y="3392488"/>
          <p14:tracePt t="31571" x="4776788" y="3346450"/>
          <p14:tracePt t="31578" x="4786313" y="3319463"/>
          <p14:tracePt t="31586" x="4795838" y="3302000"/>
          <p14:tracePt t="31594" x="4803775" y="3292475"/>
          <p14:tracePt t="31602" x="4813300" y="3265488"/>
          <p14:tracePt t="31610" x="4832350" y="3246438"/>
          <p14:tracePt t="31699" x="4832350" y="3255963"/>
          <p14:tracePt t="31706" x="4832350" y="3309938"/>
          <p14:tracePt t="31714" x="4822825" y="3375025"/>
          <p14:tracePt t="31722" x="4803775" y="3429000"/>
          <p14:tracePt t="31730" x="4803775" y="3482975"/>
          <p14:tracePt t="31738" x="4795838" y="3529013"/>
          <p14:tracePt t="31746" x="4795838" y="3556000"/>
          <p14:tracePt t="31754" x="4795838" y="3584575"/>
          <p14:tracePt t="31761" x="4795838" y="3602038"/>
          <p14:tracePt t="31777" x="4795838" y="3621088"/>
          <p14:tracePt t="31785" x="4795838" y="3629025"/>
          <p14:tracePt t="31801" x="4795838" y="3638550"/>
          <p14:tracePt t="31825" x="4795838" y="3648075"/>
          <p14:tracePt t="31833" x="4795838" y="3675063"/>
          <p14:tracePt t="31841" x="4795838" y="3694113"/>
          <p14:tracePt t="31849" x="4776788" y="3730625"/>
          <p14:tracePt t="31867" x="4776788" y="3767138"/>
          <p14:tracePt t="31886" x="4767263" y="3775075"/>
          <p14:tracePt t="31898" x="4767263" y="3784600"/>
          <p14:tracePt t="31906" x="4759325" y="3794125"/>
          <p14:tracePt t="31914" x="4759325" y="3803650"/>
          <p14:tracePt t="31929" x="4759325" y="3811588"/>
          <p14:tracePt t="31961" x="4759325" y="3821113"/>
          <p14:tracePt t="32074" x="4840288" y="3830638"/>
          <p14:tracePt t="32083" x="4949825" y="3867150"/>
          <p14:tracePt t="32090" x="5068888" y="3903663"/>
          <p14:tracePt t="32099" x="5232400" y="3957638"/>
          <p14:tracePt t="32106" x="5360988" y="3976688"/>
          <p14:tracePt t="32115" x="5507038" y="3984625"/>
          <p14:tracePt t="32122" x="5643563" y="4021138"/>
          <p14:tracePt t="32131" x="5680075" y="4021138"/>
          <p14:tracePt t="32138" x="5734050" y="4030663"/>
          <p14:tracePt t="32146" x="5743575" y="4040188"/>
          <p14:tracePt t="32155" x="5753100" y="4040188"/>
          <p14:tracePt t="32385" x="5761038" y="4040188"/>
          <p14:tracePt t="32393" x="5761038" y="4013200"/>
          <p14:tracePt t="32401" x="5761038" y="3967163"/>
          <p14:tracePt t="32409" x="5761038" y="3930650"/>
          <p14:tracePt t="32417" x="5734050" y="3875088"/>
          <p14:tracePt t="32425" x="5724525" y="3811588"/>
          <p14:tracePt t="32433" x="5716588" y="3757613"/>
          <p14:tracePt t="32442" x="5716588" y="3711575"/>
          <p14:tracePt t="32451" x="5716588" y="3684588"/>
          <p14:tracePt t="32458" x="5716588" y="3657600"/>
          <p14:tracePt t="32468" x="5716588" y="3621088"/>
          <p14:tracePt t="32474" x="5716588" y="3592513"/>
          <p14:tracePt t="32484" x="5716588" y="3565525"/>
          <p14:tracePt t="32490" x="5716588" y="3538538"/>
          <p14:tracePt t="32499" x="5716588" y="3519488"/>
          <p14:tracePt t="32506" x="5716588" y="3502025"/>
          <p14:tracePt t="32514" x="5716588" y="3492500"/>
          <p14:tracePt t="32522" x="5724525" y="3455988"/>
          <p14:tracePt t="32538" x="5734050" y="3446463"/>
          <p14:tracePt t="32554" x="5734050" y="3429000"/>
          <p14:tracePt t="32562" x="5743575" y="3411538"/>
          <p14:tracePt t="32586" x="5753100" y="3402013"/>
          <p14:tracePt t="32651" x="5761038" y="3402013"/>
          <p14:tracePt t="32658" x="5770563" y="3402013"/>
          <p14:tracePt t="32674" x="5789613" y="3411538"/>
          <p14:tracePt t="32684" x="5789613" y="3465513"/>
          <p14:tracePt t="32690" x="5789613" y="3519488"/>
          <p14:tracePt t="32699" x="5807075" y="3565525"/>
          <p14:tracePt t="32706" x="5807075" y="3648075"/>
          <p14:tracePt t="32715" x="5807075" y="3657600"/>
          <p14:tracePt t="32722" x="5807075" y="3702050"/>
          <p14:tracePt t="32730" x="5807075" y="3730625"/>
          <p14:tracePt t="32739" x="5816600" y="3738563"/>
          <p14:tracePt t="32746" x="5816600" y="3748088"/>
          <p14:tracePt t="32754" x="5816600" y="3757613"/>
          <p14:tracePt t="32763" x="5816600" y="3784600"/>
          <p14:tracePt t="32770" x="5816600" y="3794125"/>
          <p14:tracePt t="32795" x="5807075" y="3821113"/>
          <p14:tracePt t="32826" x="5797550" y="3830638"/>
          <p14:tracePt t="32986" x="5807075" y="3830638"/>
          <p14:tracePt t="32994" x="5926138" y="3757613"/>
          <p14:tracePt t="33002" x="6053138" y="3675063"/>
          <p14:tracePt t="33010" x="6189663" y="3638550"/>
          <p14:tracePt t="33018" x="6318250" y="3575050"/>
          <p14:tracePt t="33026" x="6472238" y="3502025"/>
          <p14:tracePt t="33034" x="6610350" y="3438525"/>
          <p14:tracePt t="33042" x="6710363" y="3365500"/>
          <p14:tracePt t="33051" x="6791325" y="3302000"/>
          <p14:tracePt t="33058" x="6892925" y="3209925"/>
          <p14:tracePt t="33068" x="6946900" y="3163888"/>
          <p14:tracePt t="33074" x="6964363" y="3100388"/>
          <p14:tracePt t="33084" x="6983413" y="3073400"/>
          <p14:tracePt t="33090" x="6983413" y="3054350"/>
          <p14:tracePt t="33099" x="6992938" y="3036888"/>
          <p14:tracePt t="33106" x="6992938" y="3000375"/>
          <p14:tracePt t="33114" x="7010400" y="2963863"/>
          <p14:tracePt t="33122" x="7010400" y="2954338"/>
          <p14:tracePt t="33130" x="7019925" y="2927350"/>
          <p14:tracePt t="33138" x="7019925" y="2917825"/>
          <p14:tracePt t="33146" x="7029450" y="2890838"/>
          <p14:tracePt t="33154" x="7037388" y="2873375"/>
          <p14:tracePt t="33162" x="7037388" y="2844800"/>
          <p14:tracePt t="33170" x="7037388" y="2827338"/>
          <p14:tracePt t="33178" x="7065963" y="2800350"/>
          <p14:tracePt t="33187" x="7073900" y="2781300"/>
          <p14:tracePt t="33194" x="7083425" y="2735263"/>
          <p14:tracePt t="33203" x="7083425" y="2698750"/>
          <p14:tracePt t="33210" x="7110413" y="2662238"/>
          <p14:tracePt t="33217" x="7119938" y="2635250"/>
          <p14:tracePt t="33226" x="7119938" y="2589213"/>
          <p14:tracePt t="33235" x="7129463" y="2571750"/>
          <p14:tracePt t="33242" x="7129463" y="2535238"/>
          <p14:tracePt t="33251" x="7129463" y="2517775"/>
          <p14:tracePt t="33258" x="7129463" y="2489200"/>
          <p14:tracePt t="33268" x="7129463" y="2481263"/>
          <p14:tracePt t="33274" x="7129463" y="2471738"/>
          <p14:tracePt t="33290" x="7129463" y="2452688"/>
          <p14:tracePt t="33515" x="7129463" y="2481263"/>
          <p14:tracePt t="33522" x="7129463" y="2498725"/>
          <p14:tracePt t="33531" x="7129463" y="2525713"/>
          <p14:tracePt t="33538" x="7129463" y="2544763"/>
          <p14:tracePt t="33546" x="7129463" y="2571750"/>
          <p14:tracePt t="33562" x="7129463" y="2589213"/>
          <p14:tracePt t="33571" x="7129463" y="2598738"/>
          <p14:tracePt t="33787" x="7129463" y="2581275"/>
          <p14:tracePt t="33794" x="7129463" y="2562225"/>
          <p14:tracePt t="33802" x="7129463" y="2535238"/>
          <p14:tracePt t="33810" x="7129463" y="2525713"/>
          <p14:tracePt t="33818" x="7129463" y="2517775"/>
          <p14:tracePt t="33834" x="7129463" y="2498725"/>
          <p14:tracePt t="34154" x="7119938" y="2498725"/>
          <p14:tracePt t="34354" x="7119938" y="2517775"/>
          <p14:tracePt t="34370" x="7119938" y="2525713"/>
          <p14:tracePt t="34386" x="7119938" y="2535238"/>
          <p14:tracePt t="34410" x="7119938" y="2544763"/>
          <p14:tracePt t="34538" x="7119938" y="2554288"/>
          <p14:tracePt t="34563" x="7129463" y="2554288"/>
          <p14:tracePt t="34570" x="7138988" y="2562225"/>
          <p14:tracePt t="34586" x="7146925" y="2562225"/>
          <p14:tracePt t="34602" x="7156450" y="2562225"/>
          <p14:tracePt t="34627" x="7165975" y="2562225"/>
          <p14:tracePt t="34651" x="7212013" y="2562225"/>
          <p14:tracePt t="34659" x="7239000" y="2554288"/>
          <p14:tracePt t="34667" x="7319963" y="2489200"/>
          <p14:tracePt t="34674" x="7366000" y="2444750"/>
          <p14:tracePt t="34684" x="7385050" y="2425700"/>
          <p14:tracePt t="34690" x="7448550" y="2371725"/>
          <p14:tracePt t="34701" x="7458075" y="2352675"/>
          <p14:tracePt t="34715" x="7458075" y="2343150"/>
          <p14:tracePt t="34722" x="7466013" y="2335213"/>
          <p14:tracePt t="34913" x="7466013" y="2325688"/>
          <p14:tracePt t="34953" x="7485063" y="2316163"/>
          <p14:tracePt t="35051" x="7494588" y="2306638"/>
          <p14:tracePt t="35058" x="7512050" y="2306638"/>
          <p14:tracePt t="35067" x="7531100" y="2306638"/>
          <p14:tracePt t="35074" x="7567613" y="2306638"/>
          <p14:tracePt t="35085" x="7631113" y="2325688"/>
          <p14:tracePt t="35090" x="7685088" y="2335213"/>
          <p14:tracePt t="35101" x="7748588" y="2362200"/>
          <p14:tracePt t="35107" x="7831138" y="2389188"/>
          <p14:tracePt t="35115" x="7921625" y="2398713"/>
          <p14:tracePt t="35122" x="8004175" y="2425700"/>
          <p14:tracePt t="35130" x="8077200" y="2425700"/>
          <p14:tracePt t="35138" x="8132763" y="2425700"/>
          <p14:tracePt t="35146" x="8150225" y="2425700"/>
          <p14:tracePt t="35154" x="8186738" y="2425700"/>
          <p14:tracePt t="35162" x="8196263" y="2425700"/>
          <p14:tracePt t="35170" x="8213725" y="2425700"/>
          <p14:tracePt t="35234" x="8223250" y="2435225"/>
          <p14:tracePt t="35242" x="8223250" y="2471738"/>
          <p14:tracePt t="35249" x="8232775" y="2544763"/>
          <p14:tracePt t="35258" x="8250238" y="2554288"/>
          <p14:tracePt t="35268" x="8296275" y="2598738"/>
          <p14:tracePt t="35274" x="8350250" y="2644775"/>
          <p14:tracePt t="35284" x="8369300" y="2690813"/>
          <p14:tracePt t="35290" x="8386763" y="2717800"/>
          <p14:tracePt t="35300" x="8415338" y="2754313"/>
          <p14:tracePt t="35306" x="8442325" y="2781300"/>
          <p14:tracePt t="35322" x="8451850" y="2808288"/>
          <p14:tracePt t="35338" x="8451850" y="2827338"/>
          <p14:tracePt t="35346" x="8459788" y="2844800"/>
          <p14:tracePt t="35354" x="8459788" y="2863850"/>
          <p14:tracePt t="35362" x="8459788" y="2909888"/>
          <p14:tracePt t="35370" x="8459788" y="2936875"/>
          <p14:tracePt t="35378" x="8459788" y="2963863"/>
          <p14:tracePt t="35386" x="8459788" y="2990850"/>
          <p14:tracePt t="35394" x="8459788" y="3046413"/>
          <p14:tracePt t="35402" x="8459788" y="3090863"/>
          <p14:tracePt t="35410" x="8459788" y="3119438"/>
          <p14:tracePt t="35419" x="8459788" y="3136900"/>
          <p14:tracePt t="35426" x="8459788" y="3155950"/>
          <p14:tracePt t="35434" x="8459788" y="3182938"/>
          <p14:tracePt t="35442" x="8459788" y="3192463"/>
          <p14:tracePt t="35451" x="8459788" y="3209925"/>
          <p14:tracePt t="35458" x="8451850" y="3255963"/>
          <p14:tracePt t="35483" x="8442325" y="3255963"/>
          <p14:tracePt t="35618" x="8432800" y="3255963"/>
          <p14:tracePt t="35634" x="8415338" y="3255963"/>
          <p14:tracePt t="35650" x="8405813" y="3255963"/>
          <p14:tracePt t="35658" x="8359775" y="3236913"/>
          <p14:tracePt t="35667" x="8350250" y="3228975"/>
          <p14:tracePt t="35674" x="8313738" y="3200400"/>
          <p14:tracePt t="35684" x="8296275" y="3182938"/>
          <p14:tracePt t="35706" x="8286750" y="3173413"/>
          <p14:tracePt t="35722" x="8286750" y="3163888"/>
          <p14:tracePt t="36298" x="8277225" y="3163888"/>
          <p14:tracePt t="36401" x="8269288" y="3173413"/>
          <p14:tracePt t="36417" x="8269288" y="3182938"/>
          <p14:tracePt t="36425" x="8269288" y="3192463"/>
          <p14:tracePt t="36433" x="8269288" y="3200400"/>
          <p14:tracePt t="36738" x="8269288" y="3219450"/>
          <p14:tracePt t="36754" x="8269288" y="3228975"/>
          <p14:tracePt t="36762" x="8269288" y="3236913"/>
          <p14:tracePt t="36786" x="8269288" y="3246438"/>
          <p14:tracePt t="37986" x="8269288" y="3265488"/>
          <p14:tracePt t="38226" x="8269288" y="3282950"/>
          <p14:tracePt t="39050" x="8277225" y="3282950"/>
          <p14:tracePt t="39065" x="8305800" y="3282950"/>
          <p14:tracePt t="39074" x="8313738" y="3282950"/>
          <p14:tracePt t="39090" x="8323263" y="3282950"/>
          <p14:tracePt t="39098" x="8350250" y="3292475"/>
          <p14:tracePt t="45018" x="8259763" y="3292475"/>
          <p14:tracePt t="45026" x="8023225" y="3355975"/>
          <p14:tracePt t="45033" x="7548563" y="3455988"/>
          <p14:tracePt t="45042" x="7083425" y="3502025"/>
          <p14:tracePt t="45049" x="6810375" y="3519488"/>
          <p14:tracePt t="45058" x="6491288" y="3575050"/>
          <p14:tracePt t="45065" x="6099175" y="3621088"/>
          <p14:tracePt t="45074" x="5616575" y="3621088"/>
          <p14:tracePt t="45082" x="5195888" y="3665538"/>
          <p14:tracePt t="45090" x="4786313" y="3665538"/>
          <p14:tracePt t="45099" x="4403725" y="3684588"/>
          <p14:tracePt t="45105" x="4148138" y="3684588"/>
          <p14:tracePt t="45113" x="3919538" y="3684588"/>
          <p14:tracePt t="45121" x="3719513" y="3684588"/>
          <p14:tracePt t="45129" x="3573463" y="3684588"/>
          <p14:tracePt t="45137" x="3482975" y="3684588"/>
          <p14:tracePt t="45145" x="3463925" y="3684588"/>
          <p14:tracePt t="45154" x="3455988" y="3684588"/>
          <p14:tracePt t="45242" x="3436938" y="3684588"/>
          <p14:tracePt t="45250" x="3419475" y="3675063"/>
          <p14:tracePt t="45266" x="3400425" y="3657600"/>
          <p14:tracePt t="45281" x="3354388" y="3621088"/>
          <p14:tracePt t="45298" x="3346450" y="3621088"/>
          <p14:tracePt t="45322" x="3336925" y="3611563"/>
          <p14:tracePt t="45394" x="3336925" y="3584575"/>
          <p14:tracePt t="45402" x="3354388" y="3548063"/>
          <p14:tracePt t="45410" x="3373438" y="3529013"/>
          <p14:tracePt t="45418" x="3409950" y="3482975"/>
          <p14:tracePt t="45426" x="3427413" y="3465513"/>
          <p14:tracePt t="45434" x="3482975" y="3419475"/>
          <p14:tracePt t="45442" x="3527425" y="3402013"/>
          <p14:tracePt t="45450" x="3536950" y="3375025"/>
          <p14:tracePt t="45458" x="3573463" y="3355975"/>
          <p14:tracePt t="45466" x="3600450" y="3309938"/>
          <p14:tracePt t="45474" x="3619500" y="3292475"/>
          <p14:tracePt t="45482" x="3629025" y="3273425"/>
          <p14:tracePt t="45490" x="3656013" y="3255963"/>
          <p14:tracePt t="45499" x="3656013" y="3246438"/>
          <p14:tracePt t="45506" x="3673475" y="3228975"/>
          <p14:tracePt t="45538" x="3683000" y="3219450"/>
          <p14:tracePt t="45554" x="3692525" y="3219450"/>
          <p14:tracePt t="45570" x="3702050" y="3209925"/>
          <p14:tracePt t="45578" x="3709988" y="3209925"/>
          <p14:tracePt t="45586" x="3719513" y="3200400"/>
          <p14:tracePt t="45594" x="3738563" y="3182938"/>
          <p14:tracePt t="45610" x="3738563" y="3173413"/>
          <p14:tracePt t="45618" x="3765550" y="3155950"/>
          <p14:tracePt t="45626" x="3775075" y="3146425"/>
          <p14:tracePt t="45634" x="3792538" y="3127375"/>
          <p14:tracePt t="45642" x="3802063" y="3119438"/>
          <p14:tracePt t="45650" x="3829050" y="3090863"/>
          <p14:tracePt t="45658" x="3838575" y="3090863"/>
          <p14:tracePt t="45666" x="3856038" y="3082925"/>
          <p14:tracePt t="45674" x="3902075" y="3054350"/>
          <p14:tracePt t="45682" x="3929063" y="3046413"/>
          <p14:tracePt t="45690" x="3956050" y="3027363"/>
          <p14:tracePt t="45699" x="4002088" y="3027363"/>
          <p14:tracePt t="45706" x="4029075" y="3009900"/>
          <p14:tracePt t="45715" x="4038600" y="3009900"/>
          <p14:tracePt t="45722" x="4048125" y="3009900"/>
          <p14:tracePt t="45738" x="4057650" y="3000375"/>
          <p14:tracePt t="45810" x="4065588" y="3000375"/>
          <p14:tracePt t="45818" x="4075113" y="2990850"/>
          <p14:tracePt t="45834" x="4084638" y="2990850"/>
          <p14:tracePt t="45841" x="4094163" y="2990850"/>
          <p14:tracePt t="45857" x="4121150" y="2990850"/>
          <p14:tracePt t="45882" x="4165600" y="2982913"/>
          <p14:tracePt t="45889" x="4184650" y="2982913"/>
          <p14:tracePt t="45898" x="4194175" y="2982913"/>
          <p14:tracePt t="45906" x="4202113" y="2982913"/>
          <p14:tracePt t="45916" x="4221163" y="2963863"/>
          <p14:tracePt t="45930" x="4238625" y="2963863"/>
          <p14:tracePt t="45939" x="4248150" y="2954338"/>
          <p14:tracePt t="45954" x="4257675" y="2954338"/>
          <p14:tracePt t="45962" x="4267200" y="2946400"/>
          <p14:tracePt t="46106" x="4275138" y="2946400"/>
          <p14:tracePt t="46115" x="4284663" y="2946400"/>
          <p14:tracePt t="46122" x="4303713" y="2917825"/>
          <p14:tracePt t="46130" x="4311650" y="2900363"/>
          <p14:tracePt t="46154" x="4330700" y="2881313"/>
          <p14:tracePt t="46169" x="4330700" y="2863850"/>
          <p14:tracePt t="46185" x="4330700" y="2854325"/>
          <p14:tracePt t="46201" x="4330700" y="2844800"/>
          <p14:tracePt t="46233" x="4330700" y="2836863"/>
          <p14:tracePt t="46257" x="4330700" y="2827338"/>
          <p14:tracePt t="46273" x="4330700" y="2817813"/>
          <p14:tracePt t="46289" x="4330700" y="2800350"/>
          <p14:tracePt t="46297" x="4330700" y="2790825"/>
          <p14:tracePt t="46313" x="4330700" y="2771775"/>
          <p14:tracePt t="46329" x="4311650" y="2771775"/>
          <p14:tracePt t="46337" x="4303713" y="2771775"/>
          <p14:tracePt t="46345" x="4275138" y="2754313"/>
          <p14:tracePt t="46353" x="4267200" y="2754313"/>
          <p14:tracePt t="46361" x="4257675" y="2754313"/>
          <p14:tracePt t="46369" x="4248150" y="2754313"/>
          <p14:tracePt t="46441" x="4230688" y="2754313"/>
          <p14:tracePt t="46457" x="4221163" y="2754313"/>
          <p14:tracePt t="46465" x="4202113" y="2754313"/>
          <p14:tracePt t="46473" x="4148138" y="2735263"/>
          <p14:tracePt t="46481" x="4057650" y="2727325"/>
          <p14:tracePt t="46489" x="3975100" y="2708275"/>
          <p14:tracePt t="46497" x="3902075" y="2708275"/>
          <p14:tracePt t="46505" x="3810000" y="2681288"/>
          <p14:tracePt t="46514" x="3746500" y="2671763"/>
          <p14:tracePt t="46522" x="3673475" y="2671763"/>
          <p14:tracePt t="46531" x="3646488" y="2662238"/>
          <p14:tracePt t="46538" x="3582988" y="2654300"/>
          <p14:tracePt t="46546" x="3546475" y="2654300"/>
          <p14:tracePt t="46554" x="3519488" y="2654300"/>
          <p14:tracePt t="46562" x="3490913" y="2654300"/>
          <p14:tracePt t="46570" x="3473450" y="2654300"/>
          <p14:tracePt t="46578" x="3455988" y="2654300"/>
          <p14:tracePt t="46586" x="3446463" y="2654300"/>
          <p14:tracePt t="46594" x="3427413" y="2654300"/>
          <p14:tracePt t="46610" x="3419475" y="2654300"/>
          <p14:tracePt t="46634" x="3400425" y="2654300"/>
          <p14:tracePt t="46642" x="3390900" y="2662238"/>
          <p14:tracePt t="46658" x="3373438" y="2681288"/>
          <p14:tracePt t="46674" x="3336925" y="2690813"/>
          <p14:tracePt t="46690" x="3317875" y="2717800"/>
          <p14:tracePt t="46731" x="3309938" y="2717800"/>
          <p14:tracePt t="46795" x="3300413" y="2717800"/>
          <p14:tracePt t="46803" x="3290888" y="2717800"/>
          <p14:tracePt t="46810" x="3281363" y="2717800"/>
          <p14:tracePt t="46818" x="3254375" y="2717800"/>
          <p14:tracePt t="46827" x="3244850" y="2727325"/>
          <p14:tracePt t="46835" x="3227388" y="2744788"/>
          <p14:tracePt t="46842" x="3217863" y="2754313"/>
          <p14:tracePt t="47019" x="3208338" y="2771775"/>
          <p14:tracePt t="47026" x="3208338" y="2781300"/>
          <p14:tracePt t="47034" x="3190875" y="2790825"/>
          <p14:tracePt t="47042" x="3171825" y="2808288"/>
          <p14:tracePt t="47050" x="3163888" y="2817813"/>
          <p14:tracePt t="47059" x="3144838" y="2827338"/>
          <p14:tracePt t="47067" x="3127375" y="2844800"/>
          <p14:tracePt t="47075" x="3108325" y="2854325"/>
          <p14:tracePt t="47083" x="3081338" y="2873375"/>
          <p14:tracePt t="47091" x="3054350" y="2881313"/>
          <p14:tracePt t="47100" x="3044825" y="2890838"/>
          <p14:tracePt t="47106" x="3027363" y="2909888"/>
          <p14:tracePt t="47117" x="3027363" y="2917825"/>
          <p14:tracePt t="47122" x="3008313" y="2936875"/>
          <p14:tracePt t="47133" x="2990850" y="2946400"/>
          <p14:tracePt t="47138" x="2962275" y="2963863"/>
          <p14:tracePt t="47154" x="2935288" y="2990850"/>
          <p14:tracePt t="47162" x="2925763" y="3000375"/>
          <p14:tracePt t="47169" x="2917825" y="3009900"/>
          <p14:tracePt t="47177" x="2908300" y="3017838"/>
          <p14:tracePt t="47185" x="2908300" y="3027363"/>
          <p14:tracePt t="47193" x="2898775" y="3027363"/>
          <p14:tracePt t="47201" x="2881313" y="3036888"/>
          <p14:tracePt t="47209" x="2881313" y="3054350"/>
          <p14:tracePt t="47217" x="2871788" y="3063875"/>
          <p14:tracePt t="47242" x="2871788" y="3073400"/>
          <p14:tracePt t="47258" x="2871788" y="3082925"/>
          <p14:tracePt t="47642" x="2871788" y="3063875"/>
          <p14:tracePt t="47650" x="2871788" y="3054350"/>
          <p14:tracePt t="47665" x="2871788" y="3046413"/>
          <p14:tracePt t="47682" x="2871788" y="3036888"/>
          <p14:tracePt t="47938" x="2871788" y="3046413"/>
          <p14:tracePt t="47946" x="2871788" y="3054350"/>
          <p14:tracePt t="47953" x="2862263" y="3073400"/>
          <p14:tracePt t="47961" x="2852738" y="3082925"/>
          <p14:tracePt t="47969" x="2844800" y="3100388"/>
          <p14:tracePt t="47977" x="2835275" y="3109913"/>
          <p14:tracePt t="47985" x="2825750" y="3119438"/>
          <p14:tracePt t="47993" x="2825750" y="3136900"/>
          <p14:tracePt t="48001" x="2825750" y="3146425"/>
          <p14:tracePt t="48018" x="2817813" y="3163888"/>
          <p14:tracePt t="48026" x="2808288" y="3163888"/>
          <p14:tracePt t="48058" x="2798763" y="3182938"/>
          <p14:tracePt t="48066" x="2789238" y="3200400"/>
          <p14:tracePt t="48074" x="2789238" y="3209925"/>
          <p14:tracePt t="48082" x="2781300" y="3236913"/>
          <p14:tracePt t="48099" x="2762250" y="3255963"/>
          <p14:tracePt t="48106" x="2752725" y="3292475"/>
          <p14:tracePt t="48122" x="2744788" y="3309938"/>
          <p14:tracePt t="48130" x="2744788" y="3328988"/>
          <p14:tracePt t="48138" x="2744788" y="3338513"/>
          <p14:tracePt t="48146" x="2725738" y="3375025"/>
          <p14:tracePt t="48154" x="2725738" y="3392488"/>
          <p14:tracePt t="48162" x="2708275" y="3419475"/>
          <p14:tracePt t="48170" x="2708275" y="3446463"/>
          <p14:tracePt t="48178" x="2698750" y="3482975"/>
          <p14:tracePt t="48186" x="2698750" y="3492500"/>
          <p14:tracePt t="48194" x="2698750" y="3538538"/>
          <p14:tracePt t="48202" x="2698750" y="3565525"/>
          <p14:tracePt t="48210" x="2698750" y="3584575"/>
          <p14:tracePt t="48218" x="2698750" y="3611563"/>
          <p14:tracePt t="48226" x="2698750" y="3629025"/>
          <p14:tracePt t="48234" x="2689225" y="3657600"/>
          <p14:tracePt t="48242" x="2689225" y="3675063"/>
          <p14:tracePt t="48250" x="2679700" y="3711575"/>
          <p14:tracePt t="48258" x="2679700" y="3738563"/>
          <p14:tracePt t="48265" x="2679700" y="3775075"/>
          <p14:tracePt t="48274" x="2679700" y="3811588"/>
          <p14:tracePt t="48281" x="2679700" y="3840163"/>
          <p14:tracePt t="48289" x="2679700" y="3857625"/>
          <p14:tracePt t="48297" x="2679700" y="3867150"/>
          <p14:tracePt t="48305" x="2679700" y="3875088"/>
          <p14:tracePt t="48314" x="2679700" y="3911600"/>
          <p14:tracePt t="48321" x="2679700" y="3921125"/>
          <p14:tracePt t="48330" x="2679700" y="3957638"/>
          <p14:tracePt t="48338" x="2679700" y="3976688"/>
          <p14:tracePt t="48346" x="2679700" y="3994150"/>
          <p14:tracePt t="48354" x="2679700" y="4021138"/>
          <p14:tracePt t="48362" x="2679700" y="4057650"/>
          <p14:tracePt t="48370" x="2679700" y="4067175"/>
          <p14:tracePt t="48378" x="2698750" y="4103688"/>
          <p14:tracePt t="48394" x="2698750" y="4140200"/>
          <p14:tracePt t="48410" x="2708275" y="4159250"/>
          <p14:tracePt t="48418" x="2716213" y="4176713"/>
          <p14:tracePt t="48426" x="2716213" y="4195763"/>
          <p14:tracePt t="48442" x="2725738" y="4240213"/>
          <p14:tracePt t="48450" x="2735263" y="4259263"/>
          <p14:tracePt t="48458" x="2744788" y="4268788"/>
          <p14:tracePt t="48466" x="2752725" y="4295775"/>
          <p14:tracePt t="48474" x="2762250" y="4303713"/>
          <p14:tracePt t="48482" x="2771775" y="4313238"/>
          <p14:tracePt t="48490" x="2771775" y="4332288"/>
          <p14:tracePt t="48500" x="2789238" y="4368800"/>
          <p14:tracePt t="48506" x="2798763" y="4386263"/>
          <p14:tracePt t="48516" x="2808288" y="4395788"/>
          <p14:tracePt t="48522" x="2808288" y="4405313"/>
          <p14:tracePt t="48531" x="2817813" y="4413250"/>
          <p14:tracePt t="48538" x="2825750" y="4432300"/>
          <p14:tracePt t="48546" x="2835275" y="4441825"/>
          <p14:tracePt t="48554" x="2852738" y="4459288"/>
          <p14:tracePt t="48570" x="2862263" y="4478338"/>
          <p14:tracePt t="48578" x="2862263" y="4486275"/>
          <p14:tracePt t="48586" x="2881313" y="4505325"/>
          <p14:tracePt t="48594" x="2889250" y="4514850"/>
          <p14:tracePt t="48602" x="2908300" y="4532313"/>
          <p14:tracePt t="48610" x="2925763" y="4551363"/>
          <p14:tracePt t="48619" x="2944813" y="4568825"/>
          <p14:tracePt t="48626" x="2954338" y="4578350"/>
          <p14:tracePt t="48634" x="2998788" y="4605338"/>
          <p14:tracePt t="48642" x="2998788" y="4614863"/>
          <p14:tracePt t="48650" x="3008313" y="4624388"/>
          <p14:tracePt t="48658" x="3035300" y="4651375"/>
          <p14:tracePt t="48666" x="3044825" y="4651375"/>
          <p14:tracePt t="48674" x="3054350" y="4660900"/>
          <p14:tracePt t="48682" x="3063875" y="4660900"/>
          <p14:tracePt t="48690" x="3090863" y="4678363"/>
          <p14:tracePt t="48706" x="3108325" y="4687888"/>
          <p14:tracePt t="48722" x="3117850" y="4687888"/>
          <p14:tracePt t="48731" x="3136900" y="4697413"/>
          <p14:tracePt t="48738" x="3154363" y="4697413"/>
          <p14:tracePt t="48818" x="3163888" y="4697413"/>
          <p14:tracePt t="48826" x="3171825" y="4697413"/>
          <p14:tracePt t="48834" x="3181350" y="4697413"/>
          <p14:tracePt t="48842" x="3200400" y="4697413"/>
          <p14:tracePt t="48849" x="3236913" y="4705350"/>
          <p14:tracePt t="48857" x="3281363" y="4732338"/>
          <p14:tracePt t="48866" x="3300413" y="4732338"/>
          <p14:tracePt t="48882" x="3400425" y="4741863"/>
          <p14:tracePt t="48889" x="3427413" y="4741863"/>
          <p14:tracePt t="48897" x="3446463" y="4751388"/>
          <p14:tracePt t="48905" x="3473450" y="4751388"/>
          <p14:tracePt t="48914" x="3490913" y="4751388"/>
          <p14:tracePt t="48921" x="3500438" y="4751388"/>
          <p14:tracePt t="48929" x="3519488" y="4751388"/>
          <p14:tracePt t="48937" x="3527425" y="4760913"/>
          <p14:tracePt t="48962" x="3546475" y="4778375"/>
          <p14:tracePt t="48986" x="3563938" y="4778375"/>
          <p14:tracePt t="48995" x="3582988" y="4787900"/>
          <p14:tracePt t="49011" x="3609975" y="4787900"/>
          <p14:tracePt t="49019" x="3656013" y="4787900"/>
          <p14:tracePt t="49026" x="3673475" y="4797425"/>
          <p14:tracePt t="49035" x="3709988" y="4797425"/>
          <p14:tracePt t="49042" x="3729038" y="4797425"/>
          <p14:tracePt t="49050" x="3765550" y="4797425"/>
          <p14:tracePt t="49059" x="3775075" y="4797425"/>
          <p14:tracePt t="49067" x="3810000" y="4797425"/>
          <p14:tracePt t="49074" x="3846513" y="4797425"/>
          <p14:tracePt t="49083" x="3865563" y="4797425"/>
          <p14:tracePt t="49091" x="3911600" y="4797425"/>
          <p14:tracePt t="49100" x="3919538" y="4797425"/>
          <p14:tracePt t="49106" x="3956050" y="4797425"/>
          <p14:tracePt t="49117" x="3975100" y="4797425"/>
          <p14:tracePt t="49122" x="3992563" y="4797425"/>
          <p14:tracePt t="49233" x="4002088" y="4797425"/>
          <p14:tracePt t="49274" x="4029075" y="4797425"/>
          <p14:tracePt t="49282" x="4057650" y="4797425"/>
          <p14:tracePt t="49290" x="4102100" y="4797425"/>
          <p14:tracePt t="49298" x="4129088" y="4797425"/>
          <p14:tracePt t="49306" x="4148138" y="4797425"/>
          <p14:tracePt t="49316" x="4157663" y="4797425"/>
          <p14:tracePt t="49332" x="4175125" y="4797425"/>
          <p14:tracePt t="49634" x="4175125" y="4751388"/>
          <p14:tracePt t="49642" x="4157663" y="4705350"/>
          <p14:tracePt t="49650" x="4129088" y="4641850"/>
          <p14:tracePt t="49658" x="4094163" y="4595813"/>
          <p14:tracePt t="49666" x="4048125" y="4551363"/>
          <p14:tracePt t="49674" x="4038600" y="4505325"/>
          <p14:tracePt t="49683" x="3984625" y="4449763"/>
          <p14:tracePt t="49690" x="3975100" y="4432300"/>
          <p14:tracePt t="49699" x="3956050" y="4405313"/>
          <p14:tracePt t="49706" x="3938588" y="4386263"/>
          <p14:tracePt t="49716" x="3938588" y="4376738"/>
          <p14:tracePt t="49722" x="3929063" y="4359275"/>
          <p14:tracePt t="49732" x="3911600" y="4332288"/>
          <p14:tracePt t="49754" x="3911600" y="4322763"/>
          <p14:tracePt t="49762" x="3911600" y="4295775"/>
          <p14:tracePt t="49770" x="3911600" y="4286250"/>
          <p14:tracePt t="49778" x="3902075" y="4268788"/>
          <p14:tracePt t="49786" x="3902075" y="4249738"/>
          <p14:tracePt t="49794" x="3902075" y="4240213"/>
          <p14:tracePt t="49802" x="3902075" y="4203700"/>
          <p14:tracePt t="49810" x="3902075" y="4186238"/>
          <p14:tracePt t="49818" x="3892550" y="4159250"/>
          <p14:tracePt t="49835" x="3892550" y="4140200"/>
          <p14:tracePt t="49842" x="3883025" y="4113213"/>
          <p14:tracePt t="49850" x="3883025" y="4094163"/>
          <p14:tracePt t="49858" x="3883025" y="4067175"/>
          <p14:tracePt t="49867" x="3883025" y="4021138"/>
          <p14:tracePt t="49874" x="3883025" y="4003675"/>
          <p14:tracePt t="49883" x="3883025" y="3967163"/>
          <p14:tracePt t="49904" x="3883025" y="3921125"/>
          <p14:tracePt t="49906" x="3883025" y="3903663"/>
          <p14:tracePt t="49916" x="3883025" y="3884613"/>
          <p14:tracePt t="49922" x="3883025" y="3867150"/>
          <p14:tracePt t="49932" x="3883025" y="3840163"/>
          <p14:tracePt t="49938" x="3883025" y="3794125"/>
          <p14:tracePt t="49946" x="3883025" y="3767138"/>
          <p14:tracePt t="49954" x="3883025" y="3738563"/>
          <p14:tracePt t="49962" x="3883025" y="3711575"/>
          <p14:tracePt t="49970" x="3883025" y="3665538"/>
          <p14:tracePt t="49978" x="3883025" y="3629025"/>
          <p14:tracePt t="49986" x="3883025" y="3584575"/>
          <p14:tracePt t="49994" x="3883025" y="3556000"/>
          <p14:tracePt t="50002" x="3883025" y="3519488"/>
          <p14:tracePt t="50010" x="3883025" y="3482975"/>
          <p14:tracePt t="50018" x="3902075" y="3438525"/>
          <p14:tracePt t="50027" x="3902075" y="3429000"/>
          <p14:tracePt t="50036" x="3902075" y="3411538"/>
          <p14:tracePt t="50042" x="3902075" y="3375025"/>
          <p14:tracePt t="50052" x="3911600" y="3338513"/>
          <p14:tracePt t="50058" x="3911600" y="3319463"/>
          <p14:tracePt t="50067" x="3911600" y="3273425"/>
          <p14:tracePt t="50074" x="3911600" y="3255963"/>
          <p14:tracePt t="50083" x="3911600" y="3228975"/>
          <p14:tracePt t="50091" x="3911600" y="3173413"/>
          <p14:tracePt t="50100" x="3911600" y="3155950"/>
          <p14:tracePt t="50106" x="3911600" y="3119438"/>
          <p14:tracePt t="50116" x="3919538" y="3109913"/>
          <p14:tracePt t="50122" x="3919538" y="3082925"/>
          <p14:tracePt t="50130" x="3929063" y="3073400"/>
          <p14:tracePt t="50138" x="3929063" y="3046413"/>
          <p14:tracePt t="50146" x="3948113" y="3027363"/>
          <p14:tracePt t="50154" x="3948113" y="3017838"/>
          <p14:tracePt t="50162" x="3948113" y="3000375"/>
          <p14:tracePt t="50170" x="3956050" y="2990850"/>
          <p14:tracePt t="50186" x="3956050" y="2982913"/>
          <p14:tracePt t="50202" x="3956050" y="2963863"/>
          <p14:tracePt t="50451" x="3956050" y="3000375"/>
          <p14:tracePt t="50458" x="4021138" y="3073400"/>
          <p14:tracePt t="50466" x="4102100" y="3155950"/>
          <p14:tracePt t="50474" x="4184650" y="3228975"/>
          <p14:tracePt t="50483" x="4238625" y="3309938"/>
          <p14:tracePt t="50491" x="4376738" y="3365500"/>
          <p14:tracePt t="50500" x="4440238" y="3402013"/>
          <p14:tracePt t="50507" x="4576763" y="3482975"/>
          <p14:tracePt t="50516" x="4640263" y="3502025"/>
          <p14:tracePt t="50522" x="4695825" y="3529013"/>
          <p14:tracePt t="50532" x="4703763" y="3548063"/>
          <p14:tracePt t="50538" x="4713288" y="3556000"/>
          <p14:tracePt t="50547" x="4722813" y="3565525"/>
          <p14:tracePt t="50556" x="4722813" y="3575050"/>
          <p14:tracePt t="50562" x="4722813" y="3584575"/>
          <p14:tracePt t="50571" x="4722813" y="3592513"/>
          <p14:tracePt t="50578" x="4722813" y="3611563"/>
          <p14:tracePt t="50586" x="4722813" y="3621088"/>
          <p14:tracePt t="50594" x="4722813" y="3638550"/>
          <p14:tracePt t="50602" x="4722813" y="3665538"/>
          <p14:tracePt t="50610" x="4740275" y="3684588"/>
          <p14:tracePt t="50618" x="4749800" y="3702050"/>
          <p14:tracePt t="50626" x="4749800" y="3738563"/>
          <p14:tracePt t="50634" x="4759325" y="3767138"/>
          <p14:tracePt t="50642" x="4767263" y="3784600"/>
          <p14:tracePt t="50650" x="4767263" y="3803650"/>
          <p14:tracePt t="50658" x="4795838" y="3821113"/>
          <p14:tracePt t="50665" x="4803775" y="3840163"/>
          <p14:tracePt t="50674" x="4803775" y="3857625"/>
          <p14:tracePt t="50682" x="4803775" y="3867150"/>
          <p14:tracePt t="50690" x="4803775" y="3875088"/>
          <p14:tracePt t="50706" x="4813300" y="3884613"/>
          <p14:tracePt t="50722" x="4813300" y="3894138"/>
          <p14:tracePt t="50811" x="4813300" y="3903663"/>
          <p14:tracePt t="50818" x="4813300" y="3911600"/>
          <p14:tracePt t="50826" x="4813300" y="3940175"/>
          <p14:tracePt t="50835" x="4813300" y="3957638"/>
          <p14:tracePt t="50843" x="4803775" y="3984625"/>
          <p14:tracePt t="50850" x="4786313" y="4003675"/>
          <p14:tracePt t="50866" x="4786313" y="4021138"/>
          <p14:tracePt t="50884" x="4776788" y="4030663"/>
          <p14:tracePt t="51107" x="4767263" y="3976688"/>
          <p14:tracePt t="51115" x="4759325" y="3940175"/>
          <p14:tracePt t="51122" x="4749800" y="3930650"/>
          <p14:tracePt t="51132" x="4740275" y="3930650"/>
          <p14:tracePt t="51138" x="4740275" y="3903663"/>
          <p14:tracePt t="51146" x="4730750" y="3894138"/>
          <p14:tracePt t="51162" x="4730750" y="3875088"/>
          <p14:tracePt t="51170" x="4730750" y="3867150"/>
          <p14:tracePt t="51178" x="4730750" y="3857625"/>
          <p14:tracePt t="51194" x="4722813" y="3830638"/>
          <p14:tracePt t="51210" x="4713288" y="3821113"/>
          <p14:tracePt t="51219" x="4703763" y="3811588"/>
          <p14:tracePt t="51235" x="4695825" y="3803650"/>
          <p14:tracePt t="51250" x="4695825" y="3775075"/>
          <p14:tracePt t="51258" x="4686300" y="3767138"/>
          <p14:tracePt t="51266" x="4686300" y="3757613"/>
          <p14:tracePt t="51274" x="4686300" y="3738563"/>
          <p14:tracePt t="51283" x="4686300" y="3721100"/>
          <p14:tracePt t="51290" x="4667250" y="3702050"/>
          <p14:tracePt t="51299" x="4667250" y="3684588"/>
          <p14:tracePt t="51308" x="4667250" y="3665538"/>
          <p14:tracePt t="51316" x="4667250" y="3657600"/>
          <p14:tracePt t="51322" x="4667250" y="3638550"/>
          <p14:tracePt t="51332" x="4667250" y="3629025"/>
          <p14:tracePt t="51338" x="4659313" y="3602038"/>
          <p14:tracePt t="51346" x="4659313" y="3584575"/>
          <p14:tracePt t="51354" x="4659313" y="3565525"/>
          <p14:tracePt t="51362" x="4659313" y="3548063"/>
          <p14:tracePt t="51370" x="4659313" y="3529013"/>
          <p14:tracePt t="51378" x="4659313" y="3511550"/>
          <p14:tracePt t="51386" x="4659313" y="3502025"/>
          <p14:tracePt t="51402" x="4659313" y="3482975"/>
          <p14:tracePt t="51410" x="4659313" y="3475038"/>
          <p14:tracePt t="51418" x="4659313" y="3465513"/>
          <p14:tracePt t="51435" x="4659313" y="3455988"/>
          <p14:tracePt t="51602" x="4659313" y="3482975"/>
          <p14:tracePt t="51610" x="4659313" y="3511550"/>
          <p14:tracePt t="51618" x="4667250" y="3556000"/>
          <p14:tracePt t="51626" x="4667250" y="3584575"/>
          <p14:tracePt t="51635" x="4667250" y="3611563"/>
          <p14:tracePt t="51642" x="4676775" y="3657600"/>
          <p14:tracePt t="51651" x="4686300" y="3675063"/>
          <p14:tracePt t="51658" x="4686300" y="3702050"/>
          <p14:tracePt t="51666" x="4686300" y="3721100"/>
          <p14:tracePt t="51674" x="4686300" y="3748088"/>
          <p14:tracePt t="51683" x="4686300" y="3757613"/>
          <p14:tracePt t="51690" x="4695825" y="3784600"/>
          <p14:tracePt t="51699" x="4703763" y="3794125"/>
          <p14:tracePt t="51706" x="4703763" y="3803650"/>
          <p14:tracePt t="51722" x="4703763" y="3811588"/>
          <p14:tracePt t="51732" x="4703763" y="3830638"/>
          <p14:tracePt t="51738" x="4703763" y="3840163"/>
          <p14:tracePt t="51746" x="4703763" y="3848100"/>
          <p14:tracePt t="51754" x="4703763" y="3857625"/>
          <p14:tracePt t="51762" x="4703763" y="3875088"/>
          <p14:tracePt t="51770" x="4703763" y="3894138"/>
          <p14:tracePt t="51786" x="4703763" y="3911600"/>
          <p14:tracePt t="51794" x="4695825" y="3921125"/>
          <p14:tracePt t="51802" x="4695825" y="3940175"/>
          <p14:tracePt t="51810" x="4695825" y="3957638"/>
          <p14:tracePt t="51818" x="4686300" y="3967163"/>
          <p14:tracePt t="51826" x="4686300" y="3976688"/>
          <p14:tracePt t="51842" x="4676775" y="3984625"/>
          <p14:tracePt t="51850" x="4676775" y="3994150"/>
          <p14:tracePt t="51874" x="4667250" y="4003675"/>
          <p14:tracePt t="51890" x="4667250" y="4013200"/>
          <p14:tracePt t="52114" x="4667250" y="3994150"/>
          <p14:tracePt t="52122" x="4659313" y="3957638"/>
          <p14:tracePt t="52131" x="4640263" y="3894138"/>
          <p14:tracePt t="52139" x="4640263" y="3875088"/>
          <p14:tracePt t="52146" x="4640263" y="3840163"/>
          <p14:tracePt t="52154" x="4640263" y="3803650"/>
          <p14:tracePt t="52162" x="4640263" y="3767138"/>
          <p14:tracePt t="52170" x="4640263" y="3748088"/>
          <p14:tracePt t="52178" x="4640263" y="3711575"/>
          <p14:tracePt t="52186" x="4640263" y="3694113"/>
          <p14:tracePt t="52194" x="4649788" y="3648075"/>
          <p14:tracePt t="52202" x="4649788" y="3638550"/>
          <p14:tracePt t="52210" x="4649788" y="3611563"/>
          <p14:tracePt t="52226" x="4649788" y="3592513"/>
          <p14:tracePt t="52234" x="4649788" y="3584575"/>
          <p14:tracePt t="52242" x="4659313" y="3584575"/>
          <p14:tracePt t="52258" x="4659313" y="3575050"/>
          <p14:tracePt t="52274" x="4667250" y="3565525"/>
          <p14:tracePt t="52545" x="4703763" y="3556000"/>
          <p14:tracePt t="52553" x="4759325" y="3556000"/>
          <p14:tracePt t="52561" x="4840288" y="3556000"/>
          <p14:tracePt t="52569" x="4913313" y="3556000"/>
          <p14:tracePt t="52577" x="4941888" y="3556000"/>
          <p14:tracePt t="52586" x="4978400" y="3556000"/>
          <p14:tracePt t="52594" x="5014913" y="3556000"/>
          <p14:tracePt t="52602" x="5049838" y="3556000"/>
          <p14:tracePt t="52610" x="5059363" y="3548063"/>
          <p14:tracePt t="52617" x="5086350" y="3538538"/>
          <p14:tracePt t="52625" x="5095875" y="3529013"/>
          <p14:tracePt t="52641" x="5105400" y="3519488"/>
          <p14:tracePt t="52665" x="5114925" y="3519488"/>
          <p14:tracePt t="52673" x="5122863" y="3511550"/>
          <p14:tracePt t="52681" x="5122863" y="3502025"/>
          <p14:tracePt t="52699" x="5122863" y="3492500"/>
          <p14:tracePt t="52717" x="5122863" y="3482975"/>
          <p14:tracePt t="52722" x="5132388" y="3475038"/>
          <p14:tracePt t="52732" x="5132388" y="3455988"/>
          <p14:tracePt t="52746" x="5132388" y="3446463"/>
          <p14:tracePt t="52754" x="5141913" y="3438525"/>
          <p14:tracePt t="52770" x="5151438" y="3411538"/>
          <p14:tracePt t="52778" x="5151438" y="3402013"/>
          <p14:tracePt t="52786" x="5151438" y="3392488"/>
          <p14:tracePt t="52794" x="5151438" y="3365500"/>
          <p14:tracePt t="52802" x="5168900" y="3346450"/>
          <p14:tracePt t="52810" x="5168900" y="3338513"/>
          <p14:tracePt t="52818" x="5178425" y="3328988"/>
          <p14:tracePt t="52826" x="5178425" y="3319463"/>
          <p14:tracePt t="52835" x="5178425" y="3309938"/>
          <p14:tracePt t="52842" x="5178425" y="3282950"/>
          <p14:tracePt t="52850" x="5178425" y="3273425"/>
          <p14:tracePt t="52857" x="5178425" y="3246438"/>
          <p14:tracePt t="52866" x="5178425" y="3228975"/>
          <p14:tracePt t="52889" x="5178425" y="3200400"/>
          <p14:tracePt t="52897" x="5178425" y="3192463"/>
          <p14:tracePt t="52905" x="5178425" y="3173413"/>
          <p14:tracePt t="52914" x="5168900" y="3163888"/>
          <p14:tracePt t="52921" x="5151438" y="3155950"/>
          <p14:tracePt t="52930" x="5132388" y="3146425"/>
          <p14:tracePt t="52947" x="5122863" y="3146425"/>
          <p14:tracePt t="53194" x="5114925" y="3136900"/>
          <p14:tracePt t="53313" x="5224463" y="3136900"/>
          <p14:tracePt t="53321" x="5414963" y="3136900"/>
          <p14:tracePt t="53330" x="5616575" y="3136900"/>
          <p14:tracePt t="53337" x="5797550" y="3136900"/>
          <p14:tracePt t="53345" x="6016625" y="3136900"/>
          <p14:tracePt t="53353" x="6181725" y="3136900"/>
          <p14:tracePt t="53361" x="6345238" y="3136900"/>
          <p14:tracePt t="53369" x="6472238" y="3136900"/>
          <p14:tracePt t="53377" x="6545263" y="3136900"/>
          <p14:tracePt t="53385" x="6600825" y="3136900"/>
          <p14:tracePt t="53393" x="6664325" y="3146425"/>
          <p14:tracePt t="53401" x="6673850" y="3155950"/>
          <p14:tracePt t="53410" x="6681788" y="3163888"/>
          <p14:tracePt t="53426" x="6700838" y="3192463"/>
          <p14:tracePt t="53442" x="6710363" y="3236913"/>
          <p14:tracePt t="53450" x="6746875" y="3282950"/>
          <p14:tracePt t="53458" x="6764338" y="3328988"/>
          <p14:tracePt t="53466" x="6764338" y="3365500"/>
          <p14:tracePt t="53475" x="6791325" y="3411538"/>
          <p14:tracePt t="53483" x="6800850" y="3438525"/>
          <p14:tracePt t="53490" x="6810375" y="3475038"/>
          <p14:tracePt t="53499" x="6819900" y="3502025"/>
          <p14:tracePt t="53506" x="6819900" y="3519488"/>
          <p14:tracePt t="53516" x="6827838" y="3548063"/>
          <p14:tracePt t="53522" x="6827838" y="3556000"/>
          <p14:tracePt t="53532" x="6827838" y="3575050"/>
          <p14:tracePt t="53538" x="6827838" y="3602038"/>
          <p14:tracePt t="53547" x="6827838" y="3621088"/>
          <p14:tracePt t="53554" x="6827838" y="3648075"/>
          <p14:tracePt t="53562" x="6827838" y="3665538"/>
          <p14:tracePt t="53570" x="6827838" y="3694113"/>
          <p14:tracePt t="53579" x="6827838" y="3702050"/>
          <p14:tracePt t="53586" x="6827838" y="3730625"/>
          <p14:tracePt t="53594" x="6800850" y="3775075"/>
          <p14:tracePt t="53602" x="6791325" y="3794125"/>
          <p14:tracePt t="53611" x="6773863" y="3848100"/>
          <p14:tracePt t="53619" x="6754813" y="3875088"/>
          <p14:tracePt t="53626" x="6737350" y="3903663"/>
          <p14:tracePt t="53634" x="6700838" y="3948113"/>
          <p14:tracePt t="53643" x="6681788" y="3976688"/>
          <p14:tracePt t="53650" x="6627813" y="4040188"/>
          <p14:tracePt t="53658" x="6610350" y="4067175"/>
          <p14:tracePt t="53665" x="6573838" y="4130675"/>
          <p14:tracePt t="53674" x="6554788" y="4159250"/>
          <p14:tracePt t="53681" x="6508750" y="4222750"/>
          <p14:tracePt t="53690" x="6454775" y="4268788"/>
          <p14:tracePt t="53698" x="6445250" y="4286250"/>
          <p14:tracePt t="53706" x="6427788" y="4332288"/>
          <p14:tracePt t="53715" x="6391275" y="4359275"/>
          <p14:tracePt t="53722" x="6345238" y="4413250"/>
          <p14:tracePt t="53731" x="6326188" y="4432300"/>
          <p14:tracePt t="53738" x="6308725" y="4449763"/>
          <p14:tracePt t="53746" x="6272213" y="4478338"/>
          <p14:tracePt t="53754" x="6226175" y="4532313"/>
          <p14:tracePt t="53762" x="6181725" y="4568825"/>
          <p14:tracePt t="53770" x="6145213" y="4595813"/>
          <p14:tracePt t="53778" x="6099175" y="4632325"/>
          <p14:tracePt t="53786" x="6053138" y="4668838"/>
          <p14:tracePt t="53794" x="5999163" y="4705350"/>
          <p14:tracePt t="53802" x="5916613" y="4778375"/>
          <p14:tracePt t="53810" x="5834063" y="4833938"/>
          <p14:tracePt t="53818" x="5753100" y="4870450"/>
          <p14:tracePt t="53826" x="5688013" y="4924425"/>
          <p14:tracePt t="53835" x="5643563" y="4960938"/>
          <p14:tracePt t="53842" x="5597525" y="4979988"/>
          <p14:tracePt t="53851" x="5534025" y="5016500"/>
          <p14:tracePt t="53857" x="5507038" y="5024438"/>
          <p14:tracePt t="53865" x="5487988" y="5053013"/>
          <p14:tracePt t="53884" x="5451475" y="5070475"/>
          <p14:tracePt t="53898" x="5441950" y="5080000"/>
          <p14:tracePt t="53906" x="5424488" y="5080000"/>
          <p14:tracePt t="53914" x="5414963" y="5080000"/>
          <p14:tracePt t="53922" x="5405438" y="5080000"/>
          <p14:tracePt t="53938" x="5397500" y="5080000"/>
          <p14:tracePt t="53946" x="5387975" y="5080000"/>
          <p14:tracePt t="53962" x="5378450" y="5089525"/>
          <p14:tracePt t="54090" x="5368925" y="5089525"/>
          <p14:tracePt t="54098" x="5368925" y="5070475"/>
          <p14:tracePt t="54106" x="5378450" y="5024438"/>
          <p14:tracePt t="54115" x="5387975" y="5006975"/>
          <p14:tracePt t="54122" x="5397500" y="4960938"/>
          <p14:tracePt t="54132" x="5424488" y="4933950"/>
          <p14:tracePt t="54138" x="5434013" y="4914900"/>
          <p14:tracePt t="54147" x="5451475" y="4870450"/>
          <p14:tracePt t="54154" x="5487988" y="4824413"/>
          <p14:tracePt t="54162" x="5507038" y="4787900"/>
          <p14:tracePt t="54170" x="5543550" y="4732338"/>
          <p14:tracePt t="54178" x="5551488" y="4668838"/>
          <p14:tracePt t="54187" x="5597525" y="4595813"/>
          <p14:tracePt t="54194" x="5616575" y="4532313"/>
          <p14:tracePt t="54202" x="5616575" y="4478338"/>
          <p14:tracePt t="54210" x="5661025" y="4359275"/>
          <p14:tracePt t="54218" x="5670550" y="4332288"/>
          <p14:tracePt t="54226" x="5688013" y="4240213"/>
          <p14:tracePt t="54233" x="5688013" y="4186238"/>
          <p14:tracePt t="54242" x="5697538" y="4149725"/>
          <p14:tracePt t="54250" x="5697538" y="4130675"/>
          <p14:tracePt t="54258" x="5697538" y="4086225"/>
          <p14:tracePt t="54266" x="5697538" y="4049713"/>
          <p14:tracePt t="54274" x="5697538" y="4030663"/>
          <p14:tracePt t="54281" x="5697538" y="3976688"/>
          <p14:tracePt t="54290" x="5697538" y="3930650"/>
          <p14:tracePt t="54299" x="5697538" y="3875088"/>
          <p14:tracePt t="54306" x="5697538" y="3840163"/>
          <p14:tracePt t="54316" x="5697538" y="3830638"/>
          <p14:tracePt t="54322" x="5670550" y="3767138"/>
          <p14:tracePt t="54331" x="5661025" y="3738563"/>
          <p14:tracePt t="54338" x="5653088" y="3721100"/>
          <p14:tracePt t="54346" x="5643563" y="3657600"/>
          <p14:tracePt t="54354" x="5616575" y="3602038"/>
          <p14:tracePt t="54362" x="5607050" y="3565525"/>
          <p14:tracePt t="54370" x="5588000" y="3538538"/>
          <p14:tracePt t="54378" x="5570538" y="3511550"/>
          <p14:tracePt t="54386" x="5543550" y="3465513"/>
          <p14:tracePt t="54394" x="5514975" y="3429000"/>
          <p14:tracePt t="54403" x="5497513" y="3402013"/>
          <p14:tracePt t="54410" x="5441950" y="3355975"/>
          <p14:tracePt t="54418" x="5424488" y="3338513"/>
          <p14:tracePt t="54426" x="5397500" y="3292475"/>
          <p14:tracePt t="54434" x="5368925" y="3255963"/>
          <p14:tracePt t="54442" x="5341938" y="3228975"/>
          <p14:tracePt t="54450" x="5324475" y="3200400"/>
          <p14:tracePt t="54458" x="5305425" y="3182938"/>
          <p14:tracePt t="54465" x="5268913" y="3146425"/>
          <p14:tracePt t="54474" x="5241925" y="3127375"/>
          <p14:tracePt t="54482" x="5232400" y="3119438"/>
          <p14:tracePt t="54490" x="5178425" y="3090863"/>
          <p14:tracePt t="54498" x="5159375" y="3063875"/>
          <p14:tracePt t="54506" x="5114925" y="3036888"/>
          <p14:tracePt t="54516" x="5095875" y="3017838"/>
          <p14:tracePt t="54522" x="5068888" y="2982913"/>
          <p14:tracePt t="54532" x="5032375" y="2973388"/>
          <p14:tracePt t="54538" x="5022850" y="2963863"/>
          <p14:tracePt t="54546" x="5005388" y="2954338"/>
          <p14:tracePt t="54554" x="4995863" y="2936875"/>
          <p14:tracePt t="54562" x="4968875" y="2927350"/>
          <p14:tracePt t="54570" x="4949825" y="2917825"/>
          <p14:tracePt t="54811" x="4978400" y="2946400"/>
          <p14:tracePt t="54818" x="5059363" y="2963863"/>
          <p14:tracePt t="54826" x="5086350" y="2963863"/>
          <p14:tracePt t="54835" x="5141913" y="2963863"/>
          <p14:tracePt t="54842" x="5178425" y="2963863"/>
          <p14:tracePt t="54849" x="5195888" y="2963863"/>
          <p14:tracePt t="54857" x="5214938" y="2936875"/>
          <p14:tracePt t="54865" x="5214938" y="2927350"/>
          <p14:tracePt t="54873" x="5214938" y="2909888"/>
          <p14:tracePt t="54883" x="5214938" y="2873375"/>
          <p14:tracePt t="54889" x="5214938" y="2854325"/>
          <p14:tracePt t="54897" x="5168900" y="2808288"/>
          <p14:tracePt t="54905" x="5086350" y="2763838"/>
          <p14:tracePt t="54913" x="5005388" y="2735263"/>
          <p14:tracePt t="54921" x="4895850" y="2727325"/>
          <p14:tracePt t="54929" x="4803775" y="2698750"/>
          <p14:tracePt t="54937" x="4630738" y="2654300"/>
          <p14:tracePt t="54945" x="4503738" y="2625725"/>
          <p14:tracePt t="54953" x="4376738" y="2625725"/>
          <p14:tracePt t="54961" x="4248150" y="2625725"/>
          <p14:tracePt t="54969" x="4148138" y="2581275"/>
          <p14:tracePt t="54978" x="4094163" y="2571750"/>
          <p14:tracePt t="54986" x="3992563" y="2517775"/>
          <p14:tracePt t="54994" x="3938588" y="2462213"/>
          <p14:tracePt t="55003" x="3892550" y="2425700"/>
          <p14:tracePt t="55010" x="3846513" y="2379663"/>
          <p14:tracePt t="55019" x="3792538" y="2325688"/>
          <p14:tracePt t="55026" x="3775075" y="2298700"/>
          <p14:tracePt t="55035" x="3738563" y="2252663"/>
          <p14:tracePt t="55042" x="3738563" y="2225675"/>
          <p14:tracePt t="55050" x="3738563" y="2197100"/>
          <p14:tracePt t="55058" x="3738563" y="2170113"/>
          <p14:tracePt t="55066" x="3738563" y="2152650"/>
          <p14:tracePt t="55074" x="3738563" y="2116138"/>
          <p14:tracePt t="55082" x="3738563" y="2089150"/>
          <p14:tracePt t="55090" x="3738563" y="2079625"/>
          <p14:tracePt t="55099" x="3738563" y="2070100"/>
          <p14:tracePt t="55106" x="3738563" y="2060575"/>
          <p14:tracePt t="55411" x="3783013" y="2060575"/>
          <p14:tracePt t="55418" x="3846513" y="2089150"/>
          <p14:tracePt t="55427" x="3902075" y="2106613"/>
          <p14:tracePt t="55436" x="3984625" y="2133600"/>
          <p14:tracePt t="55442" x="4065588" y="2179638"/>
          <p14:tracePt t="55450" x="4157663" y="2189163"/>
          <p14:tracePt t="55458" x="4194175" y="2197100"/>
          <p14:tracePt t="55465" x="4248150" y="2233613"/>
          <p14:tracePt t="55474" x="4311650" y="2262188"/>
          <p14:tracePt t="55483" x="4357688" y="2279650"/>
          <p14:tracePt t="55490" x="4394200" y="2279650"/>
          <p14:tracePt t="55499" x="4430713" y="2298700"/>
          <p14:tracePt t="55506" x="4448175" y="2298700"/>
          <p14:tracePt t="55515" x="4448175" y="2306638"/>
          <p14:tracePt t="55522" x="4467225" y="2325688"/>
          <p14:tracePt t="55532" x="4476750" y="2335213"/>
          <p14:tracePt t="55538" x="4484688" y="2343150"/>
          <p14:tracePt t="55548" x="4494213" y="2352675"/>
          <p14:tracePt t="55554" x="4503738" y="2362200"/>
          <p14:tracePt t="55562" x="4513263" y="2362200"/>
          <p14:tracePt t="55578" x="4530725" y="2379663"/>
          <p14:tracePt t="55586" x="4530725" y="2389188"/>
          <p14:tracePt t="55594" x="4540250" y="2408238"/>
          <p14:tracePt t="55602" x="4549775" y="2416175"/>
          <p14:tracePt t="55610" x="4567238" y="2444750"/>
          <p14:tracePt t="55619" x="4567238" y="2452688"/>
          <p14:tracePt t="55626" x="4576763" y="2471738"/>
          <p14:tracePt t="55642" x="4586288" y="2498725"/>
          <p14:tracePt t="55651" x="4586288" y="2508250"/>
          <p14:tracePt t="55658" x="4594225" y="2544763"/>
          <p14:tracePt t="55674" x="4603750" y="2562225"/>
          <p14:tracePt t="55682" x="4613275" y="2571750"/>
          <p14:tracePt t="55690" x="4613275" y="2581275"/>
          <p14:tracePt t="55882" x="4622800" y="2581275"/>
          <p14:tracePt t="55889" x="4622800" y="2562225"/>
          <p14:tracePt t="55897" x="4630738" y="2544763"/>
          <p14:tracePt t="55905" x="4630738" y="2517775"/>
          <p14:tracePt t="55913" x="4640263" y="2498725"/>
          <p14:tracePt t="55921" x="4659313" y="2452688"/>
          <p14:tracePt t="55930" x="4659313" y="2435225"/>
          <p14:tracePt t="55937" x="4667250" y="2408238"/>
          <p14:tracePt t="55945" x="4686300" y="2371725"/>
          <p14:tracePt t="55953" x="4695825" y="2352675"/>
          <p14:tracePt t="55961" x="4703763" y="2335213"/>
          <p14:tracePt t="55970" x="4713288" y="2316163"/>
          <p14:tracePt t="55978" x="4713288" y="2306638"/>
          <p14:tracePt t="55986" x="4713288" y="2298700"/>
          <p14:tracePt t="56010" x="4722813" y="2279650"/>
          <p14:tracePt t="56018" x="4722813" y="2270125"/>
          <p14:tracePt t="56026" x="4730750" y="2262188"/>
          <p14:tracePt t="56186" x="4740275" y="2252663"/>
          <p14:tracePt t="56194" x="4776788" y="2233613"/>
          <p14:tracePt t="56202" x="4813300" y="2216150"/>
          <p14:tracePt t="56210" x="4876800" y="2206625"/>
          <p14:tracePt t="56218" x="4941888" y="2189163"/>
          <p14:tracePt t="56226" x="5049838" y="2160588"/>
          <p14:tracePt t="56235" x="5132388" y="2152650"/>
          <p14:tracePt t="56242" x="5187950" y="2133600"/>
          <p14:tracePt t="56250" x="5224463" y="2133600"/>
          <p14:tracePt t="56258" x="5251450" y="2125663"/>
          <p14:tracePt t="56265" x="5278438" y="2125663"/>
          <p14:tracePt t="56274" x="5287963" y="2125663"/>
          <p14:tracePt t="56290" x="5297488" y="2116138"/>
          <p14:tracePt t="56450" x="5305425" y="2116138"/>
          <p14:tracePt t="56458" x="5324475" y="2106613"/>
          <p14:tracePt t="56466" x="5351463" y="2070100"/>
          <p14:tracePt t="56474" x="5397500" y="2052638"/>
          <p14:tracePt t="56483" x="5405438" y="2033588"/>
          <p14:tracePt t="56490" x="5424488" y="2016125"/>
          <p14:tracePt t="56499" x="5434013" y="2006600"/>
          <p14:tracePt t="56506" x="5434013" y="1997075"/>
          <p14:tracePt t="56795" x="5387975" y="1997075"/>
          <p14:tracePt t="56801" x="5297488" y="1997075"/>
          <p14:tracePt t="56809" x="5168900" y="1997075"/>
          <p14:tracePt t="56817" x="5095875" y="1997075"/>
          <p14:tracePt t="56825" x="5014913" y="1997075"/>
          <p14:tracePt t="56833" x="4978400" y="1997075"/>
          <p14:tracePt t="56842" x="4949825" y="1997075"/>
          <p14:tracePt t="56849" x="4941888" y="1997075"/>
          <p14:tracePt t="56979" x="4932363" y="1997075"/>
          <p14:tracePt t="57531" x="4905375" y="1997075"/>
          <p14:tracePt t="57538" x="4886325" y="1997075"/>
          <p14:tracePt t="57547" x="4859338" y="1997075"/>
          <p14:tracePt t="57554" x="4840288" y="1997075"/>
          <p14:tracePt t="57563" x="4813300" y="1997075"/>
          <p14:tracePt t="57586" x="4803775" y="1997075"/>
          <p14:tracePt t="66666" x="4795838" y="2052638"/>
          <p14:tracePt t="66674" x="4767263" y="2116138"/>
          <p14:tracePt t="66681" x="4740275" y="2170113"/>
          <p14:tracePt t="66689" x="4686300" y="2252663"/>
          <p14:tracePt t="66698" x="4622800" y="2325688"/>
          <p14:tracePt t="66706" x="4540250" y="2408238"/>
          <p14:tracePt t="66713" x="4484688" y="2462213"/>
          <p14:tracePt t="66721" x="4403725" y="2498725"/>
          <p14:tracePt t="66730" x="4340225" y="2562225"/>
          <p14:tracePt t="66737" x="4275138" y="2617788"/>
          <p14:tracePt t="66747" x="4248150" y="2662238"/>
          <p14:tracePt t="66753" x="4230688" y="2727325"/>
          <p14:tracePt t="66763" x="4202113" y="2754313"/>
          <p14:tracePt t="66769" x="4184650" y="2808288"/>
          <p14:tracePt t="66778" x="4175125" y="2890838"/>
          <p14:tracePt t="66786" x="4148138" y="2909888"/>
          <p14:tracePt t="66793" x="4138613" y="2927350"/>
          <p14:tracePt t="66802" x="4138613" y="2936875"/>
          <p14:tracePt t="66809" x="4129088" y="2954338"/>
          <p14:tracePt t="66818" x="4111625" y="2973388"/>
          <p14:tracePt t="66826" x="4111625" y="2990850"/>
          <p14:tracePt t="66841" x="4111625" y="3000375"/>
          <p14:tracePt t="67218" x="4111625" y="3009900"/>
          <p14:tracePt t="67234" x="4138613" y="3027363"/>
          <p14:tracePt t="67242" x="4175125" y="3054350"/>
          <p14:tracePt t="67250" x="4238625" y="3119438"/>
          <p14:tracePt t="67258" x="4284663" y="3155950"/>
          <p14:tracePt t="67265" x="4367213" y="3200400"/>
          <p14:tracePt t="67274" x="4413250" y="3246438"/>
          <p14:tracePt t="67282" x="4467225" y="3282950"/>
          <p14:tracePt t="67290" x="4521200" y="3309938"/>
          <p14:tracePt t="67298" x="4586288" y="3346450"/>
          <p14:tracePt t="67306" x="4603750" y="3355975"/>
          <p14:tracePt t="67314" x="4649788" y="3365500"/>
          <p14:tracePt t="67322" x="4667250" y="3382963"/>
          <p14:tracePt t="67426" x="4676775" y="3382963"/>
          <p14:tracePt t="67434" x="4695825" y="3392488"/>
          <p14:tracePt t="67682" x="4695825" y="3382963"/>
          <p14:tracePt t="67690" x="4695825" y="3365500"/>
          <p14:tracePt t="67698" x="4695825" y="3355975"/>
          <p14:tracePt t="67706" x="4695825" y="3346450"/>
          <p14:tracePt t="67714" x="4695825" y="3328988"/>
          <p14:tracePt t="67722" x="4695825" y="3309938"/>
          <p14:tracePt t="67730" x="4695825" y="3302000"/>
          <p14:tracePt t="67738" x="4695825" y="3292475"/>
          <p14:tracePt t="67747" x="4695825" y="3255963"/>
          <p14:tracePt t="67754" x="4695825" y="3228975"/>
          <p14:tracePt t="67764" x="4695825" y="3219450"/>
          <p14:tracePt t="67778" x="4695825" y="3209925"/>
          <p14:tracePt t="67794" x="4695825" y="3192463"/>
          <p14:tracePt t="67874" x="4695825" y="3182938"/>
          <p14:tracePt t="70562" x="4703763" y="3192463"/>
          <p14:tracePt t="70570" x="4713288" y="3200400"/>
          <p14:tracePt t="70578" x="4713288" y="3219450"/>
          <p14:tracePt t="70585" x="4713288" y="3228975"/>
          <p14:tracePt t="70594" x="4722813" y="3236913"/>
          <p14:tracePt t="70610" x="4722813" y="3246438"/>
          <p14:tracePt t="70714" x="4722813" y="3255963"/>
          <p14:tracePt t="70778" x="4722813" y="3265488"/>
          <p14:tracePt t="70810" x="4722813" y="3273425"/>
          <p14:tracePt t="70826" x="4722813" y="3282950"/>
          <p14:tracePt t="70849" x="4722813" y="3292475"/>
          <p14:tracePt t="70873" x="4722813" y="3302000"/>
          <p14:tracePt t="70889" x="4722813" y="3309938"/>
          <p14:tracePt t="70897" x="4730750" y="3328988"/>
          <p14:tracePt t="70905" x="4730750" y="3338513"/>
          <p14:tracePt t="70921" x="4740275" y="3355975"/>
          <p14:tracePt t="70938" x="4767263" y="3392488"/>
          <p14:tracePt t="70953" x="4786313" y="3419475"/>
          <p14:tracePt t="70969" x="4786313" y="3429000"/>
          <p14:tracePt t="70978" x="4786313" y="3455988"/>
          <p14:tracePt t="70986" x="4795838" y="3482975"/>
          <p14:tracePt t="70994" x="4795838" y="3492500"/>
          <p14:tracePt t="71002" x="4795838" y="3511550"/>
          <p14:tracePt t="71010" x="4795838" y="3538538"/>
          <p14:tracePt t="71018" x="4795838" y="3556000"/>
          <p14:tracePt t="71026" x="4795838" y="3565525"/>
          <p14:tracePt t="71042" x="4795838" y="3575050"/>
          <p14:tracePt t="71050" x="4795838" y="3584575"/>
          <p14:tracePt t="71058" x="4795838" y="3592513"/>
          <p14:tracePt t="71066" x="4786313" y="3592513"/>
          <p14:tracePt t="71074" x="4776788" y="3611563"/>
          <p14:tracePt t="71114" x="4767263" y="3611563"/>
          <p14:tracePt t="71129" x="4759325" y="3611563"/>
          <p14:tracePt t="71322" x="4749800" y="3611563"/>
          <p14:tracePt t="71338" x="4740275" y="3611563"/>
          <p14:tracePt t="71346" x="4730750" y="3621088"/>
          <p14:tracePt t="71466" x="4713288" y="3621088"/>
          <p14:tracePt t="71474" x="4695825" y="3621088"/>
          <p14:tracePt t="71482" x="4659313" y="3621088"/>
          <p14:tracePt t="71490" x="4630738" y="3621088"/>
          <p14:tracePt t="71498" x="4594225" y="3621088"/>
          <p14:tracePt t="71506" x="4557713" y="3621088"/>
          <p14:tracePt t="71514" x="4540250" y="3621088"/>
          <p14:tracePt t="71522" x="4513263" y="3621088"/>
          <p14:tracePt t="71531" x="4494213" y="3621088"/>
          <p14:tracePt t="71538" x="4476750" y="3621088"/>
          <p14:tracePt t="71626" x="4467225" y="3621088"/>
          <p14:tracePt t="71643" x="4457700" y="3621088"/>
          <p14:tracePt t="71650" x="4448175" y="3621088"/>
          <p14:tracePt t="71658" x="4440238" y="3621088"/>
          <p14:tracePt t="71666" x="4430713" y="3621088"/>
          <p14:tracePt t="71674" x="4413250" y="3621088"/>
          <p14:tracePt t="71682" x="4384675" y="3621088"/>
          <p14:tracePt t="71690" x="4376738" y="3621088"/>
          <p14:tracePt t="71706" x="4348163" y="3621088"/>
          <p14:tracePt t="71770" x="4330700" y="3611563"/>
          <p14:tracePt t="71778" x="4330700" y="3592513"/>
          <p14:tracePt t="71786" x="4330700" y="3565525"/>
          <p14:tracePt t="71794" x="4321175" y="3548063"/>
          <p14:tracePt t="71802" x="4321175" y="3529013"/>
          <p14:tracePt t="71810" x="4321175" y="3502025"/>
          <p14:tracePt t="71818" x="4321175" y="3482975"/>
          <p14:tracePt t="71826" x="4321175" y="3465513"/>
          <p14:tracePt t="71834" x="4321175" y="3455988"/>
          <p14:tracePt t="71842" x="4321175" y="3429000"/>
          <p14:tracePt t="71850" x="4321175" y="3411538"/>
          <p14:tracePt t="71858" x="4321175" y="3382963"/>
          <p14:tracePt t="71874" x="4321175" y="3365500"/>
          <p14:tracePt t="71882" x="4321175" y="3355975"/>
          <p14:tracePt t="71890" x="4321175" y="3346450"/>
          <p14:tracePt t="71898" x="4321175" y="3338513"/>
          <p14:tracePt t="71906" x="4321175" y="3328988"/>
          <p14:tracePt t="71946" x="4321175" y="3309938"/>
          <p14:tracePt t="71963" x="4330700" y="3292475"/>
          <p14:tracePt t="71986" x="4340225" y="3282950"/>
          <p14:tracePt t="71994" x="4357688" y="3255963"/>
          <p14:tracePt t="72002" x="4376738" y="3246438"/>
          <p14:tracePt t="72010" x="4394200" y="3228975"/>
          <p14:tracePt t="72018" x="4413250" y="3228975"/>
          <p14:tracePt t="72026" x="4430713" y="3209925"/>
          <p14:tracePt t="72034" x="4440238" y="3200400"/>
          <p14:tracePt t="72042" x="4457700" y="3200400"/>
          <p14:tracePt t="72058" x="4467225" y="3200400"/>
          <p14:tracePt t="72082" x="4476750" y="3200400"/>
          <p14:tracePt t="72090" x="4484688" y="3200400"/>
          <p14:tracePt t="72098" x="4494213" y="3200400"/>
          <p14:tracePt t="72106" x="4503738" y="3200400"/>
          <p14:tracePt t="72122" x="4513263" y="3200400"/>
          <p14:tracePt t="72130" x="4521200" y="3200400"/>
          <p14:tracePt t="72147" x="4549775" y="3209925"/>
          <p14:tracePt t="72154" x="4567238" y="3219450"/>
          <p14:tracePt t="72163" x="4576763" y="3219450"/>
          <p14:tracePt t="72170" x="4586288" y="3228975"/>
          <p14:tracePt t="72179" x="4603750" y="3246438"/>
          <p14:tracePt t="72186" x="4613275" y="3246438"/>
          <p14:tracePt t="72194" x="4622800" y="3265488"/>
          <p14:tracePt t="72202" x="4640263" y="3282950"/>
          <p14:tracePt t="72210" x="4659313" y="3309938"/>
          <p14:tracePt t="72218" x="4667250" y="3309938"/>
          <p14:tracePt t="72226" x="4695825" y="3328988"/>
          <p14:tracePt t="72234" x="4722813" y="3346450"/>
          <p14:tracePt t="72250" x="4730750" y="3355975"/>
          <p14:tracePt t="72266" x="4740275" y="3375025"/>
          <p14:tracePt t="72298" x="4740275" y="3382963"/>
          <p14:tracePt t="72314" x="4740275" y="3392488"/>
          <p14:tracePt t="72322" x="4740275" y="3411538"/>
          <p14:tracePt t="72346" x="4740275" y="3419475"/>
          <p14:tracePt t="72363" x="4740275" y="3429000"/>
          <p14:tracePt t="72370" x="4740275" y="3438525"/>
          <p14:tracePt t="72386" x="4740275" y="3446463"/>
          <p14:tracePt t="72394" x="4740275" y="3455988"/>
          <p14:tracePt t="72410" x="4740275" y="3465513"/>
          <p14:tracePt t="72426" x="4740275" y="3475038"/>
          <p14:tracePt t="72442" x="4740275" y="3492500"/>
          <p14:tracePt t="72450" x="4730750" y="3511550"/>
          <p14:tracePt t="72466" x="4722813" y="3519488"/>
          <p14:tracePt t="72474" x="4713288" y="3519488"/>
          <p14:tracePt t="72483" x="4713288" y="3529013"/>
          <p14:tracePt t="72490" x="4713288" y="3538538"/>
          <p14:tracePt t="72506" x="4703763" y="3556000"/>
          <p14:tracePt t="72642" x="4695825" y="3565525"/>
          <p14:tracePt t="73538" x="4695825" y="3592513"/>
          <p14:tracePt t="73546" x="4703763" y="3602038"/>
          <p14:tracePt t="73554" x="4740275" y="3611563"/>
          <p14:tracePt t="73562" x="4803775" y="3638550"/>
          <p14:tracePt t="73570" x="4849813" y="3638550"/>
          <p14:tracePt t="73579" x="4913313" y="3648075"/>
          <p14:tracePt t="73586" x="4995863" y="3648075"/>
          <p14:tracePt t="73594" x="5086350" y="3657600"/>
          <p14:tracePt t="73602" x="5141913" y="3675063"/>
          <p14:tracePt t="73610" x="5205413" y="3711575"/>
          <p14:tracePt t="73618" x="5268913" y="3721100"/>
          <p14:tracePt t="73754" x="5297488" y="3757613"/>
          <p14:tracePt t="73762" x="5314950" y="3767138"/>
          <p14:tracePt t="73770" x="5341938" y="3784600"/>
          <p14:tracePt t="73786" x="5360988" y="3803650"/>
          <p14:tracePt t="73810" x="5368925" y="3811588"/>
          <p14:tracePt t="73865" x="5378450" y="3811588"/>
          <p14:tracePt t="73881" x="5378450" y="3830638"/>
          <p14:tracePt t="73889" x="5378450" y="3840163"/>
          <p14:tracePt t="73897" x="5378450" y="3848100"/>
          <p14:tracePt t="73905" x="5378450" y="3857625"/>
          <p14:tracePt t="73922" x="5378450" y="3884613"/>
          <p14:tracePt t="73938" x="5378450" y="3894138"/>
          <p14:tracePt t="73946" x="5387975" y="3894138"/>
          <p14:tracePt t="74082" x="5387975" y="3884613"/>
          <p14:tracePt t="74090" x="5387975" y="3848100"/>
          <p14:tracePt t="74098" x="5397500" y="3830638"/>
          <p14:tracePt t="74107" x="5414963" y="3784600"/>
          <p14:tracePt t="74115" x="5414963" y="3757613"/>
          <p14:tracePt t="74123" x="5424488" y="3738563"/>
          <p14:tracePt t="74131" x="5424488" y="3694113"/>
          <p14:tracePt t="74138" x="5424488" y="3675063"/>
          <p14:tracePt t="74148" x="5424488" y="3638550"/>
          <p14:tracePt t="74154" x="5424488" y="3621088"/>
          <p14:tracePt t="74165" x="5424488" y="3575050"/>
          <p14:tracePt t="74171" x="5424488" y="3538538"/>
          <p14:tracePt t="74180" x="5424488" y="3511550"/>
          <p14:tracePt t="74187" x="5424488" y="3492500"/>
          <p14:tracePt t="74195" x="5424488" y="3465513"/>
          <p14:tracePt t="74202" x="5424488" y="3455988"/>
          <p14:tracePt t="74211" x="5424488" y="3446463"/>
          <p14:tracePt t="74219" x="5424488" y="3429000"/>
          <p14:tracePt t="74227" x="5424488" y="3419475"/>
          <p14:tracePt t="74235" x="5424488" y="3411538"/>
          <p14:tracePt t="74242" x="5424488" y="3402013"/>
          <p14:tracePt t="74258" x="5424488" y="3382963"/>
          <p14:tracePt t="74266" x="5424488" y="3375025"/>
          <p14:tracePt t="74274" x="5414963" y="3365500"/>
          <p14:tracePt t="74290" x="5414963" y="3355975"/>
          <p14:tracePt t="74754" x="5405438" y="3346450"/>
          <p14:tracePt t="74762" x="5387975" y="3346450"/>
          <p14:tracePt t="74794" x="5378450" y="3346450"/>
          <p14:tracePt t="74818" x="5368925" y="3346450"/>
          <p14:tracePt t="75186" x="5341938" y="3346450"/>
          <p14:tracePt t="75194" x="5314950" y="3328988"/>
          <p14:tracePt t="75202" x="5297488" y="3319463"/>
          <p14:tracePt t="75210" x="5287963" y="3309938"/>
          <p14:tracePt t="75218" x="5278438" y="3302000"/>
          <p14:tracePt t="75226" x="5251450" y="3302000"/>
          <p14:tracePt t="75234" x="5232400" y="3292475"/>
          <p14:tracePt t="75242" x="5232400" y="3282950"/>
          <p14:tracePt t="75250" x="5224463" y="3282950"/>
          <p14:tracePt t="75258" x="5214938" y="3282950"/>
          <p14:tracePt t="75306" x="5205413" y="3273425"/>
          <p14:tracePt t="76026" x="5241925" y="3282950"/>
          <p14:tracePt t="76034" x="5397500" y="3302000"/>
          <p14:tracePt t="76042" x="5470525" y="3309938"/>
          <p14:tracePt t="76050" x="5616575" y="3328988"/>
          <p14:tracePt t="76058" x="5780088" y="3375025"/>
          <p14:tracePt t="76066" x="5907088" y="3375025"/>
          <p14:tracePt t="76074" x="6043613" y="3402013"/>
          <p14:tracePt t="76082" x="6135688" y="3411538"/>
          <p14:tracePt t="76090" x="6199188" y="3438525"/>
          <p14:tracePt t="76099" x="6226175" y="3446463"/>
          <p14:tracePt t="76114" x="6235700" y="3446463"/>
          <p14:tracePt t="76138" x="6245225" y="3455988"/>
          <p14:tracePt t="76163" x="6254750" y="3475038"/>
          <p14:tracePt t="76170" x="6254750" y="3502025"/>
          <p14:tracePt t="76179" x="6254750" y="3529013"/>
          <p14:tracePt t="76186" x="6254750" y="3575050"/>
          <p14:tracePt t="76194" x="6254750" y="3611563"/>
          <p14:tracePt t="76202" x="6254750" y="3638550"/>
          <p14:tracePt t="76210" x="6254750" y="3675063"/>
          <p14:tracePt t="76218" x="6254750" y="3694113"/>
          <p14:tracePt t="76226" x="6254750" y="3721100"/>
          <p14:tracePt t="76234" x="6254750" y="3738563"/>
          <p14:tracePt t="76250" x="6254750" y="3757613"/>
          <p14:tracePt t="76587" x="6254750" y="3767138"/>
          <p14:tracePt t="76594" x="6254750" y="3794125"/>
          <p14:tracePt t="76602" x="6245225" y="3811588"/>
          <p14:tracePt t="76611" x="6199188" y="3821113"/>
          <p14:tracePt t="76617" x="6181725" y="3821113"/>
          <p14:tracePt t="76625" x="6145213" y="3840163"/>
          <p14:tracePt t="76633" x="6108700" y="3857625"/>
          <p14:tracePt t="76641" x="6072188" y="3867150"/>
          <p14:tracePt t="76649" x="6026150" y="3875088"/>
          <p14:tracePt t="76657" x="5999163" y="3875088"/>
          <p14:tracePt t="76665" x="5962650" y="3884613"/>
          <p14:tracePt t="76674" x="5935663" y="3903663"/>
          <p14:tracePt t="76683" x="5926138" y="3911600"/>
          <p14:tracePt t="76690" x="5916613" y="3921125"/>
          <p14:tracePt t="76698" x="5907088" y="3921125"/>
          <p14:tracePt t="76722" x="5899150" y="3921125"/>
          <p14:tracePt t="76746" x="5889625" y="3921125"/>
          <p14:tracePt t="76971" x="5880100" y="3921125"/>
          <p14:tracePt t="77307" x="5853113" y="3903663"/>
          <p14:tracePt t="77314" x="5843588" y="3903663"/>
          <p14:tracePt t="77322" x="5816600" y="3894138"/>
          <p14:tracePt t="77331" x="5770563" y="3867150"/>
          <p14:tracePt t="77338" x="5734050" y="3867150"/>
          <p14:tracePt t="77347" x="5653088" y="3867150"/>
          <p14:tracePt t="77354" x="5561013" y="3867150"/>
          <p14:tracePt t="77364" x="5451475" y="3867150"/>
          <p14:tracePt t="77370" x="5341938" y="3867150"/>
          <p14:tracePt t="77380" x="5195888" y="3867150"/>
          <p14:tracePt t="77386" x="5059363" y="3884613"/>
          <p14:tracePt t="77396" x="4913313" y="3930650"/>
          <p14:tracePt t="77402" x="4776788" y="3976688"/>
          <p14:tracePt t="77410" x="4649788" y="4021138"/>
          <p14:tracePt t="77418" x="4540250" y="4030663"/>
          <p14:tracePt t="77426" x="4421188" y="4076700"/>
          <p14:tracePt t="77436" x="4348163" y="4094163"/>
          <p14:tracePt t="77442" x="4267200" y="4113213"/>
          <p14:tracePt t="77452" x="4194175" y="4113213"/>
          <p14:tracePt t="77458" x="4148138" y="4140200"/>
          <p14:tracePt t="77467" x="4084638" y="4149725"/>
          <p14:tracePt t="77474" x="4057650" y="4149725"/>
          <p14:tracePt t="77483" x="4021138" y="4149725"/>
          <p14:tracePt t="77490" x="4011613" y="4149725"/>
          <p14:tracePt t="77497" x="3992563" y="4149725"/>
          <p14:tracePt t="77506" x="3965575" y="4159250"/>
          <p14:tracePt t="77514" x="3948113" y="4159250"/>
          <p14:tracePt t="77521" x="3919538" y="4159250"/>
          <p14:tracePt t="77530" x="3883025" y="4167188"/>
          <p14:tracePt t="77538" x="3865563" y="4167188"/>
          <p14:tracePt t="77546" x="3829050" y="4167188"/>
          <p14:tracePt t="77554" x="3802063" y="4167188"/>
          <p14:tracePt t="77562" x="3756025" y="4195763"/>
          <p14:tracePt t="77570" x="3746500" y="4195763"/>
          <p14:tracePt t="77579" x="3719513" y="4195763"/>
          <p14:tracePt t="77586" x="3702050" y="4203700"/>
          <p14:tracePt t="77602" x="3683000" y="4203700"/>
          <p14:tracePt t="77610" x="3673475" y="4203700"/>
          <p14:tracePt t="79226" x="3665538" y="4195763"/>
          <p14:tracePt t="79338" x="3665538" y="4186238"/>
          <p14:tracePt t="79370" x="3665538" y="4167188"/>
          <p14:tracePt t="80234" x="3629025" y="4159250"/>
          <p14:tracePt t="80243" x="3600450" y="4140200"/>
          <p14:tracePt t="80250" x="3573463" y="4130675"/>
          <p14:tracePt t="80258" x="3527425" y="4094163"/>
          <p14:tracePt t="80267" x="3482975" y="4086225"/>
          <p14:tracePt t="80274" x="3455988" y="4076700"/>
          <p14:tracePt t="80283" x="3390900" y="4040188"/>
          <p14:tracePt t="80290" x="3354388" y="4030663"/>
          <p14:tracePt t="80298" x="3327400" y="4030663"/>
          <p14:tracePt t="80306" x="3309938" y="4021138"/>
          <p14:tracePt t="80314" x="3281363" y="4013200"/>
          <p14:tracePt t="80322" x="3281363" y="4003675"/>
          <p14:tracePt t="80329" x="3273425" y="3994150"/>
          <p14:tracePt t="80434" x="3263900" y="3984625"/>
          <p14:tracePt t="80466" x="3254375" y="3957638"/>
          <p14:tracePt t="80786" x="3254375" y="3948113"/>
          <p14:tracePt t="80794" x="3254375" y="3930650"/>
          <p14:tracePt t="81178" x="3254375" y="3921125"/>
          <p14:tracePt t="81186" x="3254375" y="3903663"/>
          <p14:tracePt t="81195" x="3254375" y="3875088"/>
          <p14:tracePt t="81202" x="3254375" y="3848100"/>
          <p14:tracePt t="81210" x="3263900" y="3821113"/>
          <p14:tracePt t="81218" x="3281363" y="3794125"/>
          <p14:tracePt t="81226" x="3317875" y="3767138"/>
          <p14:tracePt t="81234" x="3346450" y="3730625"/>
          <p14:tracePt t="81242" x="3382963" y="3702050"/>
          <p14:tracePt t="81250" x="3436938" y="3621088"/>
          <p14:tracePt t="81258" x="3455988" y="3592513"/>
          <p14:tracePt t="81267" x="3463925" y="3529013"/>
          <p14:tracePt t="81274" x="3490913" y="3482975"/>
          <p14:tracePt t="81283" x="3490913" y="3446463"/>
          <p14:tracePt t="81290" x="3490913" y="3429000"/>
          <p14:tracePt t="81298" x="3490913" y="3402013"/>
          <p14:tracePt t="81306" x="3490913" y="3392488"/>
          <p14:tracePt t="81322" x="3490913" y="3382963"/>
          <p14:tracePt t="81394" x="3490913" y="3375025"/>
          <p14:tracePt t="81402" x="3482975" y="3346450"/>
          <p14:tracePt t="81410" x="3482975" y="3309938"/>
          <p14:tracePt t="81417" x="3482975" y="3282950"/>
          <p14:tracePt t="81425" x="3482975" y="3246438"/>
          <p14:tracePt t="81433" x="3482975" y="3209925"/>
          <p14:tracePt t="81441" x="3482975" y="3182938"/>
          <p14:tracePt t="81449" x="3482975" y="3136900"/>
          <p14:tracePt t="81457" x="3482975" y="3100388"/>
          <p14:tracePt t="81465" x="3482975" y="3046413"/>
          <p14:tracePt t="81474" x="3482975" y="3000375"/>
          <p14:tracePt t="81482" x="3482975" y="2973388"/>
          <p14:tracePt t="81490" x="3500438" y="2946400"/>
          <p14:tracePt t="81498" x="3500438" y="2927350"/>
          <p14:tracePt t="81506" x="3509963" y="2881313"/>
          <p14:tracePt t="81514" x="3519488" y="2854325"/>
          <p14:tracePt t="81522" x="3527425" y="2808288"/>
          <p14:tracePt t="81530" x="3563938" y="2781300"/>
          <p14:tracePt t="81538" x="3600450" y="2717800"/>
          <p14:tracePt t="81547" x="3619500" y="2681288"/>
          <p14:tracePt t="81554" x="3656013" y="2635250"/>
          <p14:tracePt t="81563" x="3709988" y="2589213"/>
          <p14:tracePt t="81570" x="3756025" y="2544763"/>
          <p14:tracePt t="81579" x="3792538" y="2489200"/>
          <p14:tracePt t="81586" x="3819525" y="2435225"/>
          <p14:tracePt t="81596" x="3846513" y="2398713"/>
          <p14:tracePt t="81602" x="3856038" y="2362200"/>
          <p14:tracePt t="81611" x="3865563" y="2325688"/>
          <p14:tracePt t="81618" x="3883025" y="2306638"/>
          <p14:tracePt t="81626" x="3883025" y="2289175"/>
          <p14:tracePt t="81642" x="3883025" y="2279650"/>
          <p14:tracePt t="81650" x="3883025" y="2270125"/>
          <p14:tracePt t="81674" x="3892550" y="2270125"/>
          <p14:tracePt t="81698" x="3892550" y="2252663"/>
          <p14:tracePt t="81714" x="3902075" y="2243138"/>
          <p14:tracePt t="81722" x="3911600" y="2233613"/>
          <p14:tracePt t="81730" x="3911600" y="2225675"/>
          <p14:tracePt t="81738" x="3929063" y="2189163"/>
          <p14:tracePt t="81746" x="3938588" y="2160588"/>
          <p14:tracePt t="81754" x="3948113" y="2143125"/>
          <p14:tracePt t="81762" x="3948113" y="2133600"/>
          <p14:tracePt t="81770" x="3956050" y="2116138"/>
          <p14:tracePt t="81780" x="3956050" y="2097088"/>
          <p14:tracePt t="81786" x="3956050" y="2089150"/>
          <p14:tracePt t="81802" x="3956050" y="2079625"/>
          <p14:tracePt t="81810" x="3956050" y="2070100"/>
          <p14:tracePt t="81842" x="3956050" y="2060575"/>
          <p14:tracePt t="81866" x="3956050" y="2052638"/>
          <p14:tracePt t="81954" x="3919538" y="2043113"/>
          <p14:tracePt t="81962" x="3775075" y="2043113"/>
          <p14:tracePt t="81970" x="3592513" y="2043113"/>
          <p14:tracePt t="81978" x="3427413" y="2043113"/>
          <p14:tracePt t="81986" x="3244850" y="2097088"/>
          <p14:tracePt t="81995" x="3063875" y="2106613"/>
          <p14:tracePt t="82002" x="2925763" y="2152650"/>
          <p14:tracePt t="82010" x="2781300" y="2170113"/>
          <p14:tracePt t="82018" x="2671763" y="2179638"/>
          <p14:tracePt t="82026" x="2562225" y="2197100"/>
          <p14:tracePt t="82034" x="2498725" y="2197100"/>
          <p14:tracePt t="82042" x="2489200" y="2197100"/>
          <p14:tracePt t="82386" x="2598738" y="2160588"/>
          <p14:tracePt t="82395" x="2725738" y="2133600"/>
          <p14:tracePt t="82402" x="2908300" y="2106613"/>
          <p14:tracePt t="82410" x="3108325" y="2089150"/>
          <p14:tracePt t="82418" x="3273425" y="2089150"/>
          <p14:tracePt t="82426" x="3455988" y="2070100"/>
          <p14:tracePt t="82434" x="3600450" y="2070100"/>
          <p14:tracePt t="82442" x="3729038" y="2070100"/>
          <p14:tracePt t="82450" x="3838575" y="2070100"/>
          <p14:tracePt t="82458" x="3911600" y="2070100"/>
          <p14:tracePt t="82466" x="3965575" y="2070100"/>
          <p14:tracePt t="82474" x="4011613" y="2070100"/>
          <p14:tracePt t="82482" x="4038600" y="2070100"/>
          <p14:tracePt t="82490" x="4084638" y="2070100"/>
          <p14:tracePt t="82498" x="4148138" y="2070100"/>
          <p14:tracePt t="82506" x="4194175" y="2070100"/>
          <p14:tracePt t="82514" x="4257675" y="2070100"/>
          <p14:tracePt t="82522" x="4367213" y="2070100"/>
          <p14:tracePt t="82530" x="4476750" y="2070100"/>
          <p14:tracePt t="82538" x="4603750" y="2070100"/>
          <p14:tracePt t="82546" x="4776788" y="2024063"/>
          <p14:tracePt t="82554" x="4905375" y="2024063"/>
          <p14:tracePt t="82563" x="5059363" y="2024063"/>
          <p14:tracePt t="82570" x="5232400" y="2016125"/>
          <p14:tracePt t="82579" x="5324475" y="1987550"/>
          <p14:tracePt t="82586" x="5424488" y="1960563"/>
          <p14:tracePt t="82595" x="5514975" y="1960563"/>
          <p14:tracePt t="82602" x="5551488" y="1960563"/>
          <p14:tracePt t="82610" x="5570538" y="1960563"/>
          <p14:tracePt t="82618" x="5580063" y="1960563"/>
          <p14:tracePt t="82642" x="5597525" y="1960563"/>
          <p14:tracePt t="82994" x="5534025" y="1970088"/>
          <p14:tracePt t="83002" x="5378450" y="2016125"/>
          <p14:tracePt t="83011" x="5214938" y="2060575"/>
          <p14:tracePt t="83018" x="5005388" y="2106613"/>
          <p14:tracePt t="83026" x="4859338" y="2170113"/>
          <p14:tracePt t="83034" x="4703763" y="2216150"/>
          <p14:tracePt t="83042" x="4594225" y="2243138"/>
          <p14:tracePt t="83050" x="4530725" y="2270125"/>
          <p14:tracePt t="83058" x="4513263" y="2270125"/>
          <p14:tracePt t="83066" x="4503738" y="2270125"/>
          <p14:tracePt t="83074" x="4494213" y="2279650"/>
          <p14:tracePt t="84905" x="4494213" y="2252663"/>
          <p14:tracePt t="84913" x="4476750" y="2160588"/>
          <p14:tracePt t="84921" x="4403725" y="2060575"/>
          <p14:tracePt t="84929" x="4311650" y="1960563"/>
          <p14:tracePt t="84937" x="4230688" y="1878013"/>
          <p14:tracePt t="84946" x="4111625" y="1804988"/>
          <p14:tracePt t="84954" x="4011613" y="1731963"/>
          <p14:tracePt t="84962" x="3929063" y="1660525"/>
          <p14:tracePt t="84970" x="3875088" y="1614488"/>
          <p14:tracePt t="84979" x="3829050" y="1550988"/>
          <p14:tracePt t="84986" x="3810000" y="1514475"/>
          <p14:tracePt t="84996" x="3792538" y="1458913"/>
          <p14:tracePt t="85001" x="3775075" y="1441450"/>
          <p14:tracePt t="85009" x="3775075" y="1395413"/>
          <p14:tracePt t="85017" x="3765550" y="1368425"/>
          <p14:tracePt t="85025" x="3756025" y="1349375"/>
          <p14:tracePt t="85033" x="3729038" y="1331913"/>
          <p14:tracePt t="85041" x="3729038" y="1322388"/>
          <p14:tracePt t="85049" x="3729038" y="1303338"/>
          <p14:tracePt t="85074" x="3729038" y="1295400"/>
          <p14:tracePt t="85098" x="3719513" y="1285875"/>
          <p14:tracePt t="85138" x="3719513" y="1268413"/>
          <p14:tracePt t="85146" x="3719513" y="1231900"/>
          <p14:tracePt t="85162" x="3702050" y="1212850"/>
          <p14:tracePt t="85170" x="3683000" y="1203325"/>
          <p14:tracePt t="85178" x="3673475" y="1203325"/>
          <p14:tracePt t="85186" x="3636963" y="1185863"/>
          <p14:tracePt t="85196" x="3592513" y="1166813"/>
          <p14:tracePt t="85202" x="3519488" y="1166813"/>
          <p14:tracePt t="85212" x="3409950" y="1166813"/>
          <p14:tracePt t="85218" x="3317875" y="1166813"/>
          <p14:tracePt t="85226" x="3208338" y="1166813"/>
          <p14:tracePt t="85234" x="3117850" y="1166813"/>
          <p14:tracePt t="85242" x="2981325" y="1195388"/>
          <p14:tracePt t="85250" x="2908300" y="1195388"/>
          <p14:tracePt t="85258" x="2852738" y="1203325"/>
          <p14:tracePt t="85266" x="2789238" y="1203325"/>
          <p14:tracePt t="85274" x="2789238" y="1212850"/>
          <p14:tracePt t="85282" x="2762250" y="1222375"/>
          <p14:tracePt t="85290" x="2752725" y="1231900"/>
          <p14:tracePt t="85299" x="2744788" y="1231900"/>
          <p14:tracePt t="85306" x="2735263" y="1231900"/>
          <p14:tracePt t="85315" x="2725738" y="1231900"/>
          <p14:tracePt t="85322" x="2708275" y="1239838"/>
          <p14:tracePt t="85338" x="2689225" y="1239838"/>
          <p14:tracePt t="85346" x="2652713" y="1258888"/>
          <p14:tracePt t="85362" x="2643188" y="1258888"/>
          <p14:tracePt t="85370" x="2635250" y="1258888"/>
          <p14:tracePt t="85379" x="2625725" y="1258888"/>
          <p14:tracePt t="85396" x="2616200" y="1258888"/>
          <p14:tracePt t="85412" x="2598738" y="1258888"/>
          <p14:tracePt t="85514" x="2589213" y="1258888"/>
          <p14:tracePt t="85594" x="2598738" y="1258888"/>
          <p14:tracePt t="85602" x="2725738" y="1258888"/>
          <p14:tracePt t="85611" x="2908300" y="1258888"/>
          <p14:tracePt t="85618" x="3108325" y="1258888"/>
          <p14:tracePt t="85626" x="3254375" y="1258888"/>
          <p14:tracePt t="85634" x="3482975" y="1258888"/>
          <p14:tracePt t="85642" x="3629025" y="1258888"/>
          <p14:tracePt t="85650" x="3765550" y="1258888"/>
          <p14:tracePt t="85658" x="3892550" y="1258888"/>
          <p14:tracePt t="85666" x="3956050" y="1258888"/>
          <p14:tracePt t="85674" x="3975100" y="1258888"/>
          <p14:tracePt t="86019" x="4002088" y="1258888"/>
          <p14:tracePt t="86027" x="4011613" y="1258888"/>
          <p14:tracePt t="86042" x="4029075" y="1258888"/>
          <p14:tracePt t="86050" x="4048125" y="1268413"/>
          <p14:tracePt t="86058" x="4048125" y="1285875"/>
          <p14:tracePt t="86066" x="4048125" y="1295400"/>
          <p14:tracePt t="86074" x="4048125" y="1312863"/>
          <p14:tracePt t="86082" x="4048125" y="1331913"/>
          <p14:tracePt t="86090" x="4048125" y="1339850"/>
          <p14:tracePt t="86098" x="4048125" y="1358900"/>
          <p14:tracePt t="94642" x="4048125" y="1368425"/>
          <p14:tracePt t="94770" x="4048125" y="1404938"/>
          <p14:tracePt t="94778" x="4048125" y="1422400"/>
          <p14:tracePt t="94786" x="4048125" y="1468438"/>
          <p14:tracePt t="94794" x="4048125" y="1477963"/>
          <p14:tracePt t="94802" x="4038600" y="1495425"/>
          <p14:tracePt t="94818" x="4029075" y="1504950"/>
          <p14:tracePt t="94850" x="4029075" y="1514475"/>
          <p14:tracePt t="95378" x="4021138" y="1522413"/>
          <p14:tracePt t="95514" x="3992563" y="1522413"/>
          <p14:tracePt t="95522" x="3965575" y="1504950"/>
          <p14:tracePt t="95530" x="3956050" y="1495425"/>
          <p14:tracePt t="95538" x="3902075" y="1468438"/>
          <p14:tracePt t="95546" x="3902075" y="1449388"/>
          <p14:tracePt t="95554" x="3902075" y="1412875"/>
          <p14:tracePt t="95570" x="3902075" y="1404938"/>
          <p14:tracePt t="95578" x="3892550" y="1385888"/>
          <p14:tracePt t="95586" x="3892550" y="1376363"/>
          <p14:tracePt t="95690" x="3892550" y="1368425"/>
          <p14:tracePt t="95698" x="3883025" y="1358900"/>
          <p14:tracePt t="95706" x="3883025" y="1331913"/>
          <p14:tracePt t="95722" x="3883025" y="1312863"/>
          <p14:tracePt t="95730" x="3883025" y="1295400"/>
          <p14:tracePt t="95738" x="3883025" y="1285875"/>
          <p14:tracePt t="95745" x="3883025" y="1276350"/>
          <p14:tracePt t="95753" x="3883025" y="1268413"/>
          <p14:tracePt t="95762" x="3883025" y="1249363"/>
          <p14:tracePt t="95786" x="3883025" y="1231900"/>
          <p14:tracePt t="95810" x="3892550" y="1231900"/>
          <p14:tracePt t="95818" x="3902075" y="1231900"/>
          <p14:tracePt t="95828" x="3911600" y="1222375"/>
          <p14:tracePt t="95834" x="3929063" y="1222375"/>
          <p14:tracePt t="95844" x="3975100" y="1195388"/>
          <p14:tracePt t="95850" x="4029075" y="1185863"/>
          <p14:tracePt t="95858" x="4138613" y="1185863"/>
          <p14:tracePt t="95866" x="4230688" y="1185863"/>
          <p14:tracePt t="95880" x="4357688" y="1185863"/>
          <p14:tracePt t="95882" x="4484688" y="1185863"/>
          <p14:tracePt t="95890" x="4576763" y="1185863"/>
          <p14:tracePt t="95898" x="4630738" y="1185863"/>
          <p14:tracePt t="95905" x="4695825" y="1185863"/>
          <p14:tracePt t="95914" x="4749800" y="1185863"/>
          <p14:tracePt t="95921" x="4786313" y="1185863"/>
          <p14:tracePt t="95929" x="4795838" y="1185863"/>
          <p14:tracePt t="95937" x="4813300" y="1185863"/>
          <p14:tracePt t="95994" x="4822825" y="1185863"/>
          <p14:tracePt t="96002" x="4832350" y="1185863"/>
          <p14:tracePt t="96010" x="4840288" y="1185863"/>
          <p14:tracePt t="96018" x="4849813" y="1185863"/>
          <p14:tracePt t="96028" x="4859338" y="1185863"/>
          <p14:tracePt t="96034" x="4868863" y="1185863"/>
          <p14:tracePt t="96042" x="4876800" y="1203325"/>
          <p14:tracePt t="96050" x="4876800" y="1222375"/>
          <p14:tracePt t="96058" x="4886325" y="1231900"/>
          <p14:tracePt t="96066" x="4886325" y="1239838"/>
          <p14:tracePt t="96074" x="4886325" y="1258888"/>
          <p14:tracePt t="96082" x="4905375" y="1276350"/>
          <p14:tracePt t="96098" x="4913313" y="1295400"/>
          <p14:tracePt t="96106" x="4913313" y="1303338"/>
          <p14:tracePt t="96122" x="4913313" y="1312863"/>
          <p14:tracePt t="96250" x="4913313" y="1322388"/>
          <p14:tracePt t="96266" x="4905375" y="1322388"/>
          <p14:tracePt t="96274" x="4895850" y="1322388"/>
          <p14:tracePt t="96290" x="4886325" y="1322388"/>
          <p14:tracePt t="96298" x="4876800" y="1322388"/>
          <p14:tracePt t="96314" x="4868863" y="1322388"/>
          <p14:tracePt t="96322" x="4832350" y="1312863"/>
          <p14:tracePt t="96330" x="4813300" y="1312863"/>
          <p14:tracePt t="96338" x="4776788" y="1312863"/>
          <p14:tracePt t="96346" x="4740275" y="1303338"/>
          <p14:tracePt t="96354" x="4722813" y="1303338"/>
          <p14:tracePt t="96363" x="4695825" y="1303338"/>
          <p14:tracePt t="96370" x="4686300" y="1303338"/>
          <p14:tracePt t="96474" x="4676775" y="1303338"/>
          <p14:tracePt t="96586" x="4640263" y="1303338"/>
          <p14:tracePt t="96594" x="4586288" y="1303338"/>
          <p14:tracePt t="96602" x="4530725" y="1303338"/>
          <p14:tracePt t="96611" x="4457700" y="1303338"/>
          <p14:tracePt t="96618" x="4384675" y="1303338"/>
          <p14:tracePt t="96628" x="4330700" y="1303338"/>
          <p14:tracePt t="96634" x="4284663" y="1303338"/>
          <p14:tracePt t="96643" x="4248150" y="1303338"/>
          <p14:tracePt t="96650" x="4202113" y="1303338"/>
          <p14:tracePt t="96658" x="4194175" y="1303338"/>
          <p14:tracePt t="96690" x="4184650" y="1295400"/>
          <p14:tracePt t="97163" x="4184650" y="1276350"/>
          <p14:tracePt t="97170" x="4184650" y="1258888"/>
          <p14:tracePt t="97178" x="4184650" y="1249363"/>
          <p14:tracePt t="97186" x="4175125" y="1222375"/>
          <p14:tracePt t="97196" x="4175125" y="1195388"/>
          <p14:tracePt t="97202" x="4175125" y="1185863"/>
          <p14:tracePt t="97219" x="4175125" y="1176338"/>
          <p14:tracePt t="97229" x="4175125" y="1158875"/>
          <p14:tracePt t="97234" x="4175125" y="1139825"/>
          <p14:tracePt t="97243" x="4184650" y="1122363"/>
          <p14:tracePt t="97259" x="4202113" y="1112838"/>
          <p14:tracePt t="97275" x="4211638" y="1103313"/>
          <p14:tracePt t="97714" x="4184650" y="1103313"/>
          <p14:tracePt t="97722" x="4094163" y="1103313"/>
          <p14:tracePt t="97730" x="4002088" y="1130300"/>
          <p14:tracePt t="97738" x="3883025" y="1176338"/>
          <p14:tracePt t="97747" x="3829050" y="1185863"/>
          <p14:tracePt t="97754" x="3765550" y="1203325"/>
          <p14:tracePt t="97762" x="3738563" y="1222375"/>
          <p14:tracePt t="97770" x="3719513" y="1222375"/>
          <p14:tracePt t="97777" x="3709988" y="1222375"/>
          <p14:tracePt t="97786" x="3692525" y="1231900"/>
          <p14:tracePt t="97994" x="3683000" y="1239838"/>
          <p14:tracePt t="98146" x="3683000" y="1249363"/>
          <p14:tracePt t="98154" x="3702050" y="1258888"/>
          <p14:tracePt t="98162" x="3709988" y="1258888"/>
          <p14:tracePt t="98178" x="3719513" y="1258888"/>
          <p14:tracePt t="98186" x="3746500" y="1258888"/>
          <p14:tracePt t="98195" x="3765550" y="1258888"/>
          <p14:tracePt t="98202" x="3792538" y="1258888"/>
          <p14:tracePt t="98209" x="3802063" y="1258888"/>
          <p14:tracePt t="98217" x="3810000" y="1258888"/>
          <p14:tracePt t="98442" x="3819525" y="1258888"/>
          <p14:tracePt t="98537" x="3829050" y="1268413"/>
          <p14:tracePt t="98553" x="3846513" y="1268413"/>
          <p14:tracePt t="98561" x="3865563" y="1276350"/>
          <p14:tracePt t="98577" x="3875088" y="1276350"/>
          <p14:tracePt t="98593" x="3883025" y="1276350"/>
          <p14:tracePt t="98602" x="3911600" y="1285875"/>
          <p14:tracePt t="98610" x="3948113" y="1312863"/>
          <p14:tracePt t="98618" x="3992563" y="1322388"/>
          <p14:tracePt t="98627" x="4029075" y="1349375"/>
          <p14:tracePt t="98634" x="4038600" y="1368425"/>
          <p14:tracePt t="98642" x="4057650" y="1412875"/>
          <p14:tracePt t="98650" x="4065588" y="1412875"/>
          <p14:tracePt t="112154" x="4084638" y="1412875"/>
          <p14:tracePt t="112161" x="4102100" y="1458913"/>
          <p14:tracePt t="112169" x="4102100" y="1550988"/>
          <p14:tracePt t="112177" x="4102100" y="1624013"/>
          <p14:tracePt t="112185" x="4102100" y="1687513"/>
          <p14:tracePt t="112193" x="4065588" y="1751013"/>
          <p14:tracePt t="112201" x="4048125" y="1787525"/>
          <p14:tracePt t="112217" x="4048125" y="1797050"/>
          <p14:tracePt t="112225" x="4048125" y="1814513"/>
          <p14:tracePt t="112281" x="4048125" y="1824038"/>
          <p14:tracePt t="112402" x="4048125" y="1833563"/>
          <p14:tracePt t="112418" x="4038600" y="1860550"/>
          <p14:tracePt t="112425" x="4038600" y="1870075"/>
          <p14:tracePt t="112434" x="4038600" y="1878013"/>
          <p14:tracePt t="112458" x="4038600" y="1897063"/>
          <p14:tracePt t="112465" x="4038600" y="1906588"/>
          <p14:tracePt t="112474" x="4048125" y="1924050"/>
          <p14:tracePt t="112489" x="4065588" y="1924050"/>
          <p14:tracePt t="112497" x="4129088" y="1951038"/>
          <p14:tracePt t="112505" x="4157663" y="1970088"/>
          <p14:tracePt t="112514" x="4230688" y="1979613"/>
          <p14:tracePt t="112522" x="4284663" y="1987550"/>
          <p14:tracePt t="112529" x="4384675" y="2033588"/>
          <p14:tracePt t="112537" x="4476750" y="2043113"/>
          <p14:tracePt t="112545" x="4567238" y="2043113"/>
          <p14:tracePt t="112553" x="4630738" y="2043113"/>
          <p14:tracePt t="112561" x="4659313" y="2043113"/>
          <p14:tracePt t="112569" x="4713288" y="2043113"/>
          <p14:tracePt t="112577" x="4730750" y="2043113"/>
          <p14:tracePt t="112585" x="4767263" y="2043113"/>
          <p14:tracePt t="112593" x="4776788" y="2043113"/>
          <p14:tracePt t="113194" x="4876800" y="2043113"/>
          <p14:tracePt t="113202" x="4968875" y="2024063"/>
          <p14:tracePt t="113210" x="5049838" y="1997075"/>
          <p14:tracePt t="113218" x="5105400" y="1997075"/>
          <p14:tracePt t="113226" x="5132388" y="1997075"/>
          <p14:tracePt t="113234" x="5178425" y="1987550"/>
          <p14:tracePt t="113244" x="5195888" y="1987550"/>
          <p14:tracePt t="113250" x="5224463" y="1987550"/>
          <p14:tracePt t="113260" x="5232400" y="1987550"/>
          <p14:tracePt t="113266" x="5241925" y="1987550"/>
          <p14:tracePt t="113386" x="5251450" y="1979613"/>
          <p14:tracePt t="113482" x="5260975" y="1970088"/>
          <p14:tracePt t="114202" x="5278438" y="1970088"/>
          <p14:tracePt t="114210" x="5297488" y="1970088"/>
          <p14:tracePt t="114626" x="5305425" y="1970088"/>
          <p14:tracePt t="114634" x="5297488" y="1960563"/>
          <p14:tracePt t="114650" x="5268913" y="1951038"/>
          <p14:tracePt t="114666" x="5260975" y="1951038"/>
          <p14:tracePt t="114746" x="5251450" y="1951038"/>
          <p14:tracePt t="114754" x="5251450" y="1960563"/>
          <p14:tracePt t="114762" x="5251450" y="1970088"/>
          <p14:tracePt t="114770" x="5260975" y="1997075"/>
          <p14:tracePt t="114779" x="5260975" y="2016125"/>
          <p14:tracePt t="114786" x="5260975" y="2052638"/>
          <p14:tracePt t="114795" x="5268913" y="2097088"/>
          <p14:tracePt t="114802" x="5287963" y="2160588"/>
          <p14:tracePt t="114818" x="5287963" y="2216150"/>
          <p14:tracePt t="114827" x="5297488" y="2243138"/>
          <p14:tracePt t="114834" x="5314950" y="2289175"/>
          <p14:tracePt t="114842" x="5324475" y="2316163"/>
          <p14:tracePt t="114850" x="5334000" y="2335213"/>
          <p14:tracePt t="114859" x="5334000" y="2343150"/>
          <p14:tracePt t="114866" x="5334000" y="2362200"/>
          <p14:tracePt t="114879" x="5334000" y="2371725"/>
          <p14:tracePt t="114881" x="5334000" y="2389188"/>
          <p14:tracePt t="114898" x="5314950" y="2408238"/>
          <p14:tracePt t="114906" x="5297488" y="2425700"/>
          <p14:tracePt t="114913" x="5297488" y="2444750"/>
          <p14:tracePt t="114921" x="5268913" y="2481263"/>
          <p14:tracePt t="114929" x="5268913" y="2508250"/>
          <p14:tracePt t="114937" x="5268913" y="2554288"/>
          <p14:tracePt t="114945" x="5268913" y="2581275"/>
          <p14:tracePt t="114953" x="5268913" y="2608263"/>
          <p14:tracePt t="114961" x="5268913" y="2625725"/>
          <p14:tracePt t="114969" x="5260975" y="2662238"/>
          <p14:tracePt t="114977" x="5260975" y="2698750"/>
          <p14:tracePt t="114985" x="5260975" y="2727325"/>
          <p14:tracePt t="114993" x="5260975" y="2735263"/>
          <p14:tracePt t="115001" x="5260975" y="2754313"/>
          <p14:tracePt t="115010" x="5260975" y="2763838"/>
          <p14:tracePt t="115018" x="5260975" y="2800350"/>
          <p14:tracePt t="115027" x="5260975" y="2817813"/>
          <p14:tracePt t="115034" x="5260975" y="2827338"/>
          <p14:tracePt t="115043" x="5260975" y="2836863"/>
          <p14:tracePt t="115059" x="5260975" y="2844800"/>
          <p14:tracePt t="115314" x="5241925" y="2854325"/>
          <p14:tracePt t="115322" x="5214938" y="2854325"/>
          <p14:tracePt t="115330" x="5159375" y="2854325"/>
          <p14:tracePt t="115338" x="5095875" y="2854325"/>
          <p14:tracePt t="115346" x="5059363" y="2854325"/>
          <p14:tracePt t="115354" x="5032375" y="2854325"/>
          <p14:tracePt t="115362" x="5005388" y="2854325"/>
          <p14:tracePt t="115370" x="4959350" y="2854325"/>
          <p14:tracePt t="115377" x="4932363" y="2854325"/>
          <p14:tracePt t="115386" x="4913313" y="2854325"/>
          <p14:tracePt t="115394" x="4886325" y="2854325"/>
          <p14:tracePt t="115402" x="4876800" y="2854325"/>
          <p14:tracePt t="115410" x="4868863" y="2854325"/>
          <p14:tracePt t="115426" x="4859338" y="2863850"/>
          <p14:tracePt t="115450" x="4849813" y="2873375"/>
          <p14:tracePt t="115482" x="4840288" y="2881313"/>
          <p14:tracePt t="115770" x="4895850" y="2890838"/>
          <p14:tracePt t="115778" x="5005388" y="2890838"/>
          <p14:tracePt t="115786" x="5132388" y="2890838"/>
          <p14:tracePt t="115794" x="5260975" y="2890838"/>
          <p14:tracePt t="115802" x="5424488" y="2890838"/>
          <p14:tracePt t="115809" x="5570538" y="2890838"/>
          <p14:tracePt t="115818" x="5734050" y="2900363"/>
          <p14:tracePt t="115826" x="5916613" y="2954338"/>
          <p14:tracePt t="115834" x="6099175" y="2963863"/>
          <p14:tracePt t="115842" x="6245225" y="2982913"/>
          <p14:tracePt t="115850" x="6399213" y="3027363"/>
          <p14:tracePt t="115860" x="6491288" y="3027363"/>
          <p14:tracePt t="115866" x="6545263" y="3036888"/>
          <p14:tracePt t="115876" x="6591300" y="3046413"/>
          <p14:tracePt t="115882" x="6600825" y="3054350"/>
          <p14:tracePt t="115890" x="6618288" y="3063875"/>
          <p14:tracePt t="115906" x="6618288" y="3073400"/>
          <p14:tracePt t="115914" x="6627813" y="3090863"/>
          <p14:tracePt t="115922" x="6637338" y="3100388"/>
          <p14:tracePt t="115946" x="6637338" y="3109913"/>
          <p14:tracePt t="115954" x="6645275" y="3119438"/>
          <p14:tracePt t="115978" x="6654800" y="3127375"/>
          <p14:tracePt t="115994" x="6654800" y="3146425"/>
          <p14:tracePt t="116002" x="6673850" y="3163888"/>
          <p14:tracePt t="116026" x="6673850" y="3173413"/>
          <p14:tracePt t="116034" x="6673850" y="3192463"/>
          <p14:tracePt t="116059" x="6673850" y="3200400"/>
          <p14:tracePt t="116066" x="6673850" y="3209925"/>
          <p14:tracePt t="116077" x="6673850" y="3228975"/>
          <p14:tracePt t="116082" x="6681788" y="3236913"/>
          <p14:tracePt t="116091" x="6691313" y="3246438"/>
          <p14:tracePt t="116114" x="6700838" y="3255963"/>
          <p14:tracePt t="116130" x="6718300" y="3265488"/>
          <p14:tracePt t="116146" x="6718300" y="3273425"/>
          <p14:tracePt t="116162" x="6718300" y="3282950"/>
          <p14:tracePt t="116178" x="6718300" y="3292475"/>
          <p14:tracePt t="116186" x="6718300" y="3309938"/>
          <p14:tracePt t="116194" x="6727825" y="3319463"/>
          <p14:tracePt t="116250" x="6727825" y="3328988"/>
          <p14:tracePt t="116378" x="6727825" y="3346450"/>
          <p14:tracePt t="116386" x="6737350" y="3355975"/>
          <p14:tracePt t="116402" x="6737350" y="3365500"/>
          <p14:tracePt t="116410" x="6737350" y="3375025"/>
          <p14:tracePt t="116418" x="6737350" y="3382963"/>
          <p14:tracePt t="116426" x="6737350" y="3392488"/>
          <p14:tracePt t="116434" x="6746875" y="3429000"/>
          <p14:tracePt t="116443" x="6754813" y="3438525"/>
          <p14:tracePt t="116450" x="6764338" y="3438525"/>
          <p14:tracePt t="116459" x="6773863" y="3455988"/>
          <p14:tracePt t="116466" x="6773863" y="3475038"/>
          <p14:tracePt t="116476" x="6783388" y="3502025"/>
          <p14:tracePt t="116482" x="6800850" y="3529013"/>
          <p14:tracePt t="116492" x="6800850" y="3548063"/>
          <p14:tracePt t="116498" x="6800850" y="3575050"/>
          <p14:tracePt t="116506" x="6810375" y="3584575"/>
          <p14:tracePt t="116514" x="6810375" y="3592513"/>
          <p14:tracePt t="116522" x="6810375" y="3611563"/>
          <p14:tracePt t="116530" x="6810375" y="3621088"/>
          <p14:tracePt t="116546" x="6810375" y="3638550"/>
          <p14:tracePt t="116554" x="6810375" y="3665538"/>
          <p14:tracePt t="116562" x="6810375" y="3684588"/>
          <p14:tracePt t="116570" x="6827838" y="3711575"/>
          <p14:tracePt t="116579" x="6837363" y="3748088"/>
          <p14:tracePt t="116586" x="6846888" y="3767138"/>
          <p14:tracePt t="116594" x="6846888" y="3784600"/>
          <p14:tracePt t="116602" x="6846888" y="3821113"/>
          <p14:tracePt t="116609" x="6846888" y="3848100"/>
          <p14:tracePt t="116618" x="6864350" y="3884613"/>
          <p14:tracePt t="116627" x="6864350" y="3921125"/>
          <p14:tracePt t="116634" x="6873875" y="3957638"/>
          <p14:tracePt t="116643" x="6873875" y="3984625"/>
          <p14:tracePt t="116650" x="6883400" y="4013200"/>
          <p14:tracePt t="116659" x="6883400" y="4030663"/>
          <p14:tracePt t="116666" x="6883400" y="4057650"/>
          <p14:tracePt t="116676" x="6883400" y="4076700"/>
          <p14:tracePt t="116682" x="6883400" y="4103688"/>
          <p14:tracePt t="116690" x="6883400" y="4113213"/>
          <p14:tracePt t="116698" x="6883400" y="4122738"/>
          <p14:tracePt t="116706" x="6883400" y="4149725"/>
          <p14:tracePt t="116714" x="6883400" y="4159250"/>
          <p14:tracePt t="116722" x="6883400" y="4167188"/>
          <p14:tracePt t="116730" x="6883400" y="4176713"/>
          <p14:tracePt t="116738" x="6883400" y="4195763"/>
          <p14:tracePt t="116746" x="6864350" y="4222750"/>
          <p14:tracePt t="116754" x="6819900" y="4249738"/>
          <p14:tracePt t="116762" x="6783388" y="4276725"/>
          <p14:tracePt t="116770" x="6737350" y="4303713"/>
          <p14:tracePt t="116779" x="6700838" y="4313238"/>
          <p14:tracePt t="116786" x="6637338" y="4359275"/>
          <p14:tracePt t="116794" x="6591300" y="4368800"/>
          <p14:tracePt t="116802" x="6564313" y="4376738"/>
          <p14:tracePt t="116809" x="6518275" y="4376738"/>
          <p14:tracePt t="116818" x="6491288" y="4386263"/>
          <p14:tracePt t="116826" x="6472238" y="4386263"/>
          <p14:tracePt t="116834" x="6445250" y="4386263"/>
          <p14:tracePt t="116843" x="6427788" y="4386263"/>
          <p14:tracePt t="116849" x="6418263" y="4386263"/>
          <p14:tracePt t="116859" x="6391275" y="4386263"/>
          <p14:tracePt t="116865" x="6362700" y="4386263"/>
          <p14:tracePt t="116878" x="6335713" y="4386263"/>
          <p14:tracePt t="116881" x="6291263" y="4386263"/>
          <p14:tracePt t="116889" x="6235700" y="4386263"/>
          <p14:tracePt t="116897" x="6199188" y="4386263"/>
          <p14:tracePt t="116905" x="6145213" y="4386263"/>
          <p14:tracePt t="116913" x="6089650" y="4386263"/>
          <p14:tracePt t="116921" x="6062663" y="4386263"/>
          <p14:tracePt t="116930" x="6016625" y="4386263"/>
          <p14:tracePt t="116937" x="6007100" y="4386263"/>
          <p14:tracePt t="116945" x="5972175" y="4386263"/>
          <p14:tracePt t="116953" x="5962650" y="4386263"/>
          <p14:tracePt t="116962" x="5943600" y="4386263"/>
          <p14:tracePt t="116970" x="5935663" y="4386263"/>
          <p14:tracePt t="116978" x="5926138" y="4386263"/>
          <p14:tracePt t="116994" x="5907088" y="4386263"/>
          <p14:tracePt t="117010" x="5899150" y="4386263"/>
          <p14:tracePt t="117018" x="5889625" y="4386263"/>
          <p14:tracePt t="117027" x="5880100" y="4386263"/>
          <p14:tracePt t="117034" x="5853113" y="4359275"/>
          <p14:tracePt t="117050" x="5834063" y="4340225"/>
          <p14:tracePt t="117060" x="5807075" y="4303713"/>
          <p14:tracePt t="117067" x="5770563" y="4259263"/>
          <p14:tracePt t="117076" x="5753100" y="4240213"/>
          <p14:tracePt t="117082" x="5734050" y="4213225"/>
          <p14:tracePt t="117091" x="5697538" y="4176713"/>
          <p14:tracePt t="117099" x="5688013" y="4176713"/>
          <p14:tracePt t="117107" x="5653088" y="4149725"/>
          <p14:tracePt t="117116" x="5643563" y="4140200"/>
          <p14:tracePt t="117122" x="5624513" y="4122738"/>
          <p14:tracePt t="117130" x="5616575" y="4103688"/>
          <p14:tracePt t="117138" x="5607050" y="4094163"/>
          <p14:tracePt t="117148" x="5597525" y="4094163"/>
          <p14:tracePt t="117154" x="5597525" y="4076700"/>
          <p14:tracePt t="117163" x="5597525" y="4067175"/>
          <p14:tracePt t="117170" x="5588000" y="4040188"/>
          <p14:tracePt t="117179" x="5588000" y="4030663"/>
          <p14:tracePt t="117186" x="5588000" y="4013200"/>
          <p14:tracePt t="117194" x="5588000" y="3976688"/>
          <p14:tracePt t="117202" x="5588000" y="3930650"/>
          <p14:tracePt t="117210" x="5588000" y="3894138"/>
          <p14:tracePt t="117218" x="5588000" y="3875088"/>
          <p14:tracePt t="117227" x="5588000" y="3830638"/>
          <p14:tracePt t="117234" x="5607050" y="3803650"/>
          <p14:tracePt t="117243" x="5624513" y="3757613"/>
          <p14:tracePt t="117250" x="5643563" y="3730625"/>
          <p14:tracePt t="117260" x="5661025" y="3711575"/>
          <p14:tracePt t="117266" x="5688013" y="3648075"/>
          <p14:tracePt t="117276" x="5716588" y="3621088"/>
          <p14:tracePt t="117282" x="5743575" y="3556000"/>
          <p14:tracePt t="117291" x="5780088" y="3529013"/>
          <p14:tracePt t="117301" x="5826125" y="3475038"/>
          <p14:tracePt t="117307" x="5843588" y="3475038"/>
          <p14:tracePt t="117316" x="5889625" y="3446463"/>
          <p14:tracePt t="117322" x="5899150" y="3438525"/>
          <p14:tracePt t="117330" x="5935663" y="3429000"/>
          <p14:tracePt t="117338" x="5962650" y="3419475"/>
          <p14:tracePt t="117348" x="6007100" y="3402013"/>
          <p14:tracePt t="117354" x="6043613" y="3392488"/>
          <p14:tracePt t="117362" x="6135688" y="3392488"/>
          <p14:tracePt t="117369" x="6218238" y="3392488"/>
          <p14:tracePt t="117377" x="6308725" y="3392488"/>
          <p14:tracePt t="117385" x="6399213" y="3402013"/>
          <p14:tracePt t="117395" x="6508750" y="3429000"/>
          <p14:tracePt t="117402" x="6681788" y="3455988"/>
          <p14:tracePt t="117410" x="6827838" y="3475038"/>
          <p14:tracePt t="117418" x="6937375" y="3482975"/>
          <p14:tracePt t="117427" x="7046913" y="3502025"/>
          <p14:tracePt t="117434" x="7146925" y="3529013"/>
          <p14:tracePt t="117443" x="7219950" y="3556000"/>
          <p14:tracePt t="117450" x="7256463" y="3565525"/>
          <p14:tracePt t="117460" x="7292975" y="3584575"/>
          <p14:tracePt t="117467" x="7302500" y="3592513"/>
          <p14:tracePt t="117476" x="7312025" y="3602038"/>
          <p14:tracePt t="117482" x="7319963" y="3621088"/>
          <p14:tracePt t="117493" x="7329488" y="3648075"/>
          <p14:tracePt t="117499" x="7329488" y="3665538"/>
          <p14:tracePt t="117506" x="7329488" y="3684588"/>
          <p14:tracePt t="117514" x="7329488" y="3721100"/>
          <p14:tracePt t="117522" x="7329488" y="3730625"/>
          <p14:tracePt t="117530" x="7329488" y="3767138"/>
          <p14:tracePt t="117538" x="7329488" y="3784600"/>
          <p14:tracePt t="117547" x="7329488" y="3830638"/>
          <p14:tracePt t="117554" x="7329488" y="3848100"/>
          <p14:tracePt t="117562" x="7329488" y="3875088"/>
          <p14:tracePt t="117571" x="7329488" y="3903663"/>
          <p14:tracePt t="117578" x="7329488" y="3921125"/>
          <p14:tracePt t="117586" x="7329488" y="3948113"/>
          <p14:tracePt t="117595" x="7319963" y="3957638"/>
          <p14:tracePt t="117610" x="7302500" y="3976688"/>
          <p14:tracePt t="117618" x="7302500" y="3984625"/>
          <p14:tracePt t="117627" x="7292975" y="4021138"/>
          <p14:tracePt t="117635" x="7275513" y="4049713"/>
          <p14:tracePt t="117650" x="7275513" y="4057650"/>
          <p14:tracePt t="117660" x="7265988" y="4067175"/>
          <p14:tracePt t="117666" x="7256463" y="4076700"/>
          <p14:tracePt t="117682" x="7248525" y="4086225"/>
          <p14:tracePt t="117691" x="7229475" y="4103688"/>
          <p14:tracePt t="117698" x="7219950" y="4103688"/>
          <p14:tracePt t="117715" x="7212013" y="4113213"/>
          <p14:tracePt t="117778" x="7192963" y="4130675"/>
          <p14:tracePt t="117794" x="7192963" y="4140200"/>
          <p14:tracePt t="117994" x="7183438" y="4140200"/>
          <p14:tracePt t="118002" x="7175500" y="4149725"/>
          <p14:tracePt t="118010" x="7165975" y="4167188"/>
          <p14:tracePt t="118018" x="7146925" y="4186238"/>
          <p14:tracePt t="118027" x="7138988" y="4195763"/>
          <p14:tracePt t="118034" x="7129463" y="4203700"/>
          <p14:tracePt t="118050" x="7102475" y="4232275"/>
          <p14:tracePt t="118066" x="7092950" y="4232275"/>
          <p14:tracePt t="118076" x="7065963" y="4232275"/>
          <p14:tracePt t="118082" x="7065963" y="4240213"/>
          <p14:tracePt t="118091" x="7056438" y="4259263"/>
          <p14:tracePt t="118098" x="7046913" y="4268788"/>
          <p14:tracePt t="118107" x="7019925" y="4276725"/>
          <p14:tracePt t="118114" x="6992938" y="4286250"/>
          <p14:tracePt t="118122" x="6956425" y="4286250"/>
          <p14:tracePt t="118130" x="6919913" y="4313238"/>
          <p14:tracePt t="118139" x="6856413" y="4322763"/>
          <p14:tracePt t="118146" x="6837363" y="4332288"/>
          <p14:tracePt t="118154" x="6783388" y="4340225"/>
          <p14:tracePt t="118164" x="6718300" y="4368800"/>
          <p14:tracePt t="118170" x="6673850" y="4376738"/>
          <p14:tracePt t="118178" x="6618288" y="4386263"/>
          <p14:tracePt t="118186" x="6573838" y="4386263"/>
          <p14:tracePt t="118202" x="6564313" y="4386263"/>
          <p14:tracePt t="118210" x="6527800" y="4395788"/>
          <p14:tracePt t="118218" x="6491288" y="4422775"/>
          <p14:tracePt t="118227" x="6481763" y="4422775"/>
          <p14:tracePt t="118234" x="6472238" y="4422775"/>
          <p14:tracePt t="118243" x="6454775" y="4422775"/>
          <p14:tracePt t="118506" x="6445250" y="4422775"/>
          <p14:tracePt t="118554" x="6445250" y="4432300"/>
          <p14:tracePt t="118914" x="6445250" y="4449763"/>
          <p14:tracePt t="118922" x="6445250" y="4459288"/>
          <p14:tracePt t="118938" x="6454775" y="4468813"/>
          <p14:tracePt t="118946" x="6481763" y="4505325"/>
          <p14:tracePt t="118954" x="6491288" y="4514850"/>
          <p14:tracePt t="118962" x="6491288" y="4522788"/>
          <p14:tracePt t="118970" x="6500813" y="4551363"/>
          <p14:tracePt t="118979" x="6527800" y="4578350"/>
          <p14:tracePt t="118986" x="6537325" y="4587875"/>
          <p14:tracePt t="118994" x="6554788" y="4614863"/>
          <p14:tracePt t="119002" x="6573838" y="4632325"/>
          <p14:tracePt t="119010" x="6581775" y="4651375"/>
          <p14:tracePt t="119018" x="6591300" y="4660900"/>
          <p14:tracePt t="119026" x="6591300" y="4687888"/>
          <p14:tracePt t="119034" x="6591300" y="4705350"/>
          <p14:tracePt t="119042" x="6591300" y="4760913"/>
          <p14:tracePt t="119050" x="6591300" y="4814888"/>
          <p14:tracePt t="119060" x="6591300" y="4851400"/>
          <p14:tracePt t="119066" x="6573838" y="4914900"/>
          <p14:tracePt t="119076" x="6500813" y="4997450"/>
          <p14:tracePt t="119082" x="6445250" y="5080000"/>
          <p14:tracePt t="119091" x="6399213" y="5126038"/>
          <p14:tracePt t="119098" x="6335713" y="5180013"/>
          <p14:tracePt t="119106" x="6218238" y="5270500"/>
          <p14:tracePt t="119114" x="6080125" y="5362575"/>
          <p14:tracePt t="119122" x="5980113" y="5416550"/>
          <p14:tracePt t="119130" x="5843588" y="5489575"/>
          <p14:tracePt t="119138" x="5688013" y="5599113"/>
          <p14:tracePt t="119146" x="5561013" y="5672138"/>
          <p14:tracePt t="119154" x="5441950" y="5745163"/>
          <p14:tracePt t="119163" x="5324475" y="5791200"/>
          <p14:tracePt t="119170" x="5241925" y="5845175"/>
          <p14:tracePt t="119180" x="5141913" y="5900738"/>
          <p14:tracePt t="119186" x="5078413" y="5937250"/>
          <p14:tracePt t="119195" x="5014913" y="5991225"/>
          <p14:tracePt t="119202" x="4968875" y="6046788"/>
          <p14:tracePt t="119210" x="4895850" y="6091238"/>
          <p14:tracePt t="119218" x="4868863" y="6119813"/>
          <p14:tracePt t="119226" x="4803775" y="6164263"/>
          <p14:tracePt t="119234" x="4730750" y="6200775"/>
          <p14:tracePt t="119243" x="4676775" y="6256338"/>
          <p14:tracePt t="119250" x="4667250" y="6273800"/>
          <p14:tracePt t="119260" x="4630738" y="6319838"/>
          <p14:tracePt t="119266" x="4630738" y="6338888"/>
          <p14:tracePt t="119276" x="4603750" y="6365875"/>
          <p14:tracePt t="119282" x="4586288" y="6383338"/>
          <p14:tracePt t="119293" x="4576763" y="6392863"/>
          <p14:tracePt t="119298" x="4540250" y="6402388"/>
          <p14:tracePt t="119305" x="4521200" y="6419850"/>
          <p14:tracePt t="119313" x="4503738" y="6429375"/>
          <p14:tracePt t="119321" x="4494213" y="6438900"/>
          <p14:tracePt t="119329" x="4484688" y="6438900"/>
          <p14:tracePt t="119338" x="4457700" y="6446838"/>
          <p14:tracePt t="119346" x="4440238" y="6465888"/>
          <p14:tracePt t="119354" x="4413250" y="6483350"/>
          <p14:tracePt t="119362" x="4376738" y="6502400"/>
          <p14:tracePt t="119370" x="4357688" y="6519863"/>
          <p14:tracePt t="119378" x="4340225" y="6529388"/>
          <p14:tracePt t="119386" x="4294188" y="6548438"/>
          <p14:tracePt t="119394" x="4267200" y="6584950"/>
          <p14:tracePt t="119402" x="4230688" y="6602413"/>
          <p14:tracePt t="119409" x="4211638" y="6629400"/>
          <p14:tracePt t="119418" x="4184650" y="6648450"/>
          <p14:tracePt t="119426" x="4175125" y="6657975"/>
          <p14:tracePt t="119434" x="4148138" y="6684963"/>
          <p14:tracePt t="119443" x="4138613" y="6694488"/>
          <p14:tracePt t="119450" x="4111625" y="6721475"/>
          <p14:tracePt t="119460" x="4084638" y="6738938"/>
          <p14:tracePt t="119466" x="4075113" y="6748463"/>
          <p14:tracePt t="119476" x="4065588" y="6757988"/>
          <p14:tracePt t="119492" x="4057650" y="6767513"/>
          <p14:tracePt t="119658" x="4048125" y="6784975"/>
          <p14:tracePt t="119666" x="4038600" y="6794500"/>
          <p14:tracePt t="119675" x="4038600" y="6811963"/>
          <p14:tracePt t="119691" x="4029075" y="6821488"/>
          <p14:tracePt t="119698" x="4021138" y="6831013"/>
          <p14:tracePt t="119826" x="4029075" y="6821488"/>
          <p14:tracePt t="119842" x="4057650" y="6794500"/>
          <p14:tracePt t="119866" x="4057650" y="6784975"/>
          <p14:tracePt t="119875" x="4057650" y="6767513"/>
          <p14:tracePt t="119882" x="4065588" y="6757988"/>
          <p14:tracePt t="119891" x="4065588" y="6731000"/>
          <p14:tracePt t="119898" x="4065588" y="6711950"/>
          <p14:tracePt t="119906" x="4065588" y="6702425"/>
          <p14:tracePt t="119914" x="4065588" y="6684963"/>
          <p14:tracePt t="119922" x="4065588" y="6665913"/>
          <p14:tracePt t="119938" x="4065588" y="6648450"/>
          <p14:tracePt t="120202" x="4065588" y="6657975"/>
          <p14:tracePt t="120210" x="4065588" y="6665913"/>
          <p14:tracePt t="120226" x="4057650" y="6684963"/>
          <p14:tracePt t="120250" x="4021138" y="6694488"/>
          <p14:tracePt t="120259" x="4002088" y="6694488"/>
          <p14:tracePt t="120266" x="3984625" y="6694488"/>
          <p14:tracePt t="120277" x="3965575" y="6694488"/>
          <p14:tracePt t="120282" x="3956050" y="6694488"/>
          <p14:tracePt t="120293" x="3938588" y="6694488"/>
          <p14:tracePt t="120306" x="3929063" y="6694488"/>
          <p14:tracePt t="120314" x="3919538" y="6694488"/>
          <p14:tracePt t="120322" x="3919538" y="6675438"/>
          <p14:tracePt t="120338" x="3919538" y="6665913"/>
          <p14:tracePt t="120346" x="3911600" y="6629400"/>
          <p14:tracePt t="120354" x="3911600" y="6621463"/>
          <p14:tracePt t="120362" x="3911600" y="6611938"/>
          <p14:tracePt t="120370" x="3902075" y="6592888"/>
          <p14:tracePt t="120379" x="3892550" y="6584950"/>
          <p14:tracePt t="120402" x="3892550" y="6575425"/>
          <p14:tracePt t="120410" x="3892550" y="6565900"/>
          <p14:tracePt t="120418" x="3892550" y="6556375"/>
          <p14:tracePt t="120426" x="3892550" y="6548438"/>
          <p14:tracePt t="120434" x="3892550" y="6519863"/>
          <p14:tracePt t="120450" x="3892550" y="6511925"/>
          <p14:tracePt t="120466" x="3892550" y="6502400"/>
          <p14:tracePt t="120476" x="3902075" y="6483350"/>
          <p14:tracePt t="120482" x="3919538" y="6483350"/>
          <p14:tracePt t="120492" x="3948113" y="6483350"/>
          <p14:tracePt t="120498" x="4002088" y="6465888"/>
          <p14:tracePt t="120506" x="4029075" y="6465888"/>
          <p14:tracePt t="120514" x="4075113" y="6465888"/>
          <p14:tracePt t="120522" x="4102100" y="6465888"/>
          <p14:tracePt t="120530" x="4138613" y="6465888"/>
          <p14:tracePt t="120538" x="4148138" y="6465888"/>
          <p14:tracePt t="120546" x="4175125" y="6465888"/>
          <p14:tracePt t="120554" x="4194175" y="6465888"/>
          <p14:tracePt t="120562" x="4211638" y="6465888"/>
          <p14:tracePt t="120578" x="4230688" y="6465888"/>
          <p14:tracePt t="120610" x="4230688" y="6475413"/>
          <p14:tracePt t="120626" x="4230688" y="6502400"/>
          <p14:tracePt t="120634" x="4230688" y="6511925"/>
          <p14:tracePt t="120643" x="4230688" y="6529388"/>
          <p14:tracePt t="120650" x="4230688" y="6548438"/>
          <p14:tracePt t="120659" x="4230688" y="6556375"/>
          <p14:tracePt t="120666" x="4230688" y="6575425"/>
          <p14:tracePt t="120676" x="4230688" y="6592888"/>
          <p14:tracePt t="120682" x="4230688" y="6602413"/>
          <p14:tracePt t="120692" x="4230688" y="6629400"/>
          <p14:tracePt t="120706" x="4221163" y="6638925"/>
          <p14:tracePt t="120722" x="4211638" y="6657975"/>
          <p14:tracePt t="120754" x="4211638" y="6665913"/>
          <p14:tracePt t="120762" x="4184650" y="6684963"/>
          <p14:tracePt t="120778" x="4165600" y="6694488"/>
          <p14:tracePt t="120786" x="4157663" y="6694488"/>
          <p14:tracePt t="120794" x="4148138" y="6694488"/>
          <p14:tracePt t="120802" x="4138613" y="6694488"/>
          <p14:tracePt t="120810" x="4121150" y="6702425"/>
          <p14:tracePt t="120826" x="4111625" y="6711950"/>
          <p14:tracePt t="121650" x="4102100" y="6721475"/>
          <p14:tracePt t="122914" x="4094163" y="6721475"/>
          <p14:tracePt t="122922" x="4075113" y="6711950"/>
          <p14:tracePt t="122931" x="4057650" y="6702425"/>
          <p14:tracePt t="122938" x="4057650" y="6694488"/>
          <p14:tracePt t="122946" x="4038600" y="6684963"/>
          <p14:tracePt t="122962" x="4021138" y="6665913"/>
          <p14:tracePt t="122978" x="4011613" y="6657975"/>
          <p14:tracePt t="123362" x="4002088" y="6629400"/>
          <p14:tracePt t="123370" x="4002088" y="6611938"/>
          <p14:tracePt t="123378" x="4011613" y="6565900"/>
          <p14:tracePt t="123386" x="4029075" y="6556375"/>
          <p14:tracePt t="123395" x="4057650" y="6502400"/>
          <p14:tracePt t="123402" x="4057650" y="6475413"/>
          <p14:tracePt t="123410" x="4075113" y="6411913"/>
          <p14:tracePt t="123418" x="4102100" y="6356350"/>
          <p14:tracePt t="123426" x="4129088" y="6256338"/>
          <p14:tracePt t="123434" x="4138613" y="6200775"/>
          <p14:tracePt t="123443" x="4194175" y="6100763"/>
          <p14:tracePt t="123451" x="4194175" y="6010275"/>
          <p14:tracePt t="123459" x="4238625" y="5873750"/>
          <p14:tracePt t="123466" x="4303713" y="5772150"/>
          <p14:tracePt t="123476" x="4340225" y="5626100"/>
          <p14:tracePt t="123482" x="4357688" y="5535613"/>
          <p14:tracePt t="123492" x="4384675" y="5453063"/>
          <p14:tracePt t="123498" x="4413250" y="5326063"/>
          <p14:tracePt t="123507" x="4421188" y="5243513"/>
          <p14:tracePt t="123516" x="4448175" y="5180013"/>
          <p14:tracePt t="123523" x="4448175" y="5143500"/>
          <p14:tracePt t="123530" x="4457700" y="5097463"/>
          <p14:tracePt t="123538" x="4476750" y="5070475"/>
          <p14:tracePt t="123546" x="4476750" y="5043488"/>
          <p14:tracePt t="123554" x="4494213" y="5024438"/>
          <p14:tracePt t="123564" x="4494213" y="5016500"/>
          <p14:tracePt t="123570" x="4494213" y="4997450"/>
          <p14:tracePt t="123578" x="4494213" y="4987925"/>
          <p14:tracePt t="123586" x="4494213" y="4979988"/>
          <p14:tracePt t="123618" x="4513263" y="4960938"/>
          <p14:tracePt t="123651" x="4513263" y="4943475"/>
          <p14:tracePt t="123658" x="4521200" y="4924425"/>
          <p14:tracePt t="123667" x="4530725" y="4897438"/>
          <p14:tracePt t="123675" x="4549775" y="4841875"/>
          <p14:tracePt t="123682" x="4549775" y="4797425"/>
          <p14:tracePt t="123693" x="4576763" y="4760913"/>
          <p14:tracePt t="123699" x="4586288" y="4714875"/>
          <p14:tracePt t="123706" x="4586288" y="4668838"/>
          <p14:tracePt t="123714" x="4603750" y="4632325"/>
          <p14:tracePt t="123723" x="4622800" y="4587875"/>
          <p14:tracePt t="123738" x="4622800" y="4568825"/>
          <p14:tracePt t="123746" x="4622800" y="4559300"/>
          <p14:tracePt t="123858" x="4630738" y="4551363"/>
          <p14:tracePt t="124386" x="4630738" y="4559300"/>
          <p14:tracePt t="124394" x="4630738" y="4578350"/>
          <p14:tracePt t="124410" x="4630738" y="4587875"/>
          <p14:tracePt t="124418" x="4630738" y="4605338"/>
          <p14:tracePt t="124426" x="4630738" y="4614863"/>
          <p14:tracePt t="124546" x="4622800" y="4614863"/>
          <p14:tracePt t="124562" x="4613275" y="4614863"/>
          <p14:tracePt t="124570" x="4603750" y="4614863"/>
          <p14:tracePt t="124610" x="4594225" y="4605338"/>
          <p14:tracePt t="124634" x="4567238" y="4595813"/>
          <p14:tracePt t="124642" x="4557713" y="4595813"/>
          <p14:tracePt t="124650" x="4540250" y="4578350"/>
          <p14:tracePt t="124666" x="4530725" y="4568825"/>
          <p14:tracePt t="124778" x="4521200" y="4568825"/>
          <p14:tracePt t="124786" x="4503738" y="4587875"/>
          <p14:tracePt t="124793" x="4503738" y="4614863"/>
          <p14:tracePt t="124801" x="4494213" y="4624388"/>
          <p14:tracePt t="124809" x="4494213" y="4651375"/>
          <p14:tracePt t="124817" x="4494213" y="4660900"/>
          <p14:tracePt t="124825" x="4494213" y="4678363"/>
          <p14:tracePt t="124841" x="4494213" y="4687888"/>
          <p14:tracePt t="125427" x="4484688" y="4660900"/>
          <p14:tracePt t="125434" x="4476750" y="4651375"/>
          <p14:tracePt t="125442" x="4476750" y="4614863"/>
          <p14:tracePt t="125450" x="4476750" y="4578350"/>
          <p14:tracePt t="125459" x="4457700" y="4551363"/>
          <p14:tracePt t="125466" x="4448175" y="4514850"/>
          <p14:tracePt t="125476" x="4448175" y="4486275"/>
          <p14:tracePt t="125482" x="4430713" y="4441825"/>
          <p14:tracePt t="125492" x="4413250" y="4405313"/>
          <p14:tracePt t="125498" x="4413250" y="4359275"/>
          <p14:tracePt t="125509" x="4413250" y="4295775"/>
          <p14:tracePt t="125514" x="4384675" y="4249738"/>
          <p14:tracePt t="125522" x="4384675" y="4176713"/>
          <p14:tracePt t="125530" x="4376738" y="4103688"/>
          <p14:tracePt t="125538" x="4376738" y="4049713"/>
          <p14:tracePt t="125546" x="4376738" y="3957638"/>
          <p14:tracePt t="125554" x="4376738" y="3857625"/>
          <p14:tracePt t="125562" x="4376738" y="3784600"/>
          <p14:tracePt t="125571" x="4376738" y="3675063"/>
          <p14:tracePt t="125578" x="4348163" y="3602038"/>
          <p14:tracePt t="125586" x="4340225" y="3538538"/>
          <p14:tracePt t="125595" x="4321175" y="3502025"/>
          <p14:tracePt t="125602" x="4311650" y="3455988"/>
          <p14:tracePt t="125610" x="4311650" y="3411538"/>
          <p14:tracePt t="125618" x="4311650" y="3382963"/>
          <p14:tracePt t="125626" x="4294188" y="3338513"/>
          <p14:tracePt t="125634" x="4294188" y="3319463"/>
          <p14:tracePt t="125643" x="4294188" y="3292475"/>
          <p14:tracePt t="125650" x="4284663" y="3273425"/>
          <p14:tracePt t="125674" x="4284663" y="3265488"/>
          <p14:tracePt t="125682" x="4284663" y="3255963"/>
          <p14:tracePt t="125692" x="4284663" y="3236913"/>
          <p14:tracePt t="125698" x="4284663" y="3228975"/>
          <p14:tracePt t="125707" x="4284663" y="3200400"/>
          <p14:tracePt t="125714" x="4294188" y="3182938"/>
          <p14:tracePt t="125722" x="4303713" y="3155950"/>
          <p14:tracePt t="125730" x="4311650" y="3136900"/>
          <p14:tracePt t="125738" x="4340225" y="3090863"/>
          <p14:tracePt t="125746" x="4367213" y="3046413"/>
          <p14:tracePt t="125754" x="4403725" y="2990850"/>
          <p14:tracePt t="125763" x="4413250" y="2963863"/>
          <p14:tracePt t="125770" x="4430713" y="2917825"/>
          <p14:tracePt t="125779" x="4448175" y="2900363"/>
          <p14:tracePt t="125786" x="4467225" y="2873375"/>
          <p14:tracePt t="125802" x="4467225" y="2863850"/>
          <p14:tracePt t="125938" x="4467225" y="2854325"/>
          <p14:tracePt t="125945" x="4476750" y="2854325"/>
          <p14:tracePt t="126050" x="4484688" y="2854325"/>
          <p14:tracePt t="126059" x="4503738" y="2854325"/>
          <p14:tracePt t="126066" x="4557713" y="2854325"/>
          <p14:tracePt t="126075" x="4686300" y="2827338"/>
          <p14:tracePt t="126082" x="4840288" y="2800350"/>
          <p14:tracePt t="126092" x="4949825" y="2754313"/>
          <p14:tracePt t="126099" x="5078413" y="2727325"/>
          <p14:tracePt t="126108" x="5195888" y="2681288"/>
          <p14:tracePt t="126114" x="5314950" y="2654300"/>
          <p14:tracePt t="126122" x="5368925" y="2644775"/>
          <p14:tracePt t="126132" x="5414963" y="2635250"/>
          <p14:tracePt t="126138" x="5461000" y="2608263"/>
          <p14:tracePt t="126251" x="5478463" y="2608263"/>
          <p14:tracePt t="126299" x="5487988" y="2608263"/>
          <p14:tracePt t="126307" x="5487988" y="2617788"/>
          <p14:tracePt t="126315" x="5487988" y="2644775"/>
          <p14:tracePt t="126323" x="5487988" y="2654300"/>
          <p14:tracePt t="126346" x="5497513" y="2681288"/>
          <p14:tracePt t="126354" x="5497513" y="2690813"/>
          <p14:tracePt t="126362" x="5497513" y="2698750"/>
          <p14:tracePt t="126378" x="5497513" y="2708275"/>
          <p14:tracePt t="126386" x="5507038" y="2735263"/>
          <p14:tracePt t="126418" x="5507038" y="2744788"/>
          <p14:tracePt t="126442" x="5507038" y="2763838"/>
          <p14:tracePt t="126450" x="5507038" y="2781300"/>
          <p14:tracePt t="126458" x="5507038" y="2790825"/>
          <p14:tracePt t="126468" x="5507038" y="2817813"/>
          <p14:tracePt t="126476" x="5507038" y="2827338"/>
          <p14:tracePt t="126483" x="5507038" y="2854325"/>
          <p14:tracePt t="126492" x="5497513" y="2873375"/>
          <p14:tracePt t="126499" x="5487988" y="2881313"/>
          <p14:tracePt t="126508" x="5487988" y="2909888"/>
          <p14:tracePt t="126515" x="5478463" y="2909888"/>
          <p14:tracePt t="126522" x="5478463" y="2927350"/>
          <p14:tracePt t="126531" x="5478463" y="2936875"/>
          <p14:tracePt t="126538" x="5478463" y="2954338"/>
          <p14:tracePt t="126546" x="5478463" y="2963863"/>
          <p14:tracePt t="126554" x="5470525" y="2982913"/>
          <p14:tracePt t="126561" x="5470525" y="2990850"/>
          <p14:tracePt t="126577" x="5461000" y="3000375"/>
          <p14:tracePt t="126585" x="5451475" y="3009900"/>
          <p14:tracePt t="126610" x="5451475" y="3017838"/>
          <p14:tracePt t="126650" x="5451475" y="3027363"/>
          <p14:tracePt t="126674" x="5441950" y="3046413"/>
          <p14:tracePt t="126706" x="5441950" y="3063875"/>
          <p14:tracePt t="126730" x="5441950" y="3073400"/>
          <p14:tracePt t="126738" x="5441950" y="3082925"/>
          <p14:tracePt t="126746" x="5441950" y="3100388"/>
          <p14:tracePt t="126810" x="5434013" y="3109913"/>
          <p14:tracePt t="126818" x="5414963" y="3109913"/>
          <p14:tracePt t="126826" x="5397500" y="3109913"/>
          <p14:tracePt t="126834" x="5378450" y="3109913"/>
          <p14:tracePt t="126843" x="5341938" y="3109913"/>
          <p14:tracePt t="126851" x="5324475" y="3100388"/>
          <p14:tracePt t="126858" x="5314950" y="3100388"/>
          <p14:tracePt t="126878" x="5278438" y="3090863"/>
          <p14:tracePt t="126881" x="5260975" y="3090863"/>
          <p14:tracePt t="126891" x="5232400" y="3090863"/>
          <p14:tracePt t="126898" x="5214938" y="3090863"/>
          <p14:tracePt t="126906" x="5205413" y="3090863"/>
          <p14:tracePt t="126914" x="5195888" y="3109913"/>
          <p14:tracePt t="126930" x="5195888" y="3146425"/>
          <p14:tracePt t="126938" x="5195888" y="3163888"/>
          <p14:tracePt t="126946" x="5195888" y="3182938"/>
          <p14:tracePt t="126954" x="5195888" y="3192463"/>
          <p14:tracePt t="126961" x="5195888" y="3209925"/>
          <p14:tracePt t="126970" x="5224463" y="3255963"/>
          <p14:tracePt t="126978" x="5232400" y="3265488"/>
          <p14:tracePt t="127034" x="5241925" y="3265488"/>
          <p14:tracePt t="127042" x="5241925" y="3255963"/>
          <p14:tracePt t="127050" x="5251450" y="3236913"/>
          <p14:tracePt t="127058" x="5251450" y="3219450"/>
          <p14:tracePt t="127066" x="5251450" y="3209925"/>
          <p14:tracePt t="127075" x="5251450" y="3192463"/>
          <p14:tracePt t="127082" x="5251450" y="3182938"/>
          <p14:tracePt t="127092" x="5251450" y="3163888"/>
          <p14:tracePt t="127098" x="5251450" y="3127375"/>
          <p14:tracePt t="127108" x="5251450" y="3109913"/>
          <p14:tracePt t="127122" x="5251450" y="3082925"/>
          <p14:tracePt t="127130" x="5251450" y="3073400"/>
          <p14:tracePt t="127410" x="5251450" y="3090863"/>
          <p14:tracePt t="127418" x="5251450" y="3100388"/>
          <p14:tracePt t="127426" x="5251450" y="3119438"/>
          <p14:tracePt t="127434" x="5251450" y="3127375"/>
          <p14:tracePt t="127450" x="5251450" y="3146425"/>
          <p14:tracePt t="127642" x="5251450" y="3155950"/>
          <p14:tracePt t="127650" x="5232400" y="3155950"/>
          <p14:tracePt t="127658" x="5224463" y="3155950"/>
          <p14:tracePt t="127674" x="5214938" y="3155950"/>
          <p14:tracePt t="127682" x="5205413" y="3155950"/>
          <p14:tracePt t="127692" x="5195888" y="3155950"/>
          <p14:tracePt t="127698" x="5187950" y="3155950"/>
          <p14:tracePt t="127730" x="5178425" y="3155950"/>
          <p14:tracePt t="127746" x="5159375" y="3155950"/>
          <p14:tracePt t="127914" x="5151438" y="3155950"/>
          <p14:tracePt t="127930" x="5141913" y="3155950"/>
          <p14:tracePt t="128153" x="5141913" y="3163888"/>
          <p14:tracePt t="128169" x="5141913" y="3192463"/>
          <p14:tracePt t="128185" x="5151438" y="3209925"/>
          <p14:tracePt t="128202" x="5151438" y="3219450"/>
          <p14:tracePt t="128218" x="5159375" y="3236913"/>
          <p14:tracePt t="128770" x="5159375" y="3219450"/>
          <p14:tracePt t="128778" x="5159375" y="3200400"/>
          <p14:tracePt t="128786" x="5159375" y="3192463"/>
          <p14:tracePt t="128801" x="5159375" y="3163888"/>
          <p14:tracePt t="128817" x="5159375" y="3146425"/>
          <p14:tracePt t="128825" x="5159375" y="3127375"/>
          <p14:tracePt t="128833" x="5151438" y="3119438"/>
          <p14:tracePt t="128849" x="5141913" y="3109913"/>
          <p14:tracePt t="128857" x="5132388" y="3100388"/>
          <p14:tracePt t="128876" x="5122863" y="3082925"/>
          <p14:tracePt t="128938" x="5114925" y="3082925"/>
          <p14:tracePt t="128946" x="5105400" y="3119438"/>
          <p14:tracePt t="128954" x="5105400" y="3173413"/>
          <p14:tracePt t="128962" x="5105400" y="3228975"/>
          <p14:tracePt t="128970" x="5105400" y="3302000"/>
          <p14:tracePt t="128978" x="5105400" y="3365500"/>
          <p14:tracePt t="128986" x="5114925" y="3419475"/>
          <p14:tracePt t="128995" x="5122863" y="3465513"/>
          <p14:tracePt t="129002" x="5122863" y="3556000"/>
          <p14:tracePt t="129010" x="5132388" y="3629025"/>
          <p14:tracePt t="129018" x="5132388" y="3657600"/>
          <p14:tracePt t="129026" x="5151438" y="3730625"/>
          <p14:tracePt t="129034" x="5178425" y="3830638"/>
          <p14:tracePt t="129042" x="5178425" y="3903663"/>
          <p14:tracePt t="129050" x="5187950" y="3994150"/>
          <p14:tracePt t="129059" x="5187950" y="4103688"/>
          <p14:tracePt t="129067" x="5205413" y="4186238"/>
          <p14:tracePt t="129075" x="5241925" y="4295775"/>
          <p14:tracePt t="129082" x="5268913" y="4395788"/>
          <p14:tracePt t="129092" x="5314950" y="4505325"/>
          <p14:tracePt t="129099" x="5351463" y="4587875"/>
          <p14:tracePt t="129108" x="5397500" y="4651375"/>
          <p14:tracePt t="129114" x="5405438" y="4714875"/>
          <p14:tracePt t="129123" x="5414963" y="4724400"/>
          <p14:tracePt t="129131" x="5441950" y="4768850"/>
          <p14:tracePt t="129138" x="5441950" y="4778375"/>
          <p14:tracePt t="129146" x="5451475" y="4805363"/>
          <p14:tracePt t="129154" x="5461000" y="4824413"/>
          <p14:tracePt t="129162" x="5461000" y="4870450"/>
          <p14:tracePt t="129170" x="5470525" y="4906963"/>
          <p14:tracePt t="129178" x="5478463" y="4914900"/>
          <p14:tracePt t="129186" x="5478463" y="4943475"/>
          <p14:tracePt t="129194" x="5478463" y="4951413"/>
          <p14:tracePt t="129202" x="5478463" y="4970463"/>
          <p14:tracePt t="129209" x="5478463" y="4987925"/>
          <p14:tracePt t="129225" x="5478463" y="4997450"/>
          <p14:tracePt t="129258" x="5478463" y="5024438"/>
          <p14:tracePt t="129274" x="5478463" y="5043488"/>
          <p14:tracePt t="129282" x="5470525" y="5060950"/>
          <p14:tracePt t="129292" x="5470525" y="5089525"/>
          <p14:tracePt t="129298" x="5470525" y="5126038"/>
          <p14:tracePt t="129308" x="5451475" y="5160963"/>
          <p14:tracePt t="129314" x="5414963" y="5197475"/>
          <p14:tracePt t="129323" x="5387975" y="5270500"/>
          <p14:tracePt t="129330" x="5368925" y="5307013"/>
          <p14:tracePt t="129338" x="5368925" y="5372100"/>
          <p14:tracePt t="129345" x="5351463" y="5416550"/>
          <p14:tracePt t="129353" x="5351463" y="5462588"/>
          <p14:tracePt t="129361" x="5324475" y="5489575"/>
          <p14:tracePt t="129369" x="5314950" y="5535613"/>
          <p14:tracePt t="129377" x="5305425" y="5572125"/>
          <p14:tracePt t="129385" x="5297488" y="5618163"/>
          <p14:tracePt t="129393" x="5297488" y="5645150"/>
          <p14:tracePt t="129401" x="5268913" y="5691188"/>
          <p14:tracePt t="129409" x="5251450" y="5754688"/>
          <p14:tracePt t="129417" x="5205413" y="5837238"/>
          <p14:tracePt t="129425" x="5195888" y="5864225"/>
          <p14:tracePt t="129433" x="5187950" y="5910263"/>
          <p14:tracePt t="129441" x="5178425" y="5937250"/>
          <p14:tracePt t="129449" x="5159375" y="5983288"/>
          <p14:tracePt t="129457" x="5132388" y="6027738"/>
          <p14:tracePt t="129466" x="5132388" y="6046788"/>
          <p14:tracePt t="129475" x="5095875" y="6100763"/>
          <p14:tracePt t="129482" x="5086350" y="6127750"/>
          <p14:tracePt t="129492" x="5078413" y="6173788"/>
          <p14:tracePt t="129498" x="5049838" y="6219825"/>
          <p14:tracePt t="129508" x="5041900" y="6237288"/>
          <p14:tracePt t="129513" x="5041900" y="6273800"/>
          <p14:tracePt t="129521" x="5032375" y="6292850"/>
          <p14:tracePt t="129529" x="5032375" y="6329363"/>
          <p14:tracePt t="129537" x="5032375" y="6338888"/>
          <p14:tracePt t="129562" x="5022850" y="6346825"/>
          <p14:tracePt t="129666" x="5022850" y="6365875"/>
          <p14:tracePt t="129674" x="5022850" y="6383338"/>
          <p14:tracePt t="129682" x="5022850" y="6392863"/>
          <p14:tracePt t="129698" x="5022850" y="6411913"/>
          <p14:tracePt t="130059" x="5022850" y="6419850"/>
          <p14:tracePt t="130074" x="5022850" y="6429375"/>
          <p14:tracePt t="131050" x="5022850" y="6438900"/>
          <p14:tracePt t="135010" x="5032375" y="6438900"/>
          <p14:tracePt t="135018" x="5159375" y="6402388"/>
          <p14:tracePt t="135025" x="5334000" y="6356350"/>
          <p14:tracePt t="135033" x="5478463" y="6310313"/>
          <p14:tracePt t="135042" x="5624513" y="6265863"/>
          <p14:tracePt t="135049" x="5834063" y="6219825"/>
          <p14:tracePt t="135057" x="6099175" y="6146800"/>
          <p14:tracePt t="135065" x="6464300" y="6083300"/>
          <p14:tracePt t="135073" x="6673850" y="6046788"/>
          <p14:tracePt t="135081" x="6956425" y="5991225"/>
          <p14:tracePt t="135089" x="7138988" y="5946775"/>
          <p14:tracePt t="135097" x="7348538" y="5891213"/>
          <p14:tracePt t="135106" x="7466013" y="5864225"/>
          <p14:tracePt t="135113" x="7585075" y="5827713"/>
          <p14:tracePt t="135122" x="7621588" y="5808663"/>
          <p14:tracePt t="135129" x="7631113" y="5808663"/>
          <p14:tracePt t="135274" x="7639050" y="5800725"/>
          <p14:tracePt t="135282" x="7639050" y="5781675"/>
          <p14:tracePt t="135290" x="7639050" y="5754688"/>
          <p14:tracePt t="135298" x="7639050" y="5745163"/>
          <p14:tracePt t="135307" x="7639050" y="5735638"/>
          <p14:tracePt t="135314" x="7639050" y="5727700"/>
          <p14:tracePt t="135322" x="7639050" y="5708650"/>
          <p14:tracePt t="135330" x="7639050" y="5699125"/>
          <p14:tracePt t="135346" x="7639050" y="5672138"/>
          <p14:tracePt t="135362" x="7639050" y="5654675"/>
          <p14:tracePt t="135386" x="7639050" y="5645150"/>
          <p14:tracePt t="135474" x="7639050" y="5618163"/>
          <p14:tracePt t="135482" x="7639050" y="5608638"/>
          <p14:tracePt t="135490" x="7639050" y="5599113"/>
          <p14:tracePt t="135498" x="7639050" y="5589588"/>
          <p14:tracePt t="135507" x="7639050" y="5572125"/>
          <p14:tracePt t="135514" x="7639050" y="5562600"/>
          <p14:tracePt t="135522" x="7639050" y="5545138"/>
          <p14:tracePt t="135530" x="7639050" y="5535613"/>
          <p14:tracePt t="135770" x="7639050" y="5526088"/>
          <p14:tracePt t="135778" x="7667625" y="5462588"/>
          <p14:tracePt t="135786" x="7767638" y="5408613"/>
          <p14:tracePt t="135794" x="7904163" y="5335588"/>
          <p14:tracePt t="135802" x="8004175" y="5307013"/>
          <p14:tracePt t="135809" x="8150225" y="5197475"/>
          <p14:tracePt t="135818" x="8269288" y="5153025"/>
          <p14:tracePt t="135826" x="8442325" y="5080000"/>
          <p14:tracePt t="135834" x="8588375" y="5033963"/>
          <p14:tracePt t="135842" x="8807450" y="4970463"/>
          <p14:tracePt t="135850" x="8997950" y="4906963"/>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p:cNvSpPr>
            <a:spLocks noGrp="1"/>
          </p:cNvSpPr>
          <p:nvPr>
            <p:ph type="title"/>
          </p:nvPr>
        </p:nvSpPr>
        <p:spPr/>
        <p:txBody>
          <a:bodyPr/>
          <a:lstStyle/>
          <a:p>
            <a:r>
              <a:rPr lang="ja-JP" altLang="en-US"/>
              <a:t>まとめ</a:t>
            </a:r>
          </a:p>
        </p:txBody>
      </p:sp>
      <p:sp>
        <p:nvSpPr>
          <p:cNvPr id="67587" name="コンテンツ プレースホルダー 2"/>
          <p:cNvSpPr>
            <a:spLocks noGrp="1"/>
          </p:cNvSpPr>
          <p:nvPr>
            <p:ph idx="1"/>
          </p:nvPr>
        </p:nvSpPr>
        <p:spPr>
          <a:xfrm>
            <a:off x="423308" y="1425456"/>
            <a:ext cx="8578850" cy="4525963"/>
          </a:xfrm>
        </p:spPr>
        <p:txBody>
          <a:bodyPr/>
          <a:lstStyle/>
          <a:p>
            <a:r>
              <a:rPr lang="ja-JP" altLang="en-US" sz="2400" dirty="0"/>
              <a:t>スマフォ、ノート</a:t>
            </a:r>
            <a:r>
              <a:rPr lang="en-US" altLang="ja-JP" sz="2400" dirty="0"/>
              <a:t>PC</a:t>
            </a:r>
            <a:r>
              <a:rPr lang="ja-JP" altLang="en-US" sz="2400" dirty="0"/>
              <a:t>の全て、サーバー、スーパーコンピュータの多くが共有メモリ型計算機</a:t>
            </a:r>
            <a:endParaRPr lang="en-US" altLang="ja-JP" sz="2400" dirty="0"/>
          </a:p>
          <a:p>
            <a:r>
              <a:rPr lang="ja-JP" altLang="en-US" sz="2400" dirty="0"/>
              <a:t>ポイント</a:t>
            </a:r>
            <a:endParaRPr lang="en-US" altLang="ja-JP" sz="2400" dirty="0"/>
          </a:p>
          <a:p>
            <a:pPr lvl="1"/>
            <a:r>
              <a:rPr lang="ja-JP" altLang="en-US" sz="2400" dirty="0"/>
              <a:t>高速化のためには並列化が必要</a:t>
            </a:r>
            <a:endParaRPr lang="en-US" altLang="ja-JP" sz="2400" dirty="0"/>
          </a:p>
          <a:p>
            <a:pPr lvl="2"/>
            <a:r>
              <a:rPr lang="ja-JP" altLang="en-US" sz="2000" dirty="0"/>
              <a:t>プログラマによる並列化→来週</a:t>
            </a:r>
            <a:r>
              <a:rPr lang="en-US" altLang="ja-JP" sz="2000" dirty="0" err="1"/>
              <a:t>OpenMP</a:t>
            </a:r>
            <a:r>
              <a:rPr lang="ja-JP" altLang="en-US" sz="2000" dirty="0"/>
              <a:t>の演習を行う</a:t>
            </a:r>
            <a:endParaRPr lang="en-US" altLang="ja-JP" sz="2000" dirty="0"/>
          </a:p>
          <a:p>
            <a:pPr lvl="2"/>
            <a:r>
              <a:rPr lang="ja-JP" altLang="en-US" sz="2000" dirty="0"/>
              <a:t>コンパイラによる自動並列化</a:t>
            </a:r>
            <a:endParaRPr lang="en-US" altLang="ja-JP" sz="2000" dirty="0"/>
          </a:p>
          <a:p>
            <a:pPr lvl="1"/>
            <a:r>
              <a:rPr lang="ja-JP" altLang="en-US" sz="2400" dirty="0"/>
              <a:t>共有メモリを使ったデータ交換には同期が必要</a:t>
            </a:r>
            <a:endParaRPr lang="en-US" altLang="ja-JP" sz="2400" dirty="0"/>
          </a:p>
          <a:p>
            <a:pPr lvl="2"/>
            <a:r>
              <a:rPr lang="ja-JP" altLang="en-US" sz="2000" dirty="0"/>
              <a:t>不可分命令</a:t>
            </a:r>
            <a:endParaRPr lang="en-US" altLang="ja-JP" sz="2000" dirty="0"/>
          </a:p>
          <a:p>
            <a:pPr lvl="2"/>
            <a:r>
              <a:rPr lang="ja-JP" altLang="en-US" sz="2000" dirty="0"/>
              <a:t>バリア同期</a:t>
            </a:r>
            <a:endParaRPr lang="en-US" altLang="ja-JP" sz="2000" dirty="0"/>
          </a:p>
          <a:p>
            <a:pPr lvl="1"/>
            <a:r>
              <a:rPr lang="ja-JP" altLang="en-US" sz="2400" dirty="0"/>
              <a:t>分散したキャッシュの一貫性制御</a:t>
            </a:r>
            <a:endParaRPr lang="en-US" altLang="ja-JP" sz="2400" dirty="0"/>
          </a:p>
          <a:p>
            <a:pPr lvl="2"/>
            <a:r>
              <a:rPr lang="ja-JP" altLang="en-US" sz="2000" dirty="0"/>
              <a:t>スヌープキャッシュ</a:t>
            </a:r>
            <a:endParaRPr lang="en-US" altLang="ja-JP" sz="2000" dirty="0"/>
          </a:p>
          <a:p>
            <a:pPr lvl="2"/>
            <a:r>
              <a:rPr lang="ja-JP" altLang="en-US" sz="2000" dirty="0"/>
              <a:t>ディレクトリキャッシュ</a:t>
            </a:r>
            <a:endParaRPr lang="en-US" altLang="ja-JP" sz="2000" dirty="0"/>
          </a:p>
        </p:txBody>
      </p:sp>
      <p:pic>
        <p:nvPicPr>
          <p:cNvPr id="2" name="オーディオ 1">
            <a:hlinkClick r:id="" action="ppaction://media"/>
            <a:extLst>
              <a:ext uri="{FF2B5EF4-FFF2-40B4-BE49-F238E27FC236}">
                <a16:creationId xmlns:a16="http://schemas.microsoft.com/office/drawing/2014/main" id="{0AA331BB-663A-4EBA-9808-D3CBBE5D84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398"/>
    </mc:Choice>
    <mc:Fallback xmlns="">
      <p:transition spd="slow" advTm="76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33" x="8815388" y="4013200"/>
          <p14:tracePt t="1141" x="8669338" y="4057650"/>
          <p14:tracePt t="1149" x="8505825" y="4103688"/>
          <p14:tracePt t="1157" x="8405813" y="4130675"/>
          <p14:tracePt t="1165" x="8313738" y="4130675"/>
          <p14:tracePt t="1173" x="8269288" y="4140200"/>
          <p14:tracePt t="1181" x="8240713" y="4140200"/>
          <p14:tracePt t="1861" x="8232775" y="4140200"/>
          <p14:tracePt t="35990" x="8259763" y="4140200"/>
          <p14:tracePt t="35997" x="8405813" y="4140200"/>
          <p14:tracePt t="36005" x="8605838" y="4140200"/>
          <p14:tracePt t="36013" x="8924925" y="4076700"/>
          <p14:tracePt t="37429" x="8988425" y="3748088"/>
          <p14:tracePt t="37437" x="8934450" y="3748088"/>
          <p14:tracePt t="37444" x="8907463" y="3748088"/>
          <p14:tracePt t="37452" x="8897938" y="3748088"/>
          <p14:tracePt t="37460" x="8888413" y="3757613"/>
          <p14:tracePt t="75373" x="9070975" y="3757613"/>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演習</a:t>
            </a:r>
            <a:r>
              <a:rPr kumimoji="1" lang="en-US" altLang="ja-JP" dirty="0"/>
              <a:t>2</a:t>
            </a:r>
            <a:endParaRPr kumimoji="1" lang="ja-JP" altLang="en-US" dirty="0"/>
          </a:p>
        </p:txBody>
      </p:sp>
      <p:sp>
        <p:nvSpPr>
          <p:cNvPr id="3" name="コンテンツ プレースホルダー 2"/>
          <p:cNvSpPr>
            <a:spLocks noGrp="1"/>
          </p:cNvSpPr>
          <p:nvPr>
            <p:ph idx="1"/>
          </p:nvPr>
        </p:nvSpPr>
        <p:spPr/>
        <p:txBody>
          <a:bodyPr/>
          <a:lstStyle/>
          <a:p>
            <a:r>
              <a:rPr kumimoji="1" lang="en-US" altLang="ja-JP" sz="2400" dirty="0" err="1"/>
              <a:t>P1,P2,P3</a:t>
            </a:r>
            <a:r>
              <a:rPr kumimoji="1" lang="ja-JP" altLang="en-US" sz="2400" dirty="0"/>
              <a:t>が同じキャッシュブロックについて以下の操作を行った際の各キャッシュの状態を求めよ。ただし、基本プロトコルを利用する。無効化信号がバス上に流れるのはどのタイミングか？初期状態は全て</a:t>
            </a:r>
            <a:r>
              <a:rPr lang="ja-JP" altLang="en-US" sz="2400" dirty="0"/>
              <a:t>ー</a:t>
            </a:r>
            <a:r>
              <a:rPr kumimoji="1" lang="ja-JP" altLang="en-US" sz="2400" dirty="0"/>
              <a:t>とする。</a:t>
            </a:r>
            <a:endParaRPr kumimoji="1" lang="en-US" altLang="ja-JP" sz="2400" dirty="0"/>
          </a:p>
          <a:p>
            <a:r>
              <a:rPr lang="ja-JP" altLang="en-US" sz="2400" dirty="0"/>
              <a:t>　　　　　　　　　　　　</a:t>
            </a:r>
            <a:r>
              <a:rPr lang="en-US" altLang="ja-JP" sz="2400" dirty="0"/>
              <a:t>P1</a:t>
            </a:r>
            <a:r>
              <a:rPr lang="ja-JP" altLang="en-US" sz="2400" dirty="0"/>
              <a:t>　　　</a:t>
            </a:r>
            <a:r>
              <a:rPr lang="en-US" altLang="ja-JP" sz="2400" dirty="0"/>
              <a:t>P2</a:t>
            </a:r>
            <a:r>
              <a:rPr lang="ja-JP" altLang="en-US" sz="2400" dirty="0"/>
              <a:t>　　　</a:t>
            </a:r>
            <a:r>
              <a:rPr lang="en-US" altLang="ja-JP" sz="2400" dirty="0"/>
              <a:t>P3</a:t>
            </a:r>
          </a:p>
          <a:p>
            <a:r>
              <a:rPr kumimoji="1" lang="ja-JP" altLang="en-US" sz="2400" dirty="0"/>
              <a:t>　　　　　　　　　　　　－　　　　ー　　　－</a:t>
            </a:r>
            <a:endParaRPr kumimoji="1" lang="en-US" altLang="ja-JP" sz="2400" dirty="0"/>
          </a:p>
          <a:p>
            <a:pPr marL="457200" indent="-457200">
              <a:buFont typeface="+mj-lt"/>
              <a:buAutoNum type="arabicPeriod"/>
            </a:pPr>
            <a:r>
              <a:rPr lang="en-US" altLang="ja-JP" sz="2400" dirty="0" err="1"/>
              <a:t>P1</a:t>
            </a:r>
            <a:r>
              <a:rPr lang="ja-JP" altLang="en-US" sz="2400" dirty="0"/>
              <a:t>が読み出し　　　</a:t>
            </a:r>
            <a:endParaRPr lang="en-US" altLang="ja-JP" sz="2400" dirty="0"/>
          </a:p>
          <a:p>
            <a:pPr marL="457200" indent="-457200">
              <a:buFont typeface="+mj-lt"/>
              <a:buAutoNum type="arabicPeriod"/>
            </a:pPr>
            <a:r>
              <a:rPr kumimoji="1" lang="en-US" altLang="ja-JP" sz="2400" dirty="0" err="1"/>
              <a:t>P2</a:t>
            </a:r>
            <a:r>
              <a:rPr kumimoji="1" lang="ja-JP" altLang="en-US" sz="2400" dirty="0"/>
              <a:t>が読み出し</a:t>
            </a:r>
            <a:endParaRPr kumimoji="1" lang="en-US" altLang="ja-JP" sz="2400" dirty="0"/>
          </a:p>
          <a:p>
            <a:pPr marL="457200" indent="-457200">
              <a:buFont typeface="+mj-lt"/>
              <a:buAutoNum type="arabicPeriod"/>
            </a:pPr>
            <a:r>
              <a:rPr lang="en-US" altLang="ja-JP" sz="2400" dirty="0" err="1"/>
              <a:t>P1</a:t>
            </a:r>
            <a:r>
              <a:rPr lang="ja-JP" altLang="en-US" sz="2400" dirty="0"/>
              <a:t>が書き込み</a:t>
            </a:r>
            <a:endParaRPr lang="en-US" altLang="ja-JP" sz="2400" dirty="0"/>
          </a:p>
          <a:p>
            <a:pPr marL="457200" indent="-457200">
              <a:buFont typeface="+mj-lt"/>
              <a:buAutoNum type="arabicPeriod"/>
            </a:pPr>
            <a:r>
              <a:rPr kumimoji="1" lang="en-US" altLang="ja-JP" sz="2400" dirty="0" err="1"/>
              <a:t>P3</a:t>
            </a:r>
            <a:r>
              <a:rPr kumimoji="1" lang="ja-JP" altLang="en-US" sz="2400" dirty="0"/>
              <a:t>が読み出し</a:t>
            </a:r>
            <a:endParaRPr kumimoji="1" lang="en-US" altLang="ja-JP" sz="2400" dirty="0"/>
          </a:p>
          <a:p>
            <a:pPr marL="457200" indent="-457200">
              <a:buFont typeface="+mj-lt"/>
              <a:buAutoNum type="arabicPeriod"/>
            </a:pPr>
            <a:r>
              <a:rPr lang="en-US" altLang="ja-JP" sz="2400" dirty="0" err="1"/>
              <a:t>P2</a:t>
            </a:r>
            <a:r>
              <a:rPr lang="ja-JP" altLang="en-US" sz="2400" dirty="0"/>
              <a:t>が書き込み</a:t>
            </a:r>
            <a:endParaRPr lang="en-US" altLang="ja-JP" sz="2400" dirty="0"/>
          </a:p>
          <a:p>
            <a:pPr marL="457200" indent="-457200">
              <a:buFont typeface="+mj-lt"/>
              <a:buAutoNum type="arabicPeriod"/>
            </a:pPr>
            <a:r>
              <a:rPr kumimoji="1" lang="en-US" altLang="ja-JP" sz="2400" dirty="0" err="1"/>
              <a:t>P1</a:t>
            </a:r>
            <a:r>
              <a:rPr kumimoji="1" lang="ja-JP" altLang="en-US" sz="2400" dirty="0"/>
              <a:t>が読み出し</a:t>
            </a:r>
            <a:endParaRPr kumimoji="1" lang="en-US" altLang="ja-JP" sz="2400" dirty="0"/>
          </a:p>
          <a:p>
            <a:pPr marL="0" indent="0">
              <a:buNone/>
            </a:pPr>
            <a:endParaRPr lang="en-US" altLang="ja-JP" sz="2400" dirty="0"/>
          </a:p>
          <a:p>
            <a:pPr marL="0" indent="0">
              <a:buNone/>
            </a:pPr>
            <a:endParaRPr kumimoji="1" lang="ja-JP" altLang="en-US" sz="2400" dirty="0"/>
          </a:p>
        </p:txBody>
      </p:sp>
      <p:pic>
        <p:nvPicPr>
          <p:cNvPr id="4" name="オーディオ 3">
            <a:hlinkClick r:id="" action="ppaction://media"/>
            <a:extLst>
              <a:ext uri="{FF2B5EF4-FFF2-40B4-BE49-F238E27FC236}">
                <a16:creationId xmlns:a16="http://schemas.microsoft.com/office/drawing/2014/main" id="{2D576DDA-BFF7-4AE6-9E37-20F800D910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85304165"/>
      </p:ext>
    </p:extLst>
  </p:cSld>
  <p:clrMapOvr>
    <a:masterClrMapping/>
  </p:clrMapOvr>
  <mc:AlternateContent xmlns:mc="http://schemas.openxmlformats.org/markup-compatibility/2006" xmlns:p14="http://schemas.microsoft.com/office/powerpoint/2010/main">
    <mc:Choice Requires="p14">
      <p:transition spd="slow" p14:dur="2000" advTm="19253"/>
    </mc:Choice>
    <mc:Fallback xmlns="">
      <p:transition spd="slow" advTm="19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09" x="8313738" y="4422775"/>
          <p14:tracePt t="716" x="7740650" y="4468813"/>
          <p14:tracePt t="724" x="7229475" y="4595813"/>
          <p14:tracePt t="732" x="6764338" y="4660900"/>
          <p14:tracePt t="741" x="6445250" y="4705350"/>
          <p14:tracePt t="748" x="6126163" y="4760913"/>
          <p14:tracePt t="756" x="5953125" y="4778375"/>
          <p14:tracePt t="764" x="5862638" y="4787900"/>
          <p14:tracePt t="772" x="5797550" y="4814888"/>
          <p14:tracePt t="780" x="5770563" y="4814888"/>
          <p14:tracePt t="892" x="5761038" y="4814888"/>
          <p14:tracePt t="964" x="5734050" y="4814888"/>
          <p14:tracePt t="2308" x="5724525" y="4814888"/>
          <p14:tracePt t="2316" x="5697538" y="4814888"/>
          <p14:tracePt t="2324" x="5680075" y="4814888"/>
          <p14:tracePt t="2339" x="5653088" y="4814888"/>
          <p14:tracePt t="2355" x="5643563" y="4814888"/>
          <p14:tracePt t="2460" x="5624513" y="4814888"/>
          <p14:tracePt t="2468" x="5607050" y="4805363"/>
          <p14:tracePt t="2476" x="5588000" y="4797425"/>
          <p14:tracePt t="2492" x="5580063" y="4797425"/>
          <p14:tracePt t="2500" x="5561013" y="4797425"/>
          <p14:tracePt t="2532" x="5543550" y="4787900"/>
          <p14:tracePt t="2916" x="5570538" y="4787900"/>
          <p14:tracePt t="2932" x="5580063" y="4787900"/>
          <p14:tracePt t="3076" x="5588000" y="4787900"/>
          <p14:tracePt t="3084" x="5597525" y="4797425"/>
          <p14:tracePt t="3092" x="5597525" y="4805363"/>
          <p14:tracePt t="3100" x="5597525" y="4814888"/>
          <p14:tracePt t="3124" x="5597525" y="4833938"/>
          <p14:tracePt t="3516" x="5580063" y="4833938"/>
          <p14:tracePt t="3524" x="5543550" y="4833938"/>
          <p14:tracePt t="3532" x="5497513" y="4833938"/>
          <p14:tracePt t="3539" x="5478463" y="4833938"/>
          <p14:tracePt t="3547" x="5461000" y="4833938"/>
          <p14:tracePt t="3555" x="5451475" y="4833938"/>
          <p14:tracePt t="3563" x="5441950" y="4833938"/>
          <p14:tracePt t="3571" x="5405438" y="4833938"/>
          <p14:tracePt t="3579" x="5397500" y="4833938"/>
          <p14:tracePt t="3587" x="5368925" y="4833938"/>
          <p14:tracePt t="3595" x="5360988" y="4833938"/>
          <p14:tracePt t="3603" x="5351463" y="4833938"/>
          <p14:tracePt t="3756" x="5314950" y="4787900"/>
          <p14:tracePt t="3764" x="5260975" y="4741863"/>
          <p14:tracePt t="3772" x="5178425" y="4687888"/>
          <p14:tracePt t="3780" x="5114925" y="4632325"/>
          <p14:tracePt t="3788" x="5068888" y="4595813"/>
          <p14:tracePt t="3796" x="5022850" y="4559300"/>
          <p14:tracePt t="3805" x="4949825" y="4505325"/>
          <p14:tracePt t="3812" x="4922838" y="4486275"/>
          <p14:tracePt t="3821" x="4905375" y="4486275"/>
          <p14:tracePt t="3828" x="4895850" y="4478338"/>
          <p14:tracePt t="3836" x="4876800" y="4459288"/>
          <p14:tracePt t="3852" x="4868863" y="4441825"/>
          <p14:tracePt t="3860" x="4868863" y="4413250"/>
          <p14:tracePt t="3868" x="4849813" y="4368800"/>
          <p14:tracePt t="3876" x="4832350" y="4340225"/>
          <p14:tracePt t="3884" x="4795838" y="4276725"/>
          <p14:tracePt t="3892" x="4759325" y="4232275"/>
          <p14:tracePt t="3900" x="4722813" y="4186238"/>
          <p14:tracePt t="3908" x="4703763" y="4167188"/>
          <p14:tracePt t="3916" x="4649788" y="4094163"/>
          <p14:tracePt t="3924" x="4622800" y="4049713"/>
          <p14:tracePt t="3932" x="4586288" y="3994150"/>
          <p14:tracePt t="3941" x="4557713" y="3948113"/>
          <p14:tracePt t="3958" x="4467225" y="3803650"/>
          <p14:tracePt t="3964" x="4448175" y="3784600"/>
          <p14:tracePt t="3971" x="4413250" y="3757613"/>
          <p14:tracePt t="3980" x="4384675" y="3730625"/>
          <p14:tracePt t="3988" x="4367213" y="3711575"/>
          <p14:tracePt t="3996" x="4348163" y="3702050"/>
          <p14:tracePt t="4005" x="4311650" y="3684588"/>
          <p14:tracePt t="4014" x="4294188" y="3665538"/>
          <p14:tracePt t="4021" x="4275138" y="3648075"/>
          <p14:tracePt t="4028" x="4230688" y="3621088"/>
          <p14:tracePt t="4036" x="4211638" y="3602038"/>
          <p14:tracePt t="4044" x="4184650" y="3592513"/>
          <p14:tracePt t="4052" x="4165600" y="3584575"/>
          <p14:tracePt t="4060" x="4138613" y="3584575"/>
          <p14:tracePt t="4068" x="4094163" y="3565525"/>
          <p14:tracePt t="4076" x="4029075" y="3538538"/>
          <p14:tracePt t="4084" x="4002088" y="3538538"/>
          <p14:tracePt t="4092" x="3948113" y="3529013"/>
          <p14:tracePt t="4100" x="3883025" y="3492500"/>
          <p14:tracePt t="4108" x="3819525" y="3465513"/>
          <p14:tracePt t="4116" x="3756025" y="3438525"/>
          <p14:tracePt t="4124" x="3709988" y="3419475"/>
          <p14:tracePt t="4132" x="3646488" y="3382963"/>
          <p14:tracePt t="4140" x="3629025" y="3355975"/>
          <p14:tracePt t="4148" x="3592513" y="3309938"/>
          <p14:tracePt t="4157" x="3563938" y="3302000"/>
          <p14:tracePt t="4164" x="3536950" y="3292475"/>
          <p14:tracePt t="4171" x="3500438" y="3273425"/>
          <p14:tracePt t="4180" x="3500438" y="3265488"/>
          <p14:tracePt t="4188" x="3463925" y="3265488"/>
          <p14:tracePt t="4196" x="3446463" y="3255963"/>
          <p14:tracePt t="4205" x="3409950" y="3255963"/>
          <p14:tracePt t="4212" x="3400425" y="3255963"/>
          <p14:tracePt t="4221" x="3354388" y="3255963"/>
          <p14:tracePt t="4228" x="3327400" y="3255963"/>
          <p14:tracePt t="4237" x="3273425" y="3255963"/>
          <p14:tracePt t="4244" x="3244850" y="3255963"/>
          <p14:tracePt t="4252" x="3190875" y="3255963"/>
          <p14:tracePt t="4260" x="3127375" y="3255963"/>
          <p14:tracePt t="4267" x="3071813" y="3273425"/>
          <p14:tracePt t="4276" x="3035300" y="3273425"/>
          <p14:tracePt t="4284" x="3008313" y="3282950"/>
          <p14:tracePt t="4292" x="2981325" y="3292475"/>
          <p14:tracePt t="4300" x="2935288" y="3302000"/>
          <p14:tracePt t="4307" x="2917825" y="3309938"/>
          <p14:tracePt t="4316" x="2898775" y="3319463"/>
          <p14:tracePt t="4324" x="2871788" y="3338513"/>
          <p14:tracePt t="4332" x="2844800" y="3355975"/>
          <p14:tracePt t="4341" x="2808288" y="3382963"/>
          <p14:tracePt t="4348" x="2789238" y="3382963"/>
          <p14:tracePt t="4357" x="2762250" y="3392488"/>
          <p14:tracePt t="4364" x="2716213" y="3402013"/>
          <p14:tracePt t="4372" x="2698750" y="3402013"/>
          <p14:tracePt t="4380" x="2679700" y="3402013"/>
          <p14:tracePt t="4396" x="2662238" y="3402013"/>
          <p14:tracePt t="4405" x="2652713" y="3402013"/>
          <p14:tracePt t="5205" x="2671763" y="3411538"/>
          <p14:tracePt t="5212" x="2698750" y="3429000"/>
          <p14:tracePt t="5221" x="2716213" y="3455988"/>
          <p14:tracePt t="5228" x="2752725" y="3465513"/>
          <p14:tracePt t="5238" x="2771775" y="3482975"/>
          <p14:tracePt t="5243" x="2789238" y="3502025"/>
          <p14:tracePt t="5251" x="2789238" y="3511550"/>
          <p14:tracePt t="5259" x="2808288" y="3529013"/>
          <p14:tracePt t="5275" x="2817813" y="3538538"/>
          <p14:tracePt t="5283" x="2825750" y="3538538"/>
          <p14:tracePt t="5299" x="2825750" y="3548063"/>
          <p14:tracePt t="5308" x="2825750" y="3556000"/>
          <p14:tracePt t="5324" x="2835275" y="3565525"/>
          <p14:tracePt t="5444" x="2835275" y="3592513"/>
          <p14:tracePt t="5453" x="2835275" y="3602038"/>
          <p14:tracePt t="5459" x="2835275" y="3621088"/>
          <p14:tracePt t="5467" x="2825750" y="3621088"/>
          <p14:tracePt t="5475" x="2825750" y="3638550"/>
          <p14:tracePt t="5483" x="2817813" y="3648075"/>
          <p14:tracePt t="5499" x="2798763" y="3675063"/>
          <p14:tracePt t="5508" x="2798763" y="3684588"/>
          <p14:tracePt t="5516" x="2789238" y="3694113"/>
          <p14:tracePt t="5540" x="2781300" y="3702050"/>
          <p14:tracePt t="5564" x="2771775" y="3711575"/>
          <p14:tracePt t="5580" x="2762250" y="3721100"/>
          <p14:tracePt t="5587" x="2752725" y="3730625"/>
          <p14:tracePt t="5619" x="2752725" y="3738563"/>
          <p14:tracePt t="5836" x="2744788" y="3748088"/>
          <p14:tracePt t="5844" x="2725738" y="3767138"/>
          <p14:tracePt t="5853" x="2708275" y="3775075"/>
          <p14:tracePt t="7572" x="2708275" y="3811588"/>
          <p14:tracePt t="7580" x="2708275" y="3848100"/>
          <p14:tracePt t="7587" x="2708275" y="3875088"/>
          <p14:tracePt t="7596" x="2708275" y="3903663"/>
          <p14:tracePt t="7605" x="2708275" y="3921125"/>
          <p14:tracePt t="7612" x="2708275" y="3930650"/>
          <p14:tracePt t="7621" x="2708275" y="3957638"/>
          <p14:tracePt t="7628" x="2708275" y="3967163"/>
          <p14:tracePt t="7637" x="2708275" y="3994150"/>
          <p14:tracePt t="7644" x="2708275" y="4003675"/>
          <p14:tracePt t="7651" x="2708275" y="4040188"/>
          <p14:tracePt t="7659" x="2708275" y="4049713"/>
          <p14:tracePt t="7675" x="2708275" y="4057650"/>
          <p14:tracePt t="7683" x="2708275" y="4076700"/>
          <p14:tracePt t="7716" x="2708275" y="4086225"/>
          <p14:tracePt t="7732" x="2708275" y="4094163"/>
          <p14:tracePt t="7739" x="2708275" y="4103688"/>
          <p14:tracePt t="7748" x="2708275" y="4113213"/>
          <p14:tracePt t="7764" x="2708275" y="4122738"/>
          <p14:tracePt t="7772" x="2708275" y="4130675"/>
          <p14:tracePt t="7796" x="2698750" y="4140200"/>
          <p14:tracePt t="7804" x="2698750" y="4159250"/>
          <p14:tracePt t="7828" x="2689225" y="4167188"/>
          <p14:tracePt t="7868" x="2679700" y="4176713"/>
          <p14:tracePt t="7916" x="2679700" y="4186238"/>
          <p14:tracePt t="7932" x="2671763" y="4195763"/>
          <p14:tracePt t="8060" x="2671763" y="4203700"/>
          <p14:tracePt t="8084" x="2671763" y="4213225"/>
          <p14:tracePt t="8092" x="2662238" y="4222750"/>
          <p14:tracePt t="8188" x="2662238" y="4232275"/>
          <p14:tracePt t="8204" x="2662238" y="4240213"/>
          <p14:tracePt t="8979" x="2662238" y="4259263"/>
          <p14:tracePt t="8987" x="2662238" y="4286250"/>
          <p14:tracePt t="8995" x="2662238" y="4340225"/>
          <p14:tracePt t="9003" x="2662238" y="4349750"/>
          <p14:tracePt t="9011" x="2662238" y="4376738"/>
          <p14:tracePt t="9019" x="2662238" y="4395788"/>
          <p14:tracePt t="9027" x="2662238" y="4405313"/>
          <p14:tracePt t="9035" x="2662238" y="4422775"/>
          <p14:tracePt t="9052" x="2662238" y="4432300"/>
          <p14:tracePt t="9060" x="2662238" y="4441825"/>
          <p14:tracePt t="9069" x="2662238" y="4459288"/>
          <p14:tracePt t="9076" x="2662238" y="4468813"/>
          <p14:tracePt t="9084" x="2662238" y="4478338"/>
          <p14:tracePt t="9092" x="2662238" y="4486275"/>
          <p14:tracePt t="9100" x="2662238" y="4495800"/>
          <p14:tracePt t="9116" x="2662238" y="4505325"/>
          <p14:tracePt t="9124" x="2662238" y="4514850"/>
          <p14:tracePt t="9132" x="2662238" y="4522788"/>
          <p14:tracePt t="9140" x="2662238" y="4541838"/>
          <p14:tracePt t="9149" x="2662238" y="4551363"/>
          <p14:tracePt t="9164" x="2662238" y="4559300"/>
          <p14:tracePt t="9172" x="2662238" y="4578350"/>
          <p14:tracePt t="9181" x="2662238" y="4587875"/>
          <p14:tracePt t="9189" x="2662238" y="4605338"/>
          <p14:tracePt t="9206" x="2662238" y="4624388"/>
          <p14:tracePt t="9212" x="2662238" y="4632325"/>
          <p14:tracePt t="9413" x="2662238" y="4660900"/>
          <p14:tracePt t="9428" x="2662238" y="4668838"/>
          <p14:tracePt t="9452" x="2662238" y="4678363"/>
          <p14:tracePt t="10284" x="2662238" y="4705350"/>
          <p14:tracePt t="10292" x="2689225" y="4751388"/>
          <p14:tracePt t="10300" x="2735263" y="4797425"/>
          <p14:tracePt t="10308" x="2762250" y="4833938"/>
          <p14:tracePt t="10316" x="2789238" y="4851400"/>
          <p14:tracePt t="10324" x="2789238" y="4860925"/>
          <p14:tracePt t="10332" x="2789238" y="4870450"/>
          <p14:tracePt t="10340" x="2798763" y="4878388"/>
          <p14:tracePt t="10380" x="2808288" y="4887913"/>
          <p14:tracePt t="10404" x="2817813" y="4897438"/>
          <p14:tracePt t="10420" x="2825750" y="4906963"/>
          <p14:tracePt t="10437" x="2825750" y="4914900"/>
          <p14:tracePt t="10444" x="2835275" y="4924425"/>
          <p14:tracePt t="10460" x="2844800" y="4924425"/>
          <p14:tracePt t="10508" x="2844800" y="4943475"/>
          <p14:tracePt t="10572" x="2844800" y="4951413"/>
          <p14:tracePt t="10588" x="2844800" y="4960938"/>
          <p14:tracePt t="10596" x="2844800" y="4970463"/>
          <p14:tracePt t="10603" x="2844800" y="4987925"/>
          <p14:tracePt t="10612" x="2844800" y="5006975"/>
          <p14:tracePt t="10622" x="2844800" y="5033963"/>
          <p14:tracePt t="10628" x="2844800" y="5053013"/>
          <p14:tracePt t="10637" x="2844800" y="5060950"/>
          <p14:tracePt t="10644" x="2844800" y="5080000"/>
          <p14:tracePt t="10652" x="2844800" y="5089525"/>
          <p14:tracePt t="10660" x="2844800" y="5116513"/>
          <p14:tracePt t="10668" x="2844800" y="5126038"/>
          <p14:tracePt t="10676" x="2844800" y="5133975"/>
          <p14:tracePt t="10684" x="2835275" y="5153025"/>
          <p14:tracePt t="10692" x="2835275" y="5160963"/>
          <p14:tracePt t="10700" x="2825750" y="5170488"/>
          <p14:tracePt t="10732" x="2825750" y="5180013"/>
          <p14:tracePt t="10748" x="2817813" y="5189538"/>
          <p14:tracePt t="11892" x="2817813" y="5216525"/>
          <p14:tracePt t="11900" x="2817813" y="5253038"/>
          <p14:tracePt t="11908" x="2817813" y="5307013"/>
          <p14:tracePt t="11916" x="2817813" y="5353050"/>
          <p14:tracePt t="11924" x="2817813" y="5380038"/>
          <p14:tracePt t="11932" x="2817813" y="5408613"/>
          <p14:tracePt t="11940" x="2817813" y="5416550"/>
          <p14:tracePt t="11948" x="2817813" y="5426075"/>
          <p14:tracePt t="11957" x="2817813" y="5445125"/>
          <p14:tracePt t="11964" x="2817813" y="5453063"/>
          <p14:tracePt t="12307" x="2817813" y="5462588"/>
          <p14:tracePt t="12348" x="2817813" y="5489575"/>
          <p14:tracePt t="12363" x="2808288" y="5535613"/>
          <p14:tracePt t="12372" x="2808288" y="5545138"/>
          <p14:tracePt t="12380" x="2798763" y="5562600"/>
          <p14:tracePt t="12387" x="2789238" y="5572125"/>
          <p14:tracePt t="12396" x="2781300" y="5572125"/>
          <p14:tracePt t="12404" x="2781300" y="5581650"/>
          <p14:tracePt t="12412" x="2781300" y="5589588"/>
          <p14:tracePt t="12428" x="2771775" y="5599113"/>
          <p14:tracePt t="12437" x="2771775" y="5626100"/>
          <p14:tracePt t="12444" x="2771775" y="5635625"/>
          <p14:tracePt t="12452" x="2771775" y="5645150"/>
          <p14:tracePt t="12476" x="2771775" y="5654675"/>
          <p14:tracePt t="12995" x="2771775" y="5662613"/>
          <p14:tracePt t="13003" x="2771775" y="5699125"/>
          <p14:tracePt t="13011" x="2771775" y="5718175"/>
          <p14:tracePt t="13019" x="2771775" y="5727700"/>
          <p14:tracePt t="13027" x="2771775" y="5745163"/>
          <p14:tracePt t="13036" x="2771775" y="5754688"/>
          <p14:tracePt t="13060" x="2771775" y="5764213"/>
          <p14:tracePt t="13076" x="2744788" y="5791200"/>
          <p14:tracePt t="13084" x="2735263" y="5791200"/>
          <p14:tracePt t="13092" x="2708275" y="5791200"/>
          <p14:tracePt t="13100" x="2689225" y="5791200"/>
          <p14:tracePt t="13108" x="2679700" y="5791200"/>
          <p14:tracePt t="13116" x="2662238" y="5791200"/>
          <p14:tracePt t="13124" x="2652713" y="5791200"/>
          <p14:tracePt t="13132" x="2625725" y="5791200"/>
          <p14:tracePt t="13140" x="2616200" y="5791200"/>
          <p14:tracePt t="13148" x="2606675" y="5791200"/>
          <p14:tracePt t="13156" x="2598738" y="5791200"/>
          <p14:tracePt t="13164" x="2570163" y="5781675"/>
          <p14:tracePt t="13171" x="2562225" y="5745163"/>
          <p14:tracePt t="13180" x="2543175" y="5672138"/>
          <p14:tracePt t="13188" x="2498725" y="5581650"/>
          <p14:tracePt t="13195" x="2470150" y="5499100"/>
          <p14:tracePt t="13203" x="2433638" y="5416550"/>
          <p14:tracePt t="13211" x="2397125" y="5289550"/>
          <p14:tracePt t="13219" x="2343150" y="5207000"/>
          <p14:tracePt t="13227" x="2333625" y="5097463"/>
          <p14:tracePt t="13235" x="2297113" y="5016500"/>
          <p14:tracePt t="13243" x="2270125" y="4914900"/>
          <p14:tracePt t="13251" x="2233613" y="4787900"/>
          <p14:tracePt t="13259" x="2233613" y="4741863"/>
          <p14:tracePt t="13267" x="2233613" y="4678363"/>
          <p14:tracePt t="13275" x="2233613" y="4605338"/>
          <p14:tracePt t="13283" x="2233613" y="4514850"/>
          <p14:tracePt t="13291" x="2233613" y="4422775"/>
          <p14:tracePt t="13299" x="2233613" y="4303713"/>
          <p14:tracePt t="13307" x="2270125" y="4213225"/>
          <p14:tracePt t="13315" x="2297113" y="4094163"/>
          <p14:tracePt t="13324" x="2324100" y="4021138"/>
          <p14:tracePt t="13330" x="2360613" y="3921125"/>
          <p14:tracePt t="13339" x="2379663" y="3830638"/>
          <p14:tracePt t="13347" x="2406650" y="3767138"/>
          <p14:tracePt t="13355" x="2443163" y="3684588"/>
          <p14:tracePt t="13363" x="2443163" y="3648075"/>
          <p14:tracePt t="13371" x="2489200" y="3611563"/>
          <p14:tracePt t="13378" x="2498725" y="3584575"/>
          <p14:tracePt t="13387" x="2525713" y="3511550"/>
          <p14:tracePt t="13395" x="2543175" y="3465513"/>
          <p14:tracePt t="13403" x="2570163" y="3419475"/>
          <p14:tracePt t="13411" x="2579688" y="3382963"/>
          <p14:tracePt t="13419" x="2598738" y="3328988"/>
          <p14:tracePt t="13427" x="2679700" y="3292475"/>
          <p14:tracePt t="13436" x="2698750" y="3255963"/>
          <p14:tracePt t="13443" x="2752725" y="3209925"/>
          <p14:tracePt t="13451" x="2789238" y="3146425"/>
          <p14:tracePt t="13459" x="2852738" y="3082925"/>
          <p14:tracePt t="13467" x="2889250" y="3046413"/>
          <p14:tracePt t="13476" x="2925763" y="2982913"/>
          <p14:tracePt t="13483" x="2954338" y="2954338"/>
          <p14:tracePt t="13491" x="3008313" y="2900363"/>
          <p14:tracePt t="13499" x="3035300" y="2873375"/>
          <p14:tracePt t="13507" x="3054350" y="2854325"/>
          <p14:tracePt t="13515" x="3071813" y="2844800"/>
          <p14:tracePt t="13523" x="3090863" y="2827338"/>
          <p14:tracePt t="13555" x="3090863" y="2844800"/>
          <p14:tracePt t="13563" x="3127375" y="2873375"/>
          <p14:tracePt t="13571" x="3144838" y="2890838"/>
          <p14:tracePt t="13580" x="3171825" y="2917825"/>
          <p14:tracePt t="13588" x="3236913" y="2954338"/>
          <p14:tracePt t="13596" x="3273425" y="2990850"/>
          <p14:tracePt t="13605" x="3309938" y="3054350"/>
          <p14:tracePt t="13612" x="3373438" y="3119438"/>
          <p14:tracePt t="13621" x="3400425" y="3163888"/>
          <p14:tracePt t="13628" x="3427413" y="3200400"/>
          <p14:tracePt t="13637" x="3463925" y="3246438"/>
          <p14:tracePt t="13644" x="3490913" y="3273425"/>
          <p14:tracePt t="13654" x="3509963" y="3292475"/>
          <p14:tracePt t="13660" x="3527425" y="3302000"/>
          <p14:tracePt t="13668" x="3546475" y="3328988"/>
          <p14:tracePt t="13676" x="3556000" y="3328988"/>
          <p14:tracePt t="13684" x="3556000" y="3346450"/>
          <p14:tracePt t="13692" x="3573463" y="3365500"/>
          <p14:tracePt t="13700" x="3582988" y="3375025"/>
          <p14:tracePt t="13708" x="3592513" y="3402013"/>
          <p14:tracePt t="13716" x="3592513" y="3419475"/>
          <p14:tracePt t="13724" x="3592513" y="3465513"/>
          <p14:tracePt t="13732" x="3609975" y="3482975"/>
          <p14:tracePt t="13740" x="3619500" y="3502025"/>
          <p14:tracePt t="13748" x="3629025" y="3556000"/>
          <p14:tracePt t="13758" x="3629025" y="3611563"/>
          <p14:tracePt t="13764" x="3629025" y="3657600"/>
          <p14:tracePt t="13773" x="3636963" y="3711575"/>
          <p14:tracePt t="13780" x="3636963" y="3738563"/>
          <p14:tracePt t="13789" x="3656013" y="3794125"/>
          <p14:tracePt t="13796" x="3656013" y="3848100"/>
          <p14:tracePt t="13805" x="3656013" y="3911600"/>
          <p14:tracePt t="13812" x="3673475" y="3930650"/>
          <p14:tracePt t="13821" x="3673475" y="3957638"/>
          <p14:tracePt t="13828" x="3673475" y="4013200"/>
          <p14:tracePt t="13838" x="3683000" y="4067175"/>
          <p14:tracePt t="13844" x="3683000" y="4130675"/>
          <p14:tracePt t="13854" x="3692525" y="4186238"/>
          <p14:tracePt t="13860" x="3709988" y="4249738"/>
          <p14:tracePt t="13868" x="3709988" y="4303713"/>
          <p14:tracePt t="13876" x="3719513" y="4340225"/>
          <p14:tracePt t="13884" x="3729038" y="4386263"/>
          <p14:tracePt t="13892" x="3729038" y="4441825"/>
          <p14:tracePt t="13900" x="3729038" y="4459288"/>
          <p14:tracePt t="13908" x="3729038" y="4514850"/>
          <p14:tracePt t="13916" x="3729038" y="4568825"/>
          <p14:tracePt t="13924" x="3729038" y="4632325"/>
          <p14:tracePt t="13932" x="3729038" y="4660900"/>
          <p14:tracePt t="13940" x="3729038" y="4714875"/>
          <p14:tracePt t="13948" x="3729038" y="4751388"/>
          <p14:tracePt t="13973" x="3738563" y="4860925"/>
          <p14:tracePt t="13980" x="3738563" y="4906963"/>
          <p14:tracePt t="13989" x="3738563" y="4924425"/>
          <p14:tracePt t="13996" x="3738563" y="4979988"/>
          <p14:tracePt t="14003" x="3738563" y="5006975"/>
          <p14:tracePt t="14011" x="3729038" y="5060950"/>
          <p14:tracePt t="14019" x="3729038" y="5080000"/>
          <p14:tracePt t="14027" x="3709988" y="5126038"/>
          <p14:tracePt t="14035" x="3702050" y="5143500"/>
          <p14:tracePt t="14043" x="3702050" y="5170488"/>
          <p14:tracePt t="14051" x="3673475" y="5207000"/>
          <p14:tracePt t="14059" x="3665538" y="5233988"/>
          <p14:tracePt t="14067" x="3656013" y="5289550"/>
          <p14:tracePt t="14075" x="3600450" y="5372100"/>
          <p14:tracePt t="14083" x="3556000" y="5435600"/>
          <p14:tracePt t="14092" x="3536950" y="5445125"/>
          <p14:tracePt t="14100" x="3490913" y="5508625"/>
          <p14:tracePt t="14108" x="3436938" y="5572125"/>
          <p14:tracePt t="14116" x="3427413" y="5599113"/>
          <p14:tracePt t="14124" x="3390900" y="5662613"/>
          <p14:tracePt t="14132" x="3354388" y="5708650"/>
          <p14:tracePt t="14140" x="3336925" y="5735638"/>
          <p14:tracePt t="14148" x="3309938" y="5772150"/>
          <p14:tracePt t="14157" x="3254375" y="5818188"/>
          <p14:tracePt t="14164" x="3236913" y="5854700"/>
          <p14:tracePt t="14173" x="3208338" y="5873750"/>
          <p14:tracePt t="14180" x="3200400" y="5881688"/>
          <p14:tracePt t="14187" x="3190875" y="5881688"/>
          <p14:tracePt t="14204" x="3171825" y="5900738"/>
          <p14:tracePt t="14379" x="3100388" y="5937250"/>
          <p14:tracePt t="14387" x="3017838" y="5983288"/>
          <p14:tracePt t="14396" x="2954338" y="6010275"/>
          <p14:tracePt t="14404" x="2844800" y="6064250"/>
          <p14:tracePt t="14412" x="2744788" y="6100763"/>
          <p14:tracePt t="14420" x="2643188" y="6137275"/>
          <p14:tracePt t="14428" x="2552700" y="6146800"/>
          <p14:tracePt t="14437" x="2470150" y="6173788"/>
          <p14:tracePt t="14444" x="2433638" y="6192838"/>
          <p14:tracePt t="14453" x="2370138" y="6210300"/>
          <p14:tracePt t="14460" x="2360613" y="6210300"/>
          <p14:tracePt t="14468" x="2343150" y="6210300"/>
          <p14:tracePt t="14476" x="2333625" y="6210300"/>
          <p14:tracePt t="14732" x="2370138" y="6127750"/>
          <p14:tracePt t="14740" x="2416175" y="6091238"/>
          <p14:tracePt t="14748" x="2479675" y="6010275"/>
          <p14:tracePt t="14756" x="2516188" y="5973763"/>
          <p14:tracePt t="14764" x="2562225" y="5927725"/>
          <p14:tracePt t="14774" x="2598738" y="5910263"/>
          <p14:tracePt t="14780" x="2598738" y="5900738"/>
          <p14:tracePt t="14787" x="2598738" y="5891213"/>
          <p14:tracePt t="14796" x="2606675" y="5873750"/>
          <p14:tracePt t="14804" x="2606675" y="5864225"/>
          <p14:tracePt t="14821" x="2606675" y="5854700"/>
          <p14:tracePt t="14828" x="2625725" y="5837238"/>
          <p14:tracePt t="14852" x="2625725" y="5818188"/>
          <p14:tracePt t="14932" x="2625725" y="5808663"/>
          <p14:tracePt t="15308" x="2689225" y="5764213"/>
          <p14:tracePt t="15316" x="2808288" y="5735638"/>
          <p14:tracePt t="15324" x="2871788" y="5699125"/>
          <p14:tracePt t="15332" x="2935288" y="5672138"/>
          <p14:tracePt t="15339" x="2990850" y="5662613"/>
          <p14:tracePt t="15348" x="3054350" y="5635625"/>
          <p14:tracePt t="15356" x="3100388" y="5618163"/>
          <p14:tracePt t="15364" x="3127375" y="5599113"/>
          <p14:tracePt t="15380" x="3136900" y="5599113"/>
          <p14:tracePt t="15389" x="3144838" y="5589588"/>
          <p14:tracePt t="15611" x="3154363" y="5589588"/>
          <p14:tracePt t="15724" x="3163888" y="5589588"/>
          <p14:tracePt t="15812" x="3217863" y="5589588"/>
          <p14:tracePt t="15820" x="3309938" y="5581650"/>
          <p14:tracePt t="15828" x="3409950" y="5554663"/>
          <p14:tracePt t="15836" x="3490913" y="5499100"/>
          <p14:tracePt t="15844" x="3600450" y="5472113"/>
          <p14:tracePt t="15853" x="3702050" y="5426075"/>
          <p14:tracePt t="15860" x="3783013" y="5389563"/>
          <p14:tracePt t="15868" x="3875088" y="5343525"/>
          <p14:tracePt t="15876" x="3919538" y="5335588"/>
          <p14:tracePt t="15884" x="3938588" y="5316538"/>
          <p14:tracePt t="15892" x="3956050" y="5307013"/>
          <p14:tracePt t="15908" x="3965575" y="5307013"/>
          <p14:tracePt t="15964" x="3975100" y="5299075"/>
          <p14:tracePt t="16060" x="3984625" y="5280025"/>
          <p14:tracePt t="16068" x="3992563" y="5270500"/>
          <p14:tracePt t="16076" x="4021138" y="5243513"/>
          <p14:tracePt t="16092" x="4038600" y="5226050"/>
          <p14:tracePt t="16100" x="4084638" y="5207000"/>
          <p14:tracePt t="16108" x="4138613" y="5197475"/>
          <p14:tracePt t="16116" x="4238625" y="5153025"/>
          <p14:tracePt t="16124" x="4294188" y="5143500"/>
          <p14:tracePt t="16132" x="4348163" y="5080000"/>
          <p14:tracePt t="16140" x="4430713" y="5033963"/>
          <p14:tracePt t="16148" x="4521200" y="5006975"/>
          <p14:tracePt t="16157" x="4676775" y="4943475"/>
          <p14:tracePt t="16164" x="4813300" y="4870450"/>
          <p14:tracePt t="16173" x="4922838" y="4841875"/>
          <p14:tracePt t="16180" x="5022850" y="4787900"/>
          <p14:tracePt t="16188" x="5159375" y="4724400"/>
          <p14:tracePt t="16196" x="5268913" y="4668838"/>
          <p14:tracePt t="16204" x="5405438" y="4641850"/>
          <p14:tracePt t="16212" x="5534025" y="4595813"/>
          <p14:tracePt t="16221" x="5653088" y="4568825"/>
          <p14:tracePt t="16228" x="5761038" y="4551363"/>
          <p14:tracePt t="16237" x="5853113" y="4522788"/>
          <p14:tracePt t="16244" x="5916613" y="4514850"/>
          <p14:tracePt t="16253" x="5953125" y="4514850"/>
          <p14:tracePt t="16260" x="5999163" y="4505325"/>
          <p14:tracePt t="16268" x="6016625" y="4495800"/>
          <p14:tracePt t="16292" x="6043613" y="4486275"/>
          <p14:tracePt t="16300" x="6043613" y="4478338"/>
          <p14:tracePt t="16308" x="6062663" y="4449763"/>
          <p14:tracePt t="16316" x="6072188" y="4432300"/>
          <p14:tracePt t="16324" x="6108700" y="4413250"/>
          <p14:tracePt t="16332" x="6135688" y="4413250"/>
          <p14:tracePt t="16340" x="6162675" y="4405313"/>
          <p14:tracePt t="16348" x="6208713" y="4376738"/>
          <p14:tracePt t="16364" x="6254750" y="4376738"/>
          <p14:tracePt t="16372" x="6262688" y="4376738"/>
          <p14:tracePt t="16388" x="6281738" y="4376738"/>
          <p14:tracePt t="16412" x="6291263" y="4376738"/>
          <p14:tracePt t="16421" x="6299200" y="4376738"/>
          <p14:tracePt t="16438" x="6308725" y="4376738"/>
          <p14:tracePt t="16444" x="6326188" y="4376738"/>
          <p14:tracePt t="16460" x="6335713" y="4376738"/>
          <p14:tracePt t="16492" x="6362700" y="4359275"/>
          <p14:tracePt t="16500" x="6381750" y="4349750"/>
          <p14:tracePt t="16508" x="6427788" y="4322763"/>
          <p14:tracePt t="16516" x="6445250" y="4313238"/>
          <p14:tracePt t="16524" x="6508750" y="4286250"/>
          <p14:tracePt t="16532" x="6537325" y="4268788"/>
          <p14:tracePt t="16541" x="6591300" y="4240213"/>
          <p14:tracePt t="16548" x="6637338" y="4222750"/>
          <p14:tracePt t="16557" x="6700838" y="4203700"/>
          <p14:tracePt t="16564" x="6727825" y="4186238"/>
          <p14:tracePt t="16573" x="6764338" y="4186238"/>
          <p14:tracePt t="16580" x="6800850" y="4149725"/>
          <p14:tracePt t="16590" x="6827838" y="4140200"/>
          <p14:tracePt t="16652" x="6846888" y="4140200"/>
          <p14:tracePt t="16660" x="6864350" y="4140200"/>
          <p14:tracePt t="16668" x="6892925" y="4140200"/>
          <p14:tracePt t="16676" x="6929438" y="4113213"/>
          <p14:tracePt t="16684" x="6964363" y="4113213"/>
          <p14:tracePt t="16692" x="7010400" y="4113213"/>
          <p14:tracePt t="16700" x="7065963" y="4113213"/>
          <p14:tracePt t="16708" x="7119938" y="4113213"/>
          <p14:tracePt t="16716" x="7175500" y="4113213"/>
          <p14:tracePt t="16724" x="7248525" y="4122738"/>
          <p14:tracePt t="16732" x="7312025" y="4130675"/>
          <p14:tracePt t="16740" x="7366000" y="4130675"/>
          <p14:tracePt t="16748" x="7448550" y="4140200"/>
          <p14:tracePt t="16757" x="7502525" y="4167188"/>
          <p14:tracePt t="16764" x="7558088" y="4167188"/>
          <p14:tracePt t="16774" x="7602538" y="4167188"/>
          <p14:tracePt t="16780" x="7639050" y="4167188"/>
          <p14:tracePt t="16788" x="7685088" y="4167188"/>
          <p14:tracePt t="16796" x="7704138" y="4167188"/>
          <p14:tracePt t="16804" x="7740650" y="4167188"/>
          <p14:tracePt t="16813" x="7758113" y="4167188"/>
          <p14:tracePt t="16821" x="7804150" y="4167188"/>
          <p14:tracePt t="16828" x="7840663" y="4167188"/>
          <p14:tracePt t="16837" x="7858125" y="4167188"/>
          <p14:tracePt t="16844" x="7904163" y="4167188"/>
          <p14:tracePt t="16854" x="7931150" y="4167188"/>
          <p14:tracePt t="16861" x="7950200" y="4159250"/>
          <p14:tracePt t="16869" x="7977188" y="4159250"/>
          <p14:tracePt t="16876" x="7994650" y="4149725"/>
          <p14:tracePt t="16884" x="8004175" y="4149725"/>
          <p14:tracePt t="16892" x="8031163" y="4149725"/>
          <p14:tracePt t="16900" x="8040688" y="4149725"/>
          <p14:tracePt t="16908" x="8059738" y="4130675"/>
          <p14:tracePt t="16916" x="8067675" y="4130675"/>
          <p14:tracePt t="16924" x="8077200" y="4122738"/>
          <p14:tracePt t="16940" x="8086725" y="4113213"/>
          <p14:tracePt t="17044" x="8104188" y="4113213"/>
          <p14:tracePt t="17054" x="8123238" y="4094163"/>
          <p14:tracePt t="17060" x="8150225" y="4076700"/>
          <p14:tracePt t="17068" x="8150225" y="4067175"/>
          <p14:tracePt t="17076" x="8177213" y="4040188"/>
          <p14:tracePt t="17084" x="8232775" y="4003675"/>
          <p14:tracePt t="17092" x="8269288" y="3957638"/>
          <p14:tracePt t="17100" x="8296275" y="3940175"/>
          <p14:tracePt t="17108" x="8323263" y="3903663"/>
          <p14:tracePt t="17116" x="8378825" y="3857625"/>
          <p14:tracePt t="17124" x="8396288" y="3840163"/>
          <p14:tracePt t="17132" x="8442325" y="3794125"/>
          <p14:tracePt t="17140" x="8469313" y="3775075"/>
          <p14:tracePt t="17148" x="8496300" y="3748088"/>
          <p14:tracePt t="17156" x="8515350" y="3730625"/>
          <p14:tracePt t="17164" x="8532813" y="3711575"/>
          <p14:tracePt t="17173" x="8542338" y="3702050"/>
          <p14:tracePt t="17180" x="8542338" y="3694113"/>
          <p14:tracePt t="17196" x="8551863" y="3694113"/>
          <p14:tracePt t="17212" x="8569325" y="3694113"/>
          <p14:tracePt t="17221" x="8578850" y="3684588"/>
          <p14:tracePt t="17237" x="8588375" y="3675063"/>
          <p14:tracePt t="17244" x="8596313" y="3665538"/>
          <p14:tracePt t="17268" x="8632825" y="3657600"/>
          <p14:tracePt t="17276" x="8642350" y="3657600"/>
          <p14:tracePt t="17284" x="8651875" y="3657600"/>
          <p14:tracePt t="17292" x="8688388" y="3657600"/>
          <p14:tracePt t="17300" x="8724900" y="3648075"/>
          <p14:tracePt t="17308" x="8770938" y="3648075"/>
          <p14:tracePt t="17316" x="8834438" y="3648075"/>
          <p14:tracePt t="17324" x="8907463" y="3648075"/>
          <p14:tracePt t="17332" x="8970963" y="3648075"/>
          <p14:tracePt t="17340" x="9080500" y="364807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a:xfrm>
            <a:off x="457200" y="31668"/>
            <a:ext cx="8229600" cy="1143000"/>
          </a:xfrm>
        </p:spPr>
        <p:txBody>
          <a:bodyPr/>
          <a:lstStyle/>
          <a:p>
            <a:pPr eaLnBrk="1" hangingPunct="1"/>
            <a:r>
              <a:rPr lang="ja-JP" altLang="en-US" dirty="0"/>
              <a:t>実際はどうなっているか？</a:t>
            </a:r>
          </a:p>
        </p:txBody>
      </p:sp>
      <p:sp>
        <p:nvSpPr>
          <p:cNvPr id="4" name="円/楕円 3"/>
          <p:cNvSpPr/>
          <p:nvPr/>
        </p:nvSpPr>
        <p:spPr>
          <a:xfrm>
            <a:off x="3600238" y="1160411"/>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CPU</a:t>
            </a:r>
            <a:endParaRPr lang="ja-JP" altLang="en-US" dirty="0"/>
          </a:p>
        </p:txBody>
      </p:sp>
      <p:sp>
        <p:nvSpPr>
          <p:cNvPr id="5" name="正方形/長方形 4"/>
          <p:cNvSpPr/>
          <p:nvPr/>
        </p:nvSpPr>
        <p:spPr>
          <a:xfrm>
            <a:off x="3706763" y="3573413"/>
            <a:ext cx="1368425" cy="863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North</a:t>
            </a:r>
          </a:p>
          <a:p>
            <a:pPr algn="ctr" eaLnBrk="1" hangingPunct="1">
              <a:defRPr/>
            </a:pPr>
            <a:r>
              <a:rPr lang="en-US" altLang="ja-JP" dirty="0"/>
              <a:t>Bridge</a:t>
            </a:r>
            <a:endParaRPr lang="ja-JP" altLang="en-US" dirty="0"/>
          </a:p>
        </p:txBody>
      </p:sp>
      <p:sp>
        <p:nvSpPr>
          <p:cNvPr id="6" name="上下矢印 5"/>
          <p:cNvSpPr/>
          <p:nvPr/>
        </p:nvSpPr>
        <p:spPr>
          <a:xfrm>
            <a:off x="4211588" y="3068588"/>
            <a:ext cx="287338" cy="504825"/>
          </a:xfrm>
          <a:prstGeom prst="up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上下矢印 6"/>
          <p:cNvSpPr/>
          <p:nvPr/>
        </p:nvSpPr>
        <p:spPr>
          <a:xfrm>
            <a:off x="4211588" y="4451301"/>
            <a:ext cx="287338" cy="504825"/>
          </a:xfrm>
          <a:prstGeom prst="up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 name="正方形/長方形 7"/>
          <p:cNvSpPr/>
          <p:nvPr/>
        </p:nvSpPr>
        <p:spPr>
          <a:xfrm>
            <a:off x="3706763" y="4940251"/>
            <a:ext cx="1368425" cy="86518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South</a:t>
            </a:r>
          </a:p>
          <a:p>
            <a:pPr algn="ctr" eaLnBrk="1" hangingPunct="1">
              <a:defRPr/>
            </a:pPr>
            <a:r>
              <a:rPr lang="en-US" altLang="ja-JP" dirty="0"/>
              <a:t>Bridge</a:t>
            </a:r>
            <a:endParaRPr lang="ja-JP" altLang="en-US" dirty="0"/>
          </a:p>
        </p:txBody>
      </p:sp>
      <p:sp>
        <p:nvSpPr>
          <p:cNvPr id="10" name="左右矢印 9"/>
          <p:cNvSpPr/>
          <p:nvPr/>
        </p:nvSpPr>
        <p:spPr>
          <a:xfrm>
            <a:off x="2914601" y="3860751"/>
            <a:ext cx="792162" cy="2873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左右矢印 10"/>
          <p:cNvSpPr/>
          <p:nvPr/>
        </p:nvSpPr>
        <p:spPr>
          <a:xfrm>
            <a:off x="5075188" y="3843288"/>
            <a:ext cx="792163" cy="2889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左右矢印 11"/>
          <p:cNvSpPr/>
          <p:nvPr/>
        </p:nvSpPr>
        <p:spPr>
          <a:xfrm>
            <a:off x="5075188" y="5211713"/>
            <a:ext cx="792163" cy="2873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左右矢印 12"/>
          <p:cNvSpPr/>
          <p:nvPr/>
        </p:nvSpPr>
        <p:spPr>
          <a:xfrm>
            <a:off x="2914601" y="5229176"/>
            <a:ext cx="792162" cy="2873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正方形/長方形 13"/>
          <p:cNvSpPr/>
          <p:nvPr/>
        </p:nvSpPr>
        <p:spPr>
          <a:xfrm>
            <a:off x="1763663" y="3573413"/>
            <a:ext cx="1150938" cy="8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Graphics</a:t>
            </a:r>
            <a:endParaRPr lang="ja-JP" altLang="en-US" dirty="0"/>
          </a:p>
        </p:txBody>
      </p:sp>
      <p:sp>
        <p:nvSpPr>
          <p:cNvPr id="15" name="正方形/長方形 14"/>
          <p:cNvSpPr/>
          <p:nvPr/>
        </p:nvSpPr>
        <p:spPr>
          <a:xfrm>
            <a:off x="5900688" y="3573413"/>
            <a:ext cx="1152525" cy="8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DRAM</a:t>
            </a:r>
            <a:endParaRPr lang="ja-JP" altLang="en-US" dirty="0"/>
          </a:p>
        </p:txBody>
      </p:sp>
      <p:sp>
        <p:nvSpPr>
          <p:cNvPr id="16" name="正方形/長方形 15"/>
          <p:cNvSpPr/>
          <p:nvPr/>
        </p:nvSpPr>
        <p:spPr>
          <a:xfrm>
            <a:off x="5916563" y="4956126"/>
            <a:ext cx="1152525" cy="376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USB</a:t>
            </a:r>
            <a:endParaRPr lang="ja-JP" altLang="en-US" dirty="0"/>
          </a:p>
        </p:txBody>
      </p:sp>
      <p:sp>
        <p:nvSpPr>
          <p:cNvPr id="17" name="正方形/長方形 16"/>
          <p:cNvSpPr/>
          <p:nvPr/>
        </p:nvSpPr>
        <p:spPr>
          <a:xfrm>
            <a:off x="5916563" y="5373638"/>
            <a:ext cx="1152525" cy="37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Ether</a:t>
            </a:r>
            <a:endParaRPr lang="ja-JP" altLang="en-US" dirty="0"/>
          </a:p>
        </p:txBody>
      </p:sp>
      <p:sp>
        <p:nvSpPr>
          <p:cNvPr id="18" name="正方形/長方形 17"/>
          <p:cNvSpPr/>
          <p:nvPr/>
        </p:nvSpPr>
        <p:spPr>
          <a:xfrm>
            <a:off x="5916563" y="5789563"/>
            <a:ext cx="1319213" cy="376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Legacy I/O</a:t>
            </a:r>
            <a:endParaRPr lang="ja-JP" altLang="en-US" dirty="0"/>
          </a:p>
        </p:txBody>
      </p:sp>
      <p:sp>
        <p:nvSpPr>
          <p:cNvPr id="10257" name="テキスト ボックス 19"/>
          <p:cNvSpPr txBox="1">
            <a:spLocks noChangeArrowheads="1"/>
          </p:cNvSpPr>
          <p:nvPr/>
        </p:nvSpPr>
        <p:spPr bwMode="auto">
          <a:xfrm>
            <a:off x="1017538" y="5219651"/>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PCI/PCIexpress</a:t>
            </a:r>
            <a:endParaRPr lang="ja-JP" altLang="en-US"/>
          </a:p>
        </p:txBody>
      </p:sp>
      <p:sp>
        <p:nvSpPr>
          <p:cNvPr id="10259" name="テキスト ボックス 21"/>
          <p:cNvSpPr txBox="1">
            <a:spLocks noChangeArrowheads="1"/>
          </p:cNvSpPr>
          <p:nvPr/>
        </p:nvSpPr>
        <p:spPr bwMode="auto">
          <a:xfrm>
            <a:off x="4859288" y="3197176"/>
            <a:ext cx="263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Memory Controller HUB</a:t>
            </a:r>
            <a:endParaRPr lang="ja-JP" altLang="en-US"/>
          </a:p>
        </p:txBody>
      </p:sp>
      <p:sp>
        <p:nvSpPr>
          <p:cNvPr id="10260" name="テキスト ボックス 22"/>
          <p:cNvSpPr txBox="1">
            <a:spLocks noChangeArrowheads="1"/>
          </p:cNvSpPr>
          <p:nvPr/>
        </p:nvSpPr>
        <p:spPr bwMode="auto">
          <a:xfrm>
            <a:off x="5003751" y="4537026"/>
            <a:ext cx="210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I/O Controller HUB</a:t>
            </a:r>
            <a:endParaRPr lang="ja-JP" altLang="en-US"/>
          </a:p>
        </p:txBody>
      </p:sp>
      <p:sp>
        <p:nvSpPr>
          <p:cNvPr id="2" name="正方形/長方形 1">
            <a:extLst>
              <a:ext uri="{FF2B5EF4-FFF2-40B4-BE49-F238E27FC236}">
                <a16:creationId xmlns:a16="http://schemas.microsoft.com/office/drawing/2014/main" id="{84D2633F-CAC0-43DF-A6AB-7F04F4B76EB8}"/>
              </a:ext>
            </a:extLst>
          </p:cNvPr>
          <p:cNvSpPr/>
          <p:nvPr/>
        </p:nvSpPr>
        <p:spPr>
          <a:xfrm>
            <a:off x="3960440" y="1829462"/>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sp>
        <p:nvSpPr>
          <p:cNvPr id="22" name="正方形/長方形 21">
            <a:extLst>
              <a:ext uri="{FF2B5EF4-FFF2-40B4-BE49-F238E27FC236}">
                <a16:creationId xmlns:a16="http://schemas.microsoft.com/office/drawing/2014/main" id="{7793E9E6-9407-4C90-85DE-278D6117FCE9}"/>
              </a:ext>
            </a:extLst>
          </p:cNvPr>
          <p:cNvSpPr/>
          <p:nvPr/>
        </p:nvSpPr>
        <p:spPr>
          <a:xfrm>
            <a:off x="3743908" y="2055710"/>
            <a:ext cx="1368424" cy="397697"/>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L2</a:t>
            </a:r>
            <a:endParaRPr kumimoji="1" lang="ja-JP" altLang="en-US" dirty="0"/>
          </a:p>
        </p:txBody>
      </p:sp>
      <p:sp>
        <p:nvSpPr>
          <p:cNvPr id="23" name="正方形/長方形 22">
            <a:extLst>
              <a:ext uri="{FF2B5EF4-FFF2-40B4-BE49-F238E27FC236}">
                <a16:creationId xmlns:a16="http://schemas.microsoft.com/office/drawing/2014/main" id="{3739AD37-5A10-498B-99FB-58C77124AACA}"/>
              </a:ext>
            </a:extLst>
          </p:cNvPr>
          <p:cNvSpPr/>
          <p:nvPr/>
        </p:nvSpPr>
        <p:spPr>
          <a:xfrm>
            <a:off x="3387084" y="2452891"/>
            <a:ext cx="2089374" cy="571525"/>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L3</a:t>
            </a:r>
            <a:endParaRPr kumimoji="1" lang="ja-JP" altLang="en-US" dirty="0"/>
          </a:p>
        </p:txBody>
      </p:sp>
      <p:sp>
        <p:nvSpPr>
          <p:cNvPr id="3" name="正方形/長方形 2">
            <a:extLst>
              <a:ext uri="{FF2B5EF4-FFF2-40B4-BE49-F238E27FC236}">
                <a16:creationId xmlns:a16="http://schemas.microsoft.com/office/drawing/2014/main" id="{5FFE26B8-724D-4AA4-8E10-38810C8EFE3B}"/>
              </a:ext>
            </a:extLst>
          </p:cNvPr>
          <p:cNvSpPr/>
          <p:nvPr/>
        </p:nvSpPr>
        <p:spPr>
          <a:xfrm>
            <a:off x="2843163" y="973089"/>
            <a:ext cx="3168997" cy="14798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CEF0645-58D7-4A7C-936D-D3CA04573C04}"/>
              </a:ext>
            </a:extLst>
          </p:cNvPr>
          <p:cNvSpPr txBox="1"/>
          <p:nvPr/>
        </p:nvSpPr>
        <p:spPr>
          <a:xfrm>
            <a:off x="6228184" y="1700808"/>
            <a:ext cx="768159" cy="369332"/>
          </a:xfrm>
          <a:prstGeom prst="rect">
            <a:avLst/>
          </a:prstGeom>
          <a:noFill/>
        </p:spPr>
        <p:txBody>
          <a:bodyPr wrap="none" rtlCol="0">
            <a:spAutoFit/>
          </a:bodyPr>
          <a:lstStyle/>
          <a:p>
            <a:r>
              <a:rPr kumimoji="1" lang="ja-JP" altLang="en-US" dirty="0"/>
              <a:t>チップ</a:t>
            </a:r>
          </a:p>
        </p:txBody>
      </p:sp>
      <p:pic>
        <p:nvPicPr>
          <p:cNvPr id="19" name="オーディオ 18">
            <a:hlinkClick r:id="" action="ppaction://media"/>
            <a:extLst>
              <a:ext uri="{FF2B5EF4-FFF2-40B4-BE49-F238E27FC236}">
                <a16:creationId xmlns:a16="http://schemas.microsoft.com/office/drawing/2014/main" id="{3DB68157-9664-48FA-B6C7-FEE2B8B154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77779330"/>
      </p:ext>
    </p:extLst>
  </p:cSld>
  <p:clrMapOvr>
    <a:masterClrMapping/>
  </p:clrMapOvr>
  <mc:AlternateContent xmlns:mc="http://schemas.openxmlformats.org/markup-compatibility/2006" xmlns:p14="http://schemas.microsoft.com/office/powerpoint/2010/main">
    <mc:Choice Requires="p14">
      <p:transition spd="slow" p14:dur="2000" advTm="55374"/>
    </mc:Choice>
    <mc:Fallback xmlns="">
      <p:transition spd="slow" advTm="5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431" x="8924925" y="3392488"/>
          <p14:tracePt t="438" x="8824913" y="3355975"/>
          <p14:tracePt t="446" x="8715375" y="3355975"/>
          <p14:tracePt t="453" x="8642350" y="3338513"/>
          <p14:tracePt t="462" x="8559800" y="3328988"/>
          <p14:tracePt t="469" x="8496300" y="3292475"/>
          <p14:tracePt t="477" x="8451850" y="3265488"/>
          <p14:tracePt t="487" x="8405813" y="3236913"/>
          <p14:tracePt t="494" x="8332788" y="3236913"/>
          <p14:tracePt t="501" x="8269288" y="3219450"/>
          <p14:tracePt t="509" x="8140700" y="3209925"/>
          <p14:tracePt t="517" x="7994650" y="3209925"/>
          <p14:tracePt t="525" x="7831138" y="3163888"/>
          <p14:tracePt t="533" x="7667625" y="3146425"/>
          <p14:tracePt t="541" x="7502525" y="3127375"/>
          <p14:tracePt t="549" x="7375525" y="3100388"/>
          <p14:tracePt t="557" x="7239000" y="3073400"/>
          <p14:tracePt t="566" x="7110413" y="3027363"/>
          <p14:tracePt t="573" x="7029450" y="3000375"/>
          <p14:tracePt t="582" x="6964363" y="2963863"/>
          <p14:tracePt t="589" x="6900863" y="2909888"/>
          <p14:tracePt t="599" x="6883400" y="2890838"/>
          <p14:tracePt t="605" x="6864350" y="2873375"/>
          <p14:tracePt t="613" x="6856413" y="2844800"/>
          <p14:tracePt t="621" x="6837363" y="2808288"/>
          <p14:tracePt t="629" x="6827838" y="2781300"/>
          <p14:tracePt t="637" x="6810375" y="2754313"/>
          <p14:tracePt t="645" x="6800850" y="2708275"/>
          <p14:tracePt t="653" x="6791325" y="2690813"/>
          <p14:tracePt t="661" x="6754813" y="2662238"/>
          <p14:tracePt t="669" x="6727825" y="2625725"/>
          <p14:tracePt t="677" x="6681788" y="2581275"/>
          <p14:tracePt t="685" x="6627813" y="2544763"/>
          <p14:tracePt t="693" x="6600825" y="2525713"/>
          <p14:tracePt t="701" x="6545263" y="2498725"/>
          <p14:tracePt t="709" x="6508750" y="2471738"/>
          <p14:tracePt t="718" x="6472238" y="2452688"/>
          <p14:tracePt t="725" x="6435725" y="2444750"/>
          <p14:tracePt t="734" x="6418263" y="2425700"/>
          <p14:tracePt t="741" x="6399213" y="2408238"/>
          <p14:tracePt t="750" x="6391275" y="2408238"/>
          <p14:tracePt t="757" x="6381750" y="2398713"/>
          <p14:tracePt t="765" x="6372225" y="2389188"/>
          <p14:tracePt t="773" x="6372225" y="2379663"/>
          <p14:tracePt t="782" x="6372225" y="2371725"/>
          <p14:tracePt t="789" x="6362700" y="2352675"/>
          <p14:tracePt t="798" x="6362700" y="2335213"/>
          <p14:tracePt t="805" x="6362700" y="2325688"/>
          <p14:tracePt t="821" x="6362700" y="2306638"/>
          <p14:tracePt t="829" x="6362700" y="2298700"/>
          <p14:tracePt t="878" x="6354763" y="2298700"/>
          <p14:tracePt t="894" x="6345238" y="2298700"/>
          <p14:tracePt t="901" x="6335713" y="2298700"/>
          <p14:tracePt t="910" x="6326188" y="2289175"/>
          <p14:tracePt t="926" x="6308725" y="2289175"/>
          <p14:tracePt t="942" x="6299200" y="2289175"/>
          <p14:tracePt t="1054" x="6291263" y="2289175"/>
          <p14:tracePt t="1070" x="6272213" y="2289175"/>
          <p14:tracePt t="1078" x="6262688" y="2289175"/>
          <p14:tracePt t="1718" x="6254750" y="2289175"/>
          <p14:tracePt t="1726" x="6218238" y="2289175"/>
          <p14:tracePt t="1734" x="6162675" y="2298700"/>
          <p14:tracePt t="1742" x="6116638" y="2306638"/>
          <p14:tracePt t="1750" x="6089650" y="2306638"/>
          <p14:tracePt t="1758" x="6062663" y="2306638"/>
          <p14:tracePt t="1767" x="6043613" y="2306638"/>
          <p14:tracePt t="1774" x="6016625" y="2306638"/>
          <p14:tracePt t="1784" x="5989638" y="2306638"/>
          <p14:tracePt t="1790" x="5972175" y="2306638"/>
          <p14:tracePt t="1801" x="5953125" y="2306638"/>
          <p14:tracePt t="1870" x="5935663" y="2306638"/>
          <p14:tracePt t="1878" x="5916613" y="2298700"/>
          <p14:tracePt t="1887" x="5899150" y="2289175"/>
          <p14:tracePt t="1894" x="5880100" y="2279650"/>
          <p14:tracePt t="1902" x="5862638" y="2262188"/>
          <p14:tracePt t="1909" x="5834063" y="2252663"/>
          <p14:tracePt t="1919" x="5816600" y="2243138"/>
          <p14:tracePt t="1934" x="5816600" y="2233613"/>
          <p14:tracePt t="1982" x="5789613" y="2225675"/>
          <p14:tracePt t="2006" x="5789613" y="2216150"/>
          <p14:tracePt t="2606" x="5789613" y="2206625"/>
          <p14:tracePt t="2614" x="5780088" y="2179638"/>
          <p14:tracePt t="2622" x="5770563" y="2160588"/>
          <p14:tracePt t="2629" x="5753100" y="2116138"/>
          <p14:tracePt t="2638" x="5734050" y="2089150"/>
          <p14:tracePt t="2646" x="5724525" y="2070100"/>
          <p14:tracePt t="2653" x="5724525" y="2060575"/>
          <p14:tracePt t="2662" x="5707063" y="2033588"/>
          <p14:tracePt t="2669" x="5688013" y="2006600"/>
          <p14:tracePt t="2678" x="5688013" y="1997075"/>
          <p14:tracePt t="2686" x="5680075" y="1987550"/>
          <p14:tracePt t="2693" x="5670550" y="1970088"/>
          <p14:tracePt t="2703" x="5661025" y="1943100"/>
          <p14:tracePt t="2710" x="5653088" y="1933575"/>
          <p14:tracePt t="2719" x="5643563" y="1924050"/>
          <p14:tracePt t="2726" x="5643563" y="1914525"/>
          <p14:tracePt t="2734" x="5624513" y="1897063"/>
          <p14:tracePt t="2742" x="5616575" y="1887538"/>
          <p14:tracePt t="3157" x="5607050" y="1878013"/>
          <p14:tracePt t="3269" x="5597525" y="1878013"/>
          <p14:tracePt t="3277" x="5597525" y="1887538"/>
          <p14:tracePt t="3284" x="5597525" y="1897063"/>
          <p14:tracePt t="3292" x="5597525" y="1924050"/>
          <p14:tracePt t="3300" x="5597525" y="1951038"/>
          <p14:tracePt t="3308" x="5597525" y="1979613"/>
          <p14:tracePt t="3316" x="5597525" y="1997075"/>
          <p14:tracePt t="3324" x="5597525" y="2052638"/>
          <p14:tracePt t="3332" x="5597525" y="2089150"/>
          <p14:tracePt t="3341" x="5616575" y="2143125"/>
          <p14:tracePt t="3349" x="5616575" y="2179638"/>
          <p14:tracePt t="3357" x="5616575" y="2197100"/>
          <p14:tracePt t="3365" x="5616575" y="2243138"/>
          <p14:tracePt t="3373" x="5616575" y="2262188"/>
          <p14:tracePt t="3382" x="5616575" y="2289175"/>
          <p14:tracePt t="3389" x="5616575" y="2298700"/>
          <p14:tracePt t="3399" x="5616575" y="2325688"/>
          <p14:tracePt t="3405" x="5616575" y="2335213"/>
          <p14:tracePt t="3413" x="5616575" y="2343150"/>
          <p14:tracePt t="3421" x="5616575" y="2371725"/>
          <p14:tracePt t="3429" x="5616575" y="2389188"/>
          <p14:tracePt t="3437" x="5616575" y="2408238"/>
          <p14:tracePt t="3445" x="5597525" y="2425700"/>
          <p14:tracePt t="3453" x="5588000" y="2462213"/>
          <p14:tracePt t="3461" x="5580063" y="2489200"/>
          <p14:tracePt t="3468" x="5561013" y="2508250"/>
          <p14:tracePt t="3476" x="5561013" y="2517775"/>
          <p14:tracePt t="3484" x="5561013" y="2535238"/>
          <p14:tracePt t="3492" x="5551488" y="2562225"/>
          <p14:tracePt t="3500" x="5543550" y="2571750"/>
          <p14:tracePt t="3508" x="5543550" y="2581275"/>
          <p14:tracePt t="3533" x="5543550" y="2589213"/>
          <p14:tracePt t="3542" x="5534025" y="2598738"/>
          <p14:tracePt t="3558" x="5514975" y="2617788"/>
          <p14:tracePt t="3582" x="5514975" y="2635250"/>
          <p14:tracePt t="3590" x="5514975" y="2644775"/>
          <p14:tracePt t="3600" x="5507038" y="2662238"/>
          <p14:tracePt t="3606" x="5497513" y="2690813"/>
          <p14:tracePt t="3617" x="5461000" y="2727325"/>
          <p14:tracePt t="3622" x="5461000" y="2744788"/>
          <p14:tracePt t="3630" x="5451475" y="2763838"/>
          <p14:tracePt t="3638" x="5441950" y="2790825"/>
          <p14:tracePt t="3646" x="5424488" y="2808288"/>
          <p14:tracePt t="3654" x="5414963" y="2836863"/>
          <p14:tracePt t="3662" x="5405438" y="2844800"/>
          <p14:tracePt t="3671" x="5397500" y="2863850"/>
          <p14:tracePt t="3932" x="5397500" y="2873375"/>
          <p14:tracePt t="3940" x="5397500" y="2890838"/>
          <p14:tracePt t="3948" x="5397500" y="2917825"/>
          <p14:tracePt t="3957" x="5397500" y="2936875"/>
          <p14:tracePt t="3966" x="5368925" y="2990850"/>
          <p14:tracePt t="3973" x="5324475" y="3046413"/>
          <p14:tracePt t="3983" x="5305425" y="3090863"/>
          <p14:tracePt t="3990" x="5287963" y="3119438"/>
          <p14:tracePt t="4000" x="5278438" y="3173413"/>
          <p14:tracePt t="4006" x="5260975" y="3219450"/>
          <p14:tracePt t="4017" x="5260975" y="3246438"/>
          <p14:tracePt t="4021" x="5260975" y="3265488"/>
          <p14:tracePt t="4030" x="5260975" y="3273425"/>
          <p14:tracePt t="4037" x="5260975" y="3292475"/>
          <p14:tracePt t="4102" x="5260975" y="3302000"/>
          <p14:tracePt t="4110" x="5268913" y="3309938"/>
          <p14:tracePt t="4117" x="5278438" y="3338513"/>
          <p14:tracePt t="4142" x="5278438" y="3346450"/>
          <p14:tracePt t="4254" x="5278438" y="3355975"/>
          <p14:tracePt t="4270" x="5278438" y="3382963"/>
          <p14:tracePt t="4286" x="5278438" y="3392488"/>
          <p14:tracePt t="4310" x="5260975" y="3411538"/>
          <p14:tracePt t="4317" x="5260975" y="3419475"/>
          <p14:tracePt t="4334" x="5260975" y="3429000"/>
          <p14:tracePt t="4350" x="5260975" y="3438525"/>
          <p14:tracePt t="4358" x="5260975" y="3455988"/>
          <p14:tracePt t="4367" x="5260975" y="3465513"/>
          <p14:tracePt t="4374" x="5251450" y="3482975"/>
          <p14:tracePt t="4406" x="5251450" y="3502025"/>
          <p14:tracePt t="4422" x="5241925" y="3511550"/>
          <p14:tracePt t="4430" x="5232400" y="3519488"/>
          <p14:tracePt t="4438" x="5224463" y="3519488"/>
          <p14:tracePt t="4446" x="5214938" y="3529013"/>
          <p14:tracePt t="4453" x="5205413" y="3529013"/>
          <p14:tracePt t="4462" x="5178425" y="3548063"/>
          <p14:tracePt t="4470" x="5141913" y="3556000"/>
          <p14:tracePt t="4478" x="5122863" y="3556000"/>
          <p14:tracePt t="4486" x="5068888" y="3556000"/>
          <p14:tracePt t="4494" x="5049838" y="3556000"/>
          <p14:tracePt t="4502" x="5032375" y="3565525"/>
          <p14:tracePt t="4806" x="5022850" y="3575050"/>
          <p14:tracePt t="5166" x="5022850" y="3584575"/>
          <p14:tracePt t="5373" x="5014913" y="3602038"/>
          <p14:tracePt t="5381" x="5014913" y="3611563"/>
          <p14:tracePt t="5389" x="5014913" y="3648075"/>
          <p14:tracePt t="5398" x="5005388" y="3675063"/>
          <p14:tracePt t="5405" x="4995863" y="3694113"/>
          <p14:tracePt t="5415" x="4995863" y="3702050"/>
          <p14:tracePt t="5421" x="4978400" y="3757613"/>
          <p14:tracePt t="5429" x="4968875" y="3757613"/>
          <p14:tracePt t="5437" x="4959350" y="3784600"/>
          <p14:tracePt t="5445" x="4959350" y="3821113"/>
          <p14:tracePt t="5453" x="4949825" y="3821113"/>
          <p14:tracePt t="5468" x="4941888" y="3830638"/>
          <p14:tracePt t="5500" x="4941888" y="3840163"/>
          <p14:tracePt t="5516" x="4932363" y="3857625"/>
          <p14:tracePt t="5525" x="4932363" y="3875088"/>
          <p14:tracePt t="5533" x="4922838" y="3884613"/>
          <p14:tracePt t="5550" x="4922838" y="3903663"/>
          <p14:tracePt t="5806" x="4932363" y="3921125"/>
          <p14:tracePt t="5814" x="4941888" y="3930650"/>
          <p14:tracePt t="5830" x="4959350" y="3948113"/>
          <p14:tracePt t="5846" x="4978400" y="3984625"/>
          <p14:tracePt t="5852" x="4986338" y="4003675"/>
          <p14:tracePt t="5860" x="4995863" y="4030663"/>
          <p14:tracePt t="5868" x="4995863" y="4057650"/>
          <p14:tracePt t="5876" x="4995863" y="4094163"/>
          <p14:tracePt t="5884" x="4995863" y="4122738"/>
          <p14:tracePt t="5900" x="5005388" y="4167188"/>
          <p14:tracePt t="5908" x="5005388" y="4195763"/>
          <p14:tracePt t="5917" x="5005388" y="4213225"/>
          <p14:tracePt t="5925" x="5005388" y="4240213"/>
          <p14:tracePt t="5933" x="5005388" y="4259263"/>
          <p14:tracePt t="5941" x="4978400" y="4295775"/>
          <p14:tracePt t="5950" x="4968875" y="4303713"/>
          <p14:tracePt t="5957" x="4959350" y="4322763"/>
          <p14:tracePt t="5965" x="4941888" y="4349750"/>
          <p14:tracePt t="5973" x="4932363" y="4359275"/>
          <p14:tracePt t="5981" x="4913313" y="4376738"/>
          <p14:tracePt t="5989" x="4895850" y="4395788"/>
          <p14:tracePt t="5999" x="4876800" y="4405313"/>
          <p14:tracePt t="6005" x="4840288" y="4422775"/>
          <p14:tracePt t="6015" x="4822825" y="4441825"/>
          <p14:tracePt t="6021" x="4795838" y="4449763"/>
          <p14:tracePt t="6029" x="4749800" y="4449763"/>
          <p14:tracePt t="6037" x="4695825" y="4468813"/>
          <p14:tracePt t="6045" x="4649788" y="4495800"/>
          <p14:tracePt t="6053" x="4613275" y="4495800"/>
          <p14:tracePt t="6061" x="4557713" y="4495800"/>
          <p14:tracePt t="6069" x="4513263" y="4495800"/>
          <p14:tracePt t="6077" x="4457700" y="4495800"/>
          <p14:tracePt t="6085" x="4403725" y="4495800"/>
          <p14:tracePt t="6093" x="4357688" y="4495800"/>
          <p14:tracePt t="6101" x="4303713" y="4495800"/>
          <p14:tracePt t="6109" x="4294188" y="4495800"/>
          <p14:tracePt t="6117" x="4248150" y="4495800"/>
          <p14:tracePt t="6125" x="4230688" y="4495800"/>
          <p14:tracePt t="6133" x="4211638" y="4495800"/>
          <p14:tracePt t="6141" x="4175125" y="4495800"/>
          <p14:tracePt t="6149" x="4165600" y="4495800"/>
          <p14:tracePt t="6157" x="4157663" y="4495800"/>
          <p14:tracePt t="6181" x="4157663" y="4486275"/>
          <p14:tracePt t="6189" x="4157663" y="4468813"/>
          <p14:tracePt t="6199" x="4148138" y="4449763"/>
          <p14:tracePt t="6205" x="4148138" y="4422775"/>
          <p14:tracePt t="6214" x="4148138" y="4405313"/>
          <p14:tracePt t="6221" x="4138613" y="4386263"/>
          <p14:tracePt t="6229" x="4121150" y="4359275"/>
          <p14:tracePt t="6237" x="4121150" y="4349750"/>
          <p14:tracePt t="6245" x="4111625" y="4322763"/>
          <p14:tracePt t="6253" x="4102100" y="4303713"/>
          <p14:tracePt t="6261" x="4094163" y="4286250"/>
          <p14:tracePt t="6269" x="4065588" y="4249738"/>
          <p14:tracePt t="6277" x="4057650" y="4232275"/>
          <p14:tracePt t="6285" x="4057650" y="4213225"/>
          <p14:tracePt t="6293" x="4057650" y="4195763"/>
          <p14:tracePt t="6301" x="4057650" y="4167188"/>
          <p14:tracePt t="6309" x="4057650" y="4140200"/>
          <p14:tracePt t="6317" x="4057650" y="4113213"/>
          <p14:tracePt t="6325" x="4075113" y="4049713"/>
          <p14:tracePt t="6333" x="4102100" y="3994150"/>
          <p14:tracePt t="6341" x="4165600" y="3921125"/>
          <p14:tracePt t="6350" x="4230688" y="3857625"/>
          <p14:tracePt t="6357" x="4267200" y="3821113"/>
          <p14:tracePt t="6365" x="4284663" y="3803650"/>
          <p14:tracePt t="6373" x="4311650" y="3775075"/>
          <p14:tracePt t="6382" x="4321175" y="3767138"/>
          <p14:tracePt t="6389" x="4340225" y="3757613"/>
          <p14:tracePt t="6399" x="4348163" y="3738563"/>
          <p14:tracePt t="6405" x="4357688" y="3730625"/>
          <p14:tracePt t="6453" x="4367213" y="3721100"/>
          <p14:tracePt t="6470" x="4384675" y="3721100"/>
          <p14:tracePt t="6478" x="4413250" y="3721100"/>
          <p14:tracePt t="6486" x="4448175" y="3721100"/>
          <p14:tracePt t="6493" x="4513263" y="3738563"/>
          <p14:tracePt t="6501" x="4576763" y="3794125"/>
          <p14:tracePt t="6508" x="4640263" y="3857625"/>
          <p14:tracePt t="6516" x="4676775" y="3884613"/>
          <p14:tracePt t="6524" x="4703763" y="3921125"/>
          <p14:tracePt t="6532" x="4759325" y="3967163"/>
          <p14:tracePt t="6540" x="4759325" y="3976688"/>
          <p14:tracePt t="6548" x="4767263" y="4013200"/>
          <p14:tracePt t="6556" x="4767263" y="4021138"/>
          <p14:tracePt t="6564" x="4776788" y="4049713"/>
          <p14:tracePt t="6572" x="4776788" y="4057650"/>
          <p14:tracePt t="6589" x="4776788" y="4076700"/>
          <p14:tracePt t="6599" x="4776788" y="4094163"/>
          <p14:tracePt t="6605" x="4776788" y="4122738"/>
          <p14:tracePt t="6615" x="4776788" y="4159250"/>
          <p14:tracePt t="6621" x="4776788" y="4203700"/>
          <p14:tracePt t="6630" x="4776788" y="4240213"/>
          <p14:tracePt t="6637" x="4749800" y="4303713"/>
          <p14:tracePt t="6645" x="4740275" y="4322763"/>
          <p14:tracePt t="6653" x="4730750" y="4359275"/>
          <p14:tracePt t="6661" x="4722813" y="4422775"/>
          <p14:tracePt t="6669" x="4695825" y="4468813"/>
          <p14:tracePt t="6677" x="4695825" y="4495800"/>
          <p14:tracePt t="6685" x="4695825" y="4514850"/>
          <p14:tracePt t="6701" x="4695825" y="4522788"/>
          <p14:tracePt t="6870" x="4695825" y="4568825"/>
          <p14:tracePt t="6878" x="4695825" y="4614863"/>
          <p14:tracePt t="6886" x="4722813" y="4668838"/>
          <p14:tracePt t="6894" x="4759325" y="4751388"/>
          <p14:tracePt t="6902" x="4786313" y="4814888"/>
          <p14:tracePt t="6911" x="4813300" y="4887913"/>
          <p14:tracePt t="6919" x="4822825" y="4951413"/>
          <p14:tracePt t="6925" x="4832350" y="4987925"/>
          <p14:tracePt t="6933" x="4849813" y="5033963"/>
          <p14:tracePt t="6941" x="4868863" y="5080000"/>
          <p14:tracePt t="6949" x="4868863" y="5097463"/>
          <p14:tracePt t="6956" x="4868863" y="5133975"/>
          <p14:tracePt t="6965" x="4868863" y="5170488"/>
          <p14:tracePt t="6973" x="4868863" y="5197475"/>
          <p14:tracePt t="6981" x="4868863" y="5233988"/>
          <p14:tracePt t="6989" x="4868863" y="5262563"/>
          <p14:tracePt t="6998" x="4868863" y="5299075"/>
          <p14:tracePt t="7005" x="4868863" y="5353050"/>
          <p14:tracePt t="7014" x="4868863" y="5389563"/>
          <p14:tracePt t="7021" x="4868863" y="5408613"/>
          <p14:tracePt t="7029" x="4868863" y="5435600"/>
          <p14:tracePt t="7037" x="4868863" y="5453063"/>
          <p14:tracePt t="7045" x="4868863" y="5481638"/>
          <p14:tracePt t="7061" x="4868863" y="5489575"/>
          <p14:tracePt t="7069" x="4868863" y="5508625"/>
          <p14:tracePt t="7077" x="4859338" y="5518150"/>
          <p14:tracePt t="7085" x="4832350" y="5518150"/>
          <p14:tracePt t="7093" x="4813300" y="5535613"/>
          <p14:tracePt t="7101" x="4795838" y="5545138"/>
          <p14:tracePt t="7109" x="4776788" y="5545138"/>
          <p14:tracePt t="7117" x="4767263" y="5554663"/>
          <p14:tracePt t="7124" x="4740275" y="5562600"/>
          <p14:tracePt t="7132" x="4740275" y="5572125"/>
          <p14:tracePt t="7140" x="4740275" y="5581650"/>
          <p14:tracePt t="7164" x="4740275" y="5589588"/>
          <p14:tracePt t="7180" x="4740275" y="5608638"/>
          <p14:tracePt t="7188" x="4730750" y="5618163"/>
          <p14:tracePt t="7197" x="4722813" y="5635625"/>
          <p14:tracePt t="7204" x="4695825" y="5691188"/>
          <p14:tracePt t="7213" x="4686300" y="5699125"/>
          <p14:tracePt t="7220" x="4676775" y="5727700"/>
          <p14:tracePt t="7228" x="4667250" y="5772150"/>
          <p14:tracePt t="7237" x="4659313" y="5781675"/>
          <p14:tracePt t="7245" x="4649788" y="5781675"/>
          <p14:tracePt t="7253" x="4622800" y="5808663"/>
          <p14:tracePt t="7261" x="4603750" y="5827713"/>
          <p14:tracePt t="7270" x="4586288" y="5837238"/>
          <p14:tracePt t="7278" x="4557713" y="5845175"/>
          <p14:tracePt t="7285" x="4549775" y="5845175"/>
          <p14:tracePt t="7294" x="4530725" y="5854700"/>
          <p14:tracePt t="7301" x="4521200" y="5864225"/>
          <p14:tracePt t="7309" x="4513263" y="5864225"/>
          <p14:tracePt t="7318" x="4503738" y="5864225"/>
          <p14:tracePt t="7326" x="4484688" y="5864225"/>
          <p14:tracePt t="7333" x="4467225" y="5864225"/>
          <p14:tracePt t="7342" x="4440238" y="5864225"/>
          <p14:tracePt t="7349" x="4421188" y="5864225"/>
          <p14:tracePt t="7358" x="4376738" y="5864225"/>
          <p14:tracePt t="7366" x="4340225" y="5864225"/>
          <p14:tracePt t="7373" x="4311650" y="5864225"/>
          <p14:tracePt t="7383" x="4248150" y="5837238"/>
          <p14:tracePt t="7390" x="4184650" y="5800725"/>
          <p14:tracePt t="7400" x="4138613" y="5764213"/>
          <p14:tracePt t="7406" x="4094163" y="5708650"/>
          <p14:tracePt t="7415" x="4057650" y="5681663"/>
          <p14:tracePt t="7420" x="4002088" y="5599113"/>
          <p14:tracePt t="7428" x="4002088" y="5554663"/>
          <p14:tracePt t="7436" x="3992563" y="5499100"/>
          <p14:tracePt t="7444" x="3992563" y="5445125"/>
          <p14:tracePt t="7452" x="3992563" y="5389563"/>
          <p14:tracePt t="7460" x="3992563" y="5343525"/>
          <p14:tracePt t="7468" x="3992563" y="5307013"/>
          <p14:tracePt t="7476" x="3992563" y="5299075"/>
          <p14:tracePt t="7484" x="3992563" y="5289550"/>
          <p14:tracePt t="7492" x="3992563" y="5280025"/>
          <p14:tracePt t="7500" x="3992563" y="5262563"/>
          <p14:tracePt t="7517" x="3992563" y="5253038"/>
          <p14:tracePt t="7549" x="3956050" y="5207000"/>
          <p14:tracePt t="7558" x="3956050" y="5197475"/>
          <p14:tracePt t="7566" x="3984625" y="5189538"/>
          <p14:tracePt t="7573" x="3992563" y="5160963"/>
          <p14:tracePt t="7583" x="4038600" y="5133975"/>
          <p14:tracePt t="7590" x="4075113" y="5126038"/>
          <p14:tracePt t="7600" x="4138613" y="5089525"/>
          <p14:tracePt t="7606" x="4202113" y="5080000"/>
          <p14:tracePt t="7616" x="4230688" y="5070475"/>
          <p14:tracePt t="7621" x="4248150" y="5070475"/>
          <p14:tracePt t="7630" x="4267200" y="5070475"/>
          <p14:tracePt t="7638" x="4284663" y="5070475"/>
          <p14:tracePt t="7646" x="4294188" y="5070475"/>
          <p14:tracePt t="7670" x="4311650" y="5070475"/>
          <p14:tracePt t="7678" x="4321175" y="5070475"/>
          <p14:tracePt t="7686" x="4330700" y="5070475"/>
          <p14:tracePt t="7693" x="4340225" y="5070475"/>
          <p14:tracePt t="7702" x="4376738" y="5070475"/>
          <p14:tracePt t="7710" x="4394200" y="5070475"/>
          <p14:tracePt t="7717" x="4421188" y="5089525"/>
          <p14:tracePt t="7726" x="4457700" y="5143500"/>
          <p14:tracePt t="7734" x="4503738" y="5197475"/>
          <p14:tracePt t="7742" x="4557713" y="5243513"/>
          <p14:tracePt t="7749" x="4603750" y="5280025"/>
          <p14:tracePt t="7758" x="4622800" y="5289550"/>
          <p14:tracePt t="7766" x="4722813" y="5299075"/>
          <p14:tracePt t="7773" x="4749800" y="5326063"/>
          <p14:tracePt t="7782" x="4776788" y="5335588"/>
          <p14:tracePt t="7790" x="4803775" y="5343525"/>
          <p14:tracePt t="7800" x="4813300" y="5343525"/>
          <p14:tracePt t="7854" x="4822825" y="5353050"/>
          <p14:tracePt t="7870" x="4822825" y="5372100"/>
          <p14:tracePt t="7877" x="4822825" y="5408613"/>
          <p14:tracePt t="7893" x="4822825" y="5426075"/>
          <p14:tracePt t="7903" x="4822825" y="5445125"/>
          <p14:tracePt t="7910" x="4822825" y="5462588"/>
          <p14:tracePt t="7917" x="4813300" y="5472113"/>
          <p14:tracePt t="7926" x="4803775" y="5499100"/>
          <p14:tracePt t="7935" x="4803775" y="5518150"/>
          <p14:tracePt t="7942" x="4795838" y="5535613"/>
          <p14:tracePt t="7949" x="4776788" y="5554663"/>
          <p14:tracePt t="7958" x="4767263" y="5562600"/>
          <p14:tracePt t="7966" x="4749800" y="5581650"/>
          <p14:tracePt t="7973" x="4730750" y="5599113"/>
          <p14:tracePt t="7982" x="4686300" y="5618163"/>
          <p14:tracePt t="7990" x="4649788" y="5645150"/>
          <p14:tracePt t="8000" x="4622800" y="5662613"/>
          <p14:tracePt t="8006" x="4594225" y="5681663"/>
          <p14:tracePt t="8016" x="4549775" y="5718175"/>
          <p14:tracePt t="8021" x="4503738" y="5727700"/>
          <p14:tracePt t="8032" x="4440238" y="5754688"/>
          <p14:tracePt t="8037" x="4413250" y="5754688"/>
          <p14:tracePt t="8046" x="4394200" y="5764213"/>
          <p14:tracePt t="8053" x="4367213" y="5772150"/>
          <p14:tracePt t="8062" x="4348163" y="5772150"/>
          <p14:tracePt t="8070" x="4321175" y="5781675"/>
          <p14:tracePt t="8078" x="4303713" y="5781675"/>
          <p14:tracePt t="8086" x="4284663" y="5800725"/>
          <p14:tracePt t="8102" x="4275138" y="5800725"/>
          <p14:tracePt t="8190" x="4267200" y="5800725"/>
          <p14:tracePt t="8198" x="4257675" y="5800725"/>
          <p14:tracePt t="8204" x="4248150" y="5791200"/>
          <p14:tracePt t="8228" x="4248150" y="5772150"/>
          <p14:tracePt t="8244" x="4248150" y="5764213"/>
          <p14:tracePt t="8253" x="4248150" y="5754688"/>
          <p14:tracePt t="8261" x="4248150" y="5727700"/>
          <p14:tracePt t="8269" x="4248150" y="5708650"/>
          <p14:tracePt t="8277" x="4248150" y="5681663"/>
          <p14:tracePt t="8285" x="4248150" y="5654675"/>
          <p14:tracePt t="8293" x="4248150" y="5635625"/>
          <p14:tracePt t="8301" x="4248150" y="5618163"/>
          <p14:tracePt t="8308" x="4248150" y="5572125"/>
          <p14:tracePt t="8316" x="4257675" y="5545138"/>
          <p14:tracePt t="8324" x="4275138" y="5518150"/>
          <p14:tracePt t="8332" x="4284663" y="5472113"/>
          <p14:tracePt t="8340" x="4294188" y="5445125"/>
          <p14:tracePt t="8348" x="4303713" y="5408613"/>
          <p14:tracePt t="8356" x="4321175" y="5372100"/>
          <p14:tracePt t="8365" x="4330700" y="5326063"/>
          <p14:tracePt t="8373" x="4330700" y="5307013"/>
          <p14:tracePt t="8381" x="4330700" y="5270500"/>
          <p14:tracePt t="8389" x="4330700" y="5233988"/>
          <p14:tracePt t="8400" x="4330700" y="5180013"/>
          <p14:tracePt t="8406" x="4311650" y="5153025"/>
          <p14:tracePt t="8416" x="4311650" y="5116513"/>
          <p14:tracePt t="8422" x="4284663" y="5043488"/>
          <p14:tracePt t="8433" x="4267200" y="4979988"/>
          <p14:tracePt t="8438" x="4248150" y="4887913"/>
          <p14:tracePt t="8446" x="4238625" y="4824413"/>
          <p14:tracePt t="8454" x="4238625" y="4732338"/>
          <p14:tracePt t="8463" x="4238625" y="4660900"/>
          <p14:tracePt t="8469" x="4238625" y="4551363"/>
          <p14:tracePt t="8477" x="4238625" y="4495800"/>
          <p14:tracePt t="8485" x="4238625" y="4413250"/>
          <p14:tracePt t="8493" x="4238625" y="4340225"/>
          <p14:tracePt t="8501" x="4248150" y="4313238"/>
          <p14:tracePt t="8509" x="4248150" y="4268788"/>
          <p14:tracePt t="8533" x="4248150" y="4259263"/>
          <p14:tracePt t="8646" x="4248150" y="4249738"/>
          <p14:tracePt t="8662" x="4248150" y="4232275"/>
          <p14:tracePt t="8670" x="4248150" y="4222750"/>
          <p14:tracePt t="8678" x="4248150" y="4213225"/>
          <p14:tracePt t="8686" x="4248150" y="4203700"/>
          <p14:tracePt t="8694" x="4248150" y="4195763"/>
          <p14:tracePt t="8710" x="4248150" y="4176713"/>
          <p14:tracePt t="8726" x="4248150" y="4167188"/>
          <p14:tracePt t="8750" x="4248150" y="4149725"/>
          <p14:tracePt t="8765" x="4248150" y="4140200"/>
          <p14:tracePt t="8782" x="4248150" y="4130675"/>
          <p14:tracePt t="8790" x="4238625" y="4130675"/>
          <p14:tracePt t="8830" x="4230688" y="4130675"/>
          <p14:tracePt t="8838" x="4194175" y="4113213"/>
          <p14:tracePt t="8846" x="4165600" y="4113213"/>
          <p14:tracePt t="8854" x="4111625" y="4113213"/>
          <p14:tracePt t="8862" x="4057650" y="4113213"/>
          <p14:tracePt t="8870" x="3984625" y="4113213"/>
          <p14:tracePt t="8878" x="3911600" y="4113213"/>
          <p14:tracePt t="8886" x="3802063" y="4113213"/>
          <p14:tracePt t="8905" x="3646488" y="4113213"/>
          <p14:tracePt t="8910" x="3609975" y="4113213"/>
          <p14:tracePt t="8918" x="3556000" y="4113213"/>
          <p14:tracePt t="8926" x="3509963" y="4094163"/>
          <p14:tracePt t="8934" x="3463925" y="4086225"/>
          <p14:tracePt t="8942" x="3436938" y="4086225"/>
          <p14:tracePt t="8949" x="3419475" y="4086225"/>
          <p14:tracePt t="8958" x="3400425" y="4076700"/>
          <p14:tracePt t="8973" x="3373438" y="4076700"/>
          <p14:tracePt t="8983" x="3363913" y="4076700"/>
          <p14:tracePt t="8990" x="3327400" y="4076700"/>
          <p14:tracePt t="9000" x="3309938" y="4067175"/>
          <p14:tracePt t="9006" x="3254375" y="4067175"/>
          <p14:tracePt t="9016" x="3190875" y="4040188"/>
          <p14:tracePt t="9021" x="3154363" y="4040188"/>
          <p14:tracePt t="9032" x="3100388" y="4040188"/>
          <p14:tracePt t="9038" x="3017838" y="4030663"/>
          <p14:tracePt t="9046" x="2925763" y="4013200"/>
          <p14:tracePt t="9054" x="2798763" y="4013200"/>
          <p14:tracePt t="9062" x="2744788" y="4003675"/>
          <p14:tracePt t="9070" x="2643188" y="4003675"/>
          <p14:tracePt t="9078" x="2598738" y="3976688"/>
          <p14:tracePt t="9086" x="2589213" y="3976688"/>
          <p14:tracePt t="9094" x="2579688" y="3976688"/>
          <p14:tracePt t="9134" x="2570163" y="3976688"/>
          <p14:tracePt t="9366" x="2579688" y="3976688"/>
          <p14:tracePt t="9374" x="2635250" y="3976688"/>
          <p14:tracePt t="9381" x="2708275" y="3984625"/>
          <p14:tracePt t="9389" x="2817813" y="3984625"/>
          <p14:tracePt t="9399" x="2925763" y="3984625"/>
          <p14:tracePt t="9406" x="3071813" y="3984625"/>
          <p14:tracePt t="9416" x="3254375" y="3984625"/>
          <p14:tracePt t="9422" x="3400425" y="3984625"/>
          <p14:tracePt t="9433" x="3563938" y="3984625"/>
          <p14:tracePt t="9437" x="3692525" y="3984625"/>
          <p14:tracePt t="9446" x="3765550" y="3984625"/>
          <p14:tracePt t="9453" x="3838575" y="3984625"/>
          <p14:tracePt t="9462" x="3883025" y="3994150"/>
          <p14:tracePt t="9468" x="3902075" y="4003675"/>
          <p14:tracePt t="9476" x="3919538" y="4003675"/>
          <p14:tracePt t="9484" x="3929063" y="4003675"/>
          <p14:tracePt t="9492" x="3938588" y="4003675"/>
          <p14:tracePt t="9500" x="3948113" y="4013200"/>
          <p14:tracePt t="9516" x="3984625" y="4040188"/>
          <p14:tracePt t="9524" x="3992563" y="4040188"/>
          <p14:tracePt t="9532" x="4029075" y="4049713"/>
          <p14:tracePt t="9540" x="4057650" y="4076700"/>
          <p14:tracePt t="9548" x="4111625" y="4086225"/>
          <p14:tracePt t="9556" x="4175125" y="4094163"/>
          <p14:tracePt t="9566" x="4248150" y="4113213"/>
          <p14:tracePt t="9572" x="4348163" y="4140200"/>
          <p14:tracePt t="9581" x="4421188" y="4140200"/>
          <p14:tracePt t="9588" x="4494213" y="4140200"/>
          <p14:tracePt t="9596" x="4540250" y="4149725"/>
          <p14:tracePt t="9604" x="4576763" y="4149725"/>
          <p14:tracePt t="9613" x="4603750" y="4159250"/>
          <p14:tracePt t="9621" x="4613275" y="4159250"/>
          <p14:tracePt t="9632" x="4622800" y="4159250"/>
          <p14:tracePt t="9653" x="4640263" y="4159250"/>
          <p14:tracePt t="9790" x="4659313" y="4159250"/>
          <p14:tracePt t="9798" x="4686300" y="4159250"/>
          <p14:tracePt t="9806" x="4740275" y="4159250"/>
          <p14:tracePt t="9815" x="4813300" y="4159250"/>
          <p14:tracePt t="9822" x="4886325" y="4159250"/>
          <p14:tracePt t="9833" x="5014913" y="4159250"/>
          <p14:tracePt t="9838" x="5122863" y="4159250"/>
          <p14:tracePt t="9846" x="5251450" y="4159250"/>
          <p14:tracePt t="9854" x="5451475" y="4159250"/>
          <p14:tracePt t="9862" x="5616575" y="4159250"/>
          <p14:tracePt t="9870" x="5834063" y="4159250"/>
          <p14:tracePt t="9878" x="6035675" y="4159250"/>
          <p14:tracePt t="9902" x="6508750" y="4159250"/>
          <p14:tracePt t="9910" x="6564313" y="4159250"/>
          <p14:tracePt t="9917" x="6573838" y="4159250"/>
          <p14:tracePt t="10086" x="6581775" y="4159250"/>
          <p14:tracePt t="10094" x="6564313" y="4140200"/>
          <p14:tracePt t="10102" x="6508750" y="4140200"/>
          <p14:tracePt t="10110" x="6464300" y="4130675"/>
          <p14:tracePt t="10118" x="6418263" y="4122738"/>
          <p14:tracePt t="10126" x="6372225" y="4086225"/>
          <p14:tracePt t="10133" x="6345238" y="4067175"/>
          <p14:tracePt t="10142" x="6299200" y="4013200"/>
          <p14:tracePt t="10149" x="6291263" y="3984625"/>
          <p14:tracePt t="10158" x="6291263" y="3967163"/>
          <p14:tracePt t="10166" x="6291263" y="3911600"/>
          <p14:tracePt t="10174" x="6291263" y="3857625"/>
          <p14:tracePt t="10183" x="6291263" y="3784600"/>
          <p14:tracePt t="10190" x="6291263" y="3694113"/>
          <p14:tracePt t="10200" x="6291263" y="3648075"/>
          <p14:tracePt t="10206" x="6272213" y="3584575"/>
          <p14:tracePt t="10216" x="6262688" y="3565525"/>
          <p14:tracePt t="10222" x="6226175" y="3502025"/>
          <p14:tracePt t="10233" x="6226175" y="3492500"/>
          <p14:tracePt t="10238" x="6181725" y="3455988"/>
          <p14:tracePt t="10246" x="6135688" y="3402013"/>
          <p14:tracePt t="10254" x="6072188" y="3382963"/>
          <p14:tracePt t="10262" x="6016625" y="3328988"/>
          <p14:tracePt t="10271" x="5972175" y="3282950"/>
          <p14:tracePt t="10278" x="5962650" y="3236913"/>
          <p14:tracePt t="10286" x="5926138" y="3192463"/>
          <p14:tracePt t="10293" x="5916613" y="3173413"/>
          <p14:tracePt t="10301" x="5889625" y="3119438"/>
          <p14:tracePt t="10309" x="5889625" y="3082925"/>
          <p14:tracePt t="10317" x="5889625" y="3027363"/>
          <p14:tracePt t="10325" x="5889625" y="3017838"/>
          <p14:tracePt t="10333" x="5889625" y="3009900"/>
          <p14:tracePt t="10341" x="5889625" y="2982913"/>
          <p14:tracePt t="10349" x="5916613" y="2963863"/>
          <p14:tracePt t="10357" x="5926138" y="2927350"/>
          <p14:tracePt t="10365" x="5953125" y="2881313"/>
          <p14:tracePt t="10373" x="5962650" y="2863850"/>
          <p14:tracePt t="10382" x="5962650" y="2827338"/>
          <p14:tracePt t="10389" x="5962650" y="2808288"/>
          <p14:tracePt t="10398" x="5989638" y="2754313"/>
          <p14:tracePt t="10405" x="5999163" y="2717800"/>
          <p14:tracePt t="10414" x="6016625" y="2698750"/>
          <p14:tracePt t="10421" x="6016625" y="2671763"/>
          <p14:tracePt t="10431" x="6016625" y="2662238"/>
          <p14:tracePt t="10485" x="6016625" y="2654300"/>
          <p14:tracePt t="10518" x="6016625" y="2635250"/>
          <p14:tracePt t="10533" x="6016625" y="2625725"/>
          <p14:tracePt t="10542" x="6016625" y="2617788"/>
          <p14:tracePt t="10558" x="6016625" y="2598738"/>
          <p14:tracePt t="10565" x="6016625" y="2589213"/>
          <p14:tracePt t="10573" x="6016625" y="2581275"/>
          <p14:tracePt t="10582" x="6016625" y="2554288"/>
          <p14:tracePt t="10599" x="6016625" y="2544763"/>
          <p14:tracePt t="10621" x="6016625" y="2535238"/>
          <p14:tracePt t="10637" x="6016625" y="2517775"/>
          <p14:tracePt t="10645" x="6016625" y="2508250"/>
          <p14:tracePt t="10661" x="6016625" y="2489200"/>
          <p14:tracePt t="10677" x="6007100" y="2462213"/>
          <p14:tracePt t="10702" x="5999163" y="2452688"/>
          <p14:tracePt t="10934" x="5989638" y="2452688"/>
          <p14:tracePt t="11358" x="5989638" y="2444750"/>
          <p14:tracePt t="11365" x="5989638" y="2435225"/>
          <p14:tracePt t="11388" x="5999163" y="2425700"/>
          <p14:tracePt t="11492" x="6007100" y="2425700"/>
          <p14:tracePt t="11500" x="6026150" y="2425700"/>
          <p14:tracePt t="11508" x="6043613" y="2425700"/>
          <p14:tracePt t="11517" x="6053138" y="2425700"/>
          <p14:tracePt t="11525" x="6072188" y="2425700"/>
          <p14:tracePt t="11541" x="6089650" y="2435225"/>
          <p14:tracePt t="11551" x="6108700" y="2435225"/>
          <p14:tracePt t="11557" x="6116638" y="2435225"/>
          <p14:tracePt t="11565" x="6126163" y="2435225"/>
          <p14:tracePt t="11573" x="6135688" y="2444750"/>
          <p14:tracePt t="11597" x="6145213" y="2452688"/>
          <p14:tracePt t="11982" x="6135688" y="2452688"/>
          <p14:tracePt t="11989" x="6099175" y="2452688"/>
          <p14:tracePt t="11997" x="6062663" y="2452688"/>
          <p14:tracePt t="12005" x="6016625" y="2444750"/>
          <p14:tracePt t="12015" x="5962650" y="2444750"/>
          <p14:tracePt t="12021" x="5907088" y="2444750"/>
          <p14:tracePt t="12031" x="5853113" y="2444750"/>
          <p14:tracePt t="12037" x="5789613" y="2444750"/>
          <p14:tracePt t="12045" x="5753100" y="2444750"/>
          <p14:tracePt t="12054" x="5724525" y="2444750"/>
          <p14:tracePt t="12061" x="5670550" y="2444750"/>
          <p14:tracePt t="12069" x="5616575" y="2444750"/>
          <p14:tracePt t="12077" x="5580063" y="2444750"/>
          <p14:tracePt t="12085" x="5524500" y="2444750"/>
          <p14:tracePt t="12093" x="5470525" y="2444750"/>
          <p14:tracePt t="12101" x="5434013" y="2435225"/>
          <p14:tracePt t="12109" x="5368925" y="2408238"/>
          <p14:tracePt t="12117" x="5341938" y="2408238"/>
          <p14:tracePt t="12125" x="5287963" y="2408238"/>
          <p14:tracePt t="12134" x="5241925" y="2408238"/>
          <p14:tracePt t="12141" x="5187950" y="2379663"/>
          <p14:tracePt t="12149" x="5114925" y="2379663"/>
          <p14:tracePt t="12157" x="5049838" y="2379663"/>
          <p14:tracePt t="12165" x="5014913" y="2379663"/>
          <p14:tracePt t="12173" x="4959350" y="2379663"/>
          <p14:tracePt t="12182" x="4905375" y="2379663"/>
          <p14:tracePt t="12189" x="4849813" y="2379663"/>
          <p14:tracePt t="12199" x="4803775" y="2379663"/>
          <p14:tracePt t="12205" x="4767263" y="2379663"/>
          <p14:tracePt t="12215" x="4730750" y="2379663"/>
          <p14:tracePt t="12221" x="4695825" y="2379663"/>
          <p14:tracePt t="12231" x="4667250" y="2379663"/>
          <p14:tracePt t="12237" x="4630738" y="2371725"/>
          <p14:tracePt t="12245" x="4603750" y="2352675"/>
          <p14:tracePt t="12253" x="4567238" y="2352675"/>
          <p14:tracePt t="12261" x="4530725" y="2352675"/>
          <p14:tracePt t="12269" x="4476750" y="2352675"/>
          <p14:tracePt t="12277" x="4421188" y="2352675"/>
          <p14:tracePt t="12285" x="4367213" y="2352675"/>
          <p14:tracePt t="12293" x="4311650" y="2352675"/>
          <p14:tracePt t="12301" x="4267200" y="2352675"/>
          <p14:tracePt t="12309" x="4211638" y="2352675"/>
          <p14:tracePt t="12317" x="4138613" y="2352675"/>
          <p14:tracePt t="12325" x="4102100" y="2352675"/>
          <p14:tracePt t="12333" x="4048125" y="2352675"/>
          <p14:tracePt t="12341" x="4002088" y="2352675"/>
          <p14:tracePt t="12350" x="3984625" y="2352675"/>
          <p14:tracePt t="12357" x="3948113" y="2352675"/>
          <p14:tracePt t="12366" x="3902075" y="2352675"/>
          <p14:tracePt t="12373" x="3883025" y="2352675"/>
          <p14:tracePt t="12382" x="3875088" y="2352675"/>
          <p14:tracePt t="12389" x="3856038" y="2352675"/>
          <p14:tracePt t="12398" x="3846513" y="2352675"/>
          <p14:tracePt t="12405" x="3829050" y="2352675"/>
          <p14:tracePt t="12416" x="3819525" y="2352675"/>
          <p14:tracePt t="12421" x="3810000" y="2352675"/>
          <p14:tracePt t="12431" x="3783013" y="2352675"/>
          <p14:tracePt t="12437" x="3765550" y="2352675"/>
          <p14:tracePt t="12445" x="3738563" y="2352675"/>
          <p14:tracePt t="12453" x="3709988" y="2352675"/>
          <p14:tracePt t="12461" x="3673475" y="2352675"/>
          <p14:tracePt t="12469" x="3636963" y="2352675"/>
          <p14:tracePt t="12478" x="3609975" y="2352675"/>
          <p14:tracePt t="12485" x="3582988" y="2352675"/>
          <p14:tracePt t="12493" x="3563938" y="2352675"/>
          <p14:tracePt t="12501" x="3536950" y="2352675"/>
          <p14:tracePt t="12509" x="3490913" y="2352675"/>
          <p14:tracePt t="12517" x="3473450" y="2352675"/>
          <p14:tracePt t="12525" x="3446463" y="2352675"/>
          <p14:tracePt t="12533" x="3419475" y="2352675"/>
          <p14:tracePt t="12541" x="3390900" y="2352675"/>
          <p14:tracePt t="12550" x="3363913" y="2352675"/>
          <p14:tracePt t="12557" x="3317875" y="2352675"/>
          <p14:tracePt t="12565" x="3290888" y="2352675"/>
          <p14:tracePt t="12573" x="3273425" y="2352675"/>
          <p14:tracePt t="12582" x="3244850" y="2352675"/>
          <p14:tracePt t="12693" x="3236913" y="2343150"/>
          <p14:tracePt t="12709" x="3236913" y="2335213"/>
          <p14:tracePt t="12717" x="3236913" y="2325688"/>
          <p14:tracePt t="12726" x="3236913" y="2306638"/>
          <p14:tracePt t="12733" x="3236913" y="2270125"/>
          <p14:tracePt t="12749" x="3236913" y="2243138"/>
          <p14:tracePt t="12757" x="3236913" y="2225675"/>
          <p14:tracePt t="12765" x="3236913" y="2206625"/>
          <p14:tracePt t="12773" x="3236913" y="2179638"/>
          <p14:tracePt t="12782" x="3236913" y="2160588"/>
          <p14:tracePt t="12789" x="3236913" y="2133600"/>
          <p14:tracePt t="12799" x="3244850" y="2106613"/>
          <p14:tracePt t="12805" x="3244850" y="2060575"/>
          <p14:tracePt t="12815" x="3273425" y="2006600"/>
          <p14:tracePt t="12821" x="3273425" y="1960563"/>
          <p14:tracePt t="12831" x="3290888" y="1924050"/>
          <p14:tracePt t="12837" x="3300413" y="1860550"/>
          <p14:tracePt t="12845" x="3317875" y="1814513"/>
          <p14:tracePt t="12853" x="3317875" y="1741488"/>
          <p14:tracePt t="12861" x="3327400" y="1724025"/>
          <p14:tracePt t="12869" x="3346450" y="1668463"/>
          <p14:tracePt t="12877" x="3354388" y="1604963"/>
          <p14:tracePt t="12886" x="3354388" y="1577975"/>
          <p14:tracePt t="12893" x="3354388" y="1550988"/>
          <p14:tracePt t="12901" x="3373438" y="1504950"/>
          <p14:tracePt t="12910" x="3382963" y="1477963"/>
          <p14:tracePt t="12919" x="3390900" y="1449388"/>
          <p14:tracePt t="12926" x="3409950" y="1412875"/>
          <p14:tracePt t="12934" x="3419475" y="1385888"/>
          <p14:tracePt t="12941" x="3427413" y="1349375"/>
          <p14:tracePt t="12950" x="3427413" y="1331913"/>
          <p14:tracePt t="12957" x="3463925" y="1295400"/>
          <p14:tracePt t="12965" x="3473450" y="1268413"/>
          <p14:tracePt t="12973" x="3473450" y="1258888"/>
          <p14:tracePt t="12981" x="3482975" y="1249363"/>
          <p14:tracePt t="12989" x="3482975" y="1239838"/>
          <p14:tracePt t="13005" x="3490913" y="1239838"/>
          <p14:tracePt t="13054" x="3500438" y="1231900"/>
          <p14:tracePt t="13062" x="3536950" y="1231900"/>
          <p14:tracePt t="13069" x="3609975" y="1231900"/>
          <p14:tracePt t="13078" x="3719513" y="1231900"/>
          <p14:tracePt t="13086" x="3829050" y="1231900"/>
          <p14:tracePt t="13094" x="3956050" y="1231900"/>
          <p14:tracePt t="13102" x="4121150" y="1231900"/>
          <p14:tracePt t="13110" x="4303713" y="1231900"/>
          <p14:tracePt t="13118" x="4476750" y="1231900"/>
          <p14:tracePt t="13126" x="4703763" y="1231900"/>
          <p14:tracePt t="13134" x="4922838" y="1231900"/>
          <p14:tracePt t="13141" x="5122863" y="1231900"/>
          <p14:tracePt t="13149" x="5324475" y="1231900"/>
          <p14:tracePt t="13158" x="5507038" y="1231900"/>
          <p14:tracePt t="13166" x="5688013" y="1231900"/>
          <p14:tracePt t="13174" x="5853113" y="1231900"/>
          <p14:tracePt t="13182" x="5962650" y="1231900"/>
          <p14:tracePt t="13190" x="6053138" y="1231900"/>
          <p14:tracePt t="13199" x="6108700" y="1249363"/>
          <p14:tracePt t="13206" x="6126163" y="1249363"/>
          <p14:tracePt t="13215" x="6153150" y="1258888"/>
          <p14:tracePt t="13270" x="6162675" y="1258888"/>
          <p14:tracePt t="13278" x="6199188" y="1295400"/>
          <p14:tracePt t="13286" x="6226175" y="1303338"/>
          <p14:tracePt t="13294" x="6318250" y="1358900"/>
          <p14:tracePt t="13301" x="6372225" y="1368425"/>
          <p14:tracePt t="13310" x="6454775" y="1404938"/>
          <p14:tracePt t="13318" x="6527800" y="1422400"/>
          <p14:tracePt t="13325" x="6591300" y="1431925"/>
          <p14:tracePt t="13335" x="6627813" y="1431925"/>
          <p14:tracePt t="13341" x="6700838" y="1431925"/>
          <p14:tracePt t="13349" x="6754813" y="1431925"/>
          <p14:tracePt t="13358" x="6773863" y="1431925"/>
          <p14:tracePt t="13366" x="6783388" y="1431925"/>
          <p14:tracePt t="13414" x="6791325" y="1441450"/>
          <p14:tracePt t="13422" x="6791325" y="1458913"/>
          <p14:tracePt t="13430" x="6764338" y="1514475"/>
          <p14:tracePt t="13438" x="6727825" y="1531938"/>
          <p14:tracePt t="13446" x="6700838" y="1568450"/>
          <p14:tracePt t="13454" x="6681788" y="1577975"/>
          <p14:tracePt t="13462" x="6664325" y="1587500"/>
          <p14:tracePt t="13470" x="6654800" y="1587500"/>
          <p14:tracePt t="13548" x="6645275" y="1595438"/>
          <p14:tracePt t="13556" x="6637338" y="1604963"/>
          <p14:tracePt t="13564" x="6637338" y="1614488"/>
          <p14:tracePt t="13580" x="6610350" y="1651000"/>
          <p14:tracePt t="13588" x="6610350" y="1660525"/>
          <p14:tracePt t="13597" x="6591300" y="1668463"/>
          <p14:tracePt t="13605" x="6591300" y="1677988"/>
          <p14:tracePt t="13613" x="6537325" y="1731963"/>
          <p14:tracePt t="13620" x="6527800" y="1751013"/>
          <p14:tracePt t="13628" x="6481763" y="1787525"/>
          <p14:tracePt t="13636" x="6472238" y="1804988"/>
          <p14:tracePt t="13644" x="6454775" y="1833563"/>
          <p14:tracePt t="13652" x="6445250" y="1870075"/>
          <p14:tracePt t="13660" x="6445250" y="1906588"/>
          <p14:tracePt t="13668" x="6435725" y="1914525"/>
          <p14:tracePt t="13676" x="6435725" y="1943100"/>
          <p14:tracePt t="13684" x="6427788" y="1960563"/>
          <p14:tracePt t="13692" x="6427788" y="1979613"/>
          <p14:tracePt t="13700" x="6427788" y="1987550"/>
          <p14:tracePt t="13708" x="6427788" y="1997075"/>
          <p14:tracePt t="13716" x="6418263" y="2033588"/>
          <p14:tracePt t="13724" x="6408738" y="2043113"/>
          <p14:tracePt t="13732" x="6399213" y="2043113"/>
          <p14:tracePt t="13740" x="6391275" y="2070100"/>
          <p14:tracePt t="13748" x="6381750" y="2079625"/>
          <p14:tracePt t="13756" x="6362700" y="2106613"/>
          <p14:tracePt t="13765" x="6354763" y="2116138"/>
          <p14:tracePt t="13772" x="6345238" y="2133600"/>
          <p14:tracePt t="13781" x="6335713" y="2143125"/>
          <p14:tracePt t="13788" x="6308725" y="2170113"/>
          <p14:tracePt t="13797" x="6299200" y="2179638"/>
          <p14:tracePt t="13804" x="6262688" y="2197100"/>
          <p14:tracePt t="13813" x="6226175" y="2206625"/>
          <p14:tracePt t="13820" x="6189663" y="2225675"/>
          <p14:tracePt t="13832" x="6153150" y="2225675"/>
          <p14:tracePt t="13837" x="6126163" y="2233613"/>
          <p14:tracePt t="13844" x="6080125" y="2233613"/>
          <p14:tracePt t="13852" x="6053138" y="2262188"/>
          <p14:tracePt t="13860" x="6016625" y="2262188"/>
          <p14:tracePt t="13868" x="6007100" y="2262188"/>
          <p14:tracePt t="13876" x="5962650" y="2262188"/>
          <p14:tracePt t="13885" x="5935663" y="2262188"/>
          <p14:tracePt t="13899" x="5916613" y="2262188"/>
          <p14:tracePt t="13900" x="5870575" y="2262188"/>
          <p14:tracePt t="13908" x="5834063" y="2262188"/>
          <p14:tracePt t="13917" x="5816600" y="2262188"/>
          <p14:tracePt t="13925" x="5761038" y="2262188"/>
          <p14:tracePt t="13933" x="5688013" y="2262188"/>
          <p14:tracePt t="13941" x="5597525" y="2262188"/>
          <p14:tracePt t="13949" x="5507038" y="2262188"/>
          <p14:tracePt t="13957" x="5378450" y="2262188"/>
          <p14:tracePt t="13965" x="5287963" y="2262188"/>
          <p14:tracePt t="13973" x="5178425" y="2262188"/>
          <p14:tracePt t="13981" x="5105400" y="2262188"/>
          <p14:tracePt t="13989" x="5022850" y="2262188"/>
          <p14:tracePt t="13997" x="4968875" y="2262188"/>
          <p14:tracePt t="14005" x="4913313" y="2262188"/>
          <p14:tracePt t="14014" x="4876800" y="2262188"/>
          <p14:tracePt t="14021" x="4840288" y="2252663"/>
          <p14:tracePt t="14030" x="4822825" y="2252663"/>
          <p14:tracePt t="14037" x="4795838" y="2252663"/>
          <p14:tracePt t="14045" x="4786313" y="2252663"/>
          <p14:tracePt t="14053" x="4767263" y="2252663"/>
          <p14:tracePt t="14061" x="4730750" y="2252663"/>
          <p14:tracePt t="14069" x="4686300" y="2252663"/>
          <p14:tracePt t="14077" x="4676775" y="2252663"/>
          <p14:tracePt t="14085" x="4630738" y="2252663"/>
          <p14:tracePt t="14093" x="4594225" y="2252663"/>
          <p14:tracePt t="14101" x="4586288" y="2252663"/>
          <p14:tracePt t="14109" x="4557713" y="2252663"/>
          <p14:tracePt t="14117" x="4540250" y="2243138"/>
          <p14:tracePt t="14125" x="4530725" y="2243138"/>
          <p14:tracePt t="14133" x="4494213" y="2216150"/>
          <p14:tracePt t="14149" x="4484688" y="2216150"/>
          <p14:tracePt t="14157" x="4457700" y="2216150"/>
          <p14:tracePt t="14165" x="4440238" y="2216150"/>
          <p14:tracePt t="14173" x="4403725" y="2216150"/>
          <p14:tracePt t="14181" x="4367213" y="2216150"/>
          <p14:tracePt t="14189" x="4340225" y="2216150"/>
          <p14:tracePt t="14198" x="4311650" y="2216150"/>
          <p14:tracePt t="14205" x="4267200" y="2216150"/>
          <p14:tracePt t="14366" x="4311650" y="2216150"/>
          <p14:tracePt t="14372" x="4367213" y="2216150"/>
          <p14:tracePt t="14380" x="4421188" y="2216150"/>
          <p14:tracePt t="14388" x="4467225" y="2216150"/>
          <p14:tracePt t="14396" x="4503738" y="2216150"/>
          <p14:tracePt t="14404" x="4549775" y="2225675"/>
          <p14:tracePt t="14413" x="4557713" y="2225675"/>
          <p14:tracePt t="14421" x="4567238" y="2225675"/>
          <p14:tracePt t="14566" x="4576763" y="2233613"/>
          <p14:tracePt t="14581" x="4576763" y="2243138"/>
          <p14:tracePt t="14589" x="4567238" y="2262188"/>
          <p14:tracePt t="14598" x="4540250" y="2262188"/>
          <p14:tracePt t="14606" x="4521200" y="2262188"/>
          <p14:tracePt t="14616" x="4484688" y="2262188"/>
          <p14:tracePt t="14633" x="4467225" y="2262188"/>
          <p14:tracePt t="14726" x="4448175" y="2262188"/>
          <p14:tracePt t="14806" x="4440238" y="2262188"/>
          <p14:tracePt t="14820" x="4440238" y="2270125"/>
          <p14:tracePt t="14836" x="4440238" y="2289175"/>
          <p14:tracePt t="14844" x="4440238" y="2298700"/>
          <p14:tracePt t="14853" x="4440238" y="2306638"/>
          <p14:tracePt t="14861" x="4440238" y="2335213"/>
          <p14:tracePt t="14869" x="4440238" y="2343150"/>
          <p14:tracePt t="14902" x="4440238" y="2379663"/>
          <p14:tracePt t="14910" x="4440238" y="2389188"/>
          <p14:tracePt t="14918" x="4440238" y="2398713"/>
          <p14:tracePt t="14926" x="4440238" y="2425700"/>
          <p14:tracePt t="14949" x="4448175" y="2444750"/>
          <p14:tracePt t="15246" x="4448175" y="2462213"/>
          <p14:tracePt t="15254" x="4448175" y="2471738"/>
          <p14:tracePt t="15262" x="4448175" y="2517775"/>
          <p14:tracePt t="15270" x="4448175" y="2554288"/>
          <p14:tracePt t="15278" x="4448175" y="2571750"/>
          <p14:tracePt t="15286" x="4448175" y="2608263"/>
          <p14:tracePt t="15293" x="4448175" y="2625725"/>
          <p14:tracePt t="16813" x="4448175" y="2644775"/>
          <p14:tracePt t="16829" x="4457700" y="2654300"/>
          <p14:tracePt t="16853" x="4467225" y="2662238"/>
          <p14:tracePt t="16861" x="4484688" y="2671763"/>
          <p14:tracePt t="16868" x="4513263" y="2681288"/>
          <p14:tracePt t="16876" x="4557713" y="2698750"/>
          <p14:tracePt t="16897" x="4640263" y="2735263"/>
          <p14:tracePt t="16900" x="4703763" y="2763838"/>
          <p14:tracePt t="16908" x="4776788" y="2771775"/>
          <p14:tracePt t="16917" x="4840288" y="2781300"/>
          <p14:tracePt t="16925" x="4886325" y="2800350"/>
          <p14:tracePt t="16933" x="4922838" y="2800350"/>
          <p14:tracePt t="16941" x="4941888" y="2800350"/>
          <p14:tracePt t="16949" x="4959350" y="2800350"/>
          <p14:tracePt t="17213" x="4968875" y="2800350"/>
          <p14:tracePt t="17532" x="4978400" y="2808288"/>
          <p14:tracePt t="17918" x="4978400" y="2817813"/>
          <p14:tracePt t="17934" x="4978400" y="2827338"/>
          <p14:tracePt t="17941" x="4986338" y="2844800"/>
          <p14:tracePt t="17956" x="4986338" y="2854325"/>
          <p14:tracePt t="17964" x="5005388" y="2873375"/>
          <p14:tracePt t="17980" x="5032375" y="2881313"/>
          <p14:tracePt t="17988" x="5049838" y="2881313"/>
          <p14:tracePt t="17997" x="5068888" y="2881313"/>
          <p14:tracePt t="18005" x="5078413" y="2881313"/>
          <p14:tracePt t="18013" x="5086350" y="2881313"/>
          <p14:tracePt t="18021" x="5095875" y="2881313"/>
          <p14:tracePt t="18031" x="5114925" y="2881313"/>
          <p14:tracePt t="18037" x="5141913" y="2881313"/>
          <p14:tracePt t="18047" x="5159375" y="2881313"/>
          <p14:tracePt t="18053" x="5187950" y="2881313"/>
          <p14:tracePt t="18061" x="5195888" y="2881313"/>
          <p14:tracePt t="18069" x="5205413" y="2881313"/>
          <p14:tracePt t="18085" x="5224463" y="2881313"/>
          <p14:tracePt t="18541" x="5278438" y="2881313"/>
          <p14:tracePt t="18549" x="5324475" y="2900363"/>
          <p14:tracePt t="18557" x="5360988" y="2900363"/>
          <p14:tracePt t="18566" x="5405438" y="2900363"/>
          <p14:tracePt t="18573" x="5434013" y="2900363"/>
          <p14:tracePt t="18581" x="5451475" y="2900363"/>
          <p14:tracePt t="18598" x="5461000" y="2900363"/>
          <p14:tracePt t="18749" x="5441950" y="2900363"/>
          <p14:tracePt t="18757" x="5434013" y="2900363"/>
          <p14:tracePt t="18765" x="5405438" y="2900363"/>
          <p14:tracePt t="18773" x="5387975" y="2900363"/>
          <p14:tracePt t="18781" x="5368925" y="2900363"/>
          <p14:tracePt t="18805" x="5360988" y="2900363"/>
          <p14:tracePt t="18845" x="5351463" y="2900363"/>
          <p14:tracePt t="18853" x="5341938" y="2900363"/>
          <p14:tracePt t="18861" x="5334000" y="2900363"/>
          <p14:tracePt t="18869" x="5324475" y="2900363"/>
          <p14:tracePt t="18877" x="5314950" y="2900363"/>
          <p14:tracePt t="18899" x="5297488" y="2900363"/>
          <p14:tracePt t="18902" x="5278438" y="2900363"/>
          <p14:tracePt t="18910" x="5251450" y="2900363"/>
          <p14:tracePt t="18918" x="5224463" y="2900363"/>
          <p14:tracePt t="18925" x="5178425" y="2900363"/>
          <p14:tracePt t="18933" x="5151438" y="2900363"/>
          <p14:tracePt t="18941" x="5132388" y="2900363"/>
          <p14:tracePt t="18949" x="5086350" y="2900363"/>
          <p14:tracePt t="18965" x="5059363" y="2900363"/>
          <p14:tracePt t="18973" x="5049838" y="2900363"/>
          <p14:tracePt t="18989" x="5041900" y="2900363"/>
          <p14:tracePt t="18998" x="5032375" y="2900363"/>
          <p14:tracePt t="19014" x="4995863" y="2909888"/>
          <p14:tracePt t="19020" x="4968875" y="2917825"/>
          <p14:tracePt t="19029" x="4932363" y="2927350"/>
          <p14:tracePt t="19036" x="4905375" y="2927350"/>
          <p14:tracePt t="19045" x="4868863" y="2927350"/>
          <p14:tracePt t="19052" x="4849813" y="2946400"/>
          <p14:tracePt t="19060" x="4803775" y="2946400"/>
          <p14:tracePt t="19069" x="4786313" y="2946400"/>
          <p14:tracePt t="19077" x="4767263" y="2963863"/>
          <p14:tracePt t="19086" x="4759325" y="2963863"/>
          <p14:tracePt t="19117" x="4749800" y="2963863"/>
          <p14:tracePt t="19125" x="4730750" y="2963863"/>
          <p14:tracePt t="19133" x="4722813" y="2963863"/>
          <p14:tracePt t="19141" x="4713288" y="2963863"/>
          <p14:tracePt t="19149" x="4703763" y="2963863"/>
          <p14:tracePt t="19157" x="4686300" y="2963863"/>
          <p14:tracePt t="19166" x="4676775" y="2963863"/>
          <p14:tracePt t="19173" x="4649788" y="2973388"/>
          <p14:tracePt t="19189" x="4630738" y="2973388"/>
          <p14:tracePt t="19198" x="4622800" y="2973388"/>
          <p14:tracePt t="19205" x="4594225" y="2973388"/>
          <p14:tracePt t="19215" x="4586288" y="2973388"/>
          <p14:tracePt t="19232" x="4576763" y="2973388"/>
          <p14:tracePt t="19237" x="4567238" y="2990850"/>
          <p14:tracePt t="19247" x="4549775" y="3000375"/>
          <p14:tracePt t="19253" x="4549775" y="3009900"/>
          <p14:tracePt t="19269" x="4521200" y="3009900"/>
          <p14:tracePt t="19277" x="4513263" y="3009900"/>
          <p14:tracePt t="19285" x="4476750" y="3009900"/>
          <p14:tracePt t="19293" x="4467225" y="3017838"/>
          <p14:tracePt t="19301" x="4457700" y="3017838"/>
          <p14:tracePt t="19309" x="4430713" y="3017838"/>
          <p14:tracePt t="19317" x="4413250" y="3017838"/>
          <p14:tracePt t="19325" x="4384675" y="3017838"/>
          <p14:tracePt t="19333" x="4367213" y="3036888"/>
          <p14:tracePt t="19349" x="4340225" y="3036888"/>
          <p14:tracePt t="19357" x="4321175" y="3036888"/>
          <p14:tracePt t="19365" x="4294188" y="3036888"/>
          <p14:tracePt t="19373" x="4275138" y="3036888"/>
          <p14:tracePt t="19381" x="4248150" y="3036888"/>
          <p14:tracePt t="19389" x="4230688" y="3036888"/>
          <p14:tracePt t="19398" x="4184650" y="3036888"/>
          <p14:tracePt t="19405" x="4165600" y="3036888"/>
          <p14:tracePt t="19414" x="4138613" y="3036888"/>
          <p14:tracePt t="19421" x="4121150" y="3036888"/>
          <p14:tracePt t="19432" x="4094163" y="3036888"/>
          <p14:tracePt t="19437" x="4065588" y="3036888"/>
          <p14:tracePt t="19447" x="4048125" y="3036888"/>
          <p14:tracePt t="19453" x="4029075" y="3036888"/>
          <p14:tracePt t="19461" x="4002088" y="3036888"/>
          <p14:tracePt t="19469" x="3984625" y="3036888"/>
          <p14:tracePt t="19477" x="3956050" y="3036888"/>
          <p14:tracePt t="19485" x="3948113" y="3036888"/>
          <p14:tracePt t="19493" x="3911600" y="3036888"/>
          <p14:tracePt t="19501" x="3892550" y="3036888"/>
          <p14:tracePt t="19509" x="3865563" y="3036888"/>
          <p14:tracePt t="19517" x="3819525" y="3036888"/>
          <p14:tracePt t="19525" x="3802063" y="3036888"/>
          <p14:tracePt t="19533" x="3775075" y="3036888"/>
          <p14:tracePt t="19541" x="3746500" y="3036888"/>
          <p14:tracePt t="19549" x="3709988" y="3027363"/>
          <p14:tracePt t="19557" x="3656013" y="3027363"/>
          <p14:tracePt t="19565" x="3636963" y="3027363"/>
          <p14:tracePt t="19573" x="3600450" y="3017838"/>
          <p14:tracePt t="19581" x="3556000" y="3009900"/>
          <p14:tracePt t="19589" x="3546475" y="3000375"/>
          <p14:tracePt t="19630" x="3536950" y="2990850"/>
          <p14:tracePt t="19646" x="3527425" y="2982913"/>
          <p14:tracePt t="19653" x="3509963" y="2973388"/>
          <p14:tracePt t="19662" x="3509963" y="2963863"/>
          <p14:tracePt t="19677" x="3509963" y="2954338"/>
          <p14:tracePt t="19693" x="3509963" y="2946400"/>
          <p14:tracePt t="19701" x="3500438" y="2917825"/>
          <p14:tracePt t="19717" x="3500438" y="2909888"/>
          <p14:tracePt t="19725" x="3500438" y="2900363"/>
          <p14:tracePt t="19733" x="3500438" y="2881313"/>
          <p14:tracePt t="19741" x="3500438" y="2863850"/>
          <p14:tracePt t="19757" x="3500438" y="2844800"/>
          <p14:tracePt t="19765" x="3500438" y="2827338"/>
          <p14:tracePt t="19773" x="3500438" y="2817813"/>
          <p14:tracePt t="19781" x="3500438" y="2790825"/>
          <p14:tracePt t="19789" x="3500438" y="2771775"/>
          <p14:tracePt t="19798" x="3500438" y="2744788"/>
          <p14:tracePt t="19805" x="3500438" y="2727325"/>
          <p14:tracePt t="19815" x="3527425" y="2690813"/>
          <p14:tracePt t="19821" x="3563938" y="2662238"/>
          <p14:tracePt t="19831" x="3582988" y="2644775"/>
          <p14:tracePt t="19837" x="3629025" y="2608263"/>
          <p14:tracePt t="19847" x="3692525" y="2581275"/>
          <p14:tracePt t="19853" x="3719513" y="2562225"/>
          <p14:tracePt t="19861" x="3746500" y="2554288"/>
          <p14:tracePt t="19869" x="3783013" y="2535238"/>
          <p14:tracePt t="19877" x="3810000" y="2525713"/>
          <p14:tracePt t="19886" x="3838575" y="2525713"/>
          <p14:tracePt t="19893" x="3846513" y="2525713"/>
          <p14:tracePt t="19901" x="3875088" y="2517775"/>
          <p14:tracePt t="19909" x="3883025" y="2517775"/>
          <p14:tracePt t="19917" x="3911600" y="2517775"/>
          <p14:tracePt t="19925" x="3938588" y="2517775"/>
          <p14:tracePt t="19933" x="3984625" y="2517775"/>
          <p14:tracePt t="19941" x="4029075" y="2517775"/>
          <p14:tracePt t="19949" x="4111625" y="2517775"/>
          <p14:tracePt t="19957" x="4184650" y="2517775"/>
          <p14:tracePt t="19965" x="4257675" y="2517775"/>
          <p14:tracePt t="19973" x="4367213" y="2517775"/>
          <p14:tracePt t="19981" x="4513263" y="2535238"/>
          <p14:tracePt t="19989" x="4640263" y="2554288"/>
          <p14:tracePt t="19998" x="4813300" y="2581275"/>
          <p14:tracePt t="20005" x="4922838" y="2581275"/>
          <p14:tracePt t="20014" x="5014913" y="2608263"/>
          <p14:tracePt t="20021" x="5095875" y="2617788"/>
          <p14:tracePt t="20031" x="5168900" y="2617788"/>
          <p14:tracePt t="20037" x="5187950" y="2625725"/>
          <p14:tracePt t="20048" x="5205413" y="2635250"/>
          <p14:tracePt t="20126" x="5224463" y="2662238"/>
          <p14:tracePt t="20133" x="5241925" y="2681288"/>
          <p14:tracePt t="20142" x="5251450" y="2690813"/>
          <p14:tracePt t="20150" x="5278438" y="2698750"/>
          <p14:tracePt t="20165" x="5287963" y="2708275"/>
          <p14:tracePt t="20173" x="5305425" y="2708275"/>
          <p14:tracePt t="20181" x="5305425" y="2717800"/>
          <p14:tracePt t="20253" x="5305425" y="2735263"/>
          <p14:tracePt t="20262" x="5305425" y="2744788"/>
          <p14:tracePt t="20270" x="5305425" y="2763838"/>
          <p14:tracePt t="20278" x="5305425" y="2790825"/>
          <p14:tracePt t="20286" x="5297488" y="2800350"/>
          <p14:tracePt t="20293" x="5268913" y="2817813"/>
          <p14:tracePt t="20302" x="5268913" y="2827338"/>
          <p14:tracePt t="20309" x="5260975" y="2836863"/>
          <p14:tracePt t="20317" x="5241925" y="2836863"/>
          <p14:tracePt t="20325" x="5224463" y="2844800"/>
          <p14:tracePt t="20341" x="5214938" y="2854325"/>
          <p14:tracePt t="20357" x="5195888" y="2873375"/>
          <p14:tracePt t="20373" x="5178425" y="2881313"/>
          <p14:tracePt t="20389" x="5159375" y="2890838"/>
          <p14:tracePt t="20398" x="5132388" y="2900363"/>
          <p14:tracePt t="20405" x="5122863" y="2900363"/>
          <p14:tracePt t="20414" x="5086350" y="2917825"/>
          <p14:tracePt t="20421" x="5041900" y="2936875"/>
          <p14:tracePt t="20432" x="4986338" y="2936875"/>
          <p14:tracePt t="20437" x="4941888" y="2936875"/>
          <p14:tracePt t="20448" x="4913313" y="2946400"/>
          <p14:tracePt t="20454" x="4876800" y="2946400"/>
          <p14:tracePt t="20462" x="4813300" y="2954338"/>
          <p14:tracePt t="20470" x="4776788" y="2954338"/>
          <p14:tracePt t="20477" x="4722813" y="2954338"/>
          <p14:tracePt t="20485" x="4649788" y="2954338"/>
          <p14:tracePt t="20493" x="4603750" y="2954338"/>
          <p14:tracePt t="20501" x="4549775" y="2954338"/>
          <p14:tracePt t="20509" x="4513263" y="2954338"/>
          <p14:tracePt t="20517" x="4484688" y="2954338"/>
          <p14:tracePt t="20525" x="4448175" y="2954338"/>
          <p14:tracePt t="20726" x="4440238" y="2973388"/>
          <p14:tracePt t="20732" x="4440238" y="2982913"/>
          <p14:tracePt t="20740" x="4440238" y="3009900"/>
          <p14:tracePt t="20756" x="4440238" y="3027363"/>
          <p14:tracePt t="20765" x="4440238" y="3046413"/>
          <p14:tracePt t="20773" x="4440238" y="3054350"/>
          <p14:tracePt t="20781" x="4440238" y="3063875"/>
          <p14:tracePt t="20789" x="4440238" y="3073400"/>
          <p14:tracePt t="20797" x="4440238" y="3090863"/>
          <p14:tracePt t="20814" x="4440238" y="3100388"/>
          <p14:tracePt t="20821" x="4440238" y="3109913"/>
          <p14:tracePt t="20831" x="4440238" y="3127375"/>
          <p14:tracePt t="20837" x="4440238" y="3136900"/>
          <p14:tracePt t="21102" x="4440238" y="3146425"/>
          <p14:tracePt t="21110" x="4440238" y="3173413"/>
          <p14:tracePt t="21118" x="4440238" y="3182938"/>
          <p14:tracePt t="21126" x="4440238" y="3219450"/>
          <p14:tracePt t="21133" x="4440238" y="3246438"/>
          <p14:tracePt t="21141" x="4421188" y="3282950"/>
          <p14:tracePt t="21150" x="4421188" y="3319463"/>
          <p14:tracePt t="21158" x="4421188" y="3382963"/>
          <p14:tracePt t="21165" x="4403725" y="3402013"/>
          <p14:tracePt t="21173" x="4403725" y="3455988"/>
          <p14:tracePt t="21181" x="4394200" y="3502025"/>
          <p14:tracePt t="21189" x="4384675" y="3575050"/>
          <p14:tracePt t="21198" x="4384675" y="3621088"/>
          <p14:tracePt t="21206" x="4367213" y="3694113"/>
          <p14:tracePt t="21215" x="4357688" y="3730625"/>
          <p14:tracePt t="21222" x="4348163" y="3767138"/>
          <p14:tracePt t="21232" x="4348163" y="3775075"/>
          <p14:tracePt t="21238" x="4348163" y="3811588"/>
          <p14:tracePt t="21590" x="4340225" y="3811588"/>
          <p14:tracePt t="21598" x="4321175" y="3821113"/>
          <p14:tracePt t="21606" x="4294188" y="3848100"/>
          <p14:tracePt t="21615" x="4275138" y="3867150"/>
          <p14:tracePt t="21622" x="4257675" y="3911600"/>
          <p14:tracePt t="21632" x="4238625" y="3930650"/>
          <p14:tracePt t="21638" x="4230688" y="3976688"/>
          <p14:tracePt t="21654" x="4230688" y="3984625"/>
          <p14:tracePt t="21734" x="4230688" y="4003675"/>
          <p14:tracePt t="21740" x="4230688" y="4013200"/>
          <p14:tracePt t="21764" x="4230688" y="4021138"/>
          <p14:tracePt t="21780" x="4230688" y="4049713"/>
          <p14:tracePt t="21789" x="4230688" y="4057650"/>
          <p14:tracePt t="21797" x="4230688" y="4067175"/>
          <p14:tracePt t="21813" x="4230688" y="4086225"/>
          <p14:tracePt t="21821" x="4211638" y="4103688"/>
          <p14:tracePt t="21833" x="4184650" y="4122738"/>
          <p14:tracePt t="21838" x="4129088" y="4130675"/>
          <p14:tracePt t="21848" x="4075113" y="4130675"/>
          <p14:tracePt t="21854" x="3956050" y="4140200"/>
          <p14:tracePt t="21865" x="3948113" y="4149725"/>
          <p14:tracePt t="21870" x="3929063" y="4159250"/>
          <p14:tracePt t="21886" x="3846513" y="4176713"/>
          <p14:tracePt t="21894" x="3819525" y="4176713"/>
          <p14:tracePt t="21902" x="3802063" y="4203700"/>
          <p14:tracePt t="21917" x="3792538" y="4203700"/>
          <p14:tracePt t="21950" x="3792538" y="4213225"/>
          <p14:tracePt t="21966" x="3783013" y="4222750"/>
          <p14:tracePt t="22014" x="3765550" y="4232275"/>
          <p14:tracePt t="22022" x="3765550" y="4240213"/>
          <p14:tracePt t="22038" x="3756025" y="4259263"/>
          <p14:tracePt t="22054" x="3756025" y="4268788"/>
          <p14:tracePt t="22062" x="3756025" y="4276725"/>
          <p14:tracePt t="22182" x="3746500" y="4276725"/>
          <p14:tracePt t="22190" x="3738563" y="4276725"/>
          <p14:tracePt t="22197" x="3729038" y="4286250"/>
          <p14:tracePt t="22204" x="3709988" y="4295775"/>
          <p14:tracePt t="22213" x="3683000" y="4295775"/>
          <p14:tracePt t="22220" x="3636963" y="4303713"/>
          <p14:tracePt t="22229" x="3563938" y="4332288"/>
          <p14:tracePt t="22236" x="3490913" y="4332288"/>
          <p14:tracePt t="22245" x="3409950" y="4332288"/>
          <p14:tracePt t="22252" x="3354388" y="4332288"/>
          <p14:tracePt t="22261" x="3317875" y="4332288"/>
          <p14:tracePt t="22269" x="3273425" y="4332288"/>
          <p14:tracePt t="22277" x="3236913" y="4332288"/>
          <p14:tracePt t="22285" x="3217863" y="4332288"/>
          <p14:tracePt t="22293" x="3208338" y="4332288"/>
          <p14:tracePt t="22301" x="3190875" y="4332288"/>
          <p14:tracePt t="22309" x="3181350" y="4332288"/>
          <p14:tracePt t="22325" x="3171825" y="4332288"/>
          <p14:tracePt t="22333" x="3154363" y="4332288"/>
          <p14:tracePt t="22341" x="3117850" y="4340225"/>
          <p14:tracePt t="22349" x="3090863" y="4340225"/>
          <p14:tracePt t="22357" x="3035300" y="4340225"/>
          <p14:tracePt t="22365" x="2962275" y="4340225"/>
          <p14:tracePt t="22373" x="2889250" y="4340225"/>
          <p14:tracePt t="22382" x="2817813" y="4340225"/>
          <p14:tracePt t="22389" x="2735263" y="4322763"/>
          <p14:tracePt t="22397" x="2662238" y="4313238"/>
          <p14:tracePt t="22405" x="2579688" y="4303713"/>
          <p14:tracePt t="22413" x="2533650" y="4268788"/>
          <p14:tracePt t="22421" x="2506663" y="4259263"/>
          <p14:tracePt t="22430" x="2498725" y="4259263"/>
          <p14:tracePt t="22446" x="2489200" y="4249738"/>
          <p14:tracePt t="22462" x="2489200" y="4240213"/>
          <p14:tracePt t="22469" x="2479675" y="4232275"/>
          <p14:tracePt t="22477" x="2479675" y="4213225"/>
          <p14:tracePt t="22485" x="2470150" y="4176713"/>
          <p14:tracePt t="22493" x="2470150" y="4167188"/>
          <p14:tracePt t="22501" x="2462213" y="4130675"/>
          <p14:tracePt t="22509" x="2452688" y="4113213"/>
          <p14:tracePt t="22517" x="2433638" y="4076700"/>
          <p14:tracePt t="22525" x="2433638" y="4067175"/>
          <p14:tracePt t="22533" x="2425700" y="4049713"/>
          <p14:tracePt t="22541" x="2425700" y="4040188"/>
          <p14:tracePt t="22549" x="2425700" y="4030663"/>
          <p14:tracePt t="22557" x="2425700" y="4013200"/>
          <p14:tracePt t="22565" x="2425700" y="4003675"/>
          <p14:tracePt t="22573" x="2425700" y="3994150"/>
          <p14:tracePt t="22581" x="2425700" y="3967163"/>
          <p14:tracePt t="22589" x="2416175" y="3948113"/>
          <p14:tracePt t="22605" x="2416175" y="3930650"/>
          <p14:tracePt t="22613" x="2416175" y="3921125"/>
          <p14:tracePt t="22621" x="2416175" y="3911600"/>
          <p14:tracePt t="22630" x="2416175" y="3903663"/>
          <p14:tracePt t="22637" x="2416175" y="3884613"/>
          <p14:tracePt t="22647" x="2416175" y="3867150"/>
          <p14:tracePt t="22661" x="2416175" y="3848100"/>
          <p14:tracePt t="22669" x="2416175" y="3830638"/>
          <p14:tracePt t="22677" x="2416175" y="3821113"/>
          <p14:tracePt t="22693" x="2416175" y="3803650"/>
          <p14:tracePt t="22701" x="2416175" y="3794125"/>
          <p14:tracePt t="22717" x="2425700" y="3784600"/>
          <p14:tracePt t="22734" x="2433638" y="3784600"/>
          <p14:tracePt t="22742" x="2443163" y="3784600"/>
          <p14:tracePt t="22751" x="2470150" y="3784600"/>
          <p14:tracePt t="22758" x="2489200" y="3775075"/>
          <p14:tracePt t="22765" x="2516188" y="3775075"/>
          <p14:tracePt t="22774" x="2533650" y="3748088"/>
          <p14:tracePt t="22781" x="2562225" y="3748088"/>
          <p14:tracePt t="22790" x="2606675" y="3748088"/>
          <p14:tracePt t="22798" x="2635250" y="3748088"/>
          <p14:tracePt t="22806" x="2679700" y="3748088"/>
          <p14:tracePt t="22815" x="2708275" y="3748088"/>
          <p14:tracePt t="22822" x="2725738" y="3748088"/>
          <p14:tracePt t="22833" x="2735263" y="3748088"/>
          <p14:tracePt t="22838" x="2744788" y="3748088"/>
          <p14:tracePt t="22848" x="2808288" y="3757613"/>
          <p14:tracePt t="22854" x="2825750" y="3767138"/>
          <p14:tracePt t="22864" x="2852738" y="3775075"/>
          <p14:tracePt t="22869" x="2871788" y="3775075"/>
          <p14:tracePt t="22877" x="2917825" y="3811588"/>
          <p14:tracePt t="22885" x="2925763" y="3811588"/>
          <p14:tracePt t="22901" x="2935288" y="3821113"/>
          <p14:tracePt t="22909" x="2962275" y="3840163"/>
          <p14:tracePt t="22925" x="2981325" y="3857625"/>
          <p14:tracePt t="22933" x="2981325" y="3867150"/>
          <p14:tracePt t="22941" x="2998788" y="3884613"/>
          <p14:tracePt t="22957" x="3008313" y="3894138"/>
          <p14:tracePt t="22973" x="3008313" y="3903663"/>
          <p14:tracePt t="22981" x="3008313" y="3921125"/>
          <p14:tracePt t="22989" x="3008313" y="3940175"/>
          <p14:tracePt t="23005" x="3008313" y="3967163"/>
          <p14:tracePt t="23014" x="3008313" y="3976688"/>
          <p14:tracePt t="23037" x="3008313" y="3984625"/>
          <p14:tracePt t="23047" x="3008313" y="4003675"/>
          <p14:tracePt t="23053" x="3008313" y="4013200"/>
          <p14:tracePt t="23061" x="3008313" y="4030663"/>
          <p14:tracePt t="23069" x="3008313" y="4049713"/>
          <p14:tracePt t="23084" x="3008313" y="4057650"/>
          <p14:tracePt t="23093" x="3008313" y="4076700"/>
          <p14:tracePt t="23109" x="3008313" y="4086225"/>
          <p14:tracePt t="23117" x="2990850" y="4103688"/>
          <p14:tracePt t="23141" x="2990850" y="4113213"/>
          <p14:tracePt t="23149" x="2981325" y="4122738"/>
          <p14:tracePt t="23157" x="2962275" y="4140200"/>
          <p14:tracePt t="23173" x="2954338" y="4149725"/>
          <p14:tracePt t="23182" x="2935288" y="4149725"/>
          <p14:tracePt t="23189" x="2925763" y="4159250"/>
          <p14:tracePt t="23197" x="2917825" y="4159250"/>
          <p14:tracePt t="23205" x="2898775" y="4167188"/>
          <p14:tracePt t="23221" x="2881313" y="4186238"/>
          <p14:tracePt t="23230" x="2871788" y="4186238"/>
          <p14:tracePt t="23237" x="2852738" y="4186238"/>
          <p14:tracePt t="23247" x="2844800" y="4186238"/>
          <p14:tracePt t="23253" x="2817813" y="4195763"/>
          <p14:tracePt t="23262" x="2798763" y="4195763"/>
          <p14:tracePt t="23269" x="2781300" y="4203700"/>
          <p14:tracePt t="23277" x="2735263" y="4232275"/>
          <p14:tracePt t="23285" x="2725738" y="4232275"/>
          <p14:tracePt t="23293" x="2689225" y="4240213"/>
          <p14:tracePt t="23301" x="2662238" y="4240213"/>
          <p14:tracePt t="23309" x="2643188" y="4240213"/>
          <p14:tracePt t="23317" x="2606675" y="4240213"/>
          <p14:tracePt t="23325" x="2552700" y="4240213"/>
          <p14:tracePt t="23333" x="2533650" y="4240213"/>
          <p14:tracePt t="23341" x="2498725" y="4249738"/>
          <p14:tracePt t="23349" x="2462213" y="4249738"/>
          <p14:tracePt t="23357" x="2433638" y="4249738"/>
          <p14:tracePt t="23365" x="2397125" y="4249738"/>
          <p14:tracePt t="23373" x="2360613" y="4249738"/>
          <p14:tracePt t="23381" x="2343150" y="4249738"/>
          <p14:tracePt t="23389" x="2333625" y="4249738"/>
          <p14:tracePt t="23397" x="2306638" y="4249738"/>
          <p14:tracePt t="23405" x="2287588" y="4249738"/>
          <p14:tracePt t="23414" x="2260600" y="4240213"/>
          <p14:tracePt t="23421" x="2251075" y="4240213"/>
          <p14:tracePt t="23430" x="2214563" y="4232275"/>
          <p14:tracePt t="23437" x="2206625" y="4222750"/>
          <p14:tracePt t="23447" x="2187575" y="4213225"/>
          <p14:tracePt t="23453" x="2151063" y="4176713"/>
          <p14:tracePt t="23462" x="2124075" y="4167188"/>
          <p14:tracePt t="23468" x="2124075" y="4159250"/>
          <p14:tracePt t="23476" x="2097088" y="4140200"/>
          <p14:tracePt t="23484" x="2087563" y="4130675"/>
          <p14:tracePt t="23492" x="2078038" y="4130675"/>
          <p14:tracePt t="23500" x="2070100" y="4122738"/>
          <p14:tracePt t="23508" x="2060575" y="4113213"/>
          <p14:tracePt t="23516" x="2051050" y="4094163"/>
          <p14:tracePt t="23524" x="2051050" y="4086225"/>
          <p14:tracePt t="23533" x="2051050" y="4057650"/>
          <p14:tracePt t="23541" x="2051050" y="4049713"/>
          <p14:tracePt t="23557" x="2051050" y="4021138"/>
          <p14:tracePt t="23565" x="2051050" y="4013200"/>
          <p14:tracePt t="23573" x="2051050" y="4003675"/>
          <p14:tracePt t="23589" x="2051050" y="3984625"/>
          <p14:tracePt t="23605" x="2051050" y="3976688"/>
          <p14:tracePt t="23614" x="2051050" y="3967163"/>
          <p14:tracePt t="23621" x="2060575" y="3967163"/>
          <p14:tracePt t="23630" x="2078038" y="3967163"/>
          <p14:tracePt t="23637" x="2114550" y="3967163"/>
          <p14:tracePt t="23647" x="2170113" y="3967163"/>
          <p14:tracePt t="23653" x="2224088" y="3967163"/>
          <p14:tracePt t="23663" x="2306638" y="3967163"/>
          <p14:tracePt t="23669" x="2397125" y="3967163"/>
          <p14:tracePt t="23677" x="2525713" y="4003675"/>
          <p14:tracePt t="23685" x="2652713" y="4021138"/>
          <p14:tracePt t="23693" x="2825750" y="4049713"/>
          <p14:tracePt t="23701" x="2971800" y="4067175"/>
          <p14:tracePt t="23709" x="3100388" y="4076700"/>
          <p14:tracePt t="23717" x="3244850" y="4094163"/>
          <p14:tracePt t="23725" x="3390900" y="4094163"/>
          <p14:tracePt t="23733" x="3500438" y="4094163"/>
          <p14:tracePt t="23741" x="3556000" y="4094163"/>
          <p14:tracePt t="23749" x="3600450" y="4113213"/>
          <p14:tracePt t="23757" x="3619500" y="4113213"/>
          <p14:tracePt t="23766" x="3629025" y="4113213"/>
          <p14:tracePt t="23773" x="3636963" y="4113213"/>
          <p14:tracePt t="23789" x="3646488" y="4113213"/>
          <p14:tracePt t="23821" x="3656013" y="4113213"/>
          <p14:tracePt t="23829" x="3665538" y="4113213"/>
          <p14:tracePt t="23837" x="3673475" y="4113213"/>
          <p14:tracePt t="23847" x="3692525" y="4113213"/>
          <p14:tracePt t="23853" x="3702050" y="4113213"/>
          <p14:tracePt t="23863" x="3719513" y="4113213"/>
          <p14:tracePt t="23869" x="3756025" y="4113213"/>
          <p14:tracePt t="23877" x="3783013" y="4113213"/>
          <p14:tracePt t="23902" x="3846513" y="4113213"/>
          <p14:tracePt t="23909" x="3902075" y="4113213"/>
          <p14:tracePt t="23917" x="3948113" y="4113213"/>
          <p14:tracePt t="23925" x="4002088" y="4113213"/>
          <p14:tracePt t="23933" x="4057650" y="4113213"/>
          <p14:tracePt t="23941" x="4075113" y="4113213"/>
          <p14:tracePt t="23949" x="4121150" y="4113213"/>
          <p14:tracePt t="24158" x="4129088" y="4103688"/>
          <p14:tracePt t="24213" x="4138613" y="4103688"/>
          <p14:tracePt t="24222" x="4157663" y="4103688"/>
          <p14:tracePt t="24229" x="4211638" y="4103688"/>
          <p14:tracePt t="24237" x="4267200" y="4103688"/>
          <p14:tracePt t="24248" x="4357688" y="4103688"/>
          <p14:tracePt t="24254" x="4484688" y="4103688"/>
          <p14:tracePt t="24264" x="4630738" y="4103688"/>
          <p14:tracePt t="24270" x="4776788" y="4103688"/>
          <p14:tracePt t="24278" x="4995863" y="4103688"/>
          <p14:tracePt t="24286" x="5159375" y="4103688"/>
          <p14:tracePt t="24293" x="5360988" y="4103688"/>
          <p14:tracePt t="24302" x="5524500" y="4103688"/>
          <p14:tracePt t="24310" x="5653088" y="4103688"/>
          <p14:tracePt t="24318" x="5724525" y="4103688"/>
          <p14:tracePt t="24326" x="5761038" y="4103688"/>
          <p14:tracePt t="24333" x="5780088" y="4103688"/>
          <p14:tracePt t="24454" x="5789613" y="4103688"/>
          <p14:tracePt t="24468" x="5797550" y="4122738"/>
          <p14:tracePt t="24476" x="5816600" y="4130675"/>
          <p14:tracePt t="24484" x="5862638" y="4140200"/>
          <p14:tracePt t="24492" x="5907088" y="4167188"/>
          <p14:tracePt t="24500" x="5943600" y="4176713"/>
          <p14:tracePt t="24508" x="6007100" y="4186238"/>
          <p14:tracePt t="24516" x="6116638" y="4232275"/>
          <p14:tracePt t="24524" x="6235700" y="4259263"/>
          <p14:tracePt t="24533" x="6345238" y="4276725"/>
          <p14:tracePt t="24541" x="6418263" y="4276725"/>
          <p14:tracePt t="24549" x="6464300" y="4295775"/>
          <p14:tracePt t="24557" x="6508750" y="4303713"/>
          <p14:tracePt t="24670" x="6500813" y="4303713"/>
          <p14:tracePt t="24678" x="6445250" y="4303713"/>
          <p14:tracePt t="24686" x="6399213" y="4303713"/>
          <p14:tracePt t="24693" x="6362700" y="4295775"/>
          <p14:tracePt t="24702" x="6326188" y="4286250"/>
          <p14:tracePt t="24710" x="6291263" y="4276725"/>
          <p14:tracePt t="24717" x="6254750" y="4249738"/>
          <p14:tracePt t="24757" x="6245225" y="4240213"/>
          <p14:tracePt t="24782" x="6226175" y="4213225"/>
          <p14:tracePt t="24789" x="6218238" y="4203700"/>
          <p14:tracePt t="24806" x="6208713" y="4195763"/>
          <p14:tracePt t="24813" x="6189663" y="4176713"/>
          <p14:tracePt t="24830" x="6181725" y="4149725"/>
          <p14:tracePt t="24837" x="6172200" y="4140200"/>
          <p14:tracePt t="24848" x="6153150" y="4113213"/>
          <p14:tracePt t="24854" x="6153150" y="4103688"/>
          <p14:tracePt t="24864" x="6153150" y="4076700"/>
          <p14:tracePt t="24869" x="6145213" y="4057650"/>
          <p14:tracePt t="24878" x="6145213" y="4021138"/>
          <p14:tracePt t="24885" x="6145213" y="3994150"/>
          <p14:tracePt t="24903" x="6135688" y="3921125"/>
          <p14:tracePt t="24910" x="6135688" y="3875088"/>
          <p14:tracePt t="24917" x="6135688" y="3857625"/>
          <p14:tracePt t="24926" x="6135688" y="3803650"/>
          <p14:tracePt t="24934" x="6135688" y="3775075"/>
          <p14:tracePt t="24942" x="6135688" y="3738563"/>
          <p14:tracePt t="24950" x="6153150" y="3702050"/>
          <p14:tracePt t="24957" x="6235700" y="3665538"/>
          <p14:tracePt t="24965" x="6281738" y="3657600"/>
          <p14:tracePt t="24972" x="6381750" y="3584575"/>
          <p14:tracePt t="24980" x="6491288" y="3556000"/>
          <p14:tracePt t="24988" x="6618288" y="3556000"/>
          <p14:tracePt t="24996" x="6737350" y="3529013"/>
          <p14:tracePt t="25004" x="6864350" y="3511550"/>
          <p14:tracePt t="25014" x="6992938" y="3511550"/>
          <p14:tracePt t="25021" x="7083425" y="3511550"/>
          <p14:tracePt t="25028" x="7192963" y="3511550"/>
          <p14:tracePt t="25036" x="7265988" y="3511550"/>
          <p14:tracePt t="25045" x="7319963" y="3511550"/>
          <p14:tracePt t="25053" x="7366000" y="3511550"/>
          <p14:tracePt t="25062" x="7385050" y="3519488"/>
          <p14:tracePt t="25070" x="7402513" y="3529013"/>
          <p14:tracePt t="25077" x="7412038" y="3538538"/>
          <p14:tracePt t="25085" x="7412038" y="3556000"/>
          <p14:tracePt t="25093" x="7421563" y="3575050"/>
          <p14:tracePt t="25101" x="7421563" y="3611563"/>
          <p14:tracePt t="25109" x="7421563" y="3648075"/>
          <p14:tracePt t="25117" x="7421563" y="3675063"/>
          <p14:tracePt t="25125" x="7421563" y="3702050"/>
          <p14:tracePt t="25133" x="7421563" y="3748088"/>
          <p14:tracePt t="25141" x="7412038" y="3767138"/>
          <p14:tracePt t="25149" x="7402513" y="3784600"/>
          <p14:tracePt t="25157" x="7392988" y="3811588"/>
          <p14:tracePt t="25165" x="7375525" y="3821113"/>
          <p14:tracePt t="25173" x="7375525" y="3840163"/>
          <p14:tracePt t="25182" x="7366000" y="3848100"/>
          <p14:tracePt t="25189" x="7356475" y="3857625"/>
          <p14:tracePt t="25197" x="7329488" y="3884613"/>
          <p14:tracePt t="25205" x="7312025" y="3903663"/>
          <p14:tracePt t="25214" x="7275513" y="3930650"/>
          <p14:tracePt t="25221" x="7248525" y="3967163"/>
          <p14:tracePt t="25230" x="7183438" y="3984625"/>
          <p14:tracePt t="25237" x="7138988" y="4013200"/>
          <p14:tracePt t="25247" x="7037388" y="4067175"/>
          <p14:tracePt t="25253" x="6964363" y="4067175"/>
          <p14:tracePt t="25263" x="6873875" y="4086225"/>
          <p14:tracePt t="25269" x="6773863" y="4113213"/>
          <p14:tracePt t="25277" x="6700838" y="4113213"/>
          <p14:tracePt t="25285" x="6610350" y="4140200"/>
          <p14:tracePt t="25293" x="6545263" y="4140200"/>
          <p14:tracePt t="25301" x="6454775" y="4140200"/>
          <p14:tracePt t="25309" x="6427788" y="4140200"/>
          <p14:tracePt t="25317" x="6399213" y="4140200"/>
          <p14:tracePt t="25325" x="6391275" y="4140200"/>
          <p14:tracePt t="25333" x="6354763" y="4140200"/>
          <p14:tracePt t="25470" x="6345238" y="4140200"/>
          <p14:tracePt t="25636" x="6335713" y="4140200"/>
          <p14:tracePt t="25670" x="6335713" y="4149725"/>
          <p14:tracePt t="25750" x="6335713" y="4159250"/>
          <p14:tracePt t="25758" x="6372225" y="4159250"/>
          <p14:tracePt t="25765" x="6427788" y="4159250"/>
          <p14:tracePt t="25773" x="6464300" y="4159250"/>
          <p14:tracePt t="25782" x="6508750" y="4159250"/>
          <p14:tracePt t="25789" x="6527800" y="4159250"/>
          <p14:tracePt t="25798" x="6537325" y="4159250"/>
          <p14:tracePt t="25894" x="6545263" y="4159250"/>
          <p14:tracePt t="25950" x="6554788" y="4159250"/>
          <p14:tracePt t="25956" x="6545263" y="4140200"/>
          <p14:tracePt t="25972" x="6518275" y="4130675"/>
          <p14:tracePt t="25980" x="6491288" y="4130675"/>
          <p14:tracePt t="25989" x="6445250" y="4130675"/>
          <p14:tracePt t="25997" x="6418263" y="4122738"/>
          <p14:tracePt t="26005" x="6391275" y="4122738"/>
          <p14:tracePt t="26014" x="6335713" y="4113213"/>
          <p14:tracePt t="26021" x="6254750" y="4086225"/>
          <p14:tracePt t="26030" x="6199188" y="4086225"/>
          <p14:tracePt t="26037" x="6153150" y="4086225"/>
          <p14:tracePt t="26047" x="6099175" y="4086225"/>
          <p14:tracePt t="26053" x="6062663" y="4086225"/>
          <p14:tracePt t="26063" x="6016625" y="4086225"/>
          <p14:tracePt t="26069" x="5980113" y="4086225"/>
          <p14:tracePt t="26077" x="5935663" y="4076700"/>
          <p14:tracePt t="26085" x="5899150" y="4076700"/>
          <p14:tracePt t="26093" x="5843588" y="4076700"/>
          <p14:tracePt t="26101" x="5789613" y="4076700"/>
          <p14:tracePt t="26109" x="5688013" y="4076700"/>
          <p14:tracePt t="26117" x="5616575" y="4076700"/>
          <p14:tracePt t="26125" x="5524500" y="4076700"/>
          <p14:tracePt t="26133" x="5414963" y="4076700"/>
          <p14:tracePt t="26141" x="5324475" y="4076700"/>
          <p14:tracePt t="26149" x="5214938" y="4076700"/>
          <p14:tracePt t="26157" x="5141913" y="4076700"/>
          <p14:tracePt t="26165" x="5086350" y="4076700"/>
          <p14:tracePt t="26173" x="5059363" y="4076700"/>
          <p14:tracePt t="26181" x="5041900" y="4076700"/>
          <p14:tracePt t="26238" x="5032375" y="4067175"/>
          <p14:tracePt t="26262" x="5032375" y="4049713"/>
          <p14:tracePt t="26278" x="5032375" y="4040188"/>
          <p14:tracePt t="26358" x="5041900" y="4040188"/>
          <p14:tracePt t="26366" x="5049838" y="4040188"/>
          <p14:tracePt t="26398" x="5049838" y="4030663"/>
          <p14:tracePt t="26406" x="5059363" y="4021138"/>
          <p14:tracePt t="26413" x="5059363" y="4013200"/>
          <p14:tracePt t="26453" x="5059363" y="4003675"/>
          <p14:tracePt t="26462" x="5059363" y="3994150"/>
          <p14:tracePt t="26469" x="5059363" y="3967163"/>
          <p14:tracePt t="26485" x="5059363" y="3957638"/>
          <p14:tracePt t="26493" x="5059363" y="3940175"/>
          <p14:tracePt t="26501" x="5059363" y="3921125"/>
          <p14:tracePt t="26509" x="5059363" y="3903663"/>
          <p14:tracePt t="26517" x="5059363" y="3875088"/>
          <p14:tracePt t="26525" x="5059363" y="3857625"/>
          <p14:tracePt t="26533" x="5059363" y="3830638"/>
          <p14:tracePt t="26541" x="5059363" y="3821113"/>
          <p14:tracePt t="26549" x="5059363" y="3811588"/>
          <p14:tracePt t="26557" x="5059363" y="3794125"/>
          <p14:tracePt t="26565" x="5059363" y="3784600"/>
          <p14:tracePt t="26581" x="5059363" y="3775075"/>
          <p14:tracePt t="26589" x="5059363" y="3757613"/>
          <p14:tracePt t="26605" x="5059363" y="3730625"/>
          <p14:tracePt t="26614" x="5059363" y="3694113"/>
          <p14:tracePt t="26638" x="5059363" y="3684588"/>
          <p14:tracePt t="26830" x="5059363" y="3694113"/>
          <p14:tracePt t="26838" x="5059363" y="3730625"/>
          <p14:tracePt t="26854" x="5059363" y="3748088"/>
          <p14:tracePt t="26863" x="5059363" y="3775075"/>
          <p14:tracePt t="26870" x="5059363" y="3821113"/>
          <p14:tracePt t="26881" x="5059363" y="3840163"/>
          <p14:tracePt t="26900" x="5032375" y="3903663"/>
          <p14:tracePt t="26903" x="5032375" y="3940175"/>
          <p14:tracePt t="26910" x="5014913" y="3976688"/>
          <p14:tracePt t="26918" x="5014913" y="4003675"/>
          <p14:tracePt t="26926" x="5014913" y="4030663"/>
          <p14:tracePt t="26934" x="5005388" y="4049713"/>
          <p14:tracePt t="26942" x="5005388" y="4076700"/>
          <p14:tracePt t="26949" x="5005388" y="4086225"/>
          <p14:tracePt t="26958" x="5005388" y="4113213"/>
          <p14:tracePt t="26967" x="5005388" y="4130675"/>
          <p14:tracePt t="26974" x="5005388" y="4159250"/>
          <p14:tracePt t="26982" x="5005388" y="4176713"/>
          <p14:tracePt t="26990" x="5005388" y="4186238"/>
          <p14:tracePt t="27006" x="5005388" y="4203700"/>
          <p14:tracePt t="27015" x="5005388" y="4213225"/>
          <p14:tracePt t="27021" x="5005388" y="4222750"/>
          <p14:tracePt t="27031" x="5005388" y="4240213"/>
          <p14:tracePt t="27038" x="5005388" y="4249738"/>
          <p14:tracePt t="27048" x="5005388" y="4259263"/>
          <p14:tracePt t="27053" x="5005388" y="4286250"/>
          <p14:tracePt t="27064" x="5005388" y="4295775"/>
          <p14:tracePt t="27093" x="5005388" y="4303713"/>
          <p14:tracePt t="27374" x="4986338" y="4313238"/>
          <p14:tracePt t="27382" x="4978400" y="4322763"/>
          <p14:tracePt t="27398" x="4968875" y="4332288"/>
          <p14:tracePt t="27406" x="4959350" y="4332288"/>
          <p14:tracePt t="27733" x="4949825" y="4340225"/>
          <p14:tracePt t="27741" x="4941888" y="4349750"/>
          <p14:tracePt t="27756" x="4913313" y="4349750"/>
          <p14:tracePt t="27764" x="4876800" y="4359275"/>
          <p14:tracePt t="27772" x="4849813" y="4359275"/>
          <p14:tracePt t="27780" x="4822825" y="4359275"/>
          <p14:tracePt t="27788" x="4795838" y="4359275"/>
          <p14:tracePt t="27796" x="4749800" y="4359275"/>
          <p14:tracePt t="27804" x="4713288" y="4359275"/>
          <p14:tracePt t="27813" x="4659313" y="4359275"/>
          <p14:tracePt t="27820" x="4613275" y="4359275"/>
          <p14:tracePt t="27829" x="4576763" y="4359275"/>
          <p14:tracePt t="27836" x="4530725" y="4359275"/>
          <p14:tracePt t="27846" x="4494213" y="4359275"/>
          <p14:tracePt t="27852" x="4448175" y="4359275"/>
          <p14:tracePt t="27862" x="4421188" y="4359275"/>
          <p14:tracePt t="27868" x="4394200" y="4359275"/>
          <p14:tracePt t="27876" x="4348163" y="4368800"/>
          <p14:tracePt t="27896" x="4311650" y="4386263"/>
          <p14:tracePt t="27900" x="4294188" y="4386263"/>
          <p14:tracePt t="27908" x="4275138" y="4386263"/>
          <p14:tracePt t="27916" x="4257675" y="4386263"/>
          <p14:tracePt t="27924" x="4248150" y="4386263"/>
          <p14:tracePt t="27932" x="4230688" y="4386263"/>
          <p14:tracePt t="27940" x="4221163" y="4386263"/>
          <p14:tracePt t="27949" x="4202113" y="4386263"/>
          <p14:tracePt t="27957" x="4194175" y="4386263"/>
          <p14:tracePt t="27965" x="4175125" y="4386263"/>
          <p14:tracePt t="27973" x="4129088" y="4386263"/>
          <p14:tracePt t="27981" x="4094163" y="4386263"/>
          <p14:tracePt t="27989" x="4038600" y="4386263"/>
          <p14:tracePt t="27997" x="3975100" y="4386263"/>
          <p14:tracePt t="28005" x="3919538" y="4386263"/>
          <p14:tracePt t="28013" x="3865563" y="4386263"/>
          <p14:tracePt t="28021" x="3810000" y="4386263"/>
          <p14:tracePt t="28029" x="3792538" y="4386263"/>
          <p14:tracePt t="28037" x="3775075" y="4386263"/>
          <p14:tracePt t="28110" x="3756025" y="4376738"/>
          <p14:tracePt t="28300" x="3756025" y="4359275"/>
          <p14:tracePt t="28308" x="3765550" y="4349750"/>
          <p14:tracePt t="28325" x="3765550" y="4340225"/>
          <p14:tracePt t="28333" x="3765550" y="4332288"/>
          <p14:tracePt t="28341" x="3775075" y="4322763"/>
          <p14:tracePt t="28349" x="3775075" y="4313238"/>
          <p14:tracePt t="28357" x="3792538" y="4295775"/>
          <p14:tracePt t="28367" x="3810000" y="4276725"/>
          <p14:tracePt t="28373" x="3810000" y="4268788"/>
          <p14:tracePt t="28385" x="3810000" y="4259263"/>
          <p14:tracePt t="28390" x="3810000" y="4249738"/>
          <p14:tracePt t="28398" x="3819525" y="4240213"/>
          <p14:tracePt t="28404" x="3819525" y="4213225"/>
          <p14:tracePt t="28420" x="3819525" y="4195763"/>
          <p14:tracePt t="28429" x="3819525" y="4176713"/>
          <p14:tracePt t="28445" x="3829050" y="4149725"/>
          <p14:tracePt t="28452" x="3838575" y="4130675"/>
          <p14:tracePt t="28461" x="3838575" y="4122738"/>
          <p14:tracePt t="28468" x="3838575" y="4076700"/>
          <p14:tracePt t="28476" x="3838575" y="4030663"/>
          <p14:tracePt t="28484" x="3846513" y="4013200"/>
          <p14:tracePt t="28492" x="3846513" y="3957638"/>
          <p14:tracePt t="28500" x="3856038" y="3930650"/>
          <p14:tracePt t="28508" x="3856038" y="3921125"/>
          <p14:tracePt t="28517" x="3856038" y="3894138"/>
          <p14:tracePt t="28525" x="3856038" y="3884613"/>
          <p14:tracePt t="28533" x="3856038" y="3875088"/>
          <p14:tracePt t="28549" x="3856038" y="3867150"/>
          <p14:tracePt t="28565" x="3856038" y="3857625"/>
          <p14:tracePt t="28573" x="3856038" y="3848100"/>
          <p14:tracePt t="28581" x="3856038" y="3840163"/>
          <p14:tracePt t="28589" x="3856038" y="3811588"/>
          <p14:tracePt t="28597" x="3856038" y="3803650"/>
          <p14:tracePt t="28605" x="3856038" y="3784600"/>
          <p14:tracePt t="28614" x="3865563" y="3767138"/>
          <p14:tracePt t="28621" x="3865563" y="3757613"/>
          <p14:tracePt t="28630" x="3865563" y="3748088"/>
          <p14:tracePt t="28637" x="3865563" y="3730625"/>
          <p14:tracePt t="28648" x="3865563" y="3721100"/>
          <p14:tracePt t="28653" x="3865563" y="3711575"/>
          <p14:tracePt t="28663" x="3865563" y="3702050"/>
          <p14:tracePt t="28669" x="3865563" y="3684588"/>
          <p14:tracePt t="28685" x="3865563" y="3665538"/>
          <p14:tracePt t="28693" x="3883025" y="3648075"/>
          <p14:tracePt t="28709" x="3883025" y="3638550"/>
          <p14:tracePt t="28717" x="3883025" y="3629025"/>
          <p14:tracePt t="28725" x="3883025" y="3621088"/>
          <p14:tracePt t="28733" x="3883025" y="3602038"/>
          <p14:tracePt t="28966" x="3892550" y="3592513"/>
          <p14:tracePt t="28981" x="3929063" y="3592513"/>
          <p14:tracePt t="28990" x="3984625" y="3592513"/>
          <p14:tracePt t="28997" x="4038600" y="3592513"/>
          <p14:tracePt t="29006" x="4111625" y="3592513"/>
          <p14:tracePt t="29014" x="4184650" y="3592513"/>
          <p14:tracePt t="29022" x="4275138" y="3592513"/>
          <p14:tracePt t="29031" x="4348163" y="3592513"/>
          <p14:tracePt t="29037" x="4413250" y="3592513"/>
          <p14:tracePt t="29048" x="4448175" y="3592513"/>
          <p14:tracePt t="29053" x="4467225" y="3592513"/>
          <p14:tracePt t="29064" x="4494213" y="3592513"/>
          <p14:tracePt t="29069" x="4503738" y="3592513"/>
          <p14:tracePt t="29080" x="4513263" y="3592513"/>
          <p14:tracePt t="29142" x="4549775" y="3592513"/>
          <p14:tracePt t="29150" x="4586288" y="3592513"/>
          <p14:tracePt t="29158" x="4640263" y="3592513"/>
          <p14:tracePt t="29165" x="4667250" y="3592513"/>
          <p14:tracePt t="29174" x="4713288" y="3592513"/>
          <p14:tracePt t="29182" x="4767263" y="3602038"/>
          <p14:tracePt t="29190" x="4813300" y="3611563"/>
          <p14:tracePt t="29198" x="4832350" y="3611563"/>
          <p14:tracePt t="29206" x="4859338" y="3611563"/>
          <p14:tracePt t="29222" x="4868863" y="3611563"/>
          <p14:tracePt t="29231" x="4876800" y="3621088"/>
          <p14:tracePt t="29878" x="4886325" y="3621088"/>
          <p14:tracePt t="29886" x="4895850" y="3621088"/>
          <p14:tracePt t="29897" x="4905375" y="3621088"/>
          <p14:tracePt t="30036" x="4913313" y="3621088"/>
          <p14:tracePt t="30086" x="4913313" y="3638550"/>
          <p14:tracePt t="30094" x="4913313" y="3665538"/>
          <p14:tracePt t="30102" x="4913313" y="3684588"/>
          <p14:tracePt t="30110" x="4913313" y="3694113"/>
          <p14:tracePt t="30118" x="4913313" y="3711575"/>
          <p14:tracePt t="30126" x="4913313" y="3721100"/>
          <p14:tracePt t="30134" x="4913313" y="3730625"/>
          <p14:tracePt t="30142" x="4913313" y="3738563"/>
          <p14:tracePt t="30149" x="4913313" y="3767138"/>
          <p14:tracePt t="30165" x="4913313" y="3775075"/>
          <p14:tracePt t="30173" x="4913313" y="3803650"/>
          <p14:tracePt t="30181" x="4913313" y="3811588"/>
          <p14:tracePt t="30189" x="4913313" y="3840163"/>
          <p14:tracePt t="30197" x="4922838" y="3875088"/>
          <p14:tracePt t="30205" x="4922838" y="3894138"/>
          <p14:tracePt t="30214" x="4922838" y="3940175"/>
          <p14:tracePt t="30221" x="4922838" y="3967163"/>
          <p14:tracePt t="30230" x="4922838" y="4013200"/>
          <p14:tracePt t="30237" x="4922838" y="4049713"/>
          <p14:tracePt t="30246" x="4922838" y="4086225"/>
          <p14:tracePt t="30253" x="4922838" y="4140200"/>
          <p14:tracePt t="30263" x="4922838" y="4203700"/>
          <p14:tracePt t="30269" x="4922838" y="4232275"/>
          <p14:tracePt t="30277" x="4922838" y="4268788"/>
          <p14:tracePt t="30285" x="4922838" y="4276725"/>
          <p14:tracePt t="30293" x="4922838" y="4303713"/>
          <p14:tracePt t="30301" x="4922838" y="4313238"/>
          <p14:tracePt t="30317" x="4922838" y="4322763"/>
          <p14:tracePt t="30622" x="4922838" y="4340225"/>
          <p14:tracePt t="30638" x="4922838" y="4349750"/>
          <p14:tracePt t="30670" x="4922838" y="4359275"/>
          <p14:tracePt t="30686" x="4922838" y="4376738"/>
          <p14:tracePt t="30702" x="4922838" y="4386263"/>
          <p14:tracePt t="30717" x="4922838" y="4395788"/>
          <p14:tracePt t="30726" x="4922838" y="4405313"/>
          <p14:tracePt t="30741" x="4922838" y="4413250"/>
          <p14:tracePt t="30750" x="4922838" y="4422775"/>
          <p14:tracePt t="30806" x="4905375" y="4441825"/>
          <p14:tracePt t="31158" x="4886325" y="4441825"/>
          <p14:tracePt t="31166" x="4849813" y="4441825"/>
          <p14:tracePt t="31174" x="4795838" y="4441825"/>
          <p14:tracePt t="31182" x="4740275" y="4441825"/>
          <p14:tracePt t="31188" x="4686300" y="4441825"/>
          <p14:tracePt t="31196" x="4622800" y="4441825"/>
          <p14:tracePt t="31204" x="4594225" y="4441825"/>
          <p14:tracePt t="31212" x="4521200" y="4422775"/>
          <p14:tracePt t="31220" x="4503738" y="4422775"/>
          <p14:tracePt t="31228" x="4476750" y="4422775"/>
          <p14:tracePt t="31236" x="4467225" y="4422775"/>
          <p14:tracePt t="31245" x="4440238" y="4422775"/>
          <p14:tracePt t="31263" x="4430713" y="4422775"/>
          <p14:tracePt t="31270" x="4421188" y="4422775"/>
          <p14:tracePt t="31277" x="4403725" y="4422775"/>
          <p14:tracePt t="31285" x="4394200" y="4422775"/>
          <p14:tracePt t="31293" x="4376738" y="4422775"/>
          <p14:tracePt t="31301" x="4357688" y="4422775"/>
          <p14:tracePt t="31317" x="4340225" y="4422775"/>
          <p14:tracePt t="31325" x="4321175" y="4422775"/>
          <p14:tracePt t="31333" x="4303713" y="4422775"/>
          <p14:tracePt t="31341" x="4275138" y="4422775"/>
          <p14:tracePt t="31349" x="4248150" y="4422775"/>
          <p14:tracePt t="31357" x="4202113" y="4422775"/>
          <p14:tracePt t="31365" x="4165600" y="4422775"/>
          <p14:tracePt t="31373" x="4121150" y="4422775"/>
          <p14:tracePt t="31381" x="4102100" y="4422775"/>
          <p14:tracePt t="31389" x="4075113" y="4422775"/>
          <p14:tracePt t="31398" x="4048125" y="4422775"/>
          <p14:tracePt t="31405" x="4021138" y="4422775"/>
          <p14:tracePt t="31413" x="4002088" y="4422775"/>
          <p14:tracePt t="31421" x="3984625" y="4422775"/>
          <p14:tracePt t="31430" x="3975100" y="4422775"/>
          <p14:tracePt t="31447" x="3965575" y="4422775"/>
          <p14:tracePt t="31606" x="3956050" y="4413250"/>
          <p14:tracePt t="31630" x="3956050" y="4395788"/>
          <p14:tracePt t="31644" x="3956050" y="4386263"/>
          <p14:tracePt t="31652" x="3956050" y="4376738"/>
          <p14:tracePt t="31660" x="3956050" y="4368800"/>
          <p14:tracePt t="31676" x="3956050" y="4359275"/>
          <p14:tracePt t="31685" x="3956050" y="4322763"/>
          <p14:tracePt t="31693" x="3965575" y="4313238"/>
          <p14:tracePt t="31700" x="3965575" y="4303713"/>
          <p14:tracePt t="31708" x="3975100" y="4286250"/>
          <p14:tracePt t="31716" x="3984625" y="4268788"/>
          <p14:tracePt t="31724" x="3984625" y="4259263"/>
          <p14:tracePt t="31732" x="3984625" y="4249738"/>
          <p14:tracePt t="31741" x="3984625" y="4240213"/>
          <p14:tracePt t="31749" x="3984625" y="4222750"/>
          <p14:tracePt t="31757" x="3984625" y="4213225"/>
          <p14:tracePt t="31765" x="3984625" y="4203700"/>
          <p14:tracePt t="31781" x="3992563" y="4176713"/>
          <p14:tracePt t="31791" x="3992563" y="4167188"/>
          <p14:tracePt t="31797" x="3992563" y="4130675"/>
          <p14:tracePt t="31805" x="4002088" y="4103688"/>
          <p14:tracePt t="31813" x="4011613" y="4086225"/>
          <p14:tracePt t="31821" x="4011613" y="4040188"/>
          <p14:tracePt t="31830" x="4011613" y="4021138"/>
          <p14:tracePt t="31837" x="4011613" y="4013200"/>
          <p14:tracePt t="31846" x="4011613" y="3994150"/>
          <p14:tracePt t="31853" x="4011613" y="3984625"/>
          <p14:tracePt t="31863" x="4011613" y="3976688"/>
          <p14:tracePt t="31869" x="4011613" y="3957638"/>
          <p14:tracePt t="31880" x="4011613" y="3948113"/>
          <p14:tracePt t="31885" x="4011613" y="3930650"/>
          <p14:tracePt t="31902" x="4011613" y="3884613"/>
          <p14:tracePt t="31909" x="4011613" y="3857625"/>
          <p14:tracePt t="31917" x="4011613" y="3840163"/>
          <p14:tracePt t="31925" x="4011613" y="3811588"/>
          <p14:tracePt t="31932" x="4011613" y="3803650"/>
          <p14:tracePt t="31942" x="4011613" y="3794125"/>
          <p14:tracePt t="31950" x="4011613" y="3775075"/>
          <p14:tracePt t="31958" x="4011613" y="3767138"/>
          <p14:tracePt t="31966" x="4011613" y="3757613"/>
          <p14:tracePt t="31974" x="4011613" y="3738563"/>
          <p14:tracePt t="31981" x="4011613" y="3730625"/>
          <p14:tracePt t="31989" x="4011613" y="3721100"/>
          <p14:tracePt t="32005" x="4011613" y="3711575"/>
          <p14:tracePt t="32029" x="4011613" y="3694113"/>
          <p14:tracePt t="32062" x="4011613" y="3684588"/>
          <p14:tracePt t="32078" x="4011613" y="3675063"/>
          <p14:tracePt t="32085" x="4011613" y="3657600"/>
          <p14:tracePt t="32094" x="4011613" y="3648075"/>
          <p14:tracePt t="32101" x="4011613" y="3638550"/>
          <p14:tracePt t="32117" x="4011613" y="3629025"/>
          <p14:tracePt t="32133" x="4011613" y="3621088"/>
          <p14:tracePt t="32157" x="4011613" y="3611563"/>
          <p14:tracePt t="32165" x="4011613" y="3602038"/>
          <p14:tracePt t="32173" x="4011613" y="3592513"/>
          <p14:tracePt t="32181" x="4011613" y="3575050"/>
          <p14:tracePt t="32190" x="4011613" y="3556000"/>
          <p14:tracePt t="32381" x="4011613" y="3548063"/>
          <p14:tracePt t="32390" x="4029075" y="3548063"/>
          <p14:tracePt t="32397" x="4075113" y="3538538"/>
          <p14:tracePt t="32405" x="4148138" y="3511550"/>
          <p14:tracePt t="32413" x="4194175" y="3511550"/>
          <p14:tracePt t="32420" x="4221163" y="3511550"/>
          <p14:tracePt t="32429" x="4275138" y="3502025"/>
          <p14:tracePt t="32436" x="4330700" y="3502025"/>
          <p14:tracePt t="32444" x="4413250" y="3492500"/>
          <p14:tracePt t="32452" x="4467225" y="3492500"/>
          <p14:tracePt t="32461" x="4549775" y="3446463"/>
          <p14:tracePt t="32468" x="4622800" y="3446463"/>
          <p14:tracePt t="32476" x="4713288" y="3446463"/>
          <p14:tracePt t="32484" x="4786313" y="3446463"/>
          <p14:tracePt t="32492" x="4840288" y="3446463"/>
          <p14:tracePt t="32501" x="4886325" y="3446463"/>
          <p14:tracePt t="32509" x="4913313" y="3446463"/>
          <p14:tracePt t="32517" x="4949825" y="3446463"/>
          <p14:tracePt t="32525" x="4959350" y="3446463"/>
          <p14:tracePt t="32533" x="4978400" y="3446463"/>
          <p14:tracePt t="32927" x="4986338" y="3446463"/>
          <p14:tracePt t="32935" x="4986338" y="3455988"/>
          <p14:tracePt t="32941" x="4986338" y="3475038"/>
          <p14:tracePt t="32950" x="4986338" y="3482975"/>
          <p14:tracePt t="32967" x="4986338" y="3511550"/>
          <p14:tracePt t="32974" x="4986338" y="3519488"/>
          <p14:tracePt t="32983" x="4986338" y="3529013"/>
          <p14:tracePt t="32990" x="4986338" y="3538538"/>
          <p14:tracePt t="32997" x="4986338" y="3556000"/>
          <p14:tracePt t="33014" x="4986338" y="3565525"/>
          <p14:tracePt t="33031" x="4986338" y="3575050"/>
          <p14:tracePt t="33037" x="4986338" y="3592513"/>
          <p14:tracePt t="33048" x="4986338" y="3611563"/>
          <p14:tracePt t="33065" x="4986338" y="3638550"/>
          <p14:tracePt t="33069" x="4986338" y="3665538"/>
          <p14:tracePt t="33081" x="4986338" y="3684588"/>
          <p14:tracePt t="33085" x="4986338" y="3711575"/>
          <p14:tracePt t="33102" x="4995863" y="3775075"/>
          <p14:tracePt t="33110" x="4995863" y="3803650"/>
          <p14:tracePt t="33118" x="4995863" y="3821113"/>
          <p14:tracePt t="33126" x="4995863" y="3848100"/>
          <p14:tracePt t="33133" x="4995863" y="3867150"/>
          <p14:tracePt t="33142" x="4995863" y="3894138"/>
          <p14:tracePt t="33150" x="4995863" y="3911600"/>
          <p14:tracePt t="33158" x="5005388" y="3957638"/>
          <p14:tracePt t="33174" x="5005388" y="3976688"/>
          <p14:tracePt t="33182" x="5014913" y="3994150"/>
          <p14:tracePt t="33199" x="5014913" y="4003675"/>
          <p14:tracePt t="33206" x="5014913" y="4021138"/>
          <p14:tracePt t="33214" x="5014913" y="4030663"/>
          <p14:tracePt t="33222" x="5014913" y="4040188"/>
          <p14:tracePt t="33230" x="5014913" y="4049713"/>
          <p14:tracePt t="33238" x="5032375" y="4076700"/>
          <p14:tracePt t="33262" x="5032375" y="4113213"/>
          <p14:tracePt t="33270" x="5032375" y="4122738"/>
          <p14:tracePt t="33280" x="5032375" y="4149725"/>
          <p14:tracePt t="33286" x="5032375" y="4159250"/>
          <p14:tracePt t="33294" x="5032375" y="4195763"/>
          <p14:tracePt t="33302" x="5032375" y="4203700"/>
          <p14:tracePt t="33310" x="5032375" y="4240213"/>
          <p14:tracePt t="33318" x="5032375" y="4249738"/>
          <p14:tracePt t="33334" x="5032375" y="4276725"/>
          <p14:tracePt t="33342" x="5032375" y="4286250"/>
          <p14:tracePt t="33350" x="5032375" y="4295775"/>
          <p14:tracePt t="33365" x="5032375" y="4322763"/>
          <p14:tracePt t="33382" x="5032375" y="4332288"/>
          <p14:tracePt t="33397" x="5032375" y="4340225"/>
          <p14:tracePt t="33406" x="5032375" y="4359275"/>
          <p14:tracePt t="33414" x="5032375" y="4395788"/>
          <p14:tracePt t="33421" x="5032375" y="4413250"/>
          <p14:tracePt t="33430" x="5032375" y="4422775"/>
          <p14:tracePt t="34094" x="5022850" y="4432300"/>
          <p14:tracePt t="34102" x="4922838" y="4432300"/>
          <p14:tracePt t="34110" x="4849813" y="4432300"/>
          <p14:tracePt t="34119" x="4776788" y="4432300"/>
          <p14:tracePt t="34126" x="4722813" y="4432300"/>
          <p14:tracePt t="34134" x="4630738" y="4432300"/>
          <p14:tracePt t="34142" x="4576763" y="4432300"/>
          <p14:tracePt t="34151" x="4494213" y="4432300"/>
          <p14:tracePt t="34158" x="4476750" y="4422775"/>
          <p14:tracePt t="34166" x="4457700" y="4422775"/>
          <p14:tracePt t="34174" x="4448175" y="4422775"/>
          <p14:tracePt t="34214" x="4440238" y="4422775"/>
          <p14:tracePt t="34221" x="4421188" y="4422775"/>
          <p14:tracePt t="34229" x="4403725" y="4422775"/>
          <p14:tracePt t="34237" x="4394200" y="4422775"/>
          <p14:tracePt t="34247" x="4367213" y="4422775"/>
          <p14:tracePt t="34254" x="4357688" y="4413250"/>
          <p14:tracePt t="34264" x="4340225" y="4413250"/>
          <p14:tracePt t="34269" x="4330700" y="4413250"/>
          <p14:tracePt t="34280" x="4311650" y="4405313"/>
          <p14:tracePt t="34684" x="4311650" y="4395788"/>
          <p14:tracePt t="34700" x="4311650" y="4386263"/>
          <p14:tracePt t="34708" x="4321175" y="4376738"/>
          <p14:tracePt t="34782" x="4321175" y="4368800"/>
          <p14:tracePt t="35326" x="4330700" y="4349750"/>
          <p14:tracePt t="35334" x="4330700" y="4340225"/>
          <p14:tracePt t="35342" x="4340225" y="4332288"/>
          <p14:tracePt t="35358" x="4348163" y="4332288"/>
          <p14:tracePt t="35366" x="4357688" y="4332288"/>
          <p14:tracePt t="35382" x="4367213" y="4322763"/>
          <p14:tracePt t="35389" x="4376738" y="4313238"/>
          <p14:tracePt t="35398" x="4376738" y="4303713"/>
          <p14:tracePt t="35406" x="4384675" y="4295775"/>
          <p14:tracePt t="35413" x="4403725" y="4286250"/>
          <p14:tracePt t="35421" x="4430713" y="4276725"/>
          <p14:tracePt t="35430" x="4440238" y="4276725"/>
          <p14:tracePt t="35437" x="4457700" y="4259263"/>
          <p14:tracePt t="37509" x="4467225" y="4259263"/>
          <p14:tracePt t="37549" x="4467225" y="4286250"/>
          <p14:tracePt t="37557" x="4467225" y="4295775"/>
          <p14:tracePt t="37565" x="4467225" y="4313238"/>
          <p14:tracePt t="37573" x="4467225" y="4340225"/>
          <p14:tracePt t="37581" x="4467225" y="4376738"/>
          <p14:tracePt t="37589" x="4467225" y="4395788"/>
          <p14:tracePt t="37597" x="4467225" y="4422775"/>
          <p14:tracePt t="37605" x="4467225" y="4441825"/>
          <p14:tracePt t="37621" x="4467225" y="4478338"/>
          <p14:tracePt t="37644" x="4467225" y="4514850"/>
          <p14:tracePt t="37653" x="4467225" y="4532313"/>
          <p14:tracePt t="37663" x="4467225" y="4578350"/>
          <p14:tracePt t="37669" x="4467225" y="4587875"/>
          <p14:tracePt t="37678" x="4467225" y="4632325"/>
          <p14:tracePt t="37684" x="4467225" y="4668838"/>
          <p14:tracePt t="37693" x="4467225" y="4724400"/>
          <p14:tracePt t="37700" x="4467225" y="4768850"/>
          <p14:tracePt t="37709" x="4467225" y="4797425"/>
          <p14:tracePt t="37716" x="4467225" y="4851400"/>
          <p14:tracePt t="37724" x="4467225" y="4878388"/>
          <p14:tracePt t="37732" x="4467225" y="4933950"/>
          <p14:tracePt t="37741" x="4467225" y="4943475"/>
          <p14:tracePt t="37749" x="4467225" y="4960938"/>
          <p14:tracePt t="37757" x="4484688" y="4979988"/>
          <p14:tracePt t="37877" x="4494213" y="4979988"/>
          <p14:tracePt t="37917" x="4494213" y="4970463"/>
          <p14:tracePt t="37957" x="4484688" y="4970463"/>
          <p14:tracePt t="37973" x="4467225" y="4970463"/>
          <p14:tracePt t="38005" x="4467225" y="4979988"/>
          <p14:tracePt t="38021" x="4467225" y="4987925"/>
          <p14:tracePt t="38045" x="4467225" y="4997450"/>
          <p14:tracePt t="38061" x="4467225" y="5016500"/>
          <p14:tracePt t="38077" x="4448175" y="5043488"/>
          <p14:tracePt t="38085" x="4440238" y="5053013"/>
          <p14:tracePt t="38093" x="4430713" y="5060950"/>
          <p14:tracePt t="38101" x="4403725" y="5089525"/>
          <p14:tracePt t="38117" x="4394200" y="5097463"/>
          <p14:tracePt t="38125" x="4367213" y="5116513"/>
          <p14:tracePt t="38133" x="4348163" y="5116513"/>
          <p14:tracePt t="38141" x="4311650" y="5116513"/>
          <p14:tracePt t="38149" x="4267200" y="5116513"/>
          <p14:tracePt t="38157" x="4238625" y="5116513"/>
          <p14:tracePt t="38165" x="4211638" y="5116513"/>
          <p14:tracePt t="38173" x="4194175" y="5116513"/>
          <p14:tracePt t="38181" x="4157663" y="5116513"/>
          <p14:tracePt t="38189" x="4111625" y="5116513"/>
          <p14:tracePt t="38197" x="4075113" y="5116513"/>
          <p14:tracePt t="38205" x="4029075" y="5116513"/>
          <p14:tracePt t="38213" x="3992563" y="5116513"/>
          <p14:tracePt t="38221" x="3965575" y="5116513"/>
          <p14:tracePt t="38229" x="3956050" y="5116513"/>
          <p14:tracePt t="38237" x="3948113" y="5116513"/>
          <p14:tracePt t="38246" x="3929063" y="5116513"/>
          <p14:tracePt t="38277" x="3919538" y="5116513"/>
          <p14:tracePt t="38301" x="3902075" y="5116513"/>
          <p14:tracePt t="38309" x="3892550" y="5116513"/>
          <p14:tracePt t="38317" x="3883025" y="5116513"/>
          <p14:tracePt t="38325" x="3865563" y="5106988"/>
          <p14:tracePt t="38333" x="3819525" y="5097463"/>
          <p14:tracePt t="38341" x="3775075" y="5070475"/>
          <p14:tracePt t="38349" x="3709988" y="5043488"/>
          <p14:tracePt t="38357" x="3683000" y="5033963"/>
          <p14:tracePt t="38365" x="3665538" y="5024438"/>
          <p14:tracePt t="38373" x="3646488" y="5006975"/>
          <p14:tracePt t="38381" x="3636963" y="4997450"/>
          <p14:tracePt t="38500" x="3646488" y="4997450"/>
          <p14:tracePt t="38508" x="3665538" y="4997450"/>
          <p14:tracePt t="38517" x="3702050" y="4997450"/>
          <p14:tracePt t="38525" x="3719513" y="4997450"/>
          <p14:tracePt t="38533" x="3792538" y="4997450"/>
          <p14:tracePt t="38541" x="3810000" y="4997450"/>
          <p14:tracePt t="38549" x="3865563" y="4997450"/>
          <p14:tracePt t="38558" x="3883025" y="4997450"/>
          <p14:tracePt t="38565" x="3919538" y="4997450"/>
          <p14:tracePt t="38573" x="3948113" y="4997450"/>
          <p14:tracePt t="38581" x="3992563" y="5016500"/>
          <p14:tracePt t="38589" x="4011613" y="5024438"/>
          <p14:tracePt t="38598" x="4057650" y="5033963"/>
          <p14:tracePt t="38605" x="4075113" y="5033963"/>
          <p14:tracePt t="38613" x="4111625" y="5043488"/>
          <p14:tracePt t="38621" x="4129088" y="5043488"/>
          <p14:tracePt t="38630" x="4175125" y="5060950"/>
          <p14:tracePt t="38638" x="4202113" y="5070475"/>
          <p14:tracePt t="38646" x="4230688" y="5070475"/>
          <p14:tracePt t="38653" x="4284663" y="5070475"/>
          <p14:tracePt t="38663" x="4384675" y="5089525"/>
          <p14:tracePt t="38669" x="4476750" y="5089525"/>
          <p14:tracePt t="38679" x="4603750" y="5089525"/>
          <p14:tracePt t="38684" x="4713288" y="5089525"/>
          <p14:tracePt t="38692" x="4822825" y="5089525"/>
          <p14:tracePt t="38700" x="4895850" y="5089525"/>
          <p14:tracePt t="38708" x="4932363" y="5089525"/>
          <p14:tracePt t="38716" x="4968875" y="5089525"/>
          <p14:tracePt t="38908" x="4978400" y="5089525"/>
          <p14:tracePt t="39037" x="4986338" y="5106988"/>
          <p14:tracePt t="39045" x="4986338" y="5116513"/>
          <p14:tracePt t="39053" x="4986338" y="5126038"/>
          <p14:tracePt t="39070" x="4986338" y="5153025"/>
          <p14:tracePt t="39078" x="4986338" y="5160963"/>
          <p14:tracePt t="39085" x="4978400" y="5189538"/>
          <p14:tracePt t="39096" x="4978400" y="5207000"/>
          <p14:tracePt t="39101" x="4968875" y="5253038"/>
          <p14:tracePt t="39110" x="4968875" y="5270500"/>
          <p14:tracePt t="39118" x="4968875" y="5307013"/>
          <p14:tracePt t="39126" x="4959350" y="5353050"/>
          <p14:tracePt t="39133" x="4959350" y="5389563"/>
          <p14:tracePt t="39141" x="4949825" y="5416550"/>
          <p14:tracePt t="39150" x="4941888" y="5462588"/>
          <p14:tracePt t="39157" x="4913313" y="5508625"/>
          <p14:tracePt t="39165" x="4913313" y="5526088"/>
          <p14:tracePt t="39173" x="4913313" y="5554663"/>
          <p14:tracePt t="39183" x="4913313" y="5599113"/>
          <p14:tracePt t="39198" x="4905375" y="5618163"/>
          <p14:tracePt t="39213" x="4905375" y="5635625"/>
          <p14:tracePt t="39253" x="4895850" y="5645150"/>
          <p14:tracePt t="39278" x="4895850" y="5654675"/>
          <p14:tracePt t="39285" x="4886325" y="5662613"/>
          <p14:tracePt t="39294" x="4859338" y="5672138"/>
          <p14:tracePt t="39301" x="4840288" y="5681663"/>
          <p14:tracePt t="39310" x="4822825" y="5699125"/>
          <p14:tracePt t="39317" x="4786313" y="5708650"/>
          <p14:tracePt t="39333" x="4767263" y="5718175"/>
          <p14:tracePt t="39341" x="4767263" y="5727700"/>
          <p14:tracePt t="39366" x="4759325" y="5735638"/>
          <p14:tracePt t="39508" x="4749800" y="5735638"/>
          <p14:tracePt t="39516" x="4703763" y="5735638"/>
          <p14:tracePt t="39524" x="4640263" y="5735638"/>
          <p14:tracePt t="39532" x="4540250" y="5718175"/>
          <p14:tracePt t="39540" x="4421188" y="5672138"/>
          <p14:tracePt t="39548" x="4376738" y="5654675"/>
          <p14:tracePt t="39556" x="4267200" y="5608638"/>
          <p14:tracePt t="39564" x="4184650" y="5589588"/>
          <p14:tracePt t="39572" x="4094163" y="5535613"/>
          <p14:tracePt t="39580" x="4011613" y="5526088"/>
          <p14:tracePt t="39588" x="3938588" y="5508625"/>
          <p14:tracePt t="39596" x="3856038" y="5472113"/>
          <p14:tracePt t="39604" x="3810000" y="5472113"/>
          <p14:tracePt t="39612" x="3775075" y="5462588"/>
          <p14:tracePt t="39621" x="3746500" y="5462588"/>
          <p14:tracePt t="39629" x="3729038" y="5462588"/>
          <p14:tracePt t="39637" x="3692525" y="5462588"/>
          <p14:tracePt t="39645" x="3683000" y="5462588"/>
          <p14:tracePt t="39662" x="3673475" y="5462588"/>
          <p14:tracePt t="39685" x="3665538" y="5472113"/>
          <p14:tracePt t="39758" x="3673475" y="5472113"/>
          <p14:tracePt t="39782" x="3692525" y="5472113"/>
          <p14:tracePt t="39806" x="3709988" y="5462588"/>
          <p14:tracePt t="39815" x="3719513" y="5453063"/>
          <p14:tracePt t="39821" x="3729038" y="5445125"/>
          <p14:tracePt t="39837" x="3729038" y="5435600"/>
          <p14:tracePt t="39846" x="3729038" y="5416550"/>
          <p14:tracePt t="39862" x="3738563" y="5399088"/>
          <p14:tracePt t="39869" x="3738563" y="5362575"/>
          <p14:tracePt t="39879" x="3738563" y="5326063"/>
          <p14:tracePt t="39899" x="3738563" y="5226050"/>
          <p14:tracePt t="39901" x="3738563" y="5197475"/>
          <p14:tracePt t="39909" x="3702050" y="5160963"/>
          <p14:tracePt t="39917" x="3702050" y="5133975"/>
          <p14:tracePt t="39925" x="3673475" y="5106988"/>
          <p14:tracePt t="39933" x="3665538" y="5089525"/>
          <p14:tracePt t="39941" x="3656013" y="5070475"/>
          <p14:tracePt t="39957" x="3656013" y="5060950"/>
          <p14:tracePt t="39965" x="3656013" y="5043488"/>
          <p14:tracePt t="39973" x="3656013" y="5033963"/>
          <p14:tracePt t="40118" x="3656013" y="5016500"/>
          <p14:tracePt t="40126" x="3656013" y="4997450"/>
          <p14:tracePt t="40134" x="3656013" y="4970463"/>
          <p14:tracePt t="40150" x="3656013" y="4951413"/>
          <p14:tracePt t="40350" x="3636963" y="4951413"/>
          <p14:tracePt t="40358" x="3619500" y="4987925"/>
          <p14:tracePt t="40364" x="3609975" y="4997450"/>
          <p14:tracePt t="40372" x="3609975" y="5033963"/>
          <p14:tracePt t="40380" x="3609975" y="5070475"/>
          <p14:tracePt t="40389" x="3609975" y="5126038"/>
          <p14:tracePt t="40397" x="3636963" y="5180013"/>
          <p14:tracePt t="40405" x="3702050" y="5226050"/>
          <p14:tracePt t="40413" x="3765550" y="5270500"/>
          <p14:tracePt t="40421" x="3846513" y="5307013"/>
          <p14:tracePt t="40429" x="3892550" y="5326063"/>
          <p14:tracePt t="40437" x="3938588" y="5353050"/>
          <p14:tracePt t="40476" x="3948113" y="5362575"/>
          <p14:tracePt t="40484" x="3948113" y="5372100"/>
          <p14:tracePt t="40492" x="3948113" y="5380038"/>
          <p14:tracePt t="40500" x="3911600" y="5380038"/>
          <p14:tracePt t="40508" x="3883025" y="5380038"/>
          <p14:tracePt t="40516" x="3838575" y="5380038"/>
          <p14:tracePt t="40524" x="3810000" y="5389563"/>
          <p14:tracePt t="40532" x="3756025" y="5389563"/>
          <p14:tracePt t="40541" x="3738563" y="5389563"/>
          <p14:tracePt t="40549" x="3692525" y="5389563"/>
          <p14:tracePt t="40614" x="3683000" y="5389563"/>
          <p14:tracePt t="40636" x="3683000" y="5380038"/>
          <p14:tracePt t="40644" x="3683000" y="5372100"/>
          <p14:tracePt t="40661" x="3683000" y="5353050"/>
          <p14:tracePt t="40806" x="3702050" y="5343525"/>
          <p14:tracePt t="40813" x="3756025" y="5362575"/>
          <p14:tracePt t="40822" x="3810000" y="5399088"/>
          <p14:tracePt t="40829" x="3829050" y="5416550"/>
          <p14:tracePt t="40837" x="3883025" y="5426075"/>
          <p14:tracePt t="40846" x="3911600" y="5445125"/>
          <p14:tracePt t="40853" x="3956050" y="5472113"/>
          <p14:tracePt t="40863" x="3975100" y="5472113"/>
          <p14:tracePt t="40869" x="4002088" y="5481638"/>
          <p14:tracePt t="40880" x="4011613" y="5481638"/>
          <p14:tracePt t="40901" x="4021138" y="5481638"/>
          <p14:tracePt t="40965" x="3975100" y="5481638"/>
          <p14:tracePt t="40974" x="3919538" y="5481638"/>
          <p14:tracePt t="40982" x="3856038" y="5481638"/>
          <p14:tracePt t="40990" x="3765550" y="5462588"/>
          <p14:tracePt t="40998" x="3702050" y="5435600"/>
          <p14:tracePt t="41005" x="3600450" y="5389563"/>
          <p14:tracePt t="41013" x="3582988" y="5380038"/>
          <p14:tracePt t="41022" x="3546475" y="5362575"/>
          <p14:tracePt t="41030" x="3527425" y="5353050"/>
          <p14:tracePt t="41037" x="3509963" y="5353050"/>
          <p14:tracePt t="41094" x="3500438" y="5353050"/>
          <p14:tracePt t="41102" x="3473450" y="5335588"/>
          <p14:tracePt t="41110" x="3427413" y="5335588"/>
          <p14:tracePt t="41117" x="3390900" y="5335588"/>
          <p14:tracePt t="41126" x="3363913" y="5335588"/>
          <p14:tracePt t="41133" x="3300413" y="5326063"/>
          <p14:tracePt t="41142" x="3244850" y="5307013"/>
          <p14:tracePt t="41150" x="3217863" y="5307013"/>
          <p14:tracePt t="41157" x="3200400" y="5307013"/>
          <p14:tracePt t="41165" x="3190875" y="5307013"/>
          <p14:tracePt t="41173" x="3181350" y="5307013"/>
          <p14:tracePt t="41214" x="3154363" y="5307013"/>
          <p14:tracePt t="41222" x="3136900" y="5307013"/>
          <p14:tracePt t="41229" x="3127375" y="5307013"/>
          <p14:tracePt t="41238" x="3108325" y="5307013"/>
          <p14:tracePt t="41247" x="3090863" y="5307013"/>
          <p14:tracePt t="41254" x="3054350" y="5307013"/>
          <p14:tracePt t="41264" x="3035300" y="5299075"/>
          <p14:tracePt t="41270" x="3008313" y="5299075"/>
          <p14:tracePt t="41280" x="2990850" y="5299075"/>
          <p14:tracePt t="41286" x="2962275" y="5299075"/>
          <p14:tracePt t="41296" x="2925763" y="5299075"/>
          <p14:tracePt t="41302" x="2908300" y="5299075"/>
          <p14:tracePt t="41313" x="2898775" y="5299075"/>
          <p14:tracePt t="41318" x="2871788" y="5299075"/>
          <p14:tracePt t="41326" x="2862263" y="5299075"/>
          <p14:tracePt t="41333" x="2852738" y="5299075"/>
          <p14:tracePt t="41342" x="2835275" y="5299075"/>
          <p14:tracePt t="41374" x="2825750" y="5299075"/>
          <p14:tracePt t="41733" x="2817813" y="5289550"/>
          <p14:tracePt t="41742" x="2817813" y="5280025"/>
          <p14:tracePt t="41749" x="2789238" y="5233988"/>
          <p14:tracePt t="41758" x="2781300" y="5226050"/>
          <p14:tracePt t="41765" x="2771775" y="5226050"/>
          <p14:tracePt t="41773" x="2762250" y="5216525"/>
          <p14:tracePt t="41782" x="2752725" y="5216525"/>
          <p14:tracePt t="41789" x="2744788" y="5207000"/>
          <p14:tracePt t="41798" x="2735263" y="5197475"/>
          <p14:tracePt t="41894" x="2744788" y="5197475"/>
          <p14:tracePt t="41902" x="2752725" y="5197475"/>
          <p14:tracePt t="41910" x="2771775" y="5197475"/>
          <p14:tracePt t="41918" x="2781300" y="5197475"/>
          <p14:tracePt t="41933" x="2798763" y="5197475"/>
          <p14:tracePt t="41949" x="2808288" y="5197475"/>
          <p14:tracePt t="41966" x="2817813" y="5207000"/>
          <p14:tracePt t="42334" x="2825750" y="5207000"/>
          <p14:tracePt t="42356" x="2835275" y="5216525"/>
          <p14:tracePt t="42380" x="2844800" y="5226050"/>
          <p14:tracePt t="42405" x="2844800" y="5233988"/>
          <p14:tracePt t="42421" x="2862263" y="5253038"/>
          <p14:tracePt t="42437" x="2862263" y="5262563"/>
          <p14:tracePt t="42446" x="2871788" y="5280025"/>
          <p14:tracePt t="42453" x="2881313" y="5289550"/>
          <p14:tracePt t="42464" x="2889250" y="5316538"/>
          <p14:tracePt t="42469" x="2908300" y="5353050"/>
          <p14:tracePt t="42478" x="2908300" y="5362575"/>
          <p14:tracePt t="42484" x="2925763" y="5389563"/>
          <p14:tracePt t="42493" x="2925763" y="5399088"/>
          <p14:tracePt t="42500" x="2935288" y="5408613"/>
          <p14:tracePt t="42508" x="2954338" y="5435600"/>
          <p14:tracePt t="42517" x="2954338" y="5445125"/>
          <p14:tracePt t="42524" x="2962275" y="5453063"/>
          <p14:tracePt t="42549" x="2962275" y="5462588"/>
          <p14:tracePt t="42557" x="2962275" y="5481638"/>
          <p14:tracePt t="42573" x="2962275" y="5489575"/>
          <p14:tracePt t="42581" x="2962275" y="5499100"/>
          <p14:tracePt t="42589" x="2962275" y="5508625"/>
          <p14:tracePt t="42597" x="2962275" y="5518150"/>
          <p14:tracePt t="42605" x="2962275" y="5526088"/>
          <p14:tracePt t="42613" x="2962275" y="5545138"/>
          <p14:tracePt t="42621" x="2954338" y="5554663"/>
          <p14:tracePt t="42630" x="2935288" y="5572125"/>
          <p14:tracePt t="42637" x="2935288" y="5589588"/>
          <p14:tracePt t="42646" x="2925763" y="5599113"/>
          <p14:tracePt t="42653" x="2917825" y="5608638"/>
          <p14:tracePt t="42669" x="2908300" y="5608638"/>
          <p14:tracePt t="42679" x="2898775" y="5618163"/>
          <p14:tracePt t="42702" x="2889250" y="5626100"/>
          <p14:tracePt t="42710" x="2881313" y="5635625"/>
          <p14:tracePt t="42734" x="2852738" y="5654675"/>
          <p14:tracePt t="42741" x="2835275" y="5662613"/>
          <p14:tracePt t="42750" x="2825750" y="5662613"/>
          <p14:tracePt t="42758" x="2817813" y="5662613"/>
          <p14:tracePt t="42765" x="2781300" y="5662613"/>
          <p14:tracePt t="42774" x="2762250" y="5672138"/>
          <p14:tracePt t="42782" x="2735263" y="5672138"/>
          <p14:tracePt t="42789" x="2708275" y="5672138"/>
          <p14:tracePt t="42798" x="2689225" y="5672138"/>
          <p14:tracePt t="42805" x="2671763" y="5681663"/>
          <p14:tracePt t="42813" x="2662238" y="5681663"/>
          <p14:tracePt t="42853" x="2652713" y="5681663"/>
          <p14:tracePt t="42862" x="2643188" y="5681663"/>
          <p14:tracePt t="42869" x="2616200" y="5681663"/>
          <p14:tracePt t="42880" x="2598738" y="5681663"/>
          <p14:tracePt t="42901" x="2452688" y="5681663"/>
          <p14:tracePt t="42910" x="2406650" y="5681663"/>
          <p14:tracePt t="42917" x="2343150" y="5681663"/>
          <p14:tracePt t="42926" x="2279650" y="5681663"/>
          <p14:tracePt t="42934" x="2224088" y="5681663"/>
          <p14:tracePt t="42942" x="2187575" y="5681663"/>
          <p14:tracePt t="42949" x="2170113" y="5681663"/>
          <p14:tracePt t="42958" x="2143125" y="5681663"/>
          <p14:tracePt t="42965" x="2133600" y="5681663"/>
          <p14:tracePt t="42973" x="2114550" y="5681663"/>
          <p14:tracePt t="42982" x="2097088" y="5681663"/>
          <p14:tracePt t="42990" x="2087563" y="5681663"/>
          <p14:tracePt t="42997" x="2070100" y="5681663"/>
          <p14:tracePt t="43006" x="2041525" y="5681663"/>
          <p14:tracePt t="43014" x="2005013" y="5681663"/>
          <p14:tracePt t="43021" x="1951038" y="5681663"/>
          <p14:tracePt t="43029" x="1914525" y="5681663"/>
          <p14:tracePt t="43037" x="1878013" y="5681663"/>
          <p14:tracePt t="43046" x="1824038" y="5681663"/>
          <p14:tracePt t="43053" x="1778000" y="5681663"/>
          <p14:tracePt t="43063" x="1741488" y="5681663"/>
          <p14:tracePt t="43069" x="1722438" y="5681663"/>
          <p14:tracePt t="43080" x="1685925" y="5681663"/>
          <p14:tracePt t="43085" x="1677988" y="5681663"/>
          <p14:tracePt t="43096" x="1668463" y="5681663"/>
          <p14:tracePt t="43101" x="1649413" y="5681663"/>
          <p14:tracePt t="43118" x="1641475" y="5681663"/>
          <p14:tracePt t="43126" x="1631950" y="5681663"/>
          <p14:tracePt t="43142" x="1604963" y="5681663"/>
          <p14:tracePt t="43150" x="1595438" y="5681663"/>
          <p14:tracePt t="43157" x="1558925" y="5681663"/>
          <p14:tracePt t="43165" x="1541463" y="5681663"/>
          <p14:tracePt t="43174" x="1495425" y="5681663"/>
          <p14:tracePt t="43182" x="1422400" y="5662613"/>
          <p14:tracePt t="43189" x="1330325" y="5645150"/>
          <p14:tracePt t="43199" x="1276350" y="5635625"/>
          <p14:tracePt t="43206" x="1176338" y="5635625"/>
          <p14:tracePt t="43213" x="1120775" y="5618163"/>
          <p14:tracePt t="43221" x="1057275" y="5599113"/>
          <p14:tracePt t="43229" x="1020763" y="5589588"/>
          <p14:tracePt t="43237" x="957263" y="5589588"/>
          <p14:tracePt t="43246" x="920750" y="5589588"/>
          <p14:tracePt t="43253" x="903288" y="5581650"/>
          <p14:tracePt t="43262" x="857250" y="5581650"/>
          <p14:tracePt t="43270" x="838200" y="5572125"/>
          <p14:tracePt t="43280" x="811213" y="5572125"/>
          <p14:tracePt t="43285" x="801688" y="5572125"/>
          <p14:tracePt t="43296" x="774700" y="5554663"/>
          <p14:tracePt t="43302" x="765175" y="5554663"/>
          <p14:tracePt t="43318" x="757238" y="5554663"/>
          <p14:tracePt t="43326" x="747713" y="5545138"/>
          <p14:tracePt t="43333" x="738188" y="5545138"/>
          <p14:tracePt t="43357" x="728663" y="5535613"/>
          <p14:tracePt t="43365" x="711200" y="5518150"/>
          <p14:tracePt t="43389" x="711200" y="5508625"/>
          <p14:tracePt t="43397" x="701675" y="5499100"/>
          <p14:tracePt t="43405" x="701675" y="5472113"/>
          <p14:tracePt t="43422" x="701675" y="5453063"/>
          <p14:tracePt t="43437" x="692150" y="5445125"/>
          <p14:tracePt t="43446" x="692150" y="5435600"/>
          <p14:tracePt t="43453" x="692150" y="5426075"/>
          <p14:tracePt t="43463" x="692150" y="5416550"/>
          <p14:tracePt t="43469" x="692150" y="5408613"/>
          <p14:tracePt t="43479" x="692150" y="5389563"/>
          <p14:tracePt t="43486" x="692150" y="5380038"/>
          <p14:tracePt t="43496" x="692150" y="5362575"/>
          <p14:tracePt t="43501" x="692150" y="5343525"/>
          <p14:tracePt t="43513" x="692150" y="5326063"/>
          <p14:tracePt t="43517" x="692150" y="5299075"/>
          <p14:tracePt t="43526" x="692150" y="5280025"/>
          <p14:tracePt t="43534" x="701675" y="5243513"/>
          <p14:tracePt t="43590" x="701675" y="5233988"/>
          <p14:tracePt t="43598" x="711200" y="5233988"/>
          <p14:tracePt t="43606" x="720725" y="5207000"/>
          <p14:tracePt t="43614" x="728663" y="5197475"/>
          <p14:tracePt t="43622" x="747713" y="5180013"/>
          <p14:tracePt t="43629" x="774700" y="5143500"/>
          <p14:tracePt t="43637" x="793750" y="5126038"/>
          <p14:tracePt t="43645" x="811213" y="5097463"/>
          <p14:tracePt t="43653" x="847725" y="5080000"/>
          <p14:tracePt t="43661" x="884238" y="5053013"/>
          <p14:tracePt t="43669" x="893763" y="5043488"/>
          <p14:tracePt t="43678" x="920750" y="5033963"/>
          <p14:tracePt t="43685" x="930275" y="5033963"/>
          <p14:tracePt t="43694" x="939800" y="5033963"/>
          <p14:tracePt t="43701" x="974725" y="4997450"/>
          <p14:tracePt t="43709" x="1003300" y="4997450"/>
          <p14:tracePt t="43717" x="1039813" y="4997450"/>
          <p14:tracePt t="43725" x="1066800" y="4997450"/>
          <p14:tracePt t="43733" x="1103313" y="4997450"/>
          <p14:tracePt t="43741" x="1120775" y="4997450"/>
          <p14:tracePt t="43749" x="1130300" y="4997450"/>
          <p14:tracePt t="43757" x="1176338" y="4997450"/>
          <p14:tracePt t="43765" x="1239838" y="4997450"/>
          <p14:tracePt t="43773" x="1349375" y="4997450"/>
          <p14:tracePt t="43781" x="1458913" y="4997450"/>
          <p14:tracePt t="43789" x="1585913" y="4997450"/>
          <p14:tracePt t="43797" x="1731963" y="4997450"/>
          <p14:tracePt t="43805" x="1878013" y="4997450"/>
          <p14:tracePt t="43813" x="1997075" y="4997450"/>
          <p14:tracePt t="43821" x="2114550" y="4997450"/>
          <p14:tracePt t="43829" x="2170113" y="4997450"/>
          <p14:tracePt t="43837" x="2179638" y="4997450"/>
          <p14:tracePt t="43853" x="2187575" y="4997450"/>
          <p14:tracePt t="43918" x="2214563" y="5006975"/>
          <p14:tracePt t="43926" x="2233613" y="5024438"/>
          <p14:tracePt t="43934" x="2270125" y="5060950"/>
          <p14:tracePt t="43942" x="2306638" y="5070475"/>
          <p14:tracePt t="43950" x="2360613" y="5106988"/>
          <p14:tracePt t="43958" x="2406650" y="5126038"/>
          <p14:tracePt t="43965" x="2433638" y="5133975"/>
          <p14:tracePt t="43974" x="2462213" y="5160963"/>
          <p14:tracePt t="43982" x="2506663" y="5170488"/>
          <p14:tracePt t="43989" x="2533650" y="5180013"/>
          <p14:tracePt t="43998" x="2543175" y="5180013"/>
          <p14:tracePt t="44005" x="2570163" y="5180013"/>
          <p14:tracePt t="44014" x="2579688" y="5180013"/>
          <p14:tracePt t="44022" x="2589213" y="5189538"/>
          <p14:tracePt t="44038" x="2606675" y="5189538"/>
          <p14:tracePt t="44047" x="2635250" y="5197475"/>
          <p14:tracePt t="44053" x="2635250" y="5207000"/>
          <p14:tracePt t="44062" x="2643188" y="5216525"/>
          <p14:tracePt t="44069" x="2662238" y="5216525"/>
          <p14:tracePt t="44086" x="2671763" y="5226050"/>
          <p14:tracePt t="44101" x="2689225" y="5243513"/>
          <p14:tracePt t="44112" x="2698750" y="5253038"/>
          <p14:tracePt t="44118" x="2708275" y="5262563"/>
          <p14:tracePt t="44126" x="2716213" y="5270500"/>
          <p14:tracePt t="44134" x="2725738" y="5280025"/>
          <p14:tracePt t="44142" x="2744788" y="5299075"/>
          <p14:tracePt t="44149" x="2762250" y="5316538"/>
          <p14:tracePt t="44157" x="2771775" y="5335588"/>
          <p14:tracePt t="44165" x="2808288" y="5362575"/>
          <p14:tracePt t="44174" x="2817813" y="5399088"/>
          <p14:tracePt t="44183" x="2825750" y="5416550"/>
          <p14:tracePt t="44189" x="2844800" y="5435600"/>
          <p14:tracePt t="44199" x="2844800" y="5445125"/>
          <p14:tracePt t="44222" x="2844800" y="5462588"/>
          <p14:tracePt t="44229" x="2844800" y="5472113"/>
          <p14:tracePt t="44237" x="2844800" y="5481638"/>
          <p14:tracePt t="44247" x="2844800" y="5489575"/>
          <p14:tracePt t="44253" x="2844800" y="5508625"/>
          <p14:tracePt t="44263" x="2844800" y="5535613"/>
          <p14:tracePt t="44270" x="2825750" y="5562600"/>
          <p14:tracePt t="44279" x="2817813" y="5581650"/>
          <p14:tracePt t="44285" x="2789238" y="5618163"/>
          <p14:tracePt t="44295" x="2771775" y="5635625"/>
          <p14:tracePt t="44301" x="2744788" y="5654675"/>
          <p14:tracePt t="44312" x="2698750" y="5691188"/>
          <p14:tracePt t="44318" x="2689225" y="5699125"/>
          <p14:tracePt t="44325" x="2679700" y="5718175"/>
          <p14:tracePt t="44333" x="2671763" y="5718175"/>
          <p14:tracePt t="44349" x="2671763" y="5727700"/>
          <p14:tracePt t="44365" x="2662238" y="5727700"/>
          <p14:tracePt t="44373" x="2652713" y="5735638"/>
          <p14:tracePt t="44510" x="2716213" y="5772150"/>
          <p14:tracePt t="44518" x="2789238" y="5781675"/>
          <p14:tracePt t="44526" x="2881313" y="5791200"/>
          <p14:tracePt t="44534" x="3035300" y="5827713"/>
          <p14:tracePt t="44542" x="3217863" y="5854700"/>
          <p14:tracePt t="44549" x="3436938" y="5854700"/>
          <p14:tracePt t="44558" x="3883025" y="5854700"/>
          <p14:tracePt t="44565" x="4202113" y="5827713"/>
          <p14:tracePt t="44573" x="4476750" y="5791200"/>
          <p14:tracePt t="44581" x="4767263" y="5727700"/>
          <p14:tracePt t="44589" x="4949825" y="5699125"/>
          <p14:tracePt t="44599" x="5049838" y="5681663"/>
          <p14:tracePt t="44605" x="5122863" y="5681663"/>
          <p14:tracePt t="44612" x="5151438" y="5681663"/>
          <p14:tracePt t="44653" x="5159375" y="5681663"/>
          <p14:tracePt t="44678" x="5159375" y="5672138"/>
          <p14:tracePt t="44685" x="5159375" y="5662613"/>
          <p14:tracePt t="44694" x="5159375" y="5626100"/>
          <p14:tracePt t="44702" x="5178425" y="5608638"/>
          <p14:tracePt t="44712" x="5214938" y="5599113"/>
          <p14:tracePt t="44717" x="5314950" y="5554663"/>
          <p14:tracePt t="44726" x="5397500" y="5545138"/>
          <p14:tracePt t="44733" x="5434013" y="5535613"/>
          <p14:tracePt t="44741" x="5478463" y="5535613"/>
          <p14:tracePt t="44749" x="5514975" y="5535613"/>
          <p14:tracePt t="44757" x="5561013" y="5535613"/>
          <p14:tracePt t="44766" x="5588000" y="5535613"/>
          <p14:tracePt t="44773" x="5616575" y="5535613"/>
          <p14:tracePt t="44781" x="5643563" y="5535613"/>
          <p14:tracePt t="44789" x="5680075" y="5499100"/>
          <p14:tracePt t="44798" x="5697538" y="5489575"/>
          <p14:tracePt t="44805" x="5707063" y="5472113"/>
          <p14:tracePt t="44813" x="5724525" y="5453063"/>
          <p14:tracePt t="44910" x="5716588" y="5435600"/>
          <p14:tracePt t="44918" x="5688013" y="5435600"/>
          <p14:tracePt t="44926" x="5624513" y="5408613"/>
          <p14:tracePt t="44934" x="5597525" y="5408613"/>
          <p14:tracePt t="44942" x="5561013" y="5408613"/>
          <p14:tracePt t="44950" x="5543550" y="5408613"/>
          <p14:tracePt t="44957" x="5507038" y="5408613"/>
          <p14:tracePt t="44966" x="5497513" y="5408613"/>
          <p14:tracePt t="44973" x="5478463" y="5408613"/>
          <p14:tracePt t="44982" x="5470525" y="5408613"/>
          <p14:tracePt t="45038" x="5461000" y="5408613"/>
          <p14:tracePt t="45045" x="5451475" y="5399088"/>
          <p14:tracePt t="45053" x="5434013" y="5399088"/>
          <p14:tracePt t="45061" x="5424488" y="5399088"/>
          <p14:tracePt t="45069" x="5387975" y="5389563"/>
          <p14:tracePt t="45079" x="5368925" y="5380038"/>
          <p14:tracePt t="45085" x="5334000" y="5380038"/>
          <p14:tracePt t="45096" x="5314950" y="5380038"/>
          <p14:tracePt t="45102" x="5287963" y="5380038"/>
          <p14:tracePt t="45112" x="5251450" y="5362575"/>
          <p14:tracePt t="45310" x="5241925" y="5362575"/>
          <p14:tracePt t="45317" x="5224463" y="5362575"/>
          <p14:tracePt t="45326" x="5187950" y="5362575"/>
          <p14:tracePt t="45333" x="5168900" y="5362575"/>
          <p14:tracePt t="45342" x="5141913" y="5362575"/>
          <p14:tracePt t="45349" x="5114925" y="5353050"/>
          <p14:tracePt t="45357" x="5105400" y="5353050"/>
          <p14:tracePt t="45366" x="5086350" y="5343525"/>
          <p14:tracePt t="45374" x="5078413" y="5335588"/>
          <p14:tracePt t="45574" x="5095875" y="5335588"/>
          <p14:tracePt t="45580" x="5122863" y="5335588"/>
          <p14:tracePt t="45588" x="5159375" y="5335588"/>
          <p14:tracePt t="45596" x="5195888" y="5362575"/>
          <p14:tracePt t="45604" x="5260975" y="5362575"/>
          <p14:tracePt t="45612" x="5334000" y="5372100"/>
          <p14:tracePt t="45621" x="5424488" y="5372100"/>
          <p14:tracePt t="45628" x="5514975" y="5372100"/>
          <p14:tracePt t="45637" x="5588000" y="5372100"/>
          <p14:tracePt t="45646" x="5680075" y="5372100"/>
          <p14:tracePt t="45653" x="5753100" y="5372100"/>
          <p14:tracePt t="45663" x="5797550" y="5380038"/>
          <p14:tracePt t="45669" x="5816600" y="5380038"/>
          <p14:tracePt t="45678" x="5826125" y="5380038"/>
          <p14:tracePt t="45695" x="5834063" y="5389563"/>
          <p14:tracePt t="45790" x="5843588" y="5389563"/>
          <p14:tracePt t="45798" x="5853113" y="5389563"/>
          <p14:tracePt t="46038" x="5862638" y="5389563"/>
          <p14:tracePt t="46045" x="5870575" y="5399088"/>
          <p14:tracePt t="46053" x="5889625" y="5416550"/>
          <p14:tracePt t="46070" x="5899150" y="5426075"/>
          <p14:tracePt t="46084" x="5916613" y="5453063"/>
          <p14:tracePt t="46093" x="5926138" y="5462588"/>
          <p14:tracePt t="46100" x="5935663" y="5462588"/>
          <p14:tracePt t="46108" x="5943600" y="5462588"/>
          <p14:tracePt t="46116" x="5962650" y="5462588"/>
          <p14:tracePt t="46124" x="5989638" y="5462588"/>
          <p14:tracePt t="46133" x="6026150" y="5462588"/>
          <p14:tracePt t="46141" x="6062663" y="5462588"/>
          <p14:tracePt t="46149" x="6080125" y="5462588"/>
          <p14:tracePt t="46157" x="6126163" y="5462588"/>
          <p14:tracePt t="46173" x="6162675" y="5462588"/>
          <p14:tracePt t="46181" x="6199188" y="5453063"/>
          <p14:tracePt t="46198" x="6208713" y="5453063"/>
          <p14:tracePt t="46302" x="6226175" y="5445125"/>
          <p14:tracePt t="46310" x="6272213" y="5445125"/>
          <p14:tracePt t="46318" x="6308725" y="5445125"/>
          <p14:tracePt t="46325" x="6362700" y="5445125"/>
          <p14:tracePt t="46333" x="6418263" y="5445125"/>
          <p14:tracePt t="46341" x="6481763" y="5445125"/>
          <p14:tracePt t="46349" x="6537325" y="5445125"/>
          <p14:tracePt t="46356" x="6591300" y="5445125"/>
          <p14:tracePt t="46364" x="6610350" y="5445125"/>
          <p14:tracePt t="46372" x="6645275" y="5445125"/>
          <p14:tracePt t="46380" x="6691313" y="5445125"/>
          <p14:tracePt t="46388" x="6727825" y="5445125"/>
          <p14:tracePt t="46396" x="6737350" y="5445125"/>
          <p14:tracePt t="46525" x="6746875" y="5435600"/>
          <p14:tracePt t="46533" x="6764338" y="5426075"/>
          <p14:tracePt t="46541" x="6773863" y="5426075"/>
          <p14:tracePt t="46750" x="6783388" y="5426075"/>
          <p14:tracePt t="46758" x="6791325" y="5416550"/>
          <p14:tracePt t="46774" x="6791325" y="5408613"/>
          <p14:tracePt t="46886" x="6773863" y="5408613"/>
          <p14:tracePt t="46892" x="6681788" y="5408613"/>
          <p14:tracePt t="46900" x="6654800" y="5408613"/>
          <p14:tracePt t="46908" x="6600825" y="5408613"/>
          <p14:tracePt t="46916" x="6564313" y="5408613"/>
          <p14:tracePt t="46924" x="6508750" y="5408613"/>
          <p14:tracePt t="46932" x="6464300" y="5399088"/>
          <p14:tracePt t="46940" x="6445250" y="5389563"/>
          <p14:tracePt t="46948" x="6427788" y="5389563"/>
          <p14:tracePt t="46982" x="6418263" y="5380038"/>
          <p14:tracePt t="46989" x="6418263" y="5372100"/>
          <p14:tracePt t="46997" x="6418263" y="5362575"/>
          <p14:tracePt t="47005" x="6418263" y="5353050"/>
          <p14:tracePt t="47013" x="6418263" y="5326063"/>
          <p14:tracePt t="47021" x="6418263" y="5307013"/>
          <p14:tracePt t="47030" x="6418263" y="5299075"/>
          <p14:tracePt t="47037" x="6408738" y="5280025"/>
          <p14:tracePt t="47053" x="6408738" y="5270500"/>
          <p14:tracePt t="47069" x="6408738" y="5253038"/>
          <p14:tracePt t="47079" x="6408738" y="5243513"/>
          <p14:tracePt t="47117" x="6408738" y="5233988"/>
          <p14:tracePt t="47150" x="6408738" y="5226050"/>
          <p14:tracePt t="47158" x="6408738" y="5207000"/>
          <p14:tracePt t="47173" x="6427788" y="5180013"/>
          <p14:tracePt t="47180" x="6435725" y="5170488"/>
          <p14:tracePt t="47188" x="6454775" y="5143500"/>
          <p14:tracePt t="47196" x="6491288" y="5133975"/>
          <p14:tracePt t="47204" x="6527800" y="5126038"/>
          <p14:tracePt t="47212" x="6581775" y="5126038"/>
          <p14:tracePt t="47220" x="6691313" y="5097463"/>
          <p14:tracePt t="47228" x="6800850" y="5097463"/>
          <p14:tracePt t="47236" x="6929438" y="5097463"/>
          <p14:tracePt t="47244" x="7056438" y="5097463"/>
          <p14:tracePt t="47252" x="7129463" y="5097463"/>
          <p14:tracePt t="47260" x="7183438" y="5097463"/>
          <p14:tracePt t="47268" x="7219950" y="5106988"/>
          <p14:tracePt t="47277" x="7248525" y="5126038"/>
          <p14:tracePt t="47284" x="7283450" y="5160963"/>
          <p14:tracePt t="47295" x="7292975" y="5180013"/>
          <p14:tracePt t="47301" x="7292975" y="5189538"/>
          <p14:tracePt t="47312" x="7292975" y="5197475"/>
          <p14:tracePt t="47318" x="7292975" y="5233988"/>
          <p14:tracePt t="47326" x="7283450" y="5243513"/>
          <p14:tracePt t="47333" x="7275513" y="5270500"/>
          <p14:tracePt t="47342" x="7265988" y="5289550"/>
          <p14:tracePt t="47349" x="7229475" y="5307013"/>
          <p14:tracePt t="47365" x="7219950" y="5316538"/>
          <p14:tracePt t="47373" x="7219950" y="5326063"/>
          <p14:tracePt t="47389" x="7202488" y="5335588"/>
          <p14:tracePt t="47430" x="7192963" y="5335588"/>
          <p14:tracePt t="47445" x="7183438" y="5335588"/>
          <p14:tracePt t="47453" x="7156450" y="5335588"/>
          <p14:tracePt t="47462" x="7138988" y="5335588"/>
          <p14:tracePt t="47469" x="7110413" y="5353050"/>
          <p14:tracePt t="47479" x="7083425" y="5372100"/>
          <p14:tracePt t="47485" x="7065963" y="5372100"/>
          <p14:tracePt t="47496" x="7019925" y="5380038"/>
          <p14:tracePt t="47502" x="7010400" y="5380038"/>
          <p14:tracePt t="47512" x="6992938" y="5380038"/>
          <p14:tracePt t="47517" x="6964363" y="5389563"/>
          <p14:tracePt t="47526" x="6946900" y="5389563"/>
          <p14:tracePt t="47533" x="6929438" y="5389563"/>
          <p14:tracePt t="47542" x="6919913" y="5399088"/>
          <p14:tracePt t="47550" x="6910388" y="5399088"/>
          <p14:tracePt t="47557" x="6910388" y="5408613"/>
          <p14:tracePt t="47565" x="6900863" y="5416550"/>
          <p14:tracePt t="47581" x="6883400" y="5435600"/>
          <p14:tracePt t="47606" x="6883400" y="5445125"/>
          <p14:tracePt t="47614" x="6883400" y="5453063"/>
          <p14:tracePt t="47629" x="6883400" y="5472113"/>
          <p14:tracePt t="47638" x="6883400" y="5489575"/>
          <p14:tracePt t="47647" x="6883400" y="5499100"/>
          <p14:tracePt t="47653" x="6900863" y="5526088"/>
          <p14:tracePt t="47662" x="6929438" y="5545138"/>
          <p14:tracePt t="47669" x="6964363" y="5554663"/>
          <p14:tracePt t="47679" x="6983413" y="5562600"/>
          <p14:tracePt t="47685" x="6983413" y="5572125"/>
          <p14:tracePt t="47701" x="7000875" y="5572125"/>
          <p14:tracePt t="47908" x="7000875" y="5581650"/>
          <p14:tracePt t="47916" x="7000875" y="5589588"/>
          <p14:tracePt t="47924" x="7000875" y="5599113"/>
          <p14:tracePt t="47933" x="6992938" y="5626100"/>
          <p14:tracePt t="47941" x="6964363" y="5645150"/>
          <p14:tracePt t="47949" x="6946900" y="5672138"/>
          <p14:tracePt t="47957" x="6910388" y="5691188"/>
          <p14:tracePt t="47965" x="6856413" y="5718175"/>
          <p14:tracePt t="47973" x="6827838" y="5718175"/>
          <p14:tracePt t="47981" x="6783388" y="5735638"/>
          <p14:tracePt t="47989" x="6754813" y="5735638"/>
          <p14:tracePt t="47997" x="6700838" y="5735638"/>
          <p14:tracePt t="48005" x="6654800" y="5735638"/>
          <p14:tracePt t="48013" x="6618288" y="5735638"/>
          <p14:tracePt t="48021" x="6591300" y="5735638"/>
          <p14:tracePt t="48029" x="6573838" y="5735638"/>
          <p14:tracePt t="48037" x="6564313" y="5735638"/>
          <p14:tracePt t="48046" x="6554788" y="5735638"/>
          <p14:tracePt t="48069" x="6545263" y="5735638"/>
          <p14:tracePt t="48078" x="6527800" y="5727700"/>
          <p14:tracePt t="48085" x="6500813" y="5691188"/>
          <p14:tracePt t="48095" x="6472238" y="5681663"/>
          <p14:tracePt t="48102" x="6427788" y="5654675"/>
          <p14:tracePt t="48112" x="6391275" y="5626100"/>
          <p14:tracePt t="48117" x="6354763" y="5618163"/>
          <p14:tracePt t="48126" x="6318250" y="5599113"/>
          <p14:tracePt t="48134" x="6299200" y="5589588"/>
          <p14:tracePt t="48142" x="6291263" y="5581650"/>
          <p14:tracePt t="48196" x="6291263" y="5562600"/>
          <p14:tracePt t="48550" x="6291263" y="5554663"/>
          <p14:tracePt t="48558" x="6291263" y="5545138"/>
          <p14:tracePt t="48564" x="6291263" y="5535613"/>
          <p14:tracePt t="48572" x="6299200" y="5526088"/>
          <p14:tracePt t="48580" x="6299200" y="5518150"/>
          <p14:tracePt t="48596" x="6308725" y="5508625"/>
          <p14:tracePt t="48686" x="6318250" y="5518150"/>
          <p14:tracePt t="48724" x="6326188" y="5535613"/>
          <p14:tracePt t="48740" x="6345238" y="5554663"/>
          <p14:tracePt t="48764" x="6354763" y="5562600"/>
          <p14:tracePt t="48781" x="6354763" y="5599113"/>
          <p14:tracePt t="48789" x="6362700" y="5626100"/>
          <p14:tracePt t="48797" x="6362700" y="5645150"/>
          <p14:tracePt t="48805" x="6362700" y="5662613"/>
          <p14:tracePt t="48813" x="6362700" y="5681663"/>
          <p14:tracePt t="48821" x="6362700" y="5708650"/>
          <p14:tracePt t="48830" x="6362700" y="5727700"/>
          <p14:tracePt t="48837" x="6362700" y="5745163"/>
          <p14:tracePt t="48845" x="6354763" y="5764213"/>
          <p14:tracePt t="48853" x="6345238" y="5772150"/>
          <p14:tracePt t="48862" x="6335713" y="5781675"/>
          <p14:tracePt t="48869" x="6326188" y="5791200"/>
          <p14:tracePt t="48879" x="6326188" y="5800725"/>
          <p14:tracePt t="48900" x="6318250" y="5800725"/>
          <p14:tracePt t="48902" x="6308725" y="5800725"/>
          <p14:tracePt t="48912" x="6291263" y="5818188"/>
          <p14:tracePt t="48917" x="6272213" y="5827713"/>
          <p14:tracePt t="48934" x="6262688" y="5837238"/>
          <p14:tracePt t="48942" x="6235700" y="5845175"/>
          <p14:tracePt t="48949" x="6218238" y="5845175"/>
          <p14:tracePt t="48957" x="6199188" y="5845175"/>
          <p14:tracePt t="48965" x="6172200" y="5854700"/>
          <p14:tracePt t="48973" x="6145213" y="5864225"/>
          <p14:tracePt t="48982" x="6126163" y="5864225"/>
          <p14:tracePt t="48989" x="6072188" y="5864225"/>
          <p14:tracePt t="48997" x="6035675" y="5881688"/>
          <p14:tracePt t="49005" x="6026150" y="5881688"/>
          <p14:tracePt t="49014" x="6016625" y="5881688"/>
          <p14:tracePt t="49021" x="5999163" y="5881688"/>
          <p14:tracePt t="49069" x="5989638" y="5881688"/>
          <p14:tracePt t="49078" x="5989638" y="5873750"/>
          <p14:tracePt t="49085" x="5989638" y="5854700"/>
          <p14:tracePt t="49094" x="6007100" y="5837238"/>
          <p14:tracePt t="49110" x="6026150" y="5837238"/>
          <p14:tracePt t="49117" x="6035675" y="5827713"/>
          <p14:tracePt t="49286" x="6053138" y="5827713"/>
          <p14:tracePt t="49294" x="6072188" y="5837238"/>
          <p14:tracePt t="49301" x="6099175" y="5873750"/>
          <p14:tracePt t="49309" x="6116638" y="5891213"/>
          <p14:tracePt t="49316" x="6126163" y="5900738"/>
          <p14:tracePt t="49324" x="6135688" y="5900738"/>
          <p14:tracePt t="49332" x="6145213" y="5910263"/>
          <p14:tracePt t="49348" x="6153150" y="5918200"/>
          <p14:tracePt t="49372" x="6162675" y="5918200"/>
          <p14:tracePt t="49380" x="6172200" y="5918200"/>
          <p14:tracePt t="49397" x="6189663" y="5918200"/>
          <p14:tracePt t="49422" x="6199188" y="5918200"/>
          <p14:tracePt t="49526" x="6199188" y="5910263"/>
          <p14:tracePt t="49558" x="6189663" y="5910263"/>
          <p14:tracePt t="49572" x="6181725" y="5910263"/>
          <p14:tracePt t="49580" x="6153150" y="5900738"/>
          <p14:tracePt t="49588" x="6153150" y="5891213"/>
          <p14:tracePt t="49596" x="6135688" y="5881688"/>
          <p14:tracePt t="49604" x="6116638" y="5881688"/>
          <p14:tracePt t="49613" x="6072188" y="5873750"/>
          <p14:tracePt t="49621" x="6053138" y="5873750"/>
          <p14:tracePt t="49630" x="6035675" y="5873750"/>
          <p14:tracePt t="49637" x="6016625" y="5873750"/>
          <p14:tracePt t="49645" x="6016625" y="5864225"/>
          <p14:tracePt t="49653" x="5999163" y="5864225"/>
          <p14:tracePt t="49790" x="6026150" y="5864225"/>
          <p14:tracePt t="49798" x="6035675" y="5864225"/>
          <p14:tracePt t="49806" x="6072188" y="5864225"/>
          <p14:tracePt t="49815" x="6108700" y="5864225"/>
          <p14:tracePt t="49821" x="6153150" y="5864225"/>
          <p14:tracePt t="49828" x="6189663" y="5864225"/>
          <p14:tracePt t="49836" x="6218238" y="5864225"/>
          <p14:tracePt t="49844" x="6235700" y="5864225"/>
          <p14:tracePt t="49852" x="6254750" y="5864225"/>
          <p14:tracePt t="49950" x="6235700" y="5864225"/>
          <p14:tracePt t="49958" x="6226175" y="5864225"/>
          <p14:tracePt t="49966" x="6218238" y="5864225"/>
          <p14:tracePt t="49974" x="6199188" y="5864225"/>
          <p14:tracePt t="50006" x="6189663" y="5854700"/>
          <p14:tracePt t="50038" x="6181725" y="5845175"/>
          <p14:tracePt t="50070" x="6172200" y="5845175"/>
          <p14:tracePt t="50079" x="6153150" y="5845175"/>
          <p14:tracePt t="50086" x="6145213" y="5845175"/>
          <p14:tracePt t="50430" x="6245225" y="5845175"/>
          <p14:tracePt t="50438" x="6391275" y="5845175"/>
          <p14:tracePt t="50446" x="6537325" y="5845175"/>
          <p14:tracePt t="50454" x="6700838" y="5845175"/>
          <p14:tracePt t="50463" x="6919913" y="5845175"/>
          <p14:tracePt t="50468" x="7102475" y="5845175"/>
          <p14:tracePt t="50477" x="7248525" y="5845175"/>
          <p14:tracePt t="50484" x="7392988" y="5845175"/>
          <p14:tracePt t="50494" x="7502525" y="5845175"/>
          <p14:tracePt t="50500" x="7558088" y="5845175"/>
          <p14:tracePt t="50509" x="7567613" y="5845175"/>
          <p14:tracePt t="50558" x="7548563" y="5845175"/>
          <p14:tracePt t="50566" x="7531100" y="5845175"/>
          <p14:tracePt t="50574" x="7512050" y="5845175"/>
          <p14:tracePt t="50582" x="7502525" y="5845175"/>
          <p14:tracePt t="50598" x="7494588" y="5845175"/>
          <p14:tracePt t="50606" x="7485063" y="5845175"/>
          <p14:tracePt t="50621" x="7475538" y="5845175"/>
          <p14:tracePt t="50645" x="7466013" y="5845175"/>
          <p14:tracePt t="50878" x="7439025" y="5864225"/>
          <p14:tracePt t="50889" x="7439025" y="5873750"/>
          <p14:tracePt t="50895" x="7429500" y="5891213"/>
          <p14:tracePt t="50902" x="7421563" y="5910263"/>
          <p14:tracePt t="50911" x="7421563" y="5927725"/>
          <p14:tracePt t="50917" x="7412038" y="5946775"/>
          <p14:tracePt t="50929" x="7392988" y="5964238"/>
          <p14:tracePt t="50933" x="7385050" y="5983288"/>
          <p14:tracePt t="50942" x="7375525" y="6000750"/>
          <p14:tracePt t="50950" x="7366000" y="6018213"/>
          <p14:tracePt t="50965" x="7348538" y="6027738"/>
          <p14:tracePt t="50973" x="7339013" y="6037263"/>
          <p14:tracePt t="51022" x="7329488" y="6046788"/>
          <p14:tracePt t="51038" x="7329488" y="6054725"/>
          <p14:tracePt t="51190" x="7312025" y="6064250"/>
          <p14:tracePt t="51196" x="7302500" y="6064250"/>
          <p14:tracePt t="51204" x="7275513" y="6064250"/>
          <p14:tracePt t="51212" x="7248525" y="6037263"/>
          <p14:tracePt t="51220" x="7175500" y="6000750"/>
          <p14:tracePt t="51228" x="7129463" y="5991225"/>
          <p14:tracePt t="51236" x="7037388" y="5983288"/>
          <p14:tracePt t="51244" x="6964363" y="5983288"/>
          <p14:tracePt t="51253" x="6864350" y="5954713"/>
          <p14:tracePt t="51261" x="6791325" y="5954713"/>
          <p14:tracePt t="51269" x="6681788" y="5954713"/>
          <p14:tracePt t="51278" x="6610350" y="5954713"/>
          <p14:tracePt t="51285" x="6554788" y="5954713"/>
          <p14:tracePt t="51295" x="6500813" y="5954713"/>
          <p14:tracePt t="51301" x="6472238" y="5954713"/>
          <p14:tracePt t="51311" x="6435725" y="5954713"/>
          <p14:tracePt t="51317" x="6418263" y="5954713"/>
          <p14:tracePt t="51328" x="6399213" y="5954713"/>
          <p14:tracePt t="51333" x="6372225" y="5964238"/>
          <p14:tracePt t="51341" x="6362700" y="5973763"/>
          <p14:tracePt t="51349" x="6354763" y="5973763"/>
          <p14:tracePt t="51365" x="6326188" y="5973763"/>
          <p14:tracePt t="51373" x="6308725" y="5973763"/>
          <p14:tracePt t="51381" x="6281738" y="5973763"/>
          <p14:tracePt t="51389" x="6262688" y="5973763"/>
          <p14:tracePt t="51397" x="6218238" y="5973763"/>
          <p14:tracePt t="51405" x="6181725" y="5973763"/>
          <p14:tracePt t="51413" x="6145213" y="5973763"/>
          <p14:tracePt t="51421" x="6116638" y="5973763"/>
          <p14:tracePt t="51430" x="6089650" y="5973763"/>
          <p14:tracePt t="51437" x="6080125" y="5973763"/>
          <p14:tracePt t="51445" x="6072188" y="5973763"/>
          <p14:tracePt t="51630" x="6080125" y="5964238"/>
          <p14:tracePt t="51638" x="6080125" y="5954713"/>
          <p14:tracePt t="51646" x="6089650" y="5937250"/>
          <p14:tracePt t="51653" x="6089650" y="5918200"/>
          <p14:tracePt t="51662" x="6099175" y="5900738"/>
          <p14:tracePt t="51669" x="6099175" y="5873750"/>
          <p14:tracePt t="51678" x="6116638" y="5845175"/>
          <p14:tracePt t="51685" x="6145213" y="5808663"/>
          <p14:tracePt t="51696" x="6153150" y="5791200"/>
          <p14:tracePt t="51701" x="6153150" y="5772150"/>
          <p14:tracePt t="51711" x="6172200" y="5735638"/>
          <p14:tracePt t="51718" x="6189663" y="5699125"/>
          <p14:tracePt t="51733" x="6189663" y="5691188"/>
          <p14:tracePt t="51742" x="6199188" y="5662613"/>
          <p14:tracePt t="51878" x="6199188" y="5672138"/>
          <p14:tracePt t="51886" x="6199188" y="5691188"/>
          <p14:tracePt t="51898" x="6199188" y="5699125"/>
          <p14:tracePt t="51902" x="6199188" y="5718175"/>
          <p14:tracePt t="51911" x="6199188" y="5735638"/>
          <p14:tracePt t="51932" x="6199188" y="5745163"/>
          <p14:tracePt t="51948" x="6199188" y="5754688"/>
          <p14:tracePt t="51998" x="6199188" y="5772150"/>
          <p14:tracePt t="52006" x="6199188" y="5781675"/>
          <p14:tracePt t="52013" x="6208713" y="5791200"/>
          <p14:tracePt t="52046" x="6226175" y="5791200"/>
          <p14:tracePt t="52061" x="6245225" y="5791200"/>
          <p14:tracePt t="52068" x="6254750" y="5781675"/>
          <p14:tracePt t="52076" x="6262688" y="5772150"/>
          <p14:tracePt t="52084" x="6262688" y="5764213"/>
          <p14:tracePt t="52093" x="6272213" y="5745163"/>
          <p14:tracePt t="52100" x="6291263" y="5727700"/>
          <p14:tracePt t="52112" x="6318250" y="5699125"/>
          <p14:tracePt t="52166" x="6318250" y="5691188"/>
          <p14:tracePt t="52182" x="6318250" y="5681663"/>
          <p14:tracePt t="52326" x="6318250" y="5672138"/>
          <p14:tracePt t="52334" x="6281738" y="5672138"/>
          <p14:tracePt t="52342" x="6254750" y="5672138"/>
          <p14:tracePt t="52348" x="6199188" y="5672138"/>
          <p14:tracePt t="52356" x="6153150" y="5672138"/>
          <p14:tracePt t="52364" x="6116638" y="5672138"/>
          <p14:tracePt t="52372" x="6062663" y="5672138"/>
          <p14:tracePt t="52380" x="6016625" y="5672138"/>
          <p14:tracePt t="52388" x="5980113" y="5672138"/>
          <p14:tracePt t="52396" x="5907088" y="5672138"/>
          <p14:tracePt t="52404" x="5843588" y="5708650"/>
          <p14:tracePt t="52412" x="5770563" y="5708650"/>
          <p14:tracePt t="52420" x="5716588" y="5708650"/>
          <p14:tracePt t="52428" x="5661025" y="5708650"/>
          <p14:tracePt t="52436" x="5597525" y="5708650"/>
          <p14:tracePt t="52444" x="5543550" y="5708650"/>
          <p14:tracePt t="52453" x="5507038" y="5708650"/>
          <p14:tracePt t="52463" x="5451475" y="5708650"/>
          <p14:tracePt t="52468" x="5397500" y="5708650"/>
          <p14:tracePt t="52476" x="5360988" y="5708650"/>
          <p14:tracePt t="52484" x="5324475" y="5708650"/>
          <p14:tracePt t="52493" x="5278438" y="5708650"/>
          <p14:tracePt t="52500" x="5260975" y="5708650"/>
          <p14:tracePt t="52509" x="5224463" y="5708650"/>
          <p14:tracePt t="52516" x="5195888" y="5708650"/>
          <p14:tracePt t="52525" x="5168900" y="5708650"/>
          <p14:tracePt t="52533" x="5132388" y="5708650"/>
          <p14:tracePt t="52541" x="5095875" y="5708650"/>
          <p14:tracePt t="52549" x="5078413" y="5708650"/>
          <p14:tracePt t="52557" x="5049838" y="5708650"/>
          <p14:tracePt t="52565" x="5032375" y="5708650"/>
          <p14:tracePt t="52573" x="4978400" y="5708650"/>
          <p14:tracePt t="52581" x="4932363" y="5708650"/>
          <p14:tracePt t="52589" x="4895850" y="5708650"/>
          <p14:tracePt t="52597" x="4876800" y="5708650"/>
          <p14:tracePt t="52605" x="4832350" y="5708650"/>
          <p14:tracePt t="52621" x="4776788" y="5691188"/>
          <p14:tracePt t="52629" x="4749800" y="5681663"/>
          <p14:tracePt t="52637" x="4722813" y="5681663"/>
          <p14:tracePt t="52646" x="4703763" y="5654675"/>
          <p14:tracePt t="52661" x="4695825" y="5626100"/>
          <p14:tracePt t="52669" x="4676775" y="5608638"/>
          <p14:tracePt t="52677" x="4667250" y="5599113"/>
          <p14:tracePt t="52685" x="4649788" y="5562600"/>
          <p14:tracePt t="52694" x="4630738" y="5535613"/>
          <p14:tracePt t="52701" x="4613275" y="5518150"/>
          <p14:tracePt t="52710" x="4567238" y="5489575"/>
          <p14:tracePt t="52717" x="4521200" y="5453063"/>
          <p14:tracePt t="52725" x="4440238" y="5426075"/>
          <p14:tracePt t="52733" x="4376738" y="5389563"/>
          <p14:tracePt t="52741" x="4275138" y="5326063"/>
          <p14:tracePt t="52748" x="4230688" y="5307013"/>
          <p14:tracePt t="52756" x="4129088" y="5262563"/>
          <p14:tracePt t="52764" x="4084638" y="5226050"/>
          <p14:tracePt t="52772" x="4057650" y="5207000"/>
          <p14:tracePt t="52780" x="4011613" y="5189538"/>
          <p14:tracePt t="52788" x="3992563" y="5170488"/>
          <p14:tracePt t="52796" x="3948113" y="5133975"/>
          <p14:tracePt t="52804" x="3902075" y="5080000"/>
          <p14:tracePt t="52812" x="3902075" y="5053013"/>
          <p14:tracePt t="52820" x="3875088" y="5024438"/>
          <p14:tracePt t="52828" x="3865563" y="4979988"/>
          <p14:tracePt t="52837" x="3846513" y="4924425"/>
          <p14:tracePt t="52846" x="3819525" y="4860925"/>
          <p14:tracePt t="52853" x="3810000" y="4814888"/>
          <p14:tracePt t="52861" x="3783013" y="4751388"/>
          <p14:tracePt t="52869" x="3756025" y="4678363"/>
          <p14:tracePt t="52877" x="3746500" y="4614863"/>
          <p14:tracePt t="52885" x="3719513" y="4541838"/>
          <p14:tracePt t="52897" x="3692525" y="4459288"/>
          <p14:tracePt t="52901" x="3692525" y="4441825"/>
          <p14:tracePt t="52911" x="3683000" y="4386263"/>
          <p14:tracePt t="52917" x="3636963" y="4303713"/>
          <p14:tracePt t="52929" x="3636963" y="4249738"/>
          <p14:tracePt t="52933" x="3636963" y="4176713"/>
          <p14:tracePt t="52941" x="3636963" y="4086225"/>
          <p14:tracePt t="52949" x="3636963" y="4021138"/>
          <p14:tracePt t="52957" x="3636963" y="3930650"/>
          <p14:tracePt t="52965" x="3636963" y="3857625"/>
          <p14:tracePt t="52973" x="3656013" y="3794125"/>
          <p14:tracePt t="52981" x="3683000" y="3702050"/>
          <p14:tracePt t="52989" x="3719513" y="3621088"/>
          <p14:tracePt t="52997" x="3738563" y="3592513"/>
          <p14:tracePt t="53005" x="3775075" y="3502025"/>
          <p14:tracePt t="53013" x="3792538" y="3455988"/>
          <p14:tracePt t="53021" x="3819525" y="3375025"/>
          <p14:tracePt t="53030" x="3846513" y="3319463"/>
          <p14:tracePt t="53037" x="3911600" y="3228975"/>
          <p14:tracePt t="53046" x="3965575" y="3163888"/>
          <p14:tracePt t="53053" x="4048125" y="3109913"/>
          <p14:tracePt t="53061" x="4121150" y="3046413"/>
          <p14:tracePt t="53069" x="4202113" y="2990850"/>
          <p14:tracePt t="53077" x="4294188" y="2936875"/>
          <p14:tracePt t="53085" x="4430713" y="2827338"/>
          <p14:tracePt t="53094" x="4567238" y="2754313"/>
          <p14:tracePt t="53101" x="4740275" y="2671763"/>
          <p14:tracePt t="53110" x="4905375" y="2617788"/>
          <p14:tracePt t="53117" x="5086350" y="2581275"/>
          <p14:tracePt t="53127" x="5260975" y="2535238"/>
          <p14:tracePt t="53133" x="5368925" y="2525713"/>
          <p14:tracePt t="53141" x="5461000" y="2525713"/>
          <p14:tracePt t="53149" x="5497513" y="2525713"/>
          <p14:tracePt t="53157" x="5543550" y="2525713"/>
          <p14:tracePt t="53165" x="5551488" y="2525713"/>
          <p14:tracePt t="53173" x="5561013" y="2525713"/>
          <p14:tracePt t="53181" x="5570538" y="2525713"/>
          <p14:tracePt t="53189" x="5580063" y="2554288"/>
          <p14:tracePt t="53197" x="5580063" y="2617788"/>
          <p14:tracePt t="53205" x="5597525" y="2717800"/>
          <p14:tracePt t="53213" x="5607050" y="2827338"/>
          <p14:tracePt t="53221" x="5670550" y="2973388"/>
          <p14:tracePt t="53229" x="5716588" y="3090863"/>
          <p14:tracePt t="53237" x="5843588" y="3246438"/>
          <p14:tracePt t="53245" x="5926138" y="3346450"/>
          <p14:tracePt t="53253" x="6035675" y="3475038"/>
          <p14:tracePt t="53261" x="6172200" y="3592513"/>
          <p14:tracePt t="53269" x="6291263" y="3665538"/>
          <p14:tracePt t="53278" x="6372225" y="3738563"/>
          <p14:tracePt t="53285" x="6418263" y="3757613"/>
          <p14:tracePt t="53294" x="6481763" y="3794125"/>
          <p14:tracePt t="53301" x="6491288" y="3803650"/>
          <p14:tracePt t="53310" x="6491288" y="3830638"/>
          <p14:tracePt t="53317" x="6491288" y="3884613"/>
          <p14:tracePt t="53327" x="6491288" y="3903663"/>
          <p14:tracePt t="53333" x="6491288" y="3940175"/>
          <p14:tracePt t="53341" x="6491288" y="3994150"/>
          <p14:tracePt t="53349" x="6454775" y="4057650"/>
          <p14:tracePt t="53357" x="6435725" y="4122738"/>
          <p14:tracePt t="53365" x="6418263" y="4186238"/>
          <p14:tracePt t="53373" x="6381750" y="4295775"/>
          <p14:tracePt t="53381" x="6326188" y="4349750"/>
          <p14:tracePt t="53389" x="6318250" y="4386263"/>
          <p14:tracePt t="53397" x="6308725" y="4422775"/>
          <p14:tracePt t="53405" x="6299200" y="4449763"/>
          <p14:tracePt t="53413" x="6299200" y="4468813"/>
          <p14:tracePt t="53429" x="6281738" y="4514850"/>
          <p14:tracePt t="53437" x="6272213" y="4532313"/>
          <p14:tracePt t="53445" x="6272213" y="4551363"/>
          <p14:tracePt t="53453" x="6254750" y="4587875"/>
          <p14:tracePt t="53462" x="6254750" y="4632325"/>
          <p14:tracePt t="53469" x="6218238" y="4705350"/>
          <p14:tracePt t="53477" x="6199188" y="4751388"/>
          <p14:tracePt t="53485" x="6153150" y="4833938"/>
          <p14:tracePt t="53494" x="6116638" y="4906963"/>
          <p14:tracePt t="53501" x="6080125" y="4987925"/>
          <p14:tracePt t="53511" x="6043613" y="5033963"/>
          <p14:tracePt t="53517" x="5989638" y="5089525"/>
          <p14:tracePt t="53527" x="5943600" y="5133975"/>
          <p14:tracePt t="53533" x="5926138" y="5153025"/>
          <p14:tracePt t="53541" x="5907088" y="5180013"/>
          <p14:tracePt t="53549" x="5870575" y="5197475"/>
          <p14:tracePt t="53557" x="5853113" y="5207000"/>
          <p14:tracePt t="53565" x="5807075" y="5243513"/>
          <p14:tracePt t="53573" x="5789613" y="5253038"/>
          <p14:tracePt t="53581" x="5770563" y="5262563"/>
          <p14:tracePt t="53589" x="5743575" y="5280025"/>
          <p14:tracePt t="53597" x="5697538" y="5299075"/>
          <p14:tracePt t="53605" x="5616575" y="5343525"/>
          <p14:tracePt t="53613" x="5570538" y="5362575"/>
          <p14:tracePt t="53621" x="5478463" y="5389563"/>
          <p14:tracePt t="53630" x="5397500" y="5416550"/>
          <p14:tracePt t="53637" x="5341938" y="5426075"/>
          <p14:tracePt t="53645" x="5241925" y="5445125"/>
          <p14:tracePt t="53653" x="5214938" y="5445125"/>
          <p14:tracePt t="53661" x="5132388" y="5462588"/>
          <p14:tracePt t="53669" x="5086350" y="5462588"/>
          <p14:tracePt t="53678" x="5014913" y="5462588"/>
          <p14:tracePt t="53685" x="4959350" y="5462588"/>
          <p14:tracePt t="53694" x="4922838" y="5462588"/>
          <p14:tracePt t="53701" x="4876800" y="5462588"/>
          <p14:tracePt t="53711" x="4849813" y="5462588"/>
          <p14:tracePt t="53717" x="4813300" y="5462588"/>
          <p14:tracePt t="53727" x="4767263" y="5462588"/>
          <p14:tracePt t="53733" x="4713288" y="5462588"/>
          <p14:tracePt t="53741" x="4667250" y="5453063"/>
          <p14:tracePt t="53749" x="4613275" y="5445125"/>
          <p14:tracePt t="53757" x="4576763" y="5408613"/>
          <p14:tracePt t="53765" x="4549775" y="5399088"/>
          <p14:tracePt t="53773" x="4540250" y="5389563"/>
          <p14:tracePt t="53781" x="4521200" y="5372100"/>
          <p14:tracePt t="53805" x="4521200" y="5343525"/>
          <p14:tracePt t="53813" x="4521200" y="5335588"/>
          <p14:tracePt t="53829" x="4521200" y="5326063"/>
          <p14:tracePt t="53837" x="4521200" y="5307013"/>
          <p14:tracePt t="53869" x="4530725" y="5307013"/>
          <p14:tracePt t="53877" x="4549775" y="5307013"/>
          <p14:tracePt t="53885" x="4586288" y="5307013"/>
          <p14:tracePt t="53895" x="4640263" y="5307013"/>
          <p14:tracePt t="53914" x="4913313" y="5307013"/>
          <p14:tracePt t="53918" x="5078413" y="5307013"/>
          <p14:tracePt t="53928" x="5260975" y="5307013"/>
          <p14:tracePt t="53933" x="5441950" y="5307013"/>
          <p14:tracePt t="53941" x="5607050" y="5307013"/>
          <p14:tracePt t="53949" x="5697538" y="5307013"/>
          <p14:tracePt t="53958" x="5734050" y="5307013"/>
          <p14:tracePt t="53965" x="5761038" y="5307013"/>
          <p14:tracePt t="53981" x="5770563" y="5299075"/>
          <p14:tracePt t="54005" x="5770563" y="5289550"/>
          <p14:tracePt t="54149" x="5780088" y="5289550"/>
          <p14:tracePt t="54157" x="5899150" y="5289550"/>
          <p14:tracePt t="54166" x="6062663" y="5289550"/>
          <p14:tracePt t="54173" x="6254750" y="5289550"/>
          <p14:tracePt t="54181" x="6537325" y="5270500"/>
          <p14:tracePt t="54190" x="6929438" y="5197475"/>
          <p14:tracePt t="54197" x="7385050" y="5033963"/>
          <p14:tracePt t="54205" x="7867650" y="4887913"/>
          <p14:tracePt t="54214" x="8286750" y="4724400"/>
          <p14:tracePt t="54221" x="8596313" y="4624388"/>
          <p14:tracePt t="54230" x="8742363" y="4578350"/>
          <p14:tracePt t="54237" x="8824913" y="4522788"/>
          <p14:tracePt t="54245" x="8870950" y="4514850"/>
          <p14:tracePt t="54253" x="8888413" y="4495800"/>
          <p14:tracePt t="54342" x="8888413" y="4486275"/>
          <p14:tracePt t="54350" x="8888413" y="4449763"/>
          <p14:tracePt t="54358" x="8934450" y="4376738"/>
          <p14:tracePt t="54366" x="8997950" y="4349750"/>
          <p14:tracePt t="54373" x="9080500" y="4286250"/>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5319AF-BD04-4955-8D46-18FDDE7ACC34}"/>
              </a:ext>
            </a:extLst>
          </p:cNvPr>
          <p:cNvSpPr>
            <a:spLocks noGrp="1"/>
          </p:cNvSpPr>
          <p:nvPr>
            <p:ph type="title"/>
          </p:nvPr>
        </p:nvSpPr>
        <p:spPr>
          <a:xfrm>
            <a:off x="457200" y="0"/>
            <a:ext cx="8229600" cy="1143000"/>
          </a:xfrm>
        </p:spPr>
        <p:txBody>
          <a:bodyPr/>
          <a:lstStyle/>
          <a:p>
            <a:r>
              <a:rPr kumimoji="1" lang="ja-JP" altLang="en-US" dirty="0"/>
              <a:t>次回の演習のために</a:t>
            </a:r>
          </a:p>
        </p:txBody>
      </p:sp>
      <p:pic>
        <p:nvPicPr>
          <p:cNvPr id="4" name="オーディオ 3">
            <a:hlinkClick r:id="" action="ppaction://media"/>
            <a:extLst>
              <a:ext uri="{FF2B5EF4-FFF2-40B4-BE49-F238E27FC236}">
                <a16:creationId xmlns:a16="http://schemas.microsoft.com/office/drawing/2014/main" id="{1F4E934C-1058-4381-8A9F-98C8BC03A8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pic>
        <p:nvPicPr>
          <p:cNvPr id="7" name="図 6">
            <a:extLst>
              <a:ext uri="{FF2B5EF4-FFF2-40B4-BE49-F238E27FC236}">
                <a16:creationId xmlns:a16="http://schemas.microsoft.com/office/drawing/2014/main" id="{5119A8AB-A30B-4E4A-9F1F-0E0B12DDE4CE}"/>
              </a:ext>
            </a:extLst>
          </p:cNvPr>
          <p:cNvPicPr>
            <a:picLocks noChangeAspect="1"/>
          </p:cNvPicPr>
          <p:nvPr/>
        </p:nvPicPr>
        <p:blipFill>
          <a:blip r:embed="rId5"/>
          <a:stretch>
            <a:fillRect/>
          </a:stretch>
        </p:blipFill>
        <p:spPr>
          <a:xfrm>
            <a:off x="-215900" y="1174408"/>
            <a:ext cx="9144000" cy="5673939"/>
          </a:xfrm>
          <a:prstGeom prst="rect">
            <a:avLst/>
          </a:prstGeom>
        </p:spPr>
      </p:pic>
    </p:spTree>
    <p:extLst>
      <p:ext uri="{BB962C8B-B14F-4D97-AF65-F5344CB8AC3E}">
        <p14:creationId xmlns:p14="http://schemas.microsoft.com/office/powerpoint/2010/main" val="163989709"/>
      </p:ext>
    </p:extLst>
  </p:cSld>
  <p:clrMapOvr>
    <a:masterClrMapping/>
  </p:clrMapOvr>
  <mc:AlternateContent xmlns:mc="http://schemas.openxmlformats.org/markup-compatibility/2006" xmlns:p14="http://schemas.microsoft.com/office/powerpoint/2010/main">
    <mc:Choice Requires="p14">
      <p:transition spd="slow" p14:dur="2000" advTm="109313"/>
    </mc:Choice>
    <mc:Fallback xmlns="">
      <p:transition spd="slow" advTm="109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34" x="8523288" y="3502025"/>
          <p14:tracePt t="1041" x="8077200" y="3502025"/>
          <p14:tracePt t="1049" x="7758113" y="3475038"/>
          <p14:tracePt t="1058" x="7494588" y="3455988"/>
          <p14:tracePt t="1064" x="7283450" y="3429000"/>
          <p14:tracePt t="1072" x="7202488" y="3402013"/>
          <p14:tracePt t="1080" x="7175500" y="3402013"/>
          <p14:tracePt t="1185" x="7165975" y="3392488"/>
          <p14:tracePt t="13617" x="7175500" y="3382963"/>
          <p14:tracePt t="43080" x="7175500" y="3365500"/>
          <p14:tracePt t="43088" x="7192963" y="2708275"/>
          <p14:tracePt t="43096" x="7192963" y="1897063"/>
          <p14:tracePt t="43104" x="7192963" y="1268413"/>
          <p14:tracePt t="43112" x="7083425" y="857250"/>
          <p14:tracePt t="43120" x="6983413" y="738188"/>
          <p14:tracePt t="43128" x="6827838" y="665163"/>
          <p14:tracePt t="43136" x="6664325" y="601663"/>
          <p14:tracePt t="43144" x="6445250" y="538163"/>
          <p14:tracePt t="43152" x="6299200" y="511175"/>
          <p14:tracePt t="43160" x="6199188" y="465138"/>
          <p14:tracePt t="43168" x="6189663" y="465138"/>
          <p14:tracePt t="43240" x="6181725" y="465138"/>
          <p14:tracePt t="43249" x="6145213" y="465138"/>
          <p14:tracePt t="43256" x="6108700" y="465138"/>
          <p14:tracePt t="43265" x="6035675" y="482600"/>
          <p14:tracePt t="43272" x="5899150" y="538163"/>
          <p14:tracePt t="43281" x="5797550" y="628650"/>
          <p14:tracePt t="43289" x="5661025" y="701675"/>
          <p14:tracePt t="43295" x="5534025" y="774700"/>
          <p14:tracePt t="43303" x="5378450" y="857250"/>
          <p14:tracePt t="43311" x="5278438" y="893763"/>
          <p14:tracePt t="43319" x="5195888" y="947738"/>
          <p14:tracePt t="43328" x="5132388" y="1003300"/>
          <p14:tracePt t="43336" x="5068888" y="1039813"/>
          <p14:tracePt t="43344" x="4986338" y="1085850"/>
          <p14:tracePt t="43352" x="4886325" y="1139825"/>
          <p14:tracePt t="43360" x="4776788" y="1195388"/>
          <p14:tracePt t="43368" x="4676775" y="1249363"/>
          <p14:tracePt t="43376" x="4576763" y="1322388"/>
          <p14:tracePt t="43384" x="4476750" y="1368425"/>
          <p14:tracePt t="43392" x="4413250" y="1422400"/>
          <p14:tracePt t="43401" x="4348163" y="1431925"/>
          <p14:tracePt t="43407" x="4284663" y="1485900"/>
          <p14:tracePt t="43415" x="4221163" y="1504950"/>
          <p14:tracePt t="43424" x="4138613" y="1558925"/>
          <p14:tracePt t="43433" x="4021138" y="1631950"/>
          <p14:tracePt t="43440" x="3956050" y="1687513"/>
          <p14:tracePt t="43450" x="3838575" y="1778000"/>
          <p14:tracePt t="43457" x="3702050" y="1887538"/>
          <p14:tracePt t="43466" x="3609975" y="1924050"/>
          <p14:tracePt t="43472" x="3490913" y="1997075"/>
          <p14:tracePt t="43481" x="3336925" y="2079625"/>
          <p14:tracePt t="43489" x="3236913" y="2143125"/>
          <p14:tracePt t="43496" x="3136900" y="2233613"/>
          <p14:tracePt t="43504" x="3081338" y="2279650"/>
          <p14:tracePt t="43512" x="3035300" y="2335213"/>
          <p14:tracePt t="43520" x="2998788" y="2362200"/>
          <p14:tracePt t="43528" x="2954338" y="2435225"/>
          <p14:tracePt t="43536" x="2944813" y="2471738"/>
          <p14:tracePt t="43544" x="2925763" y="2535238"/>
          <p14:tracePt t="43552" x="2908300" y="2554288"/>
          <p14:tracePt t="43560" x="2889250" y="2571750"/>
          <p14:tracePt t="43568" x="2889250" y="2581275"/>
          <p14:tracePt t="43576" x="2889250" y="2589213"/>
          <p14:tracePt t="43584" x="2889250" y="2598738"/>
          <p14:tracePt t="43592" x="2889250" y="2617788"/>
          <p14:tracePt t="43600" x="2889250" y="2625725"/>
          <p14:tracePt t="43608" x="2889250" y="2635250"/>
          <p14:tracePt t="43616" x="2889250" y="2662238"/>
          <p14:tracePt t="43632" x="2889250" y="2671763"/>
          <p14:tracePt t="43984" x="2889250" y="2727325"/>
          <p14:tracePt t="43992" x="2889250" y="2873375"/>
          <p14:tracePt t="44000" x="2935288" y="3009900"/>
          <p14:tracePt t="44008" x="3063875" y="3146425"/>
          <p14:tracePt t="44017" x="3144838" y="3219450"/>
          <p14:tracePt t="44024" x="3208338" y="3273425"/>
          <p14:tracePt t="44032" x="3309938" y="3309938"/>
          <p14:tracePt t="44040" x="3327400" y="3328988"/>
          <p14:tracePt t="44049" x="3346450" y="3346450"/>
          <p14:tracePt t="44056" x="3354388" y="3355975"/>
          <p14:tracePt t="44151" x="3354388" y="3365500"/>
          <p14:tracePt t="44159" x="3354388" y="3402013"/>
          <p14:tracePt t="44167" x="3354388" y="3429000"/>
          <p14:tracePt t="44175" x="3327400" y="3475038"/>
          <p14:tracePt t="44183" x="3263900" y="3529013"/>
          <p14:tracePt t="44192" x="3200400" y="3556000"/>
          <p14:tracePt t="44200" x="3144838" y="3575050"/>
          <p14:tracePt t="44208" x="3081338" y="3602038"/>
          <p14:tracePt t="44217" x="3017838" y="3611563"/>
          <p14:tracePt t="44224" x="2962275" y="3638550"/>
          <p14:tracePt t="44232" x="2917825" y="3638550"/>
          <p14:tracePt t="44240" x="2898775" y="3648075"/>
          <p14:tracePt t="44249" x="2862263" y="3648075"/>
          <p14:tracePt t="44328" x="2844800" y="3648075"/>
          <p14:tracePt t="44336" x="2825750" y="3648075"/>
          <p14:tracePt t="44345" x="2808288" y="3648075"/>
          <p14:tracePt t="44352" x="2771775" y="3629025"/>
          <p14:tracePt t="44360" x="2735263" y="3565525"/>
          <p14:tracePt t="44368" x="2725738" y="3529013"/>
          <p14:tracePt t="44376" x="2698750" y="3475038"/>
          <p14:tracePt t="44385" x="2679700" y="3411538"/>
          <p14:tracePt t="44392" x="2652713" y="3319463"/>
          <p14:tracePt t="44401" x="2625725" y="3255963"/>
          <p14:tracePt t="44408" x="2625725" y="3200400"/>
          <p14:tracePt t="44416" x="2625725" y="3146425"/>
          <p14:tracePt t="44424" x="2625725" y="3100388"/>
          <p14:tracePt t="44432" x="2625725" y="3063875"/>
          <p14:tracePt t="44440" x="2625725" y="3046413"/>
          <p14:tracePt t="44449" x="2652713" y="2982913"/>
          <p14:tracePt t="44456" x="2698750" y="2946400"/>
          <p14:tracePt t="44466" x="2735263" y="2927350"/>
          <p14:tracePt t="44472" x="2752725" y="2917825"/>
          <p14:tracePt t="44521" x="2781300" y="2917825"/>
          <p14:tracePt t="44529" x="2798763" y="2917825"/>
          <p14:tracePt t="44537" x="2825750" y="2917825"/>
          <p14:tracePt t="44545" x="2835275" y="2917825"/>
          <p14:tracePt t="44552" x="2852738" y="2946400"/>
          <p14:tracePt t="44561" x="2852738" y="2990850"/>
          <p14:tracePt t="44568" x="2889250" y="3036888"/>
          <p14:tracePt t="44577" x="2889250" y="3054350"/>
          <p14:tracePt t="44585" x="2898775" y="3109913"/>
          <p14:tracePt t="44593" x="2898775" y="3146425"/>
          <p14:tracePt t="44602" x="2898775" y="3192463"/>
          <p14:tracePt t="44609" x="2898775" y="3209925"/>
          <p14:tracePt t="44616" x="2871788" y="3282950"/>
          <p14:tracePt t="44625" x="2817813" y="3382963"/>
          <p14:tracePt t="44633" x="2808288" y="3402013"/>
          <p14:tracePt t="44641" x="2744788" y="3455988"/>
          <p14:tracePt t="44649" x="2698750" y="3519488"/>
          <p14:tracePt t="44657" x="2662238" y="3556000"/>
          <p14:tracePt t="44666" x="2616200" y="3602038"/>
          <p14:tracePt t="44673" x="2579688" y="3638550"/>
          <p14:tracePt t="44681" x="2533650" y="3675063"/>
          <p14:tracePt t="44688" x="2506663" y="3694113"/>
          <p14:tracePt t="44696" x="2462213" y="3702050"/>
          <p14:tracePt t="44704" x="2416175" y="3730625"/>
          <p14:tracePt t="44712" x="2406650" y="3730625"/>
          <p14:tracePt t="44720" x="2379663" y="3730625"/>
          <p14:tracePt t="44736" x="2360613" y="3730625"/>
          <p14:tracePt t="44744" x="2333625" y="3730625"/>
          <p14:tracePt t="44752" x="2324100" y="3730625"/>
          <p14:tracePt t="44768" x="2297113" y="3721100"/>
          <p14:tracePt t="44776" x="2270125" y="3702050"/>
          <p14:tracePt t="44784" x="2260600" y="3675063"/>
          <p14:tracePt t="44792" x="2233613" y="3648075"/>
          <p14:tracePt t="44801" x="2224088" y="3629025"/>
          <p14:tracePt t="44808" x="2224088" y="3584575"/>
          <p14:tracePt t="44818" x="2206625" y="3548063"/>
          <p14:tracePt t="44824" x="2179638" y="3511550"/>
          <p14:tracePt t="44832" x="2179638" y="3492500"/>
          <p14:tracePt t="44840" x="2170113" y="3465513"/>
          <p14:tracePt t="44849" x="2170113" y="3438525"/>
          <p14:tracePt t="44856" x="2170113" y="3392488"/>
          <p14:tracePt t="44865" x="2170113" y="3365500"/>
          <p14:tracePt t="44872" x="2170113" y="3338513"/>
          <p14:tracePt t="44882" x="2170113" y="3302000"/>
          <p14:tracePt t="44902" x="2206625" y="3236913"/>
          <p14:tracePt t="44904" x="2233613" y="3219450"/>
          <p14:tracePt t="44912" x="2279650" y="3182938"/>
          <p14:tracePt t="44920" x="2297113" y="3173413"/>
          <p14:tracePt t="44928" x="2324100" y="3163888"/>
          <p14:tracePt t="44936" x="2343150" y="3155950"/>
          <p14:tracePt t="44944" x="2360613" y="3155950"/>
          <p14:tracePt t="44952" x="2379663" y="3136900"/>
          <p14:tracePt t="44960" x="2416175" y="3136900"/>
          <p14:tracePt t="44968" x="2433638" y="3136900"/>
          <p14:tracePt t="44984" x="2470150" y="3136900"/>
          <p14:tracePt t="44992" x="2479675" y="3136900"/>
          <p14:tracePt t="45000" x="2498725" y="3136900"/>
          <p14:tracePt t="45008" x="2516188" y="3163888"/>
          <p14:tracePt t="45024" x="2525713" y="3192463"/>
          <p14:tracePt t="45032" x="2525713" y="3236913"/>
          <p14:tracePt t="45040" x="2543175" y="3273425"/>
          <p14:tracePt t="45049" x="2543175" y="3319463"/>
          <p14:tracePt t="45056" x="2543175" y="3382963"/>
          <p14:tracePt t="45065" x="2543175" y="3429000"/>
          <p14:tracePt t="45072" x="2543175" y="3455988"/>
          <p14:tracePt t="45082" x="2516188" y="3502025"/>
          <p14:tracePt t="45088" x="2489200" y="3548063"/>
          <p14:tracePt t="45096" x="2479675" y="3565525"/>
          <p14:tracePt t="45104" x="2452688" y="3592513"/>
          <p14:tracePt t="45112" x="2443163" y="3602038"/>
          <p14:tracePt t="45120" x="2406650" y="3648075"/>
          <p14:tracePt t="45128" x="2397125" y="3657600"/>
          <p14:tracePt t="45136" x="2389188" y="3657600"/>
          <p14:tracePt t="45144" x="2370138" y="3665538"/>
          <p14:tracePt t="45152" x="2324100" y="3694113"/>
          <p14:tracePt t="45159" x="2306638" y="3702050"/>
          <p14:tracePt t="45167" x="2279650" y="3702050"/>
          <p14:tracePt t="45175" x="2251075" y="3702050"/>
          <p14:tracePt t="45183" x="2224088" y="3702050"/>
          <p14:tracePt t="45191" x="2206625" y="3702050"/>
          <p14:tracePt t="45199" x="2179638" y="3702050"/>
          <p14:tracePt t="45207" x="2133600" y="3702050"/>
          <p14:tracePt t="45215" x="2114550" y="3702050"/>
          <p14:tracePt t="45223" x="2078038" y="3702050"/>
          <p14:tracePt t="45231" x="2051050" y="3675063"/>
          <p14:tracePt t="45239" x="2033588" y="3638550"/>
          <p14:tracePt t="45247" x="2005013" y="3611563"/>
          <p14:tracePt t="45255" x="1997075" y="3592513"/>
          <p14:tracePt t="45264" x="1968500" y="3575050"/>
          <p14:tracePt t="45272" x="1960563" y="3548063"/>
          <p14:tracePt t="45281" x="1914525" y="3475038"/>
          <p14:tracePt t="45288" x="1905000" y="3429000"/>
          <p14:tracePt t="45297" x="1895475" y="3411538"/>
          <p14:tracePt t="45305" x="1887538" y="3355975"/>
          <p14:tracePt t="45321" x="1887538" y="3338513"/>
          <p14:tracePt t="45329" x="1887538" y="3328988"/>
          <p14:tracePt t="49192" x="1887538" y="3319463"/>
          <p14:tracePt t="49296" x="1887538" y="3309938"/>
          <p14:tracePt t="49304" x="1924050" y="3209925"/>
          <p14:tracePt t="49312" x="2024063" y="3073400"/>
          <p14:tracePt t="49320" x="2070100" y="3036888"/>
          <p14:tracePt t="49328" x="2143125" y="2990850"/>
          <p14:tracePt t="49336" x="2187575" y="2917825"/>
          <p14:tracePt t="49344" x="2270125" y="2863850"/>
          <p14:tracePt t="49352" x="2352675" y="2827338"/>
          <p14:tracePt t="49360" x="2397125" y="2808288"/>
          <p14:tracePt t="49368" x="2443163" y="2781300"/>
          <p14:tracePt t="49376" x="2479675" y="2754313"/>
          <p14:tracePt t="49384" x="2506663" y="2735263"/>
          <p14:tracePt t="49392" x="2516188" y="2735263"/>
          <p14:tracePt t="49400" x="2525713" y="2735263"/>
          <p14:tracePt t="49608" x="2552700" y="2727325"/>
          <p14:tracePt t="49616" x="2589213" y="2690813"/>
          <p14:tracePt t="49624" x="2625725" y="2681288"/>
          <p14:tracePt t="49632" x="2652713" y="2662238"/>
          <p14:tracePt t="49640" x="2671763" y="2654300"/>
          <p14:tracePt t="49656" x="2679700" y="2644775"/>
          <p14:tracePt t="54776" x="2689225" y="2644775"/>
          <p14:tracePt t="54903" x="2698750" y="2644775"/>
          <p14:tracePt t="54911" x="2716213" y="2654300"/>
          <p14:tracePt t="54919" x="2716213" y="2662238"/>
          <p14:tracePt t="54936" x="2716213" y="2690813"/>
          <p14:tracePt t="55720" x="2725738" y="2698750"/>
          <p14:tracePt t="58520" x="2725738" y="2735263"/>
          <p14:tracePt t="58528" x="2725738" y="2754313"/>
          <p14:tracePt t="58536" x="2725738" y="2771775"/>
          <p14:tracePt t="58544" x="2725738" y="2790825"/>
          <p14:tracePt t="58552" x="2725738" y="2800350"/>
          <p14:tracePt t="58560" x="2725738" y="2808288"/>
          <p14:tracePt t="58711" x="2725738" y="2817813"/>
          <p14:tracePt t="58904" x="2744788" y="2836863"/>
          <p14:tracePt t="58912" x="2762250" y="2863850"/>
          <p14:tracePt t="58920" x="2781300" y="2890838"/>
          <p14:tracePt t="58928" x="2798763" y="2927350"/>
          <p14:tracePt t="58936" x="2798763" y="2936875"/>
          <p14:tracePt t="58944" x="2825750" y="2963863"/>
          <p14:tracePt t="58952" x="2825750" y="2982913"/>
          <p14:tracePt t="58960" x="2844800" y="3009900"/>
          <p14:tracePt t="58968" x="2862263" y="3036888"/>
          <p14:tracePt t="58976" x="2862263" y="3054350"/>
          <p14:tracePt t="58984" x="2881313" y="3073400"/>
          <p14:tracePt t="58992" x="2881313" y="3082925"/>
          <p14:tracePt t="59000" x="2889250" y="3119438"/>
          <p14:tracePt t="59008" x="2917825" y="3136900"/>
          <p14:tracePt t="59016" x="2917825" y="3155950"/>
          <p14:tracePt t="59032" x="2917825" y="3182938"/>
          <p14:tracePt t="59040" x="2917825" y="3192463"/>
          <p14:tracePt t="59048" x="2917825" y="3200400"/>
          <p14:tracePt t="59056" x="2917825" y="3228975"/>
          <p14:tracePt t="59064" x="2917825" y="3246438"/>
          <p14:tracePt t="59072" x="2917825" y="3273425"/>
          <p14:tracePt t="59080" x="2917825" y="3292475"/>
          <p14:tracePt t="59088" x="2898775" y="3319463"/>
          <p14:tracePt t="59097" x="2881313" y="3355975"/>
          <p14:tracePt t="59104" x="2852738" y="3382963"/>
          <p14:tracePt t="59113" x="2817813" y="3419475"/>
          <p14:tracePt t="59120" x="2798763" y="3438525"/>
          <p14:tracePt t="59128" x="2781300" y="3465513"/>
          <p14:tracePt t="59136" x="2762250" y="3482975"/>
          <p14:tracePt t="59144" x="2744788" y="3502025"/>
          <p14:tracePt t="59152" x="2735263" y="3511550"/>
          <p14:tracePt t="59160" x="2716213" y="3529013"/>
          <p14:tracePt t="59176" x="2708275" y="3538538"/>
          <p14:tracePt t="59184" x="2698750" y="3548063"/>
          <p14:tracePt t="59344" x="2679700" y="3548063"/>
          <p14:tracePt t="59352" x="2679700" y="3529013"/>
          <p14:tracePt t="59360" x="2679700" y="3502025"/>
          <p14:tracePt t="59368" x="2679700" y="3475038"/>
          <p14:tracePt t="59376" x="2679700" y="3438525"/>
          <p14:tracePt t="59384" x="2679700" y="3419475"/>
          <p14:tracePt t="59392" x="2679700" y="3382963"/>
          <p14:tracePt t="59400" x="2679700" y="3355975"/>
          <p14:tracePt t="59408" x="2689225" y="3319463"/>
          <p14:tracePt t="59416" x="2689225" y="3309938"/>
          <p14:tracePt t="59424" x="2698750" y="3282950"/>
          <p14:tracePt t="59432" x="2725738" y="3255963"/>
          <p14:tracePt t="59440" x="2744788" y="3236913"/>
          <p14:tracePt t="59449" x="2789238" y="3200400"/>
          <p14:tracePt t="59456" x="2835275" y="3163888"/>
          <p14:tracePt t="59464" x="2898775" y="3146425"/>
          <p14:tracePt t="59472" x="2981325" y="3100388"/>
          <p14:tracePt t="59480" x="3090863" y="3054350"/>
          <p14:tracePt t="59488" x="3190875" y="3027363"/>
          <p14:tracePt t="59497" x="3263900" y="3027363"/>
          <p14:tracePt t="59503" x="3317875" y="3027363"/>
          <p14:tracePt t="59511" x="3390900" y="3017838"/>
          <p14:tracePt t="59519" x="3436938" y="3017838"/>
          <p14:tracePt t="59527" x="3463925" y="3017838"/>
          <p14:tracePt t="59535" x="3473450" y="3017838"/>
          <p14:tracePt t="59608" x="3482975" y="3017838"/>
          <p14:tracePt t="59624" x="3490913" y="3017838"/>
          <p14:tracePt t="59632" x="3490913" y="3036888"/>
          <p14:tracePt t="59640" x="3490913" y="3063875"/>
          <p14:tracePt t="59648" x="3490913" y="3090863"/>
          <p14:tracePt t="59656" x="3490913" y="3136900"/>
          <p14:tracePt t="59664" x="3463925" y="3163888"/>
          <p14:tracePt t="59672" x="3446463" y="3209925"/>
          <p14:tracePt t="59679" x="3400425" y="3292475"/>
          <p14:tracePt t="59687" x="3382963" y="3319463"/>
          <p14:tracePt t="59695" x="3336925" y="3365500"/>
          <p14:tracePt t="59703" x="3327400" y="3375025"/>
          <p14:tracePt t="59711" x="3300413" y="3411538"/>
          <p14:tracePt t="59719" x="3273425" y="3446463"/>
          <p14:tracePt t="59728" x="3263900" y="3465513"/>
          <p14:tracePt t="59736" x="3227388" y="3482975"/>
          <p14:tracePt t="59744" x="3200400" y="3492500"/>
          <p14:tracePt t="59752" x="3190875" y="3492500"/>
          <p14:tracePt t="59768" x="3171825" y="3511550"/>
          <p14:tracePt t="59935" x="3163888" y="3502025"/>
          <p14:tracePt t="59943" x="3154363" y="3455988"/>
          <p14:tracePt t="59952" x="3154363" y="3419475"/>
          <p14:tracePt t="59959" x="3154363" y="3365500"/>
          <p14:tracePt t="59968" x="3154363" y="3328988"/>
          <p14:tracePt t="59976" x="3154363" y="3292475"/>
          <p14:tracePt t="59984" x="3154363" y="3265488"/>
          <p14:tracePt t="59993" x="3154363" y="3228975"/>
          <p14:tracePt t="60000" x="3163888" y="3200400"/>
          <p14:tracePt t="60008" x="3171825" y="3173413"/>
          <p14:tracePt t="60016" x="3208338" y="3146425"/>
          <p14:tracePt t="60024" x="3217863" y="3109913"/>
          <p14:tracePt t="60034" x="3227388" y="3109913"/>
          <p14:tracePt t="60040" x="3254375" y="3082925"/>
          <p14:tracePt t="60048" x="3263900" y="3073400"/>
          <p14:tracePt t="60057" x="3263900" y="3054350"/>
          <p14:tracePt t="60064" x="3290888" y="3046413"/>
          <p14:tracePt t="60104" x="3300413" y="3046413"/>
          <p14:tracePt t="60120" x="3317875" y="3046413"/>
          <p14:tracePt t="60129" x="3336925" y="3046413"/>
          <p14:tracePt t="60137" x="3346450" y="3046413"/>
          <p14:tracePt t="60144" x="3373438" y="3046413"/>
          <p14:tracePt t="60161" x="3390900" y="3046413"/>
          <p14:tracePt t="60168" x="3400425" y="3063875"/>
          <p14:tracePt t="60176" x="3400425" y="3082925"/>
          <p14:tracePt t="60184" x="3400425" y="3127375"/>
          <p14:tracePt t="60192" x="3419475" y="3146425"/>
          <p14:tracePt t="60201" x="3419475" y="3163888"/>
          <p14:tracePt t="60208" x="3419475" y="3173413"/>
          <p14:tracePt t="60216" x="3419475" y="3209925"/>
          <p14:tracePt t="60224" x="3419475" y="3228975"/>
          <p14:tracePt t="60232" x="3419475" y="3255963"/>
          <p14:tracePt t="60240" x="3419475" y="3273425"/>
          <p14:tracePt t="60248" x="3419475" y="3309938"/>
          <p14:tracePt t="60256" x="3419475" y="3338513"/>
          <p14:tracePt t="60265" x="3419475" y="3355975"/>
          <p14:tracePt t="60272" x="3419475" y="3392488"/>
          <p14:tracePt t="60282" x="3409950" y="3411538"/>
          <p14:tracePt t="60288" x="3382963" y="3465513"/>
          <p14:tracePt t="60298" x="3363913" y="3482975"/>
          <p14:tracePt t="60304" x="3354388" y="3492500"/>
          <p14:tracePt t="60314" x="3346450" y="3502025"/>
          <p14:tracePt t="60320" x="3317875" y="3529013"/>
          <p14:tracePt t="60329" x="3309938" y="3538538"/>
          <p14:tracePt t="60336" x="3300413" y="3556000"/>
          <p14:tracePt t="60344" x="3290888" y="3565525"/>
          <p14:tracePt t="60497" x="3281363" y="3565525"/>
          <p14:tracePt t="65864" x="3273425" y="3548063"/>
          <p14:tracePt t="65871" x="3263900" y="3538538"/>
          <p14:tracePt t="66033" x="3254375" y="3529013"/>
          <p14:tracePt t="66048" x="3236913" y="3519488"/>
          <p14:tracePt t="72537" x="3236913" y="3565525"/>
          <p14:tracePt t="72545" x="3163888" y="3684588"/>
          <p14:tracePt t="72551" x="3090863" y="3784600"/>
          <p14:tracePt t="72559" x="3027363" y="3867150"/>
          <p14:tracePt t="72567" x="2954338" y="3930650"/>
          <p14:tracePt t="72575" x="2889250" y="4003675"/>
          <p14:tracePt t="72583" x="2825750" y="4067175"/>
          <p14:tracePt t="72591" x="2735263" y="4140200"/>
          <p14:tracePt t="72599" x="2643188" y="4195763"/>
          <p14:tracePt t="72608" x="2543175" y="4249738"/>
          <p14:tracePt t="72616" x="2489200" y="4286250"/>
          <p14:tracePt t="72624" x="2443163" y="4322763"/>
          <p14:tracePt t="72632" x="2397125" y="4368800"/>
          <p14:tracePt t="72640" x="2379663" y="4395788"/>
          <p14:tracePt t="72649" x="2343150" y="4422775"/>
          <p14:tracePt t="72656" x="2324100" y="4432300"/>
          <p14:tracePt t="72665" x="2316163" y="4441825"/>
          <p14:tracePt t="72672" x="2306638" y="4449763"/>
          <p14:tracePt t="72681" x="2297113" y="4468813"/>
          <p14:tracePt t="72688" x="2287588" y="4478338"/>
          <p14:tracePt t="72696" x="2279650" y="4478338"/>
          <p14:tracePt t="72713" x="2251075" y="4486275"/>
          <p14:tracePt t="72720" x="2243138" y="4495800"/>
          <p14:tracePt t="72729" x="2224088" y="4514850"/>
          <p14:tracePt t="72736" x="2214563" y="4522788"/>
          <p14:tracePt t="72745" x="2187575" y="4551363"/>
          <p14:tracePt t="72752" x="2179638" y="4559300"/>
          <p14:tracePt t="72760" x="2170113" y="4568825"/>
          <p14:tracePt t="72768" x="2160588" y="4578350"/>
          <p14:tracePt t="72776" x="2143125" y="4595813"/>
          <p14:tracePt t="72792" x="2133600" y="4595813"/>
          <p14:tracePt t="72800" x="2124075" y="4595813"/>
          <p14:tracePt t="72816" x="2114550" y="4605338"/>
          <p14:tracePt t="72824" x="2106613" y="4614863"/>
          <p14:tracePt t="72832" x="2097088" y="4614863"/>
          <p14:tracePt t="72840" x="2087563" y="4632325"/>
          <p14:tracePt t="72850" x="2078038" y="4641850"/>
          <p14:tracePt t="72856" x="2051050" y="4660900"/>
          <p14:tracePt t="72864" x="2005013" y="4668838"/>
          <p14:tracePt t="72872" x="1978025" y="4687888"/>
          <p14:tracePt t="72882" x="1931988" y="4697413"/>
          <p14:tracePt t="72888" x="1905000" y="4714875"/>
          <p14:tracePt t="72896" x="1841500" y="4741863"/>
          <p14:tracePt t="72904" x="1795463" y="4768850"/>
          <p14:tracePt t="72912" x="1768475" y="4787900"/>
          <p14:tracePt t="72920" x="1741488" y="4805363"/>
          <p14:tracePt t="72929" x="1722438" y="4814888"/>
          <p14:tracePt t="72936" x="1704975" y="4841875"/>
          <p14:tracePt t="72944" x="1677988" y="4860925"/>
          <p14:tracePt t="73176" x="1585913" y="4887913"/>
          <p14:tracePt t="73184" x="1476375" y="4906963"/>
          <p14:tracePt t="73192" x="1339850" y="4914900"/>
          <p14:tracePt t="73200" x="1193800" y="4933950"/>
          <p14:tracePt t="73208" x="1120775" y="4960938"/>
          <p14:tracePt t="73216" x="974725" y="4979988"/>
          <p14:tracePt t="73224" x="893763" y="4987925"/>
          <p14:tracePt t="73232" x="838200" y="4987925"/>
          <p14:tracePt t="73240" x="793750" y="4987925"/>
          <p14:tracePt t="73248" x="784225" y="4987925"/>
          <p14:tracePt t="73679" x="820738" y="4970463"/>
          <p14:tracePt t="73687" x="866775" y="4943475"/>
          <p14:tracePt t="73695" x="911225" y="4897438"/>
          <p14:tracePt t="73703" x="930275" y="4887913"/>
          <p14:tracePt t="73711" x="974725" y="4851400"/>
          <p14:tracePt t="73719" x="984250" y="4841875"/>
          <p14:tracePt t="73728" x="993775" y="4841875"/>
          <p14:tracePt t="73735" x="1011238" y="4833938"/>
          <p14:tracePt t="73752" x="1030288" y="4814888"/>
          <p14:tracePt t="73793" x="1039813" y="4814888"/>
          <p14:tracePt t="73800" x="1047750" y="4805363"/>
          <p14:tracePt t="73816" x="1047750" y="4797425"/>
          <p14:tracePt t="73824" x="1057275" y="4797425"/>
          <p14:tracePt t="73832" x="1084263" y="4787900"/>
          <p14:tracePt t="73840" x="1130300" y="4768850"/>
          <p14:tracePt t="73849" x="1185863" y="4760913"/>
          <p14:tracePt t="73856" x="1266825" y="4741863"/>
          <p14:tracePt t="73864" x="1349375" y="4705350"/>
          <p14:tracePt t="73872" x="1476375" y="4687888"/>
          <p14:tracePt t="73880" x="1585913" y="4660900"/>
          <p14:tracePt t="73889" x="1741488" y="4632325"/>
          <p14:tracePt t="73900" x="1905000" y="4614863"/>
          <p14:tracePt t="73904" x="2070100" y="4605338"/>
          <p14:tracePt t="73913" x="2214563" y="4559300"/>
          <p14:tracePt t="73920" x="2443163" y="4522788"/>
          <p14:tracePt t="73930" x="2643188" y="4505325"/>
          <p14:tracePt t="73936" x="2881313" y="4478338"/>
          <p14:tracePt t="73946" x="3090863" y="4441825"/>
          <p14:tracePt t="73952" x="3327400" y="4422775"/>
          <p14:tracePt t="73961" x="3546475" y="4376738"/>
          <p14:tracePt t="73968" x="3783013" y="4359275"/>
          <p14:tracePt t="73976" x="3929063" y="4340225"/>
          <p14:tracePt t="73984" x="4102100" y="4340225"/>
          <p14:tracePt t="73992" x="4357688" y="4340225"/>
          <p14:tracePt t="74000" x="4576763" y="4340225"/>
          <p14:tracePt t="74008" x="4840288" y="4340225"/>
          <p14:tracePt t="74016" x="5105400" y="4340225"/>
          <p14:tracePt t="74024" x="5334000" y="4340225"/>
          <p14:tracePt t="74033" x="5561013" y="4340225"/>
          <p14:tracePt t="74040" x="5780088" y="4340225"/>
          <p14:tracePt t="74048" x="6007100" y="4340225"/>
          <p14:tracePt t="74056" x="6254750" y="4313238"/>
          <p14:tracePt t="74065" x="6481763" y="4313238"/>
          <p14:tracePt t="74072" x="6737350" y="4313238"/>
          <p14:tracePt t="74081" x="6919913" y="4313238"/>
          <p14:tracePt t="74088" x="7119938" y="4313238"/>
          <p14:tracePt t="74097" x="7302500" y="4313238"/>
          <p14:tracePt t="74104" x="7448550" y="4313238"/>
          <p14:tracePt t="74113" x="7612063" y="4313238"/>
          <p14:tracePt t="74120" x="7758113" y="4313238"/>
          <p14:tracePt t="74130" x="7885113" y="4313238"/>
          <p14:tracePt t="74136" x="8013700" y="4313238"/>
          <p14:tracePt t="74146" x="8140700" y="4313238"/>
          <p14:tracePt t="74152" x="8232775" y="4313238"/>
          <p14:tracePt t="74160" x="8342313" y="4313238"/>
          <p14:tracePt t="74168" x="8415338" y="4332288"/>
          <p14:tracePt t="74176" x="8496300" y="4340225"/>
          <p14:tracePt t="74184" x="8605838" y="4340225"/>
          <p14:tracePt t="74192" x="8669338" y="4368800"/>
          <p14:tracePt t="74200" x="8742363" y="4376738"/>
          <p14:tracePt t="74208" x="8788400" y="4376738"/>
          <p14:tracePt t="74216" x="8807450" y="4386263"/>
          <p14:tracePt t="74224" x="8834438" y="4386263"/>
          <p14:tracePt t="74305" x="8851900" y="4395788"/>
          <p14:tracePt t="74321" x="8851900" y="4413250"/>
          <p14:tracePt t="74329" x="8851900" y="4432300"/>
          <p14:tracePt t="74337" x="8851900" y="4459288"/>
          <p14:tracePt t="74345" x="8851900" y="4478338"/>
          <p14:tracePt t="74353" x="8851900" y="4505325"/>
          <p14:tracePt t="74361" x="8851900" y="4522788"/>
          <p14:tracePt t="74369" x="8851900" y="4551363"/>
          <p14:tracePt t="74377" x="8834438" y="4595813"/>
          <p14:tracePt t="74385" x="8834438" y="4605338"/>
          <p14:tracePt t="74393" x="8807450" y="4660900"/>
          <p14:tracePt t="74401" x="8788400" y="4678363"/>
          <p14:tracePt t="74409" x="8770938" y="4697413"/>
          <p14:tracePt t="74417" x="8761413" y="4714875"/>
          <p14:tracePt t="74425" x="8734425" y="4732338"/>
          <p14:tracePt t="74434" x="8705850" y="4768850"/>
          <p14:tracePt t="74441" x="8697913" y="4787900"/>
          <p14:tracePt t="74450" x="8669338" y="4814888"/>
          <p14:tracePt t="74457" x="8661400" y="4824413"/>
          <p14:tracePt t="74465" x="8632825" y="4851400"/>
          <p14:tracePt t="74473" x="8624888" y="4860925"/>
          <p14:tracePt t="74480" x="8588375" y="4878388"/>
          <p14:tracePt t="74488" x="8559800" y="4897438"/>
          <p14:tracePt t="74496" x="8542338" y="4906963"/>
          <p14:tracePt t="74504" x="8505825" y="4924425"/>
          <p14:tracePt t="74513" x="8478838" y="4951413"/>
          <p14:tracePt t="74520" x="8432800" y="4970463"/>
          <p14:tracePt t="74529" x="8415338" y="4979988"/>
          <p14:tracePt t="74536" x="8386763" y="4987925"/>
          <p14:tracePt t="74546" x="8369300" y="4997450"/>
          <p14:tracePt t="74552" x="8350250" y="5006975"/>
          <p14:tracePt t="74560" x="8313738" y="5016500"/>
          <p14:tracePt t="74568" x="8296275" y="5016500"/>
          <p14:tracePt t="74576" x="8286750" y="5016500"/>
          <p14:tracePt t="74584" x="8240713" y="5024438"/>
          <p14:tracePt t="74592" x="8196263" y="5053013"/>
          <p14:tracePt t="74600" x="8140700" y="5060950"/>
          <p14:tracePt t="74608" x="8059738" y="5080000"/>
          <p14:tracePt t="74616" x="7940675" y="5116513"/>
          <p14:tracePt t="74624" x="7867650" y="5143500"/>
          <p14:tracePt t="74632" x="7740650" y="5160963"/>
          <p14:tracePt t="74640" x="7621588" y="5189538"/>
          <p14:tracePt t="74649" x="7494588" y="5197475"/>
          <p14:tracePt t="74656" x="7366000" y="5216525"/>
          <p14:tracePt t="74666" x="7265988" y="5262563"/>
          <p14:tracePt t="74672" x="7138988" y="5270500"/>
          <p14:tracePt t="74680" x="7029450" y="5299075"/>
          <p14:tracePt t="74688" x="6946900" y="5326063"/>
          <p14:tracePt t="74696" x="6856413" y="5343525"/>
          <p14:tracePt t="74704" x="6764338" y="5343525"/>
          <p14:tracePt t="74713" x="6727825" y="5353050"/>
          <p14:tracePt t="74720" x="6691313" y="5353050"/>
          <p14:tracePt t="74730" x="6681788" y="5353050"/>
          <p14:tracePt t="74736" x="6664325" y="5353050"/>
          <p14:tracePt t="74808" x="6654800" y="5353050"/>
          <p14:tracePt t="74824" x="6645275" y="5353050"/>
          <p14:tracePt t="74832" x="6637338" y="5353050"/>
          <p14:tracePt t="74840" x="6618288" y="5353050"/>
          <p14:tracePt t="74848" x="6600825" y="5353050"/>
          <p14:tracePt t="74856" x="6564313" y="5353050"/>
          <p14:tracePt t="74872" x="6554788" y="5353050"/>
          <p14:tracePt t="74883" x="6537325" y="5353050"/>
          <p14:tracePt t="74984" x="6527800" y="5362575"/>
          <p14:tracePt t="75057" x="6527800" y="5372100"/>
          <p14:tracePt t="75064" x="6527800" y="5380038"/>
          <p14:tracePt t="75080" x="6527800" y="5408613"/>
          <p14:tracePt t="75096" x="6527800" y="5426075"/>
          <p14:tracePt t="75104" x="6527800" y="5435600"/>
          <p14:tracePt t="75113" x="6527800" y="5462588"/>
          <p14:tracePt t="75120" x="6527800" y="5472113"/>
          <p14:tracePt t="75130" x="6527800" y="5489575"/>
          <p14:tracePt t="75136" x="6527800" y="5508625"/>
          <p14:tracePt t="83672" x="6527800" y="5518150"/>
          <p14:tracePt t="83679" x="6591300" y="5481638"/>
          <p14:tracePt t="83688" x="6710363" y="5399088"/>
          <p14:tracePt t="83695" x="6791325" y="5353050"/>
          <p14:tracePt t="83703" x="6873875" y="5299075"/>
          <p14:tracePt t="83711" x="6900863" y="5270500"/>
          <p14:tracePt t="83719" x="6910388" y="5253038"/>
          <p14:tracePt t="83727" x="6919913" y="5233988"/>
          <p14:tracePt t="83735" x="6937375" y="5197475"/>
          <p14:tracePt t="83743" x="6946900" y="5180013"/>
          <p14:tracePt t="83751" x="6956425" y="5160963"/>
          <p14:tracePt t="83761" x="6956425" y="5153025"/>
          <p14:tracePt t="83776" x="6956425" y="5126038"/>
          <p14:tracePt t="83784" x="6956425" y="5116513"/>
          <p14:tracePt t="83792" x="6956425" y="5106988"/>
          <p14:tracePt t="83808" x="6956425" y="5097463"/>
          <p14:tracePt t="83824" x="6956425" y="5080000"/>
          <p14:tracePt t="83856" x="6956425" y="5070475"/>
          <p14:tracePt t="83896" x="6956425" y="5060950"/>
          <p14:tracePt t="89352" x="6964363" y="5053013"/>
          <p14:tracePt t="89360" x="7000875" y="5053013"/>
          <p14:tracePt t="89368" x="7019925" y="5053013"/>
          <p14:tracePt t="89376" x="7037388" y="5070475"/>
          <p14:tracePt t="89384" x="7046913" y="5070475"/>
          <p14:tracePt t="89392" x="7065963" y="5080000"/>
          <p14:tracePt t="89408" x="7065963" y="5106988"/>
          <p14:tracePt t="89760" x="7083425" y="5080000"/>
          <p14:tracePt t="89768" x="7092950" y="5060950"/>
          <p14:tracePt t="89776" x="7110413" y="5024438"/>
          <p14:tracePt t="89784" x="7119938" y="4987925"/>
          <p14:tracePt t="89792" x="7138988" y="4970463"/>
          <p14:tracePt t="89800" x="7146925" y="4933950"/>
          <p14:tracePt t="89808" x="7156450" y="4914900"/>
          <p14:tracePt t="89816" x="7165975" y="4878388"/>
          <p14:tracePt t="89823" x="7165975" y="4860925"/>
          <p14:tracePt t="89832" x="7183438" y="4833938"/>
          <p14:tracePt t="89840" x="7183438" y="4814888"/>
          <p14:tracePt t="89848" x="7192963" y="4797425"/>
          <p14:tracePt t="89856" x="7192963" y="4787900"/>
          <p14:tracePt t="90368" x="7202488" y="4778375"/>
          <p14:tracePt t="90416" x="7219950" y="4778375"/>
          <p14:tracePt t="106848" x="7219950" y="4787900"/>
          <p14:tracePt t="106920" x="7219950" y="4778375"/>
          <p14:tracePt t="106928" x="7219950" y="4760913"/>
          <p14:tracePt t="106944" x="7219950" y="4751388"/>
          <p14:tracePt t="106960" x="7219950" y="4741863"/>
          <p14:tracePt t="106976" x="7219950" y="4732338"/>
          <p14:tracePt t="106992" x="7219950" y="4714875"/>
          <p14:tracePt t="107009" x="7219950" y="4705350"/>
          <p14:tracePt t="107023" x="7219950" y="4697413"/>
          <p14:tracePt t="107047" x="7219950" y="4678363"/>
          <p14:tracePt t="107071" x="7219950" y="4668838"/>
          <p14:tracePt t="107152" x="7229475" y="4660900"/>
          <p14:tracePt t="107424" x="7248525" y="4660900"/>
          <p14:tracePt t="107432" x="7375525" y="4660900"/>
          <p14:tracePt t="107440" x="7539038" y="4651375"/>
          <p14:tracePt t="107448" x="7721600" y="4651375"/>
          <p14:tracePt t="107456" x="7867650" y="4632325"/>
          <p14:tracePt t="107464" x="8013700" y="4632325"/>
          <p14:tracePt t="107472" x="8140700" y="4605338"/>
          <p14:tracePt t="107480" x="8232775" y="4595813"/>
          <p14:tracePt t="107488" x="8313738" y="4578350"/>
          <p14:tracePt t="107496" x="8369300" y="4568825"/>
          <p14:tracePt t="107505" x="8423275" y="4568825"/>
          <p14:tracePt t="107512" x="8469313" y="4541838"/>
          <p14:tracePt t="107520" x="8488363" y="4532313"/>
          <p14:tracePt t="107530" x="8505825" y="4532313"/>
          <p14:tracePt t="107536" x="8542338" y="4522788"/>
          <p14:tracePt t="107546" x="8551863" y="4522788"/>
          <p14:tracePt t="107552" x="8559800" y="4522788"/>
          <p14:tracePt t="107560" x="8569325" y="4514850"/>
          <p14:tracePt t="107568" x="8596313" y="4495800"/>
          <p14:tracePt t="107577" x="8642350" y="4486275"/>
          <p14:tracePt t="107585" x="8697913" y="4478338"/>
          <p14:tracePt t="107594" x="8724900" y="4478338"/>
          <p14:tracePt t="107600" x="8770938" y="4468813"/>
          <p14:tracePt t="107610" x="8797925" y="4468813"/>
          <p14:tracePt t="107616" x="8815388" y="4468813"/>
          <p14:tracePt t="107648" x="8824913" y="4459288"/>
          <p14:tracePt t="107672" x="8842375" y="4449763"/>
          <p14:tracePt t="107680" x="8870950" y="4449763"/>
          <p14:tracePt t="107688" x="8915400" y="4432300"/>
          <p14:tracePt t="107696" x="8988425" y="4413250"/>
          <p14:tracePt t="107703" x="9090025" y="43862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a:xfrm>
            <a:off x="457200" y="86862"/>
            <a:ext cx="8229600" cy="1139825"/>
          </a:xfrm>
        </p:spPr>
        <p:txBody>
          <a:bodyPr/>
          <a:lstStyle/>
          <a:p>
            <a:pPr eaLnBrk="1" hangingPunct="1"/>
            <a:r>
              <a:rPr lang="ja-JP" altLang="en-US" sz="3200" dirty="0"/>
              <a:t>単純に</a:t>
            </a:r>
            <a:r>
              <a:rPr lang="en-US" altLang="ja-JP" sz="3200" dirty="0"/>
              <a:t>CPU</a:t>
            </a:r>
            <a:r>
              <a:rPr lang="ja-JP" altLang="en-US" sz="3200" dirty="0"/>
              <a:t>を増やして共有キャッシュ</a:t>
            </a:r>
          </a:p>
        </p:txBody>
      </p:sp>
      <p:sp>
        <p:nvSpPr>
          <p:cNvPr id="4" name="円/楕円 3"/>
          <p:cNvSpPr/>
          <p:nvPr/>
        </p:nvSpPr>
        <p:spPr>
          <a:xfrm>
            <a:off x="4408546" y="969512"/>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CPU</a:t>
            </a:r>
            <a:endParaRPr lang="ja-JP" altLang="en-US" dirty="0"/>
          </a:p>
        </p:txBody>
      </p:sp>
      <p:sp>
        <p:nvSpPr>
          <p:cNvPr id="5" name="正方形/長方形 4"/>
          <p:cNvSpPr/>
          <p:nvPr/>
        </p:nvSpPr>
        <p:spPr>
          <a:xfrm>
            <a:off x="3706763" y="3573413"/>
            <a:ext cx="1368425" cy="863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North</a:t>
            </a:r>
          </a:p>
          <a:p>
            <a:pPr algn="ctr" eaLnBrk="1" hangingPunct="1">
              <a:defRPr/>
            </a:pPr>
            <a:r>
              <a:rPr lang="en-US" altLang="ja-JP" dirty="0"/>
              <a:t>Bridge</a:t>
            </a:r>
            <a:endParaRPr lang="ja-JP" altLang="en-US" dirty="0"/>
          </a:p>
        </p:txBody>
      </p:sp>
      <p:sp>
        <p:nvSpPr>
          <p:cNvPr id="6" name="上下矢印 5"/>
          <p:cNvSpPr/>
          <p:nvPr/>
        </p:nvSpPr>
        <p:spPr>
          <a:xfrm>
            <a:off x="4211588" y="3068588"/>
            <a:ext cx="287338" cy="504825"/>
          </a:xfrm>
          <a:prstGeom prst="up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上下矢印 6"/>
          <p:cNvSpPr/>
          <p:nvPr/>
        </p:nvSpPr>
        <p:spPr>
          <a:xfrm>
            <a:off x="4211588" y="4451301"/>
            <a:ext cx="287338" cy="504825"/>
          </a:xfrm>
          <a:prstGeom prst="up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 name="正方形/長方形 7"/>
          <p:cNvSpPr/>
          <p:nvPr/>
        </p:nvSpPr>
        <p:spPr>
          <a:xfrm>
            <a:off x="3706763" y="4940251"/>
            <a:ext cx="1368425" cy="86518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South</a:t>
            </a:r>
          </a:p>
          <a:p>
            <a:pPr algn="ctr" eaLnBrk="1" hangingPunct="1">
              <a:defRPr/>
            </a:pPr>
            <a:r>
              <a:rPr lang="en-US" altLang="ja-JP" dirty="0"/>
              <a:t>Bridge</a:t>
            </a:r>
            <a:endParaRPr lang="ja-JP" altLang="en-US" dirty="0"/>
          </a:p>
        </p:txBody>
      </p:sp>
      <p:sp>
        <p:nvSpPr>
          <p:cNvPr id="10" name="左右矢印 9"/>
          <p:cNvSpPr/>
          <p:nvPr/>
        </p:nvSpPr>
        <p:spPr>
          <a:xfrm>
            <a:off x="2914601" y="3860751"/>
            <a:ext cx="792162" cy="2873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左右矢印 10"/>
          <p:cNvSpPr/>
          <p:nvPr/>
        </p:nvSpPr>
        <p:spPr>
          <a:xfrm>
            <a:off x="5075188" y="3843288"/>
            <a:ext cx="792163" cy="2889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左右矢印 11"/>
          <p:cNvSpPr/>
          <p:nvPr/>
        </p:nvSpPr>
        <p:spPr>
          <a:xfrm>
            <a:off x="5075188" y="5211713"/>
            <a:ext cx="792163" cy="2873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左右矢印 12"/>
          <p:cNvSpPr/>
          <p:nvPr/>
        </p:nvSpPr>
        <p:spPr>
          <a:xfrm>
            <a:off x="2914601" y="5229176"/>
            <a:ext cx="792162" cy="2873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正方形/長方形 13"/>
          <p:cNvSpPr/>
          <p:nvPr/>
        </p:nvSpPr>
        <p:spPr>
          <a:xfrm>
            <a:off x="1763663" y="3573413"/>
            <a:ext cx="1150938" cy="8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Graphics</a:t>
            </a:r>
            <a:endParaRPr lang="ja-JP" altLang="en-US" dirty="0"/>
          </a:p>
        </p:txBody>
      </p:sp>
      <p:sp>
        <p:nvSpPr>
          <p:cNvPr id="15" name="正方形/長方形 14"/>
          <p:cNvSpPr/>
          <p:nvPr/>
        </p:nvSpPr>
        <p:spPr>
          <a:xfrm>
            <a:off x="5900688" y="3573413"/>
            <a:ext cx="1152525" cy="8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DRAM</a:t>
            </a:r>
            <a:endParaRPr lang="ja-JP" altLang="en-US" dirty="0"/>
          </a:p>
        </p:txBody>
      </p:sp>
      <p:sp>
        <p:nvSpPr>
          <p:cNvPr id="16" name="正方形/長方形 15"/>
          <p:cNvSpPr/>
          <p:nvPr/>
        </p:nvSpPr>
        <p:spPr>
          <a:xfrm>
            <a:off x="5916563" y="4956126"/>
            <a:ext cx="1152525" cy="376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USB</a:t>
            </a:r>
            <a:endParaRPr lang="ja-JP" altLang="en-US" dirty="0"/>
          </a:p>
        </p:txBody>
      </p:sp>
      <p:sp>
        <p:nvSpPr>
          <p:cNvPr id="17" name="正方形/長方形 16"/>
          <p:cNvSpPr/>
          <p:nvPr/>
        </p:nvSpPr>
        <p:spPr>
          <a:xfrm>
            <a:off x="5916563" y="5373638"/>
            <a:ext cx="1152525" cy="37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Ether</a:t>
            </a:r>
            <a:endParaRPr lang="ja-JP" altLang="en-US" dirty="0"/>
          </a:p>
        </p:txBody>
      </p:sp>
      <p:sp>
        <p:nvSpPr>
          <p:cNvPr id="18" name="正方形/長方形 17"/>
          <p:cNvSpPr/>
          <p:nvPr/>
        </p:nvSpPr>
        <p:spPr>
          <a:xfrm>
            <a:off x="5916563" y="5789563"/>
            <a:ext cx="1319213" cy="376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Legacy I/O</a:t>
            </a:r>
            <a:endParaRPr lang="ja-JP" altLang="en-US" dirty="0"/>
          </a:p>
        </p:txBody>
      </p:sp>
      <p:sp>
        <p:nvSpPr>
          <p:cNvPr id="10257" name="テキスト ボックス 19"/>
          <p:cNvSpPr txBox="1">
            <a:spLocks noChangeArrowheads="1"/>
          </p:cNvSpPr>
          <p:nvPr/>
        </p:nvSpPr>
        <p:spPr bwMode="auto">
          <a:xfrm>
            <a:off x="1017538" y="5219651"/>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PCI/PCIexpress</a:t>
            </a:r>
            <a:endParaRPr lang="ja-JP" altLang="en-US"/>
          </a:p>
        </p:txBody>
      </p:sp>
      <p:sp>
        <p:nvSpPr>
          <p:cNvPr id="10259" name="テキスト ボックス 21"/>
          <p:cNvSpPr txBox="1">
            <a:spLocks noChangeArrowheads="1"/>
          </p:cNvSpPr>
          <p:nvPr/>
        </p:nvSpPr>
        <p:spPr bwMode="auto">
          <a:xfrm>
            <a:off x="4859288" y="3197176"/>
            <a:ext cx="263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Memory Controller HUB</a:t>
            </a:r>
            <a:endParaRPr lang="ja-JP" altLang="en-US"/>
          </a:p>
        </p:txBody>
      </p:sp>
      <p:sp>
        <p:nvSpPr>
          <p:cNvPr id="10260" name="テキスト ボックス 22"/>
          <p:cNvSpPr txBox="1">
            <a:spLocks noChangeArrowheads="1"/>
          </p:cNvSpPr>
          <p:nvPr/>
        </p:nvSpPr>
        <p:spPr bwMode="auto">
          <a:xfrm>
            <a:off x="5003751" y="4537026"/>
            <a:ext cx="210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I/O Controller HUB</a:t>
            </a:r>
            <a:endParaRPr lang="ja-JP" altLang="en-US"/>
          </a:p>
        </p:txBody>
      </p:sp>
      <p:sp>
        <p:nvSpPr>
          <p:cNvPr id="2" name="正方形/長方形 1">
            <a:extLst>
              <a:ext uri="{FF2B5EF4-FFF2-40B4-BE49-F238E27FC236}">
                <a16:creationId xmlns:a16="http://schemas.microsoft.com/office/drawing/2014/main" id="{84D2633F-CAC0-43DF-A6AB-7F04F4B76EB8}"/>
              </a:ext>
            </a:extLst>
          </p:cNvPr>
          <p:cNvSpPr/>
          <p:nvPr/>
        </p:nvSpPr>
        <p:spPr>
          <a:xfrm>
            <a:off x="3960440" y="1829462"/>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sp>
        <p:nvSpPr>
          <p:cNvPr id="22" name="正方形/長方形 21">
            <a:extLst>
              <a:ext uri="{FF2B5EF4-FFF2-40B4-BE49-F238E27FC236}">
                <a16:creationId xmlns:a16="http://schemas.microsoft.com/office/drawing/2014/main" id="{7793E9E6-9407-4C90-85DE-278D6117FCE9}"/>
              </a:ext>
            </a:extLst>
          </p:cNvPr>
          <p:cNvSpPr/>
          <p:nvPr/>
        </p:nvSpPr>
        <p:spPr>
          <a:xfrm>
            <a:off x="3743908" y="2055710"/>
            <a:ext cx="1368424" cy="397697"/>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L2</a:t>
            </a:r>
            <a:endParaRPr kumimoji="1" lang="ja-JP" altLang="en-US" dirty="0"/>
          </a:p>
        </p:txBody>
      </p:sp>
      <p:sp>
        <p:nvSpPr>
          <p:cNvPr id="23" name="正方形/長方形 22">
            <a:extLst>
              <a:ext uri="{FF2B5EF4-FFF2-40B4-BE49-F238E27FC236}">
                <a16:creationId xmlns:a16="http://schemas.microsoft.com/office/drawing/2014/main" id="{3739AD37-5A10-498B-99FB-58C77124AACA}"/>
              </a:ext>
            </a:extLst>
          </p:cNvPr>
          <p:cNvSpPr/>
          <p:nvPr/>
        </p:nvSpPr>
        <p:spPr>
          <a:xfrm>
            <a:off x="3387084" y="2452891"/>
            <a:ext cx="2089374" cy="571525"/>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L3</a:t>
            </a:r>
            <a:endParaRPr kumimoji="1" lang="ja-JP" altLang="en-US" dirty="0"/>
          </a:p>
        </p:txBody>
      </p:sp>
      <p:sp>
        <p:nvSpPr>
          <p:cNvPr id="24" name="円/楕円 3">
            <a:extLst>
              <a:ext uri="{FF2B5EF4-FFF2-40B4-BE49-F238E27FC236}">
                <a16:creationId xmlns:a16="http://schemas.microsoft.com/office/drawing/2014/main" id="{C0B55B3C-3AF5-408C-A1E1-F1F6F9BDC991}"/>
              </a:ext>
            </a:extLst>
          </p:cNvPr>
          <p:cNvSpPr/>
          <p:nvPr/>
        </p:nvSpPr>
        <p:spPr>
          <a:xfrm>
            <a:off x="2667852" y="986041"/>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CPU</a:t>
            </a:r>
            <a:endParaRPr lang="ja-JP" altLang="en-US" dirty="0"/>
          </a:p>
        </p:txBody>
      </p:sp>
      <p:sp>
        <p:nvSpPr>
          <p:cNvPr id="25" name="円/楕円 3">
            <a:extLst>
              <a:ext uri="{FF2B5EF4-FFF2-40B4-BE49-F238E27FC236}">
                <a16:creationId xmlns:a16="http://schemas.microsoft.com/office/drawing/2014/main" id="{AB62912D-0063-410C-8A9C-021A601237CF}"/>
              </a:ext>
            </a:extLst>
          </p:cNvPr>
          <p:cNvSpPr/>
          <p:nvPr/>
        </p:nvSpPr>
        <p:spPr>
          <a:xfrm>
            <a:off x="929118" y="969512"/>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CPU</a:t>
            </a:r>
            <a:endParaRPr lang="ja-JP" altLang="en-US" dirty="0"/>
          </a:p>
        </p:txBody>
      </p:sp>
      <p:sp>
        <p:nvSpPr>
          <p:cNvPr id="26" name="円/楕円 3">
            <a:extLst>
              <a:ext uri="{FF2B5EF4-FFF2-40B4-BE49-F238E27FC236}">
                <a16:creationId xmlns:a16="http://schemas.microsoft.com/office/drawing/2014/main" id="{E22722CA-088A-40D4-A3F6-666B391B936F}"/>
              </a:ext>
            </a:extLst>
          </p:cNvPr>
          <p:cNvSpPr/>
          <p:nvPr/>
        </p:nvSpPr>
        <p:spPr>
          <a:xfrm>
            <a:off x="6156597" y="925284"/>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CPU</a:t>
            </a:r>
            <a:endParaRPr lang="ja-JP" altLang="en-US" dirty="0"/>
          </a:p>
        </p:txBody>
      </p:sp>
      <p:cxnSp>
        <p:nvCxnSpPr>
          <p:cNvPr id="27" name="直線コネクタ 26">
            <a:extLst>
              <a:ext uri="{FF2B5EF4-FFF2-40B4-BE49-F238E27FC236}">
                <a16:creationId xmlns:a16="http://schemas.microsoft.com/office/drawing/2014/main" id="{EEE6E25B-90AC-4EA1-BF38-57C8B6B453CA}"/>
              </a:ext>
            </a:extLst>
          </p:cNvPr>
          <p:cNvCxnSpPr/>
          <p:nvPr/>
        </p:nvCxnSpPr>
        <p:spPr>
          <a:xfrm>
            <a:off x="2051720" y="1745005"/>
            <a:ext cx="4862916" cy="51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272F4D52-405B-4512-B229-CD3FD625F97C}"/>
              </a:ext>
            </a:extLst>
          </p:cNvPr>
          <p:cNvCxnSpPr>
            <a:cxnSpLocks/>
          </p:cNvCxnSpPr>
          <p:nvPr/>
        </p:nvCxnSpPr>
        <p:spPr>
          <a:xfrm flipV="1">
            <a:off x="6852613" y="1640105"/>
            <a:ext cx="1" cy="12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245E0766-DBCD-46C4-8355-E4B2DA7C731F}"/>
              </a:ext>
            </a:extLst>
          </p:cNvPr>
          <p:cNvCxnSpPr/>
          <p:nvPr/>
        </p:nvCxnSpPr>
        <p:spPr>
          <a:xfrm>
            <a:off x="5296008" y="1628800"/>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086F042A-FC17-4FD4-8CBC-D0CEB5900880}"/>
              </a:ext>
            </a:extLst>
          </p:cNvPr>
          <p:cNvCxnSpPr/>
          <p:nvPr/>
        </p:nvCxnSpPr>
        <p:spPr>
          <a:xfrm>
            <a:off x="3692156" y="1638192"/>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2B892A0-A3F3-4B75-B585-7EC181FFDE21}"/>
              </a:ext>
            </a:extLst>
          </p:cNvPr>
          <p:cNvCxnSpPr/>
          <p:nvPr/>
        </p:nvCxnSpPr>
        <p:spPr>
          <a:xfrm>
            <a:off x="2088304" y="1647584"/>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爆発: 8 pt 2">
            <a:extLst>
              <a:ext uri="{FF2B5EF4-FFF2-40B4-BE49-F238E27FC236}">
                <a16:creationId xmlns:a16="http://schemas.microsoft.com/office/drawing/2014/main" id="{62036C61-FAD0-4935-B703-FBD5ABFF92FE}"/>
              </a:ext>
            </a:extLst>
          </p:cNvPr>
          <p:cNvSpPr/>
          <p:nvPr/>
        </p:nvSpPr>
        <p:spPr>
          <a:xfrm>
            <a:off x="4160232" y="1556603"/>
            <a:ext cx="596590" cy="344761"/>
          </a:xfrm>
          <a:prstGeom prst="irregularSeal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CBE767E-A9B1-4CE9-B5F9-F112115FDB19}"/>
              </a:ext>
            </a:extLst>
          </p:cNvPr>
          <p:cNvSpPr txBox="1"/>
          <p:nvPr/>
        </p:nvSpPr>
        <p:spPr>
          <a:xfrm>
            <a:off x="1990523" y="1850331"/>
            <a:ext cx="1646605" cy="646331"/>
          </a:xfrm>
          <a:prstGeom prst="rect">
            <a:avLst/>
          </a:prstGeom>
          <a:noFill/>
        </p:spPr>
        <p:txBody>
          <a:bodyPr wrap="none" rtlCol="0">
            <a:spAutoFit/>
          </a:bodyPr>
          <a:lstStyle/>
          <a:p>
            <a:r>
              <a:rPr kumimoji="1" lang="ja-JP" altLang="en-US" dirty="0"/>
              <a:t>混雑がひどくて</a:t>
            </a:r>
            <a:endParaRPr kumimoji="1" lang="en-US" altLang="ja-JP" dirty="0"/>
          </a:p>
          <a:p>
            <a:r>
              <a:rPr lang="ja-JP" altLang="en-US" dirty="0" err="1"/>
              <a:t>やっ</a:t>
            </a:r>
            <a:r>
              <a:rPr lang="ja-JP" altLang="en-US" dirty="0"/>
              <a:t>てられない</a:t>
            </a:r>
            <a:endParaRPr kumimoji="1" lang="ja-JP" altLang="en-US" dirty="0"/>
          </a:p>
        </p:txBody>
      </p:sp>
      <p:sp>
        <p:nvSpPr>
          <p:cNvPr id="33" name="正方形/長方形 32">
            <a:extLst>
              <a:ext uri="{FF2B5EF4-FFF2-40B4-BE49-F238E27FC236}">
                <a16:creationId xmlns:a16="http://schemas.microsoft.com/office/drawing/2014/main" id="{83392DEE-9CCD-43FB-A25C-51F4D552BA91}"/>
              </a:ext>
            </a:extLst>
          </p:cNvPr>
          <p:cNvSpPr/>
          <p:nvPr/>
        </p:nvSpPr>
        <p:spPr>
          <a:xfrm>
            <a:off x="798365" y="982639"/>
            <a:ext cx="7128789" cy="14798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704A5705-51EF-438C-99DA-C1C24E840BB1}"/>
              </a:ext>
            </a:extLst>
          </p:cNvPr>
          <p:cNvSpPr txBox="1"/>
          <p:nvPr/>
        </p:nvSpPr>
        <p:spPr>
          <a:xfrm>
            <a:off x="5764945" y="1710358"/>
            <a:ext cx="1728006" cy="369332"/>
          </a:xfrm>
          <a:prstGeom prst="rect">
            <a:avLst/>
          </a:prstGeom>
          <a:noFill/>
        </p:spPr>
        <p:txBody>
          <a:bodyPr wrap="square" rtlCol="0">
            <a:spAutoFit/>
          </a:bodyPr>
          <a:lstStyle/>
          <a:p>
            <a:r>
              <a:rPr kumimoji="1" lang="ja-JP" altLang="en-US" dirty="0"/>
              <a:t>チップ</a:t>
            </a:r>
          </a:p>
        </p:txBody>
      </p:sp>
      <p:pic>
        <p:nvPicPr>
          <p:cNvPr id="19" name="オーディオ 18">
            <a:hlinkClick r:id="" action="ppaction://media"/>
            <a:extLst>
              <a:ext uri="{FF2B5EF4-FFF2-40B4-BE49-F238E27FC236}">
                <a16:creationId xmlns:a16="http://schemas.microsoft.com/office/drawing/2014/main" id="{E510DA41-D17C-4512-85F0-6FCA5C8BFF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7732826"/>
      </p:ext>
    </p:extLst>
  </p:cSld>
  <p:clrMapOvr>
    <a:masterClrMapping/>
  </p:clrMapOvr>
  <mc:AlternateContent xmlns:mc="http://schemas.openxmlformats.org/markup-compatibility/2006" xmlns:p14="http://schemas.microsoft.com/office/powerpoint/2010/main">
    <mc:Choice Requires="p14">
      <p:transition spd="slow" p14:dur="2000" advTm="19128"/>
    </mc:Choice>
    <mc:Fallback xmlns="">
      <p:transition spd="slow" advTm="1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521" x="8797925" y="2990850"/>
          <p14:tracePt t="529" x="8569325" y="2917825"/>
          <p14:tracePt t="535" x="8396288" y="2873375"/>
          <p14:tracePt t="543" x="8269288" y="2827338"/>
          <p14:tracePt t="551" x="8177213" y="2817813"/>
          <p14:tracePt t="559" x="8096250" y="2790825"/>
          <p14:tracePt t="567" x="8050213" y="2771775"/>
          <p14:tracePt t="575" x="8004175" y="2754313"/>
          <p14:tracePt t="599" x="7977188" y="2754313"/>
          <p14:tracePt t="607" x="7967663" y="2754313"/>
          <p14:tracePt t="615" x="7940675" y="2735263"/>
          <p14:tracePt t="623" x="7913688" y="2717800"/>
          <p14:tracePt t="630" x="7877175" y="2708275"/>
          <p14:tracePt t="639" x="7804150" y="2671763"/>
          <p14:tracePt t="647" x="7740650" y="2654300"/>
          <p14:tracePt t="655" x="7685088" y="2625725"/>
          <p14:tracePt t="664" x="7648575" y="2608263"/>
          <p14:tracePt t="671" x="7621588" y="2581275"/>
          <p14:tracePt t="680" x="7575550" y="2554288"/>
          <p14:tracePt t="687" x="7567613" y="2554288"/>
          <p14:tracePt t="697" x="7531100" y="2535238"/>
          <p14:tracePt t="703" x="7466013" y="2481263"/>
          <p14:tracePt t="719" x="7448550" y="2471738"/>
          <p14:tracePt t="727" x="7412038" y="2452688"/>
          <p14:tracePt t="759" x="7392988" y="2444750"/>
          <p14:tracePt t="767" x="7375525" y="2435225"/>
          <p14:tracePt t="775" x="7356475" y="2408238"/>
          <p14:tracePt t="783" x="7339013" y="2389188"/>
          <p14:tracePt t="791" x="7312025" y="2379663"/>
          <p14:tracePt t="807" x="7302500" y="2371725"/>
          <p14:tracePt t="815" x="7265988" y="2352675"/>
          <p14:tracePt t="823" x="7229475" y="2343150"/>
          <p14:tracePt t="832" x="7192963" y="2335213"/>
          <p14:tracePt t="839" x="7175500" y="2335213"/>
          <p14:tracePt t="847" x="7129463" y="2325688"/>
          <p14:tracePt t="855" x="7065963" y="2289175"/>
          <p14:tracePt t="864" x="7056438" y="2279650"/>
          <p14:tracePt t="871" x="7010400" y="2233613"/>
          <p14:tracePt t="880" x="7000875" y="2225675"/>
          <p14:tracePt t="887" x="6992938" y="2216150"/>
          <p14:tracePt t="903" x="6983413" y="2206625"/>
          <p14:tracePt t="913" x="6973888" y="2197100"/>
          <p14:tracePt t="1232" x="6964363" y="2189163"/>
          <p14:tracePt t="1272" x="6956425" y="2152650"/>
          <p14:tracePt t="1296" x="6956425" y="2143125"/>
          <p14:tracePt t="1303" x="6956425" y="2125663"/>
          <p14:tracePt t="1312" x="6956425" y="2116138"/>
          <p14:tracePt t="1336" x="6956425" y="2106613"/>
          <p14:tracePt t="1342" x="6956425" y="2089150"/>
          <p14:tracePt t="1351" x="6956425" y="2079625"/>
          <p14:tracePt t="1359" x="6956425" y="2060575"/>
          <p14:tracePt t="1368" x="6956425" y="2043113"/>
          <p14:tracePt t="1376" x="6956425" y="2024063"/>
          <p14:tracePt t="1384" x="6956425" y="1997075"/>
          <p14:tracePt t="1392" x="6956425" y="1979613"/>
          <p14:tracePt t="1399" x="6956425" y="1970088"/>
          <p14:tracePt t="1408" x="6956425" y="1960563"/>
          <p14:tracePt t="1423" x="6956425" y="1951038"/>
          <p14:tracePt t="1431" x="6956425" y="1943100"/>
          <p14:tracePt t="1504" x="6956425" y="1933575"/>
          <p14:tracePt t="1568" x="6946900" y="1924050"/>
          <p14:tracePt t="1880" x="6946900" y="1914525"/>
          <p14:tracePt t="1887" x="6946900" y="1897063"/>
          <p14:tracePt t="1920" x="6946900" y="1878013"/>
          <p14:tracePt t="1936" x="6946900" y="1870075"/>
          <p14:tracePt t="1950" x="6946900" y="1860550"/>
          <p14:tracePt t="1974" x="6946900" y="1851025"/>
          <p14:tracePt t="2400" x="6937375" y="1841500"/>
          <p14:tracePt t="2408" x="6910388" y="1824038"/>
          <p14:tracePt t="2416" x="6910388" y="1814513"/>
          <p14:tracePt t="2456" x="6883400" y="1804988"/>
          <p14:tracePt t="2504" x="6864350" y="1804988"/>
          <p14:tracePt t="2513" x="6856413" y="1797050"/>
          <p14:tracePt t="2520" x="6846888" y="1797050"/>
          <p14:tracePt t="2528" x="6827838" y="1797050"/>
          <p14:tracePt t="2536" x="6819900" y="1797050"/>
          <p14:tracePt t="2544" x="6810375" y="1787525"/>
          <p14:tracePt t="2551" x="6800850" y="1778000"/>
          <p14:tracePt t="2744" x="6800850" y="1768475"/>
          <p14:tracePt t="2752" x="6800850" y="1751013"/>
          <p14:tracePt t="2935" x="6791325" y="1741488"/>
          <p14:tracePt t="2943" x="6737350" y="1741488"/>
          <p14:tracePt t="2951" x="6627813" y="1741488"/>
          <p14:tracePt t="2959" x="6537325" y="1741488"/>
          <p14:tracePt t="2967" x="6408738" y="1741488"/>
          <p14:tracePt t="2975" x="6299200" y="1741488"/>
          <p14:tracePt t="2983" x="6172200" y="1741488"/>
          <p14:tracePt t="2991" x="6043613" y="1741488"/>
          <p14:tracePt t="2999" x="5935663" y="1741488"/>
          <p14:tracePt t="3007" x="5843588" y="1741488"/>
          <p14:tracePt t="3015" x="5807075" y="1741488"/>
          <p14:tracePt t="3023" x="5753100" y="1741488"/>
          <p14:tracePt t="3031" x="5707063" y="1741488"/>
          <p14:tracePt t="3039" x="5688013" y="1741488"/>
          <p14:tracePt t="3054" x="5661025" y="1741488"/>
          <p14:tracePt t="3062" x="5643563" y="1741488"/>
          <p14:tracePt t="3080" x="5561013" y="1741488"/>
          <p14:tracePt t="3086" x="5514975" y="1741488"/>
          <p14:tracePt t="3095" x="5441950" y="1760538"/>
          <p14:tracePt t="3102" x="5360988" y="1768475"/>
          <p14:tracePt t="3111" x="5251450" y="1768475"/>
          <p14:tracePt t="3118" x="5159375" y="1797050"/>
          <p14:tracePt t="3127" x="5078413" y="1814513"/>
          <p14:tracePt t="3135" x="4968875" y="1814513"/>
          <p14:tracePt t="3143" x="4876800" y="1814513"/>
          <p14:tracePt t="3151" x="4822825" y="1814513"/>
          <p14:tracePt t="3160" x="4776788" y="1797050"/>
          <p14:tracePt t="3168" x="4749800" y="1797050"/>
          <p14:tracePt t="3176" x="4730750" y="1797050"/>
          <p14:tracePt t="3183" x="4722813" y="1787525"/>
          <p14:tracePt t="3192" x="4713288" y="1778000"/>
          <p14:tracePt t="3200" x="4703763" y="1778000"/>
          <p14:tracePt t="3216" x="4695825" y="1778000"/>
          <p14:tracePt t="3224" x="4667250" y="1778000"/>
          <p14:tracePt t="3231" x="4640263" y="1778000"/>
          <p14:tracePt t="3239" x="4586288" y="1778000"/>
          <p14:tracePt t="3247" x="4494213" y="1778000"/>
          <p14:tracePt t="3255" x="4413250" y="1778000"/>
          <p14:tracePt t="3264" x="4321175" y="1778000"/>
          <p14:tracePt t="3272" x="4230688" y="1778000"/>
          <p14:tracePt t="3281" x="4157663" y="1760538"/>
          <p14:tracePt t="3288" x="4111625" y="1760538"/>
          <p14:tracePt t="3298" x="4065588" y="1741488"/>
          <p14:tracePt t="3314" x="4029075" y="1741488"/>
          <p14:tracePt t="3319" x="3992563" y="1741488"/>
          <p14:tracePt t="3330" x="3938588" y="1741488"/>
          <p14:tracePt t="3335" x="3892550" y="1741488"/>
          <p14:tracePt t="3344" x="3856038" y="1741488"/>
          <p14:tracePt t="3351" x="3810000" y="1731963"/>
          <p14:tracePt t="3359" x="3738563" y="1724025"/>
          <p14:tracePt t="3367" x="3636963" y="1724025"/>
          <p14:tracePt t="3376" x="3546475" y="1677988"/>
          <p14:tracePt t="3384" x="3436938" y="1668463"/>
          <p14:tracePt t="3391" x="3317875" y="1651000"/>
          <p14:tracePt t="3401" x="3227388" y="1624013"/>
          <p14:tracePt t="3407" x="3100388" y="1624013"/>
          <p14:tracePt t="3416" x="3017838" y="1595438"/>
          <p14:tracePt t="3423" x="2935288" y="1558925"/>
          <p14:tracePt t="3431" x="2908300" y="1550988"/>
          <p14:tracePt t="3576" x="2898775" y="1550988"/>
          <p14:tracePt t="3584" x="2889250" y="1550988"/>
          <p14:tracePt t="3592" x="2862263" y="1550988"/>
          <p14:tracePt t="3600" x="2844800" y="1568450"/>
          <p14:tracePt t="3608" x="2835275" y="1595438"/>
          <p14:tracePt t="3617" x="2817813" y="1614488"/>
          <p14:tracePt t="3624" x="2798763" y="1641475"/>
          <p14:tracePt t="3633" x="2781300" y="1660525"/>
          <p14:tracePt t="3639" x="2762250" y="1668463"/>
          <p14:tracePt t="3647" x="2752725" y="1677988"/>
          <p14:tracePt t="3655" x="2725738" y="1687513"/>
          <p14:tracePt t="3664" x="2716213" y="1704975"/>
          <p14:tracePt t="3671" x="2708275" y="1704975"/>
          <p14:tracePt t="3687" x="2698750" y="1724025"/>
          <p14:tracePt t="3703" x="2689225" y="1731963"/>
          <p14:tracePt t="3719" x="2679700" y="1741488"/>
          <p14:tracePt t="3727" x="2679700" y="1751013"/>
          <p14:tracePt t="3735" x="2708275" y="1760538"/>
          <p14:tracePt t="3743" x="2762250" y="1778000"/>
          <p14:tracePt t="3751" x="2781300" y="1787525"/>
          <p14:tracePt t="3759" x="2808288" y="1797050"/>
          <p14:tracePt t="3839" x="2817813" y="1797050"/>
          <p14:tracePt t="3856" x="2798763" y="1778000"/>
          <p14:tracePt t="3863" x="2798763" y="1760538"/>
          <p14:tracePt t="3871" x="2798763" y="1751013"/>
          <p14:tracePt t="3895" x="2798763" y="1741488"/>
          <p14:tracePt t="4008" x="2798763" y="1731963"/>
          <p14:tracePt t="4014" x="2825750" y="1731963"/>
          <p14:tracePt t="4022" x="2925763" y="1731963"/>
          <p14:tracePt t="4030" x="3054350" y="1731963"/>
          <p14:tracePt t="4038" x="3236913" y="1731963"/>
          <p14:tracePt t="4046" x="3419475" y="1731963"/>
          <p14:tracePt t="4055" x="3609975" y="1731963"/>
          <p14:tracePt t="4062" x="3792538" y="1731963"/>
          <p14:tracePt t="4071" x="3938588" y="1731963"/>
          <p14:tracePt t="4085" x="4057650" y="1751013"/>
          <p14:tracePt t="4087" x="4111625" y="1751013"/>
          <p14:tracePt t="4097" x="4129088" y="1751013"/>
          <p14:tracePt t="4104" x="4148138" y="1751013"/>
          <p14:tracePt t="4113" x="4157663" y="1751013"/>
          <p14:tracePt t="4511" x="4165600" y="1760538"/>
          <p14:tracePt t="4535" x="4184650" y="1768475"/>
          <p14:tracePt t="4544" x="4238625" y="1787525"/>
          <p14:tracePt t="4551" x="4321175" y="1804988"/>
          <p14:tracePt t="4560" x="4394200" y="1804988"/>
          <p14:tracePt t="4567" x="4494213" y="1824038"/>
          <p14:tracePt t="4575" x="4586288" y="1824038"/>
          <p14:tracePt t="4583" x="4676775" y="1824038"/>
          <p14:tracePt t="4592" x="4786313" y="1824038"/>
          <p14:tracePt t="4599" x="4876800" y="1824038"/>
          <p14:tracePt t="4608" x="4913313" y="1824038"/>
          <p14:tracePt t="4615" x="4968875" y="1824038"/>
          <p14:tracePt t="4623" x="4978400" y="1824038"/>
          <p14:tracePt t="4631" x="5005388" y="1824038"/>
          <p14:tracePt t="4639" x="5014913" y="1824038"/>
          <p14:tracePt t="4648" x="5022850" y="1814513"/>
          <p14:tracePt t="4664" x="5041900" y="1804988"/>
          <p14:tracePt t="4671" x="5041900" y="1797050"/>
          <p14:tracePt t="4681" x="5049838" y="1797050"/>
          <p14:tracePt t="4687" x="5049838" y="1787525"/>
          <p14:tracePt t="4698" x="5059363" y="1768475"/>
          <p14:tracePt t="4750" x="5059363" y="1751013"/>
          <p14:tracePt t="4758" x="5059363" y="1741488"/>
          <p14:tracePt t="4767" x="5068888" y="1731963"/>
          <p14:tracePt t="4775" x="5086350" y="1714500"/>
          <p14:tracePt t="4783" x="5086350" y="1704975"/>
          <p14:tracePt t="4808" x="5086350" y="1697038"/>
          <p14:tracePt t="4815" x="5095875" y="1687513"/>
          <p14:tracePt t="5119" x="5105400" y="1687513"/>
          <p14:tracePt t="5152" x="5141913" y="1697038"/>
          <p14:tracePt t="5158" x="5178425" y="1697038"/>
          <p14:tracePt t="5166" x="5241925" y="1724025"/>
          <p14:tracePt t="5174" x="5334000" y="1760538"/>
          <p14:tracePt t="5182" x="5378450" y="1768475"/>
          <p14:tracePt t="5190" x="5461000" y="1797050"/>
          <p14:tracePt t="5199" x="5534025" y="1824038"/>
          <p14:tracePt t="5207" x="5616575" y="1851025"/>
          <p14:tracePt t="5215" x="5697538" y="1887538"/>
          <p14:tracePt t="5223" x="5753100" y="1887538"/>
          <p14:tracePt t="5232" x="5826125" y="1887538"/>
          <p14:tracePt t="5239" x="5907088" y="1906588"/>
          <p14:tracePt t="5247" x="5980113" y="1906588"/>
          <p14:tracePt t="5255" x="6053138" y="1906588"/>
          <p14:tracePt t="5264" x="6126163" y="1906588"/>
          <p14:tracePt t="5271" x="6218238" y="1906588"/>
          <p14:tracePt t="5280" x="6326188" y="1906588"/>
          <p14:tracePt t="5287" x="6418263" y="1906588"/>
          <p14:tracePt t="5297" x="6527800" y="1906588"/>
          <p14:tracePt t="5304" x="6618288" y="1906588"/>
          <p14:tracePt t="5314" x="6710363" y="1906588"/>
          <p14:tracePt t="5319" x="6773863" y="1906588"/>
          <p14:tracePt t="5330" x="6827838" y="1906588"/>
          <p14:tracePt t="5335" x="6846888" y="1906588"/>
          <p14:tracePt t="5343" x="6873875" y="1906588"/>
          <p14:tracePt t="5351" x="6883400" y="1897063"/>
          <p14:tracePt t="5359" x="6892925" y="1897063"/>
          <p14:tracePt t="5375" x="6900863" y="1887538"/>
          <p14:tracePt t="5391" x="6910388" y="1870075"/>
          <p14:tracePt t="5399" x="6910388" y="1860550"/>
          <p14:tracePt t="5407" x="6929438" y="1851025"/>
          <p14:tracePt t="5423" x="6929438" y="1841500"/>
          <p14:tracePt t="5432" x="6946900" y="1814513"/>
          <p14:tracePt t="5439" x="6983413" y="1787525"/>
          <p14:tracePt t="5447" x="7000875" y="1768475"/>
          <p14:tracePt t="5455" x="7037388" y="1724025"/>
          <p14:tracePt t="5464" x="7083425" y="1687513"/>
          <p14:tracePt t="5471" x="7102475" y="1668463"/>
          <p14:tracePt t="5480" x="7110413" y="1660525"/>
          <p14:tracePt t="5487" x="7129463" y="1641475"/>
          <p14:tracePt t="5497" x="7138988" y="1624013"/>
          <p14:tracePt t="5513" x="7138988" y="1614488"/>
          <p14:tracePt t="6512" x="7138988" y="1604963"/>
          <p14:tracePt t="6520" x="7129463" y="1604963"/>
          <p14:tracePt t="6552" x="7119938" y="1604963"/>
          <p14:tracePt t="6566" x="7092950" y="1604963"/>
          <p14:tracePt t="6590" x="7073900" y="1614488"/>
          <p14:tracePt t="6623" x="7056438" y="1614488"/>
          <p14:tracePt t="6751" x="7046913" y="1624013"/>
          <p14:tracePt t="6759" x="7037388" y="1624013"/>
          <p14:tracePt t="6791" x="7019925" y="1631950"/>
          <p14:tracePt t="6799" x="7010400" y="1631950"/>
          <p14:tracePt t="6815" x="7000875" y="1631950"/>
          <p14:tracePt t="6935" x="6983413" y="1651000"/>
          <p14:tracePt t="6943" x="6964363" y="1660525"/>
          <p14:tracePt t="6959" x="6956425" y="1668463"/>
          <p14:tracePt t="6967" x="6946900" y="1677988"/>
          <p14:tracePt t="6975" x="6946900" y="1687513"/>
          <p14:tracePt t="6983" x="6937375" y="1704975"/>
          <p14:tracePt t="6991" x="6910388" y="1724025"/>
          <p14:tracePt t="6999" x="6900863" y="1741488"/>
          <p14:tracePt t="7007" x="6883400" y="1768475"/>
          <p14:tracePt t="7017" x="6864350" y="1797050"/>
          <p14:tracePt t="7023" x="6856413" y="1841500"/>
          <p14:tracePt t="7031" x="6846888" y="1887538"/>
          <p14:tracePt t="7039" x="6837363" y="1914525"/>
          <p14:tracePt t="7046" x="6827838" y="1933575"/>
          <p14:tracePt t="7054" x="6819900" y="1943100"/>
          <p14:tracePt t="7063" x="6819900" y="1960563"/>
          <p14:tracePt t="7080" x="6819900" y="1979613"/>
          <p14:tracePt t="7086" x="6819900" y="1987550"/>
          <p14:tracePt t="7240" x="6810375" y="1997075"/>
          <p14:tracePt t="7246" x="6783388" y="1997075"/>
          <p14:tracePt t="7254" x="6764338" y="1997075"/>
          <p14:tracePt t="7262" x="6737350" y="1997075"/>
          <p14:tracePt t="7270" x="6718300" y="1997075"/>
          <p14:tracePt t="7278" x="6691313" y="1997075"/>
          <p14:tracePt t="7286" x="6645275" y="1997075"/>
          <p14:tracePt t="7296" x="6627813" y="1997075"/>
          <p14:tracePt t="7303" x="6591300" y="1997075"/>
          <p14:tracePt t="7314" x="6537325" y="1997075"/>
          <p14:tracePt t="7319" x="6491288" y="1997075"/>
          <p14:tracePt t="7330" x="6472238" y="1997075"/>
          <p14:tracePt t="7335" x="6435725" y="1997075"/>
          <p14:tracePt t="7343" x="6381750" y="1997075"/>
          <p14:tracePt t="7351" x="6335713" y="1997075"/>
          <p14:tracePt t="7359" x="6299200" y="1997075"/>
          <p14:tracePt t="7367" x="6272213" y="1997075"/>
          <p14:tracePt t="7375" x="6218238" y="1997075"/>
          <p14:tracePt t="7383" x="6189663" y="1997075"/>
          <p14:tracePt t="7391" x="6153150" y="1997075"/>
          <p14:tracePt t="7399" x="6126163" y="1997075"/>
          <p14:tracePt t="7407" x="6089650" y="1997075"/>
          <p14:tracePt t="7415" x="6026150" y="1987550"/>
          <p14:tracePt t="7423" x="5972175" y="1987550"/>
          <p14:tracePt t="7431" x="5935663" y="1979613"/>
          <p14:tracePt t="7439" x="5870575" y="1960563"/>
          <p14:tracePt t="7448" x="5853113" y="1960563"/>
          <p14:tracePt t="7455" x="5834063" y="1960563"/>
          <p14:tracePt t="7463" x="5797550" y="1960563"/>
          <p14:tracePt t="7471" x="5761038" y="1933575"/>
          <p14:tracePt t="7480" x="5734050" y="1933575"/>
          <p14:tracePt t="7487" x="5688013" y="1924050"/>
          <p14:tracePt t="7496" x="5634038" y="1924050"/>
          <p14:tracePt t="7503" x="5597525" y="1924050"/>
          <p14:tracePt t="7514" x="5543550" y="1906588"/>
          <p14:tracePt t="7519" x="5478463" y="1897063"/>
          <p14:tracePt t="7531" x="5405438" y="1897063"/>
          <p14:tracePt t="7535" x="5360988" y="1878013"/>
          <p14:tracePt t="7544" x="5297488" y="1860550"/>
          <p14:tracePt t="7551" x="5241925" y="1860550"/>
          <p14:tracePt t="7559" x="5205413" y="1851025"/>
          <p14:tracePt t="7567" x="5168900" y="1851025"/>
          <p14:tracePt t="7575" x="5132388" y="1833563"/>
          <p14:tracePt t="7583" x="5122863" y="1824038"/>
          <p14:tracePt t="7591" x="5068888" y="1814513"/>
          <p14:tracePt t="7599" x="5032375" y="1804988"/>
          <p14:tracePt t="7607" x="4986338" y="1804988"/>
          <p14:tracePt t="7616" x="4932363" y="1804988"/>
          <p14:tracePt t="7623" x="4859338" y="1787525"/>
          <p14:tracePt t="7632" x="4767263" y="1787525"/>
          <p14:tracePt t="7639" x="4659313" y="1787525"/>
          <p14:tracePt t="7648" x="4513263" y="1760538"/>
          <p14:tracePt t="7655" x="4367213" y="1760538"/>
          <p14:tracePt t="7663" x="4238625" y="1760538"/>
          <p14:tracePt t="7671" x="4102100" y="1741488"/>
          <p14:tracePt t="7680" x="3975100" y="1731963"/>
          <p14:tracePt t="7687" x="3883025" y="1731963"/>
          <p14:tracePt t="7697" x="3829050" y="1731963"/>
          <p14:tracePt t="7703" x="3783013" y="1731963"/>
          <p14:tracePt t="7714" x="3775075" y="1731963"/>
          <p14:tracePt t="7719" x="3765550" y="1724025"/>
          <p14:tracePt t="7808" x="3756025" y="1724025"/>
          <p14:tracePt t="7815" x="3746500" y="1724025"/>
          <p14:tracePt t="7840" x="3738563" y="1731963"/>
          <p14:tracePt t="7856" x="3729038" y="1741488"/>
          <p14:tracePt t="7952" x="3738563" y="1741488"/>
          <p14:tracePt t="7960" x="3746500" y="1741488"/>
          <p14:tracePt t="8040" x="3756025" y="1741488"/>
          <p14:tracePt t="8049" x="3765550" y="1741488"/>
          <p14:tracePt t="8069" x="3783013" y="1741488"/>
          <p14:tracePt t="8073" x="3802063" y="1741488"/>
          <p14:tracePt t="8081" x="3819525" y="1731963"/>
          <p14:tracePt t="8088" x="3829050" y="1731963"/>
          <p14:tracePt t="8098" x="3846513" y="1724025"/>
          <p14:tracePt t="8115" x="3865563" y="1714500"/>
          <p14:tracePt t="8264" x="3875088" y="1714500"/>
          <p14:tracePt t="8272" x="3875088" y="1724025"/>
          <p14:tracePt t="8279" x="3875088" y="1731963"/>
          <p14:tracePt t="8288" x="3875088" y="1741488"/>
          <p14:tracePt t="8299" x="3883025" y="1760538"/>
          <p14:tracePt t="8314" x="3883025" y="1778000"/>
          <p14:tracePt t="8320" x="3892550" y="1797050"/>
          <p14:tracePt t="8330" x="3902075" y="1804988"/>
          <p14:tracePt t="8347" x="3911600" y="1824038"/>
          <p14:tracePt t="8360" x="3919538" y="1833563"/>
          <p14:tracePt t="8369" x="3919538" y="1851025"/>
          <p14:tracePt t="8377" x="3929063" y="1870075"/>
          <p14:tracePt t="8384" x="3956050" y="1878013"/>
          <p14:tracePt t="8392" x="3956050" y="1887538"/>
          <p14:tracePt t="8400" x="3975100" y="1887538"/>
          <p14:tracePt t="8407" x="3992563" y="1887538"/>
          <p14:tracePt t="8415" x="4011613" y="1887538"/>
          <p14:tracePt t="8423" x="4038600" y="1906588"/>
          <p14:tracePt t="8431" x="4075113" y="1906588"/>
          <p14:tracePt t="8439" x="4102100" y="1906588"/>
          <p14:tracePt t="8447" x="4157663" y="1906588"/>
          <p14:tracePt t="8455" x="4211638" y="1906588"/>
          <p14:tracePt t="8463" x="4284663" y="1906588"/>
          <p14:tracePt t="8471" x="4348163" y="1887538"/>
          <p14:tracePt t="8480" x="4394200" y="1878013"/>
          <p14:tracePt t="8487" x="4457700" y="1841500"/>
          <p14:tracePt t="8496" x="4494213" y="1833563"/>
          <p14:tracePt t="8503" x="4549775" y="1833563"/>
          <p14:tracePt t="8513" x="4613275" y="1797050"/>
          <p14:tracePt t="8529" x="4649788" y="1778000"/>
          <p14:tracePt t="8535" x="4667250" y="1768475"/>
          <p14:tracePt t="8551" x="4695825" y="1768475"/>
          <p14:tracePt t="8559" x="4713288" y="1760538"/>
          <p14:tracePt t="8567" x="4730750" y="1741488"/>
          <p14:tracePt t="8575" x="4749800" y="1731963"/>
          <p14:tracePt t="8583" x="4767263" y="1724025"/>
          <p14:tracePt t="8591" x="4832350" y="1687513"/>
          <p14:tracePt t="8599" x="4859338" y="1677988"/>
          <p14:tracePt t="8607" x="4913313" y="1677988"/>
          <p14:tracePt t="8615" x="4968875" y="1677988"/>
          <p14:tracePt t="8623" x="5032375" y="1668463"/>
          <p14:tracePt t="8632" x="5105400" y="1660525"/>
          <p14:tracePt t="8639" x="5159375" y="1660525"/>
          <p14:tracePt t="8647" x="5205413" y="1660525"/>
          <p14:tracePt t="8655" x="5260975" y="1660525"/>
          <p14:tracePt t="8663" x="5278438" y="1660525"/>
          <p14:tracePt t="8671" x="5305425" y="1660525"/>
          <p14:tracePt t="8680" x="5314950" y="1660525"/>
          <p14:tracePt t="8703" x="5324475" y="1651000"/>
          <p14:tracePt t="8832" x="5324475" y="1668463"/>
          <p14:tracePt t="8846" x="5324475" y="1677988"/>
          <p14:tracePt t="8854" x="5324475" y="1697038"/>
          <p14:tracePt t="8862" x="5324475" y="1714500"/>
          <p14:tracePt t="8870" x="5305425" y="1741488"/>
          <p14:tracePt t="8878" x="5305425" y="1751013"/>
          <p14:tracePt t="8886" x="5297488" y="1778000"/>
          <p14:tracePt t="8895" x="5287963" y="1797050"/>
          <p14:tracePt t="8903" x="5287963" y="1804988"/>
          <p14:tracePt t="8913" x="5278438" y="1824038"/>
          <p14:tracePt t="8929" x="5278438" y="1841500"/>
          <p14:tracePt t="8960" x="5260975" y="1860550"/>
          <p14:tracePt t="8976" x="5251450" y="1870075"/>
          <p14:tracePt t="8992" x="5241925" y="1887538"/>
          <p14:tracePt t="9008" x="5241925" y="1897063"/>
          <p14:tracePt t="9040" x="5232400" y="1906588"/>
          <p14:tracePt t="9048" x="5224463" y="1906588"/>
          <p14:tracePt t="9063" x="5195888" y="1914525"/>
          <p14:tracePt t="9070" x="5168900" y="1914525"/>
          <p14:tracePt t="9081" x="5151438" y="1914525"/>
          <p14:tracePt t="9086" x="5122863" y="1924050"/>
          <p14:tracePt t="9095" x="5078413" y="1933575"/>
          <p14:tracePt t="9102" x="5032375" y="1951038"/>
          <p14:tracePt t="9111" x="5005388" y="1951038"/>
          <p14:tracePt t="9119" x="4978400" y="1951038"/>
          <p14:tracePt t="9128" x="4959350" y="1951038"/>
          <p14:tracePt t="9135" x="4932363" y="1951038"/>
          <p14:tracePt t="9143" x="4913313" y="1951038"/>
          <p14:tracePt t="9151" x="4895850" y="1951038"/>
          <p14:tracePt t="9159" x="4886325" y="1951038"/>
          <p14:tracePt t="9167" x="4876800" y="1951038"/>
          <p14:tracePt t="9175" x="4868863" y="1951038"/>
          <p14:tracePt t="9183" x="4859338" y="1951038"/>
          <p14:tracePt t="9191" x="4849813" y="1951038"/>
          <p14:tracePt t="9304" x="4840288" y="1951038"/>
          <p14:tracePt t="9312" x="4832350" y="1951038"/>
          <p14:tracePt t="9319" x="4813300" y="1951038"/>
          <p14:tracePt t="9329" x="4803775" y="1951038"/>
          <p14:tracePt t="9344" x="4795838" y="1951038"/>
          <p14:tracePt t="9360" x="4776788" y="1951038"/>
          <p14:tracePt t="9368" x="4767263" y="1960563"/>
          <p14:tracePt t="9384" x="4759325" y="1970088"/>
          <p14:tracePt t="9392" x="4749800" y="1979613"/>
          <p14:tracePt t="9401" x="4730750" y="1979613"/>
          <p14:tracePt t="9416" x="4713288" y="1987550"/>
          <p14:tracePt t="9424" x="4695825" y="1997075"/>
          <p14:tracePt t="9432" x="4676775" y="2006600"/>
          <p14:tracePt t="9439" x="4640263" y="2024063"/>
          <p14:tracePt t="9447" x="4630738" y="2024063"/>
          <p14:tracePt t="9456" x="4622800" y="2024063"/>
          <p14:tracePt t="9464" x="4586288" y="2033588"/>
          <p14:tracePt t="9480" x="4567238" y="2033588"/>
          <p14:tracePt t="9487" x="4540250" y="2033588"/>
          <p14:tracePt t="9498" x="4530725" y="2033588"/>
          <p14:tracePt t="9503" x="4503738" y="2033588"/>
          <p14:tracePt t="9515" x="4494213" y="2033588"/>
          <p14:tracePt t="9520" x="4457700" y="2033588"/>
          <p14:tracePt t="9531" x="4440238" y="2033588"/>
          <p14:tracePt t="9536" x="4403725" y="2033588"/>
          <p14:tracePt t="9546" x="4384675" y="2033588"/>
          <p14:tracePt t="9551" x="4367213" y="2024063"/>
          <p14:tracePt t="9559" x="4357688" y="2016125"/>
          <p14:tracePt t="9567" x="4340225" y="2016125"/>
          <p14:tracePt t="9575" x="4330700" y="2006600"/>
          <p14:tracePt t="9583" x="4311650" y="1997075"/>
          <p14:tracePt t="9591" x="4303713" y="1987550"/>
          <p14:tracePt t="9607" x="4303713" y="1979613"/>
          <p14:tracePt t="9622" x="4303713" y="1960563"/>
          <p14:tracePt t="9630" x="4303713" y="1951038"/>
          <p14:tracePt t="9638" x="4303713" y="1943100"/>
          <p14:tracePt t="9646" x="4303713" y="1906588"/>
          <p14:tracePt t="9654" x="4303713" y="1887538"/>
          <p14:tracePt t="9662" x="4303713" y="1860550"/>
          <p14:tracePt t="9670" x="4303713" y="1841500"/>
          <p14:tracePt t="9678" x="4303713" y="1814513"/>
          <p14:tracePt t="9687" x="4303713" y="1804988"/>
          <p14:tracePt t="9696" x="4303713" y="1787525"/>
          <p14:tracePt t="9703" x="4303713" y="1778000"/>
          <p14:tracePt t="9712" x="4303713" y="1768475"/>
          <p14:tracePt t="9719" x="4303713" y="1741488"/>
          <p14:tracePt t="9729" x="4311650" y="1724025"/>
          <p14:tracePt t="9743" x="4330700" y="1704975"/>
          <p14:tracePt t="9751" x="4340225" y="1697038"/>
          <p14:tracePt t="9759" x="4367213" y="1677988"/>
          <p14:tracePt t="9775" x="4376738" y="1677988"/>
          <p14:tracePt t="9783" x="4384675" y="1668463"/>
          <p14:tracePt t="9791" x="4394200" y="1668463"/>
          <p14:tracePt t="9815" x="4413250" y="1677988"/>
          <p14:tracePt t="9831" x="4413250" y="1697038"/>
          <p14:tracePt t="9839" x="4413250" y="1714500"/>
          <p14:tracePt t="9855" x="4413250" y="1724025"/>
          <p14:tracePt t="9864" x="4413250" y="1731963"/>
          <p14:tracePt t="9871" x="4413250" y="1741488"/>
          <p14:tracePt t="9880" x="4413250" y="1751013"/>
          <p14:tracePt t="9887" x="4413250" y="1760538"/>
          <p14:tracePt t="9952" x="4413250" y="1768475"/>
          <p14:tracePt t="9960" x="4413250" y="1804988"/>
          <p14:tracePt t="9976" x="4413250" y="1833563"/>
          <p14:tracePt t="9992" x="4413250" y="1841500"/>
          <p14:tracePt t="10000" x="4413250" y="1851025"/>
          <p14:tracePt t="10008" x="4413250" y="1860550"/>
          <p14:tracePt t="10039" x="4413250" y="1878013"/>
          <p14:tracePt t="10056" x="4413250" y="1887538"/>
          <p14:tracePt t="10280" x="4403725" y="1906588"/>
          <p14:tracePt t="10288" x="4394200" y="1906588"/>
          <p14:tracePt t="10295" x="4367213" y="1933575"/>
          <p14:tracePt t="10302" x="4357688" y="1933575"/>
          <p14:tracePt t="10311" x="4311650" y="1951038"/>
          <p14:tracePt t="10318" x="4303713" y="1951038"/>
          <p14:tracePt t="10327" x="4294188" y="1951038"/>
          <p14:tracePt t="10334" x="4275138" y="1951038"/>
          <p14:tracePt t="10367" x="4267200" y="1960563"/>
          <p14:tracePt t="10376" x="4257675" y="1970088"/>
          <p14:tracePt t="10383" x="4230688" y="1979613"/>
          <p14:tracePt t="10392" x="4211638" y="1979613"/>
          <p14:tracePt t="10399" x="4184650" y="1979613"/>
          <p14:tracePt t="10407" x="4138613" y="1979613"/>
          <p14:tracePt t="10416" x="4111625" y="1979613"/>
          <p14:tracePt t="10424" x="4084638" y="1987550"/>
          <p14:tracePt t="10432" x="4065588" y="1987550"/>
          <p14:tracePt t="10439" x="4038600" y="1987550"/>
          <p14:tracePt t="10447" x="3992563" y="1987550"/>
          <p14:tracePt t="10454" x="3975100" y="1987550"/>
          <p14:tracePt t="10462" x="3938588" y="1987550"/>
          <p14:tracePt t="10470" x="3892550" y="1987550"/>
          <p14:tracePt t="10478" x="3875088" y="1987550"/>
          <p14:tracePt t="10486" x="3838575" y="1987550"/>
          <p14:tracePt t="10494" x="3819525" y="1987550"/>
          <p14:tracePt t="10502" x="3792538" y="1987550"/>
          <p14:tracePt t="10511" x="3746500" y="1997075"/>
          <p14:tracePt t="10518" x="3738563" y="1997075"/>
          <p14:tracePt t="10528" x="3719513" y="1997075"/>
          <p14:tracePt t="10535" x="3719513" y="2006600"/>
          <p14:tracePt t="10546" x="3709988" y="2016125"/>
          <p14:tracePt t="10616" x="3692525" y="2016125"/>
          <p14:tracePt t="10624" x="3665538" y="2033588"/>
          <p14:tracePt t="10631" x="3629025" y="2043113"/>
          <p14:tracePt t="10640" x="3600450" y="2043113"/>
          <p14:tracePt t="10647" x="3573463" y="2079625"/>
          <p14:tracePt t="10655" x="3556000" y="2079625"/>
          <p14:tracePt t="10664" x="3546475" y="2079625"/>
          <p14:tracePt t="10671" x="3536950" y="2079625"/>
          <p14:tracePt t="10872" x="3556000" y="2079625"/>
          <p14:tracePt t="10880" x="3592513" y="2079625"/>
          <p14:tracePt t="10888" x="3609975" y="2089150"/>
          <p14:tracePt t="10904" x="3609975" y="2106613"/>
          <p14:tracePt t="10919" x="3609975" y="2125663"/>
          <p14:tracePt t="10936" x="3609975" y="2152650"/>
          <p14:tracePt t="10946" x="3609975" y="2160588"/>
          <p14:tracePt t="10951" x="3600450" y="2189163"/>
          <p14:tracePt t="10959" x="3573463" y="2216150"/>
          <p14:tracePt t="10967" x="3556000" y="2225675"/>
          <p14:tracePt t="10975" x="3546475" y="2233613"/>
          <p14:tracePt t="11086" x="3536950" y="2233613"/>
          <p14:tracePt t="11128" x="3536950" y="2216150"/>
          <p14:tracePt t="11144" x="3527425" y="2206625"/>
          <p14:tracePt t="11199" x="3500438" y="2197100"/>
          <p14:tracePt t="11207" x="3455988" y="2197100"/>
          <p14:tracePt t="11215" x="3390900" y="2179638"/>
          <p14:tracePt t="11223" x="3327400" y="2170113"/>
          <p14:tracePt t="11232" x="3290888" y="2160588"/>
          <p14:tracePt t="11239" x="3281363" y="2160588"/>
          <p14:tracePt t="11248" x="3273425" y="2160588"/>
          <p14:tracePt t="11263" x="3263900" y="2152650"/>
          <p14:tracePt t="11464" x="3263900" y="2160588"/>
          <p14:tracePt t="11478" x="3263900" y="2170113"/>
          <p14:tracePt t="11486" x="3263900" y="2179638"/>
          <p14:tracePt t="11494" x="3263900" y="2197100"/>
          <p14:tracePt t="11502" x="3263900" y="2243138"/>
          <p14:tracePt t="11511" x="3244850" y="2262188"/>
          <p14:tracePt t="11519" x="3244850" y="2270125"/>
          <p14:tracePt t="11530" x="3244850" y="2306638"/>
          <p14:tracePt t="11536" x="3244850" y="2335213"/>
          <p14:tracePt t="11546" x="3244850" y="2343150"/>
          <p14:tracePt t="11551" x="3236913" y="2362200"/>
          <p14:tracePt t="11559" x="3236913" y="2379663"/>
          <p14:tracePt t="11567" x="3227388" y="2379663"/>
          <p14:tracePt t="11583" x="3227388" y="2389188"/>
          <p14:tracePt t="11599" x="3227388" y="2398713"/>
          <p14:tracePt t="11607" x="3200400" y="2425700"/>
          <p14:tracePt t="11615" x="3190875" y="2435225"/>
          <p14:tracePt t="11623" x="3136900" y="2444750"/>
          <p14:tracePt t="11633" x="3100388" y="2452688"/>
          <p14:tracePt t="11639" x="3035300" y="2452688"/>
          <p14:tracePt t="11648" x="2990850" y="2481263"/>
          <p14:tracePt t="11655" x="2981325" y="2481263"/>
          <p14:tracePt t="11663" x="2944813" y="2481263"/>
          <p14:tracePt t="11671" x="2925763" y="2489200"/>
          <p14:tracePt t="11719" x="2917825" y="2489200"/>
          <p14:tracePt t="11728" x="2917825" y="2481263"/>
          <p14:tracePt t="11735" x="2917825" y="2452688"/>
          <p14:tracePt t="11752" x="2917825" y="2435225"/>
          <p14:tracePt t="11759" x="2917825" y="2425700"/>
          <p14:tracePt t="11776" x="2917825" y="2416175"/>
          <p14:tracePt t="11798" x="2917825" y="2408238"/>
          <p14:tracePt t="11888" x="2917825" y="2398713"/>
          <p14:tracePt t="11895" x="2917825" y="2389188"/>
          <p14:tracePt t="11903" x="2917825" y="2371725"/>
          <p14:tracePt t="11912" x="2935288" y="2352675"/>
          <p14:tracePt t="11919" x="2954338" y="2335213"/>
          <p14:tracePt t="11930" x="2971800" y="2316163"/>
          <p14:tracePt t="11935" x="3017838" y="2279650"/>
          <p14:tracePt t="11947" x="3035300" y="2252663"/>
          <p14:tracePt t="11951" x="3063875" y="2233613"/>
          <p14:tracePt t="11959" x="3063875" y="2216150"/>
          <p14:tracePt t="11967" x="3100388" y="2189163"/>
          <p14:tracePt t="11975" x="3108325" y="2189163"/>
          <p14:tracePt t="11983" x="3127375" y="2160588"/>
          <p14:tracePt t="11999" x="3144838" y="2133600"/>
          <p14:tracePt t="12007" x="3154363" y="2116138"/>
          <p14:tracePt t="12017" x="3171825" y="2097088"/>
          <p14:tracePt t="12023" x="3181350" y="2097088"/>
          <p14:tracePt t="12031" x="3190875" y="2097088"/>
          <p14:tracePt t="12039" x="3200400" y="2089150"/>
          <p14:tracePt t="12048" x="3236913" y="2089150"/>
          <p14:tracePt t="12055" x="3244850" y="2089150"/>
          <p14:tracePt t="12082" x="3263900" y="2089150"/>
          <p14:tracePt t="12095" x="3273425" y="2089150"/>
          <p14:tracePt t="12119" x="3281363" y="2089150"/>
          <p14:tracePt t="12151" x="3300413" y="2089150"/>
          <p14:tracePt t="12167" x="3309938" y="2106613"/>
          <p14:tracePt t="12176" x="3317875" y="2116138"/>
          <p14:tracePt t="12183" x="3317875" y="2125663"/>
          <p14:tracePt t="12191" x="3317875" y="2143125"/>
          <p14:tracePt t="12199" x="3327400" y="2160588"/>
          <p14:tracePt t="12207" x="3327400" y="2170113"/>
          <p14:tracePt t="12215" x="3327400" y="2197100"/>
          <p14:tracePt t="12231" x="3336925" y="2206625"/>
          <p14:tracePt t="12255" x="3336925" y="2225675"/>
          <p14:tracePt t="12647" x="3336925" y="2233613"/>
          <p14:tracePt t="12734" x="3336925" y="2243138"/>
          <p14:tracePt t="12742" x="3336925" y="2252663"/>
          <p14:tracePt t="12758" x="3336925" y="2270125"/>
          <p14:tracePt t="13032" x="3346450" y="2279650"/>
          <p14:tracePt t="13039" x="3363913" y="2279650"/>
          <p14:tracePt t="13048" x="3390900" y="2279650"/>
          <p14:tracePt t="13057" x="3409950" y="2279650"/>
          <p14:tracePt t="13062" x="3436938" y="2279650"/>
          <p14:tracePt t="13080" x="3446463" y="2279650"/>
          <p14:tracePt t="13086" x="3455988" y="2279650"/>
          <p14:tracePt t="13102" x="3473450" y="2289175"/>
          <p14:tracePt t="13110" x="3490913" y="2289175"/>
          <p14:tracePt t="13118" x="3509963" y="2298700"/>
          <p14:tracePt t="13127" x="3536950" y="2298700"/>
          <p14:tracePt t="13135" x="3600450" y="2325688"/>
          <p14:tracePt t="13145" x="3636963" y="2335213"/>
          <p14:tracePt t="13151" x="3665538" y="2335213"/>
          <p14:tracePt t="13159" x="3709988" y="2335213"/>
          <p14:tracePt t="13167" x="3765550" y="2343150"/>
          <p14:tracePt t="13175" x="3810000" y="2343150"/>
          <p14:tracePt t="13183" x="3829050" y="2352675"/>
          <p14:tracePt t="13191" x="3846513" y="2352675"/>
          <p14:tracePt t="13728" x="3865563" y="2362200"/>
          <p14:tracePt t="13734" x="3865563" y="2371725"/>
          <p14:tracePt t="13750" x="3892550" y="2398713"/>
          <p14:tracePt t="13758" x="3902075" y="2416175"/>
          <p14:tracePt t="13767" x="3902075" y="2435225"/>
          <p14:tracePt t="13775" x="3911600" y="2444750"/>
          <p14:tracePt t="13784" x="3929063" y="2462213"/>
          <p14:tracePt t="13791" x="3948113" y="2471738"/>
          <p14:tracePt t="13807" x="3956050" y="2471738"/>
          <p14:tracePt t="13815" x="3975100" y="2471738"/>
          <p14:tracePt t="13831" x="3984625" y="2471738"/>
          <p14:tracePt t="13839" x="3992563" y="2471738"/>
          <p14:tracePt t="13847" x="4011613" y="2471738"/>
          <p14:tracePt t="13855" x="4029075" y="2462213"/>
          <p14:tracePt t="13863" x="4029075" y="2452688"/>
          <p14:tracePt t="13871" x="4038600" y="2444750"/>
          <p14:tracePt t="14111" x="4048125" y="2435225"/>
          <p14:tracePt t="14120" x="4065588" y="2425700"/>
          <p14:tracePt t="14128" x="4084638" y="2416175"/>
          <p14:tracePt t="14135" x="4111625" y="2408238"/>
          <p14:tracePt t="14146" x="4129088" y="2398713"/>
          <p14:tracePt t="14151" x="4194175" y="2379663"/>
          <p14:tracePt t="14159" x="4211638" y="2371725"/>
          <p14:tracePt t="14167" x="4238625" y="2362200"/>
          <p14:tracePt t="14175" x="4284663" y="2343150"/>
          <p14:tracePt t="14183" x="4311650" y="2325688"/>
          <p14:tracePt t="14191" x="4330700" y="2325688"/>
          <p14:tracePt t="14199" x="4348163" y="2325688"/>
          <p14:tracePt t="14207" x="4367213" y="2316163"/>
          <p14:tracePt t="14223" x="4376738" y="2306638"/>
          <p14:tracePt t="14312" x="4376738" y="2289175"/>
          <p14:tracePt t="14320" x="4384675" y="2289175"/>
          <p14:tracePt t="14416" x="4421188" y="2289175"/>
          <p14:tracePt t="14424" x="4457700" y="2289175"/>
          <p14:tracePt t="14430" x="4530725" y="2289175"/>
          <p14:tracePt t="14439" x="4586288" y="2289175"/>
          <p14:tracePt t="14446" x="4695825" y="2270125"/>
          <p14:tracePt t="14454" x="4759325" y="2262188"/>
          <p14:tracePt t="14462" x="4832350" y="2243138"/>
          <p14:tracePt t="14471" x="4895850" y="2225675"/>
          <p14:tracePt t="14479" x="4932363" y="2216150"/>
          <p14:tracePt t="14487" x="4959350" y="2189163"/>
          <p14:tracePt t="14495" x="5005388" y="2160588"/>
          <p14:tracePt t="14503" x="5005388" y="2152650"/>
          <p14:tracePt t="14527" x="5014913" y="2143125"/>
          <p14:tracePt t="14576" x="5014913" y="2133600"/>
          <p14:tracePt t="14584" x="5014913" y="2125663"/>
          <p14:tracePt t="14592" x="5014913" y="2116138"/>
          <p14:tracePt t="14600" x="5022850" y="2116138"/>
          <p14:tracePt t="14608" x="5022850" y="2097088"/>
          <p14:tracePt t="14615" x="5032375" y="2079625"/>
          <p14:tracePt t="14624" x="5041900" y="2070100"/>
          <p14:tracePt t="14632" x="5049838" y="2052638"/>
          <p14:tracePt t="14640" x="5049838" y="2043113"/>
          <p14:tracePt t="14647" x="5059363" y="2024063"/>
          <p14:tracePt t="14663" x="5059363" y="2006600"/>
          <p14:tracePt t="14672" x="5068888" y="1997075"/>
          <p14:tracePt t="14728" x="5068888" y="1987550"/>
          <p14:tracePt t="14752" x="5068888" y="1970088"/>
          <p14:tracePt t="14768" x="5078413" y="1960563"/>
          <p14:tracePt t="14775" x="5078413" y="1951038"/>
          <p14:tracePt t="14904" x="5086350" y="1943100"/>
          <p14:tracePt t="14911" x="5122863" y="1943100"/>
          <p14:tracePt t="14920" x="5141913" y="1943100"/>
          <p14:tracePt t="14930" x="5195888" y="1943100"/>
          <p14:tracePt t="14934" x="5260975" y="1960563"/>
          <p14:tracePt t="14944" x="5334000" y="1979613"/>
          <p14:tracePt t="14950" x="5397500" y="1987550"/>
          <p14:tracePt t="14958" x="5451475" y="1987550"/>
          <p14:tracePt t="14966" x="5497513" y="1997075"/>
          <p14:tracePt t="14974" x="5524500" y="1997075"/>
          <p14:tracePt t="15078" x="5534025" y="2016125"/>
          <p14:tracePt t="15103" x="5534025" y="2024063"/>
          <p14:tracePt t="15296" x="5534025" y="2052638"/>
          <p14:tracePt t="15311" x="5543550" y="2060575"/>
          <p14:tracePt t="15352" x="5570538" y="2060575"/>
          <p14:tracePt t="15360" x="5607050" y="2060575"/>
          <p14:tracePt t="15366" x="5634038" y="2060575"/>
          <p14:tracePt t="15374" x="5670550" y="2060575"/>
          <p14:tracePt t="15382" x="5680075" y="2060575"/>
          <p14:tracePt t="15390" x="5697538" y="2060575"/>
          <p14:tracePt t="15431" x="5707063" y="2060575"/>
          <p14:tracePt t="15472" x="5716588" y="2060575"/>
          <p14:tracePt t="15479" x="5743575" y="2079625"/>
          <p14:tracePt t="15487" x="5761038" y="2106613"/>
          <p14:tracePt t="15503" x="5770563" y="2106613"/>
          <p14:tracePt t="15519" x="5780088" y="2116138"/>
          <p14:tracePt t="15544" x="5797550" y="2133600"/>
          <p14:tracePt t="15551" x="5807075" y="2152650"/>
          <p14:tracePt t="15567" x="5816600" y="2160588"/>
          <p14:tracePt t="15784" x="5826125" y="2160588"/>
          <p14:tracePt t="15792" x="5834063" y="2160588"/>
          <p14:tracePt t="15800" x="5843588" y="2160588"/>
          <p14:tracePt t="15808" x="5853113" y="2143125"/>
          <p14:tracePt t="15848" x="5862638" y="2143125"/>
          <p14:tracePt t="16304" x="5870575" y="2143125"/>
          <p14:tracePt t="16311" x="5899150" y="2160588"/>
          <p14:tracePt t="16319" x="5962650" y="2225675"/>
          <p14:tracePt t="16328" x="6026150" y="2252663"/>
          <p14:tracePt t="16335" x="6126163" y="2306638"/>
          <p14:tracePt t="16346" x="6208713" y="2343150"/>
          <p14:tracePt t="16351" x="6281738" y="2371725"/>
          <p14:tracePt t="16360" x="6381750" y="2416175"/>
          <p14:tracePt t="16367" x="6481763" y="2444750"/>
          <p14:tracePt t="16376" x="6573838" y="2452688"/>
          <p14:tracePt t="16383" x="6691313" y="2498725"/>
          <p14:tracePt t="16392" x="6837363" y="2525713"/>
          <p14:tracePt t="16399" x="6964363" y="2571750"/>
          <p14:tracePt t="16407" x="7119938" y="2598738"/>
          <p14:tracePt t="16416" x="7265988" y="2644775"/>
          <p14:tracePt t="16424" x="7375525" y="2662238"/>
          <p14:tracePt t="16432" x="7485063" y="2662238"/>
          <p14:tracePt t="16439" x="7567613" y="2671763"/>
          <p14:tracePt t="16449" x="7639050" y="2698750"/>
          <p14:tracePt t="16456" x="7658100" y="2698750"/>
          <p14:tracePt t="16464" x="7731125" y="2708275"/>
          <p14:tracePt t="16471" x="7777163" y="2735263"/>
          <p14:tracePt t="16480" x="7858125" y="2763838"/>
          <p14:tracePt t="16487" x="7877175" y="2781300"/>
          <p14:tracePt t="16495" x="7913688" y="2800350"/>
          <p14:tracePt t="16503" x="7977188" y="2808288"/>
          <p14:tracePt t="16512" x="8086725" y="2827338"/>
          <p14:tracePt t="16519" x="8177213" y="2827338"/>
          <p14:tracePt t="16528" x="8332788" y="2854325"/>
          <p14:tracePt t="16535" x="8459788" y="2881313"/>
          <p14:tracePt t="16545" x="8588375" y="2881313"/>
          <p14:tracePt t="16551" x="8734425" y="2900363"/>
          <p14:tracePt t="16559" x="8842375" y="2917825"/>
          <p14:tracePt t="16567" x="8970963" y="2927350"/>
          <p14:tracePt t="16575" x="9053513" y="2954338"/>
          <p14:tracePt t="16583" x="9107488" y="2954338"/>
          <p14:tracePt t="17487" x="8196263" y="3548063"/>
          <p14:tracePt t="17495" x="7731125" y="3482975"/>
          <p14:tracePt t="17503" x="7329488" y="3411538"/>
          <p14:tracePt t="17513" x="7056438" y="3375025"/>
          <p14:tracePt t="17520" x="6883400" y="3346450"/>
          <p14:tracePt t="17530" x="6710363" y="3346450"/>
          <p14:tracePt t="17536" x="6591300" y="3346450"/>
          <p14:tracePt t="17546" x="6537325" y="3338513"/>
          <p14:tracePt t="17551" x="6508750" y="3338513"/>
          <p14:tracePt t="17639" x="6500813" y="3338513"/>
          <p14:tracePt t="17743" x="6491288" y="3328988"/>
          <p14:tracePt t="17951" x="6500813" y="3328988"/>
          <p14:tracePt t="17959" x="6527800" y="3292475"/>
          <p14:tracePt t="17967" x="6564313" y="3292475"/>
          <p14:tracePt t="17975" x="6600825" y="3292475"/>
          <p14:tracePt t="17983" x="6637338" y="3292475"/>
          <p14:tracePt t="17991" x="6654800" y="3292475"/>
          <p14:tracePt t="17999" x="6700838" y="3292475"/>
          <p14:tracePt t="18007" x="6718300" y="3292475"/>
          <p14:tracePt t="18015" x="6746875" y="3292475"/>
          <p14:tracePt t="18023" x="6764338" y="3292475"/>
          <p14:tracePt t="18039" x="6791325" y="3302000"/>
          <p14:tracePt t="18048" x="6810375" y="3302000"/>
          <p14:tracePt t="18055" x="6856413" y="3309938"/>
          <p14:tracePt t="18062" x="6892925" y="3309938"/>
          <p14:tracePt t="18071" x="6946900" y="3309938"/>
          <p14:tracePt t="18079" x="7029450" y="3319463"/>
          <p14:tracePt t="18100" x="7229475" y="3346450"/>
          <p14:tracePt t="18103" x="7302500" y="3346450"/>
          <p14:tracePt t="18112" x="7412038" y="3346450"/>
          <p14:tracePt t="18119" x="7548563" y="3365500"/>
          <p14:tracePt t="18129" x="7658100" y="3365500"/>
          <p14:tracePt t="18135" x="7813675" y="3365500"/>
          <p14:tracePt t="18146" x="7958138" y="3365500"/>
          <p14:tracePt t="18151" x="8123238" y="3365500"/>
          <p14:tracePt t="18160" x="8269288" y="3365500"/>
          <p14:tracePt t="18167" x="8378825" y="3365500"/>
          <p14:tracePt t="18175" x="8505825" y="3365500"/>
          <p14:tracePt t="18183" x="8651875" y="3365500"/>
          <p14:tracePt t="18191" x="8778875" y="3365500"/>
          <p14:tracePt t="18199" x="8907463" y="3365500"/>
          <p14:tracePt t="18207" x="8997950" y="3375025"/>
          <p14:tracePt t="18215" x="9097963" y="339248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a:xfrm>
            <a:off x="564843" y="143734"/>
            <a:ext cx="8229600" cy="764540"/>
          </a:xfrm>
        </p:spPr>
        <p:txBody>
          <a:bodyPr/>
          <a:lstStyle/>
          <a:p>
            <a:pPr eaLnBrk="1" hangingPunct="1"/>
            <a:r>
              <a:rPr lang="en-US" altLang="ja-JP" dirty="0"/>
              <a:t>Consistency</a:t>
            </a:r>
            <a:r>
              <a:rPr lang="ja-JP" altLang="en-US" dirty="0"/>
              <a:t> </a:t>
            </a:r>
            <a:r>
              <a:rPr lang="en-US" altLang="ja-JP" dirty="0"/>
              <a:t>Problem</a:t>
            </a:r>
            <a:r>
              <a:rPr lang="ja-JP" altLang="en-US" dirty="0"/>
              <a:t> </a:t>
            </a: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endParaRPr lang="ja-JP" altLang="en-US" dirty="0"/>
          </a:p>
        </p:txBody>
      </p:sp>
      <p:sp>
        <p:nvSpPr>
          <p:cNvPr id="4" name="円/楕円 3"/>
          <p:cNvSpPr/>
          <p:nvPr/>
        </p:nvSpPr>
        <p:spPr>
          <a:xfrm>
            <a:off x="1187624" y="1052736"/>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CPU</a:t>
            </a:r>
            <a:endParaRPr lang="ja-JP" altLang="en-US" dirty="0"/>
          </a:p>
        </p:txBody>
      </p:sp>
      <p:sp>
        <p:nvSpPr>
          <p:cNvPr id="5" name="正方形/長方形 4"/>
          <p:cNvSpPr/>
          <p:nvPr/>
        </p:nvSpPr>
        <p:spPr>
          <a:xfrm>
            <a:off x="3706763" y="3573413"/>
            <a:ext cx="1368425" cy="863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North</a:t>
            </a:r>
          </a:p>
          <a:p>
            <a:pPr algn="ctr" eaLnBrk="1" hangingPunct="1">
              <a:defRPr/>
            </a:pPr>
            <a:r>
              <a:rPr lang="en-US" altLang="ja-JP" dirty="0"/>
              <a:t>Bridge</a:t>
            </a:r>
            <a:endParaRPr lang="ja-JP" altLang="en-US" dirty="0"/>
          </a:p>
        </p:txBody>
      </p:sp>
      <p:sp>
        <p:nvSpPr>
          <p:cNvPr id="6" name="上下矢印 5"/>
          <p:cNvSpPr/>
          <p:nvPr/>
        </p:nvSpPr>
        <p:spPr>
          <a:xfrm>
            <a:off x="4211588" y="3068588"/>
            <a:ext cx="287338" cy="504825"/>
          </a:xfrm>
          <a:prstGeom prst="up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上下矢印 6"/>
          <p:cNvSpPr/>
          <p:nvPr/>
        </p:nvSpPr>
        <p:spPr>
          <a:xfrm>
            <a:off x="4211588" y="4451301"/>
            <a:ext cx="287338" cy="504825"/>
          </a:xfrm>
          <a:prstGeom prst="up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 name="正方形/長方形 7"/>
          <p:cNvSpPr/>
          <p:nvPr/>
        </p:nvSpPr>
        <p:spPr>
          <a:xfrm>
            <a:off x="3706763" y="4940251"/>
            <a:ext cx="1368425" cy="86518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South</a:t>
            </a:r>
          </a:p>
          <a:p>
            <a:pPr algn="ctr" eaLnBrk="1" hangingPunct="1">
              <a:defRPr/>
            </a:pPr>
            <a:r>
              <a:rPr lang="en-US" altLang="ja-JP" dirty="0"/>
              <a:t>Bridge</a:t>
            </a:r>
            <a:endParaRPr lang="ja-JP" altLang="en-US" dirty="0"/>
          </a:p>
        </p:txBody>
      </p:sp>
      <p:sp>
        <p:nvSpPr>
          <p:cNvPr id="10" name="左右矢印 9"/>
          <p:cNvSpPr/>
          <p:nvPr/>
        </p:nvSpPr>
        <p:spPr>
          <a:xfrm>
            <a:off x="2914601" y="3860751"/>
            <a:ext cx="792162" cy="2873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左右矢印 10"/>
          <p:cNvSpPr/>
          <p:nvPr/>
        </p:nvSpPr>
        <p:spPr>
          <a:xfrm>
            <a:off x="5075188" y="3843288"/>
            <a:ext cx="792163" cy="2889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左右矢印 11"/>
          <p:cNvSpPr/>
          <p:nvPr/>
        </p:nvSpPr>
        <p:spPr>
          <a:xfrm>
            <a:off x="5075188" y="5211713"/>
            <a:ext cx="792163" cy="2873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左右矢印 12"/>
          <p:cNvSpPr/>
          <p:nvPr/>
        </p:nvSpPr>
        <p:spPr>
          <a:xfrm>
            <a:off x="2914601" y="5229176"/>
            <a:ext cx="792162" cy="2873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正方形/長方形 13"/>
          <p:cNvSpPr/>
          <p:nvPr/>
        </p:nvSpPr>
        <p:spPr>
          <a:xfrm>
            <a:off x="1763663" y="3573413"/>
            <a:ext cx="1150938" cy="8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Graphics</a:t>
            </a:r>
            <a:endParaRPr lang="ja-JP" altLang="en-US" dirty="0"/>
          </a:p>
        </p:txBody>
      </p:sp>
      <p:sp>
        <p:nvSpPr>
          <p:cNvPr id="15" name="正方形/長方形 14"/>
          <p:cNvSpPr/>
          <p:nvPr/>
        </p:nvSpPr>
        <p:spPr>
          <a:xfrm>
            <a:off x="5900688" y="3573413"/>
            <a:ext cx="1152525" cy="8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DRAM</a:t>
            </a:r>
            <a:endParaRPr lang="ja-JP" altLang="en-US" dirty="0"/>
          </a:p>
        </p:txBody>
      </p:sp>
      <p:sp>
        <p:nvSpPr>
          <p:cNvPr id="16" name="正方形/長方形 15"/>
          <p:cNvSpPr/>
          <p:nvPr/>
        </p:nvSpPr>
        <p:spPr>
          <a:xfrm>
            <a:off x="5916563" y="4956126"/>
            <a:ext cx="1152525" cy="376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USB</a:t>
            </a:r>
            <a:endParaRPr lang="ja-JP" altLang="en-US" dirty="0"/>
          </a:p>
        </p:txBody>
      </p:sp>
      <p:sp>
        <p:nvSpPr>
          <p:cNvPr id="17" name="正方形/長方形 16"/>
          <p:cNvSpPr/>
          <p:nvPr/>
        </p:nvSpPr>
        <p:spPr>
          <a:xfrm>
            <a:off x="5916563" y="5373638"/>
            <a:ext cx="1152525" cy="37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Ether</a:t>
            </a:r>
            <a:endParaRPr lang="ja-JP" altLang="en-US" dirty="0"/>
          </a:p>
        </p:txBody>
      </p:sp>
      <p:sp>
        <p:nvSpPr>
          <p:cNvPr id="18" name="正方形/長方形 17"/>
          <p:cNvSpPr/>
          <p:nvPr/>
        </p:nvSpPr>
        <p:spPr>
          <a:xfrm>
            <a:off x="5916563" y="5789563"/>
            <a:ext cx="1319213" cy="376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Legacy I/O</a:t>
            </a:r>
            <a:endParaRPr lang="ja-JP" altLang="en-US" dirty="0"/>
          </a:p>
        </p:txBody>
      </p:sp>
      <p:sp>
        <p:nvSpPr>
          <p:cNvPr id="10257" name="テキスト ボックス 19"/>
          <p:cNvSpPr txBox="1">
            <a:spLocks noChangeArrowheads="1"/>
          </p:cNvSpPr>
          <p:nvPr/>
        </p:nvSpPr>
        <p:spPr bwMode="auto">
          <a:xfrm>
            <a:off x="1017538" y="5219651"/>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PCI/PCIexpress</a:t>
            </a:r>
            <a:endParaRPr lang="ja-JP" altLang="en-US"/>
          </a:p>
        </p:txBody>
      </p:sp>
      <p:sp>
        <p:nvSpPr>
          <p:cNvPr id="10259" name="テキスト ボックス 21"/>
          <p:cNvSpPr txBox="1">
            <a:spLocks noChangeArrowheads="1"/>
          </p:cNvSpPr>
          <p:nvPr/>
        </p:nvSpPr>
        <p:spPr bwMode="auto">
          <a:xfrm>
            <a:off x="4859288" y="3197176"/>
            <a:ext cx="263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Memory Controller HUB</a:t>
            </a:r>
            <a:endParaRPr lang="ja-JP" altLang="en-US"/>
          </a:p>
        </p:txBody>
      </p:sp>
      <p:sp>
        <p:nvSpPr>
          <p:cNvPr id="10260" name="テキスト ボックス 22"/>
          <p:cNvSpPr txBox="1">
            <a:spLocks noChangeArrowheads="1"/>
          </p:cNvSpPr>
          <p:nvPr/>
        </p:nvSpPr>
        <p:spPr bwMode="auto">
          <a:xfrm>
            <a:off x="5003751" y="4537026"/>
            <a:ext cx="210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I/O Controller HUB</a:t>
            </a:r>
            <a:endParaRPr lang="ja-JP" altLang="en-US"/>
          </a:p>
        </p:txBody>
      </p:sp>
      <p:sp>
        <p:nvSpPr>
          <p:cNvPr id="2" name="正方形/長方形 1">
            <a:extLst>
              <a:ext uri="{FF2B5EF4-FFF2-40B4-BE49-F238E27FC236}">
                <a16:creationId xmlns:a16="http://schemas.microsoft.com/office/drawing/2014/main" id="{84D2633F-CAC0-43DF-A6AB-7F04F4B76EB8}"/>
              </a:ext>
            </a:extLst>
          </p:cNvPr>
          <p:cNvSpPr/>
          <p:nvPr/>
        </p:nvSpPr>
        <p:spPr>
          <a:xfrm>
            <a:off x="1556733" y="1789628"/>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sp>
        <p:nvSpPr>
          <p:cNvPr id="22" name="正方形/長方形 21">
            <a:extLst>
              <a:ext uri="{FF2B5EF4-FFF2-40B4-BE49-F238E27FC236}">
                <a16:creationId xmlns:a16="http://schemas.microsoft.com/office/drawing/2014/main" id="{7793E9E6-9407-4C90-85DE-278D6117FCE9}"/>
              </a:ext>
            </a:extLst>
          </p:cNvPr>
          <p:cNvSpPr/>
          <p:nvPr/>
        </p:nvSpPr>
        <p:spPr>
          <a:xfrm>
            <a:off x="1340201" y="2031940"/>
            <a:ext cx="1368424" cy="397697"/>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L2</a:t>
            </a:r>
            <a:endParaRPr kumimoji="1" lang="ja-JP" altLang="en-US" dirty="0"/>
          </a:p>
        </p:txBody>
      </p:sp>
      <p:sp>
        <p:nvSpPr>
          <p:cNvPr id="23" name="正方形/長方形 22">
            <a:extLst>
              <a:ext uri="{FF2B5EF4-FFF2-40B4-BE49-F238E27FC236}">
                <a16:creationId xmlns:a16="http://schemas.microsoft.com/office/drawing/2014/main" id="{3739AD37-5A10-498B-99FB-58C77124AACA}"/>
              </a:ext>
            </a:extLst>
          </p:cNvPr>
          <p:cNvSpPr/>
          <p:nvPr/>
        </p:nvSpPr>
        <p:spPr>
          <a:xfrm>
            <a:off x="3222382" y="2582813"/>
            <a:ext cx="2089374" cy="504825"/>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L3</a:t>
            </a:r>
            <a:endParaRPr kumimoji="1" lang="ja-JP" altLang="en-US" dirty="0"/>
          </a:p>
        </p:txBody>
      </p:sp>
      <p:sp>
        <p:nvSpPr>
          <p:cNvPr id="24" name="円/楕円 3">
            <a:extLst>
              <a:ext uri="{FF2B5EF4-FFF2-40B4-BE49-F238E27FC236}">
                <a16:creationId xmlns:a16="http://schemas.microsoft.com/office/drawing/2014/main" id="{96517869-4384-45F3-9697-9D982C6F782A}"/>
              </a:ext>
            </a:extLst>
          </p:cNvPr>
          <p:cNvSpPr/>
          <p:nvPr/>
        </p:nvSpPr>
        <p:spPr>
          <a:xfrm>
            <a:off x="2808596" y="1052736"/>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CPU</a:t>
            </a:r>
            <a:endParaRPr lang="ja-JP" altLang="en-US" dirty="0"/>
          </a:p>
        </p:txBody>
      </p:sp>
      <p:sp>
        <p:nvSpPr>
          <p:cNvPr id="25" name="円/楕円 3">
            <a:extLst>
              <a:ext uri="{FF2B5EF4-FFF2-40B4-BE49-F238E27FC236}">
                <a16:creationId xmlns:a16="http://schemas.microsoft.com/office/drawing/2014/main" id="{AF0F76EF-E8FE-467E-BCD7-EB2DC7848CF4}"/>
              </a:ext>
            </a:extLst>
          </p:cNvPr>
          <p:cNvSpPr/>
          <p:nvPr/>
        </p:nvSpPr>
        <p:spPr>
          <a:xfrm>
            <a:off x="4429568" y="1052736"/>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CPU</a:t>
            </a:r>
            <a:endParaRPr lang="ja-JP" altLang="en-US" dirty="0"/>
          </a:p>
        </p:txBody>
      </p:sp>
      <p:sp>
        <p:nvSpPr>
          <p:cNvPr id="26" name="円/楕円 3">
            <a:extLst>
              <a:ext uri="{FF2B5EF4-FFF2-40B4-BE49-F238E27FC236}">
                <a16:creationId xmlns:a16="http://schemas.microsoft.com/office/drawing/2014/main" id="{215F75EC-8608-4864-AD58-2910ADF3824C}"/>
              </a:ext>
            </a:extLst>
          </p:cNvPr>
          <p:cNvSpPr/>
          <p:nvPr/>
        </p:nvSpPr>
        <p:spPr>
          <a:xfrm>
            <a:off x="6050540" y="1053108"/>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CPU</a:t>
            </a:r>
            <a:endParaRPr lang="ja-JP" altLang="en-US" dirty="0"/>
          </a:p>
        </p:txBody>
      </p:sp>
      <p:cxnSp>
        <p:nvCxnSpPr>
          <p:cNvPr id="9" name="直線コネクタ 8">
            <a:extLst>
              <a:ext uri="{FF2B5EF4-FFF2-40B4-BE49-F238E27FC236}">
                <a16:creationId xmlns:a16="http://schemas.microsoft.com/office/drawing/2014/main" id="{ED5BB9F5-8D29-474D-9BD0-2EDDD88DBCA1}"/>
              </a:ext>
            </a:extLst>
          </p:cNvPr>
          <p:cNvCxnSpPr/>
          <p:nvPr/>
        </p:nvCxnSpPr>
        <p:spPr>
          <a:xfrm>
            <a:off x="2067468" y="2527701"/>
            <a:ext cx="4862916" cy="51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F0CDDB4-2CA9-4CD2-A7CD-45598A1105D5}"/>
              </a:ext>
            </a:extLst>
          </p:cNvPr>
          <p:cNvCxnSpPr>
            <a:cxnSpLocks/>
          </p:cNvCxnSpPr>
          <p:nvPr/>
        </p:nvCxnSpPr>
        <p:spPr>
          <a:xfrm flipV="1">
            <a:off x="6868361" y="2422801"/>
            <a:ext cx="1" cy="12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6BCC32B-569F-443B-B977-8E9C3F7834F3}"/>
              </a:ext>
            </a:extLst>
          </p:cNvPr>
          <p:cNvCxnSpPr/>
          <p:nvPr/>
        </p:nvCxnSpPr>
        <p:spPr>
          <a:xfrm>
            <a:off x="2015505" y="1714724"/>
            <a:ext cx="0" cy="49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EE517EF-58C5-4AEF-AF56-555A3AD26654}"/>
              </a:ext>
            </a:extLst>
          </p:cNvPr>
          <p:cNvCxnSpPr/>
          <p:nvPr/>
        </p:nvCxnSpPr>
        <p:spPr>
          <a:xfrm>
            <a:off x="3636477" y="1700436"/>
            <a:ext cx="0" cy="956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0BEF224E-D2CC-4F49-A5CE-9B36D106033D}"/>
              </a:ext>
            </a:extLst>
          </p:cNvPr>
          <p:cNvCxnSpPr/>
          <p:nvPr/>
        </p:nvCxnSpPr>
        <p:spPr>
          <a:xfrm>
            <a:off x="5311756" y="2411496"/>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5" name="直線コネクタ 10244">
            <a:extLst>
              <a:ext uri="{FF2B5EF4-FFF2-40B4-BE49-F238E27FC236}">
                <a16:creationId xmlns:a16="http://schemas.microsoft.com/office/drawing/2014/main" id="{4E3D3FF2-C3D6-4478-B9EC-B2951AED8CBD}"/>
              </a:ext>
            </a:extLst>
          </p:cNvPr>
          <p:cNvCxnSpPr>
            <a:endCxn id="2" idx="0"/>
          </p:cNvCxnSpPr>
          <p:nvPr/>
        </p:nvCxnSpPr>
        <p:spPr>
          <a:xfrm flipH="1">
            <a:off x="2024413" y="1663516"/>
            <a:ext cx="1448" cy="126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F1A3ACBC-4872-4855-A8B8-0DA26ECA1DA1}"/>
              </a:ext>
            </a:extLst>
          </p:cNvPr>
          <p:cNvSpPr/>
          <p:nvPr/>
        </p:nvSpPr>
        <p:spPr>
          <a:xfrm>
            <a:off x="3168797" y="1789188"/>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sp>
        <p:nvSpPr>
          <p:cNvPr id="33" name="正方形/長方形 32">
            <a:extLst>
              <a:ext uri="{FF2B5EF4-FFF2-40B4-BE49-F238E27FC236}">
                <a16:creationId xmlns:a16="http://schemas.microsoft.com/office/drawing/2014/main" id="{01F0A21C-808A-4C02-8350-39A01775480F}"/>
              </a:ext>
            </a:extLst>
          </p:cNvPr>
          <p:cNvSpPr/>
          <p:nvPr/>
        </p:nvSpPr>
        <p:spPr>
          <a:xfrm>
            <a:off x="2952265" y="2031500"/>
            <a:ext cx="1368424" cy="397697"/>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L2</a:t>
            </a:r>
            <a:endParaRPr kumimoji="1" lang="ja-JP" altLang="en-US" dirty="0"/>
          </a:p>
        </p:txBody>
      </p:sp>
      <p:sp>
        <p:nvSpPr>
          <p:cNvPr id="35" name="正方形/長方形 34">
            <a:extLst>
              <a:ext uri="{FF2B5EF4-FFF2-40B4-BE49-F238E27FC236}">
                <a16:creationId xmlns:a16="http://schemas.microsoft.com/office/drawing/2014/main" id="{57600244-E22A-4572-8437-438EB08CE7F2}"/>
              </a:ext>
            </a:extLst>
          </p:cNvPr>
          <p:cNvSpPr/>
          <p:nvPr/>
        </p:nvSpPr>
        <p:spPr>
          <a:xfrm>
            <a:off x="4844076" y="1749867"/>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sp>
        <p:nvSpPr>
          <p:cNvPr id="36" name="正方形/長方形 35">
            <a:extLst>
              <a:ext uri="{FF2B5EF4-FFF2-40B4-BE49-F238E27FC236}">
                <a16:creationId xmlns:a16="http://schemas.microsoft.com/office/drawing/2014/main" id="{EF3508CC-AD81-4DF8-A468-7CC42448E7B6}"/>
              </a:ext>
            </a:extLst>
          </p:cNvPr>
          <p:cNvSpPr/>
          <p:nvPr/>
        </p:nvSpPr>
        <p:spPr>
          <a:xfrm>
            <a:off x="4627544" y="1992179"/>
            <a:ext cx="1368424" cy="397697"/>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L2</a:t>
            </a:r>
            <a:endParaRPr kumimoji="1" lang="ja-JP" altLang="en-US" dirty="0"/>
          </a:p>
        </p:txBody>
      </p:sp>
      <p:sp>
        <p:nvSpPr>
          <p:cNvPr id="37" name="正方形/長方形 36">
            <a:extLst>
              <a:ext uri="{FF2B5EF4-FFF2-40B4-BE49-F238E27FC236}">
                <a16:creationId xmlns:a16="http://schemas.microsoft.com/office/drawing/2014/main" id="{660898BD-D9D5-46B2-8CDF-385AFE9D9308}"/>
              </a:ext>
            </a:extLst>
          </p:cNvPr>
          <p:cNvSpPr/>
          <p:nvPr/>
        </p:nvSpPr>
        <p:spPr>
          <a:xfrm>
            <a:off x="6462704" y="1731064"/>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sp>
        <p:nvSpPr>
          <p:cNvPr id="38" name="正方形/長方形 37">
            <a:extLst>
              <a:ext uri="{FF2B5EF4-FFF2-40B4-BE49-F238E27FC236}">
                <a16:creationId xmlns:a16="http://schemas.microsoft.com/office/drawing/2014/main" id="{75738F85-4ABC-4C79-8B1E-0CE90DF19331}"/>
              </a:ext>
            </a:extLst>
          </p:cNvPr>
          <p:cNvSpPr/>
          <p:nvPr/>
        </p:nvSpPr>
        <p:spPr>
          <a:xfrm>
            <a:off x="6246172" y="1973376"/>
            <a:ext cx="1368424" cy="397697"/>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L2</a:t>
            </a:r>
            <a:endParaRPr kumimoji="1" lang="ja-JP" altLang="en-US" dirty="0"/>
          </a:p>
        </p:txBody>
      </p:sp>
      <p:cxnSp>
        <p:nvCxnSpPr>
          <p:cNvPr id="39" name="直線コネクタ 38">
            <a:extLst>
              <a:ext uri="{FF2B5EF4-FFF2-40B4-BE49-F238E27FC236}">
                <a16:creationId xmlns:a16="http://schemas.microsoft.com/office/drawing/2014/main" id="{528B6070-07EB-4E1D-BB52-7145FB9947D0}"/>
              </a:ext>
            </a:extLst>
          </p:cNvPr>
          <p:cNvCxnSpPr/>
          <p:nvPr/>
        </p:nvCxnSpPr>
        <p:spPr>
          <a:xfrm>
            <a:off x="3707904" y="2420888"/>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0E09656-A459-49F8-848B-FB5C0795ED80}"/>
              </a:ext>
            </a:extLst>
          </p:cNvPr>
          <p:cNvCxnSpPr/>
          <p:nvPr/>
        </p:nvCxnSpPr>
        <p:spPr>
          <a:xfrm>
            <a:off x="2104052" y="2430280"/>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タイトル 1">
            <a:extLst>
              <a:ext uri="{FF2B5EF4-FFF2-40B4-BE49-F238E27FC236}">
                <a16:creationId xmlns:a16="http://schemas.microsoft.com/office/drawing/2014/main" id="{5CB79411-FE2C-469E-88EF-3C9E09305E18}"/>
              </a:ext>
            </a:extLst>
          </p:cNvPr>
          <p:cNvSpPr txBox="1">
            <a:spLocks/>
          </p:cNvSpPr>
          <p:nvPr/>
        </p:nvSpPr>
        <p:spPr bwMode="auto">
          <a:xfrm>
            <a:off x="457200" y="86862"/>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3200" dirty="0"/>
              <a:t>プライベートキャッシュを持つ方法</a:t>
            </a:r>
          </a:p>
        </p:txBody>
      </p:sp>
      <p:sp>
        <p:nvSpPr>
          <p:cNvPr id="3" name="テキスト ボックス 2">
            <a:extLst>
              <a:ext uri="{FF2B5EF4-FFF2-40B4-BE49-F238E27FC236}">
                <a16:creationId xmlns:a16="http://schemas.microsoft.com/office/drawing/2014/main" id="{EB1CEA19-B502-447D-8C00-C857FBA6024C}"/>
              </a:ext>
            </a:extLst>
          </p:cNvPr>
          <p:cNvSpPr txBox="1"/>
          <p:nvPr/>
        </p:nvSpPr>
        <p:spPr>
          <a:xfrm>
            <a:off x="236617" y="2849565"/>
            <a:ext cx="3387466" cy="646331"/>
          </a:xfrm>
          <a:prstGeom prst="rect">
            <a:avLst/>
          </a:prstGeom>
          <a:noFill/>
        </p:spPr>
        <p:txBody>
          <a:bodyPr wrap="none" rtlCol="0">
            <a:spAutoFit/>
          </a:bodyPr>
          <a:lstStyle/>
          <a:p>
            <a:r>
              <a:rPr kumimoji="1" lang="ja-JP" altLang="en-US" dirty="0"/>
              <a:t>データの不一致問題</a:t>
            </a:r>
            <a:endParaRPr kumimoji="1" lang="en-US" altLang="ja-JP" dirty="0"/>
          </a:p>
          <a:p>
            <a:r>
              <a:rPr lang="ja-JP" altLang="en-US" dirty="0"/>
              <a:t>（</a:t>
            </a:r>
            <a:r>
              <a:rPr lang="en-US" altLang="ja-JP" dirty="0"/>
              <a:t>Coherence Problem</a:t>
            </a:r>
            <a:r>
              <a:rPr lang="ja-JP" altLang="en-US" dirty="0"/>
              <a:t>が起きる）</a:t>
            </a:r>
            <a:r>
              <a:rPr lang="en-US" altLang="ja-JP" dirty="0"/>
              <a:t> </a:t>
            </a:r>
            <a:endParaRPr kumimoji="1" lang="ja-JP" altLang="en-US" dirty="0"/>
          </a:p>
        </p:txBody>
      </p:sp>
      <p:sp>
        <p:nvSpPr>
          <p:cNvPr id="42" name="正方形/長方形 41">
            <a:extLst>
              <a:ext uri="{FF2B5EF4-FFF2-40B4-BE49-F238E27FC236}">
                <a16:creationId xmlns:a16="http://schemas.microsoft.com/office/drawing/2014/main" id="{AE43FA62-5D36-4427-926C-340089DBE509}"/>
              </a:ext>
            </a:extLst>
          </p:cNvPr>
          <p:cNvSpPr/>
          <p:nvPr/>
        </p:nvSpPr>
        <p:spPr>
          <a:xfrm>
            <a:off x="798365" y="982639"/>
            <a:ext cx="7128789" cy="14798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C080D253-DA7F-403F-99DE-27793FE7068F}"/>
              </a:ext>
            </a:extLst>
          </p:cNvPr>
          <p:cNvSpPr txBox="1"/>
          <p:nvPr/>
        </p:nvSpPr>
        <p:spPr>
          <a:xfrm>
            <a:off x="5764945" y="1710358"/>
            <a:ext cx="1728006" cy="369332"/>
          </a:xfrm>
          <a:prstGeom prst="rect">
            <a:avLst/>
          </a:prstGeom>
          <a:noFill/>
        </p:spPr>
        <p:txBody>
          <a:bodyPr wrap="square" rtlCol="0">
            <a:spAutoFit/>
          </a:bodyPr>
          <a:lstStyle/>
          <a:p>
            <a:r>
              <a:rPr kumimoji="1" lang="ja-JP" altLang="en-US" dirty="0"/>
              <a:t>チップ</a:t>
            </a:r>
          </a:p>
        </p:txBody>
      </p:sp>
      <p:pic>
        <p:nvPicPr>
          <p:cNvPr id="19" name="オーディオ 18">
            <a:hlinkClick r:id="" action="ppaction://media"/>
            <a:extLst>
              <a:ext uri="{FF2B5EF4-FFF2-40B4-BE49-F238E27FC236}">
                <a16:creationId xmlns:a16="http://schemas.microsoft.com/office/drawing/2014/main" id="{14C8017E-8A67-4C8A-9A6D-F90CA1AC23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61598293"/>
      </p:ext>
    </p:extLst>
  </p:cSld>
  <p:clrMapOvr>
    <a:masterClrMapping/>
  </p:clrMapOvr>
  <mc:AlternateContent xmlns:mc="http://schemas.openxmlformats.org/markup-compatibility/2006" xmlns:p14="http://schemas.microsoft.com/office/powerpoint/2010/main">
    <mc:Choice Requires="p14">
      <p:transition spd="slow" p14:dur="2000" advTm="27439"/>
    </mc:Choice>
    <mc:Fallback xmlns="">
      <p:transition spd="slow" advTm="27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312" x="8888413" y="2754313"/>
          <p14:tracePt t="319" x="8678863" y="2708275"/>
          <p14:tracePt t="327" x="8523288" y="2625725"/>
          <p14:tracePt t="337" x="8378825" y="2571750"/>
          <p14:tracePt t="342" x="8186738" y="2508250"/>
          <p14:tracePt t="353" x="8040688" y="2481263"/>
          <p14:tracePt t="358" x="7904163" y="2435225"/>
          <p14:tracePt t="369" x="7821613" y="2379663"/>
          <p14:tracePt t="374" x="7758113" y="2343150"/>
          <p14:tracePt t="385" x="7731125" y="2306638"/>
          <p14:tracePt t="390" x="7694613" y="2279650"/>
          <p14:tracePt t="398" x="7694613" y="2262188"/>
          <p14:tracePt t="406" x="7694613" y="2252663"/>
          <p14:tracePt t="414" x="7694613" y="2233613"/>
          <p14:tracePt t="422" x="7685088" y="2216150"/>
          <p14:tracePt t="430" x="7675563" y="2206625"/>
          <p14:tracePt t="438" x="7667625" y="2197100"/>
          <p14:tracePt t="446" x="7658100" y="2189163"/>
          <p14:tracePt t="470" x="7631113" y="2189163"/>
          <p14:tracePt t="478" x="7567613" y="2152650"/>
          <p14:tracePt t="487" x="7531100" y="2152650"/>
          <p14:tracePt t="494" x="7466013" y="2116138"/>
          <p14:tracePt t="502" x="7421563" y="2089150"/>
          <p14:tracePt t="510" x="7375525" y="2052638"/>
          <p14:tracePt t="519" x="7329488" y="2024063"/>
          <p14:tracePt t="526" x="7292975" y="1987550"/>
          <p14:tracePt t="535" x="7229475" y="1951038"/>
          <p14:tracePt t="542" x="7229475" y="1943100"/>
          <p14:tracePt t="551" x="7212013" y="1914525"/>
          <p14:tracePt t="558" x="7212013" y="1897063"/>
          <p14:tracePt t="568" x="7202488" y="1878013"/>
          <p14:tracePt t="574" x="7192963" y="1860550"/>
          <p14:tracePt t="584" x="7192963" y="1851025"/>
          <p14:tracePt t="590" x="7183438" y="1841500"/>
          <p14:tracePt t="606" x="7175500" y="1841500"/>
          <p14:tracePt t="614" x="7175500" y="1833563"/>
          <p14:tracePt t="622" x="7175500" y="1814513"/>
          <p14:tracePt t="630" x="7165975" y="1804988"/>
          <p14:tracePt t="638" x="7156450" y="1797050"/>
          <p14:tracePt t="646" x="7146925" y="1787525"/>
          <p14:tracePt t="654" x="7138988" y="1768475"/>
          <p14:tracePt t="671" x="7129463" y="1741488"/>
          <p14:tracePt t="678" x="7129463" y="1724025"/>
          <p14:tracePt t="687" x="7119938" y="1668463"/>
          <p14:tracePt t="694" x="7119938" y="1651000"/>
          <p14:tracePt t="702" x="7119938" y="1631950"/>
          <p14:tracePt t="710" x="7102475" y="1595438"/>
          <p14:tracePt t="719" x="7102475" y="1577975"/>
          <p14:tracePt t="726" x="7102475" y="1541463"/>
          <p14:tracePt t="734" x="7092950" y="1522413"/>
          <p14:tracePt t="742" x="7092950" y="1504950"/>
          <p14:tracePt t="751" x="7092950" y="1495425"/>
          <p14:tracePt t="758" x="7092950" y="1477963"/>
          <p14:tracePt t="769" x="7092950" y="1458913"/>
          <p14:tracePt t="790" x="7092950" y="1449388"/>
          <p14:tracePt t="798" x="7092950" y="1441450"/>
          <p14:tracePt t="975" x="7092950" y="1449388"/>
          <p14:tracePt t="983" x="7092950" y="1495425"/>
          <p14:tracePt t="991" x="7092950" y="1531938"/>
          <p14:tracePt t="999" x="7092950" y="1550988"/>
          <p14:tracePt t="1006" x="7083425" y="1568450"/>
          <p14:tracePt t="1015" x="7065963" y="1595438"/>
          <p14:tracePt t="1022" x="7056438" y="1595438"/>
          <p14:tracePt t="1030" x="7056438" y="1604963"/>
          <p14:tracePt t="1038" x="7046913" y="1624013"/>
          <p14:tracePt t="1159" x="7046913" y="1631950"/>
          <p14:tracePt t="1167" x="7046913" y="1641475"/>
          <p14:tracePt t="1175" x="7046913" y="1651000"/>
          <p14:tracePt t="1199" x="7037388" y="1677988"/>
          <p14:tracePt t="1206" x="7029450" y="1677988"/>
          <p14:tracePt t="1238" x="7019925" y="1687513"/>
          <p14:tracePt t="1246" x="7010400" y="1697038"/>
          <p14:tracePt t="1254" x="7010400" y="1704975"/>
          <p14:tracePt t="1262" x="7010400" y="1714500"/>
          <p14:tracePt t="1270" x="7000875" y="1731963"/>
          <p14:tracePt t="1286" x="6992938" y="1751013"/>
          <p14:tracePt t="1294" x="6992938" y="1760538"/>
          <p14:tracePt t="1318" x="6983413" y="1778000"/>
          <p14:tracePt t="1863" x="6983413" y="1787525"/>
          <p14:tracePt t="1959" x="6983413" y="1797050"/>
          <p14:tracePt t="1967" x="6983413" y="1814513"/>
          <p14:tracePt t="1975" x="6983413" y="1841500"/>
          <p14:tracePt t="1983" x="7010400" y="1878013"/>
          <p14:tracePt t="1990" x="7019925" y="1897063"/>
          <p14:tracePt t="1999" x="7019925" y="1914525"/>
          <p14:tracePt t="2007" x="7029450" y="1943100"/>
          <p14:tracePt t="2015" x="7037388" y="1960563"/>
          <p14:tracePt t="2022" x="7056438" y="1987550"/>
          <p14:tracePt t="2030" x="7083425" y="2006600"/>
          <p14:tracePt t="2038" x="7092950" y="2043113"/>
          <p14:tracePt t="2046" x="7092950" y="2052638"/>
          <p14:tracePt t="2054" x="7110413" y="2079625"/>
          <p14:tracePt t="2102" x="7110413" y="2089150"/>
          <p14:tracePt t="2111" x="7110413" y="2097088"/>
          <p14:tracePt t="2118" x="7110413" y="2125663"/>
          <p14:tracePt t="2127" x="7110413" y="2133600"/>
          <p14:tracePt t="2143" x="7102475" y="2143125"/>
          <p14:tracePt t="2159" x="7073900" y="2152650"/>
          <p14:tracePt t="2170" x="7056438" y="2160588"/>
          <p14:tracePt t="2175" x="7046913" y="2170113"/>
          <p14:tracePt t="2186" x="7037388" y="2170113"/>
          <p14:tracePt t="2190" x="7029450" y="2170113"/>
          <p14:tracePt t="2287" x="7019925" y="2170113"/>
          <p14:tracePt t="2447" x="6992938" y="2160588"/>
          <p14:tracePt t="2455" x="6910388" y="2160588"/>
          <p14:tracePt t="2463" x="6800850" y="2160588"/>
          <p14:tracePt t="2471" x="6654800" y="2160588"/>
          <p14:tracePt t="2479" x="6545263" y="2160588"/>
          <p14:tracePt t="2486" x="6399213" y="2097088"/>
          <p14:tracePt t="2495" x="6281738" y="2089150"/>
          <p14:tracePt t="2503" x="6135688" y="2024063"/>
          <p14:tracePt t="2510" x="6016625" y="1997075"/>
          <p14:tracePt t="2520" x="5889625" y="1951038"/>
          <p14:tracePt t="2527" x="5761038" y="1924050"/>
          <p14:tracePt t="2536" x="5680075" y="1878013"/>
          <p14:tracePt t="2542" x="5616575" y="1870075"/>
          <p14:tracePt t="2553" x="5524500" y="1870075"/>
          <p14:tracePt t="2558" x="5507038" y="1860550"/>
          <p14:tracePt t="2570" x="5497513" y="1851025"/>
          <p14:tracePt t="2775" x="5497513" y="1833563"/>
          <p14:tracePt t="2791" x="5497513" y="1814513"/>
          <p14:tracePt t="2807" x="5497513" y="1797050"/>
          <p14:tracePt t="2813" x="5497513" y="1787525"/>
          <p14:tracePt t="2821" x="5497513" y="1768475"/>
          <p14:tracePt t="2837" x="5497513" y="1760538"/>
          <p14:tracePt t="2959" x="5497513" y="1768475"/>
          <p14:tracePt t="2966" x="5497513" y="1797050"/>
          <p14:tracePt t="2973" x="5497513" y="1841500"/>
          <p14:tracePt t="2982" x="5497513" y="1870075"/>
          <p14:tracePt t="2989" x="5497513" y="1897063"/>
          <p14:tracePt t="2997" x="5497513" y="1914525"/>
          <p14:tracePt t="3005" x="5497513" y="1960563"/>
          <p14:tracePt t="3013" x="5497513" y="1987550"/>
          <p14:tracePt t="3021" x="5497513" y="2006600"/>
          <p14:tracePt t="3029" x="5497513" y="2033588"/>
          <p14:tracePt t="3037" x="5497513" y="2052638"/>
          <p14:tracePt t="3045" x="5497513" y="2079625"/>
          <p14:tracePt t="3054" x="5497513" y="2089150"/>
          <p14:tracePt t="3062" x="5497513" y="2097088"/>
          <p14:tracePt t="3070" x="5497513" y="2106613"/>
          <p14:tracePt t="3078" x="5497513" y="2116138"/>
          <p14:tracePt t="3110" x="5497513" y="2125663"/>
          <p14:tracePt t="3391" x="5451475" y="2160588"/>
          <p14:tracePt t="3397" x="5397500" y="2179638"/>
          <p14:tracePt t="3405" x="5314950" y="2206625"/>
          <p14:tracePt t="3413" x="5232400" y="2252663"/>
          <p14:tracePt t="3421" x="5178425" y="2262188"/>
          <p14:tracePt t="3429" x="5086350" y="2262188"/>
          <p14:tracePt t="3438" x="5022850" y="2262188"/>
          <p14:tracePt t="3446" x="4986338" y="2262188"/>
          <p14:tracePt t="3454" x="4968875" y="2262188"/>
          <p14:tracePt t="3462" x="4959350" y="2262188"/>
          <p14:tracePt t="3470" x="4941888" y="2262188"/>
          <p14:tracePt t="3494" x="4941888" y="2252663"/>
          <p14:tracePt t="3502" x="4941888" y="2243138"/>
          <p14:tracePt t="3518" x="4941888" y="2225675"/>
          <p14:tracePt t="3535" x="4941888" y="2216150"/>
          <p14:tracePt t="3542" x="4941888" y="2206625"/>
          <p14:tracePt t="3551" x="4941888" y="2189163"/>
          <p14:tracePt t="3558" x="4895850" y="2170113"/>
          <p14:tracePt t="3568" x="4832350" y="2152650"/>
          <p14:tracePt t="3574" x="4767263" y="2116138"/>
          <p14:tracePt t="3584" x="4713288" y="2106613"/>
          <p14:tracePt t="3590" x="4649788" y="2097088"/>
          <p14:tracePt t="3598" x="4586288" y="2052638"/>
          <p14:tracePt t="3606" x="4557713" y="2033588"/>
          <p14:tracePt t="3614" x="4494213" y="1987550"/>
          <p14:tracePt t="3622" x="4476750" y="1987550"/>
          <p14:tracePt t="3630" x="4457700" y="1970088"/>
          <p14:tracePt t="3638" x="4448175" y="1951038"/>
          <p14:tracePt t="3646" x="4440238" y="1943100"/>
          <p14:tracePt t="3654" x="4421188" y="1924050"/>
          <p14:tracePt t="3662" x="4394200" y="1906588"/>
          <p14:tracePt t="3670" x="4376738" y="1897063"/>
          <p14:tracePt t="3678" x="4367213" y="1887538"/>
          <p14:tracePt t="3687" x="4330700" y="1860550"/>
          <p14:tracePt t="3694" x="4311650" y="1851025"/>
          <p14:tracePt t="3702" x="4284663" y="1851025"/>
          <p14:tracePt t="3710" x="4267200" y="1851025"/>
          <p14:tracePt t="3718" x="4230688" y="1833563"/>
          <p14:tracePt t="3726" x="4221163" y="1833563"/>
          <p14:tracePt t="3917" x="4211638" y="1833563"/>
          <p14:tracePt t="3934" x="4194175" y="1860550"/>
          <p14:tracePt t="3942" x="4184650" y="1878013"/>
          <p14:tracePt t="3950" x="4184650" y="1887538"/>
          <p14:tracePt t="3958" x="4175125" y="1943100"/>
          <p14:tracePt t="3969" x="4165600" y="1960563"/>
          <p14:tracePt t="3974" x="4138613" y="1987550"/>
          <p14:tracePt t="3985" x="4121150" y="2033588"/>
          <p14:tracePt t="3991" x="4111625" y="2060575"/>
          <p14:tracePt t="3999" x="4094163" y="2106613"/>
          <p14:tracePt t="4007" x="4094163" y="2116138"/>
          <p14:tracePt t="4014" x="4084638" y="2133600"/>
          <p14:tracePt t="4030" x="4084638" y="2143125"/>
          <p14:tracePt t="4038" x="4075113" y="2152650"/>
          <p14:tracePt t="4111" x="4075113" y="2160588"/>
          <p14:tracePt t="4119" x="4065588" y="2179638"/>
          <p14:tracePt t="4127" x="4057650" y="2189163"/>
          <p14:tracePt t="4136" x="4048125" y="2197100"/>
          <p14:tracePt t="4159" x="4038600" y="2197100"/>
          <p14:tracePt t="4311" x="4029075" y="2197100"/>
          <p14:tracePt t="4343" x="4029075" y="2189163"/>
          <p14:tracePt t="4351" x="4029075" y="2179638"/>
          <p14:tracePt t="4360" x="3984625" y="2160588"/>
          <p14:tracePt t="4371" x="3865563" y="2116138"/>
          <p14:tracePt t="4374" x="3775075" y="2089150"/>
          <p14:tracePt t="4386" x="3636963" y="2043113"/>
          <p14:tracePt t="4391" x="3490913" y="2016125"/>
          <p14:tracePt t="4398" x="3346450" y="1987550"/>
          <p14:tracePt t="4406" x="3190875" y="1943100"/>
          <p14:tracePt t="4414" x="3081338" y="1897063"/>
          <p14:tracePt t="4422" x="2998788" y="1887538"/>
          <p14:tracePt t="4430" x="2944813" y="1870075"/>
          <p14:tracePt t="4438" x="2881313" y="1833563"/>
          <p14:tracePt t="4446" x="2862263" y="1833563"/>
          <p14:tracePt t="4462" x="2852738" y="1824038"/>
          <p14:tracePt t="4486" x="2844800" y="1824038"/>
          <p14:tracePt t="4494" x="2835275" y="1824038"/>
          <p14:tracePt t="4502" x="2825750" y="1824038"/>
          <p14:tracePt t="4510" x="2808288" y="1824038"/>
          <p14:tracePt t="4518" x="2771775" y="1824038"/>
          <p14:tracePt t="4526" x="2735263" y="1824038"/>
          <p14:tracePt t="4535" x="2689225" y="1824038"/>
          <p14:tracePt t="4542" x="2635250" y="1824038"/>
          <p14:tracePt t="4551" x="2598738" y="1824038"/>
          <p14:tracePt t="4558" x="2579688" y="1824038"/>
          <p14:tracePt t="4567" x="2525713" y="1824038"/>
          <p14:tracePt t="4574" x="2489200" y="1824038"/>
          <p14:tracePt t="4584" x="2443163" y="1824038"/>
          <p14:tracePt t="4590" x="2416175" y="1824038"/>
          <p14:tracePt t="4598" x="2389188" y="1824038"/>
          <p14:tracePt t="4606" x="2343150" y="1824038"/>
          <p14:tracePt t="4614" x="2316163" y="1824038"/>
          <p14:tracePt t="4622" x="2297113" y="1814513"/>
          <p14:tracePt t="4630" x="2279650" y="1797050"/>
          <p14:tracePt t="4638" x="2270125" y="1797050"/>
          <p14:tracePt t="4646" x="2251075" y="1797050"/>
          <p14:tracePt t="4654" x="2243138" y="1787525"/>
          <p14:tracePt t="4687" x="2233613" y="1787525"/>
          <p14:tracePt t="4703" x="2214563" y="1787525"/>
          <p14:tracePt t="4711" x="2187575" y="1787525"/>
          <p14:tracePt t="4720" x="2151063" y="1787525"/>
          <p14:tracePt t="4727" x="2133600" y="1787525"/>
          <p14:tracePt t="4736" x="2097088" y="1787525"/>
          <p14:tracePt t="4743" x="2070100" y="1787525"/>
          <p14:tracePt t="4753" x="2051050" y="1787525"/>
          <p14:tracePt t="4759" x="2014538" y="1778000"/>
          <p14:tracePt t="4770" x="2014538" y="1768475"/>
          <p14:tracePt t="4975" x="2005013" y="1768475"/>
          <p14:tracePt t="4982" x="2005013" y="1778000"/>
          <p14:tracePt t="4989" x="2005013" y="1797050"/>
          <p14:tracePt t="4997" x="2005013" y="1833563"/>
          <p14:tracePt t="5005" x="1997075" y="1851025"/>
          <p14:tracePt t="5013" x="1997075" y="1897063"/>
          <p14:tracePt t="5022" x="1997075" y="1951038"/>
          <p14:tracePt t="5030" x="1997075" y="2006600"/>
          <p14:tracePt t="5038" x="1997075" y="2052638"/>
          <p14:tracePt t="5047" x="1997075" y="2060575"/>
          <p14:tracePt t="5054" x="1997075" y="2106613"/>
          <p14:tracePt t="5062" x="1997075" y="2133600"/>
          <p14:tracePt t="5070" x="1997075" y="2152650"/>
          <p14:tracePt t="5087" x="1997075" y="2160588"/>
          <p14:tracePt t="5183" x="1997075" y="2179638"/>
          <p14:tracePt t="5359" x="1997075" y="2160588"/>
          <p14:tracePt t="5375" x="1997075" y="2152650"/>
          <p14:tracePt t="5382" x="1997075" y="2143125"/>
          <p14:tracePt t="5389" x="1978025" y="2133600"/>
          <p14:tracePt t="5397" x="1968500" y="2133600"/>
          <p14:tracePt t="5405" x="1951038" y="2133600"/>
          <p14:tracePt t="5413" x="1931988" y="2133600"/>
          <p14:tracePt t="5430" x="1924050" y="2133600"/>
          <p14:tracePt t="5774" x="1924050" y="2125663"/>
          <p14:tracePt t="5790" x="1924050" y="2116138"/>
          <p14:tracePt t="5806" x="1924050" y="2106613"/>
          <p14:tracePt t="5829" x="1924050" y="2097088"/>
          <p14:tracePt t="5935" x="1924050" y="2079625"/>
          <p14:tracePt t="5951" x="1924050" y="2070100"/>
          <p14:tracePt t="5967" x="1941513" y="2070100"/>
          <p14:tracePt t="6143" x="1978025" y="2097088"/>
          <p14:tracePt t="6150" x="2014538" y="2097088"/>
          <p14:tracePt t="6159" x="2087563" y="2116138"/>
          <p14:tracePt t="6169" x="2143125" y="2116138"/>
          <p14:tracePt t="6175" x="2206625" y="2133600"/>
          <p14:tracePt t="6185" x="2279650" y="2143125"/>
          <p14:tracePt t="6191" x="2324100" y="2152650"/>
          <p14:tracePt t="6201" x="2343150" y="2170113"/>
          <p14:tracePt t="6206" x="2360613" y="2189163"/>
          <p14:tracePt t="6215" x="2370138" y="2197100"/>
          <p14:tracePt t="6224" x="2370138" y="2216150"/>
          <p14:tracePt t="6231" x="2379663" y="2225675"/>
          <p14:tracePt t="6240" x="2379663" y="2233613"/>
          <p14:tracePt t="6247" x="2379663" y="2252663"/>
          <p14:tracePt t="6263" x="2379663" y="2262188"/>
          <p14:tracePt t="6279" x="2379663" y="2270125"/>
          <p14:tracePt t="6295" x="2379663" y="2289175"/>
          <p14:tracePt t="6311" x="2379663" y="2298700"/>
          <p14:tracePt t="6327" x="2379663" y="2306638"/>
          <p14:tracePt t="6336" x="2379663" y="2316163"/>
          <p14:tracePt t="6343" x="2389188" y="2316163"/>
          <p14:tracePt t="6353" x="2397125" y="2316163"/>
          <p14:tracePt t="6370" x="2406650" y="2316163"/>
          <p14:tracePt t="6615" x="2416175" y="2325688"/>
          <p14:tracePt t="6622" x="2416175" y="2335213"/>
          <p14:tracePt t="6655" x="2425700" y="2352675"/>
          <p14:tracePt t="6693" x="2425700" y="2371725"/>
          <p14:tracePt t="6783" x="2425700" y="2379663"/>
          <p14:tracePt t="6815" x="2425700" y="2389188"/>
          <p14:tracePt t="6823" x="2406650" y="2398713"/>
          <p14:tracePt t="6831" x="2397125" y="2398713"/>
          <p14:tracePt t="6839" x="2370138" y="2398713"/>
          <p14:tracePt t="6847" x="2352675" y="2398713"/>
          <p14:tracePt t="6871" x="2333625" y="2398713"/>
          <p14:tracePt t="6890" x="2324100" y="2398713"/>
          <p14:tracePt t="6910" x="2316163" y="2398713"/>
          <p14:tracePt t="6918" x="2297113" y="2398713"/>
          <p14:tracePt t="6927" x="2279650" y="2398713"/>
          <p14:tracePt t="6933" x="2260600" y="2398713"/>
          <p14:tracePt t="6941" x="2243138" y="2398713"/>
          <p14:tracePt t="6950" x="2214563" y="2398713"/>
          <p14:tracePt t="6957" x="2187575" y="2398713"/>
          <p14:tracePt t="6965" x="2170113" y="2398713"/>
          <p14:tracePt t="6973" x="2143125" y="2398713"/>
          <p14:tracePt t="6983" x="2133600" y="2398713"/>
          <p14:tracePt t="6990" x="2124075" y="2398713"/>
          <p14:tracePt t="6998" x="2106613" y="2398713"/>
          <p14:tracePt t="7031" x="2097088" y="2398713"/>
          <p14:tracePt t="7055" x="2087563" y="2389188"/>
          <p14:tracePt t="7071" x="2078038" y="2379663"/>
          <p14:tracePt t="7079" x="2070100" y="2371725"/>
          <p14:tracePt t="7086" x="2060575" y="2362200"/>
          <p14:tracePt t="7102" x="2033588" y="2343150"/>
          <p14:tracePt t="7111" x="2014538" y="2335213"/>
          <p14:tracePt t="7119" x="1997075" y="2325688"/>
          <p14:tracePt t="7126" x="1978025" y="2325688"/>
          <p14:tracePt t="7135" x="1960563" y="2316163"/>
          <p14:tracePt t="7142" x="1951038" y="2306638"/>
          <p14:tracePt t="7175" x="1941513" y="2289175"/>
          <p14:tracePt t="7199" x="1931988" y="2279650"/>
          <p14:tracePt t="7239" x="1931988" y="2270125"/>
          <p14:tracePt t="7343" x="1931988" y="2279650"/>
          <p14:tracePt t="7365" x="1951038" y="2279650"/>
          <p14:tracePt t="7374" x="1960563" y="2279650"/>
          <p14:tracePt t="7390" x="1968500" y="2279650"/>
          <p14:tracePt t="7399" x="1978025" y="2279650"/>
          <p14:tracePt t="7407" x="2005013" y="2279650"/>
          <p14:tracePt t="7415" x="2014538" y="2279650"/>
          <p14:tracePt t="7431" x="2041525" y="2279650"/>
          <p14:tracePt t="7439" x="2051050" y="2279650"/>
          <p14:tracePt t="7447" x="2060575" y="2279650"/>
          <p14:tracePt t="7455" x="2078038" y="2279650"/>
          <p14:tracePt t="7463" x="2087563" y="2279650"/>
          <p14:tracePt t="7479" x="2097088" y="2279650"/>
          <p14:tracePt t="7487" x="2114550" y="2279650"/>
          <p14:tracePt t="7495" x="2143125" y="2262188"/>
          <p14:tracePt t="7502" x="2143125" y="2252663"/>
          <p14:tracePt t="7511" x="2143125" y="2225675"/>
          <p14:tracePt t="7527" x="2151063" y="2206625"/>
          <p14:tracePt t="7783" x="2151063" y="2197100"/>
          <p14:tracePt t="7799" x="2151063" y="2179638"/>
          <p14:tracePt t="7813" x="2151063" y="2170113"/>
          <p14:tracePt t="7862" x="2151063" y="2160588"/>
          <p14:tracePt t="7871" x="2143125" y="2152650"/>
          <p14:tracePt t="7877" x="2087563" y="2152650"/>
          <p14:tracePt t="7885" x="2041525" y="2152650"/>
          <p14:tracePt t="7893" x="2014538" y="2152650"/>
          <p14:tracePt t="7902" x="1968500" y="2152650"/>
          <p14:tracePt t="7909" x="1931988" y="2152650"/>
          <p14:tracePt t="7917" x="1924050" y="2152650"/>
          <p14:tracePt t="7925" x="1914525" y="2152650"/>
          <p14:tracePt t="8022" x="1905000" y="2152650"/>
          <p14:tracePt t="8030" x="1895475" y="2133600"/>
          <p14:tracePt t="8038" x="1895475" y="2125663"/>
          <p14:tracePt t="8046" x="1887538" y="2116138"/>
          <p14:tracePt t="8054" x="1878013" y="2097088"/>
          <p14:tracePt t="8062" x="1878013" y="2079625"/>
          <p14:tracePt t="8070" x="1878013" y="2052638"/>
          <p14:tracePt t="8079" x="1878013" y="2033588"/>
          <p14:tracePt t="8087" x="1878013" y="2006600"/>
          <p14:tracePt t="8094" x="1868488" y="1987550"/>
          <p14:tracePt t="8103" x="1868488" y="1960563"/>
          <p14:tracePt t="8110" x="1868488" y="1943100"/>
          <p14:tracePt t="8118" x="1868488" y="1933575"/>
          <p14:tracePt t="8126" x="1868488" y="1897063"/>
          <p14:tracePt t="8135" x="1868488" y="1887538"/>
          <p14:tracePt t="8142" x="1868488" y="1870075"/>
          <p14:tracePt t="8151" x="1868488" y="1860550"/>
          <p14:tracePt t="8167" x="1868488" y="1851025"/>
          <p14:tracePt t="8174" x="1868488" y="1833563"/>
          <p14:tracePt t="8184" x="1868488" y="1814513"/>
          <p14:tracePt t="8190" x="1868488" y="1797050"/>
          <p14:tracePt t="8200" x="1868488" y="1768475"/>
          <p14:tracePt t="8206" x="1868488" y="1714500"/>
          <p14:tracePt t="8214" x="1868488" y="1687513"/>
          <p14:tracePt t="8222" x="1868488" y="1651000"/>
          <p14:tracePt t="8230" x="1868488" y="1624013"/>
          <p14:tracePt t="8238" x="1887538" y="1577975"/>
          <p14:tracePt t="8246" x="1895475" y="1558925"/>
          <p14:tracePt t="8254" x="1895475" y="1550988"/>
          <p14:tracePt t="8262" x="1895475" y="1531938"/>
          <p14:tracePt t="8270" x="1905000" y="1514475"/>
          <p14:tracePt t="8278" x="1914525" y="1485900"/>
          <p14:tracePt t="8286" x="1931988" y="1468438"/>
          <p14:tracePt t="8303" x="1941513" y="1468438"/>
          <p14:tracePt t="8310" x="1960563" y="1458913"/>
          <p14:tracePt t="8319" x="1960563" y="1449388"/>
          <p14:tracePt t="8326" x="1968500" y="1441450"/>
          <p14:tracePt t="8334" x="1987550" y="1431925"/>
          <p14:tracePt t="8342" x="1997075" y="1431925"/>
          <p14:tracePt t="8350" x="2014538" y="1422400"/>
          <p14:tracePt t="8367" x="2024063" y="1422400"/>
          <p14:tracePt t="8374" x="2051050" y="1412875"/>
          <p14:tracePt t="8384" x="2060575" y="1404938"/>
          <p14:tracePt t="8390" x="2070100" y="1395413"/>
          <p14:tracePt t="8455" x="2078038" y="1385888"/>
          <p14:tracePt t="8575" x="2087563" y="1385888"/>
          <p14:tracePt t="8597" x="2087563" y="1395413"/>
          <p14:tracePt t="8605" x="2087563" y="1404938"/>
          <p14:tracePt t="8613" x="2097088" y="1412875"/>
          <p14:tracePt t="8622" x="2151063" y="1431925"/>
          <p14:tracePt t="8630" x="2306638" y="1449388"/>
          <p14:tracePt t="8638" x="2470150" y="1458913"/>
          <p14:tracePt t="8646" x="2689225" y="1458913"/>
          <p14:tracePt t="8654" x="2871788" y="1458913"/>
          <p14:tracePt t="8662" x="3035300" y="1458913"/>
          <p14:tracePt t="8670" x="3227388" y="1477963"/>
          <p14:tracePt t="8678" x="3419475" y="1504950"/>
          <p14:tracePt t="8686" x="3582988" y="1522413"/>
          <p14:tracePt t="8694" x="3709988" y="1595438"/>
          <p14:tracePt t="8702" x="3810000" y="1614488"/>
          <p14:tracePt t="8710" x="3838575" y="1624013"/>
          <p14:tracePt t="8718" x="3883025" y="1641475"/>
          <p14:tracePt t="8726" x="3911600" y="1641475"/>
          <p14:tracePt t="8734" x="3919538" y="1651000"/>
          <p14:tracePt t="8742" x="3929063" y="1660525"/>
          <p14:tracePt t="8893" x="3938588" y="1668463"/>
          <p14:tracePt t="8991" x="3919538" y="1668463"/>
          <p14:tracePt t="8999" x="3902075" y="1668463"/>
          <p14:tracePt t="9007" x="3856038" y="1668463"/>
          <p14:tracePt t="9015" x="3819525" y="1668463"/>
          <p14:tracePt t="9022" x="3810000" y="1668463"/>
          <p14:tracePt t="9031" x="3802063" y="1668463"/>
          <p14:tracePt t="9037" x="3783013" y="1668463"/>
          <p14:tracePt t="9127" x="3775075" y="1668463"/>
          <p14:tracePt t="9143" x="3746500" y="1668463"/>
          <p14:tracePt t="9150" x="3738563" y="1668463"/>
          <p14:tracePt t="9158" x="3729038" y="1677988"/>
          <p14:tracePt t="9168" x="3719513" y="1687513"/>
          <p14:tracePt t="9175" x="3692525" y="1697038"/>
          <p14:tracePt t="9191" x="3692525" y="1714500"/>
          <p14:tracePt t="9207" x="3683000" y="1724025"/>
          <p14:tracePt t="9215" x="3673475" y="1731963"/>
          <p14:tracePt t="9232" x="3673475" y="1741488"/>
          <p14:tracePt t="9238" x="3673475" y="1760538"/>
          <p14:tracePt t="9247" x="3673475" y="1778000"/>
          <p14:tracePt t="9255" x="3673475" y="1804988"/>
          <p14:tracePt t="9262" x="3673475" y="1824038"/>
          <p14:tracePt t="9270" x="3656013" y="1860550"/>
          <p14:tracePt t="9279" x="3646488" y="1878013"/>
          <p14:tracePt t="9288" x="3646488" y="1897063"/>
          <p14:tracePt t="9295" x="3636963" y="1914525"/>
          <p14:tracePt t="9302" x="3636963" y="1951038"/>
          <p14:tracePt t="9311" x="3636963" y="1979613"/>
          <p14:tracePt t="9318" x="3636963" y="1997075"/>
          <p14:tracePt t="9327" x="3636963" y="2006600"/>
          <p14:tracePt t="9359" x="3636963" y="2033588"/>
          <p14:tracePt t="9366" x="3636963" y="2043113"/>
          <p14:tracePt t="9383" x="3636963" y="2052638"/>
          <p14:tracePt t="9391" x="3636963" y="2060575"/>
          <p14:tracePt t="9402" x="3636963" y="2079625"/>
          <p14:tracePt t="9623" x="3646488" y="2089150"/>
          <p14:tracePt t="9630" x="3775075" y="2116138"/>
          <p14:tracePt t="9639" x="3956050" y="2160588"/>
          <p14:tracePt t="9647" x="4194175" y="2206625"/>
          <p14:tracePt t="9654" x="4494213" y="2289175"/>
          <p14:tracePt t="9662" x="4686300" y="2306638"/>
          <p14:tracePt t="9671" x="5032375" y="2362200"/>
          <p14:tracePt t="9678" x="5378450" y="2379663"/>
          <p14:tracePt t="9686" x="5688013" y="2398713"/>
          <p14:tracePt t="9695" x="5980113" y="2398713"/>
          <p14:tracePt t="9702" x="6208713" y="2398713"/>
          <p14:tracePt t="9711" x="6354763" y="2398713"/>
          <p14:tracePt t="9719" x="6427788" y="2398713"/>
          <p14:tracePt t="9727" x="6454775" y="2398713"/>
          <p14:tracePt t="9767" x="6464300" y="2408238"/>
          <p14:tracePt t="9783" x="6464300" y="2416175"/>
          <p14:tracePt t="9791" x="6435725" y="2416175"/>
          <p14:tracePt t="9800" x="6427788" y="2416175"/>
          <p14:tracePt t="9807" x="6408738" y="2416175"/>
          <p14:tracePt t="9815" x="6399213" y="2416175"/>
          <p14:tracePt t="9822" x="6391275" y="2416175"/>
          <p14:tracePt t="9886" x="6381750" y="2416175"/>
          <p14:tracePt t="9894" x="6354763" y="2416175"/>
          <p14:tracePt t="9903" x="6326188" y="2416175"/>
          <p14:tracePt t="9910" x="6272213" y="2425700"/>
          <p14:tracePt t="9919" x="6245225" y="2425700"/>
          <p14:tracePt t="9926" x="6189663" y="2425700"/>
          <p14:tracePt t="9934" x="6108700" y="2425700"/>
          <p14:tracePt t="9942" x="6035675" y="2425700"/>
          <p14:tracePt t="9950" x="5980113" y="2425700"/>
          <p14:tracePt t="9958" x="5916613" y="2408238"/>
          <p14:tracePt t="9967" x="5862638" y="2398713"/>
          <p14:tracePt t="9974" x="5826125" y="2371725"/>
          <p14:tracePt t="9984" x="5770563" y="2343150"/>
          <p14:tracePt t="9990" x="5734050" y="2306638"/>
          <p14:tracePt t="10000" x="5716588" y="2289175"/>
          <p14:tracePt t="10006" x="5707063" y="2270125"/>
          <p14:tracePt t="10014" x="5697538" y="2252663"/>
          <p14:tracePt t="10022" x="5688013" y="2225675"/>
          <p14:tracePt t="10030" x="5670550" y="2206625"/>
          <p14:tracePt t="10038" x="5661025" y="2197100"/>
          <p14:tracePt t="10046" x="5653088" y="2179638"/>
          <p14:tracePt t="10054" x="5616575" y="2152650"/>
          <p14:tracePt t="10062" x="5616575" y="2143125"/>
          <p14:tracePt t="10070" x="5597525" y="2125663"/>
          <p14:tracePt t="10078" x="5580063" y="2106613"/>
          <p14:tracePt t="10086" x="5534025" y="2070100"/>
          <p14:tracePt t="10094" x="5497513" y="2060575"/>
          <p14:tracePt t="10103" x="5461000" y="2052638"/>
          <p14:tracePt t="10110" x="5424488" y="2043113"/>
          <p14:tracePt t="10118" x="5414963" y="2043113"/>
          <p14:tracePt t="10126" x="5378450" y="2016125"/>
          <p14:tracePt t="10134" x="5368925" y="2016125"/>
          <p14:tracePt t="10142" x="5360988" y="2016125"/>
          <p14:tracePt t="10343" x="5360988" y="2006600"/>
          <p14:tracePt t="10350" x="5360988" y="1987550"/>
          <p14:tracePt t="10359" x="5360988" y="1960563"/>
          <p14:tracePt t="10367" x="5360988" y="1914525"/>
          <p14:tracePt t="10375" x="5360988" y="1887538"/>
          <p14:tracePt t="10386" x="5360988" y="1870075"/>
          <p14:tracePt t="10391" x="5360988" y="1841500"/>
          <p14:tracePt t="10402" x="5360988" y="1814513"/>
          <p14:tracePt t="10407" x="5360988" y="1768475"/>
          <p14:tracePt t="10415" x="5360988" y="1731963"/>
          <p14:tracePt t="10422" x="5360988" y="1714500"/>
          <p14:tracePt t="10432" x="5360988" y="1687513"/>
          <p14:tracePt t="10439" x="5360988" y="1677988"/>
          <p14:tracePt t="10446" x="5360988" y="1651000"/>
          <p14:tracePt t="10454" x="5360988" y="1641475"/>
          <p14:tracePt t="10462" x="5360988" y="1624013"/>
          <p14:tracePt t="10470" x="5368925" y="1604963"/>
          <p14:tracePt t="10478" x="5368925" y="1587500"/>
          <p14:tracePt t="10486" x="5378450" y="1558925"/>
          <p14:tracePt t="10494" x="5387975" y="1541463"/>
          <p14:tracePt t="10502" x="5397500" y="1531938"/>
          <p14:tracePt t="10510" x="5397500" y="1514475"/>
          <p14:tracePt t="10518" x="5397500" y="1504950"/>
          <p14:tracePt t="10526" x="5397500" y="1485900"/>
          <p14:tracePt t="10534" x="5405438" y="1485900"/>
          <p14:tracePt t="10550" x="5424488" y="1477963"/>
          <p14:tracePt t="10567" x="5434013" y="1458913"/>
          <p14:tracePt t="10586" x="5451475" y="1449388"/>
          <p14:tracePt t="10602" x="5461000" y="1441450"/>
          <p14:tracePt t="10623" x="5470525" y="1441450"/>
          <p14:tracePt t="10711" x="5478463" y="1449388"/>
          <p14:tracePt t="10719" x="5478463" y="1458913"/>
          <p14:tracePt t="10727" x="5478463" y="1468438"/>
          <p14:tracePt t="10735" x="5478463" y="1495425"/>
          <p14:tracePt t="10743" x="5478463" y="1504950"/>
          <p14:tracePt t="10752" x="5461000" y="1522413"/>
          <p14:tracePt t="10759" x="5451475" y="1531938"/>
          <p14:tracePt t="10769" x="5451475" y="1541463"/>
          <p14:tracePt t="10775" x="5441950" y="1550988"/>
          <p14:tracePt t="10786" x="5441950" y="1568450"/>
          <p14:tracePt t="10791" x="5434013" y="1587500"/>
          <p14:tracePt t="10802" x="5405438" y="1624013"/>
          <p14:tracePt t="10807" x="5397500" y="1641475"/>
          <p14:tracePt t="10818" x="5387975" y="1668463"/>
          <p14:tracePt t="10823" x="5360988" y="1731963"/>
          <p14:tracePt t="10831" x="5351463" y="1731963"/>
          <p14:tracePt t="10840" x="5341938" y="1751013"/>
          <p14:tracePt t="10847" x="5341938" y="1787525"/>
          <p14:tracePt t="10967" x="5341938" y="1797050"/>
          <p14:tracePt t="11079" x="5341938" y="1814513"/>
          <p14:tracePt t="11093" x="5341938" y="1824038"/>
          <p14:tracePt t="11101" x="5341938" y="1833563"/>
          <p14:tracePt t="11109" x="5341938" y="1841500"/>
          <p14:tracePt t="11117" x="5341938" y="1851025"/>
          <p14:tracePt t="11126" x="5360988" y="1897063"/>
          <p14:tracePt t="11143" x="5360988" y="1914525"/>
          <p14:tracePt t="11152" x="5368925" y="1933575"/>
          <p14:tracePt t="11159" x="5378450" y="1960563"/>
          <p14:tracePt t="11169" x="5387975" y="1987550"/>
          <p14:tracePt t="11175" x="5414963" y="2016125"/>
          <p14:tracePt t="11184" x="5424488" y="2033588"/>
          <p14:tracePt t="11189" x="5434013" y="2052638"/>
          <p14:tracePt t="11199" x="5470525" y="2070100"/>
          <p14:tracePt t="11205" x="5497513" y="2079625"/>
          <p14:tracePt t="11213" x="5524500" y="2097088"/>
          <p14:tracePt t="11221" x="5597525" y="2116138"/>
          <p14:tracePt t="11229" x="5634038" y="2116138"/>
          <p14:tracePt t="11238" x="5680075" y="2116138"/>
          <p14:tracePt t="11246" x="5724525" y="2116138"/>
          <p14:tracePt t="11254" x="5780088" y="2116138"/>
          <p14:tracePt t="11262" x="5797550" y="2116138"/>
          <p14:tracePt t="11270" x="5826125" y="2116138"/>
          <p14:tracePt t="11278" x="5834063" y="2116138"/>
          <p14:tracePt t="11286" x="5862638" y="2116138"/>
          <p14:tracePt t="11294" x="5870575" y="2116138"/>
          <p14:tracePt t="11302" x="5880100" y="2116138"/>
          <p14:tracePt t="11319" x="5889625" y="2125663"/>
          <p14:tracePt t="11327" x="5899150" y="2133600"/>
          <p14:tracePt t="11343" x="5907088" y="2143125"/>
          <p14:tracePt t="11407" x="5916613" y="2152650"/>
          <p14:tracePt t="11455" x="5916613" y="2160588"/>
          <p14:tracePt t="11479" x="5916613" y="2170113"/>
          <p14:tracePt t="11487" x="5916613" y="2189163"/>
          <p14:tracePt t="11511" x="5916613" y="2197100"/>
          <p14:tracePt t="11535" x="5926138" y="2225675"/>
          <p14:tracePt t="11543" x="5980113" y="2233613"/>
          <p14:tracePt t="11550" x="6043613" y="2262188"/>
          <p14:tracePt t="11559" x="6153150" y="2270125"/>
          <p14:tracePt t="11568" x="6281738" y="2289175"/>
          <p14:tracePt t="11575" x="6408738" y="2289175"/>
          <p14:tracePt t="11585" x="6581775" y="2316163"/>
          <p14:tracePt t="11591" x="6718300" y="2316163"/>
          <p14:tracePt t="11601" x="6837363" y="2335213"/>
          <p14:tracePt t="11607" x="6946900" y="2335213"/>
          <p14:tracePt t="11615" x="7037388" y="2335213"/>
          <p14:tracePt t="11622" x="7092950" y="2335213"/>
          <p14:tracePt t="11631" x="7119938" y="2335213"/>
          <p14:tracePt t="11925" x="7119938" y="2325688"/>
          <p14:tracePt t="11933" x="7119938" y="2316163"/>
          <p14:tracePt t="11941" x="7110413" y="2289175"/>
          <p14:tracePt t="11949" x="7110413" y="2279650"/>
          <p14:tracePt t="11958" x="7092950" y="2252663"/>
          <p14:tracePt t="11967" x="7083425" y="2252663"/>
          <p14:tracePt t="11974" x="7073900" y="2233613"/>
          <p14:tracePt t="11990" x="7065963" y="2225675"/>
          <p14:tracePt t="11999" x="7056438" y="2206625"/>
          <p14:tracePt t="12039" x="7037388" y="2197100"/>
          <p14:tracePt t="12047" x="7029450" y="2197100"/>
          <p14:tracePt t="12055" x="7010400" y="2197100"/>
          <p14:tracePt t="12063" x="7000875" y="2189163"/>
          <p14:tracePt t="12071" x="6992938" y="2179638"/>
          <p14:tracePt t="12079" x="6956425" y="2160588"/>
          <p14:tracePt t="12095" x="6946900" y="2152650"/>
          <p14:tracePt t="12102" x="6937375" y="2143125"/>
          <p14:tracePt t="12117" x="6937375" y="2133600"/>
          <p14:tracePt t="12183" x="6937375" y="2125663"/>
          <p14:tracePt t="12200" x="6937375" y="2116138"/>
          <p14:tracePt t="12215" x="6937375" y="2106613"/>
          <p14:tracePt t="12223" x="6937375" y="2089150"/>
          <p14:tracePt t="12231" x="6937375" y="2079625"/>
          <p14:tracePt t="12239" x="6937375" y="2070100"/>
          <p14:tracePt t="12263" x="6937375" y="2043113"/>
          <p14:tracePt t="12271" x="6937375" y="2024063"/>
          <p14:tracePt t="12279" x="6937375" y="2006600"/>
          <p14:tracePt t="12287" x="6937375" y="1987550"/>
          <p14:tracePt t="12295" x="6937375" y="1970088"/>
          <p14:tracePt t="12303" x="6937375" y="1951038"/>
          <p14:tracePt t="12311" x="6937375" y="1933575"/>
          <p14:tracePt t="12319" x="6937375" y="1906588"/>
          <p14:tracePt t="12327" x="6937375" y="1897063"/>
          <p14:tracePt t="12336" x="6956425" y="1878013"/>
          <p14:tracePt t="12343" x="6956425" y="1870075"/>
          <p14:tracePt t="12359" x="6956425" y="1860550"/>
          <p14:tracePt t="12375" x="6964363" y="1841500"/>
          <p14:tracePt t="12387" x="6964363" y="1833563"/>
          <p14:tracePt t="12390" x="6964363" y="1824038"/>
          <p14:tracePt t="12400" x="6964363" y="1814513"/>
          <p14:tracePt t="12406" x="6973888" y="1787525"/>
          <p14:tracePt t="12417" x="6983413" y="1768475"/>
          <p14:tracePt t="12422" x="7010400" y="1751013"/>
          <p14:tracePt t="12430" x="7019925" y="1731963"/>
          <p14:tracePt t="12438" x="7046913" y="1704975"/>
          <p14:tracePt t="12446" x="7046913" y="1697038"/>
          <p14:tracePt t="12454" x="7065963" y="1668463"/>
          <p14:tracePt t="12462" x="7073900" y="1660525"/>
          <p14:tracePt t="12470" x="7102475" y="1631950"/>
          <p14:tracePt t="12478" x="7110413" y="1624013"/>
          <p14:tracePt t="12487" x="7119938" y="1614488"/>
          <p14:tracePt t="12494" x="7129463" y="1595438"/>
          <p14:tracePt t="12502" x="7129463" y="1587500"/>
          <p14:tracePt t="12510" x="7138988" y="1587500"/>
          <p14:tracePt t="12526" x="7146925" y="1587500"/>
          <p14:tracePt t="12542" x="7165975" y="1577975"/>
          <p14:tracePt t="12558" x="7183438" y="1550988"/>
          <p14:tracePt t="12591" x="7192963" y="1550988"/>
          <p14:tracePt t="12607" x="7212013" y="1541463"/>
          <p14:tracePt t="13006" x="7175500" y="1541463"/>
          <p14:tracePt t="13014" x="7165975" y="1550988"/>
          <p14:tracePt t="13135" x="7165975" y="1558925"/>
          <p14:tracePt t="13150" x="7138988" y="1568450"/>
          <p14:tracePt t="13157" x="7119938" y="1577975"/>
          <p14:tracePt t="13165" x="7083425" y="1587500"/>
          <p14:tracePt t="13173" x="7073900" y="1595438"/>
          <p14:tracePt t="13247" x="7065963" y="1604963"/>
          <p14:tracePt t="13311" x="7056438" y="1614488"/>
          <p14:tracePt t="13318" x="7046913" y="1614488"/>
          <p14:tracePt t="13326" x="7029450" y="1631950"/>
          <p14:tracePt t="13335" x="7010400" y="1631950"/>
          <p14:tracePt t="13342" x="6992938" y="1641475"/>
          <p14:tracePt t="13351" x="6946900" y="1660525"/>
          <p14:tracePt t="13358" x="6929438" y="1687513"/>
          <p14:tracePt t="13367" x="6910388" y="1704975"/>
          <p14:tracePt t="13375" x="6883400" y="1731963"/>
          <p14:tracePt t="13384" x="6846888" y="1768475"/>
          <p14:tracePt t="13390" x="6827838" y="1814513"/>
          <p14:tracePt t="13401" x="6800850" y="1841500"/>
          <p14:tracePt t="13406" x="6783388" y="1860550"/>
          <p14:tracePt t="13417" x="6764338" y="1887538"/>
          <p14:tracePt t="13422" x="6746875" y="1933575"/>
          <p14:tracePt t="13430" x="6737350" y="1960563"/>
          <p14:tracePt t="13439" x="6718300" y="2006600"/>
          <p14:tracePt t="13447" x="6710363" y="2033588"/>
          <p14:tracePt t="13456" x="6700838" y="2079625"/>
          <p14:tracePt t="13462" x="6681788" y="2106613"/>
          <p14:tracePt t="13471" x="6673850" y="2152650"/>
          <p14:tracePt t="13478" x="6673850" y="2160588"/>
          <p14:tracePt t="13488" x="6673850" y="2170113"/>
          <p14:tracePt t="13510" x="6673850" y="2179638"/>
          <p14:tracePt t="13534" x="6673850" y="2189163"/>
          <p14:tracePt t="13567" x="6673850" y="2197100"/>
          <p14:tracePt t="13917" x="6673850" y="2189163"/>
          <p14:tracePt t="13958" x="6673850" y="2170113"/>
          <p14:tracePt t="14886" x="6691313" y="2179638"/>
          <p14:tracePt t="14893" x="6718300" y="2197100"/>
          <p14:tracePt t="14901" x="6746875" y="2197100"/>
          <p14:tracePt t="14909" x="6773863" y="2197100"/>
          <p14:tracePt t="14917" x="6819900" y="2206625"/>
          <p14:tracePt t="14933" x="6837363" y="2206625"/>
          <p14:tracePt t="14941" x="6846888" y="2206625"/>
          <p14:tracePt t="14950" x="6864350" y="2206625"/>
          <p14:tracePt t="15885" x="6864350" y="2197100"/>
          <p14:tracePt t="15893" x="6864350" y="2189163"/>
          <p14:tracePt t="15909" x="6864350" y="2170113"/>
          <p14:tracePt t="15918" x="6864350" y="2160588"/>
          <p14:tracePt t="15933" x="6864350" y="2152650"/>
          <p14:tracePt t="15950" x="6864350" y="2143125"/>
          <p14:tracePt t="16510" x="6864350" y="2125663"/>
          <p14:tracePt t="16518" x="6864350" y="2116138"/>
          <p14:tracePt t="16527" x="6864350" y="2097088"/>
          <p14:tracePt t="16543" x="6864350" y="2079625"/>
          <p14:tracePt t="16552" x="6864350" y="2070100"/>
          <p14:tracePt t="16559" x="6864350" y="2052638"/>
          <p14:tracePt t="16568" x="6864350" y="2033588"/>
          <p14:tracePt t="16575" x="6864350" y="2024063"/>
          <p14:tracePt t="16585" x="6864350" y="2006600"/>
          <p14:tracePt t="16591" x="6864350" y="1997075"/>
          <p14:tracePt t="16605" x="6864350" y="1970088"/>
          <p14:tracePt t="16614" x="6864350" y="1951038"/>
          <p14:tracePt t="16621" x="6864350" y="1943100"/>
          <p14:tracePt t="16629" x="6864350" y="1914525"/>
          <p14:tracePt t="16637" x="6864350" y="1887538"/>
          <p14:tracePt t="16645" x="6873875" y="1860550"/>
          <p14:tracePt t="16654" x="6873875" y="1851025"/>
          <p14:tracePt t="16662" x="6883400" y="1814513"/>
          <p14:tracePt t="16670" x="6883400" y="1778000"/>
          <p14:tracePt t="16678" x="6892925" y="1760538"/>
          <p14:tracePt t="16694" x="6892925" y="1741488"/>
          <p14:tracePt t="16703" x="6900863" y="1731963"/>
          <p14:tracePt t="17047" x="6892925" y="1724025"/>
          <p14:tracePt t="17062" x="6883400" y="1724025"/>
          <p14:tracePt t="17077" x="6873875" y="1724025"/>
          <p14:tracePt t="17143" x="6864350" y="1724025"/>
          <p14:tracePt t="17158" x="6846888" y="1741488"/>
          <p14:tracePt t="17166" x="6846888" y="1751013"/>
          <p14:tracePt t="17173" x="6827838" y="1760538"/>
          <p14:tracePt t="17181" x="6819900" y="1787525"/>
          <p14:tracePt t="17189" x="6819900" y="1797050"/>
          <p14:tracePt t="17199" x="6791325" y="1824038"/>
          <p14:tracePt t="17221" x="6783388" y="1860550"/>
          <p14:tracePt t="17238" x="6783388" y="1870075"/>
          <p14:tracePt t="17246" x="6783388" y="1878013"/>
          <p14:tracePt t="17254" x="6783388" y="1897063"/>
          <p14:tracePt t="17262" x="6783388" y="1906588"/>
          <p14:tracePt t="17270" x="6783388" y="1914525"/>
          <p14:tracePt t="17278" x="6783388" y="1951038"/>
          <p14:tracePt t="17286" x="6783388" y="1987550"/>
          <p14:tracePt t="17294" x="6783388" y="2006600"/>
          <p14:tracePt t="17302" x="6783388" y="2043113"/>
          <p14:tracePt t="17310" x="6783388" y="2089150"/>
          <p14:tracePt t="17318" x="6783388" y="2160588"/>
          <p14:tracePt t="17326" x="6783388" y="2170113"/>
          <p14:tracePt t="17335" x="6783388" y="2216150"/>
          <p14:tracePt t="17342" x="6783388" y="2225675"/>
          <p14:tracePt t="17351" x="6783388" y="2252663"/>
          <p14:tracePt t="17358" x="6783388" y="2262188"/>
          <p14:tracePt t="17703" x="6800850" y="2270125"/>
          <p14:tracePt t="17710" x="6819900" y="2306638"/>
          <p14:tracePt t="17718" x="6827838" y="2316163"/>
          <p14:tracePt t="17734" x="6837363" y="2325688"/>
          <p14:tracePt t="17743" x="6846888" y="2325688"/>
          <p14:tracePt t="17751" x="6873875" y="2325688"/>
          <p14:tracePt t="17759" x="6883400" y="2325688"/>
          <p14:tracePt t="17775" x="6892925" y="2325688"/>
          <p14:tracePt t="17785" x="6900863" y="2325688"/>
          <p14:tracePt t="17798" x="6910388" y="2325688"/>
          <p14:tracePt t="17814" x="6919913" y="2325688"/>
          <p14:tracePt t="17975" x="6929438" y="2335213"/>
          <p14:tracePt t="17983" x="6929438" y="2352675"/>
          <p14:tracePt t="17991" x="6919913" y="2389188"/>
          <p14:tracePt t="18002" x="6919913" y="2408238"/>
          <p14:tracePt t="18007" x="6910388" y="2435225"/>
          <p14:tracePt t="18018" x="6910388" y="2444750"/>
          <p14:tracePt t="18022" x="6900863" y="2471738"/>
          <p14:tracePt t="18031" x="6900863" y="2481263"/>
          <p14:tracePt t="18038" x="6892925" y="2489200"/>
          <p14:tracePt t="18047" x="6892925" y="2508250"/>
          <p14:tracePt t="18055" x="6864350" y="2525713"/>
          <p14:tracePt t="18063" x="6864350" y="2535238"/>
          <p14:tracePt t="18070" x="6864350" y="2554288"/>
          <p14:tracePt t="18078" x="6856413" y="2571750"/>
          <p14:tracePt t="18087" x="6846888" y="2581275"/>
          <p14:tracePt t="18095" x="6827838" y="2598738"/>
          <p14:tracePt t="18103" x="6819900" y="2617788"/>
          <p14:tracePt t="18118" x="6810375" y="2625725"/>
          <p14:tracePt t="18326" x="6800850" y="2625725"/>
          <p14:tracePt t="18350" x="6800850" y="2617788"/>
          <p14:tracePt t="18358" x="6791325" y="2608263"/>
          <p14:tracePt t="18366" x="6773863" y="2598738"/>
          <p14:tracePt t="18375" x="6754813" y="2589213"/>
          <p14:tracePt t="18384" x="6737350" y="2589213"/>
          <p14:tracePt t="18390" x="6718300" y="2571750"/>
          <p14:tracePt t="18401" x="6700838" y="2562225"/>
          <p14:tracePt t="18406" x="6681788" y="2562225"/>
          <p14:tracePt t="18417" x="6664325" y="2554288"/>
          <p14:tracePt t="18422" x="6645275" y="2554288"/>
          <p14:tracePt t="18430" x="6637338" y="2554288"/>
          <p14:tracePt t="18438" x="6637338" y="2544763"/>
          <p14:tracePt t="18446" x="6618288" y="2544763"/>
          <p14:tracePt t="18893" x="6610350" y="2525713"/>
          <p14:tracePt t="18909" x="6610350" y="2517775"/>
          <p14:tracePt t="18942" x="6610350" y="2498725"/>
          <p14:tracePt t="18966" x="6610350" y="2489200"/>
          <p14:tracePt t="19190" x="6610350" y="2498725"/>
          <p14:tracePt t="19222" x="6600825" y="2498725"/>
          <p14:tracePt t="19231" x="6591300" y="2498725"/>
          <p14:tracePt t="19237" x="6564313" y="2498725"/>
          <p14:tracePt t="19245" x="6554788" y="2498725"/>
          <p14:tracePt t="19253" x="6545263" y="2498725"/>
          <p14:tracePt t="19261" x="6527800" y="2498725"/>
          <p14:tracePt t="19269" x="6472238" y="2498725"/>
          <p14:tracePt t="19277" x="6427788" y="2481263"/>
          <p14:tracePt t="19285" x="6362700" y="2481263"/>
          <p14:tracePt t="19293" x="6272213" y="2471738"/>
          <p14:tracePt t="19301" x="6199188" y="2471738"/>
          <p14:tracePt t="19309" x="6089650" y="2471738"/>
          <p14:tracePt t="19317" x="6016625" y="2471738"/>
          <p14:tracePt t="19325" x="5962650" y="2471738"/>
          <p14:tracePt t="19333" x="5916613" y="2471738"/>
          <p14:tracePt t="19342" x="5899150" y="2471738"/>
          <p14:tracePt t="19351" x="5880100" y="2471738"/>
          <p14:tracePt t="19518" x="5862638" y="2471738"/>
          <p14:tracePt t="19526" x="5853113" y="2462213"/>
          <p14:tracePt t="19542" x="5843588" y="2462213"/>
          <p14:tracePt t="19550" x="5826125" y="2462213"/>
          <p14:tracePt t="19558" x="5816600" y="2452688"/>
          <p14:tracePt t="19567" x="5789613" y="2452688"/>
          <p14:tracePt t="19574" x="5761038" y="2416175"/>
          <p14:tracePt t="19584" x="5724525" y="2416175"/>
          <p14:tracePt t="19590" x="5670550" y="2398713"/>
          <p14:tracePt t="19600" x="5616575" y="2389188"/>
          <p14:tracePt t="19606" x="5551488" y="2362200"/>
          <p14:tracePt t="19616" x="5514975" y="2352675"/>
          <p14:tracePt t="19622" x="5507038" y="2352675"/>
          <p14:tracePt t="19633" x="5470525" y="2343150"/>
          <p14:tracePt t="19638" x="5441950" y="2306638"/>
          <p14:tracePt t="19646" x="5405438" y="2298700"/>
          <p14:tracePt t="20126" x="5405438" y="2306638"/>
          <p14:tracePt t="20134" x="5405438" y="2316163"/>
          <p14:tracePt t="20150" x="5405438" y="2335213"/>
          <p14:tracePt t="20159" x="5397500" y="2352675"/>
          <p14:tracePt t="20175" x="5397500" y="2362200"/>
          <p14:tracePt t="20182" x="5387975" y="2389188"/>
          <p14:tracePt t="20191" x="5387975" y="2408238"/>
          <p14:tracePt t="20201" x="5387975" y="2435225"/>
          <p14:tracePt t="20207" x="5387975" y="2444750"/>
          <p14:tracePt t="20222" x="5387975" y="2452688"/>
          <p14:tracePt t="20234" x="5387975" y="2471738"/>
          <p14:tracePt t="20239" x="5387975" y="2481263"/>
          <p14:tracePt t="20263" x="5387975" y="2489200"/>
          <p14:tracePt t="20294" x="5387975" y="2498725"/>
          <p14:tracePt t="20302" x="5387975" y="2508250"/>
          <p14:tracePt t="20399" x="5378450" y="2508250"/>
          <p14:tracePt t="20407" x="5368925" y="2508250"/>
          <p14:tracePt t="20431" x="5368925" y="2489200"/>
          <p14:tracePt t="20447" x="5368925" y="2471738"/>
          <p14:tracePt t="20463" x="5368925" y="2444750"/>
          <p14:tracePt t="20471" x="5368925" y="2425700"/>
          <p14:tracePt t="20479" x="5368925" y="2408238"/>
          <p14:tracePt t="20487" x="5360988" y="2379663"/>
          <p14:tracePt t="20502" x="5351463" y="2343150"/>
          <p14:tracePt t="20510" x="5351463" y="2325688"/>
          <p14:tracePt t="20519" x="5341938" y="2298700"/>
          <p14:tracePt t="20526" x="5324475" y="2289175"/>
          <p14:tracePt t="20534" x="5287963" y="2279650"/>
          <p14:tracePt t="20542" x="5251450" y="2279650"/>
          <p14:tracePt t="20550" x="5195888" y="2270125"/>
          <p14:tracePt t="20558" x="5105400" y="2270125"/>
          <p14:tracePt t="20567" x="5005388" y="2270125"/>
          <p14:tracePt t="20574" x="4913313" y="2270125"/>
          <p14:tracePt t="20583" x="4803775" y="2270125"/>
          <p14:tracePt t="20590" x="4730750" y="2243138"/>
          <p14:tracePt t="20600" x="4640263" y="2243138"/>
          <p14:tracePt t="20606" x="4557713" y="2243138"/>
          <p14:tracePt t="20616" x="4503738" y="2243138"/>
          <p14:tracePt t="20622" x="4448175" y="2243138"/>
          <p14:tracePt t="20632" x="4430713" y="2243138"/>
          <p14:tracePt t="20638" x="4376738" y="2243138"/>
          <p14:tracePt t="20646" x="4340225" y="2243138"/>
          <p14:tracePt t="20654" x="4294188" y="2243138"/>
          <p14:tracePt t="20662" x="4275138" y="2243138"/>
          <p14:tracePt t="20670" x="4221163" y="2243138"/>
          <p14:tracePt t="20678" x="4184650" y="2243138"/>
          <p14:tracePt t="20687" x="4111625" y="2243138"/>
          <p14:tracePt t="20694" x="4057650" y="2243138"/>
          <p14:tracePt t="20702" x="3965575" y="2243138"/>
          <p14:tracePt t="20710" x="3875088" y="2243138"/>
          <p14:tracePt t="20718" x="3802063" y="2243138"/>
          <p14:tracePt t="20726" x="3692525" y="2243138"/>
          <p14:tracePt t="20734" x="3619500" y="2243138"/>
          <p14:tracePt t="20742" x="3556000" y="2243138"/>
          <p14:tracePt t="20750" x="3500438" y="2243138"/>
          <p14:tracePt t="20758" x="3463925" y="2243138"/>
          <p14:tracePt t="20767" x="3446463" y="2243138"/>
          <p14:tracePt t="20774" x="3427413" y="2243138"/>
          <p14:tracePt t="20790" x="3419475" y="2243138"/>
          <p14:tracePt t="20800" x="3400425" y="2233613"/>
          <p14:tracePt t="20816" x="3363913" y="2225675"/>
          <p14:tracePt t="20822" x="3327400" y="2225675"/>
          <p14:tracePt t="20832" x="3300413" y="2216150"/>
          <p14:tracePt t="20838" x="3244850" y="2189163"/>
          <p14:tracePt t="20846" x="3181350" y="2179638"/>
          <p14:tracePt t="20854" x="3127375" y="2179638"/>
          <p14:tracePt t="20862" x="3090863" y="2179638"/>
          <p14:tracePt t="20870" x="3044825" y="2179638"/>
          <p14:tracePt t="20878" x="3027363" y="2179638"/>
          <p14:tracePt t="20886" x="2990850" y="2170113"/>
          <p14:tracePt t="20901" x="2925763" y="2160588"/>
          <p14:tracePt t="20933" x="2908300" y="2160588"/>
          <p14:tracePt t="20982" x="2898775" y="2160588"/>
          <p14:tracePt t="21015" x="2889250" y="2160588"/>
          <p14:tracePt t="21047" x="2881313" y="2160588"/>
          <p14:tracePt t="21199" x="2898775" y="2179638"/>
          <p14:tracePt t="21206" x="2981325" y="2189163"/>
          <p14:tracePt t="21216" x="3071813" y="2216150"/>
          <p14:tracePt t="21224" x="3171825" y="2270125"/>
          <p14:tracePt t="21235" x="3200400" y="2352675"/>
          <p14:tracePt t="21239" x="3254375" y="2416175"/>
          <p14:tracePt t="21367" x="3281363" y="2416175"/>
          <p14:tracePt t="21375" x="3300413" y="2416175"/>
          <p14:tracePt t="21439" x="3309938" y="2371725"/>
          <p14:tracePt t="21447" x="3309938" y="2343150"/>
          <p14:tracePt t="21455" x="3309938" y="2325688"/>
          <p14:tracePt t="21463" x="3290888" y="2325688"/>
          <p14:tracePt t="21471" x="3273425" y="2316163"/>
          <p14:tracePt t="21479" x="3254375" y="2316163"/>
          <p14:tracePt t="21486" x="3227388" y="2298700"/>
          <p14:tracePt t="21495" x="3200400" y="2298700"/>
          <p14:tracePt t="21503" x="3154363" y="2298700"/>
          <p14:tracePt t="21510" x="3136900" y="2298700"/>
          <p14:tracePt t="21559" x="3127375" y="2298700"/>
          <p14:tracePt t="21581" x="3090863" y="2298700"/>
          <p14:tracePt t="21589" x="3054350" y="2298700"/>
          <p14:tracePt t="21597" x="3008313" y="2298700"/>
          <p14:tracePt t="21605" x="2998788" y="2298700"/>
          <p14:tracePt t="21614" x="2962275" y="2298700"/>
          <p14:tracePt t="21621" x="2908300" y="2298700"/>
          <p14:tracePt t="21630" x="2881313" y="2298700"/>
          <p14:tracePt t="21638" x="2852738" y="2298700"/>
          <p14:tracePt t="21646" x="2844800" y="2298700"/>
          <p14:tracePt t="21654" x="2835275" y="2298700"/>
          <p14:tracePt t="21662" x="2817813" y="2298700"/>
          <p14:tracePt t="21678" x="2808288" y="2306638"/>
          <p14:tracePt t="21839" x="2771775" y="2306638"/>
          <p14:tracePt t="21847" x="2752725" y="2306638"/>
          <p14:tracePt t="21853" x="2708275" y="2306638"/>
          <p14:tracePt t="21861" x="2671763" y="2306638"/>
          <p14:tracePt t="21870" x="2652713" y="2306638"/>
          <p14:tracePt t="21877" x="2598738" y="2306638"/>
          <p14:tracePt t="21885" x="2552700" y="2306638"/>
          <p14:tracePt t="21902" x="2470150" y="2306638"/>
          <p14:tracePt t="21910" x="2443163" y="2306638"/>
          <p14:tracePt t="21918" x="2406650" y="2306638"/>
          <p14:tracePt t="21926" x="2379663" y="2306638"/>
          <p14:tracePt t="21934" x="2360613" y="2306638"/>
          <p14:tracePt t="21942" x="2324100" y="2306638"/>
          <p14:tracePt t="21966" x="2316163" y="2306638"/>
          <p14:tracePt t="22039" x="2306638" y="2298700"/>
          <p14:tracePt t="22061" x="2287588" y="2279650"/>
          <p14:tracePt t="22070" x="2270125" y="2270125"/>
          <p14:tracePt t="22078" x="2251075" y="2252663"/>
          <p14:tracePt t="22094" x="2233613" y="2233613"/>
          <p14:tracePt t="22102" x="2224088" y="2216150"/>
          <p14:tracePt t="22111" x="2197100" y="2179638"/>
          <p14:tracePt t="22127" x="2179638" y="2160588"/>
          <p14:tracePt t="22183" x="2179638" y="2143125"/>
          <p14:tracePt t="22191" x="2179638" y="2125663"/>
          <p14:tracePt t="22200" x="2179638" y="2106613"/>
          <p14:tracePt t="22207" x="2160588" y="2060575"/>
          <p14:tracePt t="22218" x="2160588" y="2043113"/>
          <p14:tracePt t="22223" x="2160588" y="1987550"/>
          <p14:tracePt t="22234" x="2160588" y="1951038"/>
          <p14:tracePt t="22239" x="2160588" y="1906588"/>
          <p14:tracePt t="22248" x="2170113" y="1851025"/>
          <p14:tracePt t="22255" x="2179638" y="1833563"/>
          <p14:tracePt t="22263" x="2197100" y="1804988"/>
          <p14:tracePt t="22272" x="2206625" y="1760538"/>
          <p14:tracePt t="22279" x="2251075" y="1724025"/>
          <p14:tracePt t="22286" x="2260600" y="1714500"/>
          <p14:tracePt t="22294" x="2279650" y="1687513"/>
          <p14:tracePt t="22302" x="2297113" y="1677988"/>
          <p14:tracePt t="22326" x="2316163" y="1677988"/>
          <p14:tracePt t="22350" x="2333625" y="1704975"/>
          <p14:tracePt t="22358" x="2343150" y="1724025"/>
          <p14:tracePt t="22367" x="2360613" y="1751013"/>
          <p14:tracePt t="22374" x="2379663" y="1797050"/>
          <p14:tracePt t="22383" x="2389188" y="1814513"/>
          <p14:tracePt t="22390" x="2389188" y="1841500"/>
          <p14:tracePt t="22399" x="2389188" y="1860550"/>
          <p14:tracePt t="22406" x="2397125" y="1878013"/>
          <p14:tracePt t="22416" x="2397125" y="1887538"/>
          <p14:tracePt t="22422" x="2397125" y="1897063"/>
          <p14:tracePt t="22433" x="2397125" y="1906588"/>
          <p14:tracePt t="22438" x="2389188" y="1924050"/>
          <p14:tracePt t="22446" x="2379663" y="1943100"/>
          <p14:tracePt t="22454" x="2360613" y="1960563"/>
          <p14:tracePt t="22462" x="2343150" y="1970088"/>
          <p14:tracePt t="22470" x="2333625" y="1987550"/>
          <p14:tracePt t="22494" x="2324100" y="1997075"/>
          <p14:tracePt t="22510" x="2316163" y="2006600"/>
          <p14:tracePt t="22518" x="2306638" y="2006600"/>
          <p14:tracePt t="22526" x="2297113" y="2006600"/>
          <p14:tracePt t="22534" x="2287588" y="2024063"/>
          <p14:tracePt t="22549" x="2287588" y="2060575"/>
          <p14:tracePt t="22566" x="2279650" y="2079625"/>
          <p14:tracePt t="22655" x="2287588" y="2089150"/>
          <p14:tracePt t="22663" x="2333625" y="2097088"/>
          <p14:tracePt t="22670" x="2397125" y="2133600"/>
          <p14:tracePt t="22677" x="2479675" y="2160588"/>
          <p14:tracePt t="22685" x="2562225" y="2197100"/>
          <p14:tracePt t="22693" x="2635250" y="2225675"/>
          <p14:tracePt t="22701" x="2735263" y="2270125"/>
          <p14:tracePt t="22709" x="2762250" y="2279650"/>
          <p14:tracePt t="22717" x="2817813" y="2289175"/>
          <p14:tracePt t="22725" x="2852738" y="2289175"/>
          <p14:tracePt t="22733" x="2889250" y="2289175"/>
          <p14:tracePt t="22741" x="2908300" y="2289175"/>
          <p14:tracePt t="22749" x="2917825" y="2289175"/>
          <p14:tracePt t="22757" x="2944813" y="2289175"/>
          <p14:tracePt t="22765" x="2962275" y="2289175"/>
          <p14:tracePt t="22783" x="2998788" y="2289175"/>
          <p14:tracePt t="22791" x="3044825" y="2289175"/>
          <p14:tracePt t="22801" x="3063875" y="2289175"/>
          <p14:tracePt t="22807" x="3100388" y="2289175"/>
          <p14:tracePt t="22817" x="3127375" y="2289175"/>
          <p14:tracePt t="22822" x="3154363" y="2289175"/>
          <p14:tracePt t="22834" x="3190875" y="2289175"/>
          <p14:tracePt t="22839" x="3208338" y="2289175"/>
          <p14:tracePt t="22847" x="3217863" y="2289175"/>
          <p14:tracePt t="22863" x="3227388" y="2289175"/>
          <p14:tracePt t="22951" x="3244850" y="2298700"/>
          <p14:tracePt t="22959" x="3244850" y="2306638"/>
          <p14:tracePt t="22974" x="3244850" y="2316163"/>
          <p14:tracePt t="22982" x="3254375" y="2325688"/>
          <p14:tracePt t="22990" x="3263900" y="2325688"/>
          <p14:tracePt t="23000" x="3273425" y="2325688"/>
          <p14:tracePt t="23006" x="3309938" y="2352675"/>
          <p14:tracePt t="23017" x="3336925" y="2352675"/>
          <p14:tracePt t="23022" x="3363913" y="2352675"/>
          <p14:tracePt t="23033" x="3455988" y="2362200"/>
          <p14:tracePt t="23038" x="3527425" y="2371725"/>
          <p14:tracePt t="23047" x="3609975" y="2389188"/>
          <p14:tracePt t="23054" x="3665538" y="2389188"/>
          <p14:tracePt t="23062" x="3683000" y="2389188"/>
          <p14:tracePt t="23070" x="3719513" y="2389188"/>
          <p14:tracePt t="23078" x="3738563" y="2389188"/>
          <p14:tracePt t="23086" x="3756025" y="2389188"/>
          <p14:tracePt t="23191" x="3719513" y="2362200"/>
          <p14:tracePt t="23198" x="3709988" y="2362200"/>
          <p14:tracePt t="23207" x="3692525" y="2343150"/>
          <p14:tracePt t="23215" x="3673475" y="2325688"/>
          <p14:tracePt t="23223" x="3673475" y="2316163"/>
          <p14:tracePt t="23234" x="3673475" y="2298700"/>
          <p14:tracePt t="23239" x="3673475" y="2270125"/>
          <p14:tracePt t="23248" x="3673475" y="2225675"/>
          <p14:tracePt t="23255" x="3673475" y="2170113"/>
          <p14:tracePt t="23263" x="3692525" y="2106613"/>
          <p14:tracePt t="23271" x="3709988" y="2052638"/>
          <p14:tracePt t="23279" x="3783013" y="1979613"/>
          <p14:tracePt t="23288" x="3846513" y="1914525"/>
          <p14:tracePt t="23295" x="3875088" y="1897063"/>
          <p14:tracePt t="23303" x="3919538" y="1860550"/>
          <p14:tracePt t="23311" x="3938588" y="1851025"/>
          <p14:tracePt t="23327" x="3948113" y="1841500"/>
          <p14:tracePt t="23407" x="3948113" y="1860550"/>
          <p14:tracePt t="23415" x="3948113" y="1914525"/>
          <p14:tracePt t="23422" x="3948113" y="1987550"/>
          <p14:tracePt t="23431" x="3948113" y="2043113"/>
          <p14:tracePt t="23437" x="3919538" y="2125663"/>
          <p14:tracePt t="23445" x="3911600" y="2170113"/>
          <p14:tracePt t="23454" x="3911600" y="2189163"/>
          <p14:tracePt t="23559" x="3902075" y="2197100"/>
          <p14:tracePt t="23565" x="3892550" y="2206625"/>
          <p14:tracePt t="23573" x="3883025" y="2206625"/>
          <p14:tracePt t="23581" x="3865563" y="2216150"/>
          <p14:tracePt t="23589" x="3856038" y="2216150"/>
          <p14:tracePt t="23703" x="3846513" y="2216150"/>
          <p14:tracePt t="23775" x="3856038" y="2216150"/>
          <p14:tracePt t="23782" x="3965575" y="2243138"/>
          <p14:tracePt t="23791" x="4065588" y="2270125"/>
          <p14:tracePt t="23801" x="4175125" y="2279650"/>
          <p14:tracePt t="23807" x="4311650" y="2343150"/>
          <p14:tracePt t="23818" x="4376738" y="2379663"/>
          <p14:tracePt t="23822" x="4421188" y="2408238"/>
          <p14:tracePt t="23833" x="4448175" y="2416175"/>
          <p14:tracePt t="23838" x="4476750" y="2425700"/>
          <p14:tracePt t="23919" x="4484688" y="2435225"/>
          <p14:tracePt t="23928" x="4513263" y="2435225"/>
          <p14:tracePt t="23935" x="4549775" y="2435225"/>
          <p14:tracePt t="23943" x="4586288" y="2435225"/>
          <p14:tracePt t="23952" x="4613275" y="2435225"/>
          <p14:tracePt t="23959" x="4630738" y="2435225"/>
          <p14:tracePt t="23966" x="4667250" y="2435225"/>
          <p14:tracePt t="23974" x="4713288" y="2435225"/>
          <p14:tracePt t="23983" x="4730750" y="2435225"/>
          <p14:tracePt t="23990" x="4759325" y="2435225"/>
          <p14:tracePt t="23999" x="4786313" y="2435225"/>
          <p14:tracePt t="24006" x="4813300" y="2435225"/>
          <p14:tracePt t="24017" x="4859338" y="2435225"/>
          <p14:tracePt t="24022" x="4876800" y="2435225"/>
          <p14:tracePt t="24033" x="4905375" y="2435225"/>
          <p14:tracePt t="24038" x="4913313" y="2435225"/>
          <p14:tracePt t="24046" x="4922838" y="2435225"/>
          <p14:tracePt t="24054" x="4932363" y="2435225"/>
          <p14:tracePt t="24062" x="4941888" y="2435225"/>
          <p14:tracePt t="24183" x="4949825" y="2425700"/>
          <p14:tracePt t="24190" x="4949825" y="2408238"/>
          <p14:tracePt t="24199" x="4949825" y="2389188"/>
          <p14:tracePt t="24207" x="4949825" y="2362200"/>
          <p14:tracePt t="24218" x="4949825" y="2343150"/>
          <p14:tracePt t="24223" x="4949825" y="2306638"/>
          <p14:tracePt t="24234" x="4949825" y="2262188"/>
          <p14:tracePt t="24240" x="4949825" y="2233613"/>
          <p14:tracePt t="24250" x="4949825" y="2189163"/>
          <p14:tracePt t="24255" x="4978400" y="2143125"/>
          <p14:tracePt t="24263" x="5022850" y="2097088"/>
          <p14:tracePt t="24271" x="5041900" y="2070100"/>
          <p14:tracePt t="24279" x="5078413" y="2033588"/>
          <p14:tracePt t="24287" x="5086350" y="2024063"/>
          <p14:tracePt t="24319" x="5095875" y="2024063"/>
          <p14:tracePt t="24335" x="5105400" y="2016125"/>
          <p14:tracePt t="24343" x="5132388" y="2016125"/>
          <p14:tracePt t="24352" x="5151438" y="2016125"/>
          <p14:tracePt t="24359" x="5187950" y="2016125"/>
          <p14:tracePt t="24368" x="5205413" y="2016125"/>
          <p14:tracePt t="24375" x="5241925" y="2016125"/>
          <p14:tracePt t="24384" x="5278438" y="2016125"/>
          <p14:tracePt t="24390" x="5287963" y="2016125"/>
          <p14:tracePt t="24399" x="5297488" y="2016125"/>
          <p14:tracePt t="24406" x="5314950" y="2016125"/>
          <p14:tracePt t="24416" x="5314950" y="2024063"/>
          <p14:tracePt t="24422" x="5314950" y="2033588"/>
          <p14:tracePt t="24432" x="5314950" y="2060575"/>
          <p14:tracePt t="24438" x="5314950" y="2079625"/>
          <p14:tracePt t="24446" x="5314950" y="2106613"/>
          <p14:tracePt t="24454" x="5314950" y="2125663"/>
          <p14:tracePt t="24461" x="5278438" y="2170113"/>
          <p14:tracePt t="24469" x="5268913" y="2189163"/>
          <p14:tracePt t="24478" x="5260975" y="2216150"/>
          <p14:tracePt t="24485" x="5224463" y="2262188"/>
          <p14:tracePt t="24493" x="5205413" y="2279650"/>
          <p14:tracePt t="24501" x="5187950" y="2316163"/>
          <p14:tracePt t="24509" x="5168900" y="2335213"/>
          <p14:tracePt t="24517" x="5159375" y="2343150"/>
          <p14:tracePt t="24525" x="5151438" y="2352675"/>
          <p14:tracePt t="24533" x="5132388" y="2362200"/>
          <p14:tracePt t="24727" x="5151438" y="2371725"/>
          <p14:tracePt t="24733" x="5205413" y="2371725"/>
          <p14:tracePt t="24741" x="5297488" y="2371725"/>
          <p14:tracePt t="24749" x="5405438" y="2371725"/>
          <p14:tracePt t="24757" x="5551488" y="2371725"/>
          <p14:tracePt t="24765" x="5680075" y="2371725"/>
          <p14:tracePt t="24774" x="5743575" y="2379663"/>
          <p14:tracePt t="24782" x="5889625" y="2379663"/>
          <p14:tracePt t="24790" x="5980113" y="2379663"/>
          <p14:tracePt t="24799" x="6053138" y="2379663"/>
          <p14:tracePt t="24806" x="6072188" y="2379663"/>
          <p14:tracePt t="24815" x="6080125" y="2371725"/>
          <p14:tracePt t="24822" x="6108700" y="2362200"/>
          <p14:tracePt t="24943" x="6116638" y="2352675"/>
          <p14:tracePt t="24951" x="6116638" y="2343150"/>
          <p14:tracePt t="24959" x="6126163" y="2343150"/>
          <p14:tracePt t="24968" x="6126163" y="2335213"/>
          <p14:tracePt t="24975" x="6145213" y="2316163"/>
          <p14:tracePt t="24984" x="6181725" y="2298700"/>
          <p14:tracePt t="24991" x="6199188" y="2279650"/>
          <p14:tracePt t="25001" x="6235700" y="2270125"/>
          <p14:tracePt t="25006" x="6272213" y="2262188"/>
          <p14:tracePt t="25016" x="6308725" y="2252663"/>
          <p14:tracePt t="25022" x="6345238" y="2233613"/>
          <p14:tracePt t="25033" x="6372225" y="2233613"/>
          <p14:tracePt t="25038" x="6399213" y="2225675"/>
          <p14:tracePt t="25046" x="6408738" y="2225675"/>
          <p14:tracePt t="25054" x="6435725" y="2225675"/>
          <p14:tracePt t="25062" x="6445250" y="2225675"/>
          <p14:tracePt t="25070" x="6454775" y="2225675"/>
          <p14:tracePt t="25078" x="6454775" y="2216150"/>
          <p14:tracePt t="25191" x="6464300" y="2206625"/>
          <p14:tracePt t="25207" x="6464300" y="2197100"/>
          <p14:tracePt t="25216" x="6464300" y="2189163"/>
          <p14:tracePt t="25223" x="6464300" y="2160588"/>
          <p14:tracePt t="25235" x="6464300" y="2152650"/>
          <p14:tracePt t="25239" x="6500813" y="2106613"/>
          <p14:tracePt t="25250" x="6500813" y="2097088"/>
          <p14:tracePt t="25254" x="6545263" y="2043113"/>
          <p14:tracePt t="25262" x="6564313" y="2024063"/>
          <p14:tracePt t="25270" x="6610350" y="1987550"/>
          <p14:tracePt t="25278" x="6637338" y="1979613"/>
          <p14:tracePt t="25286" x="6645275" y="1979613"/>
          <p14:tracePt t="25294" x="6664325" y="1970088"/>
          <p14:tracePt t="25318" x="6691313" y="1970088"/>
          <p14:tracePt t="25326" x="6710363" y="1970088"/>
          <p14:tracePt t="25334" x="6718300" y="1970088"/>
          <p14:tracePt t="25342" x="6727825" y="1970088"/>
          <p14:tracePt t="25350" x="6737350" y="1970088"/>
          <p14:tracePt t="25358" x="6746875" y="1970088"/>
          <p14:tracePt t="25382" x="6764338" y="1997075"/>
          <p14:tracePt t="25390" x="6773863" y="2006600"/>
          <p14:tracePt t="25400" x="6783388" y="2043113"/>
          <p14:tracePt t="25406" x="6783388" y="2070100"/>
          <p14:tracePt t="25417" x="6783388" y="2097088"/>
          <p14:tracePt t="25422" x="6783388" y="2143125"/>
          <p14:tracePt t="25433" x="6754813" y="2189163"/>
          <p14:tracePt t="25438" x="6754813" y="2197100"/>
          <p14:tracePt t="25446" x="6746875" y="2197100"/>
          <p14:tracePt t="25454" x="6737350" y="2225675"/>
          <p14:tracePt t="25463" x="6737350" y="2233613"/>
          <p14:tracePt t="25478" x="6727825" y="2243138"/>
          <p14:tracePt t="25502" x="6710363" y="2252663"/>
          <p14:tracePt t="25519" x="6700838" y="2252663"/>
          <p14:tracePt t="25526" x="6691313" y="2262188"/>
          <p14:tracePt t="25535" x="6681788" y="2270125"/>
          <p14:tracePt t="25558" x="6673850" y="2279650"/>
          <p14:tracePt t="25877" x="6627813" y="2262188"/>
          <p14:tracePt t="25893" x="6600825" y="2252663"/>
          <p14:tracePt t="25901" x="6591300" y="2252663"/>
          <p14:tracePt t="25926" x="6581775" y="2252663"/>
          <p14:tracePt t="26039" x="6564313" y="2252663"/>
          <p14:tracePt t="26047" x="6508750" y="2252663"/>
          <p14:tracePt t="26055" x="6481763" y="2270125"/>
          <p14:tracePt t="26063" x="6464300" y="2279650"/>
          <p14:tracePt t="26069" x="6454775" y="2279650"/>
          <p14:tracePt t="26077" x="6445250" y="2279650"/>
          <p14:tracePt t="26238" x="6435725" y="2298700"/>
          <p14:tracePt t="26246" x="6435725" y="2306638"/>
          <p14:tracePt t="26254" x="6435725" y="2316163"/>
          <p14:tracePt t="26262" x="6435725" y="2343150"/>
          <p14:tracePt t="26270" x="6435725" y="2352675"/>
          <p14:tracePt t="26278" x="6435725" y="2362200"/>
          <p14:tracePt t="26286" x="6481763" y="2371725"/>
          <p14:tracePt t="26294" x="6573838" y="2371725"/>
          <p14:tracePt t="26302" x="6673850" y="2379663"/>
          <p14:tracePt t="26310" x="6783388" y="2379663"/>
          <p14:tracePt t="26318" x="6892925" y="2408238"/>
          <p14:tracePt t="26326" x="6992938" y="2425700"/>
          <p14:tracePt t="26334" x="7065963" y="2435225"/>
          <p14:tracePt t="26342" x="7119938" y="2444750"/>
          <p14:tracePt t="26351" x="7219950" y="2471738"/>
          <p14:tracePt t="26358" x="7302500" y="2498725"/>
          <p14:tracePt t="26365" x="7412038" y="2525713"/>
          <p14:tracePt t="26374" x="7494588" y="2571750"/>
          <p14:tracePt t="26382" x="7639050" y="2617788"/>
          <p14:tracePt t="26390" x="7804150" y="2625725"/>
          <p14:tracePt t="26398" x="7950200" y="2644775"/>
          <p14:tracePt t="26406" x="8086725" y="2662238"/>
          <p14:tracePt t="26415" x="8213725" y="2690813"/>
          <p14:tracePt t="26422" x="8286750" y="2690813"/>
          <p14:tracePt t="26432" x="8396288" y="2690813"/>
          <p14:tracePt t="26438" x="8542338" y="2717800"/>
          <p14:tracePt t="26446" x="8678863" y="2735263"/>
          <p14:tracePt t="26454" x="8807450" y="2763838"/>
          <p14:tracePt t="26462" x="8951913" y="2771775"/>
          <p14:tracePt t="26470" x="9053513" y="28003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a:xfrm>
            <a:off x="457200" y="1335240"/>
            <a:ext cx="8229600" cy="764540"/>
          </a:xfrm>
        </p:spPr>
        <p:txBody>
          <a:bodyPr/>
          <a:lstStyle/>
          <a:p>
            <a:pPr eaLnBrk="1" hangingPunct="1"/>
            <a:r>
              <a:rPr lang="en-US" altLang="ja-JP" dirty="0"/>
              <a:t>Snoop</a:t>
            </a:r>
            <a:r>
              <a:rPr lang="ja-JP" altLang="en-US" dirty="0"/>
              <a:t> </a:t>
            </a:r>
            <a:r>
              <a:rPr lang="en-US" altLang="ja-JP" dirty="0"/>
              <a:t>Cache</a:t>
            </a:r>
            <a:r>
              <a:rPr lang="ja-JP" altLang="en-US" dirty="0"/>
              <a:t>の装備 </a:t>
            </a:r>
            <a:br>
              <a:rPr lang="en-US" altLang="ja-JP" dirty="0"/>
            </a:br>
            <a:br>
              <a:rPr lang="en-US" altLang="ja-JP" dirty="0"/>
            </a:br>
            <a:br>
              <a:rPr lang="en-US" altLang="ja-JP" dirty="0"/>
            </a:br>
            <a:br>
              <a:rPr lang="en-US" altLang="ja-JP" dirty="0"/>
            </a:br>
            <a:endParaRPr lang="ja-JP" altLang="en-US" dirty="0"/>
          </a:p>
        </p:txBody>
      </p:sp>
      <p:sp>
        <p:nvSpPr>
          <p:cNvPr id="4" name="円/楕円 3"/>
          <p:cNvSpPr/>
          <p:nvPr/>
        </p:nvSpPr>
        <p:spPr>
          <a:xfrm>
            <a:off x="1187624" y="1052736"/>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CPU</a:t>
            </a:r>
            <a:endParaRPr lang="ja-JP" altLang="en-US" dirty="0"/>
          </a:p>
        </p:txBody>
      </p:sp>
      <p:sp>
        <p:nvSpPr>
          <p:cNvPr id="5" name="正方形/長方形 4"/>
          <p:cNvSpPr/>
          <p:nvPr/>
        </p:nvSpPr>
        <p:spPr>
          <a:xfrm>
            <a:off x="3706763" y="3573413"/>
            <a:ext cx="1368425" cy="863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North</a:t>
            </a:r>
          </a:p>
          <a:p>
            <a:pPr algn="ctr" eaLnBrk="1" hangingPunct="1">
              <a:defRPr/>
            </a:pPr>
            <a:r>
              <a:rPr lang="en-US" altLang="ja-JP" dirty="0"/>
              <a:t>Bridge</a:t>
            </a:r>
            <a:endParaRPr lang="ja-JP" altLang="en-US" dirty="0"/>
          </a:p>
        </p:txBody>
      </p:sp>
      <p:sp>
        <p:nvSpPr>
          <p:cNvPr id="6" name="上下矢印 5"/>
          <p:cNvSpPr/>
          <p:nvPr/>
        </p:nvSpPr>
        <p:spPr>
          <a:xfrm>
            <a:off x="4211588" y="3068588"/>
            <a:ext cx="287338" cy="504825"/>
          </a:xfrm>
          <a:prstGeom prst="up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上下矢印 6"/>
          <p:cNvSpPr/>
          <p:nvPr/>
        </p:nvSpPr>
        <p:spPr>
          <a:xfrm>
            <a:off x="4211588" y="4451301"/>
            <a:ext cx="287338" cy="504825"/>
          </a:xfrm>
          <a:prstGeom prst="up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 name="正方形/長方形 7"/>
          <p:cNvSpPr/>
          <p:nvPr/>
        </p:nvSpPr>
        <p:spPr>
          <a:xfrm>
            <a:off x="3706763" y="4940251"/>
            <a:ext cx="1368425" cy="86518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South</a:t>
            </a:r>
          </a:p>
          <a:p>
            <a:pPr algn="ctr" eaLnBrk="1" hangingPunct="1">
              <a:defRPr/>
            </a:pPr>
            <a:r>
              <a:rPr lang="en-US" altLang="ja-JP" dirty="0"/>
              <a:t>Bridge</a:t>
            </a:r>
            <a:endParaRPr lang="ja-JP" altLang="en-US" dirty="0"/>
          </a:p>
        </p:txBody>
      </p:sp>
      <p:sp>
        <p:nvSpPr>
          <p:cNvPr id="10" name="左右矢印 9"/>
          <p:cNvSpPr/>
          <p:nvPr/>
        </p:nvSpPr>
        <p:spPr>
          <a:xfrm>
            <a:off x="2914601" y="3860751"/>
            <a:ext cx="792162" cy="2873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左右矢印 10"/>
          <p:cNvSpPr/>
          <p:nvPr/>
        </p:nvSpPr>
        <p:spPr>
          <a:xfrm>
            <a:off x="5075188" y="3843288"/>
            <a:ext cx="792163" cy="2889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左右矢印 11"/>
          <p:cNvSpPr/>
          <p:nvPr/>
        </p:nvSpPr>
        <p:spPr>
          <a:xfrm>
            <a:off x="5075188" y="5211713"/>
            <a:ext cx="792163" cy="2873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左右矢印 12"/>
          <p:cNvSpPr/>
          <p:nvPr/>
        </p:nvSpPr>
        <p:spPr>
          <a:xfrm>
            <a:off x="2914601" y="5229176"/>
            <a:ext cx="792162" cy="2873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正方形/長方形 13"/>
          <p:cNvSpPr/>
          <p:nvPr/>
        </p:nvSpPr>
        <p:spPr>
          <a:xfrm>
            <a:off x="1763663" y="3573413"/>
            <a:ext cx="1150938" cy="8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Graphics</a:t>
            </a:r>
            <a:endParaRPr lang="ja-JP" altLang="en-US" dirty="0"/>
          </a:p>
        </p:txBody>
      </p:sp>
      <p:sp>
        <p:nvSpPr>
          <p:cNvPr id="15" name="正方形/長方形 14"/>
          <p:cNvSpPr/>
          <p:nvPr/>
        </p:nvSpPr>
        <p:spPr>
          <a:xfrm>
            <a:off x="5900688" y="3573413"/>
            <a:ext cx="1152525" cy="8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DRAM</a:t>
            </a:r>
            <a:endParaRPr lang="ja-JP" altLang="en-US" dirty="0"/>
          </a:p>
        </p:txBody>
      </p:sp>
      <p:sp>
        <p:nvSpPr>
          <p:cNvPr id="16" name="正方形/長方形 15"/>
          <p:cNvSpPr/>
          <p:nvPr/>
        </p:nvSpPr>
        <p:spPr>
          <a:xfrm>
            <a:off x="5916563" y="4956126"/>
            <a:ext cx="1152525" cy="376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USB</a:t>
            </a:r>
            <a:endParaRPr lang="ja-JP" altLang="en-US" dirty="0"/>
          </a:p>
        </p:txBody>
      </p:sp>
      <p:sp>
        <p:nvSpPr>
          <p:cNvPr id="17" name="正方形/長方形 16"/>
          <p:cNvSpPr/>
          <p:nvPr/>
        </p:nvSpPr>
        <p:spPr>
          <a:xfrm>
            <a:off x="5916563" y="5373638"/>
            <a:ext cx="1152525" cy="37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Ether</a:t>
            </a:r>
            <a:endParaRPr lang="ja-JP" altLang="en-US" dirty="0"/>
          </a:p>
        </p:txBody>
      </p:sp>
      <p:sp>
        <p:nvSpPr>
          <p:cNvPr id="18" name="正方形/長方形 17"/>
          <p:cNvSpPr/>
          <p:nvPr/>
        </p:nvSpPr>
        <p:spPr>
          <a:xfrm>
            <a:off x="5916563" y="5789563"/>
            <a:ext cx="1319213" cy="376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Legacy I/O</a:t>
            </a:r>
            <a:endParaRPr lang="ja-JP" altLang="en-US" dirty="0"/>
          </a:p>
        </p:txBody>
      </p:sp>
      <p:sp>
        <p:nvSpPr>
          <p:cNvPr id="10257" name="テキスト ボックス 19"/>
          <p:cNvSpPr txBox="1">
            <a:spLocks noChangeArrowheads="1"/>
          </p:cNvSpPr>
          <p:nvPr/>
        </p:nvSpPr>
        <p:spPr bwMode="auto">
          <a:xfrm>
            <a:off x="1017538" y="5219651"/>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PCI/PCIexpress</a:t>
            </a:r>
            <a:endParaRPr lang="ja-JP" altLang="en-US"/>
          </a:p>
        </p:txBody>
      </p:sp>
      <p:sp>
        <p:nvSpPr>
          <p:cNvPr id="10259" name="テキスト ボックス 21"/>
          <p:cNvSpPr txBox="1">
            <a:spLocks noChangeArrowheads="1"/>
          </p:cNvSpPr>
          <p:nvPr/>
        </p:nvSpPr>
        <p:spPr bwMode="auto">
          <a:xfrm>
            <a:off x="4859288" y="3197176"/>
            <a:ext cx="263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Memory Controller HUB</a:t>
            </a:r>
            <a:endParaRPr lang="ja-JP" altLang="en-US"/>
          </a:p>
        </p:txBody>
      </p:sp>
      <p:sp>
        <p:nvSpPr>
          <p:cNvPr id="10260" name="テキスト ボックス 22"/>
          <p:cNvSpPr txBox="1">
            <a:spLocks noChangeArrowheads="1"/>
          </p:cNvSpPr>
          <p:nvPr/>
        </p:nvSpPr>
        <p:spPr bwMode="auto">
          <a:xfrm>
            <a:off x="5003751" y="4537026"/>
            <a:ext cx="210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I/O Controller HUB</a:t>
            </a:r>
            <a:endParaRPr lang="ja-JP" altLang="en-US"/>
          </a:p>
        </p:txBody>
      </p:sp>
      <p:sp>
        <p:nvSpPr>
          <p:cNvPr id="2" name="正方形/長方形 1">
            <a:extLst>
              <a:ext uri="{FF2B5EF4-FFF2-40B4-BE49-F238E27FC236}">
                <a16:creationId xmlns:a16="http://schemas.microsoft.com/office/drawing/2014/main" id="{84D2633F-CAC0-43DF-A6AB-7F04F4B76EB8}"/>
              </a:ext>
            </a:extLst>
          </p:cNvPr>
          <p:cNvSpPr/>
          <p:nvPr/>
        </p:nvSpPr>
        <p:spPr>
          <a:xfrm>
            <a:off x="1556733" y="1789628"/>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sp>
        <p:nvSpPr>
          <p:cNvPr id="23" name="正方形/長方形 22">
            <a:extLst>
              <a:ext uri="{FF2B5EF4-FFF2-40B4-BE49-F238E27FC236}">
                <a16:creationId xmlns:a16="http://schemas.microsoft.com/office/drawing/2014/main" id="{3739AD37-5A10-498B-99FB-58C77124AACA}"/>
              </a:ext>
            </a:extLst>
          </p:cNvPr>
          <p:cNvSpPr/>
          <p:nvPr/>
        </p:nvSpPr>
        <p:spPr>
          <a:xfrm>
            <a:off x="3381895" y="2572604"/>
            <a:ext cx="2089374" cy="504825"/>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L3</a:t>
            </a:r>
            <a:endParaRPr kumimoji="1" lang="ja-JP" altLang="en-US" dirty="0"/>
          </a:p>
        </p:txBody>
      </p:sp>
      <p:sp>
        <p:nvSpPr>
          <p:cNvPr id="24" name="円/楕円 3">
            <a:extLst>
              <a:ext uri="{FF2B5EF4-FFF2-40B4-BE49-F238E27FC236}">
                <a16:creationId xmlns:a16="http://schemas.microsoft.com/office/drawing/2014/main" id="{96517869-4384-45F3-9697-9D982C6F782A}"/>
              </a:ext>
            </a:extLst>
          </p:cNvPr>
          <p:cNvSpPr/>
          <p:nvPr/>
        </p:nvSpPr>
        <p:spPr>
          <a:xfrm>
            <a:off x="2808596" y="1052736"/>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CPU</a:t>
            </a:r>
            <a:endParaRPr lang="ja-JP" altLang="en-US" dirty="0"/>
          </a:p>
        </p:txBody>
      </p:sp>
      <p:sp>
        <p:nvSpPr>
          <p:cNvPr id="25" name="円/楕円 3">
            <a:extLst>
              <a:ext uri="{FF2B5EF4-FFF2-40B4-BE49-F238E27FC236}">
                <a16:creationId xmlns:a16="http://schemas.microsoft.com/office/drawing/2014/main" id="{AF0F76EF-E8FE-467E-BCD7-EB2DC7848CF4}"/>
              </a:ext>
            </a:extLst>
          </p:cNvPr>
          <p:cNvSpPr/>
          <p:nvPr/>
        </p:nvSpPr>
        <p:spPr>
          <a:xfrm>
            <a:off x="4429568" y="1052736"/>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CPU</a:t>
            </a:r>
            <a:endParaRPr lang="ja-JP" altLang="en-US" dirty="0"/>
          </a:p>
        </p:txBody>
      </p:sp>
      <p:sp>
        <p:nvSpPr>
          <p:cNvPr id="26" name="円/楕円 3">
            <a:extLst>
              <a:ext uri="{FF2B5EF4-FFF2-40B4-BE49-F238E27FC236}">
                <a16:creationId xmlns:a16="http://schemas.microsoft.com/office/drawing/2014/main" id="{215F75EC-8608-4864-AD58-2910ADF3824C}"/>
              </a:ext>
            </a:extLst>
          </p:cNvPr>
          <p:cNvSpPr/>
          <p:nvPr/>
        </p:nvSpPr>
        <p:spPr>
          <a:xfrm>
            <a:off x="6050540" y="1053108"/>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CPU</a:t>
            </a:r>
            <a:endParaRPr lang="ja-JP" altLang="en-US" dirty="0"/>
          </a:p>
        </p:txBody>
      </p:sp>
      <p:cxnSp>
        <p:nvCxnSpPr>
          <p:cNvPr id="9" name="直線コネクタ 8">
            <a:extLst>
              <a:ext uri="{FF2B5EF4-FFF2-40B4-BE49-F238E27FC236}">
                <a16:creationId xmlns:a16="http://schemas.microsoft.com/office/drawing/2014/main" id="{ED5BB9F5-8D29-474D-9BD0-2EDDD88DBCA1}"/>
              </a:ext>
            </a:extLst>
          </p:cNvPr>
          <p:cNvCxnSpPr/>
          <p:nvPr/>
        </p:nvCxnSpPr>
        <p:spPr>
          <a:xfrm>
            <a:off x="2085348" y="2109538"/>
            <a:ext cx="4862916" cy="51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F0CDDB4-2CA9-4CD2-A7CD-45598A1105D5}"/>
              </a:ext>
            </a:extLst>
          </p:cNvPr>
          <p:cNvCxnSpPr>
            <a:cxnSpLocks/>
          </p:cNvCxnSpPr>
          <p:nvPr/>
        </p:nvCxnSpPr>
        <p:spPr>
          <a:xfrm flipV="1">
            <a:off x="6948263" y="1988840"/>
            <a:ext cx="1" cy="12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6BCC32B-569F-443B-B977-8E9C3F7834F3}"/>
              </a:ext>
            </a:extLst>
          </p:cNvPr>
          <p:cNvCxnSpPr/>
          <p:nvPr/>
        </p:nvCxnSpPr>
        <p:spPr>
          <a:xfrm>
            <a:off x="2015505" y="1714724"/>
            <a:ext cx="0" cy="49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EE517EF-58C5-4AEF-AF56-555A3AD26654}"/>
              </a:ext>
            </a:extLst>
          </p:cNvPr>
          <p:cNvCxnSpPr/>
          <p:nvPr/>
        </p:nvCxnSpPr>
        <p:spPr>
          <a:xfrm>
            <a:off x="3636477" y="1700436"/>
            <a:ext cx="0" cy="956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0BEF224E-D2CC-4F49-A5CE-9B36D106033D}"/>
              </a:ext>
            </a:extLst>
          </p:cNvPr>
          <p:cNvCxnSpPr/>
          <p:nvPr/>
        </p:nvCxnSpPr>
        <p:spPr>
          <a:xfrm>
            <a:off x="5311756" y="2060848"/>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5" name="直線コネクタ 10244">
            <a:extLst>
              <a:ext uri="{FF2B5EF4-FFF2-40B4-BE49-F238E27FC236}">
                <a16:creationId xmlns:a16="http://schemas.microsoft.com/office/drawing/2014/main" id="{4E3D3FF2-C3D6-4478-B9EC-B2951AED8CBD}"/>
              </a:ext>
            </a:extLst>
          </p:cNvPr>
          <p:cNvCxnSpPr>
            <a:endCxn id="2" idx="0"/>
          </p:cNvCxnSpPr>
          <p:nvPr/>
        </p:nvCxnSpPr>
        <p:spPr>
          <a:xfrm flipH="1">
            <a:off x="2024413" y="1663516"/>
            <a:ext cx="1448" cy="126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F1A3ACBC-4872-4855-A8B8-0DA26ECA1DA1}"/>
              </a:ext>
            </a:extLst>
          </p:cNvPr>
          <p:cNvSpPr/>
          <p:nvPr/>
        </p:nvSpPr>
        <p:spPr>
          <a:xfrm>
            <a:off x="3168797" y="1789188"/>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sp>
        <p:nvSpPr>
          <p:cNvPr id="33" name="正方形/長方形 32">
            <a:extLst>
              <a:ext uri="{FF2B5EF4-FFF2-40B4-BE49-F238E27FC236}">
                <a16:creationId xmlns:a16="http://schemas.microsoft.com/office/drawing/2014/main" id="{01F0A21C-808A-4C02-8350-39A01775480F}"/>
              </a:ext>
            </a:extLst>
          </p:cNvPr>
          <p:cNvSpPr/>
          <p:nvPr/>
        </p:nvSpPr>
        <p:spPr>
          <a:xfrm>
            <a:off x="3706763" y="2185116"/>
            <a:ext cx="1368424" cy="397697"/>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L2</a:t>
            </a:r>
            <a:endParaRPr kumimoji="1" lang="ja-JP" altLang="en-US" dirty="0"/>
          </a:p>
        </p:txBody>
      </p:sp>
      <p:sp>
        <p:nvSpPr>
          <p:cNvPr id="35" name="正方形/長方形 34">
            <a:extLst>
              <a:ext uri="{FF2B5EF4-FFF2-40B4-BE49-F238E27FC236}">
                <a16:creationId xmlns:a16="http://schemas.microsoft.com/office/drawing/2014/main" id="{57600244-E22A-4572-8437-438EB08CE7F2}"/>
              </a:ext>
            </a:extLst>
          </p:cNvPr>
          <p:cNvSpPr/>
          <p:nvPr/>
        </p:nvSpPr>
        <p:spPr>
          <a:xfrm>
            <a:off x="4844076" y="1749867"/>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sp>
        <p:nvSpPr>
          <p:cNvPr id="37" name="正方形/長方形 36">
            <a:extLst>
              <a:ext uri="{FF2B5EF4-FFF2-40B4-BE49-F238E27FC236}">
                <a16:creationId xmlns:a16="http://schemas.microsoft.com/office/drawing/2014/main" id="{660898BD-D9D5-46B2-8CDF-385AFE9D9308}"/>
              </a:ext>
            </a:extLst>
          </p:cNvPr>
          <p:cNvSpPr/>
          <p:nvPr/>
        </p:nvSpPr>
        <p:spPr>
          <a:xfrm>
            <a:off x="6462704" y="1731064"/>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cxnSp>
        <p:nvCxnSpPr>
          <p:cNvPr id="39" name="直線コネクタ 38">
            <a:extLst>
              <a:ext uri="{FF2B5EF4-FFF2-40B4-BE49-F238E27FC236}">
                <a16:creationId xmlns:a16="http://schemas.microsoft.com/office/drawing/2014/main" id="{528B6070-07EB-4E1D-BB52-7145FB9947D0}"/>
              </a:ext>
            </a:extLst>
          </p:cNvPr>
          <p:cNvCxnSpPr/>
          <p:nvPr/>
        </p:nvCxnSpPr>
        <p:spPr>
          <a:xfrm>
            <a:off x="3707904" y="2420888"/>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0E09656-A459-49F8-848B-FB5C0795ED80}"/>
              </a:ext>
            </a:extLst>
          </p:cNvPr>
          <p:cNvCxnSpPr/>
          <p:nvPr/>
        </p:nvCxnSpPr>
        <p:spPr>
          <a:xfrm>
            <a:off x="2051720" y="2051456"/>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98EA0D9A-DF0D-4335-B484-E0BE6F00CE1C}"/>
              </a:ext>
            </a:extLst>
          </p:cNvPr>
          <p:cNvCxnSpPr/>
          <p:nvPr/>
        </p:nvCxnSpPr>
        <p:spPr>
          <a:xfrm>
            <a:off x="3707904" y="2060848"/>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7B425A5C-FA99-4215-A8E7-69710F1EBA19}"/>
              </a:ext>
            </a:extLst>
          </p:cNvPr>
          <p:cNvSpPr txBox="1"/>
          <p:nvPr/>
        </p:nvSpPr>
        <p:spPr>
          <a:xfrm>
            <a:off x="6444534" y="2174904"/>
            <a:ext cx="1790875" cy="646331"/>
          </a:xfrm>
          <a:prstGeom prst="rect">
            <a:avLst/>
          </a:prstGeom>
          <a:noFill/>
        </p:spPr>
        <p:txBody>
          <a:bodyPr wrap="none" rtlCol="0">
            <a:spAutoFit/>
          </a:bodyPr>
          <a:lstStyle/>
          <a:p>
            <a:r>
              <a:rPr lang="en-US" altLang="ja-JP" dirty="0"/>
              <a:t>Snoop Cache</a:t>
            </a:r>
            <a:r>
              <a:rPr lang="ja-JP" altLang="en-US" dirty="0"/>
              <a:t>で</a:t>
            </a:r>
            <a:endParaRPr lang="en-US" altLang="ja-JP" dirty="0"/>
          </a:p>
          <a:p>
            <a:r>
              <a:rPr kumimoji="1" lang="ja-JP" altLang="en-US" dirty="0"/>
              <a:t>一致問題を解決</a:t>
            </a:r>
          </a:p>
        </p:txBody>
      </p:sp>
      <p:sp>
        <p:nvSpPr>
          <p:cNvPr id="42" name="テキスト ボックス 41">
            <a:extLst>
              <a:ext uri="{FF2B5EF4-FFF2-40B4-BE49-F238E27FC236}">
                <a16:creationId xmlns:a16="http://schemas.microsoft.com/office/drawing/2014/main" id="{C56B572D-23A2-481D-818A-933E53D3099E}"/>
              </a:ext>
            </a:extLst>
          </p:cNvPr>
          <p:cNvSpPr txBox="1"/>
          <p:nvPr/>
        </p:nvSpPr>
        <p:spPr>
          <a:xfrm>
            <a:off x="1439606" y="2276922"/>
            <a:ext cx="582211" cy="369332"/>
          </a:xfrm>
          <a:prstGeom prst="rect">
            <a:avLst/>
          </a:prstGeom>
          <a:noFill/>
        </p:spPr>
        <p:txBody>
          <a:bodyPr wrap="none" rtlCol="0">
            <a:spAutoFit/>
          </a:bodyPr>
          <a:lstStyle/>
          <a:p>
            <a:r>
              <a:rPr lang="en-US" altLang="ja-JP" dirty="0"/>
              <a:t>Bus</a:t>
            </a:r>
            <a:endParaRPr kumimoji="1" lang="ja-JP" altLang="en-US" dirty="0"/>
          </a:p>
        </p:txBody>
      </p:sp>
      <p:sp>
        <p:nvSpPr>
          <p:cNvPr id="43" name="テキスト ボックス 42">
            <a:extLst>
              <a:ext uri="{FF2B5EF4-FFF2-40B4-BE49-F238E27FC236}">
                <a16:creationId xmlns:a16="http://schemas.microsoft.com/office/drawing/2014/main" id="{0E25BC12-504E-490C-92B2-19940A3C5D66}"/>
              </a:ext>
            </a:extLst>
          </p:cNvPr>
          <p:cNvSpPr txBox="1"/>
          <p:nvPr/>
        </p:nvSpPr>
        <p:spPr>
          <a:xfrm>
            <a:off x="3157890" y="3241770"/>
            <a:ext cx="1120820" cy="369332"/>
          </a:xfrm>
          <a:prstGeom prst="rect">
            <a:avLst/>
          </a:prstGeom>
          <a:noFill/>
        </p:spPr>
        <p:txBody>
          <a:bodyPr wrap="none" rtlCol="0">
            <a:spAutoFit/>
          </a:bodyPr>
          <a:lstStyle/>
          <a:p>
            <a:r>
              <a:rPr kumimoji="1" lang="en-US" altLang="ja-JP" dirty="0"/>
              <a:t>Crossbar</a:t>
            </a:r>
            <a:endParaRPr kumimoji="1" lang="ja-JP" altLang="en-US" dirty="0"/>
          </a:p>
        </p:txBody>
      </p:sp>
      <p:sp>
        <p:nvSpPr>
          <p:cNvPr id="44" name="正方形/長方形 43">
            <a:extLst>
              <a:ext uri="{FF2B5EF4-FFF2-40B4-BE49-F238E27FC236}">
                <a16:creationId xmlns:a16="http://schemas.microsoft.com/office/drawing/2014/main" id="{4B5467ED-8E3A-492D-9B37-E4FD94588802}"/>
              </a:ext>
            </a:extLst>
          </p:cNvPr>
          <p:cNvSpPr/>
          <p:nvPr/>
        </p:nvSpPr>
        <p:spPr>
          <a:xfrm>
            <a:off x="798365" y="982639"/>
            <a:ext cx="7128789" cy="1619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E0BA5C6F-7BD8-44BD-AD56-F0B5D06047DB}"/>
              </a:ext>
            </a:extLst>
          </p:cNvPr>
          <p:cNvSpPr txBox="1"/>
          <p:nvPr/>
        </p:nvSpPr>
        <p:spPr>
          <a:xfrm>
            <a:off x="5764945" y="1710358"/>
            <a:ext cx="1728006" cy="369332"/>
          </a:xfrm>
          <a:prstGeom prst="rect">
            <a:avLst/>
          </a:prstGeom>
          <a:noFill/>
        </p:spPr>
        <p:txBody>
          <a:bodyPr wrap="square" rtlCol="0">
            <a:spAutoFit/>
          </a:bodyPr>
          <a:lstStyle/>
          <a:p>
            <a:r>
              <a:rPr kumimoji="1" lang="ja-JP" altLang="en-US" dirty="0"/>
              <a:t>チップ</a:t>
            </a:r>
          </a:p>
        </p:txBody>
      </p:sp>
      <p:pic>
        <p:nvPicPr>
          <p:cNvPr id="19" name="オーディオ 18">
            <a:hlinkClick r:id="" action="ppaction://media"/>
            <a:extLst>
              <a:ext uri="{FF2B5EF4-FFF2-40B4-BE49-F238E27FC236}">
                <a16:creationId xmlns:a16="http://schemas.microsoft.com/office/drawing/2014/main" id="{DB517F52-CB7A-45D1-8C34-99D7D38CE4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95623827"/>
      </p:ext>
    </p:extLst>
  </p:cSld>
  <p:clrMapOvr>
    <a:masterClrMapping/>
  </p:clrMapOvr>
  <mc:AlternateContent xmlns:mc="http://schemas.openxmlformats.org/markup-compatibility/2006" xmlns:p14="http://schemas.microsoft.com/office/powerpoint/2010/main">
    <mc:Choice Requires="p14">
      <p:transition spd="slow" p14:dur="2000" advTm="58767"/>
    </mc:Choice>
    <mc:Fallback xmlns="">
      <p:transition spd="slow" advTm="58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647" x="8924925" y="3246438"/>
          <p14:tracePt t="652" x="8815388" y="3228975"/>
          <p14:tracePt t="660" x="8742363" y="3228975"/>
          <p14:tracePt t="668" x="8697913" y="3219450"/>
          <p14:tracePt t="676" x="8678863" y="3219450"/>
          <p14:tracePt t="684" x="8661400" y="3209925"/>
          <p14:tracePt t="692" x="8642350" y="3200400"/>
          <p14:tracePt t="724" x="8632825" y="3192463"/>
          <p14:tracePt t="732" x="8624888" y="3192463"/>
          <p14:tracePt t="740" x="8551863" y="3192463"/>
          <p14:tracePt t="750" x="8459788" y="3192463"/>
          <p14:tracePt t="757" x="8350250" y="3192463"/>
          <p14:tracePt t="765" x="8259763" y="3192463"/>
          <p14:tracePt t="773" x="8150225" y="3182938"/>
          <p14:tracePt t="781" x="8050213" y="3163888"/>
          <p14:tracePt t="789" x="7940675" y="3119438"/>
          <p14:tracePt t="797" x="7840663" y="3109913"/>
          <p14:tracePt t="805" x="7748588" y="3090863"/>
          <p14:tracePt t="813" x="7667625" y="3054350"/>
          <p14:tracePt t="821" x="7612063" y="3046413"/>
          <p14:tracePt t="829" x="7531100" y="3017838"/>
          <p14:tracePt t="837" x="7502525" y="3017838"/>
          <p14:tracePt t="845" x="7439025" y="2990850"/>
          <p14:tracePt t="853" x="7412038" y="2982913"/>
          <p14:tracePt t="861" x="7385050" y="2963863"/>
          <p14:tracePt t="870" x="7348538" y="2927350"/>
          <p14:tracePt t="877" x="7319963" y="2909888"/>
          <p14:tracePt t="886" x="7302500" y="2890838"/>
          <p14:tracePt t="893" x="7256463" y="2873375"/>
          <p14:tracePt t="902" x="7212013" y="2863850"/>
          <p14:tracePt t="910" x="7146925" y="2808288"/>
          <p14:tracePt t="922" x="7110413" y="2800350"/>
          <p14:tracePt t="925" x="7056438" y="2763838"/>
          <p14:tracePt t="935" x="6983413" y="2744788"/>
          <p14:tracePt t="941" x="6883400" y="2717800"/>
          <p14:tracePt t="951" x="6827838" y="2698750"/>
          <p14:tracePt t="957" x="6764338" y="2671763"/>
          <p14:tracePt t="967" x="6727825" y="2654300"/>
          <p14:tracePt t="973" x="6700838" y="2625725"/>
          <p14:tracePt t="981" x="6673850" y="2608263"/>
          <p14:tracePt t="989" x="6664325" y="2598738"/>
          <p14:tracePt t="997" x="6654800" y="2581275"/>
          <p14:tracePt t="1021" x="6654800" y="2562225"/>
          <p14:tracePt t="1029" x="6637338" y="2544763"/>
          <p14:tracePt t="1061" x="6637338" y="2525713"/>
          <p14:tracePt t="1069" x="6637338" y="2517775"/>
          <p14:tracePt t="1077" x="6637338" y="2508250"/>
          <p14:tracePt t="1085" x="6637338" y="2498725"/>
          <p14:tracePt t="1093" x="6637338" y="2481263"/>
          <p14:tracePt t="1101" x="6637338" y="2462213"/>
          <p14:tracePt t="1109" x="6637338" y="2435225"/>
          <p14:tracePt t="1125" x="6637338" y="2416175"/>
          <p14:tracePt t="1135" x="6637338" y="2379663"/>
          <p14:tracePt t="1141" x="6654800" y="2362200"/>
          <p14:tracePt t="1151" x="6673850" y="2325688"/>
          <p14:tracePt t="1168" x="6681788" y="2316163"/>
          <p14:tracePt t="1173" x="6681788" y="2306638"/>
          <p14:tracePt t="1181" x="6691313" y="2306638"/>
          <p14:tracePt t="1189" x="6691313" y="2289175"/>
          <p14:tracePt t="1197" x="6700838" y="2270125"/>
          <p14:tracePt t="1213" x="6700838" y="2243138"/>
          <p14:tracePt t="1221" x="6710363" y="2225675"/>
          <p14:tracePt t="1229" x="6718300" y="2216150"/>
          <p14:tracePt t="1237" x="6727825" y="2206625"/>
          <p14:tracePt t="1245" x="6727825" y="2197100"/>
          <p14:tracePt t="1254" x="6737350" y="2179638"/>
          <p14:tracePt t="1454" x="6737350" y="2160588"/>
          <p14:tracePt t="1462" x="6737350" y="2152650"/>
          <p14:tracePt t="1478" x="6737350" y="2143125"/>
          <p14:tracePt t="1485" x="6746875" y="2143125"/>
          <p14:tracePt t="1494" x="6754813" y="2116138"/>
          <p14:tracePt t="1526" x="6764338" y="2106613"/>
          <p14:tracePt t="1534" x="6773863" y="2097088"/>
          <p14:tracePt t="1550" x="6791325" y="2070100"/>
          <p14:tracePt t="1557" x="6810375" y="2060575"/>
          <p14:tracePt t="1569" x="6819900" y="2052638"/>
          <p14:tracePt t="1574" x="6837363" y="2043113"/>
          <p14:tracePt t="1581" x="6846888" y="2024063"/>
          <p14:tracePt t="1589" x="6864350" y="2006600"/>
          <p14:tracePt t="1605" x="6864350" y="1987550"/>
          <p14:tracePt t="1622" x="6873875" y="1979613"/>
          <p14:tracePt t="1806" x="6873875" y="1970088"/>
          <p14:tracePt t="1846" x="6873875" y="1951038"/>
          <p14:tracePt t="1868" x="6873875" y="1943100"/>
          <p14:tracePt t="1885" x="6873875" y="1933575"/>
          <p14:tracePt t="1893" x="6883400" y="1914525"/>
          <p14:tracePt t="1901" x="6892925" y="1906588"/>
          <p14:tracePt t="1909" x="6892925" y="1897063"/>
          <p14:tracePt t="1925" x="6892925" y="1887538"/>
          <p14:tracePt t="1941" x="6892925" y="1870075"/>
          <p14:tracePt t="1957" x="6892925" y="1860550"/>
          <p14:tracePt t="2062" x="6892925" y="1851025"/>
          <p14:tracePt t="2070" x="6892925" y="1841500"/>
          <p14:tracePt t="2078" x="6892925" y="1833563"/>
          <p14:tracePt t="2094" x="6892925" y="1824038"/>
          <p14:tracePt t="2103" x="6892925" y="1814513"/>
          <p14:tracePt t="2126" x="6892925" y="1804988"/>
          <p14:tracePt t="2374" x="6864350" y="1814513"/>
          <p14:tracePt t="2390" x="6856413" y="1824038"/>
          <p14:tracePt t="2398" x="6837363" y="1833563"/>
          <p14:tracePt t="2406" x="6819900" y="1841500"/>
          <p14:tracePt t="2415" x="6810375" y="1841500"/>
          <p14:tracePt t="2430" x="6791325" y="1851025"/>
          <p14:tracePt t="2446" x="6791325" y="1860550"/>
          <p14:tracePt t="2542" x="6783388" y="1860550"/>
          <p14:tracePt t="2550" x="6773863" y="1860550"/>
          <p14:tracePt t="2558" x="6764338" y="1870075"/>
          <p14:tracePt t="2566" x="6754813" y="1870075"/>
          <p14:tracePt t="2574" x="6737350" y="1870075"/>
          <p14:tracePt t="2582" x="6727825" y="1878013"/>
          <p14:tracePt t="2589" x="6718300" y="1897063"/>
          <p14:tracePt t="2606" x="6681788" y="1906588"/>
          <p14:tracePt t="2614" x="6673850" y="1914525"/>
          <p14:tracePt t="2622" x="6645275" y="1924050"/>
          <p14:tracePt t="2638" x="6627813" y="1933575"/>
          <p14:tracePt t="2654" x="6627813" y="1943100"/>
          <p14:tracePt t="2726" x="6637338" y="1943100"/>
          <p14:tracePt t="2733" x="6681788" y="1933575"/>
          <p14:tracePt t="2742" x="6718300" y="1897063"/>
          <p14:tracePt t="2753" x="6764338" y="1878013"/>
          <p14:tracePt t="2758" x="6783388" y="1870075"/>
          <p14:tracePt t="2769" x="6810375" y="1841500"/>
          <p14:tracePt t="2798" x="6827838" y="1841500"/>
          <p14:tracePt t="3020" x="6846888" y="1824038"/>
          <p14:tracePt t="3029" x="6892925" y="1824038"/>
          <p14:tracePt t="3037" x="6910388" y="1824038"/>
          <p14:tracePt t="3045" x="6946900" y="1824038"/>
          <p14:tracePt t="3053" x="6992938" y="1824038"/>
          <p14:tracePt t="3061" x="7037388" y="1824038"/>
          <p14:tracePt t="3069" x="7102475" y="1814513"/>
          <p14:tracePt t="3077" x="7138988" y="1814513"/>
          <p14:tracePt t="3086" x="7175500" y="1814513"/>
          <p14:tracePt t="3093" x="7202488" y="1814513"/>
          <p14:tracePt t="3101" x="7219950" y="1824038"/>
          <p14:tracePt t="3109" x="7229475" y="1833563"/>
          <p14:tracePt t="3117" x="7239000" y="1841500"/>
          <p14:tracePt t="3125" x="7248525" y="1851025"/>
          <p14:tracePt t="3149" x="7248525" y="1870075"/>
          <p14:tracePt t="3157" x="7248525" y="1878013"/>
          <p14:tracePt t="3167" x="7248525" y="1906588"/>
          <p14:tracePt t="3173" x="7248525" y="1924050"/>
          <p14:tracePt t="3181" x="7248525" y="1933575"/>
          <p14:tracePt t="3197" x="7248525" y="1951038"/>
          <p14:tracePt t="3254" x="7248525" y="1970088"/>
          <p14:tracePt t="3262" x="7239000" y="1979613"/>
          <p14:tracePt t="3269" x="7212013" y="1979613"/>
          <p14:tracePt t="3278" x="7192963" y="1987550"/>
          <p14:tracePt t="3286" x="7146925" y="1987550"/>
          <p14:tracePt t="3294" x="7129463" y="2006600"/>
          <p14:tracePt t="3303" x="7102475" y="2006600"/>
          <p14:tracePt t="3310" x="7073900" y="2016125"/>
          <p14:tracePt t="3319" x="7056438" y="2016125"/>
          <p14:tracePt t="3326" x="7029450" y="2016125"/>
          <p14:tracePt t="3336" x="7010400" y="2016125"/>
          <p14:tracePt t="3342" x="6973888" y="2016125"/>
          <p14:tracePt t="3358" x="6964363" y="2016125"/>
          <p14:tracePt t="3382" x="6956425" y="2016125"/>
          <p14:tracePt t="3550" x="6946900" y="2016125"/>
          <p14:tracePt t="3573" x="6946900" y="2006600"/>
          <p14:tracePt t="3588" x="6929438" y="1987550"/>
          <p14:tracePt t="3758" x="6892925" y="1987550"/>
          <p14:tracePt t="3767" x="6819900" y="1987550"/>
          <p14:tracePt t="3774" x="6746875" y="1997075"/>
          <p14:tracePt t="3782" x="6664325" y="1997075"/>
          <p14:tracePt t="3790" x="6573838" y="1997075"/>
          <p14:tracePt t="3798" x="6518275" y="2016125"/>
          <p14:tracePt t="3804" x="6481763" y="2016125"/>
          <p14:tracePt t="3812" x="6445250" y="2016125"/>
          <p14:tracePt t="3820" x="6399213" y="2016125"/>
          <p14:tracePt t="3836" x="6372225" y="2016125"/>
          <p14:tracePt t="3844" x="6362700" y="2016125"/>
          <p14:tracePt t="3853" x="6354763" y="2024063"/>
          <p14:tracePt t="3861" x="6326188" y="2024063"/>
          <p14:tracePt t="3887" x="6281738" y="2024063"/>
          <p14:tracePt t="3894" x="6262688" y="2024063"/>
          <p14:tracePt t="3903" x="6254750" y="2024063"/>
          <p14:tracePt t="3910" x="6218238" y="2024063"/>
          <p14:tracePt t="3919" x="6208713" y="2024063"/>
          <p14:tracePt t="3926" x="6181725" y="2024063"/>
          <p14:tracePt t="3935" x="6172200" y="2024063"/>
          <p14:tracePt t="3942" x="6135688" y="2024063"/>
          <p14:tracePt t="3953" x="6116638" y="2024063"/>
          <p14:tracePt t="3958" x="6089650" y="2024063"/>
          <p14:tracePt t="3969" x="6072188" y="2024063"/>
          <p14:tracePt t="4054" x="6053138" y="2024063"/>
          <p14:tracePt t="4062" x="6035675" y="2024063"/>
          <p14:tracePt t="4070" x="5999163" y="2024063"/>
          <p14:tracePt t="4078" x="5953125" y="2024063"/>
          <p14:tracePt t="4086" x="5926138" y="2024063"/>
          <p14:tracePt t="4094" x="5870575" y="2016125"/>
          <p14:tracePt t="4102" x="5816600" y="2016125"/>
          <p14:tracePt t="4110" x="5753100" y="2006600"/>
          <p14:tracePt t="4119" x="5697538" y="2006600"/>
          <p14:tracePt t="4125" x="5661025" y="2006600"/>
          <p14:tracePt t="4135" x="5624513" y="2006600"/>
          <p14:tracePt t="4142" x="5597525" y="2006600"/>
          <p14:tracePt t="4153" x="5580063" y="2006600"/>
          <p14:tracePt t="4158" x="5551488" y="2006600"/>
          <p14:tracePt t="4169" x="5534025" y="2006600"/>
          <p14:tracePt t="4174" x="5514975" y="2006600"/>
          <p14:tracePt t="4182" x="5487988" y="2006600"/>
          <p14:tracePt t="4190" x="5478463" y="2006600"/>
          <p14:tracePt t="4198" x="5461000" y="2006600"/>
          <p14:tracePt t="4205" x="5441950" y="2006600"/>
          <p14:tracePt t="4222" x="5434013" y="2006600"/>
          <p14:tracePt t="4294" x="5424488" y="1997075"/>
          <p14:tracePt t="4301" x="5424488" y="1987550"/>
          <p14:tracePt t="4317" x="5424488" y="1979613"/>
          <p14:tracePt t="4326" x="5414963" y="1970088"/>
          <p14:tracePt t="4391" x="5414963" y="1943100"/>
          <p14:tracePt t="4406" x="5414963" y="1933575"/>
          <p14:tracePt t="4414" x="5414963" y="1924050"/>
          <p14:tracePt t="4430" x="5414963" y="1906588"/>
          <p14:tracePt t="4438" x="5414963" y="1897063"/>
          <p14:tracePt t="4454" x="5414963" y="1887538"/>
          <p14:tracePt t="4470" x="5414963" y="1878013"/>
          <p14:tracePt t="4678" x="5397500" y="1870075"/>
          <p14:tracePt t="4684" x="5324475" y="1897063"/>
          <p14:tracePt t="4692" x="5268913" y="1914525"/>
          <p14:tracePt t="4700" x="5205413" y="1924050"/>
          <p14:tracePt t="4708" x="5114925" y="1933575"/>
          <p14:tracePt t="4717" x="5059363" y="1933575"/>
          <p14:tracePt t="4726" x="5014913" y="1933575"/>
          <p14:tracePt t="4736" x="4986338" y="1933575"/>
          <p14:tracePt t="4862" x="4968875" y="1933575"/>
          <p14:tracePt t="4868" x="4932363" y="1933575"/>
          <p14:tracePt t="4876" x="4876800" y="1933575"/>
          <p14:tracePt t="4884" x="4813300" y="1933575"/>
          <p14:tracePt t="4903" x="4649788" y="1933575"/>
          <p14:tracePt t="4909" x="4540250" y="1933575"/>
          <p14:tracePt t="4917" x="4413250" y="1933575"/>
          <p14:tracePt t="4924" x="4284663" y="1933575"/>
          <p14:tracePt t="4933" x="4194175" y="1933575"/>
          <p14:tracePt t="4940" x="4084638" y="1933575"/>
          <p14:tracePt t="4949" x="4029075" y="1933575"/>
          <p14:tracePt t="4957" x="4002088" y="1933575"/>
          <p14:tracePt t="4966" x="3965575" y="1933575"/>
          <p14:tracePt t="4973" x="3938588" y="1933575"/>
          <p14:tracePt t="4981" x="3929063" y="1933575"/>
          <p14:tracePt t="4998" x="3919538" y="1933575"/>
          <p14:tracePt t="5046" x="3883025" y="1933575"/>
          <p14:tracePt t="5054" x="3838575" y="1933575"/>
          <p14:tracePt t="5062" x="3783013" y="1933575"/>
          <p14:tracePt t="5070" x="3765550" y="1933575"/>
          <p14:tracePt t="5078" x="3729038" y="1933575"/>
          <p14:tracePt t="5086" x="3702050" y="1933575"/>
          <p14:tracePt t="5093" x="3665538" y="1933575"/>
          <p14:tracePt t="5109" x="3636963" y="1914525"/>
          <p14:tracePt t="5390" x="3629025" y="1924050"/>
          <p14:tracePt t="5396" x="3619500" y="1943100"/>
          <p14:tracePt t="5404" x="3582988" y="1987550"/>
          <p14:tracePt t="5412" x="3563938" y="2006600"/>
          <p14:tracePt t="5420" x="3509963" y="2043113"/>
          <p14:tracePt t="5428" x="3446463" y="2052638"/>
          <p14:tracePt t="5436" x="3382963" y="2079625"/>
          <p14:tracePt t="5445" x="3346450" y="2079625"/>
          <p14:tracePt t="5453" x="3300413" y="2089150"/>
          <p14:tracePt t="5461" x="3244850" y="2089150"/>
          <p14:tracePt t="5470" x="3208338" y="2089150"/>
          <p14:tracePt t="5478" x="3200400" y="2089150"/>
          <p14:tracePt t="5486" x="3190875" y="2089150"/>
          <p14:tracePt t="5503" x="3181350" y="2089150"/>
          <p14:tracePt t="5509" x="3171825" y="2079625"/>
          <p14:tracePt t="5518" x="3163888" y="2079625"/>
          <p14:tracePt t="5525" x="3144838" y="2070100"/>
          <p14:tracePt t="5535" x="3090863" y="2052638"/>
          <p14:tracePt t="5541" x="2981325" y="2052638"/>
          <p14:tracePt t="5555" x="2871788" y="2052638"/>
          <p14:tracePt t="5558" x="2744788" y="2052638"/>
          <p14:tracePt t="5568" x="2598738" y="2052638"/>
          <p14:tracePt t="5574" x="2452688" y="2052638"/>
          <p14:tracePt t="5584" x="2306638" y="2052638"/>
          <p14:tracePt t="5589" x="2160588" y="2006600"/>
          <p14:tracePt t="5598" x="2051050" y="1987550"/>
          <p14:tracePt t="5606" x="1968500" y="1987550"/>
          <p14:tracePt t="5614" x="1895475" y="1951038"/>
          <p14:tracePt t="5621" x="1860550" y="1951038"/>
          <p14:tracePt t="5629" x="1841500" y="1933575"/>
          <p14:tracePt t="5694" x="1841500" y="1914525"/>
          <p14:tracePt t="5814" x="1841500" y="1906588"/>
          <p14:tracePt t="5828" x="1841500" y="1897063"/>
          <p14:tracePt t="5845" x="1841500" y="1887538"/>
          <p14:tracePt t="6054" x="1860550" y="1887538"/>
          <p14:tracePt t="6061" x="1895475" y="1878013"/>
          <p14:tracePt t="6069" x="1931988" y="1878013"/>
          <p14:tracePt t="6078" x="1960563" y="1878013"/>
          <p14:tracePt t="6086" x="1987550" y="1878013"/>
          <p14:tracePt t="6094" x="2005013" y="1878013"/>
          <p14:tracePt t="6103" x="2033588" y="1878013"/>
          <p14:tracePt t="6110" x="2051050" y="1878013"/>
          <p14:tracePt t="6119" x="2097088" y="1878013"/>
          <p14:tracePt t="6136" x="2124075" y="1878013"/>
          <p14:tracePt t="6153" x="2133600" y="1878013"/>
          <p14:tracePt t="6374" x="2143125" y="1878013"/>
          <p14:tracePt t="6462" x="2143125" y="1860550"/>
          <p14:tracePt t="6470" x="2179638" y="1833563"/>
          <p14:tracePt t="6476" x="2179638" y="1824038"/>
          <p14:tracePt t="6484" x="2179638" y="1814513"/>
          <p14:tracePt t="6492" x="2179638" y="1804988"/>
          <p14:tracePt t="6508" x="2179638" y="1787525"/>
          <p14:tracePt t="6516" x="2187575" y="1787525"/>
          <p14:tracePt t="6525" x="2187575" y="1778000"/>
          <p14:tracePt t="6533" x="2197100" y="1768475"/>
          <p14:tracePt t="6551" x="2197100" y="1760538"/>
          <p14:tracePt t="6557" x="2206625" y="1751013"/>
          <p14:tracePt t="6568" x="2214563" y="1741488"/>
          <p14:tracePt t="6574" x="2224088" y="1731963"/>
          <p14:tracePt t="6597" x="2233613" y="1724025"/>
          <p14:tracePt t="7037" x="2233613" y="1731963"/>
          <p14:tracePt t="7053" x="2233613" y="1741488"/>
          <p14:tracePt t="7077" x="2233613" y="1768475"/>
          <p14:tracePt t="7086" x="2233613" y="1778000"/>
          <p14:tracePt t="7094" x="2233613" y="1787525"/>
          <p14:tracePt t="7103" x="2233613" y="1804988"/>
          <p14:tracePt t="7126" x="2233613" y="1814513"/>
          <p14:tracePt t="7135" x="2233613" y="1824038"/>
          <p14:tracePt t="7153" x="2233613" y="1841500"/>
          <p14:tracePt t="7158" x="2233613" y="1851025"/>
          <p14:tracePt t="7169" x="2233613" y="1860550"/>
          <p14:tracePt t="7174" x="2233613" y="1870075"/>
          <p14:tracePt t="7184" x="2233613" y="1878013"/>
          <p14:tracePt t="7190" x="2233613" y="1897063"/>
          <p14:tracePt t="7198" x="2233613" y="1906588"/>
          <p14:tracePt t="7206" x="2233613" y="1924050"/>
          <p14:tracePt t="7221" x="2233613" y="1933575"/>
          <p14:tracePt t="7230" x="2233613" y="1943100"/>
          <p14:tracePt t="7622" x="2233613" y="1933575"/>
          <p14:tracePt t="7638" x="2233613" y="1924050"/>
          <p14:tracePt t="7644" x="2233613" y="1906588"/>
          <p14:tracePt t="7652" x="2233613" y="1897063"/>
          <p14:tracePt t="7668" x="2243138" y="1878013"/>
          <p14:tracePt t="7677" x="2260600" y="1841500"/>
          <p14:tracePt t="7685" x="2279650" y="1814513"/>
          <p14:tracePt t="7693" x="2287588" y="1797050"/>
          <p14:tracePt t="7701" x="2333625" y="1751013"/>
          <p14:tracePt t="7709" x="2343150" y="1741488"/>
          <p14:tracePt t="7718" x="2360613" y="1724025"/>
          <p14:tracePt t="7725" x="2416175" y="1687513"/>
          <p14:tracePt t="7734" x="2498725" y="1677988"/>
          <p14:tracePt t="7741" x="2552700" y="1660525"/>
          <p14:tracePt t="7750" x="2635250" y="1641475"/>
          <p14:tracePt t="7757" x="2744788" y="1641475"/>
          <p14:tracePt t="7767" x="2817813" y="1641475"/>
          <p14:tracePt t="7773" x="2925763" y="1641475"/>
          <p14:tracePt t="7783" x="2998788" y="1641475"/>
          <p14:tracePt t="7789" x="3071813" y="1641475"/>
          <p14:tracePt t="7797" x="3136900" y="1677988"/>
          <p14:tracePt t="7805" x="3171825" y="1697038"/>
          <p14:tracePt t="7813" x="3200400" y="1724025"/>
          <p14:tracePt t="7821" x="3236913" y="1741488"/>
          <p14:tracePt t="7829" x="3254375" y="1751013"/>
          <p14:tracePt t="7837" x="3273425" y="1760538"/>
          <p14:tracePt t="7902" x="3290888" y="1760538"/>
          <p14:tracePt t="7910" x="3346450" y="1768475"/>
          <p14:tracePt t="7917" x="3390900" y="1768475"/>
          <p14:tracePt t="7926" x="3446463" y="1768475"/>
          <p14:tracePt t="7935" x="3482975" y="1768475"/>
          <p14:tracePt t="7942" x="3527425" y="1768475"/>
          <p14:tracePt t="7952" x="3582988" y="1768475"/>
          <p14:tracePt t="7958" x="3592513" y="1768475"/>
          <p14:tracePt t="7969" x="3609975" y="1768475"/>
          <p14:tracePt t="8158" x="3609975" y="1778000"/>
          <p14:tracePt t="8167" x="3609975" y="1787525"/>
          <p14:tracePt t="8173" x="3609975" y="1797050"/>
          <p14:tracePt t="8182" x="3609975" y="1824038"/>
          <p14:tracePt t="8189" x="3609975" y="1833563"/>
          <p14:tracePt t="8206" x="3609975" y="1841500"/>
          <p14:tracePt t="8222" x="3609975" y="1860550"/>
          <p14:tracePt t="8230" x="3609975" y="1870075"/>
          <p14:tracePt t="8254" x="3609975" y="1878013"/>
          <p14:tracePt t="8278" x="3609975" y="1887538"/>
          <p14:tracePt t="8286" x="3609975" y="1897063"/>
          <p14:tracePt t="8294" x="3609975" y="1906588"/>
          <p14:tracePt t="8302" x="3609975" y="1924050"/>
          <p14:tracePt t="8310" x="3609975" y="1933575"/>
          <p14:tracePt t="8319" x="3609975" y="1943100"/>
          <p14:tracePt t="8326" x="3609975" y="1951038"/>
          <p14:tracePt t="8470" x="3636963" y="1933575"/>
          <p14:tracePt t="8478" x="3683000" y="1906588"/>
          <p14:tracePt t="8486" x="3746500" y="1897063"/>
          <p14:tracePt t="8493" x="3802063" y="1887538"/>
          <p14:tracePt t="8502" x="3883025" y="1870075"/>
          <p14:tracePt t="8509" x="3956050" y="1833563"/>
          <p14:tracePt t="8517" x="4057650" y="1833563"/>
          <p14:tracePt t="8525" x="4111625" y="1824038"/>
          <p14:tracePt t="8534" x="4184650" y="1804988"/>
          <p14:tracePt t="8541" x="4284663" y="1804988"/>
          <p14:tracePt t="8550" x="4340225" y="1787525"/>
          <p14:tracePt t="8557" x="4403725" y="1768475"/>
          <p14:tracePt t="8567" x="4457700" y="1768475"/>
          <p14:tracePt t="8573" x="4494213" y="1768475"/>
          <p14:tracePt t="8583" x="4530725" y="1768475"/>
          <p14:tracePt t="8589" x="4549775" y="1760538"/>
          <p14:tracePt t="8597" x="4557713" y="1760538"/>
          <p14:tracePt t="8605" x="4576763" y="1760538"/>
          <p14:tracePt t="8613" x="4586288" y="1760538"/>
          <p14:tracePt t="8621" x="4594225" y="1760538"/>
          <p14:tracePt t="8629" x="4613275" y="1760538"/>
          <p14:tracePt t="8638" x="4630738" y="1760538"/>
          <p14:tracePt t="8645" x="4686300" y="1760538"/>
          <p14:tracePt t="8653" x="4759325" y="1760538"/>
          <p14:tracePt t="8661" x="4849813" y="1760538"/>
          <p14:tracePt t="8669" x="4941888" y="1760538"/>
          <p14:tracePt t="8677" x="4995863" y="1760538"/>
          <p14:tracePt t="8685" x="5105400" y="1760538"/>
          <p14:tracePt t="8693" x="5205413" y="1760538"/>
          <p14:tracePt t="8702" x="5314950" y="1760538"/>
          <p14:tracePt t="8709" x="5405438" y="1760538"/>
          <p14:tracePt t="8717" x="5461000" y="1760538"/>
          <p14:tracePt t="8725" x="5497513" y="1760538"/>
          <p14:tracePt t="8734" x="5507038" y="1760538"/>
          <p14:tracePt t="9038" x="5514975" y="1760538"/>
          <p14:tracePt t="9046" x="5514975" y="1778000"/>
          <p14:tracePt t="9054" x="5514975" y="1804988"/>
          <p14:tracePt t="9062" x="5507038" y="1824038"/>
          <p14:tracePt t="9070" x="5497513" y="1833563"/>
          <p14:tracePt t="9078" x="5497513" y="1851025"/>
          <p14:tracePt t="9085" x="5487988" y="1860550"/>
          <p14:tracePt t="9278" x="5507038" y="1851025"/>
          <p14:tracePt t="9286" x="5561013" y="1851025"/>
          <p14:tracePt t="9293" x="5624513" y="1833563"/>
          <p14:tracePt t="9302" x="5661025" y="1833563"/>
          <p14:tracePt t="9310" x="5734050" y="1814513"/>
          <p14:tracePt t="9318" x="5807075" y="1797050"/>
          <p14:tracePt t="9326" x="5889625" y="1797050"/>
          <p14:tracePt t="9335" x="5962650" y="1787525"/>
          <p14:tracePt t="9341" x="6016625" y="1787525"/>
          <p14:tracePt t="9351" x="6043613" y="1778000"/>
          <p14:tracePt t="9358" x="6108700" y="1768475"/>
          <p14:tracePt t="9368" x="6108700" y="1760538"/>
          <p14:tracePt t="9374" x="6116638" y="1760538"/>
          <p14:tracePt t="9429" x="6135688" y="1760538"/>
          <p14:tracePt t="9437" x="6162675" y="1760538"/>
          <p14:tracePt t="9445" x="6199188" y="1760538"/>
          <p14:tracePt t="9453" x="6254750" y="1760538"/>
          <p14:tracePt t="9461" x="6308725" y="1760538"/>
          <p14:tracePt t="9469" x="6362700" y="1760538"/>
          <p14:tracePt t="9477" x="6454775" y="1760538"/>
          <p14:tracePt t="9485" x="6527800" y="1760538"/>
          <p14:tracePt t="9493" x="6600825" y="1760538"/>
          <p14:tracePt t="9501" x="6673850" y="1760538"/>
          <p14:tracePt t="9509" x="6773863" y="1760538"/>
          <p14:tracePt t="9517" x="6800850" y="1760538"/>
          <p14:tracePt t="9525" x="6837363" y="1760538"/>
          <p14:tracePt t="9534" x="6873875" y="1751013"/>
          <p14:tracePt t="9814" x="6873875" y="1760538"/>
          <p14:tracePt t="9836" x="6873875" y="1778000"/>
          <p14:tracePt t="9844" x="6873875" y="1787525"/>
          <p14:tracePt t="9853" x="6873875" y="1797050"/>
          <p14:tracePt t="9860" x="6873875" y="1804988"/>
          <p14:tracePt t="9887" x="6864350" y="1824038"/>
          <p14:tracePt t="9901" x="6864350" y="1833563"/>
          <p14:tracePt t="9910" x="6846888" y="1851025"/>
          <p14:tracePt t="10046" x="6846888" y="1860550"/>
          <p14:tracePt t="10068" x="6846888" y="1870075"/>
          <p14:tracePt t="10084" x="6846888" y="1878013"/>
          <p14:tracePt t="10100" x="6846888" y="1887538"/>
          <p14:tracePt t="10125" x="6846888" y="1906588"/>
          <p14:tracePt t="10142" x="6846888" y="1914525"/>
          <p14:tracePt t="10150" x="6846888" y="1933575"/>
          <p14:tracePt t="10158" x="6856413" y="1951038"/>
          <p14:tracePt t="10169" x="6864350" y="1960563"/>
          <p14:tracePt t="10174" x="6864350" y="1970088"/>
          <p14:tracePt t="10190" x="6873875" y="1979613"/>
          <p14:tracePt t="10438" x="6883400" y="1987550"/>
          <p14:tracePt t="10454" x="6892925" y="1987550"/>
          <p14:tracePt t="10462" x="6910388" y="1987550"/>
          <p14:tracePt t="10468" x="6919913" y="1987550"/>
          <p14:tracePt t="10476" x="6937375" y="1979613"/>
          <p14:tracePt t="10484" x="6964363" y="1943100"/>
          <p14:tracePt t="10494" x="6973888" y="1933575"/>
          <p14:tracePt t="10503" x="6983413" y="1914525"/>
          <p14:tracePt t="10510" x="7000875" y="1897063"/>
          <p14:tracePt t="10519" x="7010400" y="1887538"/>
          <p14:tracePt t="10757" x="7010400" y="1897063"/>
          <p14:tracePt t="10765" x="7010400" y="1914525"/>
          <p14:tracePt t="10773" x="7010400" y="1933575"/>
          <p14:tracePt t="10782" x="7000875" y="1951038"/>
          <p14:tracePt t="10789" x="7000875" y="1970088"/>
          <p14:tracePt t="10797" x="7000875" y="1997075"/>
          <p14:tracePt t="10805" x="6992938" y="2006600"/>
          <p14:tracePt t="10813" x="6973888" y="2043113"/>
          <p14:tracePt t="10829" x="6973888" y="2070100"/>
          <p14:tracePt t="10837" x="6973888" y="2079625"/>
          <p14:tracePt t="10845" x="6964363" y="2089150"/>
          <p14:tracePt t="10863" x="6964363" y="2097088"/>
          <p14:tracePt t="10876" x="6964363" y="2116138"/>
          <p14:tracePt t="11078" x="6956425" y="2125663"/>
          <p14:tracePt t="11084" x="6919913" y="2125663"/>
          <p14:tracePt t="11093" x="6883400" y="2125663"/>
          <p14:tracePt t="11100" x="6810375" y="2125663"/>
          <p14:tracePt t="11110" x="6754813" y="2125663"/>
          <p14:tracePt t="11118" x="6664325" y="2125663"/>
          <p14:tracePt t="11124" x="6573838" y="2125663"/>
          <p14:tracePt t="11132" x="6464300" y="2125663"/>
          <p14:tracePt t="11140" x="6335713" y="2125663"/>
          <p14:tracePt t="11149" x="6226175" y="2125663"/>
          <p14:tracePt t="11156" x="6099175" y="2125663"/>
          <p14:tracePt t="11165" x="5989638" y="2125663"/>
          <p14:tracePt t="11173" x="5862638" y="2125663"/>
          <p14:tracePt t="11182" x="5734050" y="2125663"/>
          <p14:tracePt t="11189" x="5607050" y="2125663"/>
          <p14:tracePt t="11200" x="5497513" y="2125663"/>
          <p14:tracePt t="11205" x="5387975" y="2125663"/>
          <p14:tracePt t="11213" x="5278438" y="2125663"/>
          <p14:tracePt t="11221" x="5151438" y="2125663"/>
          <p14:tracePt t="11229" x="5022850" y="2125663"/>
          <p14:tracePt t="11237" x="4859338" y="2125663"/>
          <p14:tracePt t="11245" x="4713288" y="2125663"/>
          <p14:tracePt t="11253" x="4549775" y="2125663"/>
          <p14:tracePt t="11261" x="4384675" y="2125663"/>
          <p14:tracePt t="11269" x="4275138" y="2125663"/>
          <p14:tracePt t="11277" x="4148138" y="2125663"/>
          <p14:tracePt t="11285" x="4021138" y="2125663"/>
          <p14:tracePt t="11293" x="3948113" y="2125663"/>
          <p14:tracePt t="11301" x="3892550" y="2125663"/>
          <p14:tracePt t="11309" x="3846513" y="2125663"/>
          <p14:tracePt t="11317" x="3810000" y="2125663"/>
          <p14:tracePt t="11325" x="3802063" y="2125663"/>
          <p14:tracePt t="11334" x="3783013" y="2125663"/>
          <p14:tracePt t="11341" x="3746500" y="2125663"/>
          <p14:tracePt t="11350" x="3709988" y="2125663"/>
          <p14:tracePt t="11357" x="3656013" y="2125663"/>
          <p14:tracePt t="11367" x="3600450" y="2125663"/>
          <p14:tracePt t="11373" x="3546475" y="2125663"/>
          <p14:tracePt t="11383" x="3490913" y="2125663"/>
          <p14:tracePt t="11389" x="3436938" y="2125663"/>
          <p14:tracePt t="11400" x="3400425" y="2125663"/>
          <p14:tracePt t="11404" x="3363913" y="2125663"/>
          <p14:tracePt t="11412" x="3317875" y="2125663"/>
          <p14:tracePt t="11420" x="3281363" y="2125663"/>
          <p14:tracePt t="11428" x="3236913" y="2125663"/>
          <p14:tracePt t="11436" x="3217863" y="2106613"/>
          <p14:tracePt t="11444" x="3208338" y="2106613"/>
          <p14:tracePt t="11452" x="3190875" y="2106613"/>
          <p14:tracePt t="11460" x="3181350" y="2106613"/>
          <p14:tracePt t="11468" x="3163888" y="2106613"/>
          <p14:tracePt t="11477" x="3117850" y="2106613"/>
          <p14:tracePt t="11485" x="3063875" y="2106613"/>
          <p14:tracePt t="11493" x="3008313" y="2106613"/>
          <p14:tracePt t="11501" x="2917825" y="2106613"/>
          <p14:tracePt t="11509" x="2844800" y="2106613"/>
          <p14:tracePt t="11517" x="2789238" y="2106613"/>
          <p14:tracePt t="11525" x="2735263" y="2106613"/>
          <p14:tracePt t="11534" x="2698750" y="2106613"/>
          <p14:tracePt t="11541" x="2671763" y="2106613"/>
          <p14:tracePt t="11550" x="2662238" y="2106613"/>
          <p14:tracePt t="11742" x="2679700" y="2106613"/>
          <p14:tracePt t="11749" x="2808288" y="2106613"/>
          <p14:tracePt t="11758" x="3008313" y="2106613"/>
          <p14:tracePt t="11769" x="3190875" y="2106613"/>
          <p14:tracePt t="11772" x="3336925" y="2106613"/>
          <p14:tracePt t="11782" x="3536950" y="2106613"/>
          <p14:tracePt t="11788" x="3702050" y="2106613"/>
          <p14:tracePt t="11796" x="3846513" y="2106613"/>
          <p14:tracePt t="11804" x="3956050" y="2106613"/>
          <p14:tracePt t="11813" x="4011613" y="2106613"/>
          <p14:tracePt t="11821" x="4038600" y="2106613"/>
          <p14:tracePt t="12094" x="4048125" y="2106613"/>
          <p14:tracePt t="12141" x="4048125" y="2116138"/>
          <p14:tracePt t="12294" x="4065588" y="2125663"/>
          <p14:tracePt t="12300" x="4129088" y="2125663"/>
          <p14:tracePt t="12309" x="4202113" y="2125663"/>
          <p14:tracePt t="12316" x="4267200" y="2125663"/>
          <p14:tracePt t="12325" x="4303713" y="2125663"/>
          <p14:tracePt t="12333" x="4357688" y="2125663"/>
          <p14:tracePt t="12341" x="4403725" y="2125663"/>
          <p14:tracePt t="12350" x="4440238" y="2125663"/>
          <p14:tracePt t="12357" x="4448175" y="2125663"/>
          <p14:tracePt t="12478" x="4457700" y="2133600"/>
          <p14:tracePt t="12492" x="4457700" y="2152650"/>
          <p14:tracePt t="12500" x="4457700" y="2170113"/>
          <p14:tracePt t="12509" x="4448175" y="2179638"/>
          <p14:tracePt t="12517" x="4421188" y="2189163"/>
          <p14:tracePt t="12534" x="4413250" y="2189163"/>
          <p14:tracePt t="12614" x="4403725" y="2197100"/>
          <p14:tracePt t="12621" x="4394200" y="2197100"/>
          <p14:tracePt t="12636" x="4394200" y="2206625"/>
          <p14:tracePt t="12926" x="4394200" y="2216150"/>
          <p14:tracePt t="12933" x="4394200" y="2233613"/>
          <p14:tracePt t="12940" x="4394200" y="2243138"/>
          <p14:tracePt t="12949" x="4394200" y="2252663"/>
          <p14:tracePt t="13142" x="4394200" y="2270125"/>
          <p14:tracePt t="13149" x="4394200" y="2289175"/>
          <p14:tracePt t="13156" x="4413250" y="2298700"/>
          <p14:tracePt t="13165" x="4440238" y="2335213"/>
          <p14:tracePt t="13172" x="4467225" y="2343150"/>
          <p14:tracePt t="13182" x="4557713" y="2371725"/>
          <p14:tracePt t="13189" x="4659313" y="2408238"/>
          <p14:tracePt t="13197" x="4749800" y="2425700"/>
          <p14:tracePt t="13205" x="4895850" y="2471738"/>
          <p14:tracePt t="13213" x="5032375" y="2498725"/>
          <p14:tracePt t="13224" x="5178425" y="2508250"/>
          <p14:tracePt t="13230" x="5341938" y="2544763"/>
          <p14:tracePt t="13239" x="5470525" y="2544763"/>
          <p14:tracePt t="13246" x="5580063" y="2554288"/>
          <p14:tracePt t="13254" x="5688013" y="2554288"/>
          <p14:tracePt t="13261" x="5797550" y="2554288"/>
          <p14:tracePt t="13269" x="5870575" y="2554288"/>
          <p14:tracePt t="13277" x="5916613" y="2554288"/>
          <p14:tracePt t="13285" x="5926138" y="2554288"/>
          <p14:tracePt t="13414" x="5935663" y="2554288"/>
          <p14:tracePt t="13422" x="5943600" y="2562225"/>
          <p14:tracePt t="13430" x="5953125" y="2562225"/>
          <p14:tracePt t="13438" x="5962650" y="2562225"/>
          <p14:tracePt t="13446" x="5972175" y="2562225"/>
          <p14:tracePt t="13454" x="5989638" y="2562225"/>
          <p14:tracePt t="13462" x="5999163" y="2562225"/>
          <p14:tracePt t="13469" x="6026150" y="2562225"/>
          <p14:tracePt t="13478" x="6026150" y="2554288"/>
          <p14:tracePt t="13486" x="6035675" y="2554288"/>
          <p14:tracePt t="13494" x="6053138" y="2544763"/>
          <p14:tracePt t="13501" x="6072188" y="2544763"/>
          <p14:tracePt t="13510" x="6080125" y="2544763"/>
          <p14:tracePt t="13518" x="6099175" y="2544763"/>
          <p14:tracePt t="13526" x="6116638" y="2544763"/>
          <p14:tracePt t="13535" x="6126163" y="2544763"/>
          <p14:tracePt t="13551" x="6135688" y="2544763"/>
          <p14:tracePt t="13558" x="6153150" y="2544763"/>
          <p14:tracePt t="13574" x="6162675" y="2544763"/>
          <p14:tracePt t="13638" x="6172200" y="2544763"/>
          <p14:tracePt t="13854" x="6181725" y="2544763"/>
          <p14:tracePt t="13966" x="6181725" y="2554288"/>
          <p14:tracePt t="14310" x="6172200" y="2581275"/>
          <p14:tracePt t="14316" x="6162675" y="2589213"/>
          <p14:tracePt t="14324" x="6153150" y="2598738"/>
          <p14:tracePt t="14341" x="6145213" y="2608263"/>
          <p14:tracePt t="14365" x="6145213" y="2617788"/>
          <p14:tracePt t="14430" x="6145213" y="2625725"/>
          <p14:tracePt t="14446" x="6135688" y="2635250"/>
          <p14:tracePt t="14452" x="6116638" y="2654300"/>
          <p14:tracePt t="14460" x="6116638" y="2662238"/>
          <p14:tracePt t="14468" x="6099175" y="2681288"/>
          <p14:tracePt t="14485" x="6080125" y="2690813"/>
          <p14:tracePt t="14493" x="6072188" y="2690813"/>
          <p14:tracePt t="14510" x="6062663" y="2698750"/>
          <p14:tracePt t="14566" x="6072188" y="2698750"/>
          <p14:tracePt t="14574" x="6089650" y="2698750"/>
          <p14:tracePt t="14582" x="6099175" y="2698750"/>
          <p14:tracePt t="14598" x="6116638" y="2698750"/>
          <p14:tracePt t="14606" x="6126163" y="2698750"/>
          <p14:tracePt t="14614" x="6135688" y="2698750"/>
          <p14:tracePt t="14622" x="6153150" y="2698750"/>
          <p14:tracePt t="14782" x="6181725" y="2698750"/>
          <p14:tracePt t="14790" x="6218238" y="2698750"/>
          <p14:tracePt t="14799" x="6272213" y="2698750"/>
          <p14:tracePt t="14806" x="6335713" y="2698750"/>
          <p14:tracePt t="14814" x="6391275" y="2698750"/>
          <p14:tracePt t="14822" x="6472238" y="2727325"/>
          <p14:tracePt t="14830" x="6527800" y="2735263"/>
          <p14:tracePt t="14838" x="6581775" y="2735263"/>
          <p14:tracePt t="14846" x="6664325" y="2735263"/>
          <p14:tracePt t="14855" x="6691313" y="2735263"/>
          <p14:tracePt t="14862" x="6700838" y="2735263"/>
          <p14:tracePt t="14966" x="6700838" y="2744788"/>
          <p14:tracePt t="14990" x="6700838" y="2754313"/>
          <p14:tracePt t="14998" x="6681788" y="2763838"/>
          <p14:tracePt t="15006" x="6673850" y="2771775"/>
          <p14:tracePt t="15014" x="6645275" y="2771775"/>
          <p14:tracePt t="15021" x="6637338" y="2771775"/>
          <p14:tracePt t="15029" x="6627813" y="2771775"/>
          <p14:tracePt t="15037" x="6610350" y="2771775"/>
          <p14:tracePt t="15053" x="6591300" y="2771775"/>
          <p14:tracePt t="15061" x="6573838" y="2771775"/>
          <p14:tracePt t="15069" x="6564313" y="2771775"/>
          <p14:tracePt t="15077" x="6545263" y="2771775"/>
          <p14:tracePt t="15085" x="6527800" y="2771775"/>
          <p14:tracePt t="15093" x="6518275" y="2771775"/>
          <p14:tracePt t="15101" x="6508750" y="2771775"/>
          <p14:tracePt t="15109" x="6491288" y="2771775"/>
          <p14:tracePt t="15117" x="6481763" y="2771775"/>
          <p14:tracePt t="15125" x="6472238" y="2771775"/>
          <p14:tracePt t="15133" x="6464300" y="2763838"/>
          <p14:tracePt t="15141" x="6445250" y="2763838"/>
          <p14:tracePt t="15149" x="6435725" y="2754313"/>
          <p14:tracePt t="15157" x="6435725" y="2744788"/>
          <p14:tracePt t="15166" x="6427788" y="2744788"/>
          <p14:tracePt t="15173" x="6418263" y="2735263"/>
          <p14:tracePt t="15182" x="6408738" y="2727325"/>
          <p14:tracePt t="15197" x="6381750" y="2698750"/>
          <p14:tracePt t="15213" x="6372225" y="2690813"/>
          <p14:tracePt t="15221" x="6354763" y="2671763"/>
          <p14:tracePt t="15229" x="6345238" y="2654300"/>
          <p14:tracePt t="15237" x="6345238" y="2644775"/>
          <p14:tracePt t="15245" x="6335713" y="2635250"/>
          <p14:tracePt t="15253" x="6318250" y="2625725"/>
          <p14:tracePt t="15260" x="6318250" y="2617788"/>
          <p14:tracePt t="15268" x="6308725" y="2608263"/>
          <p14:tracePt t="15276" x="6308725" y="2598738"/>
          <p14:tracePt t="15284" x="6308725" y="2571750"/>
          <p14:tracePt t="15292" x="6308725" y="2554288"/>
          <p14:tracePt t="15301" x="6308725" y="2535238"/>
          <p14:tracePt t="15309" x="6308725" y="2517775"/>
          <p14:tracePt t="15317" x="6308725" y="2489200"/>
          <p14:tracePt t="15325" x="6299200" y="2462213"/>
          <p14:tracePt t="15333" x="6299200" y="2416175"/>
          <p14:tracePt t="15341" x="6281738" y="2379663"/>
          <p14:tracePt t="15350" x="6281738" y="2335213"/>
          <p14:tracePt t="15357" x="6281738" y="2306638"/>
          <p14:tracePt t="15366" x="6281738" y="2262188"/>
          <p14:tracePt t="15373" x="6281738" y="2225675"/>
          <p14:tracePt t="15382" x="6281738" y="2206625"/>
          <p14:tracePt t="15389" x="6281738" y="2189163"/>
          <p14:tracePt t="15397" x="6291263" y="2160588"/>
          <p14:tracePt t="15405" x="6291263" y="2143125"/>
          <p14:tracePt t="15413" x="6308725" y="2106613"/>
          <p14:tracePt t="15429" x="6308725" y="2097088"/>
          <p14:tracePt t="15445" x="6318250" y="2089150"/>
          <p14:tracePt t="15518" x="6354763" y="2079625"/>
          <p14:tracePt t="15525" x="6427788" y="2060575"/>
          <p14:tracePt t="15533" x="6500813" y="2060575"/>
          <p14:tracePt t="15540" x="6610350" y="2060575"/>
          <p14:tracePt t="15549" x="6718300" y="2060575"/>
          <p14:tracePt t="15556" x="6846888" y="2060575"/>
          <p14:tracePt t="15565" x="6992938" y="2052638"/>
          <p14:tracePt t="15573" x="7073900" y="2052638"/>
          <p14:tracePt t="15582" x="7212013" y="2052638"/>
          <p14:tracePt t="15589" x="7339013" y="2052638"/>
          <p14:tracePt t="15600" x="7466013" y="2052638"/>
          <p14:tracePt t="15605" x="7594600" y="2052638"/>
          <p14:tracePt t="15613" x="7721600" y="2052638"/>
          <p14:tracePt t="15621" x="7813675" y="2052638"/>
          <p14:tracePt t="15629" x="7931150" y="2052638"/>
          <p14:tracePt t="15637" x="8023225" y="2052638"/>
          <p14:tracePt t="15645" x="8096250" y="2052638"/>
          <p14:tracePt t="15653" x="8150225" y="2052638"/>
          <p14:tracePt t="15661" x="8204200" y="2052638"/>
          <p14:tracePt t="15669" x="8305800" y="2079625"/>
          <p14:tracePt t="15677" x="8369300" y="2106613"/>
          <p14:tracePt t="15685" x="8415338" y="2143125"/>
          <p14:tracePt t="15693" x="8442325" y="2152650"/>
          <p14:tracePt t="15702" x="8488363" y="2170113"/>
          <p14:tracePt t="15709" x="8505825" y="2189163"/>
          <p14:tracePt t="15717" x="8523288" y="2206625"/>
          <p14:tracePt t="15725" x="8532813" y="2206625"/>
          <p14:tracePt t="15733" x="8542338" y="2206625"/>
          <p14:tracePt t="15741" x="8559800" y="2216150"/>
          <p14:tracePt t="15749" x="8559800" y="2225675"/>
          <p14:tracePt t="15757" x="8578850" y="2243138"/>
          <p14:tracePt t="15766" x="8578850" y="2252663"/>
          <p14:tracePt t="15783" x="8578850" y="2279650"/>
          <p14:tracePt t="15789" x="8596313" y="2306638"/>
          <p14:tracePt t="15800" x="8596313" y="2335213"/>
          <p14:tracePt t="15805" x="8605838" y="2371725"/>
          <p14:tracePt t="15813" x="8605838" y="2389188"/>
          <p14:tracePt t="15821" x="8624888" y="2416175"/>
          <p14:tracePt t="15829" x="8624888" y="2425700"/>
          <p14:tracePt t="15837" x="8624888" y="2444750"/>
          <p14:tracePt t="15845" x="8624888" y="2452688"/>
          <p14:tracePt t="15853" x="8624888" y="2471738"/>
          <p14:tracePt t="15869" x="8624888" y="2489200"/>
          <p14:tracePt t="15887" x="8588375" y="2535238"/>
          <p14:tracePt t="15893" x="8578850" y="2554288"/>
          <p14:tracePt t="15901" x="8551863" y="2571750"/>
          <p14:tracePt t="15909" x="8532813" y="2589213"/>
          <p14:tracePt t="15917" x="8532813" y="2598738"/>
          <p14:tracePt t="15925" x="8523288" y="2608263"/>
          <p14:tracePt t="15933" x="8515350" y="2625725"/>
          <p14:tracePt t="15949" x="8488363" y="2635250"/>
          <p14:tracePt t="15957" x="8488363" y="2644775"/>
          <p14:tracePt t="15966" x="8478838" y="2644775"/>
          <p14:tracePt t="15982" x="8451850" y="2662238"/>
          <p14:tracePt t="15988" x="8432800" y="2671763"/>
          <p14:tracePt t="15996" x="8415338" y="2698750"/>
          <p14:tracePt t="16004" x="8378825" y="2717800"/>
          <p14:tracePt t="16012" x="8350250" y="2727325"/>
          <p14:tracePt t="16020" x="8323263" y="2754313"/>
          <p14:tracePt t="16029" x="8286750" y="2781300"/>
          <p14:tracePt t="16037" x="8250238" y="2790825"/>
          <p14:tracePt t="16045" x="8240713" y="2800350"/>
          <p14:tracePt t="16053" x="8232775" y="2800350"/>
          <p14:tracePt t="16061" x="8196263" y="2808288"/>
          <p14:tracePt t="16077" x="8177213" y="2817813"/>
          <p14:tracePt t="16085" x="8159750" y="2817813"/>
          <p14:tracePt t="16093" x="8140700" y="2827338"/>
          <p14:tracePt t="16101" x="8123238" y="2844800"/>
          <p14:tracePt t="16109" x="8086725" y="2854325"/>
          <p14:tracePt t="16118" x="8059738" y="2863850"/>
          <p14:tracePt t="16125" x="8040688" y="2863850"/>
          <p14:tracePt t="16133" x="8004175" y="2863850"/>
          <p14:tracePt t="16141" x="7967663" y="2873375"/>
          <p14:tracePt t="16150" x="7940675" y="2890838"/>
          <p14:tracePt t="16157" x="7885113" y="2890838"/>
          <p14:tracePt t="16166" x="7858125" y="2890838"/>
          <p14:tracePt t="16173" x="7813675" y="2900363"/>
          <p14:tracePt t="16183" x="7794625" y="2900363"/>
          <p14:tracePt t="16189" x="7758113" y="2900363"/>
          <p14:tracePt t="16199" x="7740650" y="2900363"/>
          <p14:tracePt t="16205" x="7712075" y="2900363"/>
          <p14:tracePt t="16213" x="7704138" y="2900363"/>
          <p14:tracePt t="16221" x="7694613" y="2900363"/>
          <p14:tracePt t="16229" x="7675563" y="2900363"/>
          <p14:tracePt t="16253" x="7658100" y="2900363"/>
          <p14:tracePt t="16269" x="7631113" y="2900363"/>
          <p14:tracePt t="16277" x="7612063" y="2900363"/>
          <p14:tracePt t="16285" x="7585075" y="2900363"/>
          <p14:tracePt t="16293" x="7531100" y="2900363"/>
          <p14:tracePt t="16301" x="7475538" y="2900363"/>
          <p14:tracePt t="16309" x="7421563" y="2900363"/>
          <p14:tracePt t="16317" x="7356475" y="2900363"/>
          <p14:tracePt t="16325" x="7329488" y="2900363"/>
          <p14:tracePt t="16333" x="7292975" y="2900363"/>
          <p14:tracePt t="16341" x="7265988" y="2900363"/>
          <p14:tracePt t="16350" x="7248525" y="2900363"/>
          <p14:tracePt t="16462" x="7212013" y="2900363"/>
          <p14:tracePt t="16470" x="7183438" y="2890838"/>
          <p14:tracePt t="16478" x="7146925" y="2890838"/>
          <p14:tracePt t="16486" x="7102475" y="2881313"/>
          <p14:tracePt t="16494" x="7056438" y="2881313"/>
          <p14:tracePt t="16501" x="7000875" y="2873375"/>
          <p14:tracePt t="16510" x="6973888" y="2873375"/>
          <p14:tracePt t="16518" x="6919913" y="2873375"/>
          <p14:tracePt t="16526" x="6873875" y="2844800"/>
          <p14:tracePt t="16534" x="6837363" y="2836863"/>
          <p14:tracePt t="16541" x="6819900" y="2836863"/>
          <p14:tracePt t="16550" x="6783388" y="2827338"/>
          <p14:tracePt t="16557" x="6764338" y="2817813"/>
          <p14:tracePt t="16566" x="6746875" y="2817813"/>
          <p14:tracePt t="16573" x="6727825" y="2800350"/>
          <p14:tracePt t="16583" x="6700838" y="2790825"/>
          <p14:tracePt t="16589" x="6681788" y="2781300"/>
          <p14:tracePt t="16599" x="6673850" y="2781300"/>
          <p14:tracePt t="16605" x="6654800" y="2781300"/>
          <p14:tracePt t="16613" x="6645275" y="2781300"/>
          <p14:tracePt t="16621" x="6627813" y="2771775"/>
          <p14:tracePt t="16629" x="6591300" y="2744788"/>
          <p14:tracePt t="16637" x="6581775" y="2744788"/>
          <p14:tracePt t="16645" x="6554788" y="2744788"/>
          <p14:tracePt t="16653" x="6527800" y="2735263"/>
          <p14:tracePt t="16661" x="6481763" y="2735263"/>
          <p14:tracePt t="16669" x="6445250" y="2727325"/>
          <p14:tracePt t="16677" x="6399213" y="2727325"/>
          <p14:tracePt t="16685" x="6372225" y="2717800"/>
          <p14:tracePt t="16693" x="6354763" y="2717800"/>
          <p14:tracePt t="16701" x="6335713" y="2708275"/>
          <p14:tracePt t="16709" x="6326188" y="2698750"/>
          <p14:tracePt t="16717" x="6318250" y="2690813"/>
          <p14:tracePt t="16725" x="6308725" y="2681288"/>
          <p14:tracePt t="16758" x="6308725" y="2671763"/>
          <p14:tracePt t="16774" x="6308725" y="2662238"/>
          <p14:tracePt t="16814" x="6308725" y="2654300"/>
          <p14:tracePt t="16830" x="6308725" y="2644775"/>
          <p14:tracePt t="16838" x="6308725" y="2625725"/>
          <p14:tracePt t="16846" x="6308725" y="2617788"/>
          <p14:tracePt t="16862" x="6308725" y="2608263"/>
          <p14:tracePt t="16878" x="6308725" y="2589213"/>
          <p14:tracePt t="16888" x="6308725" y="2581275"/>
          <p14:tracePt t="16894" x="6308725" y="2571750"/>
          <p14:tracePt t="16902" x="6308725" y="2562225"/>
          <p14:tracePt t="16910" x="6308725" y="2544763"/>
          <p14:tracePt t="16918" x="6308725" y="2535238"/>
          <p14:tracePt t="16935" x="6308725" y="2525713"/>
          <p14:tracePt t="16942" x="6318250" y="2517775"/>
          <p14:tracePt t="16951" x="6318250" y="2508250"/>
          <p14:tracePt t="16967" x="6318250" y="2489200"/>
          <p14:tracePt t="16974" x="6326188" y="2481263"/>
          <p14:tracePt t="16985" x="6345238" y="2462213"/>
          <p14:tracePt t="17000" x="6345238" y="2452688"/>
          <p14:tracePt t="17005" x="6354763" y="2444750"/>
          <p14:tracePt t="17094" x="6354763" y="2425700"/>
          <p14:tracePt t="17101" x="6354763" y="2416175"/>
          <p14:tracePt t="17126" x="6354763" y="2408238"/>
          <p14:tracePt t="17142" x="6354763" y="2398713"/>
          <p14:tracePt t="17158" x="6362700" y="2379663"/>
          <p14:tracePt t="17174" x="6362700" y="2371725"/>
          <p14:tracePt t="17182" x="6362700" y="2362200"/>
          <p14:tracePt t="17190" x="6381750" y="2352675"/>
          <p14:tracePt t="17201" x="6399213" y="2325688"/>
          <p14:tracePt t="17206" x="6408738" y="2325688"/>
          <p14:tracePt t="17214" x="6445250" y="2298700"/>
          <p14:tracePt t="17221" x="6491288" y="2279650"/>
          <p14:tracePt t="17230" x="6527800" y="2270125"/>
          <p14:tracePt t="17238" x="6591300" y="2262188"/>
          <p14:tracePt t="17246" x="6664325" y="2243138"/>
          <p14:tracePt t="17254" x="6746875" y="2216150"/>
          <p14:tracePt t="17262" x="6819900" y="2206625"/>
          <p14:tracePt t="17270" x="6910388" y="2206625"/>
          <p14:tracePt t="17278" x="6992938" y="2206625"/>
          <p14:tracePt t="17286" x="7065963" y="2206625"/>
          <p14:tracePt t="17294" x="7119938" y="2206625"/>
          <p14:tracePt t="17301" x="7192963" y="2206625"/>
          <p14:tracePt t="17310" x="7239000" y="2206625"/>
          <p14:tracePt t="17318" x="7292975" y="2206625"/>
          <p14:tracePt t="17326" x="7348538" y="2206625"/>
          <p14:tracePt t="17334" x="7385050" y="2206625"/>
          <p14:tracePt t="17342" x="7412038" y="2206625"/>
          <p14:tracePt t="17351" x="7448550" y="2206625"/>
          <p14:tracePt t="17358" x="7475538" y="2206625"/>
          <p14:tracePt t="17368" x="7494588" y="2216150"/>
          <p14:tracePt t="17384" x="7502525" y="2225675"/>
          <p14:tracePt t="17400" x="7512050" y="2233613"/>
          <p14:tracePt t="17502" x="7512050" y="2243138"/>
          <p14:tracePt t="17518" x="7512050" y="2252663"/>
          <p14:tracePt t="17526" x="7512050" y="2262188"/>
          <p14:tracePt t="17542" x="7494588" y="2262188"/>
          <p14:tracePt t="17549" x="7485063" y="2262188"/>
          <p14:tracePt t="17566" x="7458075" y="2262188"/>
          <p14:tracePt t="17574" x="7439025" y="2252663"/>
          <p14:tracePt t="17585" x="7429500" y="2243138"/>
          <p14:tracePt t="17590" x="7421563" y="2233613"/>
          <p14:tracePt t="17601" x="7402513" y="2216150"/>
          <p14:tracePt t="17606" x="7392988" y="2197100"/>
          <p14:tracePt t="17614" x="7392988" y="2179638"/>
          <p14:tracePt t="17623" x="7385050" y="2160588"/>
          <p14:tracePt t="17630" x="7385050" y="2143125"/>
          <p14:tracePt t="17638" x="7375525" y="2125663"/>
          <p14:tracePt t="17646" x="7375525" y="2097088"/>
          <p14:tracePt t="17653" x="7375525" y="2079625"/>
          <p14:tracePt t="17662" x="7375525" y="2060575"/>
          <p14:tracePt t="17686" x="7375525" y="2052638"/>
          <p14:tracePt t="17742" x="7366000" y="2024063"/>
          <p14:tracePt t="17766" x="7356475" y="2024063"/>
          <p14:tracePt t="17773" x="7339013" y="2024063"/>
          <p14:tracePt t="17783" x="7319963" y="2016125"/>
          <p14:tracePt t="17789" x="7302500" y="2016125"/>
          <p14:tracePt t="17800" x="7283450" y="2006600"/>
          <p14:tracePt t="17806" x="7265988" y="2006600"/>
          <p14:tracePt t="17814" x="7256463" y="2006600"/>
          <p14:tracePt t="17821" x="7239000" y="2006600"/>
          <p14:tracePt t="17830" x="7219950" y="1997075"/>
          <p14:tracePt t="17838" x="7212013" y="1987550"/>
          <p14:tracePt t="17862" x="7212013" y="1979613"/>
          <p14:tracePt t="17886" x="7192963" y="1951038"/>
          <p14:tracePt t="17901" x="7165975" y="1924050"/>
          <p14:tracePt t="17909" x="7156450" y="1906588"/>
          <p14:tracePt t="17917" x="7156450" y="1897063"/>
          <p14:tracePt t="17926" x="7146925" y="1887538"/>
          <p14:tracePt t="17934" x="7146925" y="1878013"/>
          <p14:tracePt t="17951" x="7138988" y="1870075"/>
          <p14:tracePt t="17958" x="7119938" y="1851025"/>
          <p14:tracePt t="17982" x="7102475" y="1833563"/>
          <p14:tracePt t="18022" x="7102475" y="1814513"/>
          <p14:tracePt t="18038" x="7102475" y="1804988"/>
          <p14:tracePt t="18062" x="7102475" y="1797050"/>
          <p14:tracePt t="18086" x="7102475" y="1787525"/>
          <p14:tracePt t="18182" x="7102475" y="1804988"/>
          <p14:tracePt t="18199" x="7102475" y="1814513"/>
          <p14:tracePt t="18214" x="7102475" y="1833563"/>
          <p14:tracePt t="18222" x="7102475" y="1841500"/>
          <p14:tracePt t="18230" x="7102475" y="1851025"/>
          <p14:tracePt t="18246" x="7102475" y="1860550"/>
          <p14:tracePt t="18254" x="7102475" y="1878013"/>
          <p14:tracePt t="18269" x="7102475" y="1897063"/>
          <p14:tracePt t="18278" x="7102475" y="1914525"/>
          <p14:tracePt t="18285" x="7102475" y="1924050"/>
          <p14:tracePt t="18294" x="7102475" y="1933575"/>
          <p14:tracePt t="18301" x="7102475" y="1943100"/>
          <p14:tracePt t="18326" x="7102475" y="1960563"/>
          <p14:tracePt t="18518" x="7102475" y="1943100"/>
          <p14:tracePt t="18526" x="7092950" y="1933575"/>
          <p14:tracePt t="18540" x="7073900" y="1924050"/>
          <p14:tracePt t="18548" x="7046913" y="1914525"/>
          <p14:tracePt t="18556" x="7000875" y="1914525"/>
          <p14:tracePt t="18565" x="6964363" y="1906588"/>
          <p14:tracePt t="18572" x="6929438" y="1906588"/>
          <p14:tracePt t="18581" x="6873875" y="1906588"/>
          <p14:tracePt t="18588" x="6783388" y="1906588"/>
          <p14:tracePt t="18597" x="6691313" y="1906588"/>
          <p14:tracePt t="18605" x="6618288" y="1906588"/>
          <p14:tracePt t="18613" x="6527800" y="1906588"/>
          <p14:tracePt t="18621" x="6435725" y="1906588"/>
          <p14:tracePt t="18629" x="6362700" y="1906588"/>
          <p14:tracePt t="18638" x="6291263" y="1906588"/>
          <p14:tracePt t="18646" x="6208713" y="1906588"/>
          <p14:tracePt t="18654" x="6153150" y="1878013"/>
          <p14:tracePt t="18661" x="6116638" y="1878013"/>
          <p14:tracePt t="18669" x="6080125" y="1878013"/>
          <p14:tracePt t="18678" x="6035675" y="1878013"/>
          <p14:tracePt t="18686" x="6026150" y="1878013"/>
          <p14:tracePt t="18694" x="6007100" y="1878013"/>
          <p14:tracePt t="18710" x="5999163" y="1878013"/>
          <p14:tracePt t="18717" x="5989638" y="1878013"/>
          <p14:tracePt t="18734" x="5980113" y="1878013"/>
          <p14:tracePt t="18741" x="5953125" y="1878013"/>
          <p14:tracePt t="18750" x="5943600" y="1878013"/>
          <p14:tracePt t="18758" x="5916613" y="1878013"/>
          <p14:tracePt t="18768" x="5907088" y="1878013"/>
          <p14:tracePt t="18774" x="5870575" y="1878013"/>
          <p14:tracePt t="18785" x="5853113" y="1878013"/>
          <p14:tracePt t="18800" x="5826125" y="1878013"/>
          <p14:tracePt t="18806" x="5816600" y="1878013"/>
          <p14:tracePt t="18814" x="5789613" y="1878013"/>
          <p14:tracePt t="18822" x="5770563" y="1878013"/>
          <p14:tracePt t="18830" x="5734050" y="1878013"/>
          <p14:tracePt t="18838" x="5716588" y="1878013"/>
          <p14:tracePt t="18846" x="5661025" y="1878013"/>
          <p14:tracePt t="18854" x="5624513" y="1878013"/>
          <p14:tracePt t="18861" x="5588000" y="1878013"/>
          <p14:tracePt t="18870" x="5543550" y="1878013"/>
          <p14:tracePt t="18888" x="5470525" y="1878013"/>
          <p14:tracePt t="18894" x="5424488" y="1878013"/>
          <p14:tracePt t="18902" x="5378450" y="1878013"/>
          <p14:tracePt t="18909" x="5351463" y="1878013"/>
          <p14:tracePt t="18918" x="5334000" y="1878013"/>
          <p14:tracePt t="18926" x="5324475" y="1878013"/>
          <p14:tracePt t="19542" x="5278438" y="1897063"/>
          <p14:tracePt t="19548" x="5224463" y="1897063"/>
          <p14:tracePt t="19556" x="5168900" y="1897063"/>
          <p14:tracePt t="19565" x="5151438" y="1914525"/>
          <p14:tracePt t="19572" x="5105400" y="1914525"/>
          <p14:tracePt t="19581" x="5068888" y="1933575"/>
          <p14:tracePt t="19589" x="5014913" y="1933575"/>
          <p14:tracePt t="19598" x="4968875" y="1933575"/>
          <p14:tracePt t="19605" x="4913313" y="1933575"/>
          <p14:tracePt t="19614" x="4886325" y="1933575"/>
          <p14:tracePt t="19621" x="4840288" y="1933575"/>
          <p14:tracePt t="19630" x="4803775" y="1943100"/>
          <p14:tracePt t="19638" x="4749800" y="1943100"/>
          <p14:tracePt t="19646" x="4703763" y="1943100"/>
          <p14:tracePt t="19654" x="4676775" y="1951038"/>
          <p14:tracePt t="19661" x="4659313" y="1951038"/>
          <p14:tracePt t="19669" x="4630738" y="1951038"/>
          <p14:tracePt t="19677" x="4613275" y="1951038"/>
          <p14:tracePt t="19685" x="4594225" y="1951038"/>
          <p14:tracePt t="19694" x="4567238" y="1951038"/>
          <p14:tracePt t="19701" x="4530725" y="1970088"/>
          <p14:tracePt t="19709" x="4476750" y="1970088"/>
          <p14:tracePt t="19718" x="4440238" y="1970088"/>
          <p14:tracePt t="19726" x="4394200" y="1970088"/>
          <p14:tracePt t="19734" x="4340225" y="1970088"/>
          <p14:tracePt t="19741" x="4303713" y="1970088"/>
          <p14:tracePt t="19751" x="4284663" y="1970088"/>
          <p14:tracePt t="19758" x="4275138" y="1970088"/>
          <p14:tracePt t="19767" x="4248150" y="1970088"/>
          <p14:tracePt t="19774" x="4238625" y="1970088"/>
          <p14:tracePt t="19790" x="4221163" y="1970088"/>
          <p14:tracePt t="19806" x="4211638" y="1970088"/>
          <p14:tracePt t="19816" x="4194175" y="1970088"/>
          <p14:tracePt t="19821" x="4165600" y="1970088"/>
          <p14:tracePt t="19830" x="4148138" y="1970088"/>
          <p14:tracePt t="19838" x="4111625" y="1970088"/>
          <p14:tracePt t="19846" x="4057650" y="1970088"/>
          <p14:tracePt t="19854" x="4011613" y="1970088"/>
          <p14:tracePt t="19861" x="3975100" y="1970088"/>
          <p14:tracePt t="19870" x="3956050" y="1970088"/>
          <p14:tracePt t="19888" x="3919538" y="1970088"/>
          <p14:tracePt t="19980" x="3911600" y="1970088"/>
          <p14:tracePt t="20222" x="3856038" y="1960563"/>
          <p14:tracePt t="20230" x="3802063" y="1960563"/>
          <p14:tracePt t="20236" x="3746500" y="1960563"/>
          <p14:tracePt t="20244" x="3702050" y="1960563"/>
          <p14:tracePt t="20252" x="3665538" y="1960563"/>
          <p14:tracePt t="20260" x="3609975" y="1979613"/>
          <p14:tracePt t="20268" x="3546475" y="1979613"/>
          <p14:tracePt t="20276" x="3473450" y="1979613"/>
          <p14:tracePt t="20285" x="3419475" y="1979613"/>
          <p14:tracePt t="20293" x="3346450" y="1979613"/>
          <p14:tracePt t="20301" x="3290888" y="1979613"/>
          <p14:tracePt t="20309" x="3236913" y="1979613"/>
          <p14:tracePt t="20317" x="3171825" y="1979613"/>
          <p14:tracePt t="20325" x="3136900" y="1979613"/>
          <p14:tracePt t="20334" x="3090863" y="1979613"/>
          <p14:tracePt t="20340" x="3071813" y="1979613"/>
          <p14:tracePt t="20422" x="3054350" y="1970088"/>
          <p14:tracePt t="20429" x="3035300" y="1960563"/>
          <p14:tracePt t="20437" x="3027363" y="1960563"/>
          <p14:tracePt t="20445" x="3008313" y="1943100"/>
          <p14:tracePt t="20453" x="2998788" y="1943100"/>
          <p14:tracePt t="20461" x="2990850" y="1943100"/>
          <p14:tracePt t="20477" x="2962275" y="1943100"/>
          <p14:tracePt t="20492" x="2954338" y="1943100"/>
          <p14:tracePt t="20508" x="2944813" y="1943100"/>
          <p14:tracePt t="20516" x="2925763" y="1943100"/>
          <p14:tracePt t="20524" x="2908300" y="1943100"/>
          <p14:tracePt t="20532" x="2898775" y="1943100"/>
          <p14:tracePt t="20540" x="2862263" y="1943100"/>
          <p14:tracePt t="20548" x="2835275" y="1943100"/>
          <p14:tracePt t="20557" x="2817813" y="1943100"/>
          <p14:tracePt t="20565" x="2789238" y="1943100"/>
          <p14:tracePt t="20573" x="2762250" y="1943100"/>
          <p14:tracePt t="20582" x="2725738" y="1943100"/>
          <p14:tracePt t="20589" x="2689225" y="1943100"/>
          <p14:tracePt t="20600" x="2635250" y="1943100"/>
          <p14:tracePt t="20605" x="2579688" y="1943100"/>
          <p14:tracePt t="20616" x="2525713" y="1943100"/>
          <p14:tracePt t="20621" x="2443163" y="1943100"/>
          <p14:tracePt t="20630" x="2406650" y="1943100"/>
          <p14:tracePt t="20637" x="2397125" y="1943100"/>
          <p14:tracePt t="21014" x="2389188" y="1943100"/>
          <p14:tracePt t="21022" x="2389188" y="1970088"/>
          <p14:tracePt t="21030" x="2433638" y="2024063"/>
          <p14:tracePt t="21038" x="2479675" y="2079625"/>
          <p14:tracePt t="21046" x="2562225" y="2133600"/>
          <p14:tracePt t="21052" x="2662238" y="2189163"/>
          <p14:tracePt t="21060" x="2817813" y="2262188"/>
          <p14:tracePt t="21068" x="2835275" y="2279650"/>
          <p14:tracePt t="21317" x="2825750" y="2279650"/>
          <p14:tracePt t="21332" x="2762250" y="2243138"/>
          <p14:tracePt t="21341" x="2689225" y="2160588"/>
          <p14:tracePt t="21349" x="2662238" y="2116138"/>
          <p14:tracePt t="21357" x="2625725" y="2089150"/>
          <p14:tracePt t="21366" x="2598738" y="2060575"/>
          <p14:tracePt t="21373" x="2552700" y="2024063"/>
          <p14:tracePt t="21382" x="2552700" y="2016125"/>
          <p14:tracePt t="21389" x="2552700" y="2006600"/>
          <p14:tracePt t="21400" x="2533650" y="1987550"/>
          <p14:tracePt t="21421" x="2533650" y="1970088"/>
          <p14:tracePt t="21437" x="2533650" y="1960563"/>
          <p14:tracePt t="21453" x="2533650" y="1943100"/>
          <p14:tracePt t="21494" x="2533650" y="1933575"/>
          <p14:tracePt t="21518" x="2533650" y="1924050"/>
          <p14:tracePt t="21534" x="2525713" y="1914525"/>
          <p14:tracePt t="21542" x="2516188" y="1914525"/>
          <p14:tracePt t="21566" x="2498725" y="1906588"/>
          <p14:tracePt t="21590" x="2489200" y="1906588"/>
          <p14:tracePt t="21678" x="2470150" y="1906588"/>
          <p14:tracePt t="21686" x="2443163" y="1906588"/>
          <p14:tracePt t="21694" x="2406650" y="1906588"/>
          <p14:tracePt t="21701" x="2389188" y="1906588"/>
          <p14:tracePt t="21716" x="2370138" y="1914525"/>
          <p14:tracePt t="22030" x="2360613" y="1914525"/>
          <p14:tracePt t="22036" x="2352675" y="1914525"/>
          <p14:tracePt t="22060" x="2343150" y="1914525"/>
          <p14:tracePt t="22069" x="2333625" y="1924050"/>
          <p14:tracePt t="22142" x="2333625" y="1933575"/>
          <p14:tracePt t="22526" x="2343150" y="1924050"/>
          <p14:tracePt t="23269" x="2352675" y="1924050"/>
          <p14:tracePt t="23309" x="2352675" y="1933575"/>
          <p14:tracePt t="24181" x="2352675" y="1924050"/>
          <p14:tracePt t="24653" x="2324100" y="1951038"/>
          <p14:tracePt t="24661" x="2316163" y="1951038"/>
          <p14:tracePt t="24669" x="2306638" y="1951038"/>
          <p14:tracePt t="24685" x="2297113" y="1951038"/>
          <p14:tracePt t="24941" x="2279650" y="1951038"/>
          <p14:tracePt t="24949" x="2243138" y="1979613"/>
          <p14:tracePt t="24957" x="2214563" y="1979613"/>
          <p14:tracePt t="24968" x="2179638" y="1979613"/>
          <p14:tracePt t="24973" x="2160588" y="1987550"/>
          <p14:tracePt t="24982" x="2151063" y="1987550"/>
          <p14:tracePt t="24990" x="2133600" y="1987550"/>
          <p14:tracePt t="24999" x="2114550" y="1987550"/>
          <p14:tracePt t="25016" x="2106613" y="1987550"/>
          <p14:tracePt t="25101" x="2097088" y="1987550"/>
          <p14:tracePt t="25117" x="2097088" y="1970088"/>
          <p14:tracePt t="25125" x="2097088" y="1951038"/>
          <p14:tracePt t="25141" x="2097088" y="1943100"/>
          <p14:tracePt t="25149" x="2106613" y="1933575"/>
          <p14:tracePt t="25157" x="2114550" y="1924050"/>
          <p14:tracePt t="25173" x="2124075" y="1914525"/>
          <p14:tracePt t="25190" x="2124075" y="1906588"/>
          <p14:tracePt t="25199" x="2133600" y="1887538"/>
          <p14:tracePt t="25205" x="2143125" y="1887538"/>
          <p14:tracePt t="25215" x="2143125" y="1878013"/>
          <p14:tracePt t="25221" x="2151063" y="1860550"/>
          <p14:tracePt t="25229" x="2179638" y="1841500"/>
          <p14:tracePt t="25237" x="2187575" y="1824038"/>
          <p14:tracePt t="25245" x="2206625" y="1797050"/>
          <p14:tracePt t="25253" x="2214563" y="1778000"/>
          <p14:tracePt t="25261" x="2224088" y="1760538"/>
          <p14:tracePt t="25269" x="2233613" y="1751013"/>
          <p14:tracePt t="25276" x="2251075" y="1741488"/>
          <p14:tracePt t="25284" x="2260600" y="1731963"/>
          <p14:tracePt t="25300" x="2260600" y="1724025"/>
          <p14:tracePt t="25308" x="2270125" y="1704975"/>
          <p14:tracePt t="25316" x="2279650" y="1697038"/>
          <p14:tracePt t="25324" x="2279650" y="1687513"/>
          <p14:tracePt t="25332" x="2287588" y="1677988"/>
          <p14:tracePt t="25452" x="2297113" y="1677988"/>
          <p14:tracePt t="25469" x="2316163" y="1668463"/>
          <p14:tracePt t="25477" x="2333625" y="1641475"/>
          <p14:tracePt t="25484" x="2343150" y="1641475"/>
          <p14:tracePt t="25492" x="2370138" y="1624013"/>
          <p14:tracePt t="25500" x="2379663" y="1624013"/>
          <p14:tracePt t="25508" x="2397125" y="1614488"/>
          <p14:tracePt t="25517" x="2406650" y="1604963"/>
          <p14:tracePt t="25525" x="2406650" y="1595438"/>
          <p14:tracePt t="25557" x="2416175" y="1587500"/>
          <p14:tracePt t="25717" x="2416175" y="1595438"/>
          <p14:tracePt t="25724" x="2397125" y="1604963"/>
          <p14:tracePt t="25740" x="2379663" y="1614488"/>
          <p14:tracePt t="25756" x="2343150" y="1614488"/>
          <p14:tracePt t="25764" x="2343150" y="1624013"/>
          <p14:tracePt t="26086" x="2333625" y="1624013"/>
          <p14:tracePt t="26094" x="2297113" y="1624013"/>
          <p14:tracePt t="26102" x="2279650" y="1624013"/>
          <p14:tracePt t="26108" x="2260600" y="1624013"/>
          <p14:tracePt t="26254" x="2251075" y="1631950"/>
          <p14:tracePt t="26261" x="2251075" y="1651000"/>
          <p14:tracePt t="26268" x="2251075" y="1687513"/>
          <p14:tracePt t="26277" x="2251075" y="1704975"/>
          <p14:tracePt t="26284" x="2251075" y="1751013"/>
          <p14:tracePt t="26292" x="2251075" y="1787525"/>
          <p14:tracePt t="26300" x="2251075" y="1814513"/>
          <p14:tracePt t="26308" x="2251075" y="1833563"/>
          <p14:tracePt t="26316" x="2251075" y="1851025"/>
          <p14:tracePt t="26333" x="2251075" y="1870075"/>
          <p14:tracePt t="26518" x="2297113" y="1870075"/>
          <p14:tracePt t="26524" x="2370138" y="1870075"/>
          <p14:tracePt t="26533" x="2479675" y="1870075"/>
          <p14:tracePt t="26540" x="2570163" y="1870075"/>
          <p14:tracePt t="26548" x="2698750" y="1870075"/>
          <p14:tracePt t="26556" x="2844800" y="1870075"/>
          <p14:tracePt t="26565" x="2990850" y="1870075"/>
          <p14:tracePt t="26573" x="3117850" y="1870075"/>
          <p14:tracePt t="26581" x="3263900" y="1860550"/>
          <p14:tracePt t="26589" x="3346450" y="1860550"/>
          <p14:tracePt t="26599" x="3400425" y="1851025"/>
          <p14:tracePt t="26605" x="3463925" y="1833563"/>
          <p14:tracePt t="26615" x="3482975" y="1814513"/>
          <p14:tracePt t="26637" x="3490913" y="1804988"/>
          <p14:tracePt t="26670" x="3490913" y="1797050"/>
          <p14:tracePt t="26694" x="3490913" y="1787525"/>
          <p14:tracePt t="26702" x="3490913" y="1778000"/>
          <p14:tracePt t="26717" x="3490913" y="1768475"/>
          <p14:tracePt t="26733" x="3490913" y="1751013"/>
          <p14:tracePt t="26749" x="3490913" y="1741488"/>
          <p14:tracePt t="26766" x="3490913" y="1731963"/>
          <p14:tracePt t="26774" x="3500438" y="1724025"/>
          <p14:tracePt t="26814" x="3500438" y="1714500"/>
          <p14:tracePt t="26830" x="3500438" y="1704975"/>
          <p14:tracePt t="26838" x="3519488" y="1687513"/>
          <p14:tracePt t="26854" x="3536950" y="1677988"/>
          <p14:tracePt t="26862" x="3536950" y="1668463"/>
          <p14:tracePt t="26870" x="3546475" y="1668463"/>
          <p14:tracePt t="26887" x="3556000" y="1660525"/>
          <p14:tracePt t="26958" x="3556000" y="1677988"/>
          <p14:tracePt t="26965" x="3556000" y="1731963"/>
          <p14:tracePt t="26974" x="3556000" y="1787525"/>
          <p14:tracePt t="26982" x="3536950" y="1851025"/>
          <p14:tracePt t="26990" x="3527425" y="1906588"/>
          <p14:tracePt t="27000" x="3527425" y="1951038"/>
          <p14:tracePt t="27006" x="3527425" y="1979613"/>
          <p14:tracePt t="27016" x="3527425" y="1987550"/>
          <p14:tracePt t="27214" x="3600450" y="1997075"/>
          <p14:tracePt t="27220" x="3729038" y="1997075"/>
          <p14:tracePt t="27228" x="3856038" y="1997075"/>
          <p14:tracePt t="27236" x="3984625" y="1997075"/>
          <p14:tracePt t="27245" x="4157663" y="1979613"/>
          <p14:tracePt t="27253" x="4321175" y="1960563"/>
          <p14:tracePt t="27261" x="4484688" y="1914525"/>
          <p14:tracePt t="27269" x="4613275" y="1897063"/>
          <p14:tracePt t="27277" x="4667250" y="1897063"/>
          <p14:tracePt t="27285" x="4749800" y="1887538"/>
          <p14:tracePt t="27293" x="4776788" y="1878013"/>
          <p14:tracePt t="27301" x="4795838" y="1878013"/>
          <p14:tracePt t="27309" x="4803775" y="1870075"/>
          <p14:tracePt t="27333" x="4803775" y="1860550"/>
          <p14:tracePt t="27374" x="4803775" y="1851025"/>
          <p14:tracePt t="27382" x="4813300" y="1841500"/>
          <p14:tracePt t="27453" x="4822825" y="1833563"/>
          <p14:tracePt t="27461" x="4832350" y="1824038"/>
          <p14:tracePt t="27469" x="4840288" y="1814513"/>
          <p14:tracePt t="27477" x="4859338" y="1804988"/>
          <p14:tracePt t="27485" x="4868863" y="1797050"/>
          <p14:tracePt t="27493" x="4876800" y="1787525"/>
          <p14:tracePt t="27509" x="4886325" y="1768475"/>
          <p14:tracePt t="27517" x="4895850" y="1751013"/>
          <p14:tracePt t="27525" x="4913313" y="1731963"/>
          <p14:tracePt t="27534" x="4922838" y="1724025"/>
          <p14:tracePt t="27591" x="4941888" y="1714500"/>
          <p14:tracePt t="27606" x="4949825" y="1704975"/>
          <p14:tracePt t="27615" x="4959350" y="1697038"/>
          <p14:tracePt t="27631" x="4986338" y="1687513"/>
          <p14:tracePt t="27717" x="4986338" y="1704975"/>
          <p14:tracePt t="27725" x="4978400" y="1751013"/>
          <p14:tracePt t="27733" x="4978400" y="1778000"/>
          <p14:tracePt t="27741" x="4959350" y="1804988"/>
          <p14:tracePt t="27749" x="4959350" y="1824038"/>
          <p14:tracePt t="27758" x="4959350" y="1833563"/>
          <p14:tracePt t="27766" x="4959350" y="1841500"/>
          <p14:tracePt t="27806" x="4959350" y="1851025"/>
          <p14:tracePt t="27831" x="4959350" y="1870075"/>
          <p14:tracePt t="27838" x="4959350" y="1887538"/>
          <p14:tracePt t="27846" x="4978400" y="1906588"/>
          <p14:tracePt t="27854" x="5014913" y="1924050"/>
          <p14:tracePt t="27862" x="5114925" y="1943100"/>
          <p14:tracePt t="27869" x="5178425" y="1979613"/>
          <p14:tracePt t="27879" x="5287963" y="2006600"/>
          <p14:tracePt t="27887" x="5397500" y="2006600"/>
          <p14:tracePt t="27893" x="5543550" y="2024063"/>
          <p14:tracePt t="27901" x="5624513" y="2060575"/>
          <p14:tracePt t="27909" x="5753100" y="2060575"/>
          <p14:tracePt t="27917" x="5862638" y="2060575"/>
          <p14:tracePt t="27925" x="5953125" y="2060575"/>
          <p14:tracePt t="27933" x="6043613" y="2060575"/>
          <p14:tracePt t="27941" x="6162675" y="2052638"/>
          <p14:tracePt t="27949" x="6235700" y="2043113"/>
          <p14:tracePt t="27957" x="6354763" y="1997075"/>
          <p14:tracePt t="27965" x="6427788" y="1970088"/>
          <p14:tracePt t="27973" x="6508750" y="1933575"/>
          <p14:tracePt t="27981" x="6537325" y="1924050"/>
          <p14:tracePt t="27989" x="6554788" y="1914525"/>
          <p14:tracePt t="27998" x="6564313" y="1906588"/>
          <p14:tracePt t="28006" x="6573838" y="1906588"/>
          <p14:tracePt t="28038" x="6581775" y="1897063"/>
          <p14:tracePt t="28061" x="6591300" y="1878013"/>
          <p14:tracePt t="28078" x="6610350" y="1860550"/>
          <p14:tracePt t="28093" x="6645275" y="1833563"/>
          <p14:tracePt t="28117" x="6645275" y="1824038"/>
          <p14:tracePt t="28126" x="6645275" y="1814513"/>
          <p14:tracePt t="28134" x="6645275" y="1797050"/>
          <p14:tracePt t="28150" x="6654800" y="1787525"/>
          <p14:tracePt t="28190" x="6654800" y="1778000"/>
          <p14:tracePt t="28198" x="6664325" y="1760538"/>
          <p14:tracePt t="28262" x="6681788" y="1751013"/>
          <p14:tracePt t="28278" x="6691313" y="1741488"/>
          <p14:tracePt t="28294" x="6700838" y="1714500"/>
          <p14:tracePt t="28446" x="6700838" y="1724025"/>
          <p14:tracePt t="28453" x="6700838" y="1741488"/>
          <p14:tracePt t="28469" x="6700838" y="1760538"/>
          <p14:tracePt t="28476" x="6700838" y="1778000"/>
          <p14:tracePt t="28485" x="6700838" y="1787525"/>
          <p14:tracePt t="28493" x="6700838" y="1797050"/>
          <p14:tracePt t="28518" x="6700838" y="1804988"/>
          <p14:tracePt t="28526" x="6700838" y="1814513"/>
          <p14:tracePt t="28534" x="6700838" y="1824038"/>
          <p14:tracePt t="28548" x="6700838" y="1833563"/>
          <p14:tracePt t="28565" x="6700838" y="1841500"/>
          <p14:tracePt t="28630" x="6700838" y="1860550"/>
          <p14:tracePt t="28638" x="6700838" y="1870075"/>
          <p14:tracePt t="28647" x="6700838" y="1878013"/>
          <p14:tracePt t="28662" x="6700838" y="1897063"/>
          <p14:tracePt t="28670" x="6718300" y="1933575"/>
          <p14:tracePt t="28678" x="6764338" y="1943100"/>
          <p14:tracePt t="28686" x="6783388" y="1960563"/>
          <p14:tracePt t="28694" x="6800850" y="1979613"/>
          <p14:tracePt t="28701" x="6810375" y="1987550"/>
          <p14:tracePt t="28710" x="6827838" y="1997075"/>
          <p14:tracePt t="28717" x="6837363" y="2006600"/>
          <p14:tracePt t="28798" x="6856413" y="2016125"/>
          <p14:tracePt t="28814" x="6873875" y="2016125"/>
          <p14:tracePt t="28822" x="6900863" y="2016125"/>
          <p14:tracePt t="28830" x="6910388" y="2016125"/>
          <p14:tracePt t="28862" x="6919913" y="2016125"/>
          <p14:tracePt t="28870" x="6929438" y="2006600"/>
          <p14:tracePt t="28894" x="6937375" y="1997075"/>
          <p14:tracePt t="28902" x="6946900" y="1987550"/>
          <p14:tracePt t="28909" x="6956425" y="1970088"/>
          <p14:tracePt t="28919" x="6964363" y="1960563"/>
          <p14:tracePt t="28951" x="6973888" y="1951038"/>
          <p14:tracePt t="28957" x="6983413" y="1943100"/>
          <p14:tracePt t="29078" x="6983413" y="1933575"/>
          <p14:tracePt t="29084" x="6983413" y="1924050"/>
          <p14:tracePt t="29100" x="6983413" y="1914525"/>
          <p14:tracePt t="29262" x="6973888" y="1933575"/>
          <p14:tracePt t="29271" x="6956425" y="1951038"/>
          <p14:tracePt t="29277" x="6937375" y="1970088"/>
          <p14:tracePt t="29286" x="6929438" y="2006600"/>
          <p14:tracePt t="29294" x="6892925" y="2052638"/>
          <p14:tracePt t="29303" x="6883400" y="2052638"/>
          <p14:tracePt t="29310" x="6864350" y="2070100"/>
          <p14:tracePt t="29318" x="6856413" y="2089150"/>
          <p14:tracePt t="29326" x="6837363" y="2116138"/>
          <p14:tracePt t="29334" x="6827838" y="2133600"/>
          <p14:tracePt t="29478" x="6819900" y="2152650"/>
          <p14:tracePt t="29486" x="6810375" y="2160588"/>
          <p14:tracePt t="29494" x="6800850" y="2170113"/>
          <p14:tracePt t="29510" x="6791325" y="2179638"/>
          <p14:tracePt t="29518" x="6783388" y="2189163"/>
          <p14:tracePt t="29838" x="6710363" y="2189163"/>
          <p14:tracePt t="29845" x="6618288" y="2189163"/>
          <p14:tracePt t="29852" x="6491288" y="2189163"/>
          <p14:tracePt t="29860" x="6345238" y="2189163"/>
          <p14:tracePt t="29869" x="6145213" y="2189163"/>
          <p14:tracePt t="29877" x="5962650" y="2189163"/>
          <p14:tracePt t="29900" x="5624513" y="2189163"/>
          <p14:tracePt t="29903" x="5461000" y="2189163"/>
          <p14:tracePt t="29909" x="5351463" y="2189163"/>
          <p14:tracePt t="29917" x="5224463" y="2189163"/>
          <p14:tracePt t="29925" x="5095875" y="2189163"/>
          <p14:tracePt t="29933" x="5014913" y="2189163"/>
          <p14:tracePt t="29941" x="4922838" y="2189163"/>
          <p14:tracePt t="29949" x="4868863" y="2189163"/>
          <p14:tracePt t="29957" x="4849813" y="2189163"/>
          <p14:tracePt t="29965" x="4840288" y="2189163"/>
          <p14:tracePt t="29990" x="4832350" y="2189163"/>
          <p14:tracePt t="30013" x="4813300" y="2189163"/>
          <p14:tracePt t="30022" x="4767263" y="2189163"/>
          <p14:tracePt t="30032" x="4713288" y="2189163"/>
          <p14:tracePt t="30038" x="4659313" y="2189163"/>
          <p14:tracePt t="30045" x="4567238" y="2189163"/>
          <p14:tracePt t="30053" x="4457700" y="2189163"/>
          <p14:tracePt t="30061" x="4330700" y="2189163"/>
          <p14:tracePt t="30069" x="4238625" y="2189163"/>
          <p14:tracePt t="30077" x="4129088" y="2189163"/>
          <p14:tracePt t="30085" x="4038600" y="2189163"/>
          <p14:tracePt t="30093" x="3965575" y="2189163"/>
          <p14:tracePt t="30101" x="3865563" y="2189163"/>
          <p14:tracePt t="30109" x="3792538" y="2189163"/>
          <p14:tracePt t="30117" x="3738563" y="2179638"/>
          <p14:tracePt t="30125" x="3692525" y="2179638"/>
          <p14:tracePt t="30133" x="3636963" y="2160588"/>
          <p14:tracePt t="30141" x="3609975" y="2160588"/>
          <p14:tracePt t="30150" x="3563938" y="2152650"/>
          <p14:tracePt t="30157" x="3527425" y="2152650"/>
          <p14:tracePt t="30165" x="3482975" y="2152650"/>
          <p14:tracePt t="30173" x="3419475" y="2152650"/>
          <p14:tracePt t="30182" x="3327400" y="2152650"/>
          <p14:tracePt t="30189" x="3217863" y="2152650"/>
          <p14:tracePt t="30198" x="3100388" y="2152650"/>
          <p14:tracePt t="30205" x="2981325" y="2152650"/>
          <p14:tracePt t="30216" x="2852738" y="2152650"/>
          <p14:tracePt t="30221" x="2725738" y="2152650"/>
          <p14:tracePt t="30231" x="2625725" y="2152650"/>
          <p14:tracePt t="30237" x="2516188" y="2152650"/>
          <p14:tracePt t="30245" x="2443163" y="2152650"/>
          <p14:tracePt t="30253" x="2389188" y="2152650"/>
          <p14:tracePt t="30261" x="2333625" y="2152650"/>
          <p14:tracePt t="30269" x="2306638" y="2152650"/>
          <p14:tracePt t="30276" x="2270125" y="2152650"/>
          <p14:tracePt t="30284" x="2243138" y="2152650"/>
          <p14:tracePt t="30292" x="2233613" y="2152650"/>
          <p14:tracePt t="30308" x="2206625" y="2152650"/>
          <p14:tracePt t="30316" x="2197100" y="2152650"/>
          <p14:tracePt t="30333" x="2187575" y="2152650"/>
          <p14:tracePt t="30349" x="2170113" y="2152650"/>
          <p14:tracePt t="30455" x="2160588" y="2143125"/>
          <p14:tracePt t="30478" x="2160588" y="2125663"/>
          <p14:tracePt t="30485" x="2170113" y="2106613"/>
          <p14:tracePt t="30492" x="2233613" y="2097088"/>
          <p14:tracePt t="30501" x="2287588" y="2079625"/>
          <p14:tracePt t="30508" x="2370138" y="2070100"/>
          <p14:tracePt t="30517" x="2425700" y="2043113"/>
          <p14:tracePt t="30524" x="2489200" y="2033588"/>
          <p14:tracePt t="30533" x="2525713" y="2024063"/>
          <p14:tracePt t="30541" x="2562225" y="2024063"/>
          <p14:tracePt t="30549" x="2579688" y="2024063"/>
          <p14:tracePt t="30557" x="2606675" y="2016125"/>
          <p14:tracePt t="30564" x="2616200" y="2006600"/>
          <p14:tracePt t="30606" x="2625725" y="2006600"/>
          <p14:tracePt t="30614" x="2635250" y="1997075"/>
          <p14:tracePt t="30678" x="2662238" y="1987550"/>
          <p14:tracePt t="30790" x="2662238" y="1997075"/>
          <p14:tracePt t="30796" x="2662238" y="2006600"/>
          <p14:tracePt t="30804" x="2662238" y="2024063"/>
          <p14:tracePt t="30820" x="2671763" y="2043113"/>
          <p14:tracePt t="30837" x="2698750" y="2052638"/>
          <p14:tracePt t="30845" x="2725738" y="2070100"/>
          <p14:tracePt t="30853" x="2752725" y="2089150"/>
          <p14:tracePt t="30862" x="2808288" y="2097088"/>
          <p14:tracePt t="30886" x="2998788" y="2116138"/>
          <p14:tracePt t="30893" x="3054350" y="2116138"/>
          <p14:tracePt t="30902" x="3117850" y="2116138"/>
          <p14:tracePt t="30909" x="3171825" y="2116138"/>
          <p14:tracePt t="30917" x="3208338" y="2116138"/>
          <p14:tracePt t="30925" x="3263900" y="2116138"/>
          <p14:tracePt t="30934" x="3327400" y="2089150"/>
          <p14:tracePt t="30941" x="3363913" y="2089150"/>
          <p14:tracePt t="30950" x="3390900" y="2070100"/>
          <p14:tracePt t="30957" x="3427413" y="2060575"/>
          <p14:tracePt t="30965" x="3436938" y="2060575"/>
          <p14:tracePt t="30973" x="3463925" y="2060575"/>
          <p14:tracePt t="30982" x="3482975" y="2060575"/>
          <p14:tracePt t="30989" x="3509963" y="2052638"/>
          <p14:tracePt t="30998" x="3536950" y="2033588"/>
          <p14:tracePt t="31015" x="3563938" y="2033588"/>
          <p14:tracePt t="31021" x="3592513" y="2024063"/>
          <p14:tracePt t="31031" x="3609975" y="2016125"/>
          <p14:tracePt t="31037" x="3629025" y="1997075"/>
          <p14:tracePt t="31046" x="3646488" y="1987550"/>
          <p14:tracePt t="31053" x="3665538" y="1979613"/>
          <p14:tracePt t="31061" x="3673475" y="1979613"/>
          <p14:tracePt t="31069" x="3702050" y="1970088"/>
          <p14:tracePt t="31077" x="3709988" y="1960563"/>
          <p14:tracePt t="31085" x="3719513" y="1951038"/>
          <p14:tracePt t="31159" x="3719513" y="1960563"/>
          <p14:tracePt t="31166" x="3719513" y="1979613"/>
          <p14:tracePt t="31230" x="3719513" y="1987550"/>
          <p14:tracePt t="31239" x="3719513" y="2016125"/>
          <p14:tracePt t="31246" x="3709988" y="2052638"/>
          <p14:tracePt t="31254" x="3692525" y="2089150"/>
          <p14:tracePt t="31262" x="3692525" y="2097088"/>
          <p14:tracePt t="31270" x="3692525" y="2116138"/>
          <p14:tracePt t="31278" x="3683000" y="2133600"/>
          <p14:tracePt t="31286" x="3683000" y="2143125"/>
          <p14:tracePt t="31391" x="3756025" y="2152650"/>
          <p14:tracePt t="31397" x="3846513" y="2152650"/>
          <p14:tracePt t="31404" x="3956050" y="2152650"/>
          <p14:tracePt t="31414" x="3992563" y="2152650"/>
          <p14:tracePt t="31420" x="4121150" y="2152650"/>
          <p14:tracePt t="31430" x="4230688" y="2152650"/>
          <p14:tracePt t="31436" x="4357688" y="2152650"/>
          <p14:tracePt t="31445" x="4503738" y="2152650"/>
          <p14:tracePt t="31452" x="4613275" y="2152650"/>
          <p14:tracePt t="31461" x="4722813" y="2152650"/>
          <p14:tracePt t="31469" x="4813300" y="2152650"/>
          <p14:tracePt t="31477" x="4913313" y="2143125"/>
          <p14:tracePt t="31485" x="4968875" y="2125663"/>
          <p14:tracePt t="31493" x="5032375" y="2125663"/>
          <p14:tracePt t="31501" x="5059363" y="2116138"/>
          <p14:tracePt t="31510" x="5078413" y="2106613"/>
          <p14:tracePt t="31604" x="5086350" y="2106613"/>
          <p14:tracePt t="31726" x="5105400" y="2106613"/>
          <p14:tracePt t="31735" x="5122863" y="2097088"/>
          <p14:tracePt t="31742" x="5151438" y="2097088"/>
          <p14:tracePt t="31751" x="5168900" y="2097088"/>
          <p14:tracePt t="31758" x="5195888" y="2097088"/>
          <p14:tracePt t="31768" x="5214938" y="2097088"/>
          <p14:tracePt t="31774" x="5232400" y="2079625"/>
          <p14:tracePt t="31784" x="5260975" y="2070100"/>
          <p14:tracePt t="31790" x="5268913" y="2070100"/>
          <p14:tracePt t="31801" x="5297488" y="2060575"/>
          <p14:tracePt t="31806" x="5305425" y="2060575"/>
          <p14:tracePt t="31818" x="5324475" y="2052638"/>
          <p14:tracePt t="31822" x="5334000" y="2052638"/>
          <p14:tracePt t="31833" x="5334000" y="2043113"/>
          <p14:tracePt t="32071" x="5334000" y="2060575"/>
          <p14:tracePt t="32076" x="5334000" y="2079625"/>
          <p14:tracePt t="32085" x="5334000" y="2097088"/>
          <p14:tracePt t="32397" x="5305425" y="2079625"/>
          <p14:tracePt t="32405" x="5278438" y="2070100"/>
          <p14:tracePt t="32413" x="5241925" y="2052638"/>
          <p14:tracePt t="32421" x="5178425" y="2016125"/>
          <p14:tracePt t="32431" x="5168900" y="2006600"/>
          <p14:tracePt t="32438" x="5141913" y="1987550"/>
          <p14:tracePt t="32454" x="5122863" y="1979613"/>
          <p14:tracePt t="32485" x="5122863" y="1970088"/>
          <p14:tracePt t="32501" x="5114925" y="1960563"/>
          <p14:tracePt t="32517" x="5114925" y="1943100"/>
          <p14:tracePt t="32525" x="5114925" y="1933575"/>
          <p14:tracePt t="32534" x="5114925" y="1924050"/>
          <p14:tracePt t="32541" x="5114925" y="1914525"/>
          <p14:tracePt t="32550" x="5114925" y="1887538"/>
          <p14:tracePt t="32557" x="5114925" y="1878013"/>
          <p14:tracePt t="32566" x="5114925" y="1870075"/>
          <p14:tracePt t="32573" x="5114925" y="1851025"/>
          <p14:tracePt t="32582" x="5151438" y="1814513"/>
          <p14:tracePt t="32589" x="5232400" y="1768475"/>
          <p14:tracePt t="32598" x="5360988" y="1741488"/>
          <p14:tracePt t="32605" x="5487988" y="1741488"/>
          <p14:tracePt t="32616" x="5616575" y="1741488"/>
          <p14:tracePt t="32621" x="5780088" y="1741488"/>
          <p14:tracePt t="32631" x="5870575" y="1741488"/>
          <p14:tracePt t="32637" x="5943600" y="1741488"/>
          <p14:tracePt t="32648" x="6089650" y="1741488"/>
          <p14:tracePt t="32653" x="6199188" y="1751013"/>
          <p14:tracePt t="32661" x="6318250" y="1804988"/>
          <p14:tracePt t="32669" x="6381750" y="1841500"/>
          <p14:tracePt t="32677" x="6408738" y="1870075"/>
          <p14:tracePt t="32685" x="6427788" y="1878013"/>
          <p14:tracePt t="32701" x="6445250" y="1897063"/>
          <p14:tracePt t="32727" x="6445250" y="1906588"/>
          <p14:tracePt t="32742" x="6445250" y="1914525"/>
          <p14:tracePt t="32757" x="6454775" y="1914525"/>
          <p14:tracePt t="32781" x="6454775" y="1924050"/>
          <p14:tracePt t="32790" x="6454775" y="1933575"/>
          <p14:tracePt t="32799" x="6454775" y="1943100"/>
          <p14:tracePt t="32806" x="6445250" y="1960563"/>
          <p14:tracePt t="32816" x="6391275" y="1979613"/>
          <p14:tracePt t="32822" x="6345238" y="1997075"/>
          <p14:tracePt t="32832" x="6326188" y="2006600"/>
          <p14:tracePt t="32838" x="6299200" y="2006600"/>
          <p14:tracePt t="32846" x="6291263" y="2006600"/>
          <p14:tracePt t="32854" x="6281738" y="2006600"/>
          <p14:tracePt t="32942" x="6262688" y="2006600"/>
          <p14:tracePt t="32951" x="6218238" y="2006600"/>
          <p14:tracePt t="32958" x="6116638" y="2006600"/>
          <p14:tracePt t="32967" x="5972175" y="2006600"/>
          <p14:tracePt t="32974" x="5843588" y="2006600"/>
          <p14:tracePt t="32983" x="5680075" y="2006600"/>
          <p14:tracePt t="32991" x="5524500" y="2006600"/>
          <p14:tracePt t="33000" x="5360988" y="2006600"/>
          <p14:tracePt t="33006" x="5232400" y="2006600"/>
          <p14:tracePt t="33018" x="5122863" y="2006600"/>
          <p14:tracePt t="33021" x="5059363" y="2006600"/>
          <p14:tracePt t="33031" x="5049838" y="2006600"/>
          <p14:tracePt t="33037" x="5032375" y="2006600"/>
          <p14:tracePt t="33069" x="5032375" y="1997075"/>
          <p14:tracePt t="33150" x="5014913" y="1997075"/>
          <p14:tracePt t="33159" x="4968875" y="1997075"/>
          <p14:tracePt t="33166" x="4959350" y="1997075"/>
          <p14:tracePt t="33174" x="4932363" y="1997075"/>
          <p14:tracePt t="33183" x="4913313" y="2006600"/>
          <p14:tracePt t="33190" x="4886325" y="2006600"/>
          <p14:tracePt t="33199" x="4868863" y="2016125"/>
          <p14:tracePt t="33206" x="4849813" y="2024063"/>
          <p14:tracePt t="33216" x="4832350" y="2033588"/>
          <p14:tracePt t="33222" x="4822825" y="2033588"/>
          <p14:tracePt t="33232" x="4795838" y="2033588"/>
          <p14:tracePt t="33238" x="4786313" y="2043113"/>
          <p14:tracePt t="33254" x="4776788" y="2052638"/>
          <p14:tracePt t="33262" x="4759325" y="2052638"/>
          <p14:tracePt t="33270" x="4740275" y="2052638"/>
          <p14:tracePt t="33278" x="4730750" y="2052638"/>
          <p14:tracePt t="33286" x="4695825" y="2052638"/>
          <p14:tracePt t="33294" x="4667250" y="2079625"/>
          <p14:tracePt t="33302" x="4649788" y="2089150"/>
          <p14:tracePt t="33310" x="4622800" y="2089150"/>
          <p14:tracePt t="33319" x="4603750" y="2089150"/>
          <p14:tracePt t="33326" x="4567238" y="2097088"/>
          <p14:tracePt t="33341" x="4549775" y="2097088"/>
          <p14:tracePt t="33694" x="4540250" y="2106613"/>
          <p14:tracePt t="33701" x="4513263" y="2125663"/>
          <p14:tracePt t="33709" x="4503738" y="2133600"/>
          <p14:tracePt t="33724" x="4494213" y="2133600"/>
          <p14:tracePt t="33822" x="4503738" y="2133600"/>
          <p14:tracePt t="33838" x="4513263" y="2133600"/>
          <p14:tracePt t="33854" x="4521200" y="2133600"/>
          <p14:tracePt t="33959" x="4530725" y="2133600"/>
          <p14:tracePt t="34222" x="4530725" y="2125663"/>
          <p14:tracePt t="34237" x="4530725" y="2116138"/>
          <p14:tracePt t="34261" x="4530725" y="2097088"/>
          <p14:tracePt t="34487" x="4530725" y="2116138"/>
          <p14:tracePt t="34494" x="4530725" y="2125663"/>
          <p14:tracePt t="34638" x="4530725" y="2160588"/>
          <p14:tracePt t="34646" x="4521200" y="2170113"/>
          <p14:tracePt t="34653" x="4503738" y="2189163"/>
          <p14:tracePt t="34661" x="4467225" y="2225675"/>
          <p14:tracePt t="34668" x="4467225" y="2233613"/>
          <p14:tracePt t="34677" x="4430713" y="2262188"/>
          <p14:tracePt t="34684" x="4413250" y="2279650"/>
          <p14:tracePt t="34693" x="4384675" y="2289175"/>
          <p14:tracePt t="34701" x="4357688" y="2298700"/>
          <p14:tracePt t="34709" x="4348163" y="2306638"/>
          <p14:tracePt t="34725" x="4330700" y="2316163"/>
          <p14:tracePt t="34775" x="4330700" y="2335213"/>
          <p14:tracePt t="34782" x="4330700" y="2343150"/>
          <p14:tracePt t="34790" x="4330700" y="2352675"/>
          <p14:tracePt t="34807" x="4330700" y="2362200"/>
          <p14:tracePt t="34817" x="4330700" y="2379663"/>
          <p14:tracePt t="34821" x="4321175" y="2398713"/>
          <p14:tracePt t="34838" x="4321175" y="2408238"/>
          <p14:tracePt t="34849" x="4321175" y="2425700"/>
          <p14:tracePt t="34854" x="4311650" y="2462213"/>
          <p14:tracePt t="34862" x="4303713" y="2481263"/>
          <p14:tracePt t="34870" x="4303713" y="2489200"/>
          <p14:tracePt t="34886" x="4275138" y="2525713"/>
          <p14:tracePt t="34998" x="4267200" y="2535238"/>
          <p14:tracePt t="35006" x="4257675" y="2544763"/>
          <p14:tracePt t="35014" x="4238625" y="2544763"/>
          <p14:tracePt t="35022" x="4221163" y="2562225"/>
          <p14:tracePt t="35033" x="4184650" y="2571750"/>
          <p14:tracePt t="35038" x="4121150" y="2589213"/>
          <p14:tracePt t="35049" x="4111625" y="2589213"/>
          <p14:tracePt t="35054" x="4084638" y="2589213"/>
          <p14:tracePt t="35230" x="4057650" y="2562225"/>
          <p14:tracePt t="35244" x="4057650" y="2525713"/>
          <p14:tracePt t="35260" x="4048125" y="2498725"/>
          <p14:tracePt t="35269" x="4048125" y="2481263"/>
          <p14:tracePt t="35277" x="4048125" y="2471738"/>
          <p14:tracePt t="35285" x="4048125" y="2435225"/>
          <p14:tracePt t="35293" x="4048125" y="2408238"/>
          <p14:tracePt t="35301" x="4048125" y="2389188"/>
          <p14:tracePt t="35308" x="4048125" y="2362200"/>
          <p14:tracePt t="35316" x="4048125" y="2343150"/>
          <p14:tracePt t="35324" x="4048125" y="2335213"/>
          <p14:tracePt t="35332" x="4048125" y="2306638"/>
          <p14:tracePt t="35340" x="4048125" y="2298700"/>
          <p14:tracePt t="35348" x="4048125" y="2289175"/>
          <p14:tracePt t="35364" x="4048125" y="2270125"/>
          <p14:tracePt t="35494" x="4065588" y="2270125"/>
          <p14:tracePt t="35502" x="4121150" y="2270125"/>
          <p14:tracePt t="35510" x="4194175" y="2289175"/>
          <p14:tracePt t="35518" x="4294188" y="2289175"/>
          <p14:tracePt t="35526" x="4421188" y="2289175"/>
          <p14:tracePt t="35534" x="4549775" y="2289175"/>
          <p14:tracePt t="35542" x="4703763" y="2289175"/>
          <p14:tracePt t="35549" x="4849813" y="2289175"/>
          <p14:tracePt t="35558" x="5014913" y="2289175"/>
          <p14:tracePt t="35566" x="5214938" y="2289175"/>
          <p14:tracePt t="35574" x="5397500" y="2289175"/>
          <p14:tracePt t="35583" x="5543550" y="2289175"/>
          <p14:tracePt t="35590" x="5688013" y="2289175"/>
          <p14:tracePt t="35599" x="5816600" y="2289175"/>
          <p14:tracePt t="35606" x="5926138" y="2289175"/>
          <p14:tracePt t="35616" x="5980113" y="2289175"/>
          <p14:tracePt t="35622" x="5989638" y="2289175"/>
          <p14:tracePt t="35633" x="5999163" y="2289175"/>
          <p14:tracePt t="35687" x="6007100" y="2298700"/>
          <p14:tracePt t="35703" x="5999163" y="2306638"/>
          <p14:tracePt t="35712" x="5989638" y="2316163"/>
          <p14:tracePt t="35724" x="5980113" y="2325688"/>
          <p14:tracePt t="35732" x="5980113" y="2335213"/>
          <p14:tracePt t="35741" x="5962650" y="2352675"/>
          <p14:tracePt t="35756" x="5953125" y="2352675"/>
          <p14:tracePt t="35781" x="5943600" y="2352675"/>
          <p14:tracePt t="35789" x="5935663" y="2352675"/>
          <p14:tracePt t="35798" x="5907088" y="2362200"/>
          <p14:tracePt t="35805" x="5907088" y="2371725"/>
          <p14:tracePt t="35814" x="5880100" y="2389188"/>
          <p14:tracePt t="35821" x="5826125" y="2398713"/>
          <p14:tracePt t="35832" x="5761038" y="2425700"/>
          <p14:tracePt t="35837" x="5697538" y="2444750"/>
          <p14:tracePt t="35848" x="5653088" y="2462213"/>
          <p14:tracePt t="35853" x="5607050" y="2481263"/>
          <p14:tracePt t="35862" x="5514975" y="2525713"/>
          <p14:tracePt t="35869" x="5451475" y="2544763"/>
          <p14:tracePt t="35877" x="5405438" y="2571750"/>
          <p14:tracePt t="35885" x="5387975" y="2581275"/>
          <p14:tracePt t="35902" x="5368925" y="2589213"/>
          <p14:tracePt t="36094" x="5360988" y="2608263"/>
          <p14:tracePt t="36102" x="5324475" y="2617788"/>
          <p14:tracePt t="36110" x="5260975" y="2617788"/>
          <p14:tracePt t="36119" x="5132388" y="2617788"/>
          <p14:tracePt t="36126" x="4986338" y="2635250"/>
          <p14:tracePt t="36133" x="4840288" y="2644775"/>
          <p14:tracePt t="36141" x="4676775" y="2644775"/>
          <p14:tracePt t="36150" x="4530725" y="2662238"/>
          <p14:tracePt t="36157" x="4421188" y="2662238"/>
          <p14:tracePt t="36165" x="4330700" y="2662238"/>
          <p14:tracePt t="36173" x="4284663" y="2662238"/>
          <p14:tracePt t="36181" x="4257675" y="2662238"/>
          <p14:tracePt t="36238" x="4275138" y="2662238"/>
          <p14:tracePt t="36246" x="4330700" y="2662238"/>
          <p14:tracePt t="36255" x="4384675" y="2662238"/>
          <p14:tracePt t="36261" x="4430713" y="2662238"/>
          <p14:tracePt t="36269" x="4467225" y="2662238"/>
          <p14:tracePt t="36277" x="4484688" y="2662238"/>
          <p14:tracePt t="36285" x="4503738" y="2662238"/>
          <p14:tracePt t="36317" x="4513263" y="2671763"/>
          <p14:tracePt t="36334" x="4513263" y="2681288"/>
          <p14:tracePt t="36398" x="4503738" y="2690813"/>
          <p14:tracePt t="36406" x="4484688" y="2690813"/>
          <p14:tracePt t="36414" x="4457700" y="2690813"/>
          <p14:tracePt t="36422" x="4440238" y="2690813"/>
          <p14:tracePt t="36433" x="4384675" y="2690813"/>
          <p14:tracePt t="36438" x="4348163" y="2690813"/>
          <p14:tracePt t="36449" x="4294188" y="2690813"/>
          <p14:tracePt t="36454" x="4248150" y="2690813"/>
          <p14:tracePt t="36462" x="4202113" y="2681288"/>
          <p14:tracePt t="36470" x="4175125" y="2671763"/>
          <p14:tracePt t="36478" x="4138613" y="2662238"/>
          <p14:tracePt t="36487" x="4102100" y="2654300"/>
          <p14:tracePt t="36494" x="4094163" y="2654300"/>
          <p14:tracePt t="36503" x="4065588" y="2635250"/>
          <p14:tracePt t="36510" x="4057650" y="2635250"/>
          <p14:tracePt t="36518" x="4038600" y="2635250"/>
          <p14:tracePt t="36525" x="4002088" y="2635250"/>
          <p14:tracePt t="36533" x="3965575" y="2625725"/>
          <p14:tracePt t="36541" x="3948113" y="2617788"/>
          <p14:tracePt t="36549" x="3892550" y="2608263"/>
          <p14:tracePt t="36557" x="3846513" y="2581275"/>
          <p14:tracePt t="36566" x="3783013" y="2571750"/>
          <p14:tracePt t="36573" x="3765550" y="2571750"/>
          <p14:tracePt t="36581" x="3683000" y="2562225"/>
          <p14:tracePt t="36588" x="3592513" y="2562225"/>
          <p14:tracePt t="36596" x="3519488" y="2562225"/>
          <p14:tracePt t="36604" x="3419475" y="2544763"/>
          <p14:tracePt t="36613" x="3346450" y="2544763"/>
          <p14:tracePt t="36620" x="3254375" y="2535238"/>
          <p14:tracePt t="36630" x="3190875" y="2508250"/>
          <p14:tracePt t="36637" x="3154363" y="2508250"/>
          <p14:tracePt t="36646" x="3100388" y="2508250"/>
          <p14:tracePt t="36653" x="3054350" y="2481263"/>
          <p14:tracePt t="36661" x="3008313" y="2462213"/>
          <p14:tracePt t="36669" x="2981325" y="2462213"/>
          <p14:tracePt t="36677" x="2917825" y="2452688"/>
          <p14:tracePt t="36685" x="2889250" y="2452688"/>
          <p14:tracePt t="36693" x="2835275" y="2452688"/>
          <p14:tracePt t="36701" x="2798763" y="2444750"/>
          <p14:tracePt t="36709" x="2762250" y="2425700"/>
          <p14:tracePt t="36717" x="2716213" y="2408238"/>
          <p14:tracePt t="36725" x="2689225" y="2398713"/>
          <p14:tracePt t="36733" x="2671763" y="2389188"/>
          <p14:tracePt t="36741" x="2662238" y="2379663"/>
          <p14:tracePt t="36750" x="2643188" y="2362200"/>
          <p14:tracePt t="36757" x="2625725" y="2343150"/>
          <p14:tracePt t="36765" x="2625725" y="2316163"/>
          <p14:tracePt t="36773" x="2616200" y="2298700"/>
          <p14:tracePt t="36781" x="2606675" y="2252663"/>
          <p14:tracePt t="36789" x="2606675" y="2243138"/>
          <p14:tracePt t="36797" x="2589213" y="2206625"/>
          <p14:tracePt t="36805" x="2579688" y="2197100"/>
          <p14:tracePt t="36814" x="2570163" y="2170113"/>
          <p14:tracePt t="36821" x="2570163" y="2152650"/>
          <p14:tracePt t="36831" x="2533650" y="2106613"/>
          <p14:tracePt t="36837" x="2525713" y="2089150"/>
          <p14:tracePt t="36847" x="2516188" y="2070100"/>
          <p14:tracePt t="36853" x="2506663" y="2043113"/>
          <p14:tracePt t="36861" x="2498725" y="1997075"/>
          <p14:tracePt t="36869" x="2489200" y="1970088"/>
          <p14:tracePt t="36884" x="2489200" y="1951038"/>
          <p14:tracePt t="36886" x="2489200" y="1914525"/>
          <p14:tracePt t="36893" x="2489200" y="1870075"/>
          <p14:tracePt t="36901" x="2489200" y="1833563"/>
          <p14:tracePt t="36909" x="2489200" y="1787525"/>
          <p14:tracePt t="36917" x="2489200" y="1760538"/>
          <p14:tracePt t="36925" x="2489200" y="1724025"/>
          <p14:tracePt t="36933" x="2489200" y="1704975"/>
          <p14:tracePt t="36941" x="2489200" y="1687513"/>
          <p14:tracePt t="36949" x="2498725" y="1668463"/>
          <p14:tracePt t="36957" x="2506663" y="1651000"/>
          <p14:tracePt t="36965" x="2525713" y="1614488"/>
          <p14:tracePt t="36973" x="2543175" y="1595438"/>
          <p14:tracePt t="36981" x="2570163" y="1577975"/>
          <p14:tracePt t="36989" x="2589213" y="1558925"/>
          <p14:tracePt t="36998" x="2616200" y="1550988"/>
          <p14:tracePt t="37005" x="2662238" y="1522413"/>
          <p14:tracePt t="37014" x="2689225" y="1514475"/>
          <p14:tracePt t="37022" x="2762250" y="1504950"/>
          <p14:tracePt t="37031" x="2817813" y="1504950"/>
          <p14:tracePt t="37037" x="2944813" y="1485900"/>
          <p14:tracePt t="37047" x="3017838" y="1485900"/>
          <p14:tracePt t="37053" x="3144838" y="1485900"/>
          <p14:tracePt t="37061" x="3309938" y="1485900"/>
          <p14:tracePt t="37069" x="3473450" y="1485900"/>
          <p14:tracePt t="37077" x="3656013" y="1485900"/>
          <p14:tracePt t="37085" x="3856038" y="1485900"/>
          <p14:tracePt t="37093" x="4102100" y="1485900"/>
          <p14:tracePt t="37101" x="4367213" y="1485900"/>
          <p14:tracePt t="37109" x="4594225" y="1485900"/>
          <p14:tracePt t="37117" x="4786313" y="1485900"/>
          <p14:tracePt t="37125" x="5041900" y="1485900"/>
          <p14:tracePt t="37133" x="5260975" y="1485900"/>
          <p14:tracePt t="37141" x="5441950" y="1485900"/>
          <p14:tracePt t="37149" x="5661025" y="1485900"/>
          <p14:tracePt t="37157" x="5843588" y="1485900"/>
          <p14:tracePt t="37165" x="6007100" y="1485900"/>
          <p14:tracePt t="37173" x="6135688" y="1485900"/>
          <p14:tracePt t="37181" x="6245225" y="1495425"/>
          <p14:tracePt t="37189" x="6308725" y="1531938"/>
          <p14:tracePt t="37197" x="6408738" y="1558925"/>
          <p14:tracePt t="37205" x="6491288" y="1587500"/>
          <p14:tracePt t="37213" x="6564313" y="1595438"/>
          <p14:tracePt t="37220" x="6618288" y="1614488"/>
          <p14:tracePt t="37230" x="6681788" y="1651000"/>
          <p14:tracePt t="37236" x="6764338" y="1660525"/>
          <p14:tracePt t="37245" x="6827838" y="1687513"/>
          <p14:tracePt t="37252" x="6856413" y="1704975"/>
          <p14:tracePt t="37260" x="6900863" y="1731963"/>
          <p14:tracePt t="37269" x="6929438" y="1741488"/>
          <p14:tracePt t="37277" x="6973888" y="1787525"/>
          <p14:tracePt t="37285" x="7010400" y="1804988"/>
          <p14:tracePt t="37293" x="7010400" y="1814513"/>
          <p14:tracePt t="37301" x="7029450" y="1833563"/>
          <p14:tracePt t="37309" x="7065963" y="1860550"/>
          <p14:tracePt t="37317" x="7083425" y="1870075"/>
          <p14:tracePt t="37325" x="7092950" y="1878013"/>
          <p14:tracePt t="37341" x="7102475" y="1887538"/>
          <p14:tracePt t="37365" x="7102475" y="1897063"/>
          <p14:tracePt t="37373" x="7110413" y="1906588"/>
          <p14:tracePt t="37381" x="7129463" y="1924050"/>
          <p14:tracePt t="37389" x="7129463" y="1943100"/>
          <p14:tracePt t="37398" x="7129463" y="1951038"/>
          <p14:tracePt t="37405" x="7138988" y="1987550"/>
          <p14:tracePt t="37414" x="7138988" y="2006600"/>
          <p14:tracePt t="37421" x="7138988" y="2033588"/>
          <p14:tracePt t="37431" x="7138988" y="2043113"/>
          <p14:tracePt t="37437" x="7138988" y="2052638"/>
          <p14:tracePt t="37453" x="7138988" y="2089150"/>
          <p14:tracePt t="37461" x="7138988" y="2133600"/>
          <p14:tracePt t="37469" x="7073900" y="2160588"/>
          <p14:tracePt t="37477" x="7056438" y="2170113"/>
          <p14:tracePt t="37485" x="7019925" y="2170113"/>
          <p14:tracePt t="37493" x="6956425" y="2189163"/>
          <p14:tracePt t="37501" x="6919913" y="2197100"/>
          <p14:tracePt t="37509" x="6819900" y="2216150"/>
          <p14:tracePt t="37517" x="6746875" y="2216150"/>
          <p14:tracePt t="37525" x="6637338" y="2216150"/>
          <p14:tracePt t="37533" x="6564313" y="2216150"/>
          <p14:tracePt t="37541" x="6454775" y="2216150"/>
          <p14:tracePt t="37549" x="6345238" y="2216150"/>
          <p14:tracePt t="37557" x="6235700" y="2216150"/>
          <p14:tracePt t="37566" x="6145213" y="2216150"/>
          <p14:tracePt t="37573" x="6016625" y="2216150"/>
          <p14:tracePt t="37581" x="5870575" y="2216150"/>
          <p14:tracePt t="37589" x="5724525" y="2216150"/>
          <p14:tracePt t="37598" x="5580063" y="2216150"/>
          <p14:tracePt t="37605" x="5434013" y="2216150"/>
          <p14:tracePt t="37614" x="5287963" y="2216150"/>
          <p14:tracePt t="37621" x="5141913" y="2216150"/>
          <p14:tracePt t="37631" x="4978400" y="2216150"/>
          <p14:tracePt t="37637" x="4840288" y="2216150"/>
          <p14:tracePt t="37647" x="4695825" y="2216150"/>
          <p14:tracePt t="37653" x="4549775" y="2216150"/>
          <p14:tracePt t="37661" x="4421188" y="2216150"/>
          <p14:tracePt t="37669" x="4311650" y="2216150"/>
          <p14:tracePt t="37677" x="4221163" y="2216150"/>
          <p14:tracePt t="37685" x="4138613" y="2216150"/>
          <p14:tracePt t="37693" x="4084638" y="2216150"/>
          <p14:tracePt t="37701" x="4057650" y="2216150"/>
          <p14:tracePt t="37709" x="4038600" y="2216150"/>
          <p14:tracePt t="37717" x="4021138" y="2216150"/>
          <p14:tracePt t="37725" x="4011613" y="2216150"/>
          <p14:tracePt t="37733" x="3975100" y="2225675"/>
          <p14:tracePt t="37741" x="3956050" y="2225675"/>
          <p14:tracePt t="37749" x="3929063" y="2243138"/>
          <p14:tracePt t="37757" x="3911600" y="2243138"/>
          <p14:tracePt t="37766" x="3883025" y="2252663"/>
          <p14:tracePt t="37773" x="3865563" y="2252663"/>
          <p14:tracePt t="37781" x="3838575" y="2252663"/>
          <p14:tracePt t="37789" x="3829050" y="2252663"/>
          <p14:tracePt t="37797" x="3810000" y="2252663"/>
          <p14:tracePt t="37805" x="3783013" y="2252663"/>
          <p14:tracePt t="37815" x="3775075" y="2252663"/>
          <p14:tracePt t="37831" x="3765550" y="2252663"/>
          <p14:tracePt t="37950" x="3765550" y="2262188"/>
          <p14:tracePt t="37956" x="3802063" y="2289175"/>
          <p14:tracePt t="37964" x="3865563" y="2335213"/>
          <p14:tracePt t="37972" x="3965575" y="2371725"/>
          <p14:tracePt t="37980" x="3984625" y="2379663"/>
          <p14:tracePt t="37989" x="4057650" y="2416175"/>
          <p14:tracePt t="37997" x="4148138" y="2435225"/>
          <p14:tracePt t="38005" x="4211638" y="2435225"/>
          <p14:tracePt t="38015" x="4248150" y="2435225"/>
          <p14:tracePt t="38046" x="4267200" y="2416175"/>
          <p14:tracePt t="38086" x="4267200" y="2408238"/>
          <p14:tracePt t="38094" x="4267200" y="2398713"/>
          <p14:tracePt t="38118" x="4257675" y="2389188"/>
          <p14:tracePt t="38134" x="4248150" y="2379663"/>
          <p14:tracePt t="38142" x="4202113" y="2371725"/>
          <p14:tracePt t="38150" x="4165600" y="2371725"/>
          <p14:tracePt t="38158" x="4121150" y="2362200"/>
          <p14:tracePt t="38166" x="4065588" y="2362200"/>
          <p14:tracePt t="38173" x="4021138" y="2362200"/>
          <p14:tracePt t="38181" x="3965575" y="2335213"/>
          <p14:tracePt t="38189" x="3938588" y="2335213"/>
          <p14:tracePt t="38197" x="3892550" y="2335213"/>
          <p14:tracePt t="38205" x="3865563" y="2335213"/>
          <p14:tracePt t="38214" x="3856038" y="2335213"/>
          <p14:tracePt t="38221" x="3846513" y="2335213"/>
          <p14:tracePt t="38285" x="3838575" y="2316163"/>
          <p14:tracePt t="38542" x="3829050" y="2316163"/>
          <p14:tracePt t="38550" x="3810000" y="2316163"/>
          <p14:tracePt t="38558" x="3765550" y="2316163"/>
          <p14:tracePt t="38566" x="3729038" y="2316163"/>
          <p14:tracePt t="38574" x="3702050" y="2316163"/>
          <p14:tracePt t="38582" x="3683000" y="2316163"/>
          <p14:tracePt t="38590" x="3656013" y="2316163"/>
          <p14:tracePt t="38599" x="3636963" y="2316163"/>
          <p14:tracePt t="38606" x="3600450" y="2316163"/>
          <p14:tracePt t="38630" x="3592513" y="2316163"/>
          <p14:tracePt t="38647" x="3563938" y="2316163"/>
          <p14:tracePt t="38670" x="3556000" y="2335213"/>
          <p14:tracePt t="38678" x="3536950" y="2335213"/>
          <p14:tracePt t="38686" x="3509963" y="2352675"/>
          <p14:tracePt t="38694" x="3482975" y="2389188"/>
          <p14:tracePt t="38702" x="3463925" y="2408238"/>
          <p14:tracePt t="38710" x="3446463" y="2452688"/>
          <p14:tracePt t="38719" x="3409950" y="2481263"/>
          <p14:tracePt t="38726" x="3400425" y="2489200"/>
          <p14:tracePt t="38733" x="3382963" y="2508250"/>
          <p14:tracePt t="38741" x="3382963" y="2517775"/>
          <p14:tracePt t="38749" x="3373438" y="2525713"/>
          <p14:tracePt t="38758" x="3354388" y="2554288"/>
          <p14:tracePt t="38766" x="3336925" y="2581275"/>
          <p14:tracePt t="38774" x="3327400" y="2589213"/>
          <p14:tracePt t="38782" x="3327400" y="2617788"/>
          <p14:tracePt t="38790" x="3327400" y="2635250"/>
          <p14:tracePt t="38799" x="3317875" y="2662238"/>
          <p14:tracePt t="38806" x="3309938" y="2681288"/>
          <p14:tracePt t="38822" x="3309938" y="2708275"/>
          <p14:tracePt t="38833" x="3300413" y="2744788"/>
          <p14:tracePt t="38838" x="3290888" y="2744788"/>
          <p14:tracePt t="38849" x="3290888" y="2754313"/>
          <p14:tracePt t="38854" x="3290888" y="2763838"/>
          <p14:tracePt t="38862" x="3290888" y="2800350"/>
          <p14:tracePt t="38870" x="3290888" y="2817813"/>
          <p14:tracePt t="38878" x="3281363" y="2844800"/>
          <p14:tracePt t="38901" x="3281363" y="2900363"/>
          <p14:tracePt t="38910" x="3281363" y="2927350"/>
          <p14:tracePt t="38918" x="3281363" y="2946400"/>
          <p14:tracePt t="38926" x="3281363" y="2973388"/>
          <p14:tracePt t="38934" x="3281363" y="2982913"/>
          <p14:tracePt t="38942" x="3281363" y="2990850"/>
          <p14:tracePt t="38950" x="3290888" y="3009900"/>
          <p14:tracePt t="38957" x="3309938" y="3017838"/>
          <p14:tracePt t="38973" x="3317875" y="3036888"/>
          <p14:tracePt t="38981" x="3327400" y="3036888"/>
          <p14:tracePt t="38989" x="3363913" y="3036888"/>
          <p14:tracePt t="38998" x="3382963" y="3046413"/>
          <p14:tracePt t="39005" x="3436938" y="3046413"/>
          <p14:tracePt t="39014" x="3473450" y="3046413"/>
          <p14:tracePt t="39021" x="3519488" y="3046413"/>
          <p14:tracePt t="39031" x="3536950" y="3046413"/>
          <p14:tracePt t="39037" x="3546475" y="3046413"/>
          <p14:tracePt t="39286" x="3556000" y="3036888"/>
          <p14:tracePt t="39302" x="3556000" y="3027363"/>
          <p14:tracePt t="39310" x="3556000" y="3017838"/>
          <p14:tracePt t="39334" x="3556000" y="3009900"/>
          <p14:tracePt t="39342" x="3556000" y="3000375"/>
          <p14:tracePt t="39358" x="3556000" y="2990850"/>
          <p14:tracePt t="39380" x="3556000" y="2973388"/>
          <p14:tracePt t="39388" x="3556000" y="2963863"/>
          <p14:tracePt t="39396" x="3556000" y="2954338"/>
          <p14:tracePt t="39724" x="3556000" y="2963863"/>
          <p14:tracePt t="39765" x="3556000" y="2990850"/>
          <p14:tracePt t="39773" x="3536950" y="3009900"/>
          <p14:tracePt t="39780" x="3527425" y="3017838"/>
          <p14:tracePt t="39788" x="3519488" y="3017838"/>
          <p14:tracePt t="39796" x="3509963" y="3027363"/>
          <p14:tracePt t="39846" x="3509963" y="3046413"/>
          <p14:tracePt t="39860" x="3490913" y="3063875"/>
          <p14:tracePt t="39998" x="3490913" y="3073400"/>
          <p14:tracePt t="40084" x="3490913" y="3082925"/>
          <p14:tracePt t="40093" x="3519488" y="3090863"/>
          <p14:tracePt t="40108" x="3527425" y="3090863"/>
          <p14:tracePt t="40342" x="3527425" y="3082925"/>
          <p14:tracePt t="40348" x="3527425" y="3073400"/>
          <p14:tracePt t="40356" x="3527425" y="3054350"/>
          <p14:tracePt t="40372" x="3527425" y="3046413"/>
          <p14:tracePt t="40380" x="3527425" y="3036888"/>
          <p14:tracePt t="40500" x="3546475" y="3027363"/>
          <p14:tracePt t="40509" x="3619500" y="3027363"/>
          <p14:tracePt t="40516" x="3673475" y="3027363"/>
          <p14:tracePt t="40525" x="3756025" y="3046413"/>
          <p14:tracePt t="40533" x="3775075" y="3046413"/>
          <p14:tracePt t="40541" x="3838575" y="3063875"/>
          <p14:tracePt t="40550" x="3902075" y="3073400"/>
          <p14:tracePt t="40558" x="3929063" y="3082925"/>
          <p14:tracePt t="40565" x="3965575" y="3100388"/>
          <p14:tracePt t="40574" x="3965575" y="3109913"/>
          <p14:tracePt t="40654" x="3948113" y="3109913"/>
          <p14:tracePt t="40662" x="3929063" y="3109913"/>
          <p14:tracePt t="40670" x="3919538" y="3109913"/>
          <p14:tracePt t="40678" x="3892550" y="3109913"/>
          <p14:tracePt t="40685" x="3865563" y="3100388"/>
          <p14:tracePt t="40693" x="3846513" y="3090863"/>
          <p14:tracePt t="40701" x="3829050" y="3082925"/>
          <p14:tracePt t="40709" x="3810000" y="3082925"/>
          <p14:tracePt t="40717" x="3802063" y="3073400"/>
          <p14:tracePt t="40725" x="3792538" y="3063875"/>
          <p14:tracePt t="40733" x="3783013" y="3054350"/>
          <p14:tracePt t="40757" x="3775075" y="3054350"/>
          <p14:tracePt t="40766" x="3756025" y="3046413"/>
          <p14:tracePt t="40773" x="3746500" y="3036888"/>
          <p14:tracePt t="40781" x="3729038" y="3017838"/>
          <p14:tracePt t="40789" x="3665538" y="2990850"/>
          <p14:tracePt t="40798" x="3619500" y="2954338"/>
          <p14:tracePt t="40805" x="3600450" y="2946400"/>
          <p14:tracePt t="40814" x="3556000" y="2946400"/>
          <p14:tracePt t="40821" x="3536950" y="2927350"/>
          <p14:tracePt t="40832" x="3519488" y="2909888"/>
          <p14:tracePt t="40837" x="3509963" y="2900363"/>
          <p14:tracePt t="40847" x="3500438" y="2890838"/>
          <p14:tracePt t="40869" x="3490913" y="2881313"/>
          <p14:tracePt t="40885" x="3482975" y="2863850"/>
          <p14:tracePt t="40893" x="3482975" y="2844800"/>
          <p14:tracePt t="40901" x="3473450" y="2827338"/>
          <p14:tracePt t="40909" x="3455988" y="2790825"/>
          <p14:tracePt t="40917" x="3446463" y="2771775"/>
          <p14:tracePt t="40925" x="3446463" y="2744788"/>
          <p14:tracePt t="40933" x="3409950" y="2717800"/>
          <p14:tracePt t="40942" x="3400425" y="2654300"/>
          <p14:tracePt t="40950" x="3390900" y="2644775"/>
          <p14:tracePt t="40957" x="3390900" y="2608263"/>
          <p14:tracePt t="40966" x="3390900" y="2571750"/>
          <p14:tracePt t="40973" x="3390900" y="2525713"/>
          <p14:tracePt t="40982" x="3390900" y="2471738"/>
          <p14:tracePt t="40989" x="3390900" y="2462213"/>
          <p14:tracePt t="40998" x="3390900" y="2408238"/>
          <p14:tracePt t="41005" x="3390900" y="2362200"/>
          <p14:tracePt t="41015" x="3390900" y="2335213"/>
          <p14:tracePt t="41021" x="3390900" y="2316163"/>
          <p14:tracePt t="41035" x="3400425" y="2289175"/>
          <p14:tracePt t="41037" x="3409950" y="2270125"/>
          <p14:tracePt t="41049" x="3409950" y="2262188"/>
          <p14:tracePt t="41054" x="3419475" y="2233613"/>
          <p14:tracePt t="41062" x="3427413" y="2216150"/>
          <p14:tracePt t="41069" x="3455988" y="2170113"/>
          <p14:tracePt t="41077" x="3455988" y="2160588"/>
          <p14:tracePt t="41085" x="3463925" y="2143125"/>
          <p14:tracePt t="41093" x="3473450" y="2125663"/>
          <p14:tracePt t="41101" x="3509963" y="2097088"/>
          <p14:tracePt t="41109" x="3527425" y="2079625"/>
          <p14:tracePt t="41117" x="3546475" y="2070100"/>
          <p14:tracePt t="41125" x="3563938" y="2060575"/>
          <p14:tracePt t="41134" x="3609975" y="2024063"/>
          <p14:tracePt t="41141" x="3646488" y="2024063"/>
          <p14:tracePt t="41150" x="3692525" y="2016125"/>
          <p14:tracePt t="41157" x="3709988" y="2006600"/>
          <p14:tracePt t="41165" x="3756025" y="1979613"/>
          <p14:tracePt t="41173" x="3775075" y="1979613"/>
          <p14:tracePt t="41181" x="3802063" y="1970088"/>
          <p14:tracePt t="41189" x="3810000" y="1970088"/>
          <p14:tracePt t="41198" x="3819525" y="1970088"/>
          <p14:tracePt t="41214" x="3846513" y="1970088"/>
          <p14:tracePt t="41233" x="3856038" y="1979613"/>
          <p14:tracePt t="41238" x="3875088" y="1997075"/>
          <p14:tracePt t="41248" x="3883025" y="2016125"/>
          <p14:tracePt t="41254" x="3929063" y="2052638"/>
          <p14:tracePt t="41262" x="3965575" y="2070100"/>
          <p14:tracePt t="41270" x="4011613" y="2097088"/>
          <p14:tracePt t="41278" x="4094163" y="2152650"/>
          <p14:tracePt t="41286" x="4138613" y="2170113"/>
          <p14:tracePt t="41294" x="4221163" y="2216150"/>
          <p14:tracePt t="41302" x="4284663" y="2262188"/>
          <p14:tracePt t="41309" x="4348163" y="2306638"/>
          <p14:tracePt t="41317" x="4421188" y="2352675"/>
          <p14:tracePt t="41325" x="4484688" y="2389188"/>
          <p14:tracePt t="41333" x="4513263" y="2416175"/>
          <p14:tracePt t="41341" x="4530725" y="2435225"/>
          <p14:tracePt t="41349" x="4549775" y="2444750"/>
          <p14:tracePt t="41357" x="4557713" y="2462213"/>
          <p14:tracePt t="41366" x="4557713" y="2489200"/>
          <p14:tracePt t="41373" x="4567238" y="2535238"/>
          <p14:tracePt t="41382" x="4567238" y="2554288"/>
          <p14:tracePt t="41389" x="4567238" y="2562225"/>
          <p14:tracePt t="41397" x="4567238" y="2581275"/>
          <p14:tracePt t="41405" x="4567238" y="2589213"/>
          <p14:tracePt t="41413" x="4567238" y="2617788"/>
          <p14:tracePt t="41421" x="4567238" y="2625725"/>
          <p14:tracePt t="41430" x="4567238" y="2635250"/>
          <p14:tracePt t="41437" x="4567238" y="2662238"/>
          <p14:tracePt t="41447" x="4567238" y="2690813"/>
          <p14:tracePt t="41453" x="4567238" y="2727325"/>
          <p14:tracePt t="41464" x="4567238" y="2771775"/>
          <p14:tracePt t="41469" x="4567238" y="2808288"/>
          <p14:tracePt t="41477" x="4557713" y="2844800"/>
          <p14:tracePt t="41485" x="4540250" y="2900363"/>
          <p14:tracePt t="41493" x="4503738" y="2946400"/>
          <p14:tracePt t="41501" x="4476750" y="2990850"/>
          <p14:tracePt t="41509" x="4457700" y="3027363"/>
          <p14:tracePt t="41517" x="4440238" y="3046413"/>
          <p14:tracePt t="41525" x="4430713" y="3054350"/>
          <p14:tracePt t="41535" x="4413250" y="3073400"/>
          <p14:tracePt t="41550" x="4403725" y="3073400"/>
          <p14:tracePt t="41557" x="4394200" y="3082925"/>
          <p14:tracePt t="41573" x="4394200" y="3090863"/>
          <p14:tracePt t="41582" x="4384675" y="3100388"/>
          <p14:tracePt t="41589" x="4357688" y="3109913"/>
          <p14:tracePt t="41598" x="4311650" y="3146425"/>
          <p14:tracePt t="41605" x="4267200" y="3155950"/>
          <p14:tracePt t="41614" x="4202113" y="3173413"/>
          <p14:tracePt t="41621" x="4184650" y="3200400"/>
          <p14:tracePt t="41631" x="4102100" y="3209925"/>
          <p14:tracePt t="41637" x="4075113" y="3219450"/>
          <p14:tracePt t="41648" x="4029075" y="3219450"/>
          <p14:tracePt t="41653" x="4002088" y="3219450"/>
          <p14:tracePt t="41662" x="3992563" y="3219450"/>
          <p14:tracePt t="41718" x="3975100" y="3219450"/>
          <p14:tracePt t="41734" x="3975100" y="3209925"/>
          <p14:tracePt t="41742" x="3975100" y="3200400"/>
          <p14:tracePt t="42134" x="3975100" y="3192463"/>
          <p14:tracePt t="42142" x="3975100" y="3173413"/>
          <p14:tracePt t="42148" x="3975100" y="3163888"/>
          <p14:tracePt t="42156" x="3984625" y="3146425"/>
          <p14:tracePt t="42164" x="3992563" y="3136900"/>
          <p14:tracePt t="42172" x="4002088" y="3136900"/>
          <p14:tracePt t="42180" x="4029075" y="3119438"/>
          <p14:tracePt t="42188" x="4048125" y="3109913"/>
          <p14:tracePt t="42197" x="4065588" y="3109913"/>
          <p14:tracePt t="42365" x="4075113" y="3100388"/>
          <p14:tracePt t="42820" x="4065588" y="3100388"/>
          <p14:tracePt t="42829" x="4057650" y="3100388"/>
          <p14:tracePt t="42948" x="4057650" y="3090863"/>
          <p14:tracePt t="43005" x="4057650" y="3082925"/>
          <p14:tracePt t="43013" x="4057650" y="3073400"/>
          <p14:tracePt t="43021" x="4065588" y="3054350"/>
          <p14:tracePt t="43029" x="4075113" y="3046413"/>
          <p14:tracePt t="43037" x="4075113" y="3036888"/>
          <p14:tracePt t="43047" x="4084638" y="3027363"/>
          <p14:tracePt t="43062" x="4084638" y="3017838"/>
          <p14:tracePt t="43069" x="4084638" y="3009900"/>
          <p14:tracePt t="43077" x="4094163" y="3000375"/>
          <p14:tracePt t="43469" x="4094163" y="2982913"/>
          <p14:tracePt t="43477" x="4138613" y="2936875"/>
          <p14:tracePt t="43485" x="4148138" y="2927350"/>
          <p14:tracePt t="43493" x="4165600" y="2909888"/>
          <p14:tracePt t="43501" x="4175125" y="2890838"/>
          <p14:tracePt t="43509" x="4194175" y="2873375"/>
          <p14:tracePt t="43517" x="4194175" y="2863850"/>
          <p14:tracePt t="43525" x="4202113" y="2854325"/>
          <p14:tracePt t="43749" x="4211638" y="2854325"/>
          <p14:tracePt t="43774" x="4221163" y="2836863"/>
          <p14:tracePt t="43790" x="4230688" y="2836863"/>
          <p14:tracePt t="43798" x="4248150" y="2836863"/>
          <p14:tracePt t="43806" x="4267200" y="2827338"/>
          <p14:tracePt t="43815" x="4275138" y="2817813"/>
          <p14:tracePt t="43942" x="4275138" y="2808288"/>
          <p14:tracePt t="43948" x="4275138" y="2800350"/>
          <p14:tracePt t="43957" x="4294188" y="2790825"/>
          <p14:tracePt t="43972" x="4311650" y="2781300"/>
          <p14:tracePt t="43981" x="4321175" y="2771775"/>
          <p14:tracePt t="44173" x="4330700" y="2763838"/>
          <p14:tracePt t="44253" x="4340225" y="2763838"/>
          <p14:tracePt t="44341" x="4357688" y="2717800"/>
          <p14:tracePt t="44350" x="4403725" y="2708275"/>
          <p14:tracePt t="44358" x="4430713" y="2681288"/>
          <p14:tracePt t="44366" x="4513263" y="2635250"/>
          <p14:tracePt t="44373" x="4613275" y="2598738"/>
          <p14:tracePt t="44381" x="4703763" y="2571750"/>
          <p14:tracePt t="44390" x="4786313" y="2525713"/>
          <p14:tracePt t="44397" x="4832350" y="2508250"/>
          <p14:tracePt t="44405" x="4849813" y="2508250"/>
          <p14:tracePt t="44413" x="4859338" y="2508250"/>
          <p14:tracePt t="44622" x="4876800" y="2508250"/>
          <p14:tracePt t="44630" x="4905375" y="2508250"/>
          <p14:tracePt t="44636" x="4941888" y="2508250"/>
          <p14:tracePt t="44645" x="4978400" y="2508250"/>
          <p14:tracePt t="44652" x="5005388" y="2525713"/>
          <p14:tracePt t="44660" x="5032375" y="2525713"/>
          <p14:tracePt t="44669" x="5078413" y="2535238"/>
          <p14:tracePt t="44676" x="5132388" y="2535238"/>
          <p14:tracePt t="44685" x="5159375" y="2544763"/>
          <p14:tracePt t="44693" x="5187950" y="2544763"/>
          <p14:tracePt t="44701" x="5195888" y="2544763"/>
          <p14:tracePt t="44966" x="5187950" y="2544763"/>
          <p14:tracePt t="44973" x="5159375" y="2544763"/>
          <p14:tracePt t="44981" x="5122863" y="2581275"/>
          <p14:tracePt t="44990" x="5105400" y="2598738"/>
          <p14:tracePt t="44998" x="5086350" y="2608263"/>
          <p14:tracePt t="45006" x="5041900" y="2644775"/>
          <p14:tracePt t="45014" x="4978400" y="2662238"/>
          <p14:tracePt t="45021" x="4932363" y="2698750"/>
          <p14:tracePt t="45031" x="4913313" y="2708275"/>
          <p14:tracePt t="45037" x="4886325" y="2717800"/>
          <p14:tracePt t="45047" x="4868863" y="2744788"/>
          <p14:tracePt t="45053" x="4859338" y="2744788"/>
          <p14:tracePt t="45133" x="4832350" y="2754313"/>
          <p14:tracePt t="45140" x="4776788" y="2781300"/>
          <p14:tracePt t="45148" x="4767263" y="2790825"/>
          <p14:tracePt t="45156" x="4713288" y="2800350"/>
          <p14:tracePt t="45164" x="4676775" y="2800350"/>
          <p14:tracePt t="45172" x="4622800" y="2808288"/>
          <p14:tracePt t="45180" x="4567238" y="2808288"/>
          <p14:tracePt t="45189" x="4521200" y="2817813"/>
          <p14:tracePt t="45198" x="4503738" y="2817813"/>
          <p14:tracePt t="45205" x="4476750" y="2817813"/>
          <p14:tracePt t="45213" x="4457700" y="2817813"/>
          <p14:tracePt t="45221" x="4430713" y="2817813"/>
          <p14:tracePt t="45231" x="4413250" y="2817813"/>
          <p14:tracePt t="45237" x="4357688" y="2817813"/>
          <p14:tracePt t="45248" x="4330700" y="2817813"/>
          <p14:tracePt t="45253" x="4284663" y="2817813"/>
          <p14:tracePt t="45264" x="4230688" y="2817813"/>
          <p14:tracePt t="45269" x="4157663" y="2817813"/>
          <p14:tracePt t="45277" x="4084638" y="2817813"/>
          <p14:tracePt t="45285" x="3975100" y="2817813"/>
          <p14:tracePt t="45293" x="3883025" y="2817813"/>
          <p14:tracePt t="45300" x="3792538" y="2817813"/>
          <p14:tracePt t="45308" x="3702050" y="2817813"/>
          <p14:tracePt t="45316" x="3656013" y="2817813"/>
          <p14:tracePt t="45324" x="3629025" y="2817813"/>
          <p14:tracePt t="45332" x="3600450" y="2817813"/>
          <p14:tracePt t="45526" x="3592513" y="2827338"/>
          <p14:tracePt t="45533" x="3582988" y="2836863"/>
          <p14:tracePt t="45540" x="3573463" y="2844800"/>
          <p14:tracePt t="45548" x="3573463" y="2873375"/>
          <p14:tracePt t="45558" x="3556000" y="2890838"/>
          <p14:tracePt t="45565" x="3546475" y="2900363"/>
          <p14:tracePt t="45590" x="3546475" y="2917825"/>
          <p14:tracePt t="45830" x="3546475" y="2927350"/>
          <p14:tracePt t="45837" x="3536950" y="2936875"/>
          <p14:tracePt t="45845" x="3519488" y="2946400"/>
          <p14:tracePt t="45852" x="3519488" y="2954338"/>
          <p14:tracePt t="45862" x="3509963" y="2963863"/>
          <p14:tracePt t="45974" x="3482975" y="2963863"/>
          <p14:tracePt t="45981" x="3463925" y="2954338"/>
          <p14:tracePt t="45990" x="3419475" y="2936875"/>
          <p14:tracePt t="45998" x="3390900" y="2927350"/>
          <p14:tracePt t="46006" x="3354388" y="2909888"/>
          <p14:tracePt t="46015" x="3327400" y="2900363"/>
          <p14:tracePt t="46031" x="3309938" y="2890838"/>
          <p14:tracePt t="46102" x="3309938" y="2881313"/>
          <p14:tracePt t="46118" x="3309938" y="2873375"/>
          <p14:tracePt t="46142" x="3317875" y="2863850"/>
          <p14:tracePt t="46150" x="3327400" y="2863850"/>
          <p14:tracePt t="46158" x="3336925" y="2854325"/>
          <p14:tracePt t="46165" x="3363913" y="2844800"/>
          <p14:tracePt t="46174" x="3363913" y="2836863"/>
          <p14:tracePt t="46182" x="3373438" y="2827338"/>
          <p14:tracePt t="46390" x="3373438" y="2817813"/>
          <p14:tracePt t="46396" x="3373438" y="2800350"/>
          <p14:tracePt t="46404" x="3373438" y="2790825"/>
          <p14:tracePt t="46412" x="3382963" y="2790825"/>
          <p14:tracePt t="46582" x="3390900" y="2781300"/>
          <p14:tracePt t="46597" x="3317875" y="2771775"/>
          <p14:tracePt t="46604" x="3244850" y="2771775"/>
          <p14:tracePt t="46612" x="3144838" y="2727325"/>
          <p14:tracePt t="46620" x="3035300" y="2727325"/>
          <p14:tracePt t="46629" x="2944813" y="2708275"/>
          <p14:tracePt t="46636" x="2825750" y="2698750"/>
          <p14:tracePt t="46645" x="2771775" y="2671763"/>
          <p14:tracePt t="46653" x="2716213" y="2671763"/>
          <p14:tracePt t="46662" x="2652713" y="2662238"/>
          <p14:tracePt t="46669" x="2598738" y="2662238"/>
          <p14:tracePt t="46677" x="2552700" y="2654300"/>
          <p14:tracePt t="46685" x="2525713" y="2654300"/>
          <p14:tracePt t="46693" x="2479675" y="2644775"/>
          <p14:tracePt t="46701" x="2462213" y="2644775"/>
          <p14:tracePt t="46710" x="2433638" y="2644775"/>
          <p14:tracePt t="46718" x="2416175" y="2644775"/>
          <p14:tracePt t="46726" x="2379663" y="2644775"/>
          <p14:tracePt t="46733" x="2352675" y="2644775"/>
          <p14:tracePt t="46742" x="2316163" y="2644775"/>
          <p14:tracePt t="46750" x="2287588" y="2644775"/>
          <p14:tracePt t="46758" x="2251075" y="2644775"/>
          <p14:tracePt t="46765" x="2187575" y="2608263"/>
          <p14:tracePt t="46774" x="2151063" y="2608263"/>
          <p14:tracePt t="46782" x="2078038" y="2608263"/>
          <p14:tracePt t="46790" x="2024063" y="2589213"/>
          <p14:tracePt t="46798" x="1960563" y="2581275"/>
          <p14:tracePt t="46806" x="1941513" y="2581275"/>
          <p14:tracePt t="46815" x="1887538" y="2581275"/>
          <p14:tracePt t="46822" x="1841500" y="2562225"/>
          <p14:tracePt t="46831" x="1824038" y="2554288"/>
          <p14:tracePt t="46838" x="1804988" y="2544763"/>
          <p14:tracePt t="46849" x="1787525" y="2535238"/>
          <p14:tracePt t="46926" x="1778000" y="2535238"/>
          <p14:tracePt t="46934" x="1768475" y="2535238"/>
          <p14:tracePt t="46942" x="1758950" y="2535238"/>
          <p14:tracePt t="46958" x="1751013" y="2535238"/>
          <p14:tracePt t="47158" x="1731963" y="2544763"/>
          <p14:tracePt t="47174" x="1714500" y="2562225"/>
          <p14:tracePt t="47182" x="1704975" y="2571750"/>
          <p14:tracePt t="47197" x="1704975" y="2581275"/>
          <p14:tracePt t="47213" x="1704975" y="2589213"/>
          <p14:tracePt t="47221" x="1704975" y="2608263"/>
          <p14:tracePt t="47231" x="1695450" y="2625725"/>
          <p14:tracePt t="47237" x="1685925" y="2654300"/>
          <p14:tracePt t="47248" x="1668463" y="2671763"/>
          <p14:tracePt t="47253" x="1668463" y="2690813"/>
          <p14:tracePt t="47264" x="1641475" y="2727325"/>
          <p14:tracePt t="47269" x="1641475" y="2744788"/>
          <p14:tracePt t="47278" x="1631950" y="2771775"/>
          <p14:tracePt t="47285" x="1612900" y="2800350"/>
          <p14:tracePt t="47301" x="1604963" y="2817813"/>
          <p14:tracePt t="47318" x="1604963" y="2827338"/>
          <p14:tracePt t="47324" x="1604963" y="2836863"/>
          <p14:tracePt t="47332" x="1604963" y="2863850"/>
          <p14:tracePt t="47342" x="1604963" y="2873375"/>
          <p14:tracePt t="47348" x="1604963" y="2890838"/>
          <p14:tracePt t="47356" x="1604963" y="2917825"/>
          <p14:tracePt t="47364" x="1595438" y="2927350"/>
          <p14:tracePt t="47381" x="1595438" y="2946400"/>
          <p14:tracePt t="47388" x="1585913" y="2954338"/>
          <p14:tracePt t="47405" x="1585913" y="2963863"/>
          <p14:tracePt t="47454" x="1585913" y="2973388"/>
          <p14:tracePt t="47470" x="1585913" y="2990850"/>
          <p14:tracePt t="47550" x="1585913" y="3000375"/>
          <p14:tracePt t="47582" x="1585913" y="3009900"/>
          <p14:tracePt t="47828" x="1604963" y="3017838"/>
          <p14:tracePt t="47836" x="1631950" y="3017838"/>
          <p14:tracePt t="47844" x="1704975" y="3017838"/>
          <p14:tracePt t="47852" x="1795463" y="3017838"/>
          <p14:tracePt t="47862" x="1941513" y="3046413"/>
          <p14:tracePt t="47868" x="2106613" y="3063875"/>
          <p14:tracePt t="47876" x="2324100" y="3127375"/>
          <p14:tracePt t="47884" x="2643188" y="3173413"/>
          <p14:tracePt t="47897" x="3108325" y="3236913"/>
          <p14:tracePt t="47900" x="3563938" y="3282950"/>
          <p14:tracePt t="47908" x="4002088" y="3375025"/>
          <p14:tracePt t="47916" x="4394200" y="3419475"/>
          <p14:tracePt t="47924" x="4749800" y="3482975"/>
          <p14:tracePt t="47932" x="4941888" y="3548063"/>
          <p14:tracePt t="47940" x="5132388" y="3592513"/>
          <p14:tracePt t="47948" x="5224463" y="3638550"/>
          <p14:tracePt t="47956" x="5287963" y="3648075"/>
          <p14:tracePt t="47964" x="5341938" y="3657600"/>
          <p14:tracePt t="47972" x="5387975" y="3684588"/>
          <p14:tracePt t="47980" x="5405438" y="3694113"/>
          <p14:tracePt t="47988" x="5424488" y="3694113"/>
          <p14:tracePt t="47997" x="5441950" y="3694113"/>
          <p14:tracePt t="48004" x="5487988" y="3694113"/>
          <p14:tracePt t="48012" x="5524500" y="3694113"/>
          <p14:tracePt t="48020" x="5607050" y="3694113"/>
          <p14:tracePt t="48029" x="5734050" y="3694113"/>
          <p14:tracePt t="48036" x="5899150" y="3694113"/>
          <p14:tracePt t="48045" x="6126163" y="3694113"/>
          <p14:tracePt t="48052" x="6345238" y="3694113"/>
          <p14:tracePt t="48062" x="6573838" y="3694113"/>
          <p14:tracePt t="48068" x="6800850" y="3694113"/>
          <p14:tracePt t="48076" x="7029450" y="3694113"/>
          <p14:tracePt t="48084" x="7165975" y="3694113"/>
          <p14:tracePt t="48092" x="7283450" y="3694113"/>
          <p14:tracePt t="48100" x="7312025" y="3702050"/>
          <p14:tracePt t="48108" x="7339013" y="3711575"/>
          <p14:tracePt t="48158" x="7312025" y="3711575"/>
          <p14:tracePt t="48174" x="7302500" y="3711575"/>
          <p14:tracePt t="48190" x="7292975" y="3711575"/>
          <p14:tracePt t="48197" x="7283450" y="3702050"/>
          <p14:tracePt t="48213" x="7265988" y="3684588"/>
          <p14:tracePt t="48229" x="7256463" y="3665538"/>
          <p14:tracePt t="48238" x="7256463" y="3657600"/>
          <p14:tracePt t="48254" x="7256463" y="3648075"/>
          <p14:tracePt t="48270" x="7256463" y="3638550"/>
          <p14:tracePt t="48281" x="7256463" y="3611563"/>
          <p14:tracePt t="48286" x="7265988" y="3602038"/>
          <p14:tracePt t="48294" x="7283450" y="3584575"/>
          <p14:tracePt t="48302" x="7292975" y="3584575"/>
          <p14:tracePt t="48310" x="7319963" y="3556000"/>
          <p14:tracePt t="48317" x="7348538" y="3548063"/>
          <p14:tracePt t="48326" x="7402513" y="3548063"/>
          <p14:tracePt t="48333" x="7458075" y="3538538"/>
          <p14:tracePt t="48342" x="7521575" y="3511550"/>
          <p14:tracePt t="48351" x="7602538" y="3482975"/>
          <p14:tracePt t="48358" x="7675563" y="3475038"/>
          <p14:tracePt t="48366" x="7777163" y="3429000"/>
          <p14:tracePt t="48374" x="7858125" y="3392488"/>
          <p14:tracePt t="48381" x="7921625" y="3365500"/>
          <p14:tracePt t="48390" x="7940675" y="3346450"/>
          <p14:tracePt t="48398" x="7958138" y="3346450"/>
          <p14:tracePt t="48437" x="7967663" y="3338513"/>
          <p14:tracePt t="48453" x="7967663" y="3328988"/>
          <p14:tracePt t="48582" x="7967663" y="3292475"/>
          <p14:tracePt t="48606" x="7967663" y="3273425"/>
          <p14:tracePt t="48630" x="7967663" y="3255963"/>
          <p14:tracePt t="48646" x="7967663" y="3246438"/>
          <p14:tracePt t="48654" x="7967663" y="3236913"/>
          <p14:tracePt t="48663" x="7967663" y="3228975"/>
          <p14:tracePt t="48668" x="7967663" y="3209925"/>
          <p14:tracePt t="48676" x="7967663" y="3192463"/>
          <p14:tracePt t="48692" x="7967663" y="3155950"/>
          <p14:tracePt t="48700" x="7967663" y="3109913"/>
          <p14:tracePt t="48708" x="7967663" y="3073400"/>
          <p14:tracePt t="48717" x="7986713" y="3000375"/>
          <p14:tracePt t="48725" x="7994650" y="2954338"/>
          <p14:tracePt t="48733" x="8031163" y="2909888"/>
          <p14:tracePt t="48741" x="8050213" y="2827338"/>
          <p14:tracePt t="48749" x="8059738" y="2790825"/>
          <p14:tracePt t="48757" x="8067675" y="2763838"/>
          <p14:tracePt t="48765" x="8077200" y="2754313"/>
          <p14:tracePt t="48773" x="8086725" y="2727325"/>
          <p14:tracePt t="48782" x="8086725" y="2717800"/>
          <p14:tracePt t="48789" x="8086725" y="2690813"/>
          <p14:tracePt t="48797" x="8086725" y="2662238"/>
          <p14:tracePt t="48805" x="8096250" y="2635250"/>
          <p14:tracePt t="48813" x="8104188" y="2562225"/>
          <p14:tracePt t="48820" x="8104188" y="2535238"/>
          <p14:tracePt t="48829" x="8140700" y="2462213"/>
          <p14:tracePt t="48836" x="8159750" y="2362200"/>
          <p14:tracePt t="48845" x="8196263" y="2279650"/>
          <p14:tracePt t="48852" x="8204200" y="2189163"/>
          <p14:tracePt t="48863" x="8232775" y="2125663"/>
          <p14:tracePt t="48869" x="8277225" y="2043113"/>
          <p14:tracePt t="48878" x="8313738" y="1970088"/>
          <p14:tracePt t="48885" x="8332788" y="1933575"/>
          <p14:tracePt t="48900" x="8342313" y="1914525"/>
          <p14:tracePt t="48902" x="8350250" y="1887538"/>
          <p14:tracePt t="48909" x="8350250" y="1878013"/>
          <p14:tracePt t="49006" x="8350250" y="1870075"/>
          <p14:tracePt t="49014" x="8313738" y="1887538"/>
          <p14:tracePt t="49022" x="8277225" y="1906588"/>
          <p14:tracePt t="49031" x="8223250" y="1933575"/>
          <p14:tracePt t="49038" x="8223250" y="1943100"/>
          <p14:tracePt t="49048" x="8196263" y="1960563"/>
          <p14:tracePt t="49054" x="8169275" y="1979613"/>
          <p14:tracePt t="49065" x="8140700" y="2016125"/>
          <p14:tracePt t="49070" x="8113713" y="2033588"/>
          <p14:tracePt t="49081" x="8104188" y="2052638"/>
          <p14:tracePt t="49085" x="8077200" y="2089150"/>
          <p14:tracePt t="49093" x="8059738" y="2116138"/>
          <p14:tracePt t="49101" x="8059738" y="2143125"/>
          <p14:tracePt t="49109" x="8050213" y="2170113"/>
          <p14:tracePt t="49117" x="8031163" y="2197100"/>
          <p14:tracePt t="49125" x="8013700" y="2225675"/>
          <p14:tracePt t="49133" x="7986713" y="2252663"/>
          <p14:tracePt t="49141" x="7958138" y="2289175"/>
          <p14:tracePt t="49149" x="7913688" y="2306638"/>
          <p14:tracePt t="49157" x="7867650" y="2343150"/>
          <p14:tracePt t="49166" x="7804150" y="2352675"/>
          <p14:tracePt t="49173" x="7748588" y="2371725"/>
          <p14:tracePt t="49181" x="7712075" y="2379663"/>
          <p14:tracePt t="49189" x="7685088" y="2379663"/>
          <p14:tracePt t="49197" x="7675563" y="2379663"/>
          <p14:tracePt t="49518" x="7667625" y="2379663"/>
          <p14:tracePt t="49532" x="7602538" y="2371725"/>
          <p14:tracePt t="49540" x="7558088" y="2362200"/>
          <p14:tracePt t="49548" x="7502525" y="2362200"/>
          <p14:tracePt t="49556" x="7448550" y="2343150"/>
          <p14:tracePt t="49565" x="7412038" y="2335213"/>
          <p14:tracePt t="49573" x="7385050" y="2335213"/>
          <p14:tracePt t="49582" x="7366000" y="2325688"/>
          <p14:tracePt t="49589" x="7348538" y="2325688"/>
          <p14:tracePt t="49702" x="7319963" y="2306638"/>
          <p14:tracePt t="49742" x="7312025" y="2298700"/>
          <p14:tracePt t="49780" x="7312025" y="2289175"/>
          <p14:tracePt t="49805" x="7312025" y="2270125"/>
          <p14:tracePt t="49822" x="7312025" y="2262188"/>
          <p14:tracePt t="49829" x="7312025" y="2252663"/>
          <p14:tracePt t="49838" x="7312025" y="2243138"/>
          <p14:tracePt t="49849" x="7312025" y="2233613"/>
          <p14:tracePt t="49854" x="7312025" y="2225675"/>
          <p14:tracePt t="49878" x="7312025" y="2216150"/>
          <p14:tracePt t="49895" x="7312025" y="2197100"/>
          <p14:tracePt t="49909" x="7312025" y="2189163"/>
          <p14:tracePt t="49958" x="7319963" y="2179638"/>
          <p14:tracePt t="50358" x="7319963" y="2189163"/>
          <p14:tracePt t="50388" x="7319963" y="2197100"/>
          <p14:tracePt t="50413" x="7319963" y="2225675"/>
          <p14:tracePt t="50429" x="7302500" y="2225675"/>
          <p14:tracePt t="50438" x="7283450" y="2233613"/>
          <p14:tracePt t="50446" x="7275513" y="2233613"/>
          <p14:tracePt t="50452" x="7248525" y="2243138"/>
          <p14:tracePt t="50462" x="7239000" y="2243138"/>
          <p14:tracePt t="50468" x="7212013" y="2243138"/>
          <p14:tracePt t="50477" x="7202488" y="2243138"/>
          <p14:tracePt t="50485" x="7202488" y="2252663"/>
          <p14:tracePt t="50492" x="7192963" y="2262188"/>
          <p14:tracePt t="50726" x="7192963" y="2252663"/>
          <p14:tracePt t="50838" x="7192963" y="2225675"/>
          <p14:tracePt t="50846" x="7192963" y="2216150"/>
          <p14:tracePt t="50863" x="7192963" y="2206625"/>
          <p14:tracePt t="50886" x="7192963" y="2197100"/>
          <p14:tracePt t="50918" x="7192963" y="2189163"/>
          <p14:tracePt t="50926" x="7183438" y="2179638"/>
          <p14:tracePt t="50958" x="7183438" y="2170113"/>
          <p14:tracePt t="50982" x="7183438" y="2152650"/>
          <p14:tracePt t="50998" x="7183438" y="2143125"/>
          <p14:tracePt t="51022" x="7183438" y="2133600"/>
          <p14:tracePt t="51038" x="7183438" y="2116138"/>
          <p14:tracePt t="51046" x="7183438" y="2106613"/>
          <p14:tracePt t="51054" x="7175500" y="2097088"/>
          <p14:tracePt t="51062" x="7165975" y="2089150"/>
          <p14:tracePt t="51142" x="7165975" y="2079625"/>
          <p14:tracePt t="51150" x="7165975" y="2070100"/>
          <p14:tracePt t="51158" x="7165975" y="2060575"/>
          <p14:tracePt t="51167" x="7165975" y="2052638"/>
          <p14:tracePt t="51182" x="7165975" y="2024063"/>
          <p14:tracePt t="51190" x="7165975" y="2016125"/>
          <p14:tracePt t="51199" x="7165975" y="1997075"/>
          <p14:tracePt t="51206" x="7165975" y="1979613"/>
          <p14:tracePt t="51215" x="7165975" y="1970088"/>
          <p14:tracePt t="51231" x="7165975" y="1951038"/>
          <p14:tracePt t="51382" x="7156450" y="1979613"/>
          <p14:tracePt t="51388" x="7146925" y="1987550"/>
          <p14:tracePt t="51396" x="7138988" y="2016125"/>
          <p14:tracePt t="51404" x="7119938" y="2060575"/>
          <p14:tracePt t="51413" x="7119938" y="2070100"/>
          <p14:tracePt t="51420" x="7119938" y="2079625"/>
          <p14:tracePt t="51429" x="7110413" y="2079625"/>
          <p14:tracePt t="51510" x="7110413" y="2106613"/>
          <p14:tracePt t="51518" x="7102475" y="2125663"/>
          <p14:tracePt t="51524" x="7092950" y="2143125"/>
          <p14:tracePt t="51532" x="7083425" y="2143125"/>
          <p14:tracePt t="51540" x="7065963" y="2160588"/>
          <p14:tracePt t="51548" x="7056438" y="2170113"/>
          <p14:tracePt t="51646" x="7046913" y="2179638"/>
          <p14:tracePt t="51654" x="7029450" y="2179638"/>
          <p14:tracePt t="51662" x="6956425" y="2179638"/>
          <p14:tracePt t="51670" x="6864350" y="2179638"/>
          <p14:tracePt t="51682" x="6773863" y="2179638"/>
          <p14:tracePt t="51686" x="6681788" y="2179638"/>
          <p14:tracePt t="51694" x="6554788" y="2179638"/>
          <p14:tracePt t="51702" x="6445250" y="2179638"/>
          <p14:tracePt t="51710" x="6354763" y="2179638"/>
          <p14:tracePt t="51718" x="6254750" y="2179638"/>
          <p14:tracePt t="51725" x="6181725" y="2179638"/>
          <p14:tracePt t="51733" x="6135688" y="2170113"/>
          <p14:tracePt t="51741" x="6116638" y="2170113"/>
          <p14:tracePt t="51757" x="6099175" y="2170113"/>
          <p14:tracePt t="51806" x="6089650" y="2170113"/>
          <p14:tracePt t="51814" x="6072188" y="2170113"/>
          <p14:tracePt t="51822" x="6035675" y="2170113"/>
          <p14:tracePt t="51832" x="5980113" y="2170113"/>
          <p14:tracePt t="51838" x="5916613" y="2152650"/>
          <p14:tracePt t="51849" x="5862638" y="2143125"/>
          <p14:tracePt t="51854" x="5797550" y="2143125"/>
          <p14:tracePt t="51865" x="5743575" y="2133600"/>
          <p14:tracePt t="51870" x="5643563" y="2106613"/>
          <p14:tracePt t="51882" x="5588000" y="2089150"/>
          <p14:tracePt t="51886" x="5561013" y="2089150"/>
          <p14:tracePt t="51893" x="5524500" y="2089150"/>
          <p14:tracePt t="51949" x="5534025" y="2097088"/>
          <p14:tracePt t="51957" x="5597525" y="2133600"/>
          <p14:tracePt t="51965" x="5643563" y="2170113"/>
          <p14:tracePt t="51974" x="5707063" y="2179638"/>
          <p14:tracePt t="51981" x="5816600" y="2252663"/>
          <p14:tracePt t="51989" x="5843588" y="2270125"/>
          <p14:tracePt t="52013" x="5853113" y="2270125"/>
          <p14:tracePt t="52038" x="5870575" y="2270125"/>
          <p14:tracePt t="52045" x="5935663" y="2243138"/>
          <p14:tracePt t="52054" x="5943600" y="2216150"/>
          <p14:tracePt t="52064" x="5953125" y="2160588"/>
          <p14:tracePt t="52069" x="5953125" y="2133600"/>
          <p14:tracePt t="52080" x="5953125" y="2125663"/>
          <p14:tracePt t="52086" x="5926138" y="2106613"/>
          <p14:tracePt t="52094" x="5862638" y="2070100"/>
          <p14:tracePt t="52101" x="5789613" y="2070100"/>
          <p14:tracePt t="52109" x="5724525" y="2052638"/>
          <p14:tracePt t="52118" x="5670550" y="2043113"/>
          <p14:tracePt t="52133" x="5653088" y="2043113"/>
          <p14:tracePt t="52141" x="5634038" y="2043113"/>
          <p14:tracePt t="52246" x="5624513" y="2043113"/>
          <p14:tracePt t="52254" x="5624513" y="2052638"/>
          <p14:tracePt t="52263" x="5624513" y="2060575"/>
          <p14:tracePt t="52286" x="5624513" y="2079625"/>
          <p14:tracePt t="52294" x="5616575" y="2097088"/>
          <p14:tracePt t="52302" x="5616575" y="2106613"/>
          <p14:tracePt t="52310" x="5616575" y="2125663"/>
          <p14:tracePt t="52318" x="5616575" y="2133600"/>
          <p14:tracePt t="52326" x="5597525" y="2160588"/>
          <p14:tracePt t="52334" x="5597525" y="2170113"/>
          <p14:tracePt t="52342" x="5597525" y="2179638"/>
          <p14:tracePt t="52349" x="5597525" y="2189163"/>
          <p14:tracePt t="52358" x="5597525" y="2206625"/>
          <p14:tracePt t="52365" x="5597525" y="2216150"/>
          <p14:tracePt t="52373" x="5588000" y="2233613"/>
          <p14:tracePt t="52389" x="5588000" y="2252663"/>
          <p14:tracePt t="52398" x="5580063" y="2270125"/>
          <p14:tracePt t="52700" x="5514975" y="2270125"/>
          <p14:tracePt t="52708" x="5414963" y="2252663"/>
          <p14:tracePt t="52716" x="5341938" y="2233613"/>
          <p14:tracePt t="52724" x="5260975" y="2197100"/>
          <p14:tracePt t="52732" x="5214938" y="2189163"/>
          <p14:tracePt t="52741" x="5159375" y="2179638"/>
          <p14:tracePt t="52748" x="5122863" y="2160588"/>
          <p14:tracePt t="52756" x="5095875" y="2160588"/>
          <p14:tracePt t="52829" x="5086350" y="2160588"/>
          <p14:tracePt t="52893" x="5086350" y="2152650"/>
          <p14:tracePt t="52900" x="5105400" y="2152650"/>
          <p14:tracePt t="52916" x="5114925" y="2152650"/>
          <p14:tracePt t="52932" x="5132388" y="2160588"/>
          <p14:tracePt t="52948" x="5141913" y="2160588"/>
          <p14:tracePt t="53246" x="5141913" y="2170113"/>
          <p14:tracePt t="53270" x="5141913" y="2179638"/>
          <p14:tracePt t="53279" x="5151438" y="2189163"/>
          <p14:tracePt t="53302" x="5151438" y="2197100"/>
          <p14:tracePt t="53310" x="5151438" y="2216150"/>
          <p14:tracePt t="53318" x="5159375" y="2216150"/>
          <p14:tracePt t="53341" x="5159375" y="2225675"/>
          <p14:tracePt t="53349" x="5159375" y="2233613"/>
          <p14:tracePt t="53365" x="5159375" y="2252663"/>
          <p14:tracePt t="53381" x="5159375" y="2262188"/>
          <p14:tracePt t="53389" x="5159375" y="2270125"/>
          <p14:tracePt t="53397" x="5159375" y="2289175"/>
          <p14:tracePt t="53405" x="5151438" y="2289175"/>
          <p14:tracePt t="53413" x="5122863" y="2306638"/>
          <p14:tracePt t="53421" x="5105400" y="2306638"/>
          <p14:tracePt t="53430" x="5086350" y="2316163"/>
          <p14:tracePt t="53437" x="5068888" y="2316163"/>
          <p14:tracePt t="53453" x="5059363" y="2316163"/>
          <p14:tracePt t="53464" x="5049838" y="2316163"/>
          <p14:tracePt t="53574" x="5032375" y="2316163"/>
          <p14:tracePt t="53580" x="5022850" y="2306638"/>
          <p14:tracePt t="53589" x="5014913" y="2298700"/>
          <p14:tracePt t="53596" x="4986338" y="2289175"/>
          <p14:tracePt t="53607" x="4968875" y="2270125"/>
          <p14:tracePt t="53612" x="4959350" y="2262188"/>
          <p14:tracePt t="53620" x="4932363" y="2252663"/>
          <p14:tracePt t="53628" x="4932363" y="2243138"/>
          <p14:tracePt t="53637" x="4905375" y="2225675"/>
          <p14:tracePt t="53645" x="4886325" y="2216150"/>
          <p14:tracePt t="53653" x="4876800" y="2216150"/>
          <p14:tracePt t="53663" x="4859338" y="2216150"/>
          <p14:tracePt t="53669" x="4849813" y="2206625"/>
          <p14:tracePt t="53681" x="4840288" y="2206625"/>
          <p14:tracePt t="53685" x="4832350" y="2206625"/>
          <p14:tracePt t="53694" x="4822825" y="2206625"/>
          <p14:tracePt t="53701" x="4813300" y="2206625"/>
          <p14:tracePt t="53709" x="4795838" y="2206625"/>
          <p14:tracePt t="53717" x="4767263" y="2206625"/>
          <p14:tracePt t="53725" x="4759325" y="2206625"/>
          <p14:tracePt t="53733" x="4749800" y="2206625"/>
          <p14:tracePt t="53741" x="4730750" y="2206625"/>
          <p14:tracePt t="53782" x="4722813" y="2197100"/>
          <p14:tracePt t="53884" x="4703763" y="2197100"/>
          <p14:tracePt t="53892" x="4695825" y="2197100"/>
          <p14:tracePt t="53909" x="4686300" y="2197100"/>
          <p14:tracePt t="53917" x="4676775" y="2197100"/>
          <p14:tracePt t="53933" x="4649788" y="2197100"/>
          <p14:tracePt t="53941" x="4640263" y="2197100"/>
          <p14:tracePt t="53949" x="4622800" y="2197100"/>
          <p14:tracePt t="53958" x="4603750" y="2197100"/>
          <p14:tracePt t="53981" x="4594225" y="2197100"/>
          <p14:tracePt t="53997" x="4576763" y="2206625"/>
          <p14:tracePt t="54093" x="4567238" y="2206625"/>
          <p14:tracePt t="54110" x="4549775" y="2206625"/>
          <p14:tracePt t="54116" x="4521200" y="2206625"/>
          <p14:tracePt t="54124" x="4503738" y="2197100"/>
          <p14:tracePt t="54132" x="4494213" y="2197100"/>
          <p14:tracePt t="54140" x="4467225" y="2179638"/>
          <p14:tracePt t="54165" x="4457700" y="2170113"/>
          <p14:tracePt t="54173" x="4448175" y="2170113"/>
          <p14:tracePt t="54214" x="4440238" y="2143125"/>
          <p14:tracePt t="54446" x="4440238" y="2170113"/>
          <p14:tracePt t="54454" x="4440238" y="2189163"/>
          <p14:tracePt t="54470" x="4440238" y="2216150"/>
          <p14:tracePt t="54486" x="4440238" y="2225675"/>
          <p14:tracePt t="54492" x="4440238" y="2233613"/>
          <p14:tracePt t="54508" x="4440238" y="2252663"/>
          <p14:tracePt t="54525" x="4440238" y="2262188"/>
          <p14:tracePt t="54598" x="4440238" y="2270125"/>
          <p14:tracePt t="54620" x="4440238" y="2289175"/>
          <p14:tracePt t="54628" x="4440238" y="2298700"/>
          <p14:tracePt t="55086" x="4457700" y="2306638"/>
          <p14:tracePt t="55092" x="4467225" y="2306638"/>
          <p14:tracePt t="55100" x="4476750" y="2306638"/>
          <p14:tracePt t="55108" x="4494213" y="2306638"/>
          <p14:tracePt t="55149" x="4503738" y="2306638"/>
          <p14:tracePt t="55238" x="4513263" y="2325688"/>
          <p14:tracePt t="55246" x="4540250" y="2343150"/>
          <p14:tracePt t="55254" x="4557713" y="2352675"/>
          <p14:tracePt t="55268" x="4557713" y="2362200"/>
          <p14:tracePt t="55277" x="4567238" y="2371725"/>
          <p14:tracePt t="55284" x="4586288" y="2379663"/>
          <p14:tracePt t="55300" x="4603750" y="2398713"/>
          <p14:tracePt t="55373" x="4622800" y="2398713"/>
          <p14:tracePt t="55389" x="4630738" y="2398713"/>
          <p14:tracePt t="55566" x="4640263" y="2408238"/>
          <p14:tracePt t="55718" x="4640263" y="2425700"/>
          <p14:tracePt t="55756" x="4640263" y="2435225"/>
          <p14:tracePt t="55773" x="4640263" y="2444750"/>
          <p14:tracePt t="55790" x="4640263" y="2462213"/>
          <p14:tracePt t="55814" x="4649788" y="2481263"/>
          <p14:tracePt t="55838" x="4659313" y="2489200"/>
          <p14:tracePt t="55854" x="4667250" y="2498725"/>
          <p14:tracePt t="55870" x="4676775" y="2498725"/>
          <p14:tracePt t="56070" x="4686300" y="2498725"/>
          <p14:tracePt t="56108" x="4713288" y="2508250"/>
          <p14:tracePt t="56116" x="4722813" y="2508250"/>
          <p14:tracePt t="56133" x="4749800" y="2508250"/>
          <p14:tracePt t="56150" x="4759325" y="2508250"/>
          <p14:tracePt t="56238" x="4767263" y="2508250"/>
          <p14:tracePt t="56244" x="4776788" y="2508250"/>
          <p14:tracePt t="56252" x="4795838" y="2508250"/>
          <p14:tracePt t="56261" x="4813300" y="2508250"/>
          <p14:tracePt t="56268" x="4849813" y="2508250"/>
          <p14:tracePt t="56277" x="4868863" y="2508250"/>
          <p14:tracePt t="56285" x="4895850" y="2508250"/>
          <p14:tracePt t="56292" x="4932363" y="2508250"/>
          <p14:tracePt t="56300" x="4949825" y="2508250"/>
          <p14:tracePt t="56310" x="4959350" y="2508250"/>
          <p14:tracePt t="56318" x="4986338" y="2508250"/>
          <p14:tracePt t="56326" x="4995863" y="2508250"/>
          <p14:tracePt t="56334" x="5005388" y="2508250"/>
          <p14:tracePt t="56350" x="5005388" y="2498725"/>
          <p14:tracePt t="56404" x="5014913" y="2498725"/>
          <p14:tracePt t="56412" x="5022850" y="2489200"/>
          <p14:tracePt t="56428" x="5032375" y="2481263"/>
          <p14:tracePt t="56494" x="5059363" y="2481263"/>
          <p14:tracePt t="56502" x="5086350" y="2481263"/>
          <p14:tracePt t="56510" x="5132388" y="2481263"/>
          <p14:tracePt t="56518" x="5178425" y="2508250"/>
          <p14:tracePt t="56526" x="5251450" y="2525713"/>
          <p14:tracePt t="56532" x="5334000" y="2554288"/>
          <p14:tracePt t="56540" x="5441950" y="2571750"/>
          <p14:tracePt t="56548" x="5588000" y="2598738"/>
          <p14:tracePt t="56556" x="5743575" y="2617788"/>
          <p14:tracePt t="56564" x="5870575" y="2617788"/>
          <p14:tracePt t="56572" x="6016625" y="2625725"/>
          <p14:tracePt t="56581" x="6162675" y="2644775"/>
          <p14:tracePt t="56589" x="6254750" y="2644775"/>
          <p14:tracePt t="56597" x="6362700" y="2690813"/>
          <p14:tracePt t="56605" x="6381750" y="2690813"/>
          <p14:tracePt t="56613" x="6391275" y="2698750"/>
          <p14:tracePt t="56629" x="6408738" y="2698750"/>
          <p14:tracePt t="56661" x="6418263" y="2698750"/>
          <p14:tracePt t="56669" x="6454775" y="2727325"/>
          <p14:tracePt t="56680" x="6537325" y="2735263"/>
          <p14:tracePt t="56686" x="6610350" y="2735263"/>
          <p14:tracePt t="56696" x="6737350" y="2754313"/>
          <p14:tracePt t="56702" x="6846888" y="2763838"/>
          <p14:tracePt t="56710" x="6992938" y="2790825"/>
          <p14:tracePt t="56717" x="7102475" y="2790825"/>
          <p14:tracePt t="56726" x="7256463" y="2827338"/>
          <p14:tracePt t="56733" x="7339013" y="2881313"/>
          <p14:tracePt t="56741" x="7392988" y="2881313"/>
          <p14:tracePt t="56750" x="7485063" y="2881313"/>
          <p14:tracePt t="56757" x="7512050" y="2900363"/>
          <p14:tracePt t="56765" x="7558088" y="2909888"/>
          <p14:tracePt t="56773" x="7567613" y="2917825"/>
          <p14:tracePt t="56782" x="7585075" y="2927350"/>
          <p14:tracePt t="56790" x="7602538" y="2936875"/>
          <p14:tracePt t="56797" x="7612063" y="2936875"/>
          <p14:tracePt t="56805" x="7648575" y="2936875"/>
          <p14:tracePt t="56814" x="7704138" y="2946400"/>
          <p14:tracePt t="56821" x="7758113" y="2946400"/>
          <p14:tracePt t="56830" x="7840663" y="2973388"/>
          <p14:tracePt t="56838" x="7967663" y="2990850"/>
          <p14:tracePt t="56847" x="8113713" y="3017838"/>
          <p14:tracePt t="56854" x="8204200" y="3017838"/>
          <p14:tracePt t="56863" x="8332788" y="3046413"/>
          <p14:tracePt t="56869" x="8515350" y="3063875"/>
          <p14:tracePt t="56880" x="8642350" y="3063875"/>
          <p14:tracePt t="56886" x="8770938" y="3063875"/>
          <p14:tracePt t="56902" x="8980488" y="3073400"/>
          <p14:tracePt t="56910" x="9034463" y="3073400"/>
          <p14:tracePt t="56917" x="9080500" y="3082925"/>
          <p14:tracePt t="56926" x="9117013" y="3082925"/>
          <p14:tracePt t="56941" x="9126538" y="3082925"/>
          <p14:tracePt t="56958" x="9134475" y="30829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集中共有メモリをどう繋ぐか？</a:t>
            </a:r>
          </a:p>
        </p:txBody>
      </p:sp>
      <p:sp>
        <p:nvSpPr>
          <p:cNvPr id="3" name="コンテンツ プレースホルダー 2"/>
          <p:cNvSpPr>
            <a:spLocks noGrp="1"/>
          </p:cNvSpPr>
          <p:nvPr>
            <p:ph idx="1"/>
          </p:nvPr>
        </p:nvSpPr>
        <p:spPr>
          <a:xfrm>
            <a:off x="475278" y="1340768"/>
            <a:ext cx="8229600" cy="5301208"/>
          </a:xfrm>
        </p:spPr>
        <p:txBody>
          <a:bodyPr/>
          <a:lstStyle/>
          <a:p>
            <a:r>
              <a:rPr lang="ja-JP" altLang="en-US" dirty="0"/>
              <a:t>集中メモリ型</a:t>
            </a:r>
            <a:endParaRPr lang="en-US" altLang="ja-JP" dirty="0"/>
          </a:p>
          <a:p>
            <a:pPr lvl="1"/>
            <a:r>
              <a:rPr kumimoji="1" lang="ja-JP" altLang="en-US" dirty="0"/>
              <a:t>共有バス：</a:t>
            </a:r>
            <a:endParaRPr kumimoji="1" lang="en-US" altLang="ja-JP" dirty="0"/>
          </a:p>
          <a:p>
            <a:pPr lvl="2"/>
            <a:r>
              <a:rPr kumimoji="1" lang="ja-JP" altLang="en-US" dirty="0"/>
              <a:t>一度に一つのプロセッサのみ転送可能</a:t>
            </a:r>
            <a:endParaRPr kumimoji="1" lang="en-US" altLang="ja-JP" dirty="0"/>
          </a:p>
          <a:p>
            <a:pPr lvl="2"/>
            <a:r>
              <a:rPr lang="ja-JP" altLang="en-US" dirty="0"/>
              <a:t>ボトルネックになるので小規模なシステムに限られる</a:t>
            </a:r>
            <a:endParaRPr lang="en-US" altLang="ja-JP" dirty="0"/>
          </a:p>
          <a:p>
            <a:pPr lvl="2"/>
            <a:r>
              <a:rPr kumimoji="1" lang="ja-JP" altLang="en-US" dirty="0"/>
              <a:t>スヌープキャッシュに利用できる→後程解説</a:t>
            </a:r>
            <a:endParaRPr kumimoji="1" lang="en-US" altLang="ja-JP" dirty="0"/>
          </a:p>
          <a:p>
            <a:pPr lvl="1"/>
            <a:r>
              <a:rPr lang="ja-JP" altLang="en-US" dirty="0"/>
              <a:t>クロスバスイッチ</a:t>
            </a:r>
            <a:endParaRPr lang="en-US" altLang="ja-JP" dirty="0"/>
          </a:p>
          <a:p>
            <a:pPr lvl="2"/>
            <a:r>
              <a:rPr lang="ja-JP" altLang="en-US" dirty="0"/>
              <a:t>バスの拡張として理解できる</a:t>
            </a:r>
            <a:endParaRPr lang="en-US" altLang="ja-JP" dirty="0"/>
          </a:p>
          <a:p>
            <a:pPr lvl="2"/>
            <a:r>
              <a:rPr lang="ja-JP" altLang="en-US" dirty="0"/>
              <a:t>大容量の転送バンド幅を確保できる</a:t>
            </a:r>
            <a:endParaRPr lang="en-US" altLang="ja-JP" dirty="0"/>
          </a:p>
          <a:p>
            <a:pPr lvl="2"/>
            <a:r>
              <a:rPr lang="ja-JP" altLang="en-US" dirty="0"/>
              <a:t>ハードウェア量が大きい</a:t>
            </a:r>
            <a:endParaRPr kumimoji="1" lang="en-US" altLang="ja-JP" dirty="0"/>
          </a:p>
          <a:p>
            <a:pPr lvl="1"/>
            <a:endParaRPr kumimoji="1" lang="ja-JP" altLang="en-US" dirty="0"/>
          </a:p>
        </p:txBody>
      </p:sp>
      <p:pic>
        <p:nvPicPr>
          <p:cNvPr id="4" name="オーディオ 3">
            <a:hlinkClick r:id="" action="ppaction://media"/>
            <a:extLst>
              <a:ext uri="{FF2B5EF4-FFF2-40B4-BE49-F238E27FC236}">
                <a16:creationId xmlns:a16="http://schemas.microsoft.com/office/drawing/2014/main" id="{A2799DC3-B71C-4013-85D6-BB170622F1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70830700"/>
      </p:ext>
    </p:extLst>
  </p:cSld>
  <p:clrMapOvr>
    <a:masterClrMapping/>
  </p:clrMapOvr>
  <mc:AlternateContent xmlns:mc="http://schemas.openxmlformats.org/markup-compatibility/2006" xmlns:p14="http://schemas.microsoft.com/office/powerpoint/2010/main">
    <mc:Choice Requires="p14">
      <p:transition spd="slow" p14:dur="2000" advTm="110567"/>
    </mc:Choice>
    <mc:Fallback xmlns="">
      <p:transition spd="slow" advTm="110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422" x="8934450" y="2808288"/>
          <p14:tracePt t="10431" x="8834438" y="2771775"/>
          <p14:tracePt t="10439" x="8751888" y="2727325"/>
          <p14:tracePt t="10447" x="8724900" y="2717800"/>
          <p14:tracePt t="10456" x="8642350" y="2681288"/>
          <p14:tracePt t="10462" x="8532813" y="2681288"/>
          <p14:tracePt t="10471" x="8359775" y="2662238"/>
          <p14:tracePt t="10479" x="8213725" y="2654300"/>
          <p14:tracePt t="10487" x="8031163" y="2617788"/>
          <p14:tracePt t="10495" x="7867650" y="2589213"/>
          <p14:tracePt t="10503" x="7667625" y="2571750"/>
          <p14:tracePt t="10510" x="7502525" y="2525713"/>
          <p14:tracePt t="10519" x="7319963" y="2517775"/>
          <p14:tracePt t="10526" x="7156450" y="2471738"/>
          <p14:tracePt t="10535" x="6992938" y="2452688"/>
          <p14:tracePt t="10542" x="6810375" y="2435225"/>
          <p14:tracePt t="10550" x="6654800" y="2398713"/>
          <p14:tracePt t="10558" x="6508750" y="2379663"/>
          <p14:tracePt t="10566" x="6399213" y="2362200"/>
          <p14:tracePt t="10574" x="6281738" y="2325688"/>
          <p14:tracePt t="10582" x="6199188" y="2279650"/>
          <p14:tracePt t="10590" x="6172200" y="2270125"/>
          <p14:tracePt t="10598" x="6145213" y="2252663"/>
          <p14:tracePt t="10606" x="6099175" y="2243138"/>
          <p14:tracePt t="10614" x="6072188" y="2233613"/>
          <p14:tracePt t="10622" x="6026150" y="2197100"/>
          <p14:tracePt t="10630" x="5999163" y="2189163"/>
          <p14:tracePt t="10638" x="5935663" y="2179638"/>
          <p14:tracePt t="10646" x="5843588" y="2152650"/>
          <p14:tracePt t="10655" x="5753100" y="2133600"/>
          <p14:tracePt t="10662" x="5634038" y="2125663"/>
          <p14:tracePt t="10671" x="5470525" y="2106613"/>
          <p14:tracePt t="10678" x="5324475" y="2106613"/>
          <p14:tracePt t="10686" x="5178425" y="2106613"/>
          <p14:tracePt t="10694" x="5014913" y="2106613"/>
          <p14:tracePt t="10702" x="4840288" y="2106613"/>
          <p14:tracePt t="10710" x="4676775" y="2106613"/>
          <p14:tracePt t="10719" x="4494213" y="2106613"/>
          <p14:tracePt t="10726" x="4348163" y="2106613"/>
          <p14:tracePt t="10734" x="4202113" y="2106613"/>
          <p14:tracePt t="10742" x="4057650" y="2106613"/>
          <p14:tracePt t="10750" x="3892550" y="2106613"/>
          <p14:tracePt t="10758" x="3765550" y="2106613"/>
          <p14:tracePt t="10766" x="3673475" y="2106613"/>
          <p14:tracePt t="10774" x="3600450" y="2106613"/>
          <p14:tracePt t="10782" x="3546475" y="2106613"/>
          <p14:tracePt t="10790" x="3519488" y="2106613"/>
          <p14:tracePt t="10798" x="3463925" y="2106613"/>
          <p14:tracePt t="10806" x="3419475" y="2106613"/>
          <p14:tracePt t="10814" x="3363913" y="2106613"/>
          <p14:tracePt t="10822" x="3309938" y="2106613"/>
          <p14:tracePt t="10830" x="3217863" y="2106613"/>
          <p14:tracePt t="10838" x="3144838" y="2106613"/>
          <p14:tracePt t="10846" x="3071813" y="2106613"/>
          <p14:tracePt t="10854" x="2981325" y="2106613"/>
          <p14:tracePt t="10862" x="2862263" y="2106613"/>
          <p14:tracePt t="10870" x="2771775" y="2106613"/>
          <p14:tracePt t="10878" x="2679700" y="2106613"/>
          <p14:tracePt t="10886" x="2606675" y="2106613"/>
          <p14:tracePt t="10894" x="2570163" y="2106613"/>
          <p14:tracePt t="10906" x="2533650" y="2106613"/>
          <p14:tracePt t="10910" x="2506663" y="2106613"/>
          <p14:tracePt t="10920" x="2498725" y="2106613"/>
          <p14:tracePt t="11231" x="2498725" y="2116138"/>
          <p14:tracePt t="11238" x="2498725" y="2133600"/>
          <p14:tracePt t="11246" x="2498725" y="2160588"/>
          <p14:tracePt t="11254" x="2498725" y="2179638"/>
          <p14:tracePt t="11270" x="2506663" y="2206625"/>
          <p14:tracePt t="11278" x="2506663" y="2216150"/>
          <p14:tracePt t="11294" x="2506663" y="2225675"/>
          <p14:tracePt t="11303" x="2506663" y="2252663"/>
          <p14:tracePt t="11310" x="2506663" y="2262188"/>
          <p14:tracePt t="11320" x="2506663" y="2270125"/>
          <p14:tracePt t="11326" x="2506663" y="2298700"/>
          <p14:tracePt t="11334" x="2479675" y="2325688"/>
          <p14:tracePt t="11341" x="2379663" y="2371725"/>
          <p14:tracePt t="11349" x="2306638" y="2379663"/>
          <p14:tracePt t="11357" x="2187575" y="2425700"/>
          <p14:tracePt t="11365" x="2114550" y="2435225"/>
          <p14:tracePt t="11373" x="2051050" y="2462213"/>
          <p14:tracePt t="11381" x="2024063" y="2489200"/>
          <p14:tracePt t="11398" x="2005013" y="2517775"/>
          <p14:tracePt t="11695" x="2005013" y="2508250"/>
          <p14:tracePt t="11702" x="2014538" y="2498725"/>
          <p14:tracePt t="11710" x="2024063" y="2489200"/>
          <p14:tracePt t="11719" x="2033588" y="2489200"/>
          <p14:tracePt t="11726" x="2060575" y="2481263"/>
          <p14:tracePt t="11736" x="2078038" y="2481263"/>
          <p14:tracePt t="11742" x="2087563" y="2481263"/>
          <p14:tracePt t="11750" x="2097088" y="2481263"/>
          <p14:tracePt t="11758" x="2114550" y="2481263"/>
          <p14:tracePt t="11766" x="2124075" y="2481263"/>
          <p14:tracePt t="11774" x="2151063" y="2481263"/>
          <p14:tracePt t="11782" x="2170113" y="2481263"/>
          <p14:tracePt t="11830" x="2179638" y="2481263"/>
          <p14:tracePt t="12055" x="2243138" y="2452688"/>
          <p14:tracePt t="12063" x="2333625" y="2408238"/>
          <p14:tracePt t="12070" x="2433638" y="2335213"/>
          <p14:tracePt t="12078" x="2516188" y="2298700"/>
          <p14:tracePt t="12085" x="2598738" y="2279650"/>
          <p14:tracePt t="12093" x="2616200" y="2262188"/>
          <p14:tracePt t="12109" x="2625725" y="2243138"/>
          <p14:tracePt t="12133" x="2625725" y="2233613"/>
          <p14:tracePt t="12158" x="2616200" y="2225675"/>
          <p14:tracePt t="12166" x="2598738" y="2225675"/>
          <p14:tracePt t="12174" x="2570163" y="2225675"/>
          <p14:tracePt t="12183" x="2552700" y="2225675"/>
          <p14:tracePt t="12191" x="2525713" y="2225675"/>
          <p14:tracePt t="12198" x="2506663" y="2225675"/>
          <p14:tracePt t="12254" x="2489200" y="2225675"/>
          <p14:tracePt t="12262" x="2470150" y="2225675"/>
          <p14:tracePt t="12270" x="2443163" y="2225675"/>
          <p14:tracePt t="12278" x="2416175" y="2225675"/>
          <p14:tracePt t="12287" x="2370138" y="2206625"/>
          <p14:tracePt t="12294" x="2316163" y="2206625"/>
          <p14:tracePt t="12303" x="2251075" y="2197100"/>
          <p14:tracePt t="12310" x="2179638" y="2197100"/>
          <p14:tracePt t="12320" x="2070100" y="2197100"/>
          <p14:tracePt t="12327" x="1978025" y="2197100"/>
          <p14:tracePt t="12336" x="1905000" y="2197100"/>
          <p14:tracePt t="12342" x="1831975" y="2197100"/>
          <p14:tracePt t="12350" x="1768475" y="2197100"/>
          <p14:tracePt t="12358" x="1741488" y="2197100"/>
          <p14:tracePt t="12367" x="1714500" y="2197100"/>
          <p14:tracePt t="12374" x="1695450" y="2189163"/>
          <p14:tracePt t="12382" x="1677988" y="2189163"/>
          <p14:tracePt t="12390" x="1668463" y="2189163"/>
          <p14:tracePt t="12511" x="1658938" y="2179638"/>
          <p14:tracePt t="12527" x="1649413" y="2160588"/>
          <p14:tracePt t="12536" x="1649413" y="2152650"/>
          <p14:tracePt t="12543" x="1631950" y="2133600"/>
          <p14:tracePt t="12559" x="1631950" y="2125663"/>
          <p14:tracePt t="12567" x="1622425" y="2116138"/>
          <p14:tracePt t="12575" x="1612900" y="2106613"/>
          <p14:tracePt t="12591" x="1612900" y="2089150"/>
          <p14:tracePt t="12600" x="1612900" y="2079625"/>
          <p14:tracePt t="12613" x="1612900" y="2070100"/>
          <p14:tracePt t="12629" x="1612900" y="2060575"/>
          <p14:tracePt t="12646" x="1612900" y="2043113"/>
          <p14:tracePt t="12662" x="1612900" y="2033588"/>
          <p14:tracePt t="12695" x="1612900" y="2024063"/>
          <p14:tracePt t="12719" x="1612900" y="2006600"/>
          <p14:tracePt t="12727" x="1622425" y="1987550"/>
          <p14:tracePt t="12736" x="1631950" y="1987550"/>
          <p14:tracePt t="12743" x="1668463" y="1987550"/>
          <p14:tracePt t="12751" x="1722438" y="1987550"/>
          <p14:tracePt t="12760" x="1778000" y="1970088"/>
          <p14:tracePt t="12767" x="1831975" y="1970088"/>
          <p14:tracePt t="12775" x="1914525" y="1970088"/>
          <p14:tracePt t="12783" x="1968500" y="1970088"/>
          <p14:tracePt t="12791" x="2041525" y="1970088"/>
          <p14:tracePt t="12799" x="2097088" y="1970088"/>
          <p14:tracePt t="12807" x="2151063" y="1970088"/>
          <p14:tracePt t="12815" x="2179638" y="1970088"/>
          <p14:tracePt t="12823" x="2224088" y="1987550"/>
          <p14:tracePt t="12831" x="2270125" y="1997075"/>
          <p14:tracePt t="12840" x="2297113" y="2006600"/>
          <p14:tracePt t="12847" x="2306638" y="2006600"/>
          <p14:tracePt t="12854" x="2324100" y="2016125"/>
          <p14:tracePt t="12863" x="2370138" y="2033588"/>
          <p14:tracePt t="12870" x="2379663" y="2043113"/>
          <p14:tracePt t="12878" x="2406650" y="2060575"/>
          <p14:tracePt t="12886" x="2425700" y="2079625"/>
          <p14:tracePt t="12906" x="2479675" y="2106613"/>
          <p14:tracePt t="12910" x="2498725" y="2116138"/>
          <p14:tracePt t="12920" x="2562225" y="2133600"/>
          <p14:tracePt t="12926" x="2598738" y="2143125"/>
          <p14:tracePt t="12935" x="2643188" y="2143125"/>
          <p14:tracePt t="12942" x="2679700" y="2143125"/>
          <p14:tracePt t="12950" x="2725738" y="2143125"/>
          <p14:tracePt t="12958" x="2752725" y="2143125"/>
          <p14:tracePt t="12966" x="2781300" y="2143125"/>
          <p14:tracePt t="12974" x="2789238" y="2143125"/>
          <p14:tracePt t="12990" x="2798763" y="2143125"/>
          <p14:tracePt t="13191" x="2789238" y="2143125"/>
          <p14:tracePt t="13198" x="2735263" y="2143125"/>
          <p14:tracePt t="13207" x="2679700" y="2143125"/>
          <p14:tracePt t="13214" x="2635250" y="2143125"/>
          <p14:tracePt t="13222" x="2570163" y="2143125"/>
          <p14:tracePt t="13230" x="2498725" y="2143125"/>
          <p14:tracePt t="13238" x="2406650" y="2143125"/>
          <p14:tracePt t="13246" x="2324100" y="2143125"/>
          <p14:tracePt t="13255" x="2270125" y="2143125"/>
          <p14:tracePt t="13262" x="2233613" y="2143125"/>
          <p14:tracePt t="13270" x="2206625" y="2143125"/>
          <p14:tracePt t="13278" x="2160588" y="2143125"/>
          <p14:tracePt t="13286" x="2133600" y="2143125"/>
          <p14:tracePt t="13294" x="2114550" y="2143125"/>
          <p14:tracePt t="13304" x="2106613" y="2143125"/>
          <p14:tracePt t="13320" x="2087563" y="2143125"/>
          <p14:tracePt t="13423" x="2078038" y="2143125"/>
          <p14:tracePt t="13463" x="2070100" y="2152650"/>
          <p14:tracePt t="13487" x="2051050" y="2160588"/>
          <p14:tracePt t="13589" x="2041525" y="2170113"/>
          <p14:tracePt t="13631" x="2041525" y="2179638"/>
          <p14:tracePt t="13647" x="2041525" y="2189163"/>
          <p14:tracePt t="13655" x="2041525" y="2197100"/>
          <p14:tracePt t="13679" x="2051050" y="2197100"/>
          <p14:tracePt t="13686" x="2051050" y="2206625"/>
          <p14:tracePt t="13799" x="2060575" y="2216150"/>
          <p14:tracePt t="13815" x="2078038" y="2216150"/>
          <p14:tracePt t="13823" x="2124075" y="2216150"/>
          <p14:tracePt t="13831" x="2133600" y="2216150"/>
          <p14:tracePt t="13839" x="2160588" y="2206625"/>
          <p14:tracePt t="13855" x="2179638" y="2197100"/>
          <p14:tracePt t="13863" x="2224088" y="2179638"/>
          <p14:tracePt t="13879" x="2233613" y="2179638"/>
          <p14:tracePt t="14143" x="2251075" y="2179638"/>
          <p14:tracePt t="14159" x="2260600" y="2179638"/>
          <p14:tracePt t="14167" x="2260600" y="2170113"/>
          <p14:tracePt t="14176" x="2270125" y="2170113"/>
          <p14:tracePt t="14423" x="2287588" y="2170113"/>
          <p14:tracePt t="14439" x="2306638" y="2170113"/>
          <p14:tracePt t="14463" x="2316163" y="2179638"/>
          <p14:tracePt t="14479" x="2324100" y="2189163"/>
          <p14:tracePt t="14775" x="2333625" y="2189163"/>
          <p14:tracePt t="14791" x="2343150" y="2189163"/>
          <p14:tracePt t="14943" x="2352675" y="2206625"/>
          <p14:tracePt t="14991" x="2352675" y="2225675"/>
          <p14:tracePt t="14999" x="2360613" y="2233613"/>
          <p14:tracePt t="15007" x="2360613" y="2243138"/>
          <p14:tracePt t="15015" x="2370138" y="2252663"/>
          <p14:tracePt t="15023" x="2379663" y="2262188"/>
          <p14:tracePt t="15031" x="2389188" y="2262188"/>
          <p14:tracePt t="15047" x="2397125" y="2279650"/>
          <p14:tracePt t="15056" x="2406650" y="2289175"/>
          <p14:tracePt t="15063" x="2406650" y="2298700"/>
          <p14:tracePt t="15079" x="2425700" y="2306638"/>
          <p14:tracePt t="15087" x="2433638" y="2306638"/>
          <p14:tracePt t="15095" x="2452688" y="2316163"/>
          <p14:tracePt t="15103" x="2470150" y="2335213"/>
          <p14:tracePt t="15111" x="2479675" y="2343150"/>
          <p14:tracePt t="15121" x="2489200" y="2352675"/>
          <p14:tracePt t="15127" x="2498725" y="2362200"/>
          <p14:tracePt t="15136" x="2506663" y="2362200"/>
          <p14:tracePt t="15143" x="2516188" y="2379663"/>
          <p14:tracePt t="15151" x="2516188" y="2389188"/>
          <p14:tracePt t="15158" x="2525713" y="2398713"/>
          <p14:tracePt t="15167" x="2525713" y="2408238"/>
          <p14:tracePt t="15175" x="2552700" y="2435225"/>
          <p14:tracePt t="15183" x="2562225" y="2444750"/>
          <p14:tracePt t="15191" x="2562225" y="2452688"/>
          <p14:tracePt t="15199" x="2579688" y="2471738"/>
          <p14:tracePt t="15231" x="2589213" y="2471738"/>
          <p14:tracePt t="15295" x="2598738" y="2471738"/>
          <p14:tracePt t="15303" x="2606675" y="2481263"/>
          <p14:tracePt t="15311" x="2606675" y="2489200"/>
          <p14:tracePt t="15326" x="2606675" y="2508250"/>
          <p14:tracePt t="15342" x="2606675" y="2517775"/>
          <p14:tracePt t="15351" x="2606675" y="2535238"/>
          <p14:tracePt t="15367" x="2606675" y="2544763"/>
          <p14:tracePt t="15374" x="2606675" y="2554288"/>
          <p14:tracePt t="15382" x="2606675" y="2571750"/>
          <p14:tracePt t="15390" x="2606675" y="2581275"/>
          <p14:tracePt t="15398" x="2606675" y="2589213"/>
          <p14:tracePt t="15535" x="2606675" y="2598738"/>
          <p14:tracePt t="15551" x="2606675" y="2608263"/>
          <p14:tracePt t="15599" x="2606675" y="2617788"/>
          <p14:tracePt t="15647" x="2606675" y="2625725"/>
          <p14:tracePt t="15671" x="2606675" y="2635250"/>
          <p14:tracePt t="15679" x="2606675" y="2654300"/>
          <p14:tracePt t="15686" x="2625725" y="2662238"/>
          <p14:tracePt t="15694" x="2652713" y="2671763"/>
          <p14:tracePt t="15703" x="2689225" y="2681288"/>
          <p14:tracePt t="15711" x="2708275" y="2681288"/>
          <p14:tracePt t="15720" x="2752725" y="2690813"/>
          <p14:tracePt t="15727" x="2789238" y="2690813"/>
          <p14:tracePt t="15736" x="2817813" y="2690813"/>
          <p14:tracePt t="15743" x="2835275" y="2690813"/>
          <p14:tracePt t="15751" x="2844800" y="2690813"/>
          <p14:tracePt t="15759" x="2862263" y="2690813"/>
          <p14:tracePt t="15951" x="2871788" y="2690813"/>
          <p14:tracePt t="16031" x="2881313" y="2690813"/>
          <p14:tracePt t="16040" x="2917825" y="2690813"/>
          <p14:tracePt t="16047" x="2954338" y="2690813"/>
          <p14:tracePt t="16055" x="2981325" y="2690813"/>
          <p14:tracePt t="16063" x="3008313" y="2690813"/>
          <p14:tracePt t="16071" x="3054350" y="2690813"/>
          <p14:tracePt t="16079" x="3063875" y="2690813"/>
          <p14:tracePt t="16088" x="3100388" y="2690813"/>
          <p14:tracePt t="16104" x="3108325" y="2690813"/>
          <p14:tracePt t="16111" x="3117850" y="2690813"/>
          <p14:tracePt t="16166" x="3127375" y="2681288"/>
          <p14:tracePt t="16174" x="3136900" y="2671763"/>
          <p14:tracePt t="16181" x="3144838" y="2671763"/>
          <p14:tracePt t="16189" x="3154363" y="2671763"/>
          <p14:tracePt t="16197" x="3163888" y="2671763"/>
          <p14:tracePt t="16205" x="3190875" y="2671763"/>
          <p14:tracePt t="16213" x="3208338" y="2671763"/>
          <p14:tracePt t="16221" x="3217863" y="2671763"/>
          <p14:tracePt t="16229" x="3254375" y="2671763"/>
          <p14:tracePt t="16237" x="3281363" y="2671763"/>
          <p14:tracePt t="16245" x="3290888" y="2671763"/>
          <p14:tracePt t="16253" x="3300413" y="2671763"/>
          <p14:tracePt t="16270" x="3309938" y="2671763"/>
          <p14:tracePt t="16334" x="3317875" y="2671763"/>
          <p14:tracePt t="16341" x="3327400" y="2671763"/>
          <p14:tracePt t="16357" x="3354388" y="2662238"/>
          <p14:tracePt t="16365" x="3363913" y="2662238"/>
          <p14:tracePt t="16373" x="3382963" y="2662238"/>
          <p14:tracePt t="16381" x="3400425" y="2662238"/>
          <p14:tracePt t="16389" x="3419475" y="2662238"/>
          <p14:tracePt t="16405" x="3436938" y="2662238"/>
          <p14:tracePt t="16413" x="3446463" y="2662238"/>
          <p14:tracePt t="16421" x="3455988" y="2654300"/>
          <p14:tracePt t="16429" x="3463925" y="2654300"/>
          <p14:tracePt t="16437" x="3482975" y="2654300"/>
          <p14:tracePt t="17263" x="3500438" y="2654300"/>
          <p14:tracePt t="17270" x="3546475" y="2654300"/>
          <p14:tracePt t="17278" x="3582988" y="2654300"/>
          <p14:tracePt t="17286" x="3629025" y="2654300"/>
          <p14:tracePt t="17294" x="3656013" y="2654300"/>
          <p14:tracePt t="17303" x="3702050" y="2690813"/>
          <p14:tracePt t="17310" x="3765550" y="2708275"/>
          <p14:tracePt t="17319" x="3802063" y="2708275"/>
          <p14:tracePt t="17326" x="3865563" y="2744788"/>
          <p14:tracePt t="17336" x="3902075" y="2744788"/>
          <p14:tracePt t="17342" x="3929063" y="2754313"/>
          <p14:tracePt t="17351" x="3948113" y="2754313"/>
          <p14:tracePt t="17358" x="3965575" y="2754313"/>
          <p14:tracePt t="17366" x="3975100" y="2754313"/>
          <p14:tracePt t="19103" x="4002088" y="2754313"/>
          <p14:tracePt t="22654" x="4011613" y="2763838"/>
          <p14:tracePt t="22695" x="4011613" y="2771775"/>
          <p14:tracePt t="22711" x="4021138" y="2790825"/>
          <p14:tracePt t="22719" x="4021138" y="2800350"/>
          <p14:tracePt t="22751" x="4021138" y="2808288"/>
          <p14:tracePt t="22783" x="4021138" y="2817813"/>
          <p14:tracePt t="22791" x="4021138" y="2827338"/>
          <p14:tracePt t="22807" x="4021138" y="2836863"/>
          <p14:tracePt t="22815" x="4021138" y="2863850"/>
          <p14:tracePt t="22839" x="4021138" y="2881313"/>
          <p14:tracePt t="22935" x="4021138" y="2909888"/>
          <p14:tracePt t="22943" x="4029075" y="2917825"/>
          <p14:tracePt t="22959" x="4029075" y="2927350"/>
          <p14:tracePt t="22983" x="4029075" y="2946400"/>
          <p14:tracePt t="23015" x="4029075" y="2954338"/>
          <p14:tracePt t="23055" x="4029075" y="2963863"/>
          <p14:tracePt t="23439" x="4038600" y="2973388"/>
          <p14:tracePt t="23461" x="4048125" y="2973388"/>
          <p14:tracePt t="23494" x="4057650" y="2963863"/>
          <p14:tracePt t="23502" x="4065588" y="2954338"/>
          <p14:tracePt t="23583" x="4065588" y="2982913"/>
          <p14:tracePt t="23591" x="4065588" y="2990850"/>
          <p14:tracePt t="23599" x="4065588" y="3000375"/>
          <p14:tracePt t="23605" x="4065588" y="3027363"/>
          <p14:tracePt t="23613" x="4065588" y="3046413"/>
          <p14:tracePt t="23621" x="4065588" y="3054350"/>
          <p14:tracePt t="23629" x="4065588" y="3063875"/>
          <p14:tracePt t="23638" x="4065588" y="3073400"/>
          <p14:tracePt t="23646" x="4065588" y="3090863"/>
          <p14:tracePt t="23654" x="4065588" y="3119438"/>
          <p14:tracePt t="23662" x="4065588" y="3127375"/>
          <p14:tracePt t="23679" x="4065588" y="3136900"/>
          <p14:tracePt t="23687" x="4065588" y="3155950"/>
          <p14:tracePt t="23718" x="4065588" y="3163888"/>
          <p14:tracePt t="23751" x="4065588" y="3173413"/>
          <p14:tracePt t="23759" x="4065588" y="3192463"/>
          <p14:tracePt t="23767" x="4065588" y="3200400"/>
          <p14:tracePt t="23775" x="4065588" y="3209925"/>
          <p14:tracePt t="23783" x="4065588" y="3219450"/>
          <p14:tracePt t="23791" x="4065588" y="3228975"/>
          <p14:tracePt t="23799" x="4065588" y="3246438"/>
          <p14:tracePt t="23807" x="4065588" y="3265488"/>
          <p14:tracePt t="23815" x="4065588" y="3282950"/>
          <p14:tracePt t="23823" x="4065588" y="3292475"/>
          <p14:tracePt t="23831" x="4065588" y="3302000"/>
          <p14:tracePt t="23839" x="4065588" y="3319463"/>
          <p14:tracePt t="23847" x="4065588" y="3328988"/>
          <p14:tracePt t="23862" x="4065588" y="3355975"/>
          <p14:tracePt t="23870" x="4065588" y="3365500"/>
          <p14:tracePt t="23879" x="4065588" y="3375025"/>
          <p14:tracePt t="23887" x="4065588" y="3402013"/>
          <p14:tracePt t="23907" x="3992563" y="3446463"/>
          <p14:tracePt t="23911" x="3956050" y="3465513"/>
          <p14:tracePt t="23919" x="3911600" y="3475038"/>
          <p14:tracePt t="23927" x="3846513" y="3492500"/>
          <p14:tracePt t="23936" x="3756025" y="3492500"/>
          <p14:tracePt t="23943" x="3738563" y="3502025"/>
          <p14:tracePt t="23952" x="3683000" y="3502025"/>
          <p14:tracePt t="23959" x="3646488" y="3502025"/>
          <p14:tracePt t="23967" x="3573463" y="3519488"/>
          <p14:tracePt t="23975" x="3563938" y="3519488"/>
          <p14:tracePt t="23983" x="3536950" y="3519488"/>
          <p14:tracePt t="23991" x="3482975" y="3529013"/>
          <p14:tracePt t="23999" x="3473450" y="3529013"/>
          <p14:tracePt t="24007" x="3463925" y="3529013"/>
          <p14:tracePt t="24015" x="3436938" y="3529013"/>
          <p14:tracePt t="24023" x="3436938" y="3538538"/>
          <p14:tracePt t="24031" x="3419475" y="3538538"/>
          <p14:tracePt t="24039" x="3390900" y="3538538"/>
          <p14:tracePt t="24047" x="3354388" y="3538538"/>
          <p14:tracePt t="24054" x="3327400" y="3538538"/>
          <p14:tracePt t="24063" x="3273425" y="3538538"/>
          <p14:tracePt t="24071" x="3217863" y="3538538"/>
          <p14:tracePt t="24079" x="3163888" y="3538538"/>
          <p14:tracePt t="24087" x="3108325" y="3538538"/>
          <p14:tracePt t="24095" x="3063875" y="3538538"/>
          <p14:tracePt t="24103" x="3008313" y="3538538"/>
          <p14:tracePt t="24111" x="2981325" y="3538538"/>
          <p14:tracePt t="24120" x="2962275" y="3538538"/>
          <p14:tracePt t="24127" x="2954338" y="3538538"/>
          <p14:tracePt t="24137" x="2925763" y="3538538"/>
          <p14:tracePt t="24152" x="2917825" y="3548063"/>
          <p14:tracePt t="24167" x="2908300" y="3556000"/>
          <p14:tracePt t="24174" x="2881313" y="3565525"/>
          <p14:tracePt t="24183" x="2862263" y="3575050"/>
          <p14:tracePt t="24190" x="2852738" y="3575050"/>
          <p14:tracePt t="24198" x="2835275" y="3575050"/>
          <p14:tracePt t="24206" x="2798763" y="3575050"/>
          <p14:tracePt t="24214" x="2771775" y="3584575"/>
          <p14:tracePt t="24222" x="2744788" y="3584575"/>
          <p14:tracePt t="24230" x="2725738" y="3584575"/>
          <p14:tracePt t="24238" x="2698750" y="3584575"/>
          <p14:tracePt t="24246" x="2679700" y="3584575"/>
          <p14:tracePt t="24254" x="2652713" y="3584575"/>
          <p14:tracePt t="24262" x="2606675" y="3584575"/>
          <p14:tracePt t="24270" x="2579688" y="3584575"/>
          <p14:tracePt t="24278" x="2562225" y="3584575"/>
          <p14:tracePt t="24286" x="2543175" y="3584575"/>
          <p14:tracePt t="24294" x="2516188" y="3584575"/>
          <p14:tracePt t="24302" x="2506663" y="3584575"/>
          <p14:tracePt t="24310" x="2470150" y="3584575"/>
          <p14:tracePt t="24319" x="2443163" y="3584575"/>
          <p14:tracePt t="24326" x="2416175" y="3584575"/>
          <p14:tracePt t="24336" x="2397125" y="3584575"/>
          <p14:tracePt t="24342" x="2370138" y="3584575"/>
          <p14:tracePt t="24352" x="2352675" y="3584575"/>
          <p14:tracePt t="24358" x="2333625" y="3584575"/>
          <p14:tracePt t="24366" x="2324100" y="3584575"/>
          <p14:tracePt t="24374" x="2316163" y="3584575"/>
          <p14:tracePt t="24382" x="2306638" y="3584575"/>
          <p14:tracePt t="24390" x="2287588" y="3584575"/>
          <p14:tracePt t="24703" x="2306638" y="3592513"/>
          <p14:tracePt t="24710" x="2352675" y="3592513"/>
          <p14:tracePt t="24718" x="2406650" y="3602038"/>
          <p14:tracePt t="24726" x="2433638" y="3621088"/>
          <p14:tracePt t="24735" x="2479675" y="3621088"/>
          <p14:tracePt t="24742" x="2533650" y="3621088"/>
          <p14:tracePt t="24752" x="2570163" y="3621088"/>
          <p14:tracePt t="24758" x="2598738" y="3621088"/>
          <p14:tracePt t="24767" x="2606675" y="3621088"/>
          <p14:tracePt t="24774" x="2635250" y="3621088"/>
          <p14:tracePt t="24782" x="2662238" y="3629025"/>
          <p14:tracePt t="24790" x="2698750" y="3629025"/>
          <p14:tracePt t="24798" x="2735263" y="3638550"/>
          <p14:tracePt t="24806" x="2762250" y="3638550"/>
          <p14:tracePt t="24814" x="2825750" y="3648075"/>
          <p14:tracePt t="24822" x="2852738" y="3648075"/>
          <p14:tracePt t="24830" x="2908300" y="3675063"/>
          <p14:tracePt t="24838" x="2935288" y="3675063"/>
          <p14:tracePt t="24846" x="2971800" y="3684588"/>
          <p14:tracePt t="24854" x="2998788" y="3684588"/>
          <p14:tracePt t="24862" x="3035300" y="3684588"/>
          <p14:tracePt t="24870" x="3081338" y="3694113"/>
          <p14:tracePt t="24878" x="3108325" y="3694113"/>
          <p14:tracePt t="24889" x="3154363" y="3702050"/>
          <p14:tracePt t="24894" x="3163888" y="3702050"/>
          <p14:tracePt t="24902" x="3171825" y="3702050"/>
          <p14:tracePt t="24910" x="3190875" y="3702050"/>
          <p14:tracePt t="24926" x="3200400" y="3702050"/>
          <p14:tracePt t="24936" x="3217863" y="3702050"/>
          <p14:tracePt t="24942" x="3227388" y="3702050"/>
          <p14:tracePt t="24952" x="3236913" y="3702050"/>
          <p14:tracePt t="24958" x="3244850" y="3702050"/>
          <p14:tracePt t="24967" x="3263900" y="3702050"/>
          <p14:tracePt t="24974" x="3281363" y="3702050"/>
          <p14:tracePt t="24982" x="3327400" y="3702050"/>
          <p14:tracePt t="24990" x="3363913" y="3702050"/>
          <p14:tracePt t="24998" x="3400425" y="3702050"/>
          <p14:tracePt t="25006" x="3436938" y="3702050"/>
          <p14:tracePt t="25014" x="3473450" y="3702050"/>
          <p14:tracePt t="25022" x="3519488" y="3702050"/>
          <p14:tracePt t="25030" x="3556000" y="3702050"/>
          <p14:tracePt t="25038" x="3609975" y="3702050"/>
          <p14:tracePt t="25046" x="3646488" y="3702050"/>
          <p14:tracePt t="25054" x="3702050" y="3702050"/>
          <p14:tracePt t="25062" x="3738563" y="3702050"/>
          <p14:tracePt t="25070" x="3792538" y="3702050"/>
          <p14:tracePt t="25078" x="3846513" y="3702050"/>
          <p14:tracePt t="25086" x="3892550" y="3702050"/>
          <p14:tracePt t="25094" x="3902075" y="3702050"/>
          <p14:tracePt t="25102" x="3938588" y="3702050"/>
          <p14:tracePt t="25110" x="3948113" y="3702050"/>
          <p14:tracePt t="25119" x="3992563" y="3702050"/>
          <p14:tracePt t="25126" x="4021138" y="3702050"/>
          <p14:tracePt t="25136" x="4048125" y="3702050"/>
          <p14:tracePt t="25142" x="4094163" y="3702050"/>
          <p14:tracePt t="25152" x="4121150" y="3702050"/>
          <p14:tracePt t="25158" x="4175125" y="3702050"/>
          <p14:tracePt t="25167" x="4202113" y="3702050"/>
          <p14:tracePt t="25174" x="4230688" y="3702050"/>
          <p14:tracePt t="25182" x="4275138" y="3702050"/>
          <p14:tracePt t="25190" x="4303713" y="3702050"/>
          <p14:tracePt t="25198" x="4348163" y="3702050"/>
          <p14:tracePt t="25206" x="4376738" y="3702050"/>
          <p14:tracePt t="25214" x="4403725" y="3702050"/>
          <p14:tracePt t="25222" x="4421188" y="3702050"/>
          <p14:tracePt t="25230" x="4440238" y="3702050"/>
          <p14:tracePt t="25238" x="4467225" y="3702050"/>
          <p14:tracePt t="25246" x="4484688" y="3702050"/>
          <p14:tracePt t="25254" x="4513263" y="3702050"/>
          <p14:tracePt t="25262" x="4530725" y="3702050"/>
          <p14:tracePt t="25270" x="4557713" y="3702050"/>
          <p14:tracePt t="25278" x="4594225" y="3702050"/>
          <p14:tracePt t="25286" x="4622800" y="3702050"/>
          <p14:tracePt t="25294" x="4659313" y="3702050"/>
          <p14:tracePt t="25302" x="4730750" y="3702050"/>
          <p14:tracePt t="25310" x="4786313" y="3702050"/>
          <p14:tracePt t="25319" x="4832350" y="3702050"/>
          <p14:tracePt t="25326" x="4868863" y="3702050"/>
          <p14:tracePt t="25335" x="4905375" y="3702050"/>
          <p14:tracePt t="25342" x="4949825" y="3702050"/>
          <p14:tracePt t="25352" x="5005388" y="3702050"/>
          <p14:tracePt t="25358" x="5032375" y="3702050"/>
          <p14:tracePt t="25367" x="5059363" y="3702050"/>
          <p14:tracePt t="25374" x="5095875" y="3702050"/>
          <p14:tracePt t="25390" x="5105400" y="3702050"/>
          <p14:tracePt t="25398" x="5132388" y="3702050"/>
          <p14:tracePt t="25406" x="5141913" y="3702050"/>
          <p14:tracePt t="25414" x="5151438" y="3702050"/>
          <p14:tracePt t="25422" x="5168900" y="3702050"/>
          <p14:tracePt t="25430" x="5187950" y="3702050"/>
          <p14:tracePt t="25446" x="5214938" y="3702050"/>
          <p14:tracePt t="25454" x="5232400" y="3702050"/>
          <p14:tracePt t="25462" x="5278438" y="3702050"/>
          <p14:tracePt t="25470" x="5305425" y="3684588"/>
          <p14:tracePt t="25478" x="5324475" y="3684588"/>
          <p14:tracePt t="25486" x="5378450" y="3684588"/>
          <p14:tracePt t="25494" x="5424488" y="3675063"/>
          <p14:tracePt t="25502" x="5434013" y="3675063"/>
          <p14:tracePt t="25510" x="5478463" y="3657600"/>
          <p14:tracePt t="25526" x="5507038" y="3657600"/>
          <p14:tracePt t="25542" x="5514975" y="3657600"/>
          <p14:tracePt t="25552" x="5524500" y="3657600"/>
          <p14:tracePt t="25582" x="5534025" y="3657600"/>
          <p14:tracePt t="25598" x="5543550" y="3657600"/>
          <p14:tracePt t="26287" x="5487988" y="3657600"/>
          <p14:tracePt t="26294" x="5414963" y="3657600"/>
          <p14:tracePt t="26302" x="5341938" y="3657600"/>
          <p14:tracePt t="26310" x="5251450" y="3657600"/>
          <p14:tracePt t="26319" x="5168900" y="3611563"/>
          <p14:tracePt t="26326" x="5095875" y="3611563"/>
          <p14:tracePt t="26335" x="4995863" y="3611563"/>
          <p14:tracePt t="26342" x="4905375" y="3611563"/>
          <p14:tracePt t="26352" x="4813300" y="3611563"/>
          <p14:tracePt t="26358" x="4740275" y="3611563"/>
          <p14:tracePt t="26368" x="4667250" y="3611563"/>
          <p14:tracePt t="26374" x="4613275" y="3611563"/>
          <p14:tracePt t="26382" x="4567238" y="3611563"/>
          <p14:tracePt t="26390" x="4513263" y="3611563"/>
          <p14:tracePt t="26398" x="4476750" y="3611563"/>
          <p14:tracePt t="26406" x="4430713" y="3611563"/>
          <p14:tracePt t="26414" x="4376738" y="3611563"/>
          <p14:tracePt t="26422" x="4340225" y="3611563"/>
          <p14:tracePt t="26430" x="4294188" y="3611563"/>
          <p14:tracePt t="26438" x="4211638" y="3611563"/>
          <p14:tracePt t="26446" x="4138613" y="3611563"/>
          <p14:tracePt t="26454" x="4084638" y="3611563"/>
          <p14:tracePt t="26462" x="4011613" y="3611563"/>
          <p14:tracePt t="26470" x="3956050" y="3611563"/>
          <p14:tracePt t="26478" x="3875088" y="3611563"/>
          <p14:tracePt t="26486" x="3783013" y="3611563"/>
          <p14:tracePt t="26494" x="3756025" y="3611563"/>
          <p14:tracePt t="26503" x="3692525" y="3611563"/>
          <p14:tracePt t="26510" x="3646488" y="3611563"/>
          <p14:tracePt t="26518" x="3592513" y="3611563"/>
          <p14:tracePt t="26526" x="3556000" y="3611563"/>
          <p14:tracePt t="26535" x="3500438" y="3611563"/>
          <p14:tracePt t="26542" x="3455988" y="3611563"/>
          <p14:tracePt t="26552" x="3400425" y="3611563"/>
          <p14:tracePt t="26558" x="3363913" y="3611563"/>
          <p14:tracePt t="26568" x="3327400" y="3611563"/>
          <p14:tracePt t="26574" x="3290888" y="3611563"/>
          <p14:tracePt t="26582" x="3236913" y="3611563"/>
          <p14:tracePt t="26589" x="3190875" y="3611563"/>
          <p14:tracePt t="26597" x="3181350" y="3611563"/>
          <p14:tracePt t="26605" x="3136900" y="3611563"/>
          <p14:tracePt t="26613" x="3108325" y="3611563"/>
          <p14:tracePt t="26622" x="3081338" y="3611563"/>
          <p14:tracePt t="26629" x="3044825" y="3611563"/>
          <p14:tracePt t="26637" x="3035300" y="3611563"/>
          <p14:tracePt t="26645" x="3017838" y="3611563"/>
          <p14:tracePt t="26653" x="3008313" y="3611563"/>
          <p14:tracePt t="26662" x="2998788" y="3611563"/>
          <p14:tracePt t="26669" x="2990850" y="3611563"/>
          <p14:tracePt t="26677" x="2971800" y="3611563"/>
          <p14:tracePt t="26685" x="2954338" y="3611563"/>
          <p14:tracePt t="26694" x="2944813" y="3602038"/>
          <p14:tracePt t="26710" x="2935288" y="3602038"/>
          <p14:tracePt t="26726" x="2898775" y="3602038"/>
          <p14:tracePt t="26736" x="2889250" y="3602038"/>
          <p14:tracePt t="26743" x="2871788" y="3602038"/>
          <p14:tracePt t="26753" x="2835275" y="3602038"/>
          <p14:tracePt t="26759" x="2825750" y="3602038"/>
          <p14:tracePt t="26768" x="2817813" y="3602038"/>
          <p14:tracePt t="26775" x="2789238" y="3602038"/>
          <p14:tracePt t="26783" x="2781300" y="3602038"/>
          <p14:tracePt t="26791" x="2752725" y="3602038"/>
          <p14:tracePt t="26799" x="2725738" y="3602038"/>
          <p14:tracePt t="26806" x="2698750" y="3602038"/>
          <p14:tracePt t="26814" x="2679700" y="3602038"/>
          <p14:tracePt t="26822" x="2625725" y="3602038"/>
          <p14:tracePt t="26830" x="2579688" y="3602038"/>
          <p14:tracePt t="26838" x="2552700" y="3602038"/>
          <p14:tracePt t="26846" x="2533650" y="3602038"/>
          <p14:tracePt t="26854" x="2498725" y="3602038"/>
          <p14:tracePt t="26862" x="2479675" y="3602038"/>
          <p14:tracePt t="26870" x="2452688" y="3602038"/>
          <p14:tracePt t="26878" x="2443163" y="3602038"/>
          <p14:tracePt t="26886" x="2433638" y="3602038"/>
          <p14:tracePt t="26904" x="2406650" y="3602038"/>
          <p14:tracePt t="26910" x="2397125" y="3602038"/>
          <p14:tracePt t="26918" x="2389188" y="3602038"/>
          <p14:tracePt t="26926" x="2370138" y="3602038"/>
          <p14:tracePt t="26935" x="2360613" y="3592513"/>
          <p14:tracePt t="26942" x="2352675" y="3592513"/>
          <p14:tracePt t="26951" x="2316163" y="3584575"/>
          <p14:tracePt t="26957" x="2306638" y="3584575"/>
          <p14:tracePt t="26966" x="2270125" y="3584575"/>
          <p14:tracePt t="26973" x="2243138" y="3584575"/>
          <p14:tracePt t="26981" x="2214563" y="3575050"/>
          <p14:tracePt t="26990" x="2170113" y="3575050"/>
          <p14:tracePt t="26998" x="2133600" y="3575050"/>
          <p14:tracePt t="27006" x="2106613" y="3565525"/>
          <p14:tracePt t="27014" x="2070100" y="3565525"/>
          <p14:tracePt t="27022" x="2033588" y="3565525"/>
          <p14:tracePt t="27030" x="2005013" y="3548063"/>
          <p14:tracePt t="27038" x="1978025" y="3548063"/>
          <p14:tracePt t="27046" x="1968500" y="3548063"/>
          <p14:tracePt t="27054" x="1960563" y="3548063"/>
          <p14:tracePt t="27062" x="1931988" y="3538538"/>
          <p14:tracePt t="27078" x="1924050" y="3538538"/>
          <p14:tracePt t="27086" x="1905000" y="3538538"/>
          <p14:tracePt t="27094" x="1887538" y="3519488"/>
          <p14:tracePt t="27110" x="1878013" y="3519488"/>
          <p14:tracePt t="27119" x="1860550" y="3519488"/>
          <p14:tracePt t="27151" x="1851025" y="3519488"/>
          <p14:tracePt t="27183" x="1841500" y="3519488"/>
          <p14:tracePt t="27199" x="1824038" y="3519488"/>
          <p14:tracePt t="27215" x="1814513" y="3519488"/>
          <p14:tracePt t="27423" x="1851025" y="3519488"/>
          <p14:tracePt t="27431" x="1924050" y="3519488"/>
          <p14:tracePt t="27439" x="2033588" y="3519488"/>
          <p14:tracePt t="27447" x="2133600" y="3519488"/>
          <p14:tracePt t="27455" x="2243138" y="3519488"/>
          <p14:tracePt t="27463" x="2352675" y="3519488"/>
          <p14:tracePt t="27471" x="2462213" y="3519488"/>
          <p14:tracePt t="27478" x="2552700" y="3519488"/>
          <p14:tracePt t="27485" x="2662238" y="3519488"/>
          <p14:tracePt t="27493" x="2735263" y="3519488"/>
          <p14:tracePt t="27501" x="2817813" y="3548063"/>
          <p14:tracePt t="27509" x="2871788" y="3548063"/>
          <p14:tracePt t="27518" x="2908300" y="3548063"/>
          <p14:tracePt t="27525" x="2954338" y="3556000"/>
          <p14:tracePt t="27534" x="2990850" y="3556000"/>
          <p14:tracePt t="27541" x="3027363" y="3565525"/>
          <p14:tracePt t="27550" x="3063875" y="3565525"/>
          <p14:tracePt t="27557" x="3100388" y="3592513"/>
          <p14:tracePt t="27565" x="3127375" y="3592513"/>
          <p14:tracePt t="27574" x="3190875" y="3592513"/>
          <p14:tracePt t="27582" x="3273425" y="3592513"/>
          <p14:tracePt t="27590" x="3346450" y="3592513"/>
          <p14:tracePt t="27598" x="3436938" y="3592513"/>
          <p14:tracePt t="27605" x="3563938" y="3592513"/>
          <p14:tracePt t="27613" x="3673475" y="3592513"/>
          <p14:tracePt t="27621" x="3765550" y="3592513"/>
          <p14:tracePt t="27630" x="3856038" y="3592513"/>
          <p14:tracePt t="27638" x="3892550" y="3592513"/>
          <p14:tracePt t="27646" x="3965575" y="3592513"/>
          <p14:tracePt t="27654" x="4057650" y="3592513"/>
          <p14:tracePt t="27662" x="4138613" y="3602038"/>
          <p14:tracePt t="27670" x="4194175" y="3602038"/>
          <p14:tracePt t="27678" x="4248150" y="3602038"/>
          <p14:tracePt t="27685" x="4267200" y="3611563"/>
          <p14:tracePt t="27694" x="4311650" y="3611563"/>
          <p14:tracePt t="27702" x="4348163" y="3621088"/>
          <p14:tracePt t="27710" x="4394200" y="3621088"/>
          <p14:tracePt t="27718" x="4430713" y="3621088"/>
          <p14:tracePt t="27726" x="4484688" y="3621088"/>
          <p14:tracePt t="27734" x="4513263" y="3621088"/>
          <p14:tracePt t="27742" x="4567238" y="3621088"/>
          <p14:tracePt t="27751" x="4613275" y="3621088"/>
          <p14:tracePt t="27758" x="4640263" y="3621088"/>
          <p14:tracePt t="27767" x="4676775" y="3621088"/>
          <p14:tracePt t="27774" x="4722813" y="3621088"/>
          <p14:tracePt t="27782" x="4759325" y="3621088"/>
          <p14:tracePt t="27790" x="4803775" y="3621088"/>
          <p14:tracePt t="27798" x="4822825" y="3621088"/>
          <p14:tracePt t="27806" x="4849813" y="3621088"/>
          <p14:tracePt t="27814" x="4859338" y="3621088"/>
          <p14:tracePt t="27919" x="4868863" y="3621088"/>
          <p14:tracePt t="27927" x="4886325" y="3621088"/>
          <p14:tracePt t="27935" x="4895850" y="3621088"/>
          <p14:tracePt t="27943" x="4905375" y="3621088"/>
          <p14:tracePt t="27951" x="4932363" y="3621088"/>
          <p14:tracePt t="27958" x="4941888" y="3621088"/>
          <p14:tracePt t="27967" x="4968875" y="3621088"/>
          <p14:tracePt t="27974" x="4978400" y="3621088"/>
          <p14:tracePt t="27982" x="4986338" y="3621088"/>
          <p14:tracePt t="28055" x="4986338" y="3611563"/>
          <p14:tracePt t="28247" x="4978400" y="3611563"/>
          <p14:tracePt t="30198" x="4968875" y="3611563"/>
          <p14:tracePt t="30767" x="4949825" y="3611563"/>
          <p14:tracePt t="30807" x="4941888" y="3602038"/>
          <p14:tracePt t="31855" x="4941888" y="3592513"/>
          <p14:tracePt t="31863" x="4941888" y="3575050"/>
          <p14:tracePt t="31903" x="4941888" y="3565525"/>
          <p14:tracePt t="31943" x="4941888" y="3556000"/>
          <p14:tracePt t="31959" x="4941888" y="3548063"/>
          <p14:tracePt t="31990" x="4941888" y="3538538"/>
          <p14:tracePt t="32022" x="4941888" y="3529013"/>
          <p14:tracePt t="32030" x="4941888" y="3519488"/>
          <p14:tracePt t="32046" x="4941888" y="3492500"/>
          <p14:tracePt t="32054" x="4941888" y="3482975"/>
          <p14:tracePt t="32070" x="4941888" y="3465513"/>
          <p14:tracePt t="32078" x="4941888" y="3455988"/>
          <p14:tracePt t="32094" x="4941888" y="3446463"/>
          <p14:tracePt t="32102" x="4941888" y="3438525"/>
          <p14:tracePt t="32119" x="4941888" y="3429000"/>
          <p14:tracePt t="32134" x="4941888" y="3411538"/>
          <p14:tracePt t="32142" x="4941888" y="3402013"/>
          <p14:tracePt t="32151" x="4949825" y="3392488"/>
          <p14:tracePt t="32158" x="4959350" y="3392488"/>
          <p14:tracePt t="32184" x="4959350" y="3375025"/>
          <p14:tracePt t="32207" x="4968875" y="3365500"/>
          <p14:tracePt t="32719" x="4978400" y="3355975"/>
          <p14:tracePt t="32734" x="4978400" y="3346450"/>
          <p14:tracePt t="32743" x="4978400" y="3328988"/>
          <p14:tracePt t="32766" x="4986338" y="3309938"/>
          <p14:tracePt t="32773" x="4986338" y="3302000"/>
          <p14:tracePt t="32975" x="4995863" y="3292475"/>
          <p14:tracePt t="32999" x="5005388" y="3282950"/>
          <p14:tracePt t="33581" x="5014913" y="3273425"/>
          <p14:tracePt t="33677" x="5014913" y="3265488"/>
          <p14:tracePt t="33685" x="5014913" y="3255963"/>
          <p14:tracePt t="33693" x="5014913" y="3246438"/>
          <p14:tracePt t="33701" x="5014913" y="3236913"/>
          <p14:tracePt t="33709" x="5032375" y="3219450"/>
          <p14:tracePt t="33718" x="5049838" y="3219450"/>
          <p14:tracePt t="33725" x="5078413" y="3182938"/>
          <p14:tracePt t="33741" x="5114925" y="3173413"/>
          <p14:tracePt t="33999" x="5122863" y="3173413"/>
          <p14:tracePt t="34567" x="5114925" y="3173413"/>
          <p14:tracePt t="34575" x="5105400" y="3173413"/>
          <p14:tracePt t="34783" x="5059363" y="3173413"/>
          <p14:tracePt t="34791" x="4968875" y="3173413"/>
          <p14:tracePt t="34799" x="4868863" y="3173413"/>
          <p14:tracePt t="34807" x="4776788" y="3173413"/>
          <p14:tracePt t="34815" x="4649788" y="3173413"/>
          <p14:tracePt t="34822" x="4503738" y="3173413"/>
          <p14:tracePt t="34831" x="4348163" y="3173413"/>
          <p14:tracePt t="34839" x="4238625" y="3173413"/>
          <p14:tracePt t="34847" x="4094163" y="3173413"/>
          <p14:tracePt t="34855" x="3948113" y="3173413"/>
          <p14:tracePt t="34863" x="3792538" y="3119438"/>
          <p14:tracePt t="34870" x="3719513" y="3100388"/>
          <p14:tracePt t="34879" x="3592513" y="3090863"/>
          <p14:tracePt t="34904" x="3409950" y="3063875"/>
          <p14:tracePt t="34910" x="3354388" y="3054350"/>
          <p14:tracePt t="34918" x="3309938" y="3054350"/>
          <p14:tracePt t="34926" x="3273425" y="3046413"/>
          <p14:tracePt t="34934" x="3244850" y="3046413"/>
          <p14:tracePt t="34942" x="3200400" y="3046413"/>
          <p14:tracePt t="34951" x="3171825" y="3036888"/>
          <p14:tracePt t="34958" x="3144838" y="3036888"/>
          <p14:tracePt t="34967" x="3100388" y="3036888"/>
          <p14:tracePt t="34974" x="3081338" y="3000375"/>
          <p14:tracePt t="34984" x="3063875" y="2990850"/>
          <p14:tracePt t="34990" x="3017838" y="2990850"/>
          <p14:tracePt t="34998" x="2990850" y="2990850"/>
          <p14:tracePt t="35006" x="2935288" y="2990850"/>
          <p14:tracePt t="35014" x="2898775" y="2990850"/>
          <p14:tracePt t="35022" x="2844800" y="2990850"/>
          <p14:tracePt t="35030" x="2798763" y="2990850"/>
          <p14:tracePt t="35038" x="2771775" y="2990850"/>
          <p14:tracePt t="35046" x="2752725" y="2990850"/>
          <p14:tracePt t="35054" x="2735263" y="2990850"/>
          <p14:tracePt t="35062" x="2716213" y="2990850"/>
          <p14:tracePt t="35078" x="2708275" y="2990850"/>
          <p14:tracePt t="35215" x="2698750" y="2990850"/>
          <p14:tracePt t="35230" x="2679700" y="2990850"/>
          <p14:tracePt t="35238" x="2671763" y="2990850"/>
          <p14:tracePt t="35254" x="2662238" y="2990850"/>
          <p14:tracePt t="35262" x="2652713" y="2990850"/>
          <p14:tracePt t="35270" x="2643188" y="2990850"/>
          <p14:tracePt t="35286" x="2635250" y="2990850"/>
          <p14:tracePt t="35294" x="2616200" y="2990850"/>
          <p14:tracePt t="35302" x="2598738" y="2990850"/>
          <p14:tracePt t="35311" x="2579688" y="2990850"/>
          <p14:tracePt t="35319" x="2562225" y="2990850"/>
          <p14:tracePt t="35326" x="2533650" y="2990850"/>
          <p14:tracePt t="35334" x="2525713" y="2990850"/>
          <p14:tracePt t="35342" x="2498725" y="2990850"/>
          <p14:tracePt t="35351" x="2479675" y="2990850"/>
          <p14:tracePt t="35358" x="2452688" y="2990850"/>
          <p14:tracePt t="35383" x="2443163" y="2990850"/>
          <p14:tracePt t="35527" x="2433638" y="2982913"/>
          <p14:tracePt t="35543" x="2433638" y="2973388"/>
          <p14:tracePt t="35566" x="2443163" y="2954338"/>
          <p14:tracePt t="35583" x="2462213" y="2946400"/>
          <p14:tracePt t="35590" x="2506663" y="2909888"/>
          <p14:tracePt t="35598" x="2516188" y="2900363"/>
          <p14:tracePt t="35605" x="2543175" y="2873375"/>
          <p14:tracePt t="35613" x="2570163" y="2863850"/>
          <p14:tracePt t="35621" x="2606675" y="2863850"/>
          <p14:tracePt t="35629" x="2643188" y="2863850"/>
          <p14:tracePt t="35637" x="2662238" y="2844800"/>
          <p14:tracePt t="35653" x="2689225" y="2844800"/>
          <p14:tracePt t="35975" x="2744788" y="2844800"/>
          <p14:tracePt t="35983" x="2871788" y="2844800"/>
          <p14:tracePt t="35990" x="2981325" y="2844800"/>
          <p14:tracePt t="35998" x="3144838" y="2844800"/>
          <p14:tracePt t="36006" x="3309938" y="2844800"/>
          <p14:tracePt t="36014" x="3490913" y="2844800"/>
          <p14:tracePt t="36022" x="3673475" y="2844800"/>
          <p14:tracePt t="36030" x="3838575" y="2817813"/>
          <p14:tracePt t="36038" x="4002088" y="2817813"/>
          <p14:tracePt t="36046" x="4148138" y="2817813"/>
          <p14:tracePt t="36054" x="4294188" y="2817813"/>
          <p14:tracePt t="36062" x="4440238" y="2817813"/>
          <p14:tracePt t="36070" x="4530725" y="2817813"/>
          <p14:tracePt t="36078" x="4557713" y="2817813"/>
          <p14:tracePt t="36086" x="4630738" y="2817813"/>
          <p14:tracePt t="36094" x="4686300" y="2817813"/>
          <p14:tracePt t="36102" x="4740275" y="2817813"/>
          <p14:tracePt t="36110" x="4786313" y="2817813"/>
          <p14:tracePt t="36119" x="4803775" y="2817813"/>
          <p14:tracePt t="36126" x="4840288" y="2827338"/>
          <p14:tracePt t="36135" x="4886325" y="2836863"/>
          <p14:tracePt t="36142" x="4913313" y="2854325"/>
          <p14:tracePt t="36152" x="4922838" y="2863850"/>
          <p14:tracePt t="36158" x="4932363" y="2863850"/>
          <p14:tracePt t="36175" x="4968875" y="2873375"/>
          <p14:tracePt t="36199" x="4978400" y="2873375"/>
          <p14:tracePt t="36222" x="4986338" y="2873375"/>
          <p14:tracePt t="36239" x="5005388" y="2873375"/>
          <p14:tracePt t="36254" x="5022850" y="2873375"/>
          <p14:tracePt t="36262" x="5049838" y="2873375"/>
          <p14:tracePt t="36270" x="5068888" y="2873375"/>
          <p14:tracePt t="36278" x="5105400" y="2873375"/>
          <p14:tracePt t="36294" x="5122863" y="2873375"/>
          <p14:tracePt t="36302" x="5141913" y="2873375"/>
          <p14:tracePt t="36310" x="5159375" y="2873375"/>
          <p14:tracePt t="36318" x="5168900" y="2873375"/>
          <p14:tracePt t="36326" x="5187950" y="2873375"/>
          <p14:tracePt t="36334" x="5205413" y="2863850"/>
          <p14:tracePt t="36342" x="5232400" y="2854325"/>
          <p14:tracePt t="36351" x="5260975" y="2854325"/>
          <p14:tracePt t="36358" x="5351463" y="2854325"/>
          <p14:tracePt t="36368" x="5405438" y="2854325"/>
          <p14:tracePt t="36375" x="5478463" y="2854325"/>
          <p14:tracePt t="36384" x="5534025" y="2854325"/>
          <p14:tracePt t="36390" x="5607050" y="2854325"/>
          <p14:tracePt t="36399" x="5680075" y="2854325"/>
          <p14:tracePt t="36406" x="5770563" y="2854325"/>
          <p14:tracePt t="36414" x="5834063" y="2854325"/>
          <p14:tracePt t="36422" x="5889625" y="2854325"/>
          <p14:tracePt t="36430" x="5916613" y="2854325"/>
          <p14:tracePt t="36439" x="5953125" y="2854325"/>
          <p14:tracePt t="36445" x="5989638" y="2854325"/>
          <p14:tracePt t="36453" x="6007100" y="2854325"/>
          <p14:tracePt t="36469" x="6035675" y="2854325"/>
          <p14:tracePt t="36477" x="6053138" y="2854325"/>
          <p14:tracePt t="36485" x="6072188" y="2854325"/>
          <p14:tracePt t="36493" x="6080125" y="2854325"/>
          <p14:tracePt t="37127" x="6099175" y="2854325"/>
          <p14:tracePt t="37134" x="6126163" y="2854325"/>
          <p14:tracePt t="37142" x="6181725" y="2854325"/>
          <p14:tracePt t="37150" x="6226175" y="2854325"/>
          <p14:tracePt t="37158" x="6281738" y="2854325"/>
          <p14:tracePt t="37168" x="6308725" y="2854325"/>
          <p14:tracePt t="37174" x="6345238" y="2854325"/>
          <p14:tracePt t="37184" x="6381750" y="2854325"/>
          <p14:tracePt t="37190" x="6391275" y="2854325"/>
          <p14:tracePt t="37199" x="6399213" y="2854325"/>
          <p14:tracePt t="37206" x="6427788" y="2854325"/>
          <p14:tracePt t="37222" x="6435725" y="2854325"/>
          <p14:tracePt t="37238" x="6445250" y="2854325"/>
          <p14:tracePt t="37246" x="6464300" y="2854325"/>
          <p14:tracePt t="37262" x="6472238" y="2854325"/>
          <p14:tracePt t="37286" x="6481763" y="2854325"/>
          <p14:tracePt t="37311" x="6500813" y="2854325"/>
          <p14:tracePt t="37326" x="6508750" y="2854325"/>
          <p14:tracePt t="38694" x="6500813" y="2854325"/>
          <p14:tracePt t="38702" x="6481763" y="2854325"/>
          <p14:tracePt t="38710" x="6464300" y="2854325"/>
          <p14:tracePt t="38727" x="6445250" y="2854325"/>
          <p14:tracePt t="38734" x="6435725" y="2854325"/>
          <p14:tracePt t="38743" x="6427788" y="2854325"/>
          <p14:tracePt t="40374" x="6418263" y="2854325"/>
          <p14:tracePt t="40966" x="6418263" y="2844800"/>
          <p14:tracePt t="40974" x="6418263" y="2836863"/>
          <p14:tracePt t="40983" x="6418263" y="2827338"/>
          <p14:tracePt t="40990" x="6408738" y="2817813"/>
          <p14:tracePt t="41014" x="6408738" y="2808288"/>
          <p14:tracePt t="41094" x="6408738" y="2790825"/>
          <p14:tracePt t="44542" x="6408738" y="2781300"/>
          <p14:tracePt t="44550" x="6408738" y="2771775"/>
          <p14:tracePt t="44558" x="6408738" y="2763838"/>
          <p14:tracePt t="44566" x="6408738" y="2744788"/>
          <p14:tracePt t="44574" x="6408738" y="2727325"/>
          <p14:tracePt t="44599" x="6408738" y="2708275"/>
          <p14:tracePt t="44629" x="6408738" y="2698750"/>
          <p14:tracePt t="44646" x="6408738" y="2690813"/>
          <p14:tracePt t="44662" x="6408738" y="2681288"/>
          <p14:tracePt t="44694" x="6408738" y="2662238"/>
          <p14:tracePt t="44727" x="6408738" y="2654300"/>
          <p14:tracePt t="44734" x="6408738" y="2644775"/>
          <p14:tracePt t="44743" x="6427788" y="2617788"/>
          <p14:tracePt t="44759" x="6435725" y="2608263"/>
          <p14:tracePt t="45062" x="6445250" y="2598738"/>
          <p14:tracePt t="45167" x="6445250" y="2581275"/>
          <p14:tracePt t="45207" x="6445250" y="2571750"/>
          <p14:tracePt t="45255" x="6445250" y="2562225"/>
          <p14:tracePt t="47791" x="6408738" y="2554288"/>
          <p14:tracePt t="47799" x="6362700" y="2554288"/>
          <p14:tracePt t="47807" x="6326188" y="2554288"/>
          <p14:tracePt t="47815" x="6281738" y="2554288"/>
          <p14:tracePt t="47823" x="6226175" y="2554288"/>
          <p14:tracePt t="47830" x="6153150" y="2554288"/>
          <p14:tracePt t="47838" x="6108700" y="2554288"/>
          <p14:tracePt t="47846" x="6062663" y="2554288"/>
          <p14:tracePt t="47854" x="5999163" y="2554288"/>
          <p14:tracePt t="47862" x="5962650" y="2554288"/>
          <p14:tracePt t="47870" x="5935663" y="2554288"/>
          <p14:tracePt t="47878" x="5889625" y="2554288"/>
          <p14:tracePt t="47886" x="5862638" y="2554288"/>
          <p14:tracePt t="47894" x="5834063" y="2554288"/>
          <p14:tracePt t="47903" x="5797550" y="2554288"/>
          <p14:tracePt t="47910" x="5789613" y="2554288"/>
          <p14:tracePt t="47918" x="5743575" y="2571750"/>
          <p14:tracePt t="47926" x="5697538" y="2581275"/>
          <p14:tracePt t="47934" x="5643563" y="2598738"/>
          <p14:tracePt t="47942" x="5597525" y="2598738"/>
          <p14:tracePt t="47951" x="5570538" y="2598738"/>
          <p14:tracePt t="47958" x="5524500" y="2608263"/>
          <p14:tracePt t="47966" x="5497513" y="2608263"/>
          <p14:tracePt t="47974" x="5487988" y="2608263"/>
          <p14:tracePt t="47983" x="5470525" y="2608263"/>
          <p14:tracePt t="47990" x="5461000" y="2608263"/>
          <p14:tracePt t="47999" x="5441950" y="2608263"/>
          <p14:tracePt t="48006" x="5434013" y="2608263"/>
          <p14:tracePt t="48014" x="5414963" y="2608263"/>
          <p14:tracePt t="48022" x="5405438" y="2608263"/>
          <p14:tracePt t="48030" x="5368925" y="2625725"/>
          <p14:tracePt t="48038" x="5341938" y="2625725"/>
          <p14:tracePt t="48046" x="5297488" y="2635250"/>
          <p14:tracePt t="48054" x="5241925" y="2635250"/>
          <p14:tracePt t="48062" x="5159375" y="2654300"/>
          <p14:tracePt t="48070" x="5049838" y="2662238"/>
          <p14:tracePt t="48078" x="4959350" y="2690813"/>
          <p14:tracePt t="48086" x="4886325" y="2690813"/>
          <p14:tracePt t="48094" x="4786313" y="2708275"/>
          <p14:tracePt t="48102" x="4722813" y="2727325"/>
          <p14:tracePt t="48110" x="4649788" y="2744788"/>
          <p14:tracePt t="48118" x="4586288" y="2763838"/>
          <p14:tracePt t="48126" x="4513263" y="2781300"/>
          <p14:tracePt t="48135" x="4421188" y="2781300"/>
          <p14:tracePt t="48142" x="4340225" y="2790825"/>
          <p14:tracePt t="48151" x="4267200" y="2817813"/>
          <p14:tracePt t="48158" x="4184650" y="2827338"/>
          <p14:tracePt t="48166" x="4111625" y="2854325"/>
          <p14:tracePt t="48173" x="4048125" y="2881313"/>
          <p14:tracePt t="48182" x="3975100" y="2881313"/>
          <p14:tracePt t="48189" x="3929063" y="2890838"/>
          <p14:tracePt t="48198" x="3883025" y="2900363"/>
          <p14:tracePt t="48205" x="3846513" y="2917825"/>
          <p14:tracePt t="48213" x="3802063" y="2936875"/>
          <p14:tracePt t="48221" x="3775075" y="2946400"/>
          <p14:tracePt t="48230" x="3738563" y="2954338"/>
          <p14:tracePt t="48246" x="3729038" y="2954338"/>
          <p14:tracePt t="48254" x="3709988" y="2954338"/>
          <p14:tracePt t="48390" x="3692525" y="2963863"/>
          <p14:tracePt t="48406" x="3683000" y="2973388"/>
          <p14:tracePt t="48414" x="3673475" y="2982913"/>
          <p14:tracePt t="48422" x="3665538" y="2990850"/>
          <p14:tracePt t="48430" x="3656013" y="3000375"/>
          <p14:tracePt t="48438" x="3636963" y="3017838"/>
          <p14:tracePt t="48446" x="3619500" y="3036888"/>
          <p14:tracePt t="48454" x="3609975" y="3046413"/>
          <p14:tracePt t="48462" x="3600450" y="3046413"/>
          <p14:tracePt t="48470" x="3573463" y="3073400"/>
          <p14:tracePt t="48477" x="3563938" y="3082925"/>
          <p14:tracePt t="48485" x="3563938" y="3090863"/>
          <p14:tracePt t="48493" x="3536950" y="3109913"/>
          <p14:tracePt t="48501" x="3519488" y="3119438"/>
          <p14:tracePt t="48509" x="3482975" y="3136900"/>
          <p14:tracePt t="48517" x="3473450" y="3146425"/>
          <p14:tracePt t="48526" x="3473450" y="3155950"/>
          <p14:tracePt t="48542" x="3463925" y="3163888"/>
          <p14:tracePt t="48551" x="3455988" y="3163888"/>
          <p14:tracePt t="48558" x="3446463" y="3163888"/>
          <p14:tracePt t="48566" x="3436938" y="3173413"/>
          <p14:tracePt t="48613" x="3427413" y="3173413"/>
          <p14:tracePt t="48621" x="3419475" y="3192463"/>
          <p14:tracePt t="48629" x="3409950" y="3192463"/>
          <p14:tracePt t="48637" x="3400425" y="3209925"/>
          <p14:tracePt t="48654" x="3382963" y="3219450"/>
          <p14:tracePt t="48662" x="3354388" y="3246438"/>
          <p14:tracePt t="48670" x="3336925" y="3265488"/>
          <p14:tracePt t="48678" x="3309938" y="3292475"/>
          <p14:tracePt t="48686" x="3290888" y="3309938"/>
          <p14:tracePt t="48694" x="3273425" y="3309938"/>
          <p14:tracePt t="48702" x="3254375" y="3309938"/>
          <p14:tracePt t="48710" x="3227388" y="3319463"/>
          <p14:tracePt t="48718" x="3208338" y="3319463"/>
          <p14:tracePt t="48726" x="3200400" y="3319463"/>
          <p14:tracePt t="48742" x="3181350" y="3319463"/>
          <p14:tracePt t="48766" x="3171825" y="3319463"/>
          <p14:tracePt t="48830" x="3163888" y="3319463"/>
          <p14:tracePt t="48854" x="3154363" y="3309938"/>
          <p14:tracePt t="48894" x="3154363" y="3302000"/>
          <p14:tracePt t="48902" x="3154363" y="3292475"/>
          <p14:tracePt t="48910" x="3136900" y="3292475"/>
          <p14:tracePt t="48918" x="3117850" y="3282950"/>
          <p14:tracePt t="48926" x="3081338" y="3282950"/>
          <p14:tracePt t="48934" x="3027363" y="3282950"/>
          <p14:tracePt t="48942" x="2971800" y="3282950"/>
          <p14:tracePt t="48951" x="2898775" y="3282950"/>
          <p14:tracePt t="48958" x="2825750" y="3282950"/>
          <p14:tracePt t="48966" x="2735263" y="3282950"/>
          <p14:tracePt t="48974" x="2679700" y="3282950"/>
          <p14:tracePt t="48983" x="2589213" y="3282950"/>
          <p14:tracePt t="48990" x="2516188" y="3282950"/>
          <p14:tracePt t="49000" x="2470150" y="3282950"/>
          <p14:tracePt t="49006" x="2416175" y="3282950"/>
          <p14:tracePt t="49016" x="2389188" y="3282950"/>
          <p14:tracePt t="49022" x="2370138" y="3282950"/>
          <p14:tracePt t="49030" x="2343150" y="3282950"/>
          <p14:tracePt t="49038" x="2324100" y="3282950"/>
          <p14:tracePt t="49046" x="2316163" y="3282950"/>
          <p14:tracePt t="49054" x="2297113" y="3282950"/>
          <p14:tracePt t="49062" x="2279650" y="3282950"/>
          <p14:tracePt t="49070" x="2270125" y="3282950"/>
          <p14:tracePt t="49102" x="2260600" y="3282950"/>
          <p14:tracePt t="49126" x="2224088" y="3265488"/>
          <p14:tracePt t="49142" x="2206625" y="3265488"/>
          <p14:tracePt t="49150" x="2197100" y="3265488"/>
          <p14:tracePt t="49166" x="2170113" y="3265488"/>
          <p14:tracePt t="49174" x="2160588" y="3265488"/>
          <p14:tracePt t="49183" x="2151063" y="3265488"/>
          <p14:tracePt t="49189" x="2143125" y="3265488"/>
          <p14:tracePt t="49198" x="2114550" y="3255963"/>
          <p14:tracePt t="49237" x="2097088" y="3255963"/>
          <p14:tracePt t="49253" x="2078038" y="3255963"/>
          <p14:tracePt t="49262" x="2060575" y="3255963"/>
          <p14:tracePt t="49270" x="2033588" y="3255963"/>
          <p14:tracePt t="49278" x="2014538" y="3255963"/>
          <p14:tracePt t="49286" x="1987550" y="3255963"/>
          <p14:tracePt t="49294" x="1978025" y="3255963"/>
          <p14:tracePt t="49302" x="1951038" y="3246438"/>
          <p14:tracePt t="49310" x="1931988" y="3246438"/>
          <p14:tracePt t="49326" x="1905000" y="3246438"/>
          <p14:tracePt t="49334" x="1895475" y="3246438"/>
          <p14:tracePt t="49342" x="1878013" y="3236913"/>
          <p14:tracePt t="49391" x="1878013" y="3228975"/>
          <p14:tracePt t="49478" x="1895475" y="3219450"/>
          <p14:tracePt t="49486" x="2005013" y="3228975"/>
          <p14:tracePt t="49494" x="2160588" y="3236913"/>
          <p14:tracePt t="49502" x="2306638" y="3255963"/>
          <p14:tracePt t="49510" x="2452688" y="3255963"/>
          <p14:tracePt t="49518" x="2606675" y="3255963"/>
          <p14:tracePt t="49526" x="2752725" y="3255963"/>
          <p14:tracePt t="49534" x="2898775" y="3255963"/>
          <p14:tracePt t="49542" x="3027363" y="3255963"/>
          <p14:tracePt t="49550" x="3117850" y="3255963"/>
          <p14:tracePt t="49558" x="3181350" y="3255963"/>
          <p14:tracePt t="49567" x="3236913" y="3255963"/>
          <p14:tracePt t="49583" x="3254375" y="3255963"/>
          <p14:tracePt t="49759" x="3244850" y="3255963"/>
          <p14:tracePt t="49815" x="3236913" y="3255963"/>
          <p14:tracePt t="49823" x="3227388" y="3246438"/>
          <p14:tracePt t="50087" x="3217863" y="3246438"/>
          <p14:tracePt t="50559" x="3217863" y="3273425"/>
          <p14:tracePt t="50879" x="3217863" y="3265488"/>
          <p14:tracePt t="50943" x="3217863" y="3246438"/>
          <p14:tracePt t="50951" x="3217863" y="3236913"/>
          <p14:tracePt t="50975" x="3217863" y="3228975"/>
          <p14:tracePt t="50983" x="3217863" y="3209925"/>
          <p14:tracePt t="50991" x="3217863" y="3192463"/>
          <p14:tracePt t="50999" x="3217863" y="3182938"/>
          <p14:tracePt t="51007" x="3217863" y="3155950"/>
          <p14:tracePt t="51017" x="3217863" y="3136900"/>
          <p14:tracePt t="51023" x="3217863" y="3109913"/>
          <p14:tracePt t="51031" x="3217863" y="3090863"/>
          <p14:tracePt t="51038" x="3217863" y="3063875"/>
          <p14:tracePt t="51047" x="3217863" y="3027363"/>
          <p14:tracePt t="51055" x="3217863" y="3000375"/>
          <p14:tracePt t="51063" x="3217863" y="2963863"/>
          <p14:tracePt t="51071" x="3227388" y="2954338"/>
          <p14:tracePt t="51079" x="3227388" y="2946400"/>
          <p14:tracePt t="51087" x="3236913" y="2917825"/>
          <p14:tracePt t="51095" x="3236913" y="2909888"/>
          <p14:tracePt t="51119" x="3236913" y="2890838"/>
          <p14:tracePt t="51126" x="3236913" y="2881313"/>
          <p14:tracePt t="51135" x="3244850" y="2863850"/>
          <p14:tracePt t="51150" x="3244850" y="2844800"/>
          <p14:tracePt t="51166" x="3244850" y="2836863"/>
          <p14:tracePt t="51184" x="3244850" y="2827338"/>
          <p14:tracePt t="51256" x="3244850" y="2808288"/>
          <p14:tracePt t="51286" x="3244850" y="2800350"/>
          <p14:tracePt t="51294" x="3244850" y="2790825"/>
          <p14:tracePt t="51318" x="3254375" y="2771775"/>
          <p14:tracePt t="51334" x="3263900" y="2763838"/>
          <p14:tracePt t="51342" x="3263900" y="2754313"/>
          <p14:tracePt t="51350" x="3273425" y="2754313"/>
          <p14:tracePt t="51879" x="3273425" y="2744788"/>
          <p14:tracePt t="51887" x="3273425" y="2727325"/>
          <p14:tracePt t="51902" x="3273425" y="2717800"/>
          <p14:tracePt t="51910" x="3281363" y="2708275"/>
          <p14:tracePt t="51918" x="3290888" y="2698750"/>
          <p14:tracePt t="51935" x="3317875" y="2671763"/>
          <p14:tracePt t="51958" x="3336925" y="2654300"/>
          <p14:tracePt t="51966" x="3346450" y="2654300"/>
          <p14:tracePt t="51974" x="3354388" y="2644775"/>
          <p14:tracePt t="51983" x="3363913" y="2635250"/>
          <p14:tracePt t="52006" x="3373438" y="2625725"/>
          <p14:tracePt t="52223" x="3373438" y="2635250"/>
          <p14:tracePt t="52239" x="3373438" y="2644775"/>
          <p14:tracePt t="52254" x="3373438" y="2654300"/>
          <p14:tracePt t="52278" x="3373438" y="2662238"/>
          <p14:tracePt t="52294" x="3373438" y="2671763"/>
          <p14:tracePt t="52302" x="3373438" y="2681288"/>
          <p14:tracePt t="52318" x="3373438" y="2698750"/>
          <p14:tracePt t="52334" x="3373438" y="2708275"/>
          <p14:tracePt t="52350" x="3373438" y="2717800"/>
          <p14:tracePt t="52431" x="3373438" y="2727325"/>
          <p14:tracePt t="52439" x="3373438" y="2735263"/>
          <p14:tracePt t="52495" x="3373438" y="2744788"/>
          <p14:tracePt t="53319" x="3409950" y="2727325"/>
          <p14:tracePt t="53326" x="3446463" y="2690813"/>
          <p14:tracePt t="53334" x="3490913" y="2671763"/>
          <p14:tracePt t="53342" x="3519488" y="2654300"/>
          <p14:tracePt t="53351" x="3527425" y="2644775"/>
          <p14:tracePt t="53358" x="3536950" y="2635250"/>
          <p14:tracePt t="53366" x="3536950" y="2625725"/>
          <p14:tracePt t="53383" x="3546475" y="2617788"/>
          <p14:tracePt t="53399" x="3546475" y="2608263"/>
          <p14:tracePt t="53416" x="3556000" y="2589213"/>
          <p14:tracePt t="53623" x="3556000" y="2608263"/>
          <p14:tracePt t="53631" x="3563938" y="2635250"/>
          <p14:tracePt t="53637" x="3563938" y="2671763"/>
          <p14:tracePt t="53645" x="3592513" y="2727325"/>
          <p14:tracePt t="53653" x="3600450" y="2754313"/>
          <p14:tracePt t="53661" x="3609975" y="2800350"/>
          <p14:tracePt t="53669" x="3619500" y="2827338"/>
          <p14:tracePt t="53677" x="3646488" y="2873375"/>
          <p14:tracePt t="53685" x="3646488" y="2900363"/>
          <p14:tracePt t="53693" x="3646488" y="2909888"/>
          <p14:tracePt t="53701" x="3656013" y="2917825"/>
          <p14:tracePt t="53943" x="3665538" y="2927350"/>
          <p14:tracePt t="54207" x="3673475" y="2927350"/>
          <p14:tracePt t="54216" x="3683000" y="2927350"/>
          <p14:tracePt t="57687" x="3692525" y="2927350"/>
          <p14:tracePt t="59310" x="3636963" y="2890838"/>
          <p14:tracePt t="59318" x="3536950" y="2836863"/>
          <p14:tracePt t="59326" x="3446463" y="2827338"/>
          <p14:tracePt t="59334" x="3363913" y="2781300"/>
          <p14:tracePt t="59342" x="3300413" y="2754313"/>
          <p14:tracePt t="59349" x="3181350" y="2727325"/>
          <p14:tracePt t="59357" x="3108325" y="2690813"/>
          <p14:tracePt t="59365" x="3044825" y="2681288"/>
          <p14:tracePt t="59373" x="3027363" y="2654300"/>
          <p14:tracePt t="59382" x="2998788" y="2644775"/>
          <p14:tracePt t="59390" x="2990850" y="2644775"/>
          <p14:tracePt t="59398" x="2981325" y="2635250"/>
          <p14:tracePt t="59422" x="2971800" y="2635250"/>
          <p14:tracePt t="59438" x="2962275" y="2617788"/>
          <p14:tracePt t="59454" x="2944813" y="2598738"/>
          <p14:tracePt t="59470" x="2935288" y="2581275"/>
          <p14:tracePt t="59486" x="2925763" y="2571750"/>
          <p14:tracePt t="59502" x="2917825" y="2562225"/>
          <p14:tracePt t="59518" x="2898775" y="2544763"/>
          <p14:tracePt t="59526" x="2898775" y="2535238"/>
          <p14:tracePt t="59534" x="2889250" y="2525713"/>
          <p14:tracePt t="59542" x="2871788" y="2508250"/>
          <p14:tracePt t="59550" x="2835275" y="2481263"/>
          <p14:tracePt t="59558" x="2825750" y="2471738"/>
          <p14:tracePt t="59567" x="2825750" y="2462213"/>
          <p14:tracePt t="59574" x="2817813" y="2452688"/>
          <p14:tracePt t="59583" x="2789238" y="2425700"/>
          <p14:tracePt t="59590" x="2781300" y="2416175"/>
          <p14:tracePt t="59599" x="2771775" y="2416175"/>
          <p14:tracePt t="59615" x="2752725" y="2398713"/>
          <p14:tracePt t="59622" x="2744788" y="2389188"/>
          <p14:tracePt t="59638" x="2725738" y="2379663"/>
          <p14:tracePt t="59646" x="2698750" y="2362200"/>
          <p14:tracePt t="59654" x="2671763" y="2335213"/>
          <p14:tracePt t="59662" x="2662238" y="2335213"/>
          <p14:tracePt t="59670" x="2652713" y="2325688"/>
          <p14:tracePt t="59678" x="2635250" y="2316163"/>
          <p14:tracePt t="59702" x="2635250" y="2306638"/>
          <p14:tracePt t="59910" x="2635250" y="2298700"/>
          <p14:tracePt t="59918" x="2635250" y="2270125"/>
          <p14:tracePt t="59926" x="2625725" y="2252663"/>
          <p14:tracePt t="59934" x="2616200" y="2225675"/>
          <p14:tracePt t="59942" x="2606675" y="2206625"/>
          <p14:tracePt t="59950" x="2606675" y="2152650"/>
          <p14:tracePt t="59958" x="2579688" y="2106613"/>
          <p14:tracePt t="59967" x="2562225" y="2024063"/>
          <p14:tracePt t="59974" x="2543175" y="1970088"/>
          <p14:tracePt t="59983" x="2543175" y="1897063"/>
          <p14:tracePt t="59990" x="2525713" y="1851025"/>
          <p14:tracePt t="59998" x="2525713" y="1814513"/>
          <p14:tracePt t="60015" x="2525713" y="1797050"/>
          <p14:tracePt t="60022" x="2525713" y="1778000"/>
          <p14:tracePt t="60032" x="2525713" y="1768475"/>
          <p14:tracePt t="60279" x="2516188" y="1760538"/>
          <p14:tracePt t="60287" x="2443163" y="1760538"/>
          <p14:tracePt t="60294" x="2316163" y="1778000"/>
          <p14:tracePt t="60302" x="2179638" y="1797050"/>
          <p14:tracePt t="60311" x="2033588" y="1804988"/>
          <p14:tracePt t="60319" x="1887538" y="1804988"/>
          <p14:tracePt t="60327" x="1741488" y="1804988"/>
          <p14:tracePt t="60334" x="1585913" y="1804988"/>
          <p14:tracePt t="60342" x="1458913" y="1804988"/>
          <p14:tracePt t="60350" x="1376363" y="1804988"/>
          <p14:tracePt t="60358" x="1322388" y="1804988"/>
          <p14:tracePt t="60366" x="1303338" y="1787525"/>
          <p14:tracePt t="60374" x="1293813" y="1787525"/>
          <p14:tracePt t="60398" x="1285875" y="1778000"/>
          <p14:tracePt t="60415" x="1285875" y="1768475"/>
          <p14:tracePt t="60422" x="1285875" y="1760538"/>
          <p14:tracePt t="60432" x="1285875" y="1751013"/>
          <p14:tracePt t="60438" x="1285875" y="1741488"/>
          <p14:tracePt t="60447" x="1285875" y="1714500"/>
          <p14:tracePt t="60454" x="1285875" y="1704975"/>
          <p14:tracePt t="60463" x="1285875" y="1697038"/>
          <p14:tracePt t="60470" x="1285875" y="1687513"/>
          <p14:tracePt t="60486" x="1285875" y="1677988"/>
          <p14:tracePt t="60502" x="1285875" y="1651000"/>
          <p14:tracePt t="60510" x="1293813" y="1651000"/>
          <p14:tracePt t="60518" x="1303338" y="1641475"/>
          <p14:tracePt t="60526" x="1330325" y="1614488"/>
          <p14:tracePt t="60534" x="1339850" y="1614488"/>
          <p14:tracePt t="60542" x="1366838" y="1604963"/>
          <p14:tracePt t="60551" x="1431925" y="1587500"/>
          <p14:tracePt t="60558" x="1495425" y="1577975"/>
          <p14:tracePt t="60568" x="1568450" y="1568450"/>
          <p14:tracePt t="60574" x="1612900" y="1568450"/>
          <p14:tracePt t="60582" x="1677988" y="1568450"/>
          <p14:tracePt t="60590" x="1787525" y="1568450"/>
          <p14:tracePt t="60600" x="1878013" y="1568450"/>
          <p14:tracePt t="60605" x="1960563" y="1568450"/>
          <p14:tracePt t="60614" x="2051050" y="1568450"/>
          <p14:tracePt t="60621" x="2124075" y="1568450"/>
          <p14:tracePt t="60631" x="2197100" y="1568450"/>
          <p14:tracePt t="60637" x="2270125" y="1568450"/>
          <p14:tracePt t="60645" x="2324100" y="1568450"/>
          <p14:tracePt t="60654" x="2370138" y="1568450"/>
          <p14:tracePt t="60662" x="2397125" y="1568450"/>
          <p14:tracePt t="60670" x="2416175" y="1568450"/>
          <p14:tracePt t="60678" x="2462213" y="1577975"/>
          <p14:tracePt t="60686" x="2479675" y="1577975"/>
          <p14:tracePt t="60695" x="2516188" y="1587500"/>
          <p14:tracePt t="60703" x="2552700" y="1614488"/>
          <p14:tracePt t="60711" x="2579688" y="1614488"/>
          <p14:tracePt t="60719" x="2606675" y="1624013"/>
          <p14:tracePt t="60727" x="2616200" y="1631950"/>
          <p14:tracePt t="60735" x="2643188" y="1641475"/>
          <p14:tracePt t="60743" x="2652713" y="1641475"/>
          <p14:tracePt t="60752" x="2671763" y="1641475"/>
          <p14:tracePt t="60759" x="2671763" y="1651000"/>
          <p14:tracePt t="60767" x="2689225" y="1668463"/>
          <p14:tracePt t="60775" x="2698750" y="1677988"/>
          <p14:tracePt t="60782" x="2708275" y="1687513"/>
          <p14:tracePt t="60791" x="2716213" y="1697038"/>
          <p14:tracePt t="60799" x="2716213" y="1704975"/>
          <p14:tracePt t="60807" x="2735263" y="1724025"/>
          <p14:tracePt t="60815" x="2744788" y="1724025"/>
          <p14:tracePt t="60823" x="2744788" y="1731963"/>
          <p14:tracePt t="60839" x="2744788" y="1741488"/>
          <p14:tracePt t="60849" x="2744788" y="1751013"/>
          <p14:tracePt t="60855" x="2744788" y="1768475"/>
          <p14:tracePt t="60863" x="2744788" y="1778000"/>
          <p14:tracePt t="60879" x="2744788" y="1787525"/>
          <p14:tracePt t="60902" x="2570163" y="1851025"/>
          <p14:tracePt t="60911" x="2479675" y="1878013"/>
          <p14:tracePt t="60918" x="2406650" y="1878013"/>
          <p14:tracePt t="60926" x="2343150" y="1897063"/>
          <p14:tracePt t="60934" x="2287588" y="1897063"/>
          <p14:tracePt t="60942" x="2243138" y="1897063"/>
          <p14:tracePt t="60951" x="2206625" y="1897063"/>
          <p14:tracePt t="60959" x="2197100" y="1897063"/>
          <p14:tracePt t="61071" x="2179638" y="1897063"/>
          <p14:tracePt t="61285" x="2179638" y="1906588"/>
          <p14:tracePt t="61293" x="2179638" y="1924050"/>
          <p14:tracePt t="61302" x="2179638" y="1943100"/>
          <p14:tracePt t="61310" x="2206625" y="1970088"/>
          <p14:tracePt t="61318" x="2214563" y="1987550"/>
          <p14:tracePt t="61327" x="2224088" y="2033588"/>
          <p14:tracePt t="61343" x="2224088" y="2052638"/>
          <p14:tracePt t="61352" x="2233613" y="2070100"/>
          <p14:tracePt t="61359" x="2233613" y="2079625"/>
          <p14:tracePt t="61367" x="2243138" y="2089150"/>
          <p14:tracePt t="61375" x="2251075" y="2097088"/>
          <p14:tracePt t="61383" x="2251075" y="2106613"/>
          <p14:tracePt t="61391" x="2251075" y="2116138"/>
          <p14:tracePt t="61407" x="2251075" y="2125663"/>
          <p14:tracePt t="61414" x="2251075" y="2133600"/>
          <p14:tracePt t="61421" x="2251075" y="2160588"/>
          <p14:tracePt t="61430" x="2251075" y="2179638"/>
          <p14:tracePt t="61437" x="2251075" y="2206625"/>
          <p14:tracePt t="61445" x="2251075" y="2216150"/>
          <p14:tracePt t="61453" x="2251075" y="2233613"/>
          <p14:tracePt t="61462" x="2251075" y="2243138"/>
          <p14:tracePt t="61470" x="2251075" y="2252663"/>
          <p14:tracePt t="61478" x="2251075" y="2279650"/>
          <p14:tracePt t="61487" x="2251075" y="2298700"/>
          <p14:tracePt t="61503" x="2251075" y="2306638"/>
          <p14:tracePt t="61511" x="2251075" y="2325688"/>
          <p14:tracePt t="61535" x="2251075" y="2335213"/>
          <p14:tracePt t="61550" x="2260600" y="2343150"/>
          <p14:tracePt t="61583" x="2270125" y="2371725"/>
          <p14:tracePt t="61591" x="2279650" y="2389188"/>
          <p14:tracePt t="61599" x="2287588" y="2398713"/>
          <p14:tracePt t="61607" x="2306638" y="2416175"/>
          <p14:tracePt t="61615" x="2316163" y="2425700"/>
          <p14:tracePt t="61623" x="2333625" y="2444750"/>
          <p14:tracePt t="61632" x="2343150" y="2444750"/>
          <p14:tracePt t="61639" x="2370138" y="2462213"/>
          <p14:tracePt t="61654" x="2389188" y="2471738"/>
          <p14:tracePt t="61671" x="2406650" y="2471738"/>
          <p14:tracePt t="61679" x="2416175" y="2471738"/>
          <p14:tracePt t="61687" x="2425700" y="2471738"/>
          <p14:tracePt t="61703" x="2433638" y="2471738"/>
          <p14:tracePt t="61710" x="2452688" y="2471738"/>
          <p14:tracePt t="61727" x="2470150" y="2471738"/>
          <p14:tracePt t="61791" x="2470150" y="2489200"/>
          <p14:tracePt t="61799" x="2470150" y="2498725"/>
          <p14:tracePt t="61807" x="2470150" y="2517775"/>
          <p14:tracePt t="61816" x="2452688" y="2544763"/>
          <p14:tracePt t="61823" x="2443163" y="2554288"/>
          <p14:tracePt t="61832" x="2406650" y="2562225"/>
          <p14:tracePt t="61839" x="2389188" y="2571750"/>
          <p14:tracePt t="61849" x="2360613" y="2571750"/>
          <p14:tracePt t="61855" x="2352675" y="2571750"/>
          <p14:tracePt t="61863" x="2333625" y="2589213"/>
          <p14:tracePt t="61943" x="2324100" y="2589213"/>
          <p14:tracePt t="61951" x="2324100" y="2581275"/>
          <p14:tracePt t="61959" x="2324100" y="2562225"/>
          <p14:tracePt t="61967" x="2324100" y="2544763"/>
          <p14:tracePt t="61975" x="2324100" y="2508250"/>
          <p14:tracePt t="61991" x="2324100" y="2481263"/>
          <p14:tracePt t="61999" x="2324100" y="2471738"/>
          <p14:tracePt t="62007" x="2324100" y="2462213"/>
          <p14:tracePt t="62016" x="2324100" y="2452688"/>
          <p14:tracePt t="62023" x="2324100" y="2425700"/>
          <p14:tracePt t="62032" x="2324100" y="2408238"/>
          <p14:tracePt t="62039" x="2333625" y="2379663"/>
          <p14:tracePt t="62048" x="2360613" y="2362200"/>
          <p14:tracePt t="62055" x="2389188" y="2352675"/>
          <p14:tracePt t="62063" x="2433638" y="2325688"/>
          <p14:tracePt t="62071" x="2470150" y="2316163"/>
          <p14:tracePt t="62079" x="2525713" y="2316163"/>
          <p14:tracePt t="62087" x="2606675" y="2316163"/>
          <p14:tracePt t="62095" x="2643188" y="2316163"/>
          <p14:tracePt t="62103" x="2716213" y="2316163"/>
          <p14:tracePt t="62111" x="2771775" y="2316163"/>
          <p14:tracePt t="62119" x="2817813" y="2335213"/>
          <p14:tracePt t="62127" x="2862263" y="2352675"/>
          <p14:tracePt t="62134" x="2889250" y="2389188"/>
          <p14:tracePt t="62143" x="2898775" y="2398713"/>
          <p14:tracePt t="62152" x="2908300" y="2398713"/>
          <p14:tracePt t="62159" x="2925763" y="2416175"/>
          <p14:tracePt t="62168" x="2925763" y="2425700"/>
          <p14:tracePt t="62175" x="2925763" y="2435225"/>
          <p14:tracePt t="62183" x="2925763" y="2452688"/>
          <p14:tracePt t="62191" x="2925763" y="2462213"/>
          <p14:tracePt t="62200" x="2925763" y="2471738"/>
          <p14:tracePt t="62222" x="2925763" y="2498725"/>
          <p14:tracePt t="62232" x="2917825" y="2508250"/>
          <p14:tracePt t="62238" x="2908300" y="2517775"/>
          <p14:tracePt t="62248" x="2898775" y="2535238"/>
          <p14:tracePt t="62254" x="2871788" y="2562225"/>
          <p14:tracePt t="62263" x="2844800" y="2571750"/>
          <p14:tracePt t="62270" x="2808288" y="2608263"/>
          <p14:tracePt t="62278" x="2781300" y="2617788"/>
          <p14:tracePt t="62286" x="2725738" y="2625725"/>
          <p14:tracePt t="62295" x="2689225" y="2644775"/>
          <p14:tracePt t="62302" x="2671763" y="2644775"/>
          <p14:tracePt t="62310" x="2643188" y="2644775"/>
          <p14:tracePt t="62319" x="2625725" y="2644775"/>
          <p14:tracePt t="62326" x="2616200" y="2644775"/>
          <p14:tracePt t="62767" x="2606675" y="2644775"/>
          <p14:tracePt t="62774" x="2606675" y="2654300"/>
          <p14:tracePt t="62783" x="2598738" y="2654300"/>
          <p14:tracePt t="62791" x="2589213" y="2662238"/>
          <p14:tracePt t="62807" x="2579688" y="2671763"/>
          <p14:tracePt t="62816" x="2579688" y="2681288"/>
          <p14:tracePt t="62823" x="2579688" y="2690813"/>
          <p14:tracePt t="62839" x="2579688" y="2698750"/>
          <p14:tracePt t="62863" x="2579688" y="2717800"/>
          <p14:tracePt t="62871" x="2579688" y="2727325"/>
          <p14:tracePt t="62879" x="2579688" y="2735263"/>
          <p14:tracePt t="62902" x="2579688" y="2744788"/>
          <p14:tracePt t="62911" x="2579688" y="2771775"/>
          <p14:tracePt t="64199" x="2598738" y="2781300"/>
          <p14:tracePt t="64207" x="2606675" y="2790825"/>
          <p14:tracePt t="64215" x="2616200" y="2790825"/>
          <p14:tracePt t="64222" x="2625725" y="2790825"/>
          <p14:tracePt t="64550" x="2635250" y="2800350"/>
          <p14:tracePt t="65046" x="2635250" y="2808288"/>
          <p14:tracePt t="65062" x="2635250" y="2827338"/>
          <p14:tracePt t="65070" x="2635250" y="2844800"/>
          <p14:tracePt t="65078" x="2635250" y="2854325"/>
          <p14:tracePt t="65094" x="2635250" y="2863850"/>
          <p14:tracePt t="65109" x="2635250" y="2881313"/>
          <p14:tracePt t="65117" x="2635250" y="2890838"/>
          <p14:tracePt t="65133" x="2635250" y="2900363"/>
          <p14:tracePt t="65149" x="2635250" y="2909888"/>
          <p14:tracePt t="65527" x="2635250" y="2927350"/>
          <p14:tracePt t="65534" x="2635250" y="2936875"/>
          <p14:tracePt t="65550" x="2635250" y="2946400"/>
          <p14:tracePt t="65558" x="2625725" y="2954338"/>
          <p14:tracePt t="65566" x="2625725" y="2963863"/>
          <p14:tracePt t="65574" x="2625725" y="2973388"/>
          <p14:tracePt t="65590" x="2625725" y="2982913"/>
          <p14:tracePt t="65863" x="2625725" y="3000375"/>
          <p14:tracePt t="65879" x="2625725" y="3009900"/>
          <p14:tracePt t="65901" x="2625725" y="3017838"/>
          <p14:tracePt t="65909" x="2616200" y="3027363"/>
          <p14:tracePt t="65967" x="2616200" y="3046413"/>
          <p14:tracePt t="65975" x="2616200" y="3054350"/>
          <p14:tracePt t="66214" x="2635250" y="3063875"/>
          <p14:tracePt t="66222" x="2671763" y="3063875"/>
          <p14:tracePt t="66230" x="2735263" y="3082925"/>
          <p14:tracePt t="66239" x="2789238" y="3082925"/>
          <p14:tracePt t="66248" x="2862263" y="3109913"/>
          <p14:tracePt t="66254" x="2944813" y="3109913"/>
          <p14:tracePt t="66262" x="2998788" y="3119438"/>
          <p14:tracePt t="66270" x="3090863" y="3127375"/>
          <p14:tracePt t="66278" x="3154363" y="3127375"/>
          <p14:tracePt t="66286" x="3208338" y="3146425"/>
          <p14:tracePt t="66294" x="3254375" y="3146425"/>
          <p14:tracePt t="66302" x="3317875" y="3163888"/>
          <p14:tracePt t="66310" x="3354388" y="3163888"/>
          <p14:tracePt t="66318" x="3409950" y="3163888"/>
          <p14:tracePt t="66326" x="3463925" y="3163888"/>
          <p14:tracePt t="66334" x="3519488" y="3163888"/>
          <p14:tracePt t="66342" x="3573463" y="3163888"/>
          <p14:tracePt t="66350" x="3629025" y="3163888"/>
          <p14:tracePt t="66358" x="3709988" y="3163888"/>
          <p14:tracePt t="66366" x="3802063" y="3182938"/>
          <p14:tracePt t="66374" x="3875088" y="3182938"/>
          <p14:tracePt t="66382" x="3984625" y="3209925"/>
          <p14:tracePt t="66390" x="4065588" y="3209925"/>
          <p14:tracePt t="66398" x="4157663" y="3236913"/>
          <p14:tracePt t="66406" x="4221163" y="3246438"/>
          <p14:tracePt t="66415" x="4275138" y="3246438"/>
          <p14:tracePt t="66422" x="4303713" y="3246438"/>
          <p14:tracePt t="66431" x="4340225" y="3246438"/>
          <p14:tracePt t="66438" x="4348163" y="3246438"/>
          <p14:tracePt t="66447" x="4357688" y="3246438"/>
          <p14:tracePt t="66854" x="4384675" y="3246438"/>
          <p14:tracePt t="66862" x="4413250" y="3246438"/>
          <p14:tracePt t="66869" x="4440238" y="3246438"/>
          <p14:tracePt t="66877" x="4457700" y="3246438"/>
          <p14:tracePt t="66885" x="4494213" y="3246438"/>
          <p14:tracePt t="66898" x="4513263" y="3246438"/>
          <p14:tracePt t="66901" x="4540250" y="3246438"/>
          <p14:tracePt t="71206" x="4540250" y="3255963"/>
          <p14:tracePt t="71214" x="4530725" y="3265488"/>
          <p14:tracePt t="71222" x="4503738" y="3273425"/>
          <p14:tracePt t="71230" x="4484688" y="3282950"/>
          <p14:tracePt t="71238" x="4457700" y="3292475"/>
          <p14:tracePt t="71247" x="4421188" y="3309938"/>
          <p14:tracePt t="71254" x="4394200" y="3319463"/>
          <p14:tracePt t="71263" x="4384675" y="3328988"/>
          <p14:tracePt t="71270" x="4367213" y="3338513"/>
          <p14:tracePt t="71278" x="4357688" y="3346450"/>
          <p14:tracePt t="71293" x="4348163" y="3355975"/>
          <p14:tracePt t="71309" x="4311650" y="3365500"/>
          <p14:tracePt t="71317" x="4294188" y="3382963"/>
          <p14:tracePt t="71325" x="4275138" y="3392488"/>
          <p14:tracePt t="71334" x="4257675" y="3411538"/>
          <p14:tracePt t="71342" x="4248150" y="3429000"/>
          <p14:tracePt t="71350" x="4238625" y="3438525"/>
          <p14:tracePt t="71358" x="4238625" y="3455988"/>
          <p14:tracePt t="71366" x="4221163" y="3475038"/>
          <p14:tracePt t="71374" x="4221163" y="3482975"/>
          <p14:tracePt t="71382" x="4211638" y="3511550"/>
          <p14:tracePt t="71390" x="4211638" y="3519488"/>
          <p14:tracePt t="71399" x="4211638" y="3529013"/>
          <p14:tracePt t="71406" x="4211638" y="3556000"/>
          <p14:tracePt t="71414" x="4211638" y="3565525"/>
          <p14:tracePt t="71422" x="4211638" y="3602038"/>
          <p14:tracePt t="71431" x="4202113" y="3611563"/>
          <p14:tracePt t="71447" x="4202113" y="3629025"/>
          <p14:tracePt t="71479" x="4202113" y="3638550"/>
          <p14:tracePt t="71502" x="4194175" y="3648075"/>
          <p14:tracePt t="71510" x="4184650" y="3657600"/>
          <p14:tracePt t="71518" x="4184650" y="3665538"/>
          <p14:tracePt t="71526" x="4157663" y="3675063"/>
          <p14:tracePt t="71534" x="4121150" y="3684588"/>
          <p14:tracePt t="71542" x="4084638" y="3694113"/>
          <p14:tracePt t="71550" x="4065588" y="3702050"/>
          <p14:tracePt t="71558" x="4011613" y="3711575"/>
          <p14:tracePt t="71566" x="3975100" y="3711575"/>
          <p14:tracePt t="71574" x="3956050" y="3730625"/>
          <p14:tracePt t="71582" x="3938588" y="3738563"/>
          <p14:tracePt t="71590" x="3929063" y="3748088"/>
          <p14:tracePt t="71599" x="3919538" y="3757613"/>
          <p14:tracePt t="71630" x="3911600" y="3775075"/>
          <p14:tracePt t="71638" x="3883025" y="3784600"/>
          <p14:tracePt t="71670" x="3883025" y="3794125"/>
          <p14:tracePt t="71678" x="3875088" y="3803650"/>
          <p14:tracePt t="71694" x="3846513" y="3803650"/>
          <p14:tracePt t="71702" x="3838575" y="3803650"/>
          <p14:tracePt t="71710" x="3819525" y="3821113"/>
          <p14:tracePt t="71718" x="3802063" y="3830638"/>
          <p14:tracePt t="71734" x="3792538" y="3830638"/>
          <p14:tracePt t="71742" x="3783013" y="3830638"/>
          <p14:tracePt t="71782" x="3775075" y="3830638"/>
          <p14:tracePt t="71790" x="3765550" y="3830638"/>
          <p14:tracePt t="71814" x="3756025" y="3840163"/>
          <p14:tracePt t="71831" x="3738563" y="3857625"/>
          <p14:tracePt t="71854" x="3729038" y="3867150"/>
          <p14:tracePt t="71863" x="3719513" y="3875088"/>
          <p14:tracePt t="71870" x="3709988" y="3884613"/>
          <p14:tracePt t="71878" x="3692525" y="3903663"/>
          <p14:tracePt t="71898" x="3673475" y="3911600"/>
          <p14:tracePt t="71909" x="3665538" y="3911600"/>
          <p14:tracePt t="71918" x="3636963" y="3921125"/>
          <p14:tracePt t="72254" x="3646488" y="3921125"/>
          <p14:tracePt t="72262" x="3656013" y="3921125"/>
          <p14:tracePt t="72294" x="3665538" y="3921125"/>
          <p14:tracePt t="72398" x="3683000" y="3921125"/>
          <p14:tracePt t="72566" x="3702050" y="3921125"/>
          <p14:tracePt t="72598" x="3719513" y="3930650"/>
          <p14:tracePt t="72637" x="3729038" y="3940175"/>
          <p14:tracePt t="72926" x="3729038" y="3948113"/>
          <p14:tracePt t="72942" x="3729038" y="3957638"/>
          <p14:tracePt t="72958" x="3729038" y="3984625"/>
          <p14:tracePt t="72966" x="3729038" y="3994150"/>
          <p14:tracePt t="72974" x="3729038" y="4003675"/>
          <p14:tracePt t="72982" x="3729038" y="4040188"/>
          <p14:tracePt t="72990" x="3729038" y="4067175"/>
          <p14:tracePt t="72998" x="3729038" y="4086225"/>
          <p14:tracePt t="73006" x="3729038" y="4103688"/>
          <p14:tracePt t="73014" x="3729038" y="4130675"/>
          <p14:tracePt t="73022" x="3719513" y="4149725"/>
          <p14:tracePt t="73031" x="3702050" y="4167188"/>
          <p14:tracePt t="73038" x="3692525" y="4213225"/>
          <p14:tracePt t="73048" x="3656013" y="4240213"/>
          <p14:tracePt t="73054" x="3646488" y="4249738"/>
          <p14:tracePt t="73064" x="3619500" y="4276725"/>
          <p14:tracePt t="73079" x="3609975" y="4286250"/>
          <p14:tracePt t="73230" x="3600450" y="4286250"/>
          <p14:tracePt t="73238" x="3592513" y="4286250"/>
          <p14:tracePt t="73254" x="3582988" y="4286250"/>
          <p14:tracePt t="73263" x="3573463" y="4276725"/>
          <p14:tracePt t="73270" x="3563938" y="4268788"/>
          <p14:tracePt t="73279" x="3536950" y="4268788"/>
          <p14:tracePt t="73286" x="3519488" y="4259263"/>
          <p14:tracePt t="73294" x="3490913" y="4259263"/>
          <p14:tracePt t="73302" x="3436938" y="4240213"/>
          <p14:tracePt t="73310" x="3419475" y="4222750"/>
          <p14:tracePt t="73318" x="3382963" y="4213225"/>
          <p14:tracePt t="73326" x="3327400" y="4213225"/>
          <p14:tracePt t="73334" x="3273425" y="4195763"/>
          <p14:tracePt t="73342" x="3171825" y="4167188"/>
          <p14:tracePt t="73350" x="3136900" y="4167188"/>
          <p14:tracePt t="73358" x="3063875" y="4159250"/>
          <p14:tracePt t="73366" x="2971800" y="4140200"/>
          <p14:tracePt t="73374" x="2908300" y="4140200"/>
          <p14:tracePt t="73383" x="2852738" y="4130675"/>
          <p14:tracePt t="73390" x="2798763" y="4130675"/>
          <p14:tracePt t="73399" x="2735263" y="4103688"/>
          <p14:tracePt t="73406" x="2679700" y="4103688"/>
          <p14:tracePt t="73414" x="2652713" y="4103688"/>
          <p14:tracePt t="73422" x="2598738" y="4103688"/>
          <p14:tracePt t="73431" x="2552700" y="4103688"/>
          <p14:tracePt t="73438" x="2516188" y="4103688"/>
          <p14:tracePt t="73448" x="2470150" y="4103688"/>
          <p14:tracePt t="73454" x="2443163" y="4103688"/>
          <p14:tracePt t="73464" x="2397125" y="4103688"/>
          <p14:tracePt t="73469" x="2360613" y="4103688"/>
          <p14:tracePt t="73477" x="2352675" y="4103688"/>
          <p14:tracePt t="73485" x="2343150" y="4103688"/>
          <p14:tracePt t="73493" x="2324100" y="4103688"/>
          <p14:tracePt t="73518" x="2316163" y="4103688"/>
          <p14:tracePt t="73534" x="2306638" y="4103688"/>
          <p14:tracePt t="73542" x="2287588" y="4103688"/>
          <p14:tracePt t="73550" x="2279650" y="4103688"/>
          <p14:tracePt t="73558" x="2260600" y="4103688"/>
          <p14:tracePt t="73566" x="2233613" y="4103688"/>
          <p14:tracePt t="73574" x="2214563" y="4103688"/>
          <p14:tracePt t="73582" x="2179638" y="4103688"/>
          <p14:tracePt t="73590" x="2124075" y="4113213"/>
          <p14:tracePt t="73598" x="2078038" y="4113213"/>
          <p14:tracePt t="73606" x="2051050" y="4113213"/>
          <p14:tracePt t="73614" x="2024063" y="4122738"/>
          <p14:tracePt t="73622" x="1978025" y="4122738"/>
          <p14:tracePt t="73631" x="1960563" y="4122738"/>
          <p14:tracePt t="73638" x="1924050" y="4122738"/>
          <p14:tracePt t="73647" x="1895475" y="4122738"/>
          <p14:tracePt t="73654" x="1878013" y="4122738"/>
          <p14:tracePt t="73664" x="1868488" y="4122738"/>
          <p14:tracePt t="73670" x="1851025" y="4122738"/>
          <p14:tracePt t="73680" x="1841500" y="4122738"/>
          <p14:tracePt t="73903" x="1851025" y="4122738"/>
          <p14:tracePt t="73910" x="1931988" y="4122738"/>
          <p14:tracePt t="73918" x="2005013" y="4122738"/>
          <p14:tracePt t="73926" x="2097088" y="4122738"/>
          <p14:tracePt t="73934" x="2224088" y="4122738"/>
          <p14:tracePt t="73942" x="2352675" y="4122738"/>
          <p14:tracePt t="73950" x="2462213" y="4122738"/>
          <p14:tracePt t="73958" x="2533650" y="4122738"/>
          <p14:tracePt t="73966" x="2579688" y="4122738"/>
          <p14:tracePt t="73974" x="2589213" y="4122738"/>
          <p14:tracePt t="73998" x="2598738" y="4130675"/>
          <p14:tracePt t="74014" x="2589213" y="4130675"/>
          <p14:tracePt t="74022" x="2552700" y="4149725"/>
          <p14:tracePt t="74038" x="2525713" y="4149725"/>
          <p14:tracePt t="74048" x="2516188" y="4159250"/>
          <p14:tracePt t="74054" x="2506663" y="4159250"/>
          <p14:tracePt t="74064" x="2498725" y="4167188"/>
          <p14:tracePt t="74183" x="2489200" y="4167188"/>
          <p14:tracePt t="74199" x="2489200" y="4159250"/>
          <p14:tracePt t="74207" x="2489200" y="4140200"/>
          <p14:tracePt t="74223" x="2489200" y="4094163"/>
          <p14:tracePt t="74239" x="2489200" y="4057650"/>
          <p14:tracePt t="74247" x="2489200" y="4013200"/>
          <p14:tracePt t="74255" x="2516188" y="3967163"/>
          <p14:tracePt t="74265" x="2525713" y="3911600"/>
          <p14:tracePt t="74271" x="2543175" y="3830638"/>
          <p14:tracePt t="74281" x="2543175" y="3757613"/>
          <p14:tracePt t="74287" x="2579688" y="3694113"/>
          <p14:tracePt t="74295" x="2579688" y="3638550"/>
          <p14:tracePt t="74303" x="2589213" y="3584575"/>
          <p14:tracePt t="74311" x="2589213" y="3538538"/>
          <p14:tracePt t="74319" x="2589213" y="3519488"/>
          <p14:tracePt t="74327" x="2589213" y="3492500"/>
          <p14:tracePt t="74335" x="2562225" y="3438525"/>
          <p14:tracePt t="74343" x="2543175" y="3402013"/>
          <p14:tracePt t="74351" x="2498725" y="3346450"/>
          <p14:tracePt t="74359" x="2452688" y="3282950"/>
          <p14:tracePt t="74369" x="2370138" y="3173413"/>
          <p14:tracePt t="74375" x="2316163" y="3082925"/>
          <p14:tracePt t="74383" x="2243138" y="2982913"/>
          <p14:tracePt t="74391" x="2214563" y="2881313"/>
          <p14:tracePt t="74398" x="2214563" y="2844800"/>
          <p14:tracePt t="74407" x="2187575" y="2754313"/>
          <p14:tracePt t="74414" x="2179638" y="2708275"/>
          <p14:tracePt t="74423" x="2170113" y="2654300"/>
          <p14:tracePt t="74432" x="2170113" y="2625725"/>
          <p14:tracePt t="74439" x="2160588" y="2608263"/>
          <p14:tracePt t="74448" x="2160588" y="2571750"/>
          <p14:tracePt t="74465" x="2160588" y="2562225"/>
          <p14:tracePt t="74487" x="2160588" y="2554288"/>
          <p14:tracePt t="74519" x="2160588" y="2535238"/>
          <p14:tracePt t="74527" x="2151063" y="2517775"/>
          <p14:tracePt t="74535" x="2143125" y="2508250"/>
          <p14:tracePt t="74543" x="2143125" y="2489200"/>
          <p14:tracePt t="74559" x="2133600" y="2471738"/>
          <p14:tracePt t="74600" x="2133600" y="2462213"/>
          <p14:tracePt t="74622" x="2133600" y="2452688"/>
          <p14:tracePt t="74638" x="2133600" y="2444750"/>
          <p14:tracePt t="74759" x="2124075" y="2435225"/>
          <p14:tracePt t="74791" x="2124075" y="2444750"/>
          <p14:tracePt t="74799" x="2124075" y="2471738"/>
          <p14:tracePt t="74807" x="2124075" y="2498725"/>
          <p14:tracePt t="74814" x="2124075" y="2535238"/>
          <p14:tracePt t="74823" x="2124075" y="2589213"/>
          <p14:tracePt t="74832" x="2124075" y="2635250"/>
          <p14:tracePt t="74839" x="2087563" y="2708275"/>
          <p14:tracePt t="74848" x="2070100" y="2781300"/>
          <p14:tracePt t="74855" x="2060575" y="2890838"/>
          <p14:tracePt t="74865" x="2041525" y="2990850"/>
          <p14:tracePt t="74871" x="2041525" y="3046413"/>
          <p14:tracePt t="74886" x="2041525" y="3155950"/>
          <p14:tracePt t="74889" x="2041525" y="3228975"/>
          <p14:tracePt t="74895" x="2041525" y="3302000"/>
          <p14:tracePt t="74902" x="2041525" y="3355975"/>
          <p14:tracePt t="74910" x="2051050" y="3419475"/>
          <p14:tracePt t="74918" x="2087563" y="3465513"/>
          <p14:tracePt t="74926" x="2097088" y="3538538"/>
          <p14:tracePt t="74934" x="2106613" y="3584575"/>
          <p14:tracePt t="74942" x="2124075" y="3665538"/>
          <p14:tracePt t="74950" x="2133600" y="3694113"/>
          <p14:tracePt t="74958" x="2151063" y="3738563"/>
          <p14:tracePt t="74966" x="2151063" y="3767138"/>
          <p14:tracePt t="74974" x="2151063" y="3803650"/>
          <p14:tracePt t="74982" x="2160588" y="3848100"/>
          <p14:tracePt t="74990" x="2187575" y="3930650"/>
          <p14:tracePt t="74999" x="2214563" y="3984625"/>
          <p14:tracePt t="75006" x="2224088" y="4021138"/>
          <p14:tracePt t="75014" x="2243138" y="4049713"/>
          <p14:tracePt t="75031" x="2260600" y="4076700"/>
          <p14:tracePt t="75038" x="2270125" y="4094163"/>
          <p14:tracePt t="75047" x="2287588" y="4130675"/>
          <p14:tracePt t="75054" x="2287588" y="4140200"/>
          <p14:tracePt t="75064" x="2297113" y="4140200"/>
          <p14:tracePt t="75079" x="2306638" y="4149725"/>
          <p14:tracePt t="75086" x="2306638" y="4159250"/>
          <p14:tracePt t="75102" x="2316163" y="4176713"/>
          <p14:tracePt t="75110" x="2324100" y="4176713"/>
          <p14:tracePt t="75118" x="2333625" y="4176713"/>
          <p14:tracePt t="75134" x="2343150" y="4186238"/>
          <p14:tracePt t="75303" x="2343150" y="4176713"/>
          <p14:tracePt t="75343" x="2343150" y="4167188"/>
          <p14:tracePt t="75351" x="2343150" y="4149725"/>
          <p14:tracePt t="75359" x="2333625" y="4149725"/>
          <p14:tracePt t="75366" x="2316163" y="4130675"/>
          <p14:tracePt t="75375" x="2297113" y="4122738"/>
          <p14:tracePt t="75384" x="2287588" y="4113213"/>
          <p14:tracePt t="75391" x="2251075" y="4076700"/>
          <p14:tracePt t="75399" x="2214563" y="4057650"/>
          <p14:tracePt t="75407" x="2197100" y="4030663"/>
          <p14:tracePt t="75414" x="2179638" y="3994150"/>
          <p14:tracePt t="75423" x="2143125" y="3957638"/>
          <p14:tracePt t="75431" x="2124075" y="3921125"/>
          <p14:tracePt t="75439" x="2114550" y="3867150"/>
          <p14:tracePt t="75448" x="2114550" y="3811588"/>
          <p14:tracePt t="75455" x="2060575" y="3748088"/>
          <p14:tracePt t="75464" x="2051050" y="3702050"/>
          <p14:tracePt t="75471" x="2005013" y="3621088"/>
          <p14:tracePt t="75480" x="1987550" y="3575050"/>
          <p14:tracePt t="75486" x="1951038" y="3511550"/>
          <p14:tracePt t="75495" x="1931988" y="3475038"/>
          <p14:tracePt t="75503" x="1895475" y="3375025"/>
          <p14:tracePt t="75511" x="1868488" y="3309938"/>
          <p14:tracePt t="75519" x="1841500" y="3246438"/>
          <p14:tracePt t="75527" x="1824038" y="3182938"/>
          <p14:tracePt t="75535" x="1795463" y="3127375"/>
          <p14:tracePt t="75543" x="1768475" y="3046413"/>
          <p14:tracePt t="75551" x="1758950" y="3017838"/>
          <p14:tracePt t="75559" x="1758950" y="3000375"/>
          <p14:tracePt t="75566" x="1751013" y="2973388"/>
          <p14:tracePt t="75575" x="1741488" y="2927350"/>
          <p14:tracePt t="75584" x="1741488" y="2909888"/>
          <p14:tracePt t="75591" x="1741488" y="2836863"/>
          <p14:tracePt t="75598" x="1741488" y="2827338"/>
          <p14:tracePt t="75607" x="1741488" y="2790825"/>
          <p14:tracePt t="75615" x="1741488" y="2735263"/>
          <p14:tracePt t="75623" x="1741488" y="2681288"/>
          <p14:tracePt t="75632" x="1778000" y="2598738"/>
          <p14:tracePt t="75639" x="1795463" y="2535238"/>
          <p14:tracePt t="75648" x="1851025" y="2452688"/>
          <p14:tracePt t="75655" x="1868488" y="2398713"/>
          <p14:tracePt t="75664" x="1914525" y="2335213"/>
          <p14:tracePt t="75670" x="1960563" y="2262188"/>
          <p14:tracePt t="75680" x="1987550" y="2243138"/>
          <p14:tracePt t="75687" x="2005013" y="2206625"/>
          <p14:tracePt t="75695" x="2024063" y="2197100"/>
          <p14:tracePt t="75703" x="2033588" y="2189163"/>
          <p14:tracePt t="75711" x="2041525" y="2179638"/>
          <p14:tracePt t="75767" x="2051050" y="2179638"/>
          <p14:tracePt t="75951" x="2051050" y="2206625"/>
          <p14:tracePt t="75959" x="2051050" y="2270125"/>
          <p14:tracePt t="75967" x="2005013" y="2325688"/>
          <p14:tracePt t="75975" x="1924050" y="2389188"/>
          <p14:tracePt t="75983" x="1887538" y="2444750"/>
          <p14:tracePt t="75991" x="1841500" y="2508250"/>
          <p14:tracePt t="75999" x="1795463" y="2554288"/>
          <p14:tracePt t="76007" x="1741488" y="2617788"/>
          <p14:tracePt t="76014" x="1722438" y="2662238"/>
          <p14:tracePt t="76023" x="1677988" y="2744788"/>
          <p14:tracePt t="76031" x="1668463" y="2790825"/>
          <p14:tracePt t="76039" x="1641475" y="2863850"/>
          <p14:tracePt t="76048" x="1604963" y="2946400"/>
          <p14:tracePt t="76055" x="1585913" y="3027363"/>
          <p14:tracePt t="76064" x="1568450" y="3100388"/>
          <p14:tracePt t="76071" x="1541463" y="3163888"/>
          <p14:tracePt t="76080" x="1512888" y="3273425"/>
          <p14:tracePt t="76087" x="1512888" y="3338513"/>
          <p14:tracePt t="76095" x="1468438" y="3411538"/>
          <p14:tracePt t="76102" x="1458913" y="3475038"/>
          <p14:tracePt t="76111" x="1458913" y="3511550"/>
          <p14:tracePt t="76119" x="1458913" y="3548063"/>
          <p14:tracePt t="76127" x="1458913" y="3565525"/>
          <p14:tracePt t="76135" x="1458913" y="3575050"/>
          <p14:tracePt t="76143" x="1458913" y="3584575"/>
          <p14:tracePt t="76151" x="1458913" y="3602038"/>
          <p14:tracePt t="76159" x="1458913" y="3621088"/>
          <p14:tracePt t="76166" x="1458913" y="3648075"/>
          <p14:tracePt t="76175" x="1468438" y="3665538"/>
          <p14:tracePt t="76183" x="1485900" y="3694113"/>
          <p14:tracePt t="76191" x="1495425" y="3694113"/>
          <p14:tracePt t="76200" x="1541463" y="3738563"/>
          <p14:tracePt t="76207" x="1585913" y="3784600"/>
          <p14:tracePt t="76214" x="1612900" y="3821113"/>
          <p14:tracePt t="76223" x="1641475" y="3840163"/>
          <p14:tracePt t="76232" x="1695450" y="3884613"/>
          <p14:tracePt t="76239" x="1731963" y="3921125"/>
          <p14:tracePt t="76247" x="1758950" y="3940175"/>
          <p14:tracePt t="76255" x="1814513" y="3976688"/>
          <p14:tracePt t="76264" x="1851025" y="3984625"/>
          <p14:tracePt t="76271" x="1878013" y="3994150"/>
          <p14:tracePt t="76280" x="1914525" y="4021138"/>
          <p14:tracePt t="76287" x="1941513" y="4030663"/>
          <p14:tracePt t="76295" x="1960563" y="4030663"/>
          <p14:tracePt t="76303" x="1987550" y="4049713"/>
          <p14:tracePt t="76311" x="2005013" y="4049713"/>
          <p14:tracePt t="76318" x="2051050" y="4057650"/>
          <p14:tracePt t="76327" x="2078038" y="4076700"/>
          <p14:tracePt t="76335" x="2106613" y="4076700"/>
          <p14:tracePt t="76343" x="2133600" y="4094163"/>
          <p14:tracePt t="76351" x="2151063" y="4094163"/>
          <p14:tracePt t="76359" x="2187575" y="4103688"/>
          <p14:tracePt t="76366" x="2206625" y="4103688"/>
          <p14:tracePt t="76391" x="2224088" y="4103688"/>
          <p14:tracePt t="76479" x="2233613" y="4103688"/>
          <p14:tracePt t="76685" x="2233613" y="4086225"/>
          <p14:tracePt t="76871" x="2233613" y="4076700"/>
          <p14:tracePt t="77327" x="2233613" y="4057650"/>
          <p14:tracePt t="77383" x="2233613" y="4049713"/>
          <p14:tracePt t="77983" x="2233613" y="4057650"/>
          <p14:tracePt t="77990" x="2233613" y="4103688"/>
          <p14:tracePt t="77998" x="2243138" y="4103688"/>
          <p14:tracePt t="78006" x="2251075" y="4113213"/>
          <p14:tracePt t="78014" x="2270125" y="4130675"/>
          <p14:tracePt t="78022" x="2279650" y="4140200"/>
          <p14:tracePt t="78183" x="2270125" y="4122738"/>
          <p14:tracePt t="78199" x="2260600" y="4122738"/>
          <p14:tracePt t="78462" x="2260600" y="4130675"/>
          <p14:tracePt t="78479" x="2260600" y="4140200"/>
          <p14:tracePt t="78486" x="2260600" y="4149725"/>
          <p14:tracePt t="78494" x="2260600" y="4167188"/>
          <p14:tracePt t="78510" x="2260600" y="4186238"/>
          <p14:tracePt t="78534" x="2260600" y="4203700"/>
          <p14:tracePt t="78542" x="2260600" y="4213225"/>
          <p14:tracePt t="78654" x="2251075" y="4222750"/>
          <p14:tracePt t="78663" x="2243138" y="4222750"/>
          <p14:tracePt t="78670" x="2233613" y="4232275"/>
          <p14:tracePt t="78686" x="2214563" y="4232275"/>
          <p14:tracePt t="78758" x="2206625" y="4240213"/>
          <p14:tracePt t="78822" x="2187575" y="4259263"/>
          <p14:tracePt t="78838" x="2179638" y="4268788"/>
          <p14:tracePt t="78854" x="2179638" y="4286250"/>
          <p14:tracePt t="78863" x="2179638" y="4295775"/>
          <p14:tracePt t="78870" x="2179638" y="4303713"/>
          <p14:tracePt t="78879" x="2206625" y="4332288"/>
          <p14:tracePt t="78886" x="2251075" y="4368800"/>
          <p14:tracePt t="78902" x="2306638" y="4413250"/>
          <p14:tracePt t="78910" x="2370138" y="4478338"/>
          <p14:tracePt t="78918" x="2406650" y="4541838"/>
          <p14:tracePt t="78926" x="2452688" y="4587875"/>
          <p14:tracePt t="78934" x="2498725" y="4614863"/>
          <p14:tracePt t="78942" x="2533650" y="4641850"/>
          <p14:tracePt t="78950" x="2562225" y="4668838"/>
          <p14:tracePt t="78958" x="2589213" y="4687888"/>
          <p14:tracePt t="78966" x="2598738" y="4697413"/>
          <p14:tracePt t="78974" x="2606675" y="4714875"/>
          <p14:tracePt t="78982" x="2625725" y="4732338"/>
          <p14:tracePt t="78990" x="2643188" y="4751388"/>
          <p14:tracePt t="79000" x="2679700" y="4760913"/>
          <p14:tracePt t="79006" x="2698750" y="4778375"/>
          <p14:tracePt t="79015" x="2708275" y="4787900"/>
          <p14:tracePt t="79022" x="2716213" y="4797425"/>
          <p14:tracePt t="79078" x="2708275" y="4787900"/>
          <p14:tracePt t="79086" x="2689225" y="4778375"/>
          <p14:tracePt t="79094" x="2652713" y="4768850"/>
          <p14:tracePt t="79102" x="2635250" y="4760913"/>
          <p14:tracePt t="79110" x="2616200" y="4741863"/>
          <p14:tracePt t="79127" x="2598738" y="4724400"/>
          <p14:tracePt t="79134" x="2589213" y="4697413"/>
          <p14:tracePt t="79150" x="2579688" y="4678363"/>
          <p14:tracePt t="79222" x="2579688" y="4660900"/>
          <p14:tracePt t="79335" x="2643188" y="4641850"/>
          <p14:tracePt t="79343" x="2735263" y="4651375"/>
          <p14:tracePt t="79350" x="2808288" y="4660900"/>
          <p14:tracePt t="79358" x="2917825" y="4660900"/>
          <p14:tracePt t="79366" x="3017838" y="4660900"/>
          <p14:tracePt t="79374" x="3144838" y="4660900"/>
          <p14:tracePt t="79382" x="3273425" y="4660900"/>
          <p14:tracePt t="79390" x="3363913" y="4660900"/>
          <p14:tracePt t="79398" x="3390900" y="4660900"/>
          <p14:tracePt t="79406" x="3427413" y="4660900"/>
          <p14:tracePt t="79415" x="3482975" y="4678363"/>
          <p14:tracePt t="79422" x="3500438" y="4678363"/>
          <p14:tracePt t="79430" x="3536950" y="4678363"/>
          <p14:tracePt t="79447" x="3546475" y="4678363"/>
          <p14:tracePt t="79454" x="3573463" y="4678363"/>
          <p14:tracePt t="79464" x="3582988" y="4678363"/>
          <p14:tracePt t="79470" x="3600450" y="4678363"/>
          <p14:tracePt t="79480" x="3629025" y="4678363"/>
          <p14:tracePt t="79486" x="3636963" y="4678363"/>
          <p14:tracePt t="79495" x="3646488" y="4678363"/>
          <p14:tracePt t="79502" x="3665538" y="4678363"/>
          <p14:tracePt t="79655" x="3683000" y="4678363"/>
          <p14:tracePt t="79663" x="3702050" y="4697413"/>
          <p14:tracePt t="79695" x="3719513" y="4697413"/>
          <p14:tracePt t="79703" x="3729038" y="4697413"/>
          <p14:tracePt t="79734" x="3746500" y="4697413"/>
          <p14:tracePt t="79742" x="3756025" y="4697413"/>
          <p14:tracePt t="79750" x="3775075" y="4697413"/>
          <p14:tracePt t="79758" x="3792538" y="4697413"/>
          <p14:tracePt t="79766" x="3792538" y="4687888"/>
          <p14:tracePt t="79774" x="3810000" y="4687888"/>
          <p14:tracePt t="79782" x="3829050" y="4687888"/>
          <p14:tracePt t="79790" x="3838575" y="4687888"/>
          <p14:tracePt t="79798" x="3846513" y="4687888"/>
          <p14:tracePt t="79815" x="3856038" y="4678363"/>
          <p14:tracePt t="80135" x="3875088" y="4678363"/>
          <p14:tracePt t="80159" x="3883025" y="4678363"/>
          <p14:tracePt t="80167" x="3892550" y="4678363"/>
          <p14:tracePt t="80487" x="3911600" y="4678363"/>
          <p14:tracePt t="80511" x="3919538" y="4678363"/>
          <p14:tracePt t="80535" x="3919538" y="4687888"/>
          <p14:tracePt t="80543" x="3919538" y="4697413"/>
          <p14:tracePt t="80551" x="3892550" y="4705350"/>
          <p14:tracePt t="80559" x="3865563" y="4714875"/>
          <p14:tracePt t="80567" x="3819525" y="4714875"/>
          <p14:tracePt t="80575" x="3783013" y="4724400"/>
          <p14:tracePt t="80583" x="3765550" y="4724400"/>
          <p14:tracePt t="80590" x="3719513" y="4741863"/>
          <p14:tracePt t="80600" x="3692525" y="4741863"/>
          <p14:tracePt t="80606" x="3673475" y="4741863"/>
          <p14:tracePt t="80613" x="3656013" y="4751388"/>
          <p14:tracePt t="80621" x="3629025" y="4751388"/>
          <p14:tracePt t="80629" x="3619500" y="4760913"/>
          <p14:tracePt t="80637" x="3592513" y="4760913"/>
          <p14:tracePt t="80646" x="3582988" y="4768850"/>
          <p14:tracePt t="80653" x="3563938" y="4778375"/>
          <p14:tracePt t="80662" x="3536950" y="4787900"/>
          <p14:tracePt t="80669" x="3519488" y="4797425"/>
          <p14:tracePt t="80678" x="3482975" y="4805363"/>
          <p14:tracePt t="80685" x="3473450" y="4805363"/>
          <p14:tracePt t="80693" x="3436938" y="4814888"/>
          <p14:tracePt t="80710" x="3419475" y="4833938"/>
          <p14:tracePt t="80759" x="3436938" y="4833938"/>
          <p14:tracePt t="80775" x="3446463" y="4833938"/>
          <p14:tracePt t="80847" x="3455988" y="4833938"/>
          <p14:tracePt t="80863" x="3463925" y="4841875"/>
          <p14:tracePt t="80871" x="3473450" y="4851400"/>
          <p14:tracePt t="80878" x="3490913" y="4860925"/>
          <p14:tracePt t="80901" x="3500438" y="4887913"/>
          <p14:tracePt t="80909" x="3500438" y="4897438"/>
          <p14:tracePt t="80917" x="3509963" y="4914900"/>
          <p14:tracePt t="80934" x="3509963" y="4924425"/>
          <p14:tracePt t="80942" x="3509963" y="4933950"/>
          <p14:tracePt t="80950" x="3509963" y="4943475"/>
          <p14:tracePt t="80959" x="3509963" y="4951413"/>
          <p14:tracePt t="80967" x="3509963" y="4970463"/>
          <p14:tracePt t="80982" x="3509963" y="5006975"/>
          <p14:tracePt t="80998" x="3509963" y="5016500"/>
          <p14:tracePt t="81015" x="3509963" y="5024438"/>
          <p14:tracePt t="81055" x="3500438" y="5033963"/>
          <p14:tracePt t="81063" x="3482975" y="5033963"/>
          <p14:tracePt t="81071" x="3455988" y="5053013"/>
          <p14:tracePt t="81080" x="3436938" y="5053013"/>
          <p14:tracePt t="81087" x="3400425" y="5053013"/>
          <p14:tracePt t="81102" x="3382963" y="5053013"/>
          <p14:tracePt t="81111" x="3354388" y="5053013"/>
          <p14:tracePt t="81119" x="3346450" y="5053013"/>
          <p14:tracePt t="81151" x="3336925" y="5053013"/>
          <p14:tracePt t="81167" x="3309938" y="5053013"/>
          <p14:tracePt t="81175" x="3300413" y="5043488"/>
          <p14:tracePt t="81183" x="3273425" y="5033963"/>
          <p14:tracePt t="81191" x="3263900" y="5033963"/>
          <p14:tracePt t="81200" x="3254375" y="5033963"/>
          <p14:tracePt t="81207" x="3236913" y="5033963"/>
          <p14:tracePt t="81215" x="3217863" y="5033963"/>
          <p14:tracePt t="81223" x="3190875" y="5016500"/>
          <p14:tracePt t="81230" x="3181350" y="5016500"/>
          <p14:tracePt t="81239" x="3171825" y="5016500"/>
          <p14:tracePt t="81247" x="3163888" y="5016500"/>
          <p14:tracePt t="81255" x="3136900" y="5016500"/>
          <p14:tracePt t="81264" x="3127375" y="5016500"/>
          <p14:tracePt t="81271" x="3117850" y="5016500"/>
          <p14:tracePt t="81281" x="3100388" y="5016500"/>
          <p14:tracePt t="81295" x="3090863" y="5016500"/>
          <p14:tracePt t="81303" x="3081338" y="5016500"/>
          <p14:tracePt t="81359" x="3063875" y="5016500"/>
          <p14:tracePt t="81383" x="3054350" y="5016500"/>
          <p14:tracePt t="81391" x="3044825" y="5016500"/>
          <p14:tracePt t="81399" x="3044825" y="5024438"/>
          <p14:tracePt t="81407" x="2998788" y="5033963"/>
          <p14:tracePt t="81431" x="2981325" y="5033963"/>
          <p14:tracePt t="81439" x="2962275" y="5033963"/>
          <p14:tracePt t="81448" x="2954338" y="5033963"/>
          <p14:tracePt t="81455" x="2925763" y="5053013"/>
          <p14:tracePt t="81464" x="2889250" y="5053013"/>
          <p14:tracePt t="81471" x="2852738" y="5053013"/>
          <p14:tracePt t="81480" x="2825750" y="5053013"/>
          <p14:tracePt t="81487" x="2789238" y="5053013"/>
          <p14:tracePt t="81495" x="2735263" y="5053013"/>
          <p14:tracePt t="81503" x="2679700" y="5053013"/>
          <p14:tracePt t="81511" x="2643188" y="5053013"/>
          <p14:tracePt t="81519" x="2606675" y="5060950"/>
          <p14:tracePt t="81527" x="2579688" y="5060950"/>
          <p14:tracePt t="81535" x="2543175" y="5060950"/>
          <p14:tracePt t="81543" x="2516188" y="5060950"/>
          <p14:tracePt t="81551" x="2506663" y="5070475"/>
          <p14:tracePt t="81559" x="2479675" y="5070475"/>
          <p14:tracePt t="81567" x="2479675" y="5080000"/>
          <p14:tracePt t="81663" x="2470150" y="5089525"/>
          <p14:tracePt t="81680" x="2470150" y="5097463"/>
          <p14:tracePt t="81695" x="2470150" y="5116513"/>
          <p14:tracePt t="81703" x="2498725" y="5153025"/>
          <p14:tracePt t="81711" x="2516188" y="5160963"/>
          <p14:tracePt t="81719" x="2589213" y="5180013"/>
          <p14:tracePt t="81727" x="2652713" y="5207000"/>
          <p14:tracePt t="81735" x="2725738" y="5233988"/>
          <p14:tracePt t="81743" x="2825750" y="5233988"/>
          <p14:tracePt t="81751" x="2852738" y="5253038"/>
          <p14:tracePt t="81759" x="2954338" y="5270500"/>
          <p14:tracePt t="81768" x="3008313" y="5270500"/>
          <p14:tracePt t="81775" x="3081338" y="5270500"/>
          <p14:tracePt t="81783" x="3127375" y="5270500"/>
          <p14:tracePt t="81791" x="3144838" y="5270500"/>
          <p14:tracePt t="82231" x="3144838" y="5262563"/>
          <p14:tracePt t="82239" x="3144838" y="5253038"/>
          <p14:tracePt t="82247" x="3144838" y="5233988"/>
          <p14:tracePt t="82255" x="3154363" y="5226050"/>
          <p14:tracePt t="82264" x="3171825" y="5216525"/>
          <p14:tracePt t="82270" x="3227388" y="5216525"/>
          <p14:tracePt t="82278" x="3254375" y="5207000"/>
          <p14:tracePt t="82285" x="3273425" y="5197475"/>
          <p14:tracePt t="82293" x="3300413" y="5180013"/>
          <p14:tracePt t="82421" x="3309938" y="5180013"/>
          <p14:tracePt t="82486" x="3317875" y="5189538"/>
          <p14:tracePt t="82551" x="3317875" y="5207000"/>
          <p14:tracePt t="82559" x="3317875" y="5216525"/>
          <p14:tracePt t="82703" x="3327400" y="5216525"/>
          <p14:tracePt t="82743" x="3336925" y="5216525"/>
          <p14:tracePt t="83087" x="3354388" y="5226050"/>
          <p14:tracePt t="83103" x="3373438" y="5226050"/>
          <p14:tracePt t="83111" x="3390900" y="5226050"/>
          <p14:tracePt t="83127" x="3400425" y="5226050"/>
          <p14:tracePt t="83135" x="3409950" y="5226050"/>
          <p14:tracePt t="83143" x="3427413" y="5226050"/>
          <p14:tracePt t="83151" x="3455988" y="5226050"/>
          <p14:tracePt t="83159" x="3482975" y="5226050"/>
          <p14:tracePt t="83167" x="3536950" y="5226050"/>
          <p14:tracePt t="83175" x="3582988" y="5226050"/>
          <p14:tracePt t="83182" x="3636963" y="5226050"/>
          <p14:tracePt t="83191" x="3692525" y="5226050"/>
          <p14:tracePt t="83199" x="3719513" y="5226050"/>
          <p14:tracePt t="83207" x="3765550" y="5226050"/>
          <p14:tracePt t="83215" x="3775075" y="5226050"/>
          <p14:tracePt t="83223" x="3783013" y="5226050"/>
          <p14:tracePt t="83613" x="3792538" y="5226050"/>
          <p14:tracePt t="83621" x="3810000" y="5216525"/>
          <p14:tracePt t="83629" x="3865563" y="5216525"/>
          <p14:tracePt t="83637" x="3883025" y="5197475"/>
          <p14:tracePt t="83646" x="3919538" y="5170488"/>
          <p14:tracePt t="83653" x="3948113" y="5170488"/>
          <p14:tracePt t="83662" x="3992563" y="5170488"/>
          <p14:tracePt t="83669" x="4011613" y="5160963"/>
          <p14:tracePt t="83693" x="4029075" y="5153025"/>
          <p14:tracePt t="83911" x="4038600" y="5153025"/>
          <p14:tracePt t="83919" x="4057650" y="5153025"/>
          <p14:tracePt t="83927" x="4075113" y="5153025"/>
          <p14:tracePt t="83935" x="4094163" y="5153025"/>
          <p14:tracePt t="83943" x="4121150" y="5153025"/>
          <p14:tracePt t="83951" x="4138613" y="5153025"/>
          <p14:tracePt t="83959" x="4175125" y="5153025"/>
          <p14:tracePt t="83967" x="4221163" y="5153025"/>
          <p14:tracePt t="83975" x="4248150" y="5153025"/>
          <p14:tracePt t="83983" x="4294188" y="5153025"/>
          <p14:tracePt t="83991" x="4330700" y="5153025"/>
          <p14:tracePt t="83999" x="4384675" y="5153025"/>
          <p14:tracePt t="84007" x="4403725" y="5153025"/>
          <p14:tracePt t="84015" x="4448175" y="5153025"/>
          <p14:tracePt t="84023" x="4484688" y="5153025"/>
          <p14:tracePt t="84031" x="4503738" y="5153025"/>
          <p14:tracePt t="84039" x="4530725" y="5153025"/>
          <p14:tracePt t="84048" x="4576763" y="5153025"/>
          <p14:tracePt t="84064" x="4594225" y="5153025"/>
          <p14:tracePt t="84071" x="4613275" y="5153025"/>
          <p14:tracePt t="84081" x="4622800" y="5153025"/>
          <p14:tracePt t="84087" x="4630738" y="5153025"/>
          <p14:tracePt t="84103" x="4640263" y="5153025"/>
          <p14:tracePt t="84159" x="4667250" y="5153025"/>
          <p14:tracePt t="84231" x="4676775" y="5160963"/>
          <p14:tracePt t="84246" x="4695825" y="5160963"/>
          <p14:tracePt t="84255" x="4703763" y="5160963"/>
          <p14:tracePt t="84263" x="4722813" y="5160963"/>
          <p14:tracePt t="84271" x="4740275" y="5160963"/>
          <p14:tracePt t="84281" x="4749800" y="5160963"/>
          <p14:tracePt t="84296" x="4759325" y="5160963"/>
          <p14:tracePt t="84335" x="4767263" y="5160963"/>
          <p14:tracePt t="84407" x="4786313" y="5160963"/>
          <p14:tracePt t="84414" x="4803775" y="5160963"/>
          <p14:tracePt t="84423" x="4832350" y="5160963"/>
          <p14:tracePt t="84431" x="4849813" y="5160963"/>
          <p14:tracePt t="84439" x="4886325" y="5160963"/>
          <p14:tracePt t="84455" x="4895850" y="5170488"/>
          <p14:tracePt t="84695" x="4913313" y="5170488"/>
          <p14:tracePt t="84703" x="4932363" y="5170488"/>
          <p14:tracePt t="84711" x="4941888" y="5170488"/>
          <p14:tracePt t="84727" x="4959350" y="5170488"/>
          <p14:tracePt t="84815" x="4968875" y="5160963"/>
          <p14:tracePt t="84951" x="4968875" y="5170488"/>
          <p14:tracePt t="84959" x="4968875" y="5180013"/>
          <p14:tracePt t="84967" x="4968875" y="5197475"/>
          <p14:tracePt t="84975" x="4959350" y="5216525"/>
          <p14:tracePt t="84982" x="4949825" y="5243513"/>
          <p14:tracePt t="84991" x="4949825" y="5253038"/>
          <p14:tracePt t="84998" x="4949825" y="5270500"/>
          <p14:tracePt t="85007" x="4922838" y="5289550"/>
          <p14:tracePt t="85015" x="4922838" y="5299075"/>
          <p14:tracePt t="85023" x="4922838" y="5307013"/>
          <p14:tracePt t="85030" x="4922838" y="5316538"/>
          <p14:tracePt t="85039" x="4922838" y="5326063"/>
          <p14:tracePt t="85047" x="4922838" y="5335588"/>
          <p14:tracePt t="85055" x="4895850" y="5353050"/>
          <p14:tracePt t="85063" x="4822825" y="5389563"/>
          <p14:tracePt t="85071" x="4740275" y="5408613"/>
          <p14:tracePt t="85080" x="4667250" y="5416550"/>
          <p14:tracePt t="85087" x="4557713" y="5416550"/>
          <p14:tracePt t="85096" x="4448175" y="5416550"/>
          <p14:tracePt t="85103" x="4357688" y="5416550"/>
          <p14:tracePt t="85111" x="4311650" y="5416550"/>
          <p14:tracePt t="85119" x="4284663" y="5416550"/>
          <p14:tracePt t="85127" x="4257675" y="5416550"/>
          <p14:tracePt t="85135" x="4211638" y="5416550"/>
          <p14:tracePt t="85143" x="4194175" y="5416550"/>
          <p14:tracePt t="85151" x="4165600" y="5416550"/>
          <p14:tracePt t="85159" x="4138613" y="5426075"/>
          <p14:tracePt t="85167" x="4094163" y="5435600"/>
          <p14:tracePt t="85175" x="4084638" y="5445125"/>
          <p14:tracePt t="85183" x="4075113" y="5453063"/>
          <p14:tracePt t="85223" x="4075113" y="5462588"/>
          <p14:tracePt t="85247" x="4075113" y="5481638"/>
          <p14:tracePt t="85270" x="4075113" y="5489575"/>
          <p14:tracePt t="85375" x="4075113" y="5472113"/>
          <p14:tracePt t="85383" x="4065588" y="5462588"/>
          <p14:tracePt t="85407" x="4065588" y="5453063"/>
          <p14:tracePt t="85503" x="4057650" y="5445125"/>
          <p14:tracePt t="85511" x="4029075" y="5445125"/>
          <p14:tracePt t="85518" x="4011613" y="5445125"/>
          <p14:tracePt t="85527" x="3965575" y="5435600"/>
          <p14:tracePt t="85535" x="3929063" y="5435600"/>
          <p14:tracePt t="85543" x="3902075" y="5426075"/>
          <p14:tracePt t="85551" x="3856038" y="5416550"/>
          <p14:tracePt t="85559" x="3829050" y="5408613"/>
          <p14:tracePt t="85567" x="3792538" y="5399088"/>
          <p14:tracePt t="85575" x="3756025" y="5399088"/>
          <p14:tracePt t="85582" x="3702050" y="5399088"/>
          <p14:tracePt t="85591" x="3646488" y="5399088"/>
          <p14:tracePt t="85600" x="3573463" y="5399088"/>
          <p14:tracePt t="85605" x="3509963" y="5399088"/>
          <p14:tracePt t="85613" x="3455988" y="5399088"/>
          <p14:tracePt t="85621" x="3400425" y="5399088"/>
          <p14:tracePt t="85629" x="3309938" y="5399088"/>
          <p14:tracePt t="85637" x="3236913" y="5399088"/>
          <p14:tracePt t="85645" x="3163888" y="5399088"/>
          <p14:tracePt t="85654" x="3108325" y="5399088"/>
          <p14:tracePt t="85662" x="3044825" y="5399088"/>
          <p14:tracePt t="85670" x="3008313" y="5399088"/>
          <p14:tracePt t="85680" x="2962275" y="5399088"/>
          <p14:tracePt t="85686" x="2908300" y="5399088"/>
          <p14:tracePt t="85696" x="2889250" y="5399088"/>
          <p14:tracePt t="85710" x="2871788" y="5399088"/>
          <p14:tracePt t="85718" x="2852738" y="5399088"/>
          <p14:tracePt t="85726" x="2844800" y="5399088"/>
          <p14:tracePt t="85734" x="2825750" y="5399088"/>
          <p14:tracePt t="85742" x="2817813" y="5399088"/>
          <p14:tracePt t="85758" x="2808288" y="5399088"/>
          <p14:tracePt t="85774" x="2789238" y="5399088"/>
          <p14:tracePt t="85782" x="2771775" y="5399088"/>
          <p14:tracePt t="85790" x="2762250" y="5399088"/>
          <p14:tracePt t="85798" x="2735263" y="5399088"/>
          <p14:tracePt t="85806" x="2725738" y="5399088"/>
          <p14:tracePt t="85814" x="2698750" y="5399088"/>
          <p14:tracePt t="85830" x="2689225" y="5399088"/>
          <p14:tracePt t="85838" x="2679700" y="5399088"/>
          <p14:tracePt t="85846" x="2662238" y="5399088"/>
          <p14:tracePt t="85863" x="2652713" y="5399088"/>
          <p14:tracePt t="85870" x="2643188" y="5399088"/>
          <p14:tracePt t="85887" x="2625725" y="5399088"/>
          <p14:tracePt t="85898" x="2606675" y="5399088"/>
          <p14:tracePt t="85902" x="2562225" y="5416550"/>
          <p14:tracePt t="85910" x="2543175" y="5416550"/>
          <p14:tracePt t="85918" x="2516188" y="5416550"/>
          <p14:tracePt t="85926" x="2462213" y="5416550"/>
          <p14:tracePt t="85934" x="2443163" y="5426075"/>
          <p14:tracePt t="85942" x="2397125" y="5426075"/>
          <p14:tracePt t="85950" x="2370138" y="5426075"/>
          <p14:tracePt t="85958" x="2352675" y="5426075"/>
          <p14:tracePt t="85966" x="2316163" y="5426075"/>
          <p14:tracePt t="85974" x="2306638" y="5426075"/>
          <p14:tracePt t="85982" x="2297113" y="5426075"/>
          <p14:tracePt t="86230" x="2306638" y="5426075"/>
          <p14:tracePt t="86237" x="2360613" y="5445125"/>
          <p14:tracePt t="86245" x="2425700" y="5453063"/>
          <p14:tracePt t="86253" x="2462213" y="5453063"/>
          <p14:tracePt t="86262" x="2533650" y="5453063"/>
          <p14:tracePt t="86269" x="2606675" y="5472113"/>
          <p14:tracePt t="86278" x="2698750" y="5472113"/>
          <p14:tracePt t="86286" x="2781300" y="5472113"/>
          <p14:tracePt t="86295" x="2852738" y="5472113"/>
          <p14:tracePt t="86302" x="2908300" y="5472113"/>
          <p14:tracePt t="86310" x="2962275" y="5472113"/>
          <p14:tracePt t="86318" x="3017838" y="5472113"/>
          <p14:tracePt t="86326" x="3063875" y="5472113"/>
          <p14:tracePt t="86334" x="3117850" y="5472113"/>
          <p14:tracePt t="86342" x="3171825" y="5472113"/>
          <p14:tracePt t="86350" x="3227388" y="5472113"/>
          <p14:tracePt t="86358" x="3290888" y="5453063"/>
          <p14:tracePt t="86366" x="3346450" y="5445125"/>
          <p14:tracePt t="86374" x="3390900" y="5435600"/>
          <p14:tracePt t="86382" x="3427413" y="5435600"/>
          <p14:tracePt t="86390" x="3482975" y="5435600"/>
          <p14:tracePt t="86398" x="3527425" y="5435600"/>
          <p14:tracePt t="86406" x="3546475" y="5426075"/>
          <p14:tracePt t="86414" x="3573463" y="5426075"/>
          <p14:tracePt t="86422" x="3600450" y="5426075"/>
          <p14:tracePt t="86430" x="3609975" y="5426075"/>
          <p14:tracePt t="86438" x="3629025" y="5426075"/>
          <p14:tracePt t="86446" x="3656013" y="5426075"/>
          <p14:tracePt t="86454" x="3673475" y="5426075"/>
          <p14:tracePt t="86463" x="3692525" y="5426075"/>
          <p14:tracePt t="86470" x="3719513" y="5426075"/>
          <p14:tracePt t="86479" x="3765550" y="5416550"/>
          <p14:tracePt t="86486" x="3775075" y="5408613"/>
          <p14:tracePt t="86496" x="3810000" y="5408613"/>
          <p14:tracePt t="86502" x="3838575" y="5399088"/>
          <p14:tracePt t="86510" x="3856038" y="5399088"/>
          <p14:tracePt t="86518" x="3883025" y="5399088"/>
          <p14:tracePt t="86526" x="3902075" y="5389563"/>
          <p14:tracePt t="86534" x="3911600" y="5389563"/>
          <p14:tracePt t="86542" x="3929063" y="5389563"/>
          <p14:tracePt t="87247" x="3929063" y="5380038"/>
          <p14:tracePt t="87255" x="3929063" y="5372100"/>
          <p14:tracePt t="87263" x="3919538" y="5353050"/>
          <p14:tracePt t="87271" x="3919538" y="5343525"/>
          <p14:tracePt t="87280" x="3919538" y="5326063"/>
          <p14:tracePt t="87287" x="3919538" y="5316538"/>
          <p14:tracePt t="87303" x="3902075" y="5289550"/>
          <p14:tracePt t="87311" x="3902075" y="5270500"/>
          <p14:tracePt t="87318" x="3902075" y="5262563"/>
          <p14:tracePt t="87326" x="3902075" y="5243513"/>
          <p14:tracePt t="87335" x="3902075" y="5226050"/>
          <p14:tracePt t="87342" x="3902075" y="5197475"/>
          <p14:tracePt t="87350" x="3902075" y="5170488"/>
          <p14:tracePt t="87366" x="3902075" y="5133975"/>
          <p14:tracePt t="87374" x="3902075" y="5106988"/>
          <p14:tracePt t="87382" x="3902075" y="5070475"/>
          <p14:tracePt t="87390" x="3902075" y="5024438"/>
          <p14:tracePt t="87398" x="3902075" y="4997450"/>
          <p14:tracePt t="87406" x="3911600" y="4970463"/>
          <p14:tracePt t="87414" x="3911600" y="4924425"/>
          <p14:tracePt t="87422" x="3911600" y="4887913"/>
          <p14:tracePt t="87431" x="3902075" y="4824413"/>
          <p14:tracePt t="87438" x="3875088" y="4768850"/>
          <p14:tracePt t="87446" x="3865563" y="4751388"/>
          <p14:tracePt t="87454" x="3846513" y="4705350"/>
          <p14:tracePt t="87463" x="3846513" y="4651375"/>
          <p14:tracePt t="87471" x="3838575" y="4614863"/>
          <p14:tracePt t="87479" x="3838575" y="4587875"/>
          <p14:tracePt t="87486" x="3838575" y="4532313"/>
          <p14:tracePt t="87494" x="3838575" y="4495800"/>
          <p14:tracePt t="87501" x="3838575" y="4441825"/>
          <p14:tracePt t="87509" x="3838575" y="4395788"/>
          <p14:tracePt t="87517" x="3838575" y="4340225"/>
          <p14:tracePt t="87525" x="3838575" y="4322763"/>
          <p14:tracePt t="87533" x="3838575" y="4295775"/>
          <p14:tracePt t="87541" x="3838575" y="4276725"/>
          <p14:tracePt t="87549" x="3838575" y="4259263"/>
          <p14:tracePt t="87557" x="3838575" y="4240213"/>
          <p14:tracePt t="87566" x="3838575" y="4232275"/>
          <p14:tracePt t="87574" x="3838575" y="4213225"/>
          <p14:tracePt t="87591" x="3838575" y="4203700"/>
          <p14:tracePt t="87600" x="3838575" y="4176713"/>
          <p14:tracePt t="87607" x="3838575" y="4149725"/>
          <p14:tracePt t="87615" x="3838575" y="4103688"/>
          <p14:tracePt t="87623" x="3838575" y="4067175"/>
          <p14:tracePt t="87631" x="3838575" y="4030663"/>
          <p14:tracePt t="87639" x="3838575" y="4003675"/>
          <p14:tracePt t="87647" x="3838575" y="3976688"/>
          <p14:tracePt t="87655" x="3838575" y="3957638"/>
          <p14:tracePt t="87664" x="3838575" y="3921125"/>
          <p14:tracePt t="87671" x="3838575" y="3875088"/>
          <p14:tracePt t="87681" x="3838575" y="3857625"/>
          <p14:tracePt t="87687" x="3838575" y="3830638"/>
          <p14:tracePt t="87697" x="3838575" y="3821113"/>
          <p14:tracePt t="87703" x="3838575" y="3811588"/>
          <p14:tracePt t="87711" x="3846513" y="3794125"/>
          <p14:tracePt t="87743" x="3846513" y="3784600"/>
          <p14:tracePt t="87759" x="3856038" y="3775075"/>
          <p14:tracePt t="87775" x="3856038" y="3767138"/>
          <p14:tracePt t="87783" x="3856038" y="3748088"/>
          <p14:tracePt t="87790" x="3865563" y="3730625"/>
          <p14:tracePt t="87798" x="3875088" y="3721100"/>
          <p14:tracePt t="87816" x="3883025" y="3711575"/>
          <p14:tracePt t="88255" x="3883025" y="3702050"/>
          <p14:tracePt t="88263" x="3883025" y="3684588"/>
          <p14:tracePt t="88271" x="3883025" y="3657600"/>
          <p14:tracePt t="88279" x="3892550" y="3592513"/>
          <p14:tracePt t="88287" x="3948113" y="3529013"/>
          <p14:tracePt t="88296" x="3956050" y="3519488"/>
          <p14:tracePt t="88303" x="3975100" y="3511550"/>
          <p14:tracePt t="88312" x="3992563" y="3511550"/>
          <p14:tracePt t="88319" x="4002088" y="3511550"/>
          <p14:tracePt t="88327" x="4021138" y="3511550"/>
          <p14:tracePt t="88335" x="4029075" y="3511550"/>
          <p14:tracePt t="88343" x="4048125" y="3511550"/>
          <p14:tracePt t="88351" x="4075113" y="3511550"/>
          <p14:tracePt t="88359" x="4094163" y="3529013"/>
          <p14:tracePt t="88367" x="4129088" y="3538538"/>
          <p14:tracePt t="88375" x="4165600" y="3556000"/>
          <p14:tracePt t="88382" x="4175125" y="3556000"/>
          <p14:tracePt t="88391" x="4230688" y="3575050"/>
          <p14:tracePt t="88399" x="4275138" y="3602038"/>
          <p14:tracePt t="88407" x="4303713" y="3602038"/>
          <p14:tracePt t="88415" x="4357688" y="3638550"/>
          <p14:tracePt t="88423" x="4394200" y="3657600"/>
          <p14:tracePt t="88430" x="4403725" y="3665538"/>
          <p14:tracePt t="88439" x="4440238" y="3684588"/>
          <p14:tracePt t="88446" x="4448175" y="3694113"/>
          <p14:tracePt t="88454" x="4457700" y="3694113"/>
          <p14:tracePt t="88463" x="4467225" y="3702050"/>
          <p14:tracePt t="88495" x="4476750" y="3702050"/>
          <p14:tracePt t="88503" x="4503738" y="3702050"/>
          <p14:tracePt t="88511" x="4549775" y="3702050"/>
          <p14:tracePt t="88519" x="4576763" y="3702050"/>
          <p14:tracePt t="88527" x="4594225" y="3684588"/>
          <p14:tracePt t="88534" x="4576763" y="3665538"/>
          <p14:tracePt t="107557" x="4586288" y="3675063"/>
          <p14:tracePt t="107566" x="4667250" y="3657600"/>
          <p14:tracePt t="107574" x="4722813" y="3657600"/>
          <p14:tracePt t="107582" x="4759325" y="3648075"/>
          <p14:tracePt t="107590" x="4786313" y="3648075"/>
          <p14:tracePt t="107598" x="4795838" y="3648075"/>
          <p14:tracePt t="107606" x="4803775" y="3648075"/>
          <p14:tracePt t="107614" x="4813300" y="3648075"/>
          <p14:tracePt t="107622" x="4822825" y="3648075"/>
          <p14:tracePt t="107630" x="4849813" y="3675063"/>
          <p14:tracePt t="107638" x="4895850" y="3711575"/>
          <p14:tracePt t="107646" x="4995863" y="3748088"/>
          <p14:tracePt t="107654" x="5078413" y="3794125"/>
          <p14:tracePt t="107663" x="5195888" y="3830638"/>
          <p14:tracePt t="107670" x="5305425" y="3894138"/>
          <p14:tracePt t="107679" x="5424488" y="3967163"/>
          <p14:tracePt t="107686" x="5514975" y="4049713"/>
          <p14:tracePt t="107694" x="5543550" y="4086225"/>
          <p14:tracePt t="107702" x="5570538" y="4176713"/>
          <p14:tracePt t="107711" x="5570538" y="4203700"/>
          <p14:tracePt t="107718" x="5570538" y="4259263"/>
          <p14:tracePt t="107727" x="5570538" y="4322763"/>
          <p14:tracePt t="107734" x="5551488" y="4395788"/>
          <p14:tracePt t="107743" x="5478463" y="4514850"/>
          <p14:tracePt t="107750" x="5397500" y="4614863"/>
          <p14:tracePt t="107758" x="5341938" y="4668838"/>
          <p14:tracePt t="107766" x="5260975" y="4751388"/>
          <p14:tracePt t="107774" x="5159375" y="4841875"/>
          <p14:tracePt t="107782" x="5059363" y="4878388"/>
          <p14:tracePt t="107790" x="4968875" y="4897438"/>
          <p14:tracePt t="107798" x="4905375" y="4933950"/>
          <p14:tracePt t="107806" x="4840288" y="4943475"/>
          <p14:tracePt t="107814" x="4767263" y="4960938"/>
          <p14:tracePt t="107822" x="4749800" y="4970463"/>
          <p14:tracePt t="107830" x="4703763" y="4970463"/>
          <p14:tracePt t="107838" x="4667250" y="4970463"/>
          <p14:tracePt t="107846" x="4649788" y="4970463"/>
          <p14:tracePt t="107854" x="4613275" y="4970463"/>
          <p14:tracePt t="107862" x="4603750" y="4970463"/>
          <p14:tracePt t="107870" x="4586288" y="4970463"/>
          <p14:tracePt t="107878" x="4567238" y="4970463"/>
          <p14:tracePt t="107897" x="4484688" y="4970463"/>
          <p14:tracePt t="107902" x="4430713" y="4970463"/>
          <p14:tracePt t="107911" x="4330700" y="4960938"/>
          <p14:tracePt t="107918" x="4257675" y="4924425"/>
          <p14:tracePt t="107927" x="4121150" y="4841875"/>
          <p14:tracePt t="107934" x="4021138" y="4778375"/>
          <p14:tracePt t="107943" x="3919538" y="4687888"/>
          <p14:tracePt t="107950" x="3802063" y="4587875"/>
          <p14:tracePt t="107958" x="3729038" y="4478338"/>
          <p14:tracePt t="107966" x="3673475" y="4395788"/>
          <p14:tracePt t="107973" x="3609975" y="4268788"/>
          <p14:tracePt t="107981" x="3600450" y="4159250"/>
          <p14:tracePt t="107989" x="3556000" y="4057650"/>
          <p14:tracePt t="107997" x="3536950" y="3948113"/>
          <p14:tracePt t="108005" x="3536950" y="3867150"/>
          <p14:tracePt t="108013" x="3536950" y="3775075"/>
          <p14:tracePt t="108022" x="3536950" y="3684588"/>
          <p14:tracePt t="108030" x="3536950" y="3592513"/>
          <p14:tracePt t="108038" x="3536950" y="3519488"/>
          <p14:tracePt t="108046" x="3573463" y="3419475"/>
          <p14:tracePt t="108054" x="3629025" y="3338513"/>
          <p14:tracePt t="108062" x="3702050" y="3236913"/>
          <p14:tracePt t="108069" x="3746500" y="3192463"/>
          <p14:tracePt t="108077" x="3810000" y="3090863"/>
          <p14:tracePt t="108085" x="3838575" y="3063875"/>
          <p14:tracePt t="108093" x="3902075" y="3009900"/>
          <p14:tracePt t="108101" x="3975100" y="2954338"/>
          <p14:tracePt t="108109" x="4038600" y="2900363"/>
          <p14:tracePt t="108118" x="4084638" y="2854325"/>
          <p14:tracePt t="108128" x="4148138" y="2817813"/>
          <p14:tracePt t="108134" x="4211638" y="2790825"/>
          <p14:tracePt t="108144" x="4267200" y="2781300"/>
          <p14:tracePt t="108150" x="4348163" y="2781300"/>
          <p14:tracePt t="108158" x="4403725" y="2754313"/>
          <p14:tracePt t="108166" x="4476750" y="2754313"/>
          <p14:tracePt t="108174" x="4576763" y="2754313"/>
          <p14:tracePt t="108182" x="4649788" y="2754313"/>
          <p14:tracePt t="108190" x="4713288" y="2771775"/>
          <p14:tracePt t="108198" x="4795838" y="2854325"/>
          <p14:tracePt t="108207" x="4849813" y="2936875"/>
          <p14:tracePt t="108214" x="4859338" y="3063875"/>
          <p14:tracePt t="108222" x="4922838" y="3236913"/>
          <p14:tracePt t="108230" x="4922838" y="3392488"/>
          <p14:tracePt t="108238" x="4949825" y="3584575"/>
          <p14:tracePt t="108246" x="4995863" y="3730625"/>
          <p14:tracePt t="108254" x="4995863" y="3857625"/>
          <p14:tracePt t="108262" x="4995863" y="3967163"/>
          <p14:tracePt t="108270" x="4995863" y="4040188"/>
          <p14:tracePt t="108278" x="4995863" y="4094163"/>
          <p14:tracePt t="108286" x="4995863" y="4113213"/>
          <p14:tracePt t="108294" x="4995863" y="4159250"/>
          <p14:tracePt t="108302" x="5005388" y="4186238"/>
          <p14:tracePt t="108310" x="5022850" y="4203700"/>
          <p14:tracePt t="108327" x="5049838" y="4249738"/>
          <p14:tracePt t="108343" x="5059363" y="4276725"/>
          <p14:tracePt t="108350" x="5059363" y="4303713"/>
          <p14:tracePt t="108358" x="5059363" y="4359275"/>
          <p14:tracePt t="108366" x="5022850" y="4432300"/>
          <p14:tracePt t="108374" x="4968875" y="4514850"/>
          <p14:tracePt t="108382" x="4913313" y="4559300"/>
          <p14:tracePt t="108390" x="4895850" y="4578350"/>
          <p14:tracePt t="108398" x="4868863" y="4614863"/>
          <p14:tracePt t="108406" x="4840288" y="4632325"/>
          <p14:tracePt t="108502" x="4832350" y="4624388"/>
          <p14:tracePt t="108582" x="4832350" y="4605338"/>
          <p14:tracePt t="108590" x="4832350" y="4559300"/>
          <p14:tracePt t="108598" x="4832350" y="4505325"/>
          <p14:tracePt t="108605" x="4832350" y="4449763"/>
          <p14:tracePt t="108613" x="4840288" y="4413250"/>
          <p14:tracePt t="108621" x="4849813" y="4376738"/>
          <p14:tracePt t="108630" x="4859338" y="4359275"/>
          <p14:tracePt t="108639" x="4859338" y="4349750"/>
          <p14:tracePt t="108679" x="4868863" y="4349750"/>
          <p14:tracePt t="108767" x="4905375" y="4322763"/>
          <p14:tracePt t="108775" x="4968875" y="4286250"/>
          <p14:tracePt t="108783" x="5041900" y="4259263"/>
          <p14:tracePt t="108790" x="5122863" y="4222750"/>
          <p14:tracePt t="108799" x="5224463" y="4195763"/>
          <p14:tracePt t="108807" x="5305425" y="4149725"/>
          <p14:tracePt t="108815" x="5378450" y="4140200"/>
          <p14:tracePt t="108823" x="5461000" y="4113213"/>
          <p14:tracePt t="108831" x="5514975" y="4094163"/>
          <p14:tracePt t="108839" x="5634038" y="4076700"/>
          <p14:tracePt t="108848" x="5780088" y="4076700"/>
          <p14:tracePt t="108855" x="5907088" y="4076700"/>
          <p14:tracePt t="108862" x="6053138" y="4076700"/>
          <p14:tracePt t="108871" x="6208713" y="4076700"/>
          <p14:tracePt t="108880" x="6372225" y="4076700"/>
          <p14:tracePt t="108887" x="6500813" y="4076700"/>
          <p14:tracePt t="108899" x="6681788" y="4076700"/>
          <p14:tracePt t="108902" x="6864350" y="4076700"/>
          <p14:tracePt t="108912" x="7046913" y="4076700"/>
          <p14:tracePt t="108918" x="7292975" y="4076700"/>
          <p14:tracePt t="108928" x="7521575" y="4076700"/>
          <p14:tracePt t="108934" x="7785100" y="4076700"/>
          <p14:tracePt t="108944" x="8113713" y="4076700"/>
          <p14:tracePt t="108950" x="8559800" y="4076700"/>
          <p14:tracePt t="108957" x="8778875" y="4021138"/>
          <p14:tracePt t="108965" x="9061450" y="3984625"/>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7.4|2.2|9.7|10.6|1.5|58.4|11.4|4.4"/>
</p:tagLst>
</file>

<file path=ppt/tags/tag10.xml><?xml version="1.0" encoding="utf-8"?>
<p:tagLst xmlns:a="http://schemas.openxmlformats.org/drawingml/2006/main" xmlns:r="http://schemas.openxmlformats.org/officeDocument/2006/relationships" xmlns:p="http://schemas.openxmlformats.org/presentationml/2006/main">
  <p:tag name="TIMING" val="|37.4|1.5|1.1|0.7"/>
</p:tagLst>
</file>

<file path=ppt/tags/tag11.xml><?xml version="1.0" encoding="utf-8"?>
<p:tagLst xmlns:a="http://schemas.openxmlformats.org/drawingml/2006/main" xmlns:r="http://schemas.openxmlformats.org/officeDocument/2006/relationships" xmlns:p="http://schemas.openxmlformats.org/presentationml/2006/main">
  <p:tag name="TIMING" val="|12.9|1.1|12.7"/>
</p:tagLst>
</file>

<file path=ppt/tags/tag12.xml><?xml version="1.0" encoding="utf-8"?>
<p:tagLst xmlns:a="http://schemas.openxmlformats.org/drawingml/2006/main" xmlns:r="http://schemas.openxmlformats.org/officeDocument/2006/relationships" xmlns:p="http://schemas.openxmlformats.org/presentationml/2006/main">
  <p:tag name="TIMING" val="|2|0.8|0.8|0.8|1.2|0.6|0.8|6.5"/>
</p:tagLst>
</file>

<file path=ppt/tags/tag13.xml><?xml version="1.0" encoding="utf-8"?>
<p:tagLst xmlns:a="http://schemas.openxmlformats.org/drawingml/2006/main" xmlns:r="http://schemas.openxmlformats.org/officeDocument/2006/relationships" xmlns:p="http://schemas.openxmlformats.org/presentationml/2006/main">
  <p:tag name="TIMING" val="|3.8|0.7|0.8|6.5|1|32.2"/>
</p:tagLst>
</file>

<file path=ppt/tags/tag14.xml><?xml version="1.0" encoding="utf-8"?>
<p:tagLst xmlns:a="http://schemas.openxmlformats.org/drawingml/2006/main" xmlns:r="http://schemas.openxmlformats.org/officeDocument/2006/relationships" xmlns:p="http://schemas.openxmlformats.org/presentationml/2006/main">
  <p:tag name="TIMING" val="|2.9|0.7|2.9|4.1|2.1|1|0.9|36.5|8.6"/>
</p:tagLst>
</file>

<file path=ppt/tags/tag15.xml><?xml version="1.0" encoding="utf-8"?>
<p:tagLst xmlns:a="http://schemas.openxmlformats.org/drawingml/2006/main" xmlns:r="http://schemas.openxmlformats.org/officeDocument/2006/relationships" xmlns:p="http://schemas.openxmlformats.org/presentationml/2006/main">
  <p:tag name="TIMING" val="|74.6|4.9|2.3|5.7|0.8|1.9|1.8|6.2"/>
</p:tagLst>
</file>

<file path=ppt/tags/tag16.xml><?xml version="1.0" encoding="utf-8"?>
<p:tagLst xmlns:a="http://schemas.openxmlformats.org/drawingml/2006/main" xmlns:r="http://schemas.openxmlformats.org/officeDocument/2006/relationships" xmlns:p="http://schemas.openxmlformats.org/presentationml/2006/main">
  <p:tag name="TIMING" val="|1.9|42.8|18.3"/>
</p:tagLst>
</file>

<file path=ppt/tags/tag17.xml><?xml version="1.0" encoding="utf-8"?>
<p:tagLst xmlns:a="http://schemas.openxmlformats.org/drawingml/2006/main" xmlns:r="http://schemas.openxmlformats.org/officeDocument/2006/relationships" xmlns:p="http://schemas.openxmlformats.org/presentationml/2006/main">
  <p:tag name="TIMING" val="|21.6|2.8|89.7"/>
</p:tagLst>
</file>

<file path=ppt/tags/tag18.xml><?xml version="1.0" encoding="utf-8"?>
<p:tagLst xmlns:a="http://schemas.openxmlformats.org/drawingml/2006/main" xmlns:r="http://schemas.openxmlformats.org/officeDocument/2006/relationships" xmlns:p="http://schemas.openxmlformats.org/presentationml/2006/main">
  <p:tag name="TIMING" val="|11.1|18|14.8|27.9|0.7|10.4"/>
</p:tagLst>
</file>

<file path=ppt/tags/tag2.xml><?xml version="1.0" encoding="utf-8"?>
<p:tagLst xmlns:a="http://schemas.openxmlformats.org/drawingml/2006/main" xmlns:r="http://schemas.openxmlformats.org/officeDocument/2006/relationships" xmlns:p="http://schemas.openxmlformats.org/presentationml/2006/main">
  <p:tag name="TIMING" val="|4.5|18.6|1.7|5.8"/>
</p:tagLst>
</file>

<file path=ppt/tags/tag3.xml><?xml version="1.0" encoding="utf-8"?>
<p:tagLst xmlns:a="http://schemas.openxmlformats.org/drawingml/2006/main" xmlns:r="http://schemas.openxmlformats.org/officeDocument/2006/relationships" xmlns:p="http://schemas.openxmlformats.org/presentationml/2006/main">
  <p:tag name="TIMING" val="|4.6|6.1|7.2|1.2|8.1|3.4"/>
</p:tagLst>
</file>

<file path=ppt/tags/tag4.xml><?xml version="1.0" encoding="utf-8"?>
<p:tagLst xmlns:a="http://schemas.openxmlformats.org/drawingml/2006/main" xmlns:r="http://schemas.openxmlformats.org/officeDocument/2006/relationships" xmlns:p="http://schemas.openxmlformats.org/presentationml/2006/main">
  <p:tag name="TIMING" val="|9.9"/>
</p:tagLst>
</file>

<file path=ppt/tags/tag5.xml><?xml version="1.0" encoding="utf-8"?>
<p:tagLst xmlns:a="http://schemas.openxmlformats.org/drawingml/2006/main" xmlns:r="http://schemas.openxmlformats.org/officeDocument/2006/relationships" xmlns:p="http://schemas.openxmlformats.org/presentationml/2006/main">
  <p:tag name="TIMING" val="|4.8|41"/>
</p:tagLst>
</file>

<file path=ppt/tags/tag6.xml><?xml version="1.0" encoding="utf-8"?>
<p:tagLst xmlns:a="http://schemas.openxmlformats.org/drawingml/2006/main" xmlns:r="http://schemas.openxmlformats.org/officeDocument/2006/relationships" xmlns:p="http://schemas.openxmlformats.org/presentationml/2006/main">
  <p:tag name="TIMING" val="|7.1|4.6|1.3"/>
</p:tagLst>
</file>

<file path=ppt/tags/tag7.xml><?xml version="1.0" encoding="utf-8"?>
<p:tagLst xmlns:a="http://schemas.openxmlformats.org/drawingml/2006/main" xmlns:r="http://schemas.openxmlformats.org/officeDocument/2006/relationships" xmlns:p="http://schemas.openxmlformats.org/presentationml/2006/main">
  <p:tag name="TIMING" val="|8.7"/>
</p:tagLst>
</file>

<file path=ppt/tags/tag8.xml><?xml version="1.0" encoding="utf-8"?>
<p:tagLst xmlns:a="http://schemas.openxmlformats.org/drawingml/2006/main" xmlns:r="http://schemas.openxmlformats.org/officeDocument/2006/relationships" xmlns:p="http://schemas.openxmlformats.org/presentationml/2006/main">
  <p:tag name="TIMING" val="|14.1"/>
</p:tagLst>
</file>

<file path=ppt/tags/tag9.xml><?xml version="1.0" encoding="utf-8"?>
<p:tagLst xmlns:a="http://schemas.openxmlformats.org/drawingml/2006/main" xmlns:r="http://schemas.openxmlformats.org/officeDocument/2006/relationships" xmlns:p="http://schemas.openxmlformats.org/presentationml/2006/main">
  <p:tag name="TIMING" val="|13.4|15.1|1.6|5.8|1|2.6|0.9|3.1|6.7|6.4|0.9|36.5"/>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1990</TotalTime>
  <Words>3033</Words>
  <Application>Microsoft Office PowerPoint</Application>
  <PresentationFormat>画面に合わせる (4:3)</PresentationFormat>
  <Paragraphs>773</Paragraphs>
  <Slides>50</Slides>
  <Notes>6</Notes>
  <HiddenSlides>0</HiddenSlides>
  <MMClips>50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50</vt:i4>
      </vt:variant>
    </vt:vector>
  </HeadingPairs>
  <TitlesOfParts>
    <vt:vector size="57" baseType="lpstr">
      <vt:lpstr>HGP創英角ｺﾞｼｯｸUB</vt:lpstr>
      <vt:lpstr>HGS創英角ｺﾞｼｯｸUB</vt:lpstr>
      <vt:lpstr>HG創英角ｺﾞｼｯｸUB</vt:lpstr>
      <vt:lpstr>Arial</vt:lpstr>
      <vt:lpstr>Times New Roman</vt:lpstr>
      <vt:lpstr>Verdana</vt:lpstr>
      <vt:lpstr>標準デザイン</vt:lpstr>
      <vt:lpstr>集中共有メモリ型並列計算機　 </vt:lpstr>
      <vt:lpstr>共有メモリ型計算機</vt:lpstr>
      <vt:lpstr>１．メモリの構造をどうするか？ 集中メモリ型と分散メモリ型</vt:lpstr>
      <vt:lpstr>PowerPoint プレゼンテーション</vt:lpstr>
      <vt:lpstr>実際はどうなっているか？</vt:lpstr>
      <vt:lpstr>単純にCPUを増やして共有キャッシュ</vt:lpstr>
      <vt:lpstr>Consistency Problem                       </vt:lpstr>
      <vt:lpstr>Snoop Cacheの装備     </vt:lpstr>
      <vt:lpstr>集中共有メモリをどう繋ぐか？</vt:lpstr>
      <vt:lpstr>共有バスの構造</vt:lpstr>
      <vt:lpstr>バス上のデータ転送</vt:lpstr>
      <vt:lpstr>アービタ（調停装置）</vt:lpstr>
      <vt:lpstr>PowerPoint プレゼンテーション</vt:lpstr>
      <vt:lpstr>バス上のデータ転送とアービトレーション</vt:lpstr>
      <vt:lpstr>バス上のデータ転送</vt:lpstr>
      <vt:lpstr>通常のデータ転送</vt:lpstr>
      <vt:lpstr>スプリットトランザクション</vt:lpstr>
      <vt:lpstr>クロスバスイッチ</vt:lpstr>
      <vt:lpstr>ノンブロッキング</vt:lpstr>
      <vt:lpstr>宛先が同じだとぶつかる Head Of Line (HOL) conflict</vt:lpstr>
      <vt:lpstr>入力バッファ方式</vt:lpstr>
      <vt:lpstr>出力バッファ方式</vt:lpstr>
      <vt:lpstr>クロスポイントバッファ方式</vt:lpstr>
      <vt:lpstr>キャッシュの一貫性問題</vt:lpstr>
      <vt:lpstr>キャッシュ一貫性問題の解決</vt:lpstr>
      <vt:lpstr>復習：Write　Through　（Hit）</vt:lpstr>
      <vt:lpstr>Write　Through　（Miss：Write Non-allocate）</vt:lpstr>
      <vt:lpstr>Write　Through　（Miss:Write Allocate）</vt:lpstr>
      <vt:lpstr>復習：Write Back　（Hit）</vt:lpstr>
      <vt:lpstr>復習：Write　Back　（Replace）</vt:lpstr>
      <vt:lpstr>Write Throughのスヌープキャッシュ</vt:lpstr>
      <vt:lpstr>ライトスルー時のスヌープによる無効化</vt:lpstr>
      <vt:lpstr>基本プロトコル</vt:lpstr>
      <vt:lpstr>P3が書き込み無効化</vt:lpstr>
      <vt:lpstr>P1が読み出しをした場合</vt:lpstr>
      <vt:lpstr>P1が書き込みをした場合</vt:lpstr>
      <vt:lpstr>PowerPoint プレゼンテーション</vt:lpstr>
      <vt:lpstr>スヌープキャッシュの構造</vt:lpstr>
      <vt:lpstr>Exclusive状態の導入 （MESIプロトコル）</vt:lpstr>
      <vt:lpstr>MESIプロトコル</vt:lpstr>
      <vt:lpstr>CEの効果</vt:lpstr>
      <vt:lpstr>Ownershipの概念</vt:lpstr>
      <vt:lpstr>MOSIプロトコル</vt:lpstr>
      <vt:lpstr>MOSIプロトコル（PUの書き込み）</vt:lpstr>
      <vt:lpstr>MOSIプロトコル</vt:lpstr>
      <vt:lpstr>MOSIプロトコル</vt:lpstr>
      <vt:lpstr>MOESIプロトコルクラス</vt:lpstr>
      <vt:lpstr>まとめ</vt:lpstr>
      <vt:lpstr>演習2</vt:lpstr>
      <vt:lpstr>次回の演習のために</vt:lpstr>
    </vt:vector>
  </TitlesOfParts>
  <Company>慶應義塾大学理工学部情報工学科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計算機構成： トップダウンの解説</dc:title>
  <dc:creator>hunga</dc:creator>
  <cp:lastModifiedBy>hunga</cp:lastModifiedBy>
  <cp:revision>116</cp:revision>
  <dcterms:created xsi:type="dcterms:W3CDTF">2003-01-11T21:22:28Z</dcterms:created>
  <dcterms:modified xsi:type="dcterms:W3CDTF">2020-04-27T12:15:01Z</dcterms:modified>
</cp:coreProperties>
</file>