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6"/>
  </p:notesMasterIdLst>
  <p:sldIdLst>
    <p:sldId id="607" r:id="rId2"/>
    <p:sldId id="736" r:id="rId3"/>
    <p:sldId id="796" r:id="rId4"/>
    <p:sldId id="684" r:id="rId5"/>
    <p:sldId id="685" r:id="rId6"/>
    <p:sldId id="686" r:id="rId7"/>
    <p:sldId id="687" r:id="rId8"/>
    <p:sldId id="688" r:id="rId9"/>
    <p:sldId id="689" r:id="rId10"/>
    <p:sldId id="690" r:id="rId11"/>
    <p:sldId id="691" r:id="rId12"/>
    <p:sldId id="319" r:id="rId13"/>
    <p:sldId id="292" r:id="rId14"/>
    <p:sldId id="294" r:id="rId15"/>
    <p:sldId id="295" r:id="rId16"/>
    <p:sldId id="296" r:id="rId17"/>
    <p:sldId id="747" r:id="rId18"/>
    <p:sldId id="746" r:id="rId19"/>
    <p:sldId id="797" r:id="rId20"/>
    <p:sldId id="343" r:id="rId21"/>
    <p:sldId id="344" r:id="rId22"/>
    <p:sldId id="289" r:id="rId23"/>
    <p:sldId id="799" r:id="rId24"/>
    <p:sldId id="798" r:id="rId25"/>
    <p:sldId id="259" r:id="rId26"/>
    <p:sldId id="800" r:id="rId27"/>
    <p:sldId id="321" r:id="rId28"/>
    <p:sldId id="263" r:id="rId29"/>
    <p:sldId id="265" r:id="rId30"/>
    <p:sldId id="801" r:id="rId31"/>
    <p:sldId id="802" r:id="rId32"/>
    <p:sldId id="287" r:id="rId33"/>
    <p:sldId id="803" r:id="rId34"/>
    <p:sldId id="324" r:id="rId35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000FF"/>
    <a:srgbClr val="FF0000"/>
    <a:srgbClr val="9999FF"/>
    <a:srgbClr val="66FFFF"/>
    <a:srgbClr val="FF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714B8BE-FF47-488A-A2C7-A5CAD93985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0651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66E0E2C-5DAB-4C5D-9EE0-93945FDF863C}" type="slidenum">
              <a:rPr lang="en-US" altLang="ja-JP" smtClean="0">
                <a:latin typeface="Times New Roman" panose="02020603050405020304" pitchFamily="18" charset="0"/>
              </a:rPr>
              <a:pPr/>
              <a:t>4</a:t>
            </a:fld>
            <a:endParaRPr lang="en-US" altLang="ja-JP">
              <a:latin typeface="Times New Roman" panose="02020603050405020304" pitchFamily="18" charset="0"/>
            </a:endParaRPr>
          </a:p>
        </p:txBody>
      </p:sp>
      <p:sp>
        <p:nvSpPr>
          <p:cNvPr id="317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28" tIns="44614" rIns="89228" bIns="44614"/>
          <a:lstStyle>
            <a:lvl1pPr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685800" indent="-263525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055688" indent="-211138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476375" indent="-209550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898650" indent="-211138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3558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130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2702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7274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0" lang="en-US" altLang="ja-JP" sz="12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31748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28" tIns="44614" rIns="89228" bIns="44614"/>
          <a:lstStyle>
            <a:lvl1pPr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685800" indent="-263525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055688" indent="-211138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476375" indent="-209550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898650" indent="-211138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3558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130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2702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7274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/>
            <a:fld id="{EDFCA2D8-3AEE-4D56-9B49-1F78BA5A3F99}" type="datetime3">
              <a:rPr kumimoji="0" lang="ja-JP" altLang="en-US" sz="1200">
                <a:latin typeface="Times New Roman" panose="02020603050405020304" pitchFamily="18" charset="0"/>
              </a:rPr>
              <a:pPr algn="r" eaLnBrk="1" hangingPunct="1"/>
              <a:t>令和2年4月22日</a:t>
            </a:fld>
            <a:endParaRPr kumimoji="0" lang="en-US" altLang="ja-JP" sz="1200">
              <a:latin typeface="Times New Roman" panose="02020603050405020304" pitchFamily="18" charset="0"/>
            </a:endParaRPr>
          </a:p>
        </p:txBody>
      </p:sp>
      <p:sp>
        <p:nvSpPr>
          <p:cNvPr id="31749" name="Rectangle 6"/>
          <p:cNvSpPr txBox="1">
            <a:spLocks noGrp="1"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28" tIns="44614" rIns="89228" bIns="44614" anchor="b"/>
          <a:lstStyle>
            <a:lvl1pPr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685800" indent="-263525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055688" indent="-211138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476375" indent="-209550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898650" indent="-211138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3558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130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2702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7274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0" lang="en-US" altLang="ja-JP" sz="12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317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28" tIns="44614" rIns="89228" bIns="44614" anchor="b"/>
          <a:lstStyle>
            <a:lvl1pPr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685800" indent="-263525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055688" indent="-211138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476375" indent="-209550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898650" indent="-211138" defTabSz="8921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3558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130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2702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727450" indent="-211138" defTabSz="892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/>
            <a:fld id="{CB4D033D-9EB7-40BB-8840-355D322A9464}" type="slidenum">
              <a:rPr kumimoji="0" lang="en-US" altLang="ja-JP" sz="1200">
                <a:latin typeface="Times New Roman" panose="02020603050405020304" pitchFamily="18" charset="0"/>
              </a:rPr>
              <a:pPr algn="r" eaLnBrk="1" hangingPunct="1"/>
              <a:t>4</a:t>
            </a:fld>
            <a:endParaRPr kumimoji="0" lang="en-US" altLang="ja-JP" sz="1200">
              <a:latin typeface="Times New Roman" panose="02020603050405020304" pitchFamily="18" charset="0"/>
            </a:endParaRPr>
          </a:p>
        </p:txBody>
      </p:sp>
      <p:sp>
        <p:nvSpPr>
          <p:cNvPr id="317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317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89228" tIns="44614" rIns="89228" bIns="44614"/>
          <a:lstStyle/>
          <a:p>
            <a:pPr eaLnBrk="1" hangingPunct="1"/>
            <a:endParaRPr lang="en-AU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434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06A2E-1E75-438C-9DE4-F4B38B39FAE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700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1F911-5173-4CE0-955B-EC3A5243A4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669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9A1A9-3EF7-4EDB-8F60-FA418431DD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7297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SmartArt プレースホルダー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C065C-90BC-475F-ADB2-EF2581CA46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535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7D9FF-4463-414B-B32A-942A2B460F2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011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1C763-F8EB-4145-8CEB-FB4B2BDE0A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960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4DC98-FE17-48C1-9BE4-00468654CB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170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7A351-D8C8-40AE-BFA5-2D81A03281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293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1FD38-BF7E-45C9-94AA-812B497397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18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6B600-B041-4333-9602-DC86BCCD06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256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1B97-BAA6-4E82-AFC2-A6B7855BB48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262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E603C-2609-4F76-B56F-16483B137F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490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640A-83A3-439A-86F7-F9CC1DA03E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137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35CF3B3-0F9B-4494-8C04-D44C2A8226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hyperlink" Target="https://www.top500.org/lists/2019/11/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6900" y="1295400"/>
            <a:ext cx="7359650" cy="1125538"/>
          </a:xfrm>
        </p:spPr>
        <p:txBody>
          <a:bodyPr anchor="ctr"/>
          <a:lstStyle/>
          <a:p>
            <a:pPr eaLnBrk="1" hangingPunct="1"/>
            <a:r>
              <a:rPr lang="ja-JP" altLang="en-US" sz="4400" dirty="0"/>
              <a:t>分散共有メモリ型計算機　</a:t>
            </a:r>
            <a:br>
              <a:rPr lang="ja-JP" altLang="en-US" sz="4400" dirty="0"/>
            </a:br>
            <a:endParaRPr lang="ja-JP" altLang="en-US" sz="44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ja-JP" altLang="en-US" sz="3200"/>
              <a:t>慶應義塾大学理工学部</a:t>
            </a:r>
          </a:p>
          <a:p>
            <a:pPr eaLnBrk="1" hangingPunct="1"/>
            <a:r>
              <a:rPr lang="ja-JP" altLang="en-US" sz="3200"/>
              <a:t>天野英晴</a:t>
            </a:r>
          </a:p>
          <a:p>
            <a:pPr eaLnBrk="1" hangingPunct="1"/>
            <a:r>
              <a:rPr lang="en-US" altLang="ja-JP" sz="3200"/>
              <a:t>hunga@am</a:t>
            </a:r>
            <a:r>
              <a:rPr lang="ja-JP" altLang="en-US" sz="3200"/>
              <a:t>．</a:t>
            </a:r>
            <a:r>
              <a:rPr lang="en-US" altLang="ja-JP" sz="3200"/>
              <a:t>ics</a:t>
            </a:r>
            <a:r>
              <a:rPr lang="ja-JP" altLang="en-US" sz="3200"/>
              <a:t>．</a:t>
            </a:r>
            <a:r>
              <a:rPr lang="en-US" altLang="ja-JP" sz="3200"/>
              <a:t>keio</a:t>
            </a:r>
            <a:r>
              <a:rPr lang="ja-JP" altLang="en-US" sz="3200"/>
              <a:t>．</a:t>
            </a:r>
            <a:r>
              <a:rPr lang="en-US" altLang="ja-JP" sz="3200"/>
              <a:t>ac</a:t>
            </a:r>
            <a:r>
              <a:rPr lang="ja-JP" altLang="en-US" sz="3200"/>
              <a:t>．</a:t>
            </a:r>
            <a:r>
              <a:rPr lang="en-US" altLang="ja-JP" sz="3200"/>
              <a:t>jp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1A29896-F2E8-4A8E-87DD-F48779394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75"/>
    </mc:Choice>
    <mc:Fallback>
      <p:transition spd="slow" advTm="5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311" x="592138" y="2416175"/>
          <p14:tracePt t="52317" x="930275" y="2517775"/>
          <p14:tracePt t="52325" x="1203325" y="2617788"/>
          <p14:tracePt t="52333" x="1468438" y="2690813"/>
          <p14:tracePt t="52342" x="1649413" y="2708275"/>
          <p14:tracePt t="52349" x="1814513" y="2708275"/>
          <p14:tracePt t="52358" x="1951038" y="2708275"/>
          <p14:tracePt t="52365" x="2060575" y="2708275"/>
          <p14:tracePt t="52373" x="2143125" y="2708275"/>
          <p14:tracePt t="52381" x="2197100" y="2690813"/>
          <p14:tracePt t="52390" x="2214563" y="2681288"/>
          <p14:tracePt t="52397" x="2224088" y="2681288"/>
          <p14:tracePt t="52493" x="2243138" y="2662238"/>
          <p14:tracePt t="52501" x="2279650" y="2635250"/>
          <p14:tracePt t="52509" x="2316163" y="2571750"/>
          <p14:tracePt t="52518" x="2333625" y="2535238"/>
          <p14:tracePt t="52526" x="2343150" y="2517775"/>
          <p14:tracePt t="52533" x="2352675" y="2489200"/>
          <p14:tracePt t="52542" x="2360613" y="2462213"/>
          <p14:tracePt t="52549" x="2389188" y="2425700"/>
          <p14:tracePt t="52559" x="2397125" y="2408238"/>
          <p14:tracePt t="52565" x="2406650" y="2389188"/>
          <p14:tracePt t="52574" x="2416175" y="2371725"/>
          <p14:tracePt t="52582" x="2433638" y="2343150"/>
          <p14:tracePt t="52589" x="2433638" y="2335213"/>
          <p14:tracePt t="52597" x="2433638" y="2316163"/>
          <p14:tracePt t="52606" x="2443163" y="2298700"/>
          <p14:tracePt t="52614" x="2443163" y="2279650"/>
          <p14:tracePt t="52622" x="2443163" y="2270125"/>
          <p14:tracePt t="52630" x="2443163" y="2243138"/>
          <p14:tracePt t="52646" x="2443163" y="2233613"/>
          <p14:tracePt t="52655" x="2443163" y="2216150"/>
          <p14:tracePt t="52662" x="2452688" y="2197100"/>
          <p14:tracePt t="52677" x="2452688" y="2189163"/>
          <p14:tracePt t="52686" x="2452688" y="2170113"/>
          <p14:tracePt t="52841" x="2433638" y="2160588"/>
          <p14:tracePt t="52847" x="2425700" y="2160588"/>
          <p14:tracePt t="52855" x="2389188" y="2160588"/>
          <p14:tracePt t="52863" x="2379663" y="2160588"/>
          <p14:tracePt t="52872" x="2352675" y="2160588"/>
          <p14:tracePt t="52879" x="2333625" y="2160588"/>
          <p14:tracePt t="52889" x="2279650" y="2160588"/>
          <p14:tracePt t="52894" x="2243138" y="2152650"/>
          <p14:tracePt t="52903" x="2179638" y="2143125"/>
          <p14:tracePt t="52910" x="2133600" y="2125663"/>
          <p14:tracePt t="52918" x="2097088" y="2106613"/>
          <p14:tracePt t="52925" x="2060575" y="2089150"/>
          <p14:tracePt t="52934" x="2033588" y="2079625"/>
          <p14:tracePt t="52942" x="2024063" y="2079625"/>
          <p14:tracePt t="52950" x="1997075" y="2060575"/>
          <p14:tracePt t="52959" x="1987550" y="2060575"/>
          <p14:tracePt t="52966" x="1978025" y="2052638"/>
          <p14:tracePt t="52973" x="1968500" y="2052638"/>
          <p14:tracePt t="52981" x="1968500" y="2043113"/>
          <p14:tracePt t="53257" x="1951038" y="2043113"/>
          <p14:tracePt t="53263" x="1905000" y="2043113"/>
          <p14:tracePt t="53274" x="1851025" y="2043113"/>
          <p14:tracePt t="53278" x="1824038" y="2043113"/>
          <p14:tracePt t="53289" x="1787525" y="2043113"/>
          <p14:tracePt t="53293" x="1741488" y="2043113"/>
          <p14:tracePt t="53302" x="1722438" y="2043113"/>
          <p14:tracePt t="53309" x="1685925" y="2043113"/>
          <p14:tracePt t="53318" x="1641475" y="2043113"/>
          <p14:tracePt t="53325" x="1604963" y="2043113"/>
          <p14:tracePt t="53333" x="1576388" y="2043113"/>
          <p14:tracePt t="53343" x="1541463" y="2043113"/>
          <p14:tracePt t="53358" x="1522413" y="2033588"/>
          <p14:tracePt t="53365" x="1512888" y="2033588"/>
          <p14:tracePt t="53741" x="1504950" y="2016125"/>
          <p14:tracePt t="53749" x="1512888" y="1987550"/>
          <p14:tracePt t="53758" x="1541463" y="1970088"/>
          <p14:tracePt t="53765" x="1631950" y="1970088"/>
          <p14:tracePt t="53774" x="1722438" y="1970088"/>
          <p14:tracePt t="53781" x="1814513" y="1970088"/>
          <p14:tracePt t="53789" x="1941513" y="1970088"/>
          <p14:tracePt t="53797" x="2051050" y="1970088"/>
          <p14:tracePt t="53805" x="2179638" y="1970088"/>
          <p14:tracePt t="53813" x="2343150" y="1970088"/>
          <p14:tracePt t="53821" x="2525713" y="1970088"/>
          <p14:tracePt t="53830" x="2689225" y="1970088"/>
          <p14:tracePt t="53837" x="2835275" y="1997075"/>
          <p14:tracePt t="53846" x="3017838" y="2033588"/>
          <p14:tracePt t="53853" x="3144838" y="2043113"/>
          <p14:tracePt t="53862" x="3309938" y="2060575"/>
          <p14:tracePt t="53869" x="3436938" y="2079625"/>
          <p14:tracePt t="53877" x="3592513" y="2106613"/>
          <p14:tracePt t="53886" x="3702050" y="2106613"/>
          <p14:tracePt t="53893" x="3775075" y="2116138"/>
          <p14:tracePt t="53903" x="3838575" y="2133600"/>
          <p14:tracePt t="53909" x="3911600" y="2133600"/>
          <p14:tracePt t="53918" x="3965575" y="2133600"/>
          <p14:tracePt t="53925" x="4021138" y="2133600"/>
          <p14:tracePt t="53933" x="4075113" y="2133600"/>
          <p14:tracePt t="53942" x="4148138" y="2133600"/>
          <p14:tracePt t="53949" x="4230688" y="2133600"/>
          <p14:tracePt t="53958" x="4284663" y="2133600"/>
          <p14:tracePt t="53965" x="4357688" y="2133600"/>
          <p14:tracePt t="53973" x="4413250" y="2133600"/>
          <p14:tracePt t="53981" x="4467225" y="2133600"/>
          <p14:tracePt t="53993" x="4494213" y="2133600"/>
          <p14:tracePt t="53998" x="4530725" y="2133600"/>
          <p14:tracePt t="54006" x="4557713" y="2133600"/>
          <p14:tracePt t="54014" x="4567238" y="2133600"/>
          <p14:tracePt t="54077" x="4576763" y="2133600"/>
          <p14:tracePt t="54109" x="4622800" y="2133600"/>
          <p14:tracePt t="54118" x="4695825" y="2143125"/>
          <p14:tracePt t="54125" x="4795838" y="2170113"/>
          <p14:tracePt t="54134" x="4886325" y="2170113"/>
          <p14:tracePt t="54142" x="4959350" y="2179638"/>
          <p14:tracePt t="54150" x="5086350" y="2197100"/>
          <p14:tracePt t="54159" x="5224463" y="2206625"/>
          <p14:tracePt t="54166" x="5351463" y="2243138"/>
          <p14:tracePt t="54173" x="5441950" y="2243138"/>
          <p14:tracePt t="54183" x="5514975" y="2243138"/>
          <p14:tracePt t="54192" x="5607050" y="2243138"/>
          <p14:tracePt t="54199" x="5634038" y="2243138"/>
          <p14:tracePt t="54207" x="5670550" y="2243138"/>
          <p14:tracePt t="54215" x="5680075" y="2243138"/>
          <p14:tracePt t="54231" x="5697538" y="2243138"/>
          <p14:tracePt t="54322" x="5716588" y="2243138"/>
          <p14:tracePt t="54327" x="5770563" y="2243138"/>
          <p14:tracePt t="54336" x="5826125" y="2243138"/>
          <p14:tracePt t="54349" x="5880100" y="2243138"/>
          <p14:tracePt t="54352" x="5926138" y="2243138"/>
          <p14:tracePt t="54360" x="5980113" y="2243138"/>
          <p14:tracePt t="54366" x="6035675" y="2243138"/>
          <p14:tracePt t="54373" x="6089650" y="2243138"/>
          <p14:tracePt t="54381" x="6162675" y="2243138"/>
          <p14:tracePt t="54389" x="6245225" y="2243138"/>
          <p14:tracePt t="54397" x="6335713" y="2243138"/>
          <p14:tracePt t="54405" x="6408738" y="2243138"/>
          <p14:tracePt t="54413" x="6464300" y="2243138"/>
          <p14:tracePt t="54421" x="6500813" y="2243138"/>
          <p14:tracePt t="54430" x="6537325" y="2243138"/>
          <p14:tracePt t="54437" x="6591300" y="2243138"/>
          <p14:tracePt t="54445" x="6627813" y="2243138"/>
          <p14:tracePt t="54454" x="6673850" y="2243138"/>
          <p14:tracePt t="54462" x="6710363" y="2243138"/>
          <p14:tracePt t="54469" x="6727825" y="2243138"/>
          <p14:tracePt t="54477" x="6737350" y="2243138"/>
          <p14:tracePt t="54488" x="6754813" y="2243138"/>
          <p14:tracePt t="54494" x="6764338" y="2243138"/>
          <p14:tracePt t="54887" x="6773863" y="2243138"/>
          <p14:tracePt t="54894" x="6810375" y="2243138"/>
          <p14:tracePt t="54901" x="6846888" y="2243138"/>
          <p14:tracePt t="54910" x="6864350" y="2225675"/>
          <p14:tracePt t="54917" x="6900863" y="2216150"/>
          <p14:tracePt t="54926" x="6910388" y="2216150"/>
          <p14:tracePt t="54933" x="6946900" y="2216150"/>
          <p14:tracePt t="54942" x="6964363" y="2197100"/>
          <p14:tracePt t="54949" x="6973888" y="2189163"/>
          <p14:tracePt t="54965" x="6983413" y="2189163"/>
          <p14:tracePt t="57077" x="7019925" y="2189163"/>
          <p14:tracePt t="57085" x="7102475" y="2170113"/>
          <p14:tracePt t="57093" x="7165975" y="2143125"/>
          <p14:tracePt t="57101" x="7329488" y="2125663"/>
          <p14:tracePt t="57109" x="7475538" y="2125663"/>
          <p14:tracePt t="57117" x="7639050" y="2116138"/>
          <p14:tracePt t="57125" x="7821613" y="2116138"/>
          <p14:tracePt t="57134" x="7986713" y="2116138"/>
          <p14:tracePt t="57142" x="8169275" y="2133600"/>
          <p14:tracePt t="57150" x="8313738" y="2160588"/>
          <p14:tracePt t="57159" x="8496300" y="2206625"/>
          <p14:tracePt t="57165" x="8624888" y="2225675"/>
          <p14:tracePt t="57174" x="8761413" y="2279650"/>
          <p14:tracePt t="57181" x="8897938" y="2325688"/>
          <p14:tracePt t="57189" x="8970963" y="2352675"/>
          <p14:tracePt t="57197" x="9053513" y="2379663"/>
          <p14:tracePt t="57205" x="9107488" y="23891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30163" y="349250"/>
            <a:ext cx="8778876" cy="1143000"/>
          </a:xfrm>
        </p:spPr>
        <p:txBody>
          <a:bodyPr/>
          <a:lstStyle/>
          <a:p>
            <a:pPr eaLnBrk="1" hangingPunct="1"/>
            <a:r>
              <a:rPr lang="ja-JP" altLang="en-US"/>
              <a:t>キャッシュの制御（</a:t>
            </a:r>
            <a:r>
              <a:rPr lang="en-US" altLang="ja-JP"/>
              <a:t>Node 2</a:t>
            </a:r>
            <a:r>
              <a:rPr lang="ja-JP" altLang="en-US"/>
              <a:t>読み出し） 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524000" y="4648200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１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876800" y="4470400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</a:t>
            </a:r>
            <a:r>
              <a:rPr lang="en-US" altLang="ja-JP" sz="1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5562600" y="2286000"/>
            <a:ext cx="95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３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05000" y="2184400"/>
            <a:ext cx="81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０</a:t>
            </a:r>
          </a:p>
        </p:txBody>
      </p:sp>
      <p:grpSp>
        <p:nvGrpSpPr>
          <p:cNvPr id="37895" name="Group 7"/>
          <p:cNvGrpSpPr>
            <a:grpSpLocks/>
          </p:cNvGrpSpPr>
          <p:nvPr/>
        </p:nvGrpSpPr>
        <p:grpSpPr bwMode="auto">
          <a:xfrm>
            <a:off x="2590800" y="1676400"/>
            <a:ext cx="457200" cy="1524000"/>
            <a:chOff x="1632" y="1056"/>
            <a:chExt cx="288" cy="960"/>
          </a:xfrm>
        </p:grpSpPr>
        <p:sp>
          <p:nvSpPr>
            <p:cNvPr id="37940" name="Oval 8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41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42" name="Line 10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943" name="Rectangle 11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44" name="Line 12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7896" name="Group 13"/>
          <p:cNvGrpSpPr>
            <a:grpSpLocks/>
          </p:cNvGrpSpPr>
          <p:nvPr/>
        </p:nvGrpSpPr>
        <p:grpSpPr bwMode="auto">
          <a:xfrm>
            <a:off x="2362200" y="3962400"/>
            <a:ext cx="457200" cy="1524000"/>
            <a:chOff x="1632" y="1056"/>
            <a:chExt cx="288" cy="960"/>
          </a:xfrm>
        </p:grpSpPr>
        <p:sp>
          <p:nvSpPr>
            <p:cNvPr id="37935" name="Oval 14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36" name="Rectangle 15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37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938" name="Rectangle 17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39" name="Line 18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7897" name="Group 19"/>
          <p:cNvGrpSpPr>
            <a:grpSpLocks/>
          </p:cNvGrpSpPr>
          <p:nvPr/>
        </p:nvGrpSpPr>
        <p:grpSpPr bwMode="auto">
          <a:xfrm>
            <a:off x="4572000" y="3886200"/>
            <a:ext cx="457200" cy="1524000"/>
            <a:chOff x="1632" y="1056"/>
            <a:chExt cx="288" cy="960"/>
          </a:xfrm>
        </p:grpSpPr>
        <p:sp>
          <p:nvSpPr>
            <p:cNvPr id="37930" name="Oval 20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31" name="Rectangle 21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32" name="Line 22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933" name="Rectangle 23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34" name="Line 24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7898" name="Group 25"/>
          <p:cNvGrpSpPr>
            <a:grpSpLocks/>
          </p:cNvGrpSpPr>
          <p:nvPr/>
        </p:nvGrpSpPr>
        <p:grpSpPr bwMode="auto">
          <a:xfrm>
            <a:off x="5181600" y="1752600"/>
            <a:ext cx="457200" cy="1524000"/>
            <a:chOff x="1632" y="1056"/>
            <a:chExt cx="288" cy="960"/>
          </a:xfrm>
        </p:grpSpPr>
        <p:sp>
          <p:nvSpPr>
            <p:cNvPr id="37925" name="Oval 26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26" name="Rectangle 27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27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928" name="Rectangle 29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7929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7899" name="Rectangle 31"/>
          <p:cNvSpPr>
            <a:spLocks noChangeArrowheads="1"/>
          </p:cNvSpPr>
          <p:nvPr/>
        </p:nvSpPr>
        <p:spPr bwMode="auto">
          <a:xfrm>
            <a:off x="3200400" y="2819400"/>
            <a:ext cx="990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200">
              <a:latin typeface="Times New Roman" panose="02020603050405020304" pitchFamily="18" charset="0"/>
            </a:endParaRPr>
          </a:p>
        </p:txBody>
      </p:sp>
      <p:sp>
        <p:nvSpPr>
          <p:cNvPr id="37900" name="Line 32"/>
          <p:cNvSpPr>
            <a:spLocks noChangeShapeType="1"/>
          </p:cNvSpPr>
          <p:nvPr/>
        </p:nvSpPr>
        <p:spPr bwMode="auto">
          <a:xfrm>
            <a:off x="36576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901" name="Line 33"/>
          <p:cNvSpPr>
            <a:spLocks noChangeShapeType="1"/>
          </p:cNvSpPr>
          <p:nvPr/>
        </p:nvSpPr>
        <p:spPr bwMode="auto">
          <a:xfrm>
            <a:off x="38862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902" name="Line 34"/>
          <p:cNvSpPr>
            <a:spLocks noChangeShapeType="1"/>
          </p:cNvSpPr>
          <p:nvPr/>
        </p:nvSpPr>
        <p:spPr bwMode="auto">
          <a:xfrm>
            <a:off x="34290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903" name="Rectangle 35"/>
          <p:cNvSpPr>
            <a:spLocks noChangeArrowheads="1"/>
          </p:cNvSpPr>
          <p:nvPr/>
        </p:nvSpPr>
        <p:spPr bwMode="auto">
          <a:xfrm>
            <a:off x="4191000" y="2819400"/>
            <a:ext cx="228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 Black" panose="020B0A040201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49188" name="Text Box 36"/>
          <p:cNvSpPr txBox="1">
            <a:spLocks noChangeArrowheads="1"/>
          </p:cNvSpPr>
          <p:nvPr/>
        </p:nvSpPr>
        <p:spPr bwMode="auto">
          <a:xfrm>
            <a:off x="3132138" y="2781300"/>
            <a:ext cx="29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Times New Roman" panose="02020603050405020304" pitchFamily="18" charset="0"/>
              </a:rPr>
              <a:t>D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  <p:sp>
        <p:nvSpPr>
          <p:cNvPr id="37905" name="Text Box 37"/>
          <p:cNvSpPr txBox="1">
            <a:spLocks noChangeArrowheads="1"/>
          </p:cNvSpPr>
          <p:nvPr/>
        </p:nvSpPr>
        <p:spPr bwMode="auto">
          <a:xfrm>
            <a:off x="5715000" y="26670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Ｄ</a:t>
            </a:r>
            <a:endParaRPr lang="ja-JP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49190" name="Group 38"/>
          <p:cNvGrpSpPr>
            <a:grpSpLocks/>
          </p:cNvGrpSpPr>
          <p:nvPr/>
        </p:nvGrpSpPr>
        <p:grpSpPr bwMode="auto">
          <a:xfrm>
            <a:off x="3048000" y="3429000"/>
            <a:ext cx="1524000" cy="685800"/>
            <a:chOff x="1920" y="2160"/>
            <a:chExt cx="960" cy="432"/>
          </a:xfrm>
        </p:grpSpPr>
        <p:sp>
          <p:nvSpPr>
            <p:cNvPr id="37923" name="Line 39"/>
            <p:cNvSpPr>
              <a:spLocks noChangeShapeType="1"/>
            </p:cNvSpPr>
            <p:nvPr/>
          </p:nvSpPr>
          <p:spPr bwMode="auto">
            <a:xfrm flipH="1" flipV="1">
              <a:off x="1920" y="2160"/>
              <a:ext cx="96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924" name="Text Box 40"/>
            <p:cNvSpPr txBox="1">
              <a:spLocks noChangeArrowheads="1"/>
            </p:cNvSpPr>
            <p:nvPr/>
          </p:nvSpPr>
          <p:spPr bwMode="auto">
            <a:xfrm>
              <a:off x="2294" y="2174"/>
              <a:ext cx="3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 b="1">
                  <a:latin typeface="Times New Roman" panose="02020603050405020304" pitchFamily="18" charset="0"/>
                </a:rPr>
                <a:t>ｒｅｑ</a:t>
              </a:r>
              <a:endParaRPr lang="ja-JP" altLang="en-US" sz="12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9193" name="Group 41"/>
          <p:cNvGrpSpPr>
            <a:grpSpLocks/>
          </p:cNvGrpSpPr>
          <p:nvPr/>
        </p:nvGrpSpPr>
        <p:grpSpPr bwMode="auto">
          <a:xfrm>
            <a:off x="3124200" y="2363788"/>
            <a:ext cx="2178050" cy="366712"/>
            <a:chOff x="1968" y="1489"/>
            <a:chExt cx="1372" cy="231"/>
          </a:xfrm>
        </p:grpSpPr>
        <p:sp>
          <p:nvSpPr>
            <p:cNvPr id="37921" name="Line 42"/>
            <p:cNvSpPr>
              <a:spLocks noChangeShapeType="1"/>
            </p:cNvSpPr>
            <p:nvPr/>
          </p:nvSpPr>
          <p:spPr bwMode="auto">
            <a:xfrm>
              <a:off x="1968" y="1680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922" name="Text Box 43"/>
            <p:cNvSpPr txBox="1">
              <a:spLocks noChangeArrowheads="1"/>
            </p:cNvSpPr>
            <p:nvPr/>
          </p:nvSpPr>
          <p:spPr bwMode="auto">
            <a:xfrm>
              <a:off x="2112" y="1489"/>
              <a:ext cx="1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Write</a:t>
              </a:r>
              <a:r>
                <a:rPr lang="ja-JP" altLang="en-US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　</a:t>
              </a:r>
              <a:r>
                <a:rPr lang="en-US" altLang="ja-JP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Back</a:t>
              </a:r>
              <a:r>
                <a:rPr lang="ja-JP" altLang="en-US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　</a:t>
              </a:r>
              <a:r>
                <a:rPr lang="en-US" altLang="ja-JP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Req</a:t>
              </a:r>
              <a:endParaRPr lang="en-US" altLang="ja-JP" sz="12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9196" name="Group 44"/>
          <p:cNvGrpSpPr>
            <a:grpSpLocks/>
          </p:cNvGrpSpPr>
          <p:nvPr/>
        </p:nvGrpSpPr>
        <p:grpSpPr bwMode="auto">
          <a:xfrm>
            <a:off x="3276600" y="3276600"/>
            <a:ext cx="1819275" cy="647700"/>
            <a:chOff x="2112" y="1992"/>
            <a:chExt cx="1146" cy="408"/>
          </a:xfrm>
        </p:grpSpPr>
        <p:sp>
          <p:nvSpPr>
            <p:cNvPr id="37919" name="Line 45"/>
            <p:cNvSpPr>
              <a:spLocks noChangeShapeType="1"/>
            </p:cNvSpPr>
            <p:nvPr/>
          </p:nvSpPr>
          <p:spPr bwMode="auto">
            <a:xfrm>
              <a:off x="2112" y="2064"/>
              <a:ext cx="76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920" name="Text Box 46"/>
            <p:cNvSpPr txBox="1">
              <a:spLocks noChangeArrowheads="1"/>
            </p:cNvSpPr>
            <p:nvPr/>
          </p:nvSpPr>
          <p:spPr bwMode="auto">
            <a:xfrm>
              <a:off x="2438" y="1992"/>
              <a:ext cx="8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latin typeface="Times New Roman" panose="02020603050405020304" pitchFamily="18" charset="0"/>
                </a:rPr>
                <a:t>Cache</a:t>
              </a:r>
              <a:r>
                <a:rPr lang="ja-JP" altLang="en-US" sz="1800" b="1">
                  <a:latin typeface="Times New Roman" panose="02020603050405020304" pitchFamily="18" charset="0"/>
                </a:rPr>
                <a:t>　</a:t>
              </a:r>
              <a:r>
                <a:rPr lang="en-US" altLang="ja-JP" sz="1800" b="1">
                  <a:latin typeface="Times New Roman" panose="02020603050405020304" pitchFamily="18" charset="0"/>
                </a:rPr>
                <a:t>line</a:t>
              </a:r>
            </a:p>
          </p:txBody>
        </p:sp>
      </p:grpSp>
      <p:grpSp>
        <p:nvGrpSpPr>
          <p:cNvPr id="49199" name="Group 47"/>
          <p:cNvGrpSpPr>
            <a:grpSpLocks/>
          </p:cNvGrpSpPr>
          <p:nvPr/>
        </p:nvGrpSpPr>
        <p:grpSpPr bwMode="auto">
          <a:xfrm>
            <a:off x="3200400" y="1790700"/>
            <a:ext cx="3514725" cy="1243013"/>
            <a:chOff x="2016" y="1128"/>
            <a:chExt cx="2214" cy="783"/>
          </a:xfrm>
        </p:grpSpPr>
        <p:grpSp>
          <p:nvGrpSpPr>
            <p:cNvPr id="37915" name="Group 48"/>
            <p:cNvGrpSpPr>
              <a:grpSpLocks/>
            </p:cNvGrpSpPr>
            <p:nvPr/>
          </p:nvGrpSpPr>
          <p:grpSpPr bwMode="auto">
            <a:xfrm>
              <a:off x="2016" y="1128"/>
              <a:ext cx="1152" cy="264"/>
              <a:chOff x="2016" y="1128"/>
              <a:chExt cx="1152" cy="264"/>
            </a:xfrm>
          </p:grpSpPr>
          <p:sp>
            <p:nvSpPr>
              <p:cNvPr id="37917" name="Line 49"/>
              <p:cNvSpPr>
                <a:spLocks noChangeShapeType="1"/>
              </p:cNvSpPr>
              <p:nvPr/>
            </p:nvSpPr>
            <p:spPr bwMode="auto">
              <a:xfrm flipH="1">
                <a:off x="2016" y="1392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918" name="Text Box 50"/>
              <p:cNvSpPr txBox="1">
                <a:spLocks noChangeArrowheads="1"/>
              </p:cNvSpPr>
              <p:nvPr/>
            </p:nvSpPr>
            <p:spPr bwMode="auto">
              <a:xfrm>
                <a:off x="2246" y="1128"/>
                <a:ext cx="8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 b="1">
                    <a:latin typeface="Times New Roman" panose="02020603050405020304" pitchFamily="18" charset="0"/>
                  </a:rPr>
                  <a:t>Write</a:t>
                </a:r>
                <a:r>
                  <a:rPr lang="ja-JP" altLang="en-US" sz="1800" b="1">
                    <a:latin typeface="Times New Roman" panose="02020603050405020304" pitchFamily="18" charset="0"/>
                  </a:rPr>
                  <a:t>　</a:t>
                </a:r>
                <a:r>
                  <a:rPr lang="en-US" altLang="ja-JP" sz="1800" b="1">
                    <a:latin typeface="Times New Roman" panose="02020603050405020304" pitchFamily="18" charset="0"/>
                  </a:rPr>
                  <a:t>Back</a:t>
                </a:r>
                <a:endParaRPr lang="en-US" altLang="ja-JP" sz="1200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7916" name="Text Box 51"/>
            <p:cNvSpPr txBox="1">
              <a:spLocks noChangeArrowheads="1"/>
            </p:cNvSpPr>
            <p:nvPr/>
          </p:nvSpPr>
          <p:spPr bwMode="auto">
            <a:xfrm>
              <a:off x="3792" y="1680"/>
              <a:ext cx="43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latin typeface="Times New Roman" panose="02020603050405020304" pitchFamily="18" charset="0"/>
                </a:rPr>
                <a:t>→</a:t>
              </a:r>
              <a:r>
                <a:rPr lang="ja-JP" altLang="en-US" sz="1800" b="1">
                  <a:latin typeface="Times New Roman" panose="02020603050405020304" pitchFamily="18" charset="0"/>
                </a:rPr>
                <a:t>　</a:t>
              </a:r>
              <a:r>
                <a:rPr lang="en-US" altLang="ja-JP" sz="1800" b="1">
                  <a:latin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49206" name="Text Box 54"/>
          <p:cNvSpPr txBox="1">
            <a:spLocks noChangeArrowheads="1"/>
          </p:cNvSpPr>
          <p:nvPr/>
        </p:nvSpPr>
        <p:spPr bwMode="auto">
          <a:xfrm>
            <a:off x="5622925" y="4229100"/>
            <a:ext cx="790575" cy="376238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latin typeface="Times New Roman" panose="02020603050405020304" pitchFamily="18" charset="0"/>
              </a:rPr>
              <a:t>Reads</a:t>
            </a:r>
          </a:p>
        </p:txBody>
      </p:sp>
      <p:sp>
        <p:nvSpPr>
          <p:cNvPr id="49207" name="Text Box 55"/>
          <p:cNvSpPr txBox="1">
            <a:spLocks noChangeArrowheads="1"/>
          </p:cNvSpPr>
          <p:nvPr/>
        </p:nvSpPr>
        <p:spPr bwMode="auto">
          <a:xfrm>
            <a:off x="3851275" y="2781300"/>
            <a:ext cx="33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１</a:t>
            </a:r>
          </a:p>
        </p:txBody>
      </p:sp>
      <p:sp>
        <p:nvSpPr>
          <p:cNvPr id="37912" name="Text Box 56"/>
          <p:cNvSpPr txBox="1">
            <a:spLocks noChangeArrowheads="1"/>
          </p:cNvSpPr>
          <p:nvPr/>
        </p:nvSpPr>
        <p:spPr bwMode="auto">
          <a:xfrm>
            <a:off x="4140200" y="2781300"/>
            <a:ext cx="33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１</a:t>
            </a:r>
          </a:p>
        </p:txBody>
      </p:sp>
      <p:sp>
        <p:nvSpPr>
          <p:cNvPr id="49209" name="Text Box 57"/>
          <p:cNvSpPr txBox="1">
            <a:spLocks noChangeArrowheads="1"/>
          </p:cNvSpPr>
          <p:nvPr/>
        </p:nvSpPr>
        <p:spPr bwMode="auto">
          <a:xfrm>
            <a:off x="3132138" y="27813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/>
              <a:t>S</a:t>
            </a:r>
          </a:p>
        </p:txBody>
      </p:sp>
      <p:sp>
        <p:nvSpPr>
          <p:cNvPr id="49210" name="Text Box 58"/>
          <p:cNvSpPr txBox="1">
            <a:spLocks noChangeArrowheads="1"/>
          </p:cNvSpPr>
          <p:nvPr/>
        </p:nvSpPr>
        <p:spPr bwMode="auto">
          <a:xfrm>
            <a:off x="5200650" y="468153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 Black" panose="020B0A04020102020204" pitchFamily="34" charset="0"/>
              </a:rPr>
              <a:t>S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80DAB34-81DA-4330-89C9-1F5FB593B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10"/>
    </mc:Choice>
    <mc:Fallback>
      <p:transition spd="slow" advTm="8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188" grpId="0"/>
      <p:bldP spid="49206" grpId="0" animBg="1"/>
      <p:bldP spid="49207" grpId="0"/>
      <p:bldP spid="49209" grpId="0"/>
      <p:bldP spid="49210" grpId="0"/>
    </p:bldLst>
  </p:timing>
  <p:extLst>
    <p:ext uri="{3A86A75C-4F4B-4683-9AE1-C65F6400EC91}">
      <p14:laserTraceLst xmlns:p14="http://schemas.microsoft.com/office/powerpoint/2010/main">
        <p14:tracePtLst>
          <p14:tracePt t="2257" x="8569325" y="3648075"/>
          <p14:tracePt t="2265" x="8305800" y="3648075"/>
          <p14:tracePt t="2273" x="8077200" y="3648075"/>
          <p14:tracePt t="2281" x="7894638" y="3648075"/>
          <p14:tracePt t="2289" x="7748588" y="3648075"/>
          <p14:tracePt t="2297" x="7621588" y="3648075"/>
          <p14:tracePt t="2304" x="7494588" y="3648075"/>
          <p14:tracePt t="2313" x="7402513" y="3629025"/>
          <p14:tracePt t="2321" x="7312025" y="3621088"/>
          <p14:tracePt t="2329" x="7229475" y="3592513"/>
          <p14:tracePt t="2338" x="7129463" y="3548063"/>
          <p14:tracePt t="2346" x="7092950" y="3538538"/>
          <p14:tracePt t="2353" x="7029450" y="3502025"/>
          <p14:tracePt t="2361" x="6946900" y="3492500"/>
          <p14:tracePt t="2369" x="6892925" y="3475038"/>
          <p14:tracePt t="2378" x="6810375" y="3438525"/>
          <p14:tracePt t="2385" x="6764338" y="3438525"/>
          <p14:tracePt t="2393" x="6737350" y="3429000"/>
          <p14:tracePt t="2401" x="6727825" y="3419475"/>
          <p14:tracePt t="2409" x="6718300" y="3419475"/>
          <p14:tracePt t="2425" x="6710363" y="3411538"/>
          <p14:tracePt t="2441" x="6700838" y="3392488"/>
          <p14:tracePt t="2465" x="6700838" y="3375025"/>
          <p14:tracePt t="2473" x="6700838" y="3346450"/>
          <p14:tracePt t="2481" x="6700838" y="3302000"/>
          <p14:tracePt t="2489" x="6700838" y="3273425"/>
          <p14:tracePt t="2497" x="6700838" y="3246438"/>
          <p14:tracePt t="2505" x="6700838" y="3209925"/>
          <p14:tracePt t="2513" x="6700838" y="3192463"/>
          <p14:tracePt t="2521" x="6700838" y="3146425"/>
          <p14:tracePt t="2529" x="6700838" y="3119438"/>
          <p14:tracePt t="2538" x="6664325" y="3073400"/>
          <p14:tracePt t="2545" x="6610350" y="3017838"/>
          <p14:tracePt t="2553" x="6581775" y="3000375"/>
          <p14:tracePt t="2562" x="6554788" y="2982913"/>
          <p14:tracePt t="2569" x="6518275" y="2973388"/>
          <p14:tracePt t="2658" x="6500813" y="2973388"/>
          <p14:tracePt t="2674" x="6454775" y="2973388"/>
          <p14:tracePt t="2681" x="6372225" y="3000375"/>
          <p14:tracePt t="2689" x="6299200" y="3054350"/>
          <p14:tracePt t="2697" x="6199188" y="3127375"/>
          <p14:tracePt t="2704" x="6116638" y="3182938"/>
          <p14:tracePt t="2713" x="6026150" y="3219450"/>
          <p14:tracePt t="2721" x="5926138" y="3265488"/>
          <p14:tracePt t="2729" x="5816600" y="3292475"/>
          <p14:tracePt t="2740" x="5734050" y="3319463"/>
          <p14:tracePt t="2745" x="5653088" y="3328988"/>
          <p14:tracePt t="2753" x="5561013" y="3328988"/>
          <p14:tracePt t="2761" x="5487988" y="3328988"/>
          <p14:tracePt t="2769" x="5451475" y="3328988"/>
          <p14:tracePt t="2777" x="5441950" y="3328988"/>
          <p14:tracePt t="2785" x="5414963" y="3319463"/>
          <p14:tracePt t="2793" x="5378450" y="3273425"/>
          <p14:tracePt t="2802" x="5368925" y="3219450"/>
          <p14:tracePt t="2809" x="5360988" y="3136900"/>
          <p14:tracePt t="2817" x="5334000" y="3063875"/>
          <p14:tracePt t="2825" x="5334000" y="2973388"/>
          <p14:tracePt t="2833" x="5334000" y="2900363"/>
          <p14:tracePt t="2841" x="5334000" y="2800350"/>
          <p14:tracePt t="2849" x="5334000" y="2727325"/>
          <p14:tracePt t="2857" x="5334000" y="2654300"/>
          <p14:tracePt t="2865" x="5334000" y="2598738"/>
          <p14:tracePt t="2873" x="5334000" y="2571750"/>
          <p14:tracePt t="2889" x="5334000" y="2489200"/>
          <p14:tracePt t="2897" x="5334000" y="2471738"/>
          <p14:tracePt t="2905" x="5334000" y="2444750"/>
          <p14:tracePt t="2913" x="5334000" y="2398713"/>
          <p14:tracePt t="2921" x="5334000" y="2379663"/>
          <p14:tracePt t="2929" x="5334000" y="2352675"/>
          <p14:tracePt t="2938" x="5334000" y="2335213"/>
          <p14:tracePt t="2945" x="5334000" y="2306638"/>
          <p14:tracePt t="2953" x="5341938" y="2279650"/>
          <p14:tracePt t="2961" x="5351463" y="2262188"/>
          <p14:tracePt t="2968" x="5360988" y="2233613"/>
          <p14:tracePt t="2977" x="5368925" y="2233613"/>
          <p14:tracePt t="2985" x="5378450" y="2233613"/>
          <p14:tracePt t="3043" x="5397500" y="2233613"/>
          <p14:tracePt t="3050" x="5414963" y="2233613"/>
          <p14:tracePt t="3057" x="5478463" y="2262188"/>
          <p14:tracePt t="3065" x="5561013" y="2325688"/>
          <p14:tracePt t="3073" x="5661025" y="2398713"/>
          <p14:tracePt t="3082" x="5761038" y="2489200"/>
          <p14:tracePt t="3090" x="5826125" y="2554288"/>
          <p14:tracePt t="3097" x="5916613" y="2635250"/>
          <p14:tracePt t="3106" x="5953125" y="2717800"/>
          <p14:tracePt t="3113" x="5999163" y="2800350"/>
          <p14:tracePt t="3121" x="6016625" y="2863850"/>
          <p14:tracePt t="3129" x="6043613" y="2954338"/>
          <p14:tracePt t="3138" x="6043613" y="3046413"/>
          <p14:tracePt t="3145" x="6043613" y="3109913"/>
          <p14:tracePt t="3153" x="6043613" y="3163888"/>
          <p14:tracePt t="3161" x="6043613" y="3182938"/>
          <p14:tracePt t="3177" x="6043613" y="3192463"/>
          <p14:tracePt t="3185" x="6026150" y="3219450"/>
          <p14:tracePt t="3194" x="6016625" y="3219450"/>
          <p14:tracePt t="3201" x="6007100" y="3219450"/>
          <p14:tracePt t="3210" x="5989638" y="3228975"/>
          <p14:tracePt t="3218" x="5953125" y="3228975"/>
          <p14:tracePt t="3227" x="5935663" y="3236913"/>
          <p14:tracePt t="3234" x="5916613" y="3236913"/>
          <p14:tracePt t="3243" x="5899150" y="3236913"/>
          <p14:tracePt t="3250" x="5889625" y="3236913"/>
          <p14:tracePt t="3257" x="5853113" y="3236913"/>
          <p14:tracePt t="3265" x="5834063" y="3236913"/>
          <p14:tracePt t="3273" x="5780088" y="3219450"/>
          <p14:tracePt t="3281" x="5753100" y="3182938"/>
          <p14:tracePt t="3290" x="5697538" y="3136900"/>
          <p14:tracePt t="3297" x="5653088" y="3082925"/>
          <p14:tracePt t="3305" x="5616575" y="3054350"/>
          <p14:tracePt t="3313" x="5597525" y="3017838"/>
          <p14:tracePt t="3321" x="5570538" y="2963863"/>
          <p14:tracePt t="3329" x="5561013" y="2946400"/>
          <p14:tracePt t="3340" x="5551488" y="2927350"/>
          <p14:tracePt t="3346" x="5551488" y="2917825"/>
          <p14:tracePt t="3356" x="5551488" y="2890838"/>
          <p14:tracePt t="3364" x="5551488" y="2836863"/>
          <p14:tracePt t="3370" x="5551488" y="2781300"/>
          <p14:tracePt t="3377" x="5551488" y="2708275"/>
          <p14:tracePt t="3385" x="5570538" y="2644775"/>
          <p14:tracePt t="3393" x="5597525" y="2571750"/>
          <p14:tracePt t="3401" x="5634038" y="2489200"/>
          <p14:tracePt t="3409" x="5688013" y="2416175"/>
          <p14:tracePt t="3417" x="5743575" y="2371725"/>
          <p14:tracePt t="3426" x="5770563" y="2343150"/>
          <p14:tracePt t="3433" x="5816600" y="2289175"/>
          <p14:tracePt t="3441" x="5853113" y="2262188"/>
          <p14:tracePt t="3449" x="5862638" y="2252663"/>
          <p14:tracePt t="3457" x="5880100" y="2233613"/>
          <p14:tracePt t="3505" x="5889625" y="2233613"/>
          <p14:tracePt t="3514" x="5926138" y="2289175"/>
          <p14:tracePt t="3520" x="5980113" y="2371725"/>
          <p14:tracePt t="3530" x="6072188" y="2452688"/>
          <p14:tracePt t="3538" x="6135688" y="2554288"/>
          <p14:tracePt t="3545" x="6208713" y="2654300"/>
          <p14:tracePt t="3553" x="6281738" y="2771775"/>
          <p14:tracePt t="3561" x="6326188" y="2873375"/>
          <p14:tracePt t="3569" x="6354763" y="2946400"/>
          <p14:tracePt t="3577" x="6362700" y="3027363"/>
          <p14:tracePt t="3585" x="6362700" y="3063875"/>
          <p14:tracePt t="3593" x="6362700" y="3109913"/>
          <p14:tracePt t="3601" x="6362700" y="3136900"/>
          <p14:tracePt t="3609" x="6354763" y="3155950"/>
          <p14:tracePt t="3617" x="6345238" y="3163888"/>
          <p14:tracePt t="3625" x="6335713" y="3173413"/>
          <p14:tracePt t="3633" x="6308725" y="3192463"/>
          <p14:tracePt t="3641" x="6281738" y="3200400"/>
          <p14:tracePt t="3649" x="6254750" y="3209925"/>
          <p14:tracePt t="3657" x="6208713" y="3209925"/>
          <p14:tracePt t="3665" x="6153150" y="3228975"/>
          <p14:tracePt t="3673" x="6099175" y="3228975"/>
          <p14:tracePt t="3681" x="6053138" y="3236913"/>
          <p14:tracePt t="3689" x="5999163" y="3236913"/>
          <p14:tracePt t="3697" x="5972175" y="3236913"/>
          <p14:tracePt t="3705" x="5916613" y="3236913"/>
          <p14:tracePt t="3713" x="5862638" y="3236913"/>
          <p14:tracePt t="3721" x="5797550" y="3236913"/>
          <p14:tracePt t="3729" x="5770563" y="3219450"/>
          <p14:tracePt t="3739" x="5697538" y="3192463"/>
          <p14:tracePt t="3745" x="5643563" y="3146425"/>
          <p14:tracePt t="3753" x="5607050" y="3082925"/>
          <p14:tracePt t="3761" x="5551488" y="3017838"/>
          <p14:tracePt t="3769" x="5487988" y="2946400"/>
          <p14:tracePt t="3777" x="5434013" y="2881313"/>
          <p14:tracePt t="3785" x="5387975" y="2817813"/>
          <p14:tracePt t="3793" x="5360988" y="2771775"/>
          <p14:tracePt t="3801" x="5305425" y="2708275"/>
          <p14:tracePt t="3809" x="5297488" y="2671763"/>
          <p14:tracePt t="3817" x="5278438" y="2617788"/>
          <p14:tracePt t="3825" x="5251450" y="2589213"/>
          <p14:tracePt t="3833" x="5241925" y="2544763"/>
          <p14:tracePt t="3841" x="5241925" y="2517775"/>
          <p14:tracePt t="3849" x="5241925" y="2462213"/>
          <p14:tracePt t="3857" x="5232400" y="2416175"/>
          <p14:tracePt t="3865" x="5232400" y="2389188"/>
          <p14:tracePt t="3873" x="5232400" y="2352675"/>
          <p14:tracePt t="3881" x="5232400" y="2298700"/>
          <p14:tracePt t="3890" x="5232400" y="2252663"/>
          <p14:tracePt t="3897" x="5232400" y="2233613"/>
          <p14:tracePt t="3905" x="5232400" y="2206625"/>
          <p14:tracePt t="3913" x="5232400" y="2189163"/>
          <p14:tracePt t="3921" x="5232400" y="2160588"/>
          <p14:tracePt t="3929" x="5251450" y="2143125"/>
          <p14:tracePt t="3942" x="5260975" y="2133600"/>
          <p14:tracePt t="3945" x="5287963" y="2106613"/>
          <p14:tracePt t="3953" x="5297488" y="2106613"/>
          <p14:tracePt t="3961" x="5314950" y="2097088"/>
          <p14:tracePt t="3969" x="5334000" y="2089150"/>
          <p14:tracePt t="3977" x="5387975" y="2089150"/>
          <p14:tracePt t="3985" x="5441950" y="2089150"/>
          <p14:tracePt t="3993" x="5514975" y="2089150"/>
          <p14:tracePt t="4001" x="5624513" y="2089150"/>
          <p14:tracePt t="4009" x="5753100" y="2089150"/>
          <p14:tracePt t="4017" x="5862638" y="2089150"/>
          <p14:tracePt t="4025" x="5989638" y="2089150"/>
          <p14:tracePt t="4033" x="6108700" y="2089150"/>
          <p14:tracePt t="4041" x="6235700" y="2133600"/>
          <p14:tracePt t="4049" x="6318250" y="2160588"/>
          <p14:tracePt t="4057" x="6381750" y="2197100"/>
          <p14:tracePt t="4065" x="6427788" y="2233613"/>
          <p14:tracePt t="4073" x="6445250" y="2270125"/>
          <p14:tracePt t="4081" x="6508750" y="2343150"/>
          <p14:tracePt t="4090" x="6508750" y="2416175"/>
          <p14:tracePt t="4098" x="6537325" y="2481263"/>
          <p14:tracePt t="4106" x="6537325" y="2535238"/>
          <p14:tracePt t="4113" x="6537325" y="2589213"/>
          <p14:tracePt t="4121" x="6537325" y="2662238"/>
          <p14:tracePt t="4130" x="6537325" y="2681288"/>
          <p14:tracePt t="4138" x="6537325" y="2735263"/>
          <p14:tracePt t="4145" x="6518275" y="2771775"/>
          <p14:tracePt t="4153" x="6508750" y="2827338"/>
          <p14:tracePt t="4161" x="6508750" y="2836863"/>
          <p14:tracePt t="4169" x="6491288" y="2854325"/>
          <p14:tracePt t="4177" x="6481763" y="2873375"/>
          <p14:tracePt t="4225" x="6481763" y="2881313"/>
          <p14:tracePt t="4241" x="6472238" y="2909888"/>
          <p14:tracePt t="4249" x="6464300" y="2917825"/>
          <p14:tracePt t="4257" x="6464300" y="2927350"/>
          <p14:tracePt t="4265" x="6435725" y="2946400"/>
          <p14:tracePt t="4273" x="6391275" y="2982913"/>
          <p14:tracePt t="4281" x="6354763" y="2990850"/>
          <p14:tracePt t="4289" x="6308725" y="3017838"/>
          <p14:tracePt t="4297" x="6254750" y="3046413"/>
          <p14:tracePt t="4306" x="6153150" y="3090863"/>
          <p14:tracePt t="4313" x="6108700" y="3100388"/>
          <p14:tracePt t="4322" x="6080125" y="3119438"/>
          <p14:tracePt t="4329" x="6053138" y="3136900"/>
          <p14:tracePt t="4340" x="6043613" y="3136900"/>
          <p14:tracePt t="4346" x="6035675" y="3136900"/>
          <p14:tracePt t="4425" x="6026150" y="3136900"/>
          <p14:tracePt t="4433" x="5989638" y="3136900"/>
          <p14:tracePt t="4441" x="5889625" y="3136900"/>
          <p14:tracePt t="4449" x="5761038" y="3136900"/>
          <p14:tracePt t="4457" x="5616575" y="3100388"/>
          <p14:tracePt t="4465" x="5487988" y="3090863"/>
          <p14:tracePt t="4473" x="5368925" y="3073400"/>
          <p14:tracePt t="4481" x="5260975" y="3063875"/>
          <p14:tracePt t="4490" x="5151438" y="3036888"/>
          <p14:tracePt t="4497" x="5041900" y="3036888"/>
          <p14:tracePt t="4505" x="4995863" y="3036888"/>
          <p14:tracePt t="4513" x="4968875" y="3027363"/>
          <p14:tracePt t="4521" x="4949825" y="3027363"/>
          <p14:tracePt t="4529" x="4941888" y="3017838"/>
          <p14:tracePt t="4569" x="4941888" y="3009900"/>
          <p14:tracePt t="4577" x="4941888" y="2963863"/>
          <p14:tracePt t="4585" x="4941888" y="2900363"/>
          <p14:tracePt t="4593" x="4932363" y="2844800"/>
          <p14:tracePt t="4601" x="4932363" y="2790825"/>
          <p14:tracePt t="4609" x="4922838" y="2727325"/>
          <p14:tracePt t="4617" x="4922838" y="2690813"/>
          <p14:tracePt t="4625" x="4905375" y="2644775"/>
          <p14:tracePt t="4633" x="4905375" y="2608263"/>
          <p14:tracePt t="4641" x="4905375" y="2562225"/>
          <p14:tracePt t="4649" x="4905375" y="2525713"/>
          <p14:tracePt t="4657" x="4905375" y="2508250"/>
          <p14:tracePt t="4665" x="4905375" y="2462213"/>
          <p14:tracePt t="4674" x="4905375" y="2425700"/>
          <p14:tracePt t="4683" x="4932363" y="2389188"/>
          <p14:tracePt t="4691" x="4959350" y="2371725"/>
          <p14:tracePt t="4699" x="5005388" y="2335213"/>
          <p14:tracePt t="4708" x="5049838" y="2306638"/>
          <p14:tracePt t="4713" x="5114925" y="2289175"/>
          <p14:tracePt t="4721" x="5178425" y="2252663"/>
          <p14:tracePt t="4729" x="5260975" y="2225675"/>
          <p14:tracePt t="4738" x="5297488" y="2225675"/>
          <p14:tracePt t="4745" x="5351463" y="2216150"/>
          <p14:tracePt t="4755" x="5397500" y="2216150"/>
          <p14:tracePt t="4761" x="5434013" y="2216150"/>
          <p14:tracePt t="4769" x="5487988" y="2216150"/>
          <p14:tracePt t="4777" x="5514975" y="2216150"/>
          <p14:tracePt t="4785" x="5561013" y="2216150"/>
          <p14:tracePt t="4793" x="5588000" y="2216150"/>
          <p14:tracePt t="4801" x="5616575" y="2216150"/>
          <p14:tracePt t="4809" x="5661025" y="2252663"/>
          <p14:tracePt t="4816" x="5688013" y="2252663"/>
          <p14:tracePt t="4825" x="5716588" y="2270125"/>
          <p14:tracePt t="4841" x="5761038" y="2306638"/>
          <p14:tracePt t="4857" x="5770563" y="2316163"/>
          <p14:tracePt t="4865" x="5780088" y="2335213"/>
          <p14:tracePt t="4881" x="5797550" y="2352675"/>
          <p14:tracePt t="4905" x="5807075" y="2362200"/>
          <p14:tracePt t="5154" x="5807075" y="2389188"/>
          <p14:tracePt t="5161" x="5797550" y="2435225"/>
          <p14:tracePt t="5169" x="5789613" y="2489200"/>
          <p14:tracePt t="5177" x="5770563" y="2571750"/>
          <p14:tracePt t="5185" x="5753100" y="2625725"/>
          <p14:tracePt t="5193" x="5724525" y="2708275"/>
          <p14:tracePt t="5201" x="5707063" y="2817813"/>
          <p14:tracePt t="5210" x="5680075" y="2917825"/>
          <p14:tracePt t="5217" x="5670550" y="3009900"/>
          <p14:tracePt t="5225" x="5653088" y="3100388"/>
          <p14:tracePt t="5233" x="5653088" y="3182938"/>
          <p14:tracePt t="5241" x="5653088" y="3236913"/>
          <p14:tracePt t="5249" x="5653088" y="3328988"/>
          <p14:tracePt t="5257" x="5653088" y="3382963"/>
          <p14:tracePt t="5265" x="5653088" y="3438525"/>
          <p14:tracePt t="5273" x="5653088" y="3492500"/>
          <p14:tracePt t="5281" x="5653088" y="3575050"/>
          <p14:tracePt t="5289" x="5643563" y="3648075"/>
          <p14:tracePt t="5297" x="5616575" y="3730625"/>
          <p14:tracePt t="5305" x="5597525" y="3821113"/>
          <p14:tracePt t="5313" x="5588000" y="3894138"/>
          <p14:tracePt t="5321" x="5588000" y="3948113"/>
          <p14:tracePt t="5329" x="5580063" y="4013200"/>
          <p14:tracePt t="5338" x="5551488" y="4057650"/>
          <p14:tracePt t="5345" x="5543550" y="4086225"/>
          <p14:tracePt t="5353" x="5543550" y="4113213"/>
          <p14:tracePt t="5361" x="5543550" y="4122738"/>
          <p14:tracePt t="5371" x="5534025" y="4149725"/>
          <p14:tracePt t="5377" x="5534025" y="4159250"/>
          <p14:tracePt t="5385" x="5524500" y="4167188"/>
          <p14:tracePt t="5393" x="5524500" y="4176713"/>
          <p14:tracePt t="5401" x="5507038" y="4195763"/>
          <p14:tracePt t="5409" x="5487988" y="4232275"/>
          <p14:tracePt t="5417" x="5451475" y="4286250"/>
          <p14:tracePt t="5425" x="5387975" y="4332288"/>
          <p14:tracePt t="5433" x="5305425" y="4386263"/>
          <p14:tracePt t="5441" x="5224463" y="4459288"/>
          <p14:tracePt t="5449" x="5159375" y="4495800"/>
          <p14:tracePt t="5457" x="5095875" y="4551363"/>
          <p14:tracePt t="5465" x="4978400" y="4624388"/>
          <p14:tracePt t="5473" x="4895850" y="4678363"/>
          <p14:tracePt t="5481" x="4813300" y="4732338"/>
          <p14:tracePt t="5490" x="4713288" y="4760913"/>
          <p14:tracePt t="5497" x="4613275" y="4805363"/>
          <p14:tracePt t="5504" x="4540250" y="4833938"/>
          <p14:tracePt t="5513" x="4403725" y="4887913"/>
          <p14:tracePt t="5521" x="4330700" y="4906963"/>
          <p14:tracePt t="5529" x="4230688" y="4943475"/>
          <p14:tracePt t="5538" x="4138613" y="4960938"/>
          <p14:tracePt t="5545" x="4021138" y="4987925"/>
          <p14:tracePt t="5556" x="3919538" y="5024438"/>
          <p14:tracePt t="5561" x="3865563" y="5043488"/>
          <p14:tracePt t="5569" x="3792538" y="5053013"/>
          <p14:tracePt t="5577" x="3709988" y="5089525"/>
          <p14:tracePt t="5586" x="3665538" y="5106988"/>
          <p14:tracePt t="5593" x="3609975" y="5116513"/>
          <p14:tracePt t="5601" x="3546475" y="5143500"/>
          <p14:tracePt t="5609" x="3500438" y="5153025"/>
          <p14:tracePt t="5617" x="3446463" y="5153025"/>
          <p14:tracePt t="5625" x="3382963" y="5160963"/>
          <p14:tracePt t="5633" x="3346450" y="5160963"/>
          <p14:tracePt t="5641" x="3300413" y="5170488"/>
          <p14:tracePt t="5649" x="3244850" y="5170488"/>
          <p14:tracePt t="5657" x="3217863" y="5170488"/>
          <p14:tracePt t="5665" x="3163888" y="5197475"/>
          <p14:tracePt t="5673" x="3117850" y="5197475"/>
          <p14:tracePt t="5681" x="3090863" y="5207000"/>
          <p14:tracePt t="5689" x="3071813" y="5207000"/>
          <p14:tracePt t="5697" x="3044825" y="5207000"/>
          <p14:tracePt t="5705" x="3035300" y="5216525"/>
          <p14:tracePt t="5713" x="3017838" y="5216525"/>
          <p14:tracePt t="5721" x="2998788" y="5226050"/>
          <p14:tracePt t="5729" x="2990850" y="5226050"/>
          <p14:tracePt t="5738" x="2971800" y="5243513"/>
          <p14:tracePt t="5745" x="2954338" y="5253038"/>
          <p14:tracePt t="5754" x="2935288" y="5253038"/>
          <p14:tracePt t="5762" x="2925763" y="5262563"/>
          <p14:tracePt t="5977" x="2871788" y="5307013"/>
          <p14:tracePt t="5985" x="2789238" y="5362575"/>
          <p14:tracePt t="5993" x="2725738" y="5389563"/>
          <p14:tracePt t="6001" x="2679700" y="5426075"/>
          <p14:tracePt t="6009" x="2616200" y="5445125"/>
          <p14:tracePt t="6017" x="2552700" y="5472113"/>
          <p14:tracePt t="6025" x="2525713" y="5472113"/>
          <p14:tracePt t="6033" x="2479675" y="5481638"/>
          <p14:tracePt t="6049" x="2470150" y="5489575"/>
          <p14:tracePt t="6097" x="2462213" y="5472113"/>
          <p14:tracePt t="6105" x="2452688" y="5435600"/>
          <p14:tracePt t="6113" x="2443163" y="5416550"/>
          <p14:tracePt t="6121" x="2425700" y="5380038"/>
          <p14:tracePt t="6129" x="2406650" y="5335588"/>
          <p14:tracePt t="6138" x="2360613" y="5289550"/>
          <p14:tracePt t="6145" x="2306638" y="5243513"/>
          <p14:tracePt t="6154" x="2279650" y="5207000"/>
          <p14:tracePt t="6161" x="2243138" y="5197475"/>
          <p14:tracePt t="6170" x="2206625" y="5180013"/>
          <p14:tracePt t="6177" x="2197100" y="5170488"/>
          <p14:tracePt t="6193" x="2187575" y="5160963"/>
          <p14:tracePt t="6225" x="2187575" y="5153025"/>
          <p14:tracePt t="6233" x="2187575" y="5143500"/>
          <p14:tracePt t="6241" x="2187575" y="5106988"/>
          <p14:tracePt t="6249" x="2187575" y="5070475"/>
          <p14:tracePt t="6257" x="2187575" y="5053013"/>
          <p14:tracePt t="6265" x="2187575" y="5024438"/>
          <p14:tracePt t="6273" x="2187575" y="4979988"/>
          <p14:tracePt t="6281" x="2187575" y="4960938"/>
          <p14:tracePt t="6289" x="2187575" y="4924425"/>
          <p14:tracePt t="6297" x="2187575" y="4914900"/>
          <p14:tracePt t="6305" x="2187575" y="4887913"/>
          <p14:tracePt t="6313" x="2187575" y="4870450"/>
          <p14:tracePt t="6322" x="2206625" y="4851400"/>
          <p14:tracePt t="6329" x="2214563" y="4833938"/>
          <p14:tracePt t="6339" x="2224088" y="4824413"/>
          <p14:tracePt t="6345" x="2233613" y="4814888"/>
          <p14:tracePt t="6355" x="2243138" y="4805363"/>
          <p14:tracePt t="6361" x="2260600" y="4787900"/>
          <p14:tracePt t="6370" x="2260600" y="4778375"/>
          <p14:tracePt t="6377" x="2270125" y="4778375"/>
          <p14:tracePt t="6385" x="2287588" y="4778375"/>
          <p14:tracePt t="6393" x="2333625" y="4741863"/>
          <p14:tracePt t="6402" x="2352675" y="4741863"/>
          <p14:tracePt t="6409" x="2406650" y="4732338"/>
          <p14:tracePt t="6418" x="2433638" y="4732338"/>
          <p14:tracePt t="6425" x="2489200" y="4732338"/>
          <p14:tracePt t="6433" x="2525713" y="4732338"/>
          <p14:tracePt t="6441" x="2579688" y="4732338"/>
          <p14:tracePt t="6449" x="2635250" y="4732338"/>
          <p14:tracePt t="6457" x="2725738" y="4732338"/>
          <p14:tracePt t="6465" x="2781300" y="4732338"/>
          <p14:tracePt t="6473" x="2835275" y="4732338"/>
          <p14:tracePt t="6481" x="2889250" y="4732338"/>
          <p14:tracePt t="6489" x="2925763" y="4732338"/>
          <p14:tracePt t="6498" x="2944813" y="4732338"/>
          <p14:tracePt t="6577" x="2954338" y="4732338"/>
          <p14:tracePt t="6586" x="2954338" y="4741863"/>
          <p14:tracePt t="6593" x="2962275" y="4768850"/>
          <p14:tracePt t="6601" x="2962275" y="4787900"/>
          <p14:tracePt t="6609" x="2971800" y="4814888"/>
          <p14:tracePt t="6618" x="2971800" y="4824413"/>
          <p14:tracePt t="6625" x="2981325" y="4860925"/>
          <p14:tracePt t="6633" x="2990850" y="4870450"/>
          <p14:tracePt t="6641" x="2998788" y="4878388"/>
          <p14:tracePt t="6649" x="2998788" y="4906963"/>
          <p14:tracePt t="6657" x="2998788" y="4914900"/>
          <p14:tracePt t="6665" x="2998788" y="4943475"/>
          <p14:tracePt t="6681" x="2998788" y="4951413"/>
          <p14:tracePt t="6689" x="2998788" y="4979988"/>
          <p14:tracePt t="6697" x="2998788" y="4987925"/>
          <p14:tracePt t="6705" x="2998788" y="4997450"/>
          <p14:tracePt t="6713" x="2998788" y="5024438"/>
          <p14:tracePt t="6721" x="2998788" y="5033963"/>
          <p14:tracePt t="6738" x="2998788" y="5043488"/>
          <p14:tracePt t="6745" x="2998788" y="5060950"/>
          <p14:tracePt t="6756" x="2998788" y="5070475"/>
          <p14:tracePt t="6761" x="2998788" y="5080000"/>
          <p14:tracePt t="6769" x="2998788" y="5089525"/>
          <p14:tracePt t="6777" x="2998788" y="5097463"/>
          <p14:tracePt t="6785" x="2990850" y="5106988"/>
          <p14:tracePt t="6809" x="2981325" y="5116513"/>
          <p14:tracePt t="6817" x="2981325" y="5126038"/>
          <p14:tracePt t="6825" x="2962275" y="5143500"/>
          <p14:tracePt t="6835" x="2954338" y="5153025"/>
          <p14:tracePt t="6841" x="2935288" y="5170488"/>
          <p14:tracePt t="6849" x="2925763" y="5180013"/>
          <p14:tracePt t="6857" x="2898775" y="5197475"/>
          <p14:tracePt t="6865" x="2881313" y="5207000"/>
          <p14:tracePt t="6888" x="2852738" y="5216525"/>
          <p14:tracePt t="6890" x="2835275" y="5216525"/>
          <p14:tracePt t="6897" x="2817813" y="5226050"/>
          <p14:tracePt t="6905" x="2808288" y="5226050"/>
          <p14:tracePt t="6913" x="2798763" y="5226050"/>
          <p14:tracePt t="6929" x="2789238" y="5226050"/>
          <p14:tracePt t="6938" x="2781300" y="5226050"/>
          <p14:tracePt t="6945" x="2771775" y="5233988"/>
          <p14:tracePt t="7041" x="2752725" y="5233988"/>
          <p14:tracePt t="7049" x="2735263" y="5226050"/>
          <p14:tracePt t="7057" x="2716213" y="5216525"/>
          <p14:tracePt t="7065" x="2708275" y="5216525"/>
          <p14:tracePt t="7073" x="2698750" y="5216525"/>
          <p14:tracePt t="7642" x="2698750" y="5207000"/>
          <p14:tracePt t="8201" x="2744788" y="5197475"/>
          <p14:tracePt t="8209" x="2925763" y="5170488"/>
          <p14:tracePt t="8217" x="3273425" y="5116513"/>
          <p14:tracePt t="8225" x="3729038" y="5070475"/>
          <p14:tracePt t="8233" x="4038600" y="5053013"/>
          <p14:tracePt t="8241" x="4467225" y="4979988"/>
          <p14:tracePt t="8249" x="4932363" y="4933950"/>
          <p14:tracePt t="8257" x="5287963" y="4870450"/>
          <p14:tracePt t="8265" x="5680075" y="4824413"/>
          <p14:tracePt t="8273" x="5889625" y="4797425"/>
          <p14:tracePt t="8281" x="6099175" y="4760913"/>
          <p14:tracePt t="8289" x="6245225" y="4751388"/>
          <p14:tracePt t="8297" x="6408738" y="4705350"/>
          <p14:tracePt t="8305" x="6508750" y="4687888"/>
          <p14:tracePt t="8313" x="6581775" y="4687888"/>
          <p14:tracePt t="8321" x="6637338" y="4678363"/>
          <p14:tracePt t="8329" x="6681788" y="4651375"/>
          <p14:tracePt t="8338" x="6710363" y="4651375"/>
          <p14:tracePt t="8345" x="6764338" y="4651375"/>
          <p14:tracePt t="8354" x="6827838" y="4641850"/>
          <p14:tracePt t="8361" x="6919913" y="4632325"/>
          <p14:tracePt t="8369" x="7037388" y="4587875"/>
          <p14:tracePt t="8377" x="7146925" y="4568825"/>
          <p14:tracePt t="8385" x="7292975" y="4559300"/>
          <p14:tracePt t="8393" x="7439025" y="4541838"/>
          <p14:tracePt t="8401" x="7602538" y="4514850"/>
          <p14:tracePt t="8409" x="7777163" y="4486275"/>
          <p14:tracePt t="8417" x="7977188" y="4468813"/>
          <p14:tracePt t="8425" x="8159750" y="4441825"/>
          <p14:tracePt t="8433" x="8305800" y="4405313"/>
          <p14:tracePt t="8441" x="8488363" y="4359275"/>
          <p14:tracePt t="8449" x="8651875" y="4313238"/>
          <p14:tracePt t="8457" x="8824913" y="4268788"/>
          <p14:tracePt t="8465" x="8988425" y="4213225"/>
          <p14:tracePt t="8473" x="9090025" y="4176713"/>
          <p14:tracePt t="15330" x="8988425" y="4130675"/>
          <p14:tracePt t="15337" x="8870950" y="4176713"/>
          <p14:tracePt t="15345" x="8797925" y="4195763"/>
          <p14:tracePt t="15354" x="8715375" y="4222750"/>
          <p14:tracePt t="15361" x="8588375" y="4259263"/>
          <p14:tracePt t="15371" x="8451850" y="4295775"/>
          <p14:tracePt t="15379" x="8415338" y="4313238"/>
          <p14:tracePt t="15391" x="8313738" y="4340225"/>
          <p14:tracePt t="15395" x="8186738" y="4376738"/>
          <p14:tracePt t="15402" x="8050213" y="4413250"/>
          <p14:tracePt t="15410" x="7940675" y="4441825"/>
          <p14:tracePt t="15417" x="7813675" y="4449763"/>
          <p14:tracePt t="15425" x="7667625" y="4468813"/>
          <p14:tracePt t="15433" x="7558088" y="4468813"/>
          <p14:tracePt t="15441" x="7458075" y="4468813"/>
          <p14:tracePt t="15449" x="7348538" y="4468813"/>
          <p14:tracePt t="15457" x="7292975" y="4468813"/>
          <p14:tracePt t="15465" x="7265988" y="4468813"/>
          <p14:tracePt t="15473" x="7239000" y="4468813"/>
          <p14:tracePt t="15586" x="7229475" y="4468813"/>
          <p14:tracePt t="15594" x="7183438" y="4468813"/>
          <p14:tracePt t="15602" x="7073900" y="4468813"/>
          <p14:tracePt t="15610" x="6983413" y="4468813"/>
          <p14:tracePt t="15617" x="6856413" y="4468813"/>
          <p14:tracePt t="15625" x="6727825" y="4468813"/>
          <p14:tracePt t="15633" x="6618288" y="4468813"/>
          <p14:tracePt t="15641" x="6472238" y="4478338"/>
          <p14:tracePt t="15649" x="6326188" y="4478338"/>
          <p14:tracePt t="15657" x="6199188" y="4478338"/>
          <p14:tracePt t="15665" x="6062663" y="4514850"/>
          <p14:tracePt t="15673" x="5953125" y="4514850"/>
          <p14:tracePt t="15681" x="5843588" y="4514850"/>
          <p14:tracePt t="15689" x="5770563" y="4514850"/>
          <p14:tracePt t="15698" x="5661025" y="4514850"/>
          <p14:tracePt t="15705" x="5607050" y="4514850"/>
          <p14:tracePt t="15713" x="5551488" y="4514850"/>
          <p14:tracePt t="15721" x="5470525" y="4522788"/>
          <p14:tracePt t="15729" x="5341938" y="4541838"/>
          <p14:tracePt t="15737" x="5195888" y="4595813"/>
          <p14:tracePt t="15745" x="5005388" y="4632325"/>
          <p14:tracePt t="15753" x="4876800" y="4660900"/>
          <p14:tracePt t="15761" x="4749800" y="4705350"/>
          <p14:tracePt t="15771" x="4622800" y="4705350"/>
          <p14:tracePt t="15777" x="4503738" y="4741863"/>
          <p14:tracePt t="15785" x="4457700" y="4741863"/>
          <p14:tracePt t="15793" x="4421188" y="4741863"/>
          <p14:tracePt t="15801" x="4413250" y="4751388"/>
          <p14:tracePt t="15873" x="4403725" y="4751388"/>
          <p14:tracePt t="15883" x="4403725" y="4724400"/>
          <p14:tracePt t="15889" x="4403725" y="4668838"/>
          <p14:tracePt t="15898" x="4403725" y="4614863"/>
          <p14:tracePt t="15905" x="4403725" y="4522788"/>
          <p14:tracePt t="15913" x="4403725" y="4468813"/>
          <p14:tracePt t="15921" x="4403725" y="4441825"/>
          <p14:tracePt t="15929" x="4448175" y="4368800"/>
          <p14:tracePt t="15937" x="4484688" y="4286250"/>
          <p14:tracePt t="15945" x="4521200" y="4240213"/>
          <p14:tracePt t="15954" x="4557713" y="4186238"/>
          <p14:tracePt t="15961" x="4586288" y="4176713"/>
          <p14:tracePt t="15970" x="4622800" y="4149725"/>
          <p14:tracePt t="15977" x="4640263" y="4140200"/>
          <p14:tracePt t="15985" x="4667250" y="4122738"/>
          <p14:tracePt t="15993" x="4686300" y="4113213"/>
          <p14:tracePt t="16009" x="4695825" y="4113213"/>
          <p14:tracePt t="16025" x="4703763" y="4113213"/>
          <p14:tracePt t="16041" x="4722813" y="4122738"/>
          <p14:tracePt t="16057" x="4722813" y="4130675"/>
          <p14:tracePt t="16065" x="4722813" y="4140200"/>
          <p14:tracePt t="16073" x="4730750" y="4149725"/>
          <p14:tracePt t="16081" x="4730750" y="4159250"/>
          <p14:tracePt t="16153" x="4730750" y="4176713"/>
          <p14:tracePt t="16161" x="4730750" y="4195763"/>
          <p14:tracePt t="16169" x="4730750" y="4222750"/>
          <p14:tracePt t="16177" x="4730750" y="4249738"/>
          <p14:tracePt t="16185" x="4730750" y="4303713"/>
          <p14:tracePt t="16193" x="4749800" y="4349750"/>
          <p14:tracePt t="16201" x="4759325" y="4386263"/>
          <p14:tracePt t="16209" x="4759325" y="4432300"/>
          <p14:tracePt t="16217" x="4759325" y="4459288"/>
          <p14:tracePt t="16225" x="4759325" y="4486275"/>
          <p14:tracePt t="16233" x="4759325" y="4495800"/>
          <p14:tracePt t="16241" x="4759325" y="4514850"/>
          <p14:tracePt t="16249" x="4759325" y="4532313"/>
          <p14:tracePt t="16257" x="4759325" y="4541838"/>
          <p14:tracePt t="16265" x="4759325" y="4551363"/>
          <p14:tracePt t="16289" x="4759325" y="4559300"/>
          <p14:tracePt t="16297" x="4759325" y="4578350"/>
          <p14:tracePt t="16305" x="4722813" y="4605338"/>
          <p14:tracePt t="16321" x="4695825" y="4614863"/>
          <p14:tracePt t="16329" x="4686300" y="4624388"/>
          <p14:tracePt t="16337" x="4676775" y="4624388"/>
          <p14:tracePt t="16354" x="4667250" y="4624388"/>
          <p14:tracePt t="16409" x="4659313" y="4624388"/>
          <p14:tracePt t="16417" x="4659313" y="4578350"/>
          <p14:tracePt t="16425" x="4659313" y="4522788"/>
          <p14:tracePt t="16433" x="4659313" y="4486275"/>
          <p14:tracePt t="16441" x="4659313" y="4432300"/>
          <p14:tracePt t="16449" x="4686300" y="4349750"/>
          <p14:tracePt t="16457" x="4722813" y="4268788"/>
          <p14:tracePt t="16465" x="4749800" y="4222750"/>
          <p14:tracePt t="16473" x="4803775" y="4159250"/>
          <p14:tracePt t="16481" x="4849813" y="4094163"/>
          <p14:tracePt t="16489" x="4895850" y="4067175"/>
          <p14:tracePt t="16497" x="4941888" y="4057650"/>
          <p14:tracePt t="16505" x="4968875" y="4040188"/>
          <p14:tracePt t="16513" x="4995863" y="4040188"/>
          <p14:tracePt t="16522" x="5041900" y="4040188"/>
          <p14:tracePt t="16529" x="5068888" y="4040188"/>
          <p14:tracePt t="16537" x="5095875" y="4040188"/>
          <p14:tracePt t="16545" x="5132388" y="4067175"/>
          <p14:tracePt t="16554" x="5168900" y="4122738"/>
          <p14:tracePt t="16561" x="5187950" y="4149725"/>
          <p14:tracePt t="16570" x="5224463" y="4195763"/>
          <p14:tracePt t="16577" x="5232400" y="4240213"/>
          <p14:tracePt t="16586" x="5232400" y="4249738"/>
          <p14:tracePt t="16593" x="5232400" y="4286250"/>
          <p14:tracePt t="16601" x="5232400" y="4303713"/>
          <p14:tracePt t="16609" x="5232400" y="4332288"/>
          <p14:tracePt t="16617" x="5232400" y="4349750"/>
          <p14:tracePt t="16625" x="5232400" y="4368800"/>
          <p14:tracePt t="16633" x="5232400" y="4386263"/>
          <p14:tracePt t="16643" x="5224463" y="4405313"/>
          <p14:tracePt t="16651" x="5214938" y="4422775"/>
          <p14:tracePt t="16660" x="5205413" y="4441825"/>
          <p14:tracePt t="16667" x="5195888" y="4449763"/>
          <p14:tracePt t="16674" x="5168900" y="4486275"/>
          <p14:tracePt t="16681" x="5159375" y="4495800"/>
          <p14:tracePt t="16690" x="5159375" y="4514850"/>
          <p14:tracePt t="16697" x="5151438" y="4514850"/>
          <p14:tracePt t="16795" x="5205413" y="4514850"/>
          <p14:tracePt t="16804" x="5341938" y="4449763"/>
          <p14:tracePt t="16811" x="5461000" y="4413250"/>
          <p14:tracePt t="16817" x="5661025" y="4295775"/>
          <p14:tracePt t="16825" x="5816600" y="4232275"/>
          <p14:tracePt t="16833" x="6062663" y="4122738"/>
          <p14:tracePt t="16841" x="6335713" y="4003675"/>
          <p14:tracePt t="16849" x="6618288" y="3884613"/>
          <p14:tracePt t="16857" x="6883400" y="3794125"/>
          <p14:tracePt t="16865" x="7110413" y="3721100"/>
          <p14:tracePt t="16887" x="7521575" y="3629025"/>
          <p14:tracePt t="16889" x="7685088" y="3621088"/>
          <p14:tracePt t="16897" x="7831138" y="3584575"/>
          <p14:tracePt t="16905" x="7967663" y="3556000"/>
          <p14:tracePt t="16913" x="8077200" y="3556000"/>
          <p14:tracePt t="16921" x="8169275" y="3548063"/>
          <p14:tracePt t="16929" x="8240713" y="3529013"/>
          <p14:tracePt t="16937" x="8350250" y="3529013"/>
          <p14:tracePt t="16947" x="8451850" y="3492500"/>
          <p14:tracePt t="16958" x="8578850" y="3492500"/>
          <p14:tracePt t="16965" x="8688388" y="3455988"/>
          <p14:tracePt t="16978" x="8951913" y="3419475"/>
          <p14:tracePt t="16985" x="9080500" y="3402013"/>
          <p14:tracePt t="17937" x="8223250" y="4113213"/>
          <p14:tracePt t="17945" x="7748588" y="4203700"/>
          <p14:tracePt t="17953" x="7292975" y="4232275"/>
          <p14:tracePt t="17961" x="6937375" y="4268788"/>
          <p14:tracePt t="17970" x="6637338" y="4259263"/>
          <p14:tracePt t="17977" x="6435725" y="4259263"/>
          <p14:tracePt t="17985" x="6254750" y="4259263"/>
          <p14:tracePt t="17993" x="6089650" y="4259263"/>
          <p14:tracePt t="18001" x="5980113" y="4259263"/>
          <p14:tracePt t="18009" x="5834063" y="4259263"/>
          <p14:tracePt t="18017" x="5707063" y="4259263"/>
          <p14:tracePt t="18025" x="5561013" y="4259263"/>
          <p14:tracePt t="18033" x="5397500" y="4259263"/>
          <p14:tracePt t="18041" x="5241925" y="4259263"/>
          <p14:tracePt t="18049" x="5059363" y="4249738"/>
          <p14:tracePt t="18057" x="4876800" y="4249738"/>
          <p14:tracePt t="18065" x="4676775" y="4249738"/>
          <p14:tracePt t="18073" x="4494213" y="4249738"/>
          <p14:tracePt t="18082" x="4294188" y="4249738"/>
          <p14:tracePt t="18089" x="4111625" y="4232275"/>
          <p14:tracePt t="18097" x="3965575" y="4232275"/>
          <p14:tracePt t="18105" x="3838575" y="4203700"/>
          <p14:tracePt t="18113" x="3783013" y="4195763"/>
          <p14:tracePt t="18123" x="3746500" y="4176713"/>
          <p14:tracePt t="18313" x="3738563" y="4149725"/>
          <p14:tracePt t="18321" x="3738563" y="4094163"/>
          <p14:tracePt t="18329" x="3738563" y="4057650"/>
          <p14:tracePt t="18337" x="3738563" y="4013200"/>
          <p14:tracePt t="18345" x="3709988" y="3940175"/>
          <p14:tracePt t="18353" x="3683000" y="3848100"/>
          <p14:tracePt t="18361" x="3665538" y="3803650"/>
          <p14:tracePt t="18370" x="3636963" y="3738563"/>
          <p14:tracePt t="18377" x="3582988" y="3657600"/>
          <p14:tracePt t="18386" x="3563938" y="3638550"/>
          <p14:tracePt t="18393" x="3527425" y="3592513"/>
          <p14:tracePt t="18401" x="3500438" y="3575050"/>
          <p14:tracePt t="18409" x="3473450" y="3538538"/>
          <p14:tracePt t="18417" x="3409950" y="3502025"/>
          <p14:tracePt t="18425" x="3390900" y="3492500"/>
          <p14:tracePt t="18433" x="3317875" y="3465513"/>
          <p14:tracePt t="18441" x="3254375" y="3455988"/>
          <p14:tracePt t="18449" x="3244850" y="3446463"/>
          <p14:tracePt t="18458" x="3236913" y="3438525"/>
          <p14:tracePt t="18514" x="3227388" y="3429000"/>
          <p14:tracePt t="18529" x="3227388" y="3419475"/>
          <p14:tracePt t="18537" x="3217863" y="3411538"/>
          <p14:tracePt t="18553" x="3217863" y="3392488"/>
          <p14:tracePt t="18561" x="3217863" y="3375025"/>
          <p14:tracePt t="18569" x="3190875" y="3346450"/>
          <p14:tracePt t="18577" x="3171825" y="3319463"/>
          <p14:tracePt t="18585" x="3163888" y="3319463"/>
          <p14:tracePt t="18594" x="3154363" y="3302000"/>
          <p14:tracePt t="18601" x="3144838" y="3292475"/>
          <p14:tracePt t="18609" x="3127375" y="3273425"/>
          <p14:tracePt t="18617" x="3117850" y="3265488"/>
          <p14:tracePt t="18625" x="3100388" y="3246438"/>
          <p14:tracePt t="18633" x="3081338" y="3228975"/>
          <p14:tracePt t="18641" x="3071813" y="3219450"/>
          <p14:tracePt t="18649" x="3044825" y="3209925"/>
          <p14:tracePt t="18665" x="3035300" y="3200400"/>
          <p14:tracePt t="18865" x="3117850" y="3228975"/>
          <p14:tracePt t="18874" x="3281363" y="3302000"/>
          <p14:tracePt t="18881" x="3490913" y="3338513"/>
          <p14:tracePt t="18891" x="3819525" y="3419475"/>
          <p14:tracePt t="18897" x="4157663" y="3529013"/>
          <p14:tracePt t="18905" x="4703763" y="3621088"/>
          <p14:tracePt t="18913" x="5168900" y="3665538"/>
          <p14:tracePt t="18921" x="5707063" y="3767138"/>
          <p14:tracePt t="18929" x="6208713" y="3811588"/>
          <p14:tracePt t="18937" x="6746875" y="3884613"/>
          <p14:tracePt t="18945" x="7229475" y="3911600"/>
          <p14:tracePt t="18954" x="7639050" y="3911600"/>
          <p14:tracePt t="18962" x="8023225" y="3930650"/>
          <p14:tracePt t="18971" x="8369300" y="3957638"/>
          <p14:tracePt t="18977" x="8588375" y="3957638"/>
          <p14:tracePt t="18985" x="8815388" y="3957638"/>
          <p14:tracePt t="18993" x="9017000" y="3957638"/>
          <p14:tracePt t="24441" x="7977188" y="4159250"/>
          <p14:tracePt t="24449" x="7439025" y="4203700"/>
          <p14:tracePt t="24457" x="6864350" y="4303713"/>
          <p14:tracePt t="24465" x="6326188" y="4376738"/>
          <p14:tracePt t="24473" x="5926138" y="4441825"/>
          <p14:tracePt t="24482" x="5580063" y="4486275"/>
          <p14:tracePt t="24491" x="5334000" y="4522788"/>
          <p14:tracePt t="24501" x="5132388" y="4532313"/>
          <p14:tracePt t="24505" x="4949825" y="4532313"/>
          <p14:tracePt t="24513" x="4767263" y="4587875"/>
          <p14:tracePt t="24521" x="4640263" y="4595813"/>
          <p14:tracePt t="24529" x="4513263" y="4614863"/>
          <p14:tracePt t="24538" x="4403725" y="4614863"/>
          <p14:tracePt t="24545" x="4321175" y="4641850"/>
          <p14:tracePt t="24553" x="4248150" y="4651375"/>
          <p14:tracePt t="24562" x="4184650" y="4651375"/>
          <p14:tracePt t="24574" x="4111625" y="4678363"/>
          <p14:tracePt t="24578" x="4029075" y="4705350"/>
          <p14:tracePt t="24587" x="3956050" y="4705350"/>
          <p14:tracePt t="24593" x="3865563" y="4705350"/>
          <p14:tracePt t="24602" x="3810000" y="4705350"/>
          <p14:tracePt t="24609" x="3738563" y="4705350"/>
          <p14:tracePt t="24617" x="3673475" y="4705350"/>
          <p14:tracePt t="24625" x="3636963" y="4705350"/>
          <p14:tracePt t="24633" x="3609975" y="4705350"/>
          <p14:tracePt t="24641" x="3600450" y="4705350"/>
          <p14:tracePt t="24649" x="3592513" y="4705350"/>
          <p14:tracePt t="24842" x="3582988" y="4697413"/>
          <p14:tracePt t="24849" x="3582988" y="4678363"/>
          <p14:tracePt t="24857" x="3582988" y="4660900"/>
          <p14:tracePt t="24865" x="3582988" y="4632325"/>
          <p14:tracePt t="24873" x="3582988" y="4605338"/>
          <p14:tracePt t="24881" x="3582988" y="4568825"/>
          <p14:tracePt t="24889" x="3592513" y="4541838"/>
          <p14:tracePt t="24898" x="3592513" y="4522788"/>
          <p14:tracePt t="24905" x="3592513" y="4505325"/>
          <p14:tracePt t="24914" x="3592513" y="4486275"/>
          <p14:tracePt t="24921" x="3592513" y="4468813"/>
          <p14:tracePt t="24937" x="3592513" y="4441825"/>
          <p14:tracePt t="24953" x="3592513" y="4432300"/>
          <p14:tracePt t="24961" x="3592513" y="4422775"/>
          <p14:tracePt t="24977" x="3592513" y="4405313"/>
          <p14:tracePt t="24986" x="3592513" y="4386263"/>
          <p14:tracePt t="24993" x="3592513" y="4368800"/>
          <p14:tracePt t="25001" x="3592513" y="4322763"/>
          <p14:tracePt t="25009" x="3592513" y="4295775"/>
          <p14:tracePt t="25017" x="3592513" y="4259263"/>
          <p14:tracePt t="25025" x="3592513" y="4240213"/>
          <p14:tracePt t="25033" x="3592513" y="4203700"/>
          <p14:tracePt t="25049" x="3592513" y="4195763"/>
          <p14:tracePt t="25065" x="3592513" y="4176713"/>
          <p14:tracePt t="25137" x="3592513" y="4149725"/>
          <p14:tracePt t="25145" x="3592513" y="4103688"/>
          <p14:tracePt t="25153" x="3592513" y="4086225"/>
          <p14:tracePt t="25161" x="3592513" y="4057650"/>
          <p14:tracePt t="25170" x="3592513" y="4021138"/>
          <p14:tracePt t="25177" x="3592513" y="4003675"/>
          <p14:tracePt t="25187" x="3592513" y="3967163"/>
          <p14:tracePt t="25193" x="3592513" y="3957638"/>
          <p14:tracePt t="25201" x="3592513" y="3921125"/>
          <p14:tracePt t="25209" x="3592513" y="3903663"/>
          <p14:tracePt t="25225" x="3592513" y="3884613"/>
          <p14:tracePt t="25233" x="3592513" y="3875088"/>
          <p14:tracePt t="25241" x="3592513" y="3867150"/>
          <p14:tracePt t="25249" x="3592513" y="3857625"/>
          <p14:tracePt t="25257" x="3592513" y="3840163"/>
          <p14:tracePt t="25649" x="3592513" y="3830638"/>
          <p14:tracePt t="25657" x="3563938" y="3784600"/>
          <p14:tracePt t="25665" x="3463925" y="3757613"/>
          <p14:tracePt t="25674" x="3317875" y="3738563"/>
          <p14:tracePt t="25681" x="3190875" y="3738563"/>
          <p14:tracePt t="25690" x="3044825" y="3694113"/>
          <p14:tracePt t="25700" x="2935288" y="3684588"/>
          <p14:tracePt t="25705" x="2817813" y="3665538"/>
          <p14:tracePt t="25714" x="2689225" y="3638550"/>
          <p14:tracePt t="25721" x="2635250" y="3629025"/>
          <p14:tracePt t="25729" x="2598738" y="3621088"/>
          <p14:tracePt t="25737" x="2579688" y="3611563"/>
          <p14:tracePt t="25746" x="2579688" y="3592513"/>
          <p14:tracePt t="25969" x="2579688" y="3584575"/>
          <p14:tracePt t="25977" x="2579688" y="3548063"/>
          <p14:tracePt t="25985" x="2579688" y="3502025"/>
          <p14:tracePt t="25993" x="2589213" y="3475038"/>
          <p14:tracePt t="26004" x="2625725" y="3419475"/>
          <p14:tracePt t="26009" x="2652713" y="3382963"/>
          <p14:tracePt t="26017" x="2671763" y="3355975"/>
          <p14:tracePt t="26025" x="2689225" y="3309938"/>
          <p14:tracePt t="26033" x="2698750" y="3282950"/>
          <p14:tracePt t="26041" x="2716213" y="3265488"/>
          <p14:tracePt t="26049" x="2725738" y="3255963"/>
          <p14:tracePt t="26057" x="2744788" y="3228975"/>
          <p14:tracePt t="26313" x="2752725" y="3219450"/>
          <p14:tracePt t="26364" x="2752725" y="3228975"/>
          <p14:tracePt t="26371" x="2752725" y="3236913"/>
          <p14:tracePt t="26378" x="2771775" y="3236913"/>
          <p14:tracePt t="26570" x="2771775" y="3209925"/>
          <p14:tracePt t="26578" x="2781300" y="3155950"/>
          <p14:tracePt t="26589" x="2789238" y="3127375"/>
          <p14:tracePt t="26595" x="2798763" y="3082925"/>
          <p14:tracePt t="26605" x="2835275" y="3036888"/>
          <p14:tracePt t="26610" x="2844800" y="3000375"/>
          <p14:tracePt t="26617" x="2881313" y="2946400"/>
          <p14:tracePt t="26625" x="2889250" y="2936875"/>
          <p14:tracePt t="26633" x="2908300" y="2927350"/>
          <p14:tracePt t="26641" x="2925763" y="2900363"/>
          <p14:tracePt t="26649" x="2935288" y="2900363"/>
          <p14:tracePt t="26657" x="2944813" y="2890838"/>
          <p14:tracePt t="26673" x="2962275" y="2890838"/>
          <p14:tracePt t="26697" x="2971800" y="2890838"/>
          <p14:tracePt t="26705" x="2981325" y="2890838"/>
          <p14:tracePt t="26713" x="2990850" y="2890838"/>
          <p14:tracePt t="26721" x="3027363" y="2890838"/>
          <p14:tracePt t="26729" x="3090863" y="2890838"/>
          <p14:tracePt t="26737" x="3154363" y="2890838"/>
          <p14:tracePt t="26745" x="3263900" y="2936875"/>
          <p14:tracePt t="26753" x="3363913" y="2990850"/>
          <p14:tracePt t="26761" x="3482975" y="3017838"/>
          <p14:tracePt t="26769" x="3563938" y="3073400"/>
          <p14:tracePt t="26777" x="3636963" y="3100388"/>
          <p14:tracePt t="26786" x="3702050" y="3155950"/>
          <p14:tracePt t="26793" x="3738563" y="3163888"/>
          <p14:tracePt t="26801" x="3756025" y="3182938"/>
          <p14:tracePt t="26809" x="3765550" y="3192463"/>
          <p14:tracePt t="26881" x="3765550" y="3200400"/>
          <p14:tracePt t="26890" x="3738563" y="3236913"/>
          <p14:tracePt t="26898" x="3719513" y="3255963"/>
          <p14:tracePt t="26907" x="3673475" y="3292475"/>
          <p14:tracePt t="26914" x="3609975" y="3328988"/>
          <p14:tracePt t="26923" x="3582988" y="3355975"/>
          <p14:tracePt t="26930" x="3519488" y="3382963"/>
          <p14:tracePt t="26937" x="3463925" y="3402013"/>
          <p14:tracePt t="26946" x="3419475" y="3411538"/>
          <p14:tracePt t="26954" x="3373438" y="3419475"/>
          <p14:tracePt t="26961" x="3317875" y="3429000"/>
          <p14:tracePt t="26969" x="3273425" y="3429000"/>
          <p14:tracePt t="26977" x="3236913" y="3429000"/>
          <p14:tracePt t="26987" x="3181350" y="3429000"/>
          <p14:tracePt t="26993" x="3163888" y="3429000"/>
          <p14:tracePt t="27002" x="3117850" y="3429000"/>
          <p14:tracePt t="27009" x="3054350" y="3392488"/>
          <p14:tracePt t="27017" x="3008313" y="3365500"/>
          <p14:tracePt t="27025" x="2962275" y="3328988"/>
          <p14:tracePt t="27033" x="2917825" y="3309938"/>
          <p14:tracePt t="27041" x="2871788" y="3273425"/>
          <p14:tracePt t="27049" x="2844800" y="3246438"/>
          <p14:tracePt t="27057" x="2817813" y="3209925"/>
          <p14:tracePt t="27065" x="2808288" y="3173413"/>
          <p14:tracePt t="27073" x="2808288" y="3127375"/>
          <p14:tracePt t="27081" x="2789238" y="3109913"/>
          <p14:tracePt t="27089" x="2789238" y="3090863"/>
          <p14:tracePt t="27097" x="2789238" y="3063875"/>
          <p14:tracePt t="27105" x="2789238" y="3046413"/>
          <p14:tracePt t="27113" x="2789238" y="3027363"/>
          <p14:tracePt t="27121" x="2789238" y="3017838"/>
          <p14:tracePt t="27132" x="2789238" y="2982913"/>
          <p14:tracePt t="27140" x="2798763" y="2973388"/>
          <p14:tracePt t="27156" x="2817813" y="2963863"/>
          <p14:tracePt t="27165" x="2844800" y="2946400"/>
          <p14:tracePt t="27178" x="2871788" y="2936875"/>
          <p14:tracePt t="27188" x="2935288" y="2927350"/>
          <p14:tracePt t="27194" x="2962275" y="2927350"/>
          <p14:tracePt t="27205" x="3027363" y="2927350"/>
          <p14:tracePt t="27209" x="3108325" y="2927350"/>
          <p14:tracePt t="27217" x="3181350" y="2927350"/>
          <p14:tracePt t="27225" x="3254375" y="2927350"/>
          <p14:tracePt t="27233" x="3327400" y="2927350"/>
          <p14:tracePt t="27241" x="3400425" y="2927350"/>
          <p14:tracePt t="27249" x="3446463" y="2927350"/>
          <p14:tracePt t="27257" x="3500438" y="2936875"/>
          <p14:tracePt t="27265" x="3546475" y="2946400"/>
          <p14:tracePt t="27273" x="3582988" y="2963863"/>
          <p14:tracePt t="27281" x="3629025" y="2982913"/>
          <p14:tracePt t="27289" x="3646488" y="3009900"/>
          <p14:tracePt t="27297" x="3683000" y="3046413"/>
          <p14:tracePt t="27305" x="3702050" y="3063875"/>
          <p14:tracePt t="27313" x="3746500" y="3082925"/>
          <p14:tracePt t="27321" x="3756025" y="3100388"/>
          <p14:tracePt t="27329" x="3765550" y="3109913"/>
          <p14:tracePt t="27338" x="3765550" y="3127375"/>
          <p14:tracePt t="27345" x="3775075" y="3146425"/>
          <p14:tracePt t="27352" x="3783013" y="3155950"/>
          <p14:tracePt t="27361" x="3783013" y="3173413"/>
          <p14:tracePt t="27377" x="3783013" y="3182938"/>
          <p14:tracePt t="27499" x="3783013" y="3192463"/>
          <p14:tracePt t="27507" x="3810000" y="3228975"/>
          <p14:tracePt t="27515" x="3975100" y="3236913"/>
          <p14:tracePt t="27522" x="4257675" y="3273425"/>
          <p14:tracePt t="27529" x="4649788" y="3346450"/>
          <p14:tracePt t="27538" x="5224463" y="3392488"/>
          <p14:tracePt t="27545" x="5826125" y="3446463"/>
          <p14:tracePt t="27552" x="6399213" y="3519488"/>
          <p14:tracePt t="27561" x="6973888" y="3592513"/>
          <p14:tracePt t="27569" x="7458075" y="3592513"/>
          <p14:tracePt t="27577" x="8013700" y="3592513"/>
          <p14:tracePt t="27588" x="8386763" y="3592513"/>
          <p14:tracePt t="27593" x="8724900" y="3592513"/>
          <p14:tracePt t="27601" x="8897938" y="3592513"/>
          <p14:tracePt t="27609" x="9080500" y="3592513"/>
          <p14:tracePt t="30721" x="8223250" y="3775075"/>
          <p14:tracePt t="30729" x="7704138" y="3803650"/>
          <p14:tracePt t="30737" x="7146925" y="3803650"/>
          <p14:tracePt t="30745" x="6700838" y="3803650"/>
          <p14:tracePt t="30753" x="6291263" y="3803650"/>
          <p14:tracePt t="30761" x="6026150" y="3803650"/>
          <p14:tracePt t="30769" x="5843588" y="3803650"/>
          <p14:tracePt t="30777" x="5716588" y="3803650"/>
          <p14:tracePt t="30786" x="5661025" y="3803650"/>
          <p14:tracePt t="30794" x="5653088" y="3803650"/>
          <p14:tracePt t="30817" x="5643563" y="3794125"/>
          <p14:tracePt t="30865" x="5570538" y="3794125"/>
          <p14:tracePt t="30873" x="5441950" y="3794125"/>
          <p14:tracePt t="30882" x="5314950" y="3794125"/>
          <p14:tracePt t="30891" x="5187950" y="3784600"/>
          <p14:tracePt t="30909" x="5005388" y="3767138"/>
          <p14:tracePt t="30914" x="4959350" y="3757613"/>
          <p14:tracePt t="30924" x="4932363" y="3748088"/>
          <p14:tracePt t="30930" x="4913313" y="3738563"/>
          <p14:tracePt t="30938" x="4895850" y="3730625"/>
          <p14:tracePt t="30993" x="4895850" y="3694113"/>
          <p14:tracePt t="31002" x="4895850" y="3665538"/>
          <p14:tracePt t="31009" x="4895850" y="3638550"/>
          <p14:tracePt t="31017" x="4895850" y="3629025"/>
          <p14:tracePt t="31025" x="4895850" y="3611563"/>
          <p14:tracePt t="31033" x="4886325" y="3592513"/>
          <p14:tracePt t="31041" x="4859338" y="3575050"/>
          <p14:tracePt t="31049" x="4859338" y="3565525"/>
          <p14:tracePt t="31057" x="4832350" y="3548063"/>
          <p14:tracePt t="31065" x="4786313" y="3538538"/>
          <p14:tracePt t="31073" x="4776788" y="3538538"/>
          <p14:tracePt t="31081" x="4759325" y="3538538"/>
          <p14:tracePt t="31089" x="4722813" y="3529013"/>
          <p14:tracePt t="31097" x="4703763" y="3529013"/>
          <p14:tracePt t="31105" x="4649788" y="3529013"/>
          <p14:tracePt t="31113" x="4586288" y="3519488"/>
          <p14:tracePt t="31121" x="4457700" y="3519488"/>
          <p14:tracePt t="31129" x="4330700" y="3492500"/>
          <p14:tracePt t="31137" x="4165600" y="3455988"/>
          <p14:tracePt t="31145" x="4021138" y="3455988"/>
          <p14:tracePt t="31154" x="3846513" y="3402013"/>
          <p14:tracePt t="31161" x="3738563" y="3365500"/>
          <p14:tracePt t="31169" x="3636963" y="3328988"/>
          <p14:tracePt t="31177" x="3527425" y="3309938"/>
          <p14:tracePt t="31185" x="3482975" y="3302000"/>
          <p14:tracePt t="31193" x="3436938" y="3265488"/>
          <p14:tracePt t="31202" x="3419475" y="3265488"/>
          <p14:tracePt t="31209" x="3409950" y="3255963"/>
          <p14:tracePt t="31281" x="3409950" y="3246438"/>
          <p14:tracePt t="31297" x="3400425" y="3236913"/>
          <p14:tracePt t="31329" x="3390900" y="3219450"/>
          <p14:tracePt t="31353" x="3373438" y="3209925"/>
          <p14:tracePt t="31361" x="3363913" y="3192463"/>
          <p14:tracePt t="31369" x="3327400" y="3173413"/>
          <p14:tracePt t="31377" x="3327400" y="3163888"/>
          <p14:tracePt t="31387" x="3309938" y="3146425"/>
          <p14:tracePt t="31393" x="3281363" y="3127375"/>
          <p14:tracePt t="31409" x="3281363" y="3119438"/>
          <p14:tracePt t="31418" x="3263900" y="3100388"/>
          <p14:tracePt t="32242" x="3263900" y="3127375"/>
          <p14:tracePt t="32249" x="3263900" y="3136900"/>
          <p14:tracePt t="32257" x="3263900" y="3146425"/>
          <p14:tracePt t="32265" x="3263900" y="3163888"/>
          <p14:tracePt t="32273" x="3263900" y="3173413"/>
          <p14:tracePt t="35249" x="3273425" y="3182938"/>
          <p14:tracePt t="35257" x="3409950" y="3182938"/>
          <p14:tracePt t="35265" x="3629025" y="3182938"/>
          <p14:tracePt t="35274" x="3856038" y="3182938"/>
          <p14:tracePt t="35284" x="4084638" y="3182938"/>
          <p14:tracePt t="35289" x="4284663" y="3182938"/>
          <p14:tracePt t="35297" x="4448175" y="3182938"/>
          <p14:tracePt t="35305" x="4576763" y="3182938"/>
          <p14:tracePt t="35313" x="4630738" y="3182938"/>
          <p14:tracePt t="35321" x="4667250" y="3182938"/>
          <p14:tracePt t="35481" x="4676775" y="3182938"/>
          <p14:tracePt t="35593" x="4676775" y="3173413"/>
          <p14:tracePt t="35601" x="4667250" y="3173413"/>
          <p14:tracePt t="35617" x="4659313" y="3173413"/>
          <p14:tracePt t="35625" x="4640263" y="3173413"/>
          <p14:tracePt t="35641" x="4630738" y="3173413"/>
          <p14:tracePt t="35649" x="4613275" y="3173413"/>
          <p14:tracePt t="35657" x="4603750" y="3182938"/>
          <p14:tracePt t="35664" x="4594225" y="3182938"/>
          <p14:tracePt t="35681" x="4586288" y="3182938"/>
          <p14:tracePt t="35769" x="4576763" y="3182938"/>
          <p14:tracePt t="35777" x="4567238" y="3192463"/>
          <p14:tracePt t="35881" x="4557713" y="3200400"/>
          <p14:tracePt t="35890" x="4530725" y="3228975"/>
          <p14:tracePt t="35898" x="4521200" y="3228975"/>
          <p14:tracePt t="35909" x="4503738" y="3236913"/>
          <p14:tracePt t="35914" x="4476750" y="3246438"/>
          <p14:tracePt t="35922" x="4457700" y="3265488"/>
          <p14:tracePt t="35955" x="4448175" y="3273425"/>
          <p14:tracePt t="36145" x="4430713" y="3255963"/>
          <p14:tracePt t="36153" x="4413250" y="3236913"/>
          <p14:tracePt t="36161" x="4376738" y="3219450"/>
          <p14:tracePt t="36169" x="4348163" y="3173413"/>
          <p14:tracePt t="36177" x="4311650" y="3155950"/>
          <p14:tracePt t="36185" x="4294188" y="3127375"/>
          <p14:tracePt t="36193" x="4275138" y="3109913"/>
          <p14:tracePt t="36202" x="4257675" y="3100388"/>
          <p14:tracePt t="36209" x="4248150" y="3073400"/>
          <p14:tracePt t="36218" x="4230688" y="3063875"/>
          <p14:tracePt t="36337" x="4230688" y="3054350"/>
          <p14:tracePt t="36361" x="4230688" y="3046413"/>
          <p14:tracePt t="36369" x="4230688" y="3036888"/>
          <p14:tracePt t="36385" x="4230688" y="3027363"/>
          <p14:tracePt t="36409" x="4230688" y="3017838"/>
          <p14:tracePt t="36417" x="4230688" y="3000375"/>
          <p14:tracePt t="36425" x="4230688" y="2990850"/>
          <p14:tracePt t="36433" x="4230688" y="2982913"/>
          <p14:tracePt t="36442" x="4230688" y="2973388"/>
          <p14:tracePt t="36449" x="4230688" y="2963863"/>
          <p14:tracePt t="36465" x="4230688" y="2954338"/>
          <p14:tracePt t="36473" x="4230688" y="2936875"/>
          <p14:tracePt t="36489" x="4238625" y="2927350"/>
          <p14:tracePt t="36505" x="4238625" y="2917825"/>
          <p14:tracePt t="36522" x="4248150" y="2909888"/>
          <p14:tracePt t="36529" x="4267200" y="2890838"/>
          <p14:tracePt t="36537" x="4294188" y="2890838"/>
          <p14:tracePt t="36545" x="4311650" y="2881313"/>
          <p14:tracePt t="36553" x="4376738" y="2863850"/>
          <p14:tracePt t="36561" x="4403725" y="2854325"/>
          <p14:tracePt t="36569" x="4457700" y="2836863"/>
          <p14:tracePt t="36578" x="4484688" y="2836863"/>
          <p14:tracePt t="36589" x="4521200" y="2836863"/>
          <p14:tracePt t="36595" x="4540250" y="2836863"/>
          <p14:tracePt t="36634" x="4557713" y="2836863"/>
          <p14:tracePt t="36658" x="4567238" y="2836863"/>
          <p14:tracePt t="36666" x="4594225" y="2854325"/>
          <p14:tracePt t="36674" x="4622800" y="2881313"/>
          <p14:tracePt t="36682" x="4640263" y="2909888"/>
          <p14:tracePt t="36690" x="4676775" y="2954338"/>
          <p14:tracePt t="36697" x="4686300" y="2973388"/>
          <p14:tracePt t="36707" x="4730750" y="3017838"/>
          <p14:tracePt t="36714" x="4740275" y="3027363"/>
          <p14:tracePt t="36725" x="4759325" y="3073400"/>
          <p14:tracePt t="36728" x="4767263" y="3073400"/>
          <p14:tracePt t="36737" x="4776788" y="3100388"/>
          <p14:tracePt t="36825" x="4749800" y="3136900"/>
          <p14:tracePt t="36833" x="4722813" y="3155950"/>
          <p14:tracePt t="36841" x="4703763" y="3173413"/>
          <p14:tracePt t="36849" x="4640263" y="3209925"/>
          <p14:tracePt t="36857" x="4622800" y="3228975"/>
          <p14:tracePt t="36865" x="4603750" y="3236913"/>
          <p14:tracePt t="36873" x="4576763" y="3273425"/>
          <p14:tracePt t="36881" x="4557713" y="3282950"/>
          <p14:tracePt t="36902" x="4530725" y="3292475"/>
          <p14:tracePt t="36906" x="4521200" y="3292475"/>
          <p14:tracePt t="37002" x="4503738" y="3292475"/>
          <p14:tracePt t="37009" x="4476750" y="3292475"/>
          <p14:tracePt t="37018" x="4421188" y="3282950"/>
          <p14:tracePt t="37025" x="4340225" y="3255963"/>
          <p14:tracePt t="37033" x="4284663" y="3246438"/>
          <p14:tracePt t="37041" x="4221163" y="3236913"/>
          <p14:tracePt t="37049" x="4165600" y="3228975"/>
          <p14:tracePt t="37057" x="4129088" y="3200400"/>
          <p14:tracePt t="37065" x="4111625" y="3192463"/>
          <p14:tracePt t="37089" x="4111625" y="3182938"/>
          <p14:tracePt t="37129" x="4111625" y="3163888"/>
          <p14:tracePt t="37138" x="4111625" y="3155950"/>
          <p14:tracePt t="37145" x="4111625" y="3127375"/>
          <p14:tracePt t="37154" x="4111625" y="3109913"/>
          <p14:tracePt t="37161" x="4111625" y="3082925"/>
          <p14:tracePt t="37169" x="4111625" y="3063875"/>
          <p14:tracePt t="37177" x="4111625" y="3036888"/>
          <p14:tracePt t="37186" x="4111625" y="3017838"/>
          <p14:tracePt t="37193" x="4121150" y="2982913"/>
          <p14:tracePt t="37201" x="4129088" y="2973388"/>
          <p14:tracePt t="37209" x="4138613" y="2946400"/>
          <p14:tracePt t="37225" x="4138613" y="2936875"/>
          <p14:tracePt t="37265" x="4157663" y="2917825"/>
          <p14:tracePt t="37315" x="4165600" y="2909888"/>
          <p14:tracePt t="37370" x="4175125" y="2909888"/>
          <p14:tracePt t="37377" x="4194175" y="2909888"/>
          <p14:tracePt t="37393" x="4202113" y="2909888"/>
          <p14:tracePt t="37401" x="4211638" y="2909888"/>
          <p14:tracePt t="37425" x="4211638" y="2917825"/>
          <p14:tracePt t="37457" x="4211638" y="2927350"/>
          <p14:tracePt t="37512" x="4211638" y="2936875"/>
          <p14:tracePt t="37513" x="4211638" y="2954338"/>
          <p14:tracePt t="37761" x="4211638" y="2973388"/>
          <p14:tracePt t="37770" x="4202113" y="3000375"/>
          <p14:tracePt t="37777" x="4194175" y="3009900"/>
          <p14:tracePt t="37786" x="4175125" y="3036888"/>
          <p14:tracePt t="37793" x="4157663" y="3046413"/>
          <p14:tracePt t="37801" x="4148138" y="3063875"/>
          <p14:tracePt t="37809" x="4138613" y="3073400"/>
          <p14:tracePt t="37818" x="4138613" y="3082925"/>
          <p14:tracePt t="37825" x="4129088" y="3100388"/>
          <p14:tracePt t="37833" x="4121150" y="3109913"/>
          <p14:tracePt t="37849" x="4111625" y="3119438"/>
          <p14:tracePt t="37857" x="4102100" y="3127375"/>
          <p14:tracePt t="37865" x="4102100" y="3146425"/>
          <p14:tracePt t="37885" x="4102100" y="3182938"/>
          <p14:tracePt t="37889" x="4094163" y="3200400"/>
          <p14:tracePt t="37897" x="4094163" y="3219450"/>
          <p14:tracePt t="37905" x="4094163" y="3228975"/>
          <p14:tracePt t="37913" x="4065588" y="3265488"/>
          <p14:tracePt t="37921" x="4065588" y="3273425"/>
          <p14:tracePt t="37929" x="4065588" y="3282950"/>
          <p14:tracePt t="37937" x="4057650" y="3292475"/>
          <p14:tracePt t="38297" x="4048125" y="3302000"/>
          <p14:tracePt t="38305" x="3984625" y="3302000"/>
          <p14:tracePt t="38313" x="3875088" y="3328988"/>
          <p14:tracePt t="38321" x="3765550" y="3328988"/>
          <p14:tracePt t="38329" x="3656013" y="3328988"/>
          <p14:tracePt t="38337" x="3546475" y="3328988"/>
          <p14:tracePt t="38345" x="3419475" y="3328988"/>
          <p14:tracePt t="38353" x="3346450" y="3328988"/>
          <p14:tracePt t="38361" x="3273425" y="3328988"/>
          <p14:tracePt t="38369" x="3208338" y="3328988"/>
          <p14:tracePt t="38377" x="3171825" y="3328988"/>
          <p14:tracePt t="38385" x="3127375" y="3328988"/>
          <p14:tracePt t="38393" x="3090863" y="3328988"/>
          <p14:tracePt t="38402" x="3081338" y="3328988"/>
          <p14:tracePt t="38410" x="3071813" y="3328988"/>
          <p14:tracePt t="38426" x="3063875" y="3328988"/>
          <p14:tracePt t="38634" x="3063875" y="3292475"/>
          <p14:tracePt t="38642" x="3063875" y="3273425"/>
          <p14:tracePt t="38650" x="3063875" y="3236913"/>
          <p14:tracePt t="38660" x="3063875" y="3219450"/>
          <p14:tracePt t="38665" x="3063875" y="3182938"/>
          <p14:tracePt t="38681" x="3063875" y="3155950"/>
          <p14:tracePt t="38689" x="3063875" y="3146425"/>
          <p14:tracePt t="38697" x="3063875" y="3136900"/>
          <p14:tracePt t="38705" x="3063875" y="3109913"/>
          <p14:tracePt t="38713" x="3063875" y="3100388"/>
          <p14:tracePt t="38722" x="3063875" y="3090863"/>
          <p14:tracePt t="38753" x="3063875" y="3082925"/>
          <p14:tracePt t="38801" x="3063875" y="3073400"/>
          <p14:tracePt t="38809" x="3063875" y="3063875"/>
          <p14:tracePt t="38818" x="3063875" y="3054350"/>
          <p14:tracePt t="38833" x="3063875" y="3036888"/>
          <p14:tracePt t="38842" x="3063875" y="3027363"/>
          <p14:tracePt t="38857" x="3071813" y="3017838"/>
          <p14:tracePt t="38889" x="3081338" y="3009900"/>
          <p14:tracePt t="38897" x="3081338" y="3000375"/>
          <p14:tracePt t="38905" x="3081338" y="2990850"/>
          <p14:tracePt t="38912" x="3090863" y="2982913"/>
          <p14:tracePt t="38929" x="3100388" y="2973388"/>
          <p14:tracePt t="38945" x="3108325" y="2973388"/>
          <p14:tracePt t="38953" x="3117850" y="2954338"/>
          <p14:tracePt t="38961" x="3127375" y="2946400"/>
          <p14:tracePt t="38969" x="3127375" y="2936875"/>
          <p14:tracePt t="38977" x="3136900" y="2927350"/>
          <p14:tracePt t="38985" x="3136900" y="2917825"/>
          <p14:tracePt t="38993" x="3144838" y="2900363"/>
          <p14:tracePt t="39009" x="3154363" y="2890838"/>
          <p14:tracePt t="39018" x="3181350" y="2863850"/>
          <p14:tracePt t="39041" x="3190875" y="2854325"/>
          <p14:tracePt t="39057" x="3200400" y="2844800"/>
          <p14:tracePt t="39161" x="3273425" y="2844800"/>
          <p14:tracePt t="39169" x="3436938" y="2844800"/>
          <p14:tracePt t="39177" x="3629025" y="2844800"/>
          <p14:tracePt t="39185" x="3856038" y="2844800"/>
          <p14:tracePt t="39193" x="4148138" y="2844800"/>
          <p14:tracePt t="39201" x="4448175" y="2844800"/>
          <p14:tracePt t="39209" x="4676775" y="2844800"/>
          <p14:tracePt t="39218" x="4905375" y="2844800"/>
          <p14:tracePt t="39225" x="5068888" y="2844800"/>
          <p14:tracePt t="39233" x="5195888" y="2844800"/>
          <p14:tracePt t="39241" x="5251450" y="2844800"/>
          <p14:tracePt t="39249" x="5268913" y="2844800"/>
          <p14:tracePt t="39505" x="5278438" y="2844800"/>
          <p14:tracePt t="39513" x="5278438" y="2863850"/>
          <p14:tracePt t="39521" x="5251450" y="2890838"/>
          <p14:tracePt t="39529" x="5232400" y="2909888"/>
          <p14:tracePt t="39537" x="5187950" y="2936875"/>
          <p14:tracePt t="39545" x="5168900" y="2963863"/>
          <p14:tracePt t="39553" x="5151438" y="2973388"/>
          <p14:tracePt t="39561" x="5141913" y="2982913"/>
          <p14:tracePt t="39570" x="5132388" y="3000375"/>
          <p14:tracePt t="39577" x="5114925" y="3027363"/>
          <p14:tracePt t="39585" x="5095875" y="3046413"/>
          <p14:tracePt t="39593" x="5086350" y="3054350"/>
          <p14:tracePt t="39602" x="5078413" y="3073400"/>
          <p14:tracePt t="39609" x="5078413" y="3100388"/>
          <p14:tracePt t="39618" x="5059363" y="3119438"/>
          <p14:tracePt t="39625" x="5041900" y="3136900"/>
          <p14:tracePt t="39633" x="5032375" y="3155950"/>
          <p14:tracePt t="39641" x="5005388" y="3192463"/>
          <p14:tracePt t="39649" x="5005388" y="3209925"/>
          <p14:tracePt t="39657" x="4995863" y="3236913"/>
          <p14:tracePt t="39665" x="4986338" y="3265488"/>
          <p14:tracePt t="39673" x="4978400" y="3302000"/>
          <p14:tracePt t="39681" x="4959350" y="3319463"/>
          <p14:tracePt t="39689" x="4949825" y="3338513"/>
          <p14:tracePt t="39697" x="4949825" y="3355975"/>
          <p14:tracePt t="39705" x="4949825" y="3365500"/>
          <p14:tracePt t="39713" x="4941888" y="3375025"/>
          <p14:tracePt t="39721" x="4941888" y="3382963"/>
          <p14:tracePt t="39785" x="4941888" y="3392488"/>
          <p14:tracePt t="39793" x="4932363" y="3402013"/>
          <p14:tracePt t="39937" x="4913313" y="3402013"/>
          <p14:tracePt t="39945" x="4832350" y="3402013"/>
          <p14:tracePt t="39953" x="4686300" y="3402013"/>
          <p14:tracePt t="39961" x="4484688" y="3402013"/>
          <p14:tracePt t="39969" x="4284663" y="3375025"/>
          <p14:tracePt t="39977" x="3984625" y="3375025"/>
          <p14:tracePt t="39985" x="3683000" y="3375025"/>
          <p14:tracePt t="39993" x="3427413" y="3375025"/>
          <p14:tracePt t="40001" x="3163888" y="3375025"/>
          <p14:tracePt t="40009" x="2962275" y="3375025"/>
          <p14:tracePt t="40018" x="2781300" y="3375025"/>
          <p14:tracePt t="40025" x="2635250" y="3375025"/>
          <p14:tracePt t="40033" x="2579688" y="3375025"/>
          <p14:tracePt t="40041" x="2562225" y="3375025"/>
          <p14:tracePt t="40049" x="2533650" y="3375025"/>
          <p14:tracePt t="40395" x="2525713" y="3355975"/>
          <p14:tracePt t="40403" x="2533650" y="3302000"/>
          <p14:tracePt t="40410" x="2562225" y="3255963"/>
          <p14:tracePt t="40421" x="2616200" y="3192463"/>
          <p14:tracePt t="40426" x="2698750" y="3136900"/>
          <p14:tracePt t="40437" x="2735263" y="3073400"/>
          <p14:tracePt t="40441" x="2752725" y="3027363"/>
          <p14:tracePt t="40449" x="2752725" y="3009900"/>
          <p14:tracePt t="40457" x="2781300" y="2963863"/>
          <p14:tracePt t="40465" x="2789238" y="2954338"/>
          <p14:tracePt t="40481" x="2798763" y="2927350"/>
          <p14:tracePt t="40497" x="2798763" y="2917825"/>
          <p14:tracePt t="40505" x="2798763" y="2909888"/>
          <p14:tracePt t="40514" x="2798763" y="2890838"/>
          <p14:tracePt t="40521" x="2798763" y="2881313"/>
          <p14:tracePt t="40530" x="2798763" y="2873375"/>
          <p14:tracePt t="40681" x="2808288" y="2863850"/>
          <p14:tracePt t="40689" x="2835275" y="2863850"/>
          <p14:tracePt t="40697" x="2954338" y="2863850"/>
          <p14:tracePt t="40705" x="3144838" y="2863850"/>
          <p14:tracePt t="40715" x="3327400" y="2863850"/>
          <p14:tracePt t="40721" x="3527425" y="2863850"/>
          <p14:tracePt t="40730" x="3709988" y="2863850"/>
          <p14:tracePt t="40737" x="3875088" y="2863850"/>
          <p14:tracePt t="40745" x="3984625" y="2863850"/>
          <p14:tracePt t="40753" x="4057650" y="2863850"/>
          <p14:tracePt t="40761" x="4084638" y="2863850"/>
          <p14:tracePt t="40769" x="4102100" y="2854325"/>
          <p14:tracePt t="40969" x="4102100" y="2844800"/>
          <p14:tracePt t="41633" x="4102100" y="2873375"/>
          <p14:tracePt t="41641" x="4184650" y="2917825"/>
          <p14:tracePt t="41649" x="4321175" y="2982913"/>
          <p14:tracePt t="41657" x="4484688" y="3054350"/>
          <p14:tracePt t="41665" x="4640263" y="3119438"/>
          <p14:tracePt t="41673" x="4876800" y="3163888"/>
          <p14:tracePt t="41681" x="5059363" y="3200400"/>
          <p14:tracePt t="41689" x="5287963" y="3219450"/>
          <p14:tracePt t="41697" x="5507038" y="3219450"/>
          <p14:tracePt t="41705" x="5688013" y="3219450"/>
          <p14:tracePt t="41713" x="5853113" y="3219450"/>
          <p14:tracePt t="41721" x="5999163" y="3192463"/>
          <p14:tracePt t="41729" x="6145213" y="3182938"/>
          <p14:tracePt t="41737" x="6262688" y="3155950"/>
          <p14:tracePt t="41745" x="6372225" y="3109913"/>
          <p14:tracePt t="41753" x="6418263" y="3100388"/>
          <p14:tracePt t="41761" x="6464300" y="3063875"/>
          <p14:tracePt t="41769" x="6481763" y="3054350"/>
          <p14:tracePt t="41778" x="6491288" y="3046413"/>
          <p14:tracePt t="41794" x="6500813" y="3046413"/>
          <p14:tracePt t="41810" x="6527800" y="3046413"/>
          <p14:tracePt t="41822" x="6545263" y="3036888"/>
          <p14:tracePt t="41826" x="6627813" y="3036888"/>
          <p14:tracePt t="41837" x="6718300" y="3036888"/>
          <p14:tracePt t="41842" x="6864350" y="3036888"/>
          <p14:tracePt t="41850" x="7019925" y="3073400"/>
          <p14:tracePt t="41857" x="7183438" y="3082925"/>
          <p14:tracePt t="41865" x="7348538" y="3100388"/>
          <p14:tracePt t="41873" x="7531100" y="3146425"/>
          <p14:tracePt t="41886" x="7712075" y="3163888"/>
          <p14:tracePt t="41889" x="7858125" y="3163888"/>
          <p14:tracePt t="41896" x="8023225" y="3163888"/>
          <p14:tracePt t="41905" x="8186738" y="3163888"/>
          <p14:tracePt t="41913" x="8332788" y="3163888"/>
          <p14:tracePt t="41921" x="8423275" y="3163888"/>
          <p14:tracePt t="41929" x="8515350" y="3163888"/>
          <p14:tracePt t="41937" x="8551863" y="3163888"/>
          <p14:tracePt t="41945" x="8596313" y="3163888"/>
          <p14:tracePt t="41953" x="8632825" y="3155950"/>
          <p14:tracePt t="41962" x="8651875" y="3155950"/>
          <p14:tracePt t="41969" x="8688388" y="3136900"/>
          <p14:tracePt t="41977" x="8697913" y="3136900"/>
          <p14:tracePt t="41985" x="8705850" y="3127375"/>
          <p14:tracePt t="41993" x="8742363" y="3127375"/>
          <p14:tracePt t="42009" x="8778875" y="3127375"/>
          <p14:tracePt t="42017" x="8788400" y="3127375"/>
          <p14:tracePt t="42025" x="8861425" y="3127375"/>
          <p14:tracePt t="42034" x="8934450" y="3127375"/>
          <p14:tracePt t="42041" x="9017000" y="3127375"/>
          <p14:tracePt t="42049" x="9090025" y="3127375"/>
          <p14:tracePt t="44597" x="8578850" y="3355975"/>
          <p14:tracePt t="44602" x="8096250" y="3355975"/>
          <p14:tracePt t="44609" x="7612063" y="3355975"/>
          <p14:tracePt t="44618" x="7165975" y="3355975"/>
          <p14:tracePt t="44625" x="6718300" y="3355975"/>
          <p14:tracePt t="44634" x="6418263" y="3355975"/>
          <p14:tracePt t="44641" x="6235700" y="3355975"/>
          <p14:tracePt t="44649" x="6089650" y="3355975"/>
          <p14:tracePt t="44657" x="6016625" y="3355975"/>
          <p14:tracePt t="44665" x="5989638" y="3355975"/>
          <p14:tracePt t="44714" x="5980113" y="3355975"/>
          <p14:tracePt t="44721" x="5972175" y="3355975"/>
          <p14:tracePt t="44729" x="5935663" y="3355975"/>
          <p14:tracePt t="44740" x="5853113" y="3355975"/>
          <p14:tracePt t="44746" x="5688013" y="3355975"/>
          <p14:tracePt t="44753" x="5507038" y="3355975"/>
          <p14:tracePt t="44762" x="5287963" y="3355975"/>
          <p14:tracePt t="44772" x="5122863" y="3355975"/>
          <p14:tracePt t="44777" x="4959350" y="3355975"/>
          <p14:tracePt t="44785" x="4730750" y="3328988"/>
          <p14:tracePt t="44793" x="4530725" y="3328988"/>
          <p14:tracePt t="44801" x="4330700" y="3309938"/>
          <p14:tracePt t="44809" x="4221163" y="3309938"/>
          <p14:tracePt t="44817" x="4111625" y="3309938"/>
          <p14:tracePt t="44825" x="4002088" y="3302000"/>
          <p14:tracePt t="44834" x="3975100" y="3302000"/>
          <p14:tracePt t="44841" x="3965575" y="3292475"/>
          <p14:tracePt t="44849" x="3956050" y="3282950"/>
          <p14:tracePt t="45105" x="3938588" y="3246438"/>
          <p14:tracePt t="45113" x="3902075" y="3209925"/>
          <p14:tracePt t="45121" x="3856038" y="3163888"/>
          <p14:tracePt t="45129" x="3829050" y="3146425"/>
          <p14:tracePt t="45137" x="3765550" y="3109913"/>
          <p14:tracePt t="45145" x="3719513" y="3073400"/>
          <p14:tracePt t="45153" x="3636963" y="3036888"/>
          <p14:tracePt t="45161" x="3573463" y="3009900"/>
          <p14:tracePt t="45169" x="3509963" y="2973388"/>
          <p14:tracePt t="45177" x="3455988" y="2954338"/>
          <p14:tracePt t="45186" x="3390900" y="2946400"/>
          <p14:tracePt t="45193" x="3373438" y="2946400"/>
          <p14:tracePt t="45200" x="3346450" y="2927350"/>
          <p14:tracePt t="45218" x="3317875" y="2927350"/>
          <p14:tracePt t="45225" x="3309938" y="2927350"/>
          <p14:tracePt t="45331" x="3300413" y="2917825"/>
          <p14:tracePt t="45353" x="3273425" y="2917825"/>
          <p14:tracePt t="45361" x="3236913" y="2909888"/>
          <p14:tracePt t="45369" x="3190875" y="2909888"/>
          <p14:tracePt t="45377" x="3127375" y="2909888"/>
          <p14:tracePt t="45385" x="3063875" y="2909888"/>
          <p14:tracePt t="45393" x="2990850" y="2909888"/>
          <p14:tracePt t="45401" x="2935288" y="2909888"/>
          <p14:tracePt t="45409" x="2881313" y="2909888"/>
          <p14:tracePt t="45418" x="2862263" y="2909888"/>
          <p14:tracePt t="45425" x="2844800" y="2909888"/>
          <p14:tracePt t="45649" x="2917825" y="2909888"/>
          <p14:tracePt t="45657" x="3008313" y="2909888"/>
          <p14:tracePt t="45665" x="3081338" y="2909888"/>
          <p14:tracePt t="45673" x="3144838" y="2890838"/>
          <p14:tracePt t="45681" x="3190875" y="2873375"/>
          <p14:tracePt t="45690" x="3208338" y="2873375"/>
          <p14:tracePt t="46106" x="3217863" y="2863850"/>
          <p14:tracePt t="46130" x="3217863" y="2854325"/>
          <p14:tracePt t="46137" x="3244850" y="2836863"/>
          <p14:tracePt t="46145" x="3273425" y="2827338"/>
          <p14:tracePt t="46153" x="3300413" y="2817813"/>
          <p14:tracePt t="46161" x="3346450" y="2817813"/>
          <p14:tracePt t="46169" x="3400425" y="2808288"/>
          <p14:tracePt t="46177" x="3455988" y="2808288"/>
          <p14:tracePt t="46185" x="3536950" y="2781300"/>
          <p14:tracePt t="46193" x="3629025" y="2771775"/>
          <p14:tracePt t="46200" x="3719513" y="2771775"/>
          <p14:tracePt t="46209" x="3792538" y="2771775"/>
          <p14:tracePt t="46217" x="3919538" y="2771775"/>
          <p14:tracePt t="46225" x="4011613" y="2771775"/>
          <p14:tracePt t="46237" x="4129088" y="2754313"/>
          <p14:tracePt t="46242" x="4221163" y="2735263"/>
          <p14:tracePt t="46252" x="4330700" y="2727325"/>
          <p14:tracePt t="46258" x="4413250" y="2698750"/>
          <p14:tracePt t="46266" x="4503738" y="2690813"/>
          <p14:tracePt t="46278" x="4557713" y="2690813"/>
          <p14:tracePt t="46282" x="4594225" y="2690813"/>
          <p14:tracePt t="46290" x="4622800" y="2681288"/>
          <p14:tracePt t="46298" x="4640263" y="2681288"/>
          <p14:tracePt t="46306" x="4667250" y="2662238"/>
          <p14:tracePt t="46332" x="4676775" y="2662238"/>
          <p14:tracePt t="46351" x="4686300" y="2662238"/>
          <p14:tracePt t="46353" x="4703763" y="2662238"/>
          <p14:tracePt t="46361" x="4722813" y="2662238"/>
          <p14:tracePt t="46377" x="4749800" y="2654300"/>
          <p14:tracePt t="46385" x="4759325" y="2654300"/>
          <p14:tracePt t="46433" x="4767263" y="2654300"/>
          <p14:tracePt t="46449" x="4786313" y="2644775"/>
          <p14:tracePt t="46457" x="4795838" y="2644775"/>
          <p14:tracePt t="46465" x="4803775" y="2644775"/>
          <p14:tracePt t="46473" x="4832350" y="2635250"/>
          <p14:tracePt t="46489" x="4849813" y="2635250"/>
          <p14:tracePt t="46497" x="4876800" y="2625725"/>
          <p14:tracePt t="46505" x="4905375" y="2617788"/>
          <p14:tracePt t="46513" x="4922838" y="2608263"/>
          <p14:tracePt t="46521" x="4932363" y="2608263"/>
          <p14:tracePt t="46531" x="4959350" y="2589213"/>
          <p14:tracePt t="46545" x="4968875" y="2589213"/>
          <p14:tracePt t="46553" x="4978400" y="2589213"/>
          <p14:tracePt t="47209" x="4986338" y="2589213"/>
          <p14:tracePt t="47241" x="4986338" y="2598738"/>
          <p14:tracePt t="47249" x="4995863" y="2608263"/>
          <p14:tracePt t="47722" x="4995863" y="2598738"/>
          <p14:tracePt t="47730" x="4995863" y="2589213"/>
          <p14:tracePt t="47738" x="4968875" y="2562225"/>
          <p14:tracePt t="47745" x="4949825" y="2535238"/>
          <p14:tracePt t="47753" x="4932363" y="2525713"/>
          <p14:tracePt t="47761" x="4895850" y="2498725"/>
          <p14:tracePt t="47777" x="4868863" y="2489200"/>
          <p14:tracePt t="47785" x="4859338" y="2481263"/>
          <p14:tracePt t="47993" x="4859338" y="2489200"/>
          <p14:tracePt t="48001" x="4876800" y="2517775"/>
          <p14:tracePt t="48009" x="4922838" y="2535238"/>
          <p14:tracePt t="48017" x="4949825" y="2562225"/>
          <p14:tracePt t="48025" x="4968875" y="2571750"/>
          <p14:tracePt t="48034" x="4986338" y="2581275"/>
          <p14:tracePt t="48041" x="5005388" y="2598738"/>
          <p14:tracePt t="48049" x="5014913" y="2598738"/>
          <p14:tracePt t="48467" x="5022850" y="2608263"/>
          <p14:tracePt t="48475" x="5022850" y="2644775"/>
          <p14:tracePt t="48482" x="4986338" y="2671763"/>
          <p14:tracePt t="48490" x="4959350" y="2708275"/>
          <p14:tracePt t="48498" x="4949825" y="2727325"/>
          <p14:tracePt t="48505" x="4922838" y="2744788"/>
          <p14:tracePt t="48513" x="4922838" y="2754313"/>
          <p14:tracePt t="48637" x="4932363" y="2754313"/>
          <p14:tracePt t="48643" x="4978400" y="2744788"/>
          <p14:tracePt t="48651" x="4986338" y="2744788"/>
          <p14:tracePt t="48658" x="5014913" y="2735263"/>
          <p14:tracePt t="48666" x="5049838" y="2717800"/>
          <p14:tracePt t="48673" x="5078413" y="2717800"/>
          <p14:tracePt t="48681" x="5122863" y="2698750"/>
          <p14:tracePt t="48689" x="5151438" y="2690813"/>
          <p14:tracePt t="48697" x="5187950" y="2690813"/>
          <p14:tracePt t="48705" x="5214938" y="2690813"/>
          <p14:tracePt t="48713" x="5232400" y="2681288"/>
          <p14:tracePt t="48721" x="5268913" y="2681288"/>
          <p14:tracePt t="48729" x="5305425" y="2681288"/>
          <p14:tracePt t="48737" x="5334000" y="2681288"/>
          <p14:tracePt t="48745" x="5368925" y="2681288"/>
          <p14:tracePt t="48753" x="5405438" y="2681288"/>
          <p14:tracePt t="48761" x="5434013" y="2681288"/>
          <p14:tracePt t="48769" x="5487988" y="2681288"/>
          <p14:tracePt t="48777" x="5561013" y="2671763"/>
          <p14:tracePt t="48785" x="5653088" y="2671763"/>
          <p14:tracePt t="48793" x="5743575" y="2671763"/>
          <p14:tracePt t="48801" x="5853113" y="2671763"/>
          <p14:tracePt t="48809" x="5980113" y="2671763"/>
          <p14:tracePt t="48817" x="6089650" y="2671763"/>
          <p14:tracePt t="48825" x="6199188" y="2671763"/>
          <p14:tracePt t="48835" x="6345238" y="2671763"/>
          <p14:tracePt t="48841" x="6491288" y="2671763"/>
          <p14:tracePt t="48850" x="6654800" y="2671763"/>
          <p14:tracePt t="48857" x="6819900" y="2671763"/>
          <p14:tracePt t="48865" x="6983413" y="2671763"/>
          <p14:tracePt t="48873" x="7146925" y="2671763"/>
          <p14:tracePt t="48885" x="7312025" y="2671763"/>
          <p14:tracePt t="48889" x="7458075" y="2589213"/>
          <p14:tracePt t="48897" x="7602538" y="2589213"/>
          <p14:tracePt t="48905" x="7748588" y="2589213"/>
          <p14:tracePt t="48913" x="7858125" y="2589213"/>
          <p14:tracePt t="48921" x="7986713" y="2589213"/>
          <p14:tracePt t="48929" x="8113713" y="2589213"/>
          <p14:tracePt t="48937" x="8223250" y="2589213"/>
          <p14:tracePt t="48945" x="8332788" y="2589213"/>
          <p14:tracePt t="48954" x="8442325" y="2589213"/>
          <p14:tracePt t="48961" x="8515350" y="2589213"/>
          <p14:tracePt t="48969" x="8615363" y="2589213"/>
          <p14:tracePt t="48977" x="8705850" y="2589213"/>
          <p14:tracePt t="48985" x="8742363" y="2589213"/>
          <p14:tracePt t="48993" x="8815388" y="2589213"/>
          <p14:tracePt t="49002" x="8870950" y="2589213"/>
          <p14:tracePt t="49009" x="8924925" y="2589213"/>
          <p14:tracePt t="49017" x="8980488" y="2589213"/>
          <p14:tracePt t="49025" x="9061450" y="2598738"/>
          <p14:tracePt t="49034" x="9117013" y="2617788"/>
          <p14:tracePt t="51321" x="7994650" y="3265488"/>
          <p14:tracePt t="51329" x="7348538" y="3192463"/>
          <p14:tracePt t="51337" x="6737350" y="3082925"/>
          <p14:tracePt t="51345" x="6226175" y="3009900"/>
          <p14:tracePt t="51353" x="5761038" y="2946400"/>
          <p14:tracePt t="51361" x="5405438" y="2881313"/>
          <p14:tracePt t="51369" x="5086350" y="2844800"/>
          <p14:tracePt t="51377" x="4922838" y="2800350"/>
          <p14:tracePt t="51385" x="4832350" y="2781300"/>
          <p14:tracePt t="51393" x="4795838" y="2771775"/>
          <p14:tracePt t="51402" x="4767263" y="2763838"/>
          <p14:tracePt t="51554" x="4767263" y="2754313"/>
          <p14:tracePt t="51561" x="4767263" y="2744788"/>
          <p14:tracePt t="51569" x="4767263" y="2717800"/>
          <p14:tracePt t="51577" x="4767263" y="2708275"/>
          <p14:tracePt t="51609" x="4767263" y="2698750"/>
          <p14:tracePt t="51617" x="4767263" y="2681288"/>
          <p14:tracePt t="51625" x="4767263" y="2671763"/>
          <p14:tracePt t="51633" x="4767263" y="2654300"/>
          <p14:tracePt t="51641" x="4767263" y="2625725"/>
          <p14:tracePt t="51650" x="4767263" y="2617788"/>
          <p14:tracePt t="51657" x="4767263" y="2589213"/>
          <p14:tracePt t="51667" x="4776788" y="2571750"/>
          <p14:tracePt t="51673" x="4776788" y="2562225"/>
          <p14:tracePt t="51684" x="4786313" y="2535238"/>
          <p14:tracePt t="51689" x="4786313" y="2517775"/>
          <p14:tracePt t="51698" x="4803775" y="2489200"/>
          <p14:tracePt t="51707" x="4813300" y="2481263"/>
          <p14:tracePt t="51714" x="4822825" y="2444750"/>
          <p14:tracePt t="51724" x="4832350" y="2425700"/>
          <p14:tracePt t="51730" x="4849813" y="2398713"/>
          <p14:tracePt t="51738" x="4859338" y="2389188"/>
          <p14:tracePt t="51746" x="4859338" y="2362200"/>
          <p14:tracePt t="51754" x="4868863" y="2352675"/>
          <p14:tracePt t="51762" x="4876800" y="2343150"/>
          <p14:tracePt t="51786" x="4886325" y="2316163"/>
          <p14:tracePt t="51858" x="4895850" y="2316163"/>
          <p14:tracePt t="51869" x="4905375" y="2306638"/>
          <p14:tracePt t="52237" x="4767263" y="2306638"/>
          <p14:tracePt t="52241" x="4540250" y="2306638"/>
          <p14:tracePt t="52250" x="4284663" y="2306638"/>
          <p14:tracePt t="52257" x="3984625" y="2306638"/>
          <p14:tracePt t="52267" x="3719513" y="2306638"/>
          <p14:tracePt t="52273" x="3346450" y="2306638"/>
          <p14:tracePt t="52283" x="3081338" y="2306638"/>
          <p14:tracePt t="52293" x="2862263" y="2306638"/>
          <p14:tracePt t="52299" x="2679700" y="2306638"/>
          <p14:tracePt t="52309" x="2570163" y="2306638"/>
          <p14:tracePt t="52324" x="2506663" y="2306638"/>
          <p14:tracePt t="52778" x="2489200" y="2306638"/>
          <p14:tracePt t="52785" x="2479675" y="2306638"/>
          <p14:tracePt t="52793" x="2462213" y="2352675"/>
          <p14:tracePt t="52801" x="2462213" y="2425700"/>
          <p14:tracePt t="52809" x="2525713" y="2544763"/>
          <p14:tracePt t="52818" x="2579688" y="2662238"/>
          <p14:tracePt t="52825" x="2689225" y="2781300"/>
          <p14:tracePt t="52834" x="2789238" y="2917825"/>
          <p14:tracePt t="52841" x="2917825" y="3073400"/>
          <p14:tracePt t="52852" x="3044825" y="3209925"/>
          <p14:tracePt t="52857" x="3208338" y="3382963"/>
          <p14:tracePt t="52867" x="3327400" y="3482975"/>
          <p14:tracePt t="52873" x="3390900" y="3548063"/>
          <p14:tracePt t="52882" x="3509963" y="3638550"/>
          <p14:tracePt t="52901" x="3592513" y="3721100"/>
          <p14:tracePt t="52906" x="3646488" y="3775075"/>
          <p14:tracePt t="52914" x="3665538" y="3803650"/>
          <p14:tracePt t="52921" x="3683000" y="3821113"/>
          <p14:tracePt t="52937" x="3692525" y="3840163"/>
          <p14:tracePt t="52953" x="3692525" y="3848100"/>
          <p14:tracePt t="52969" x="3692525" y="3857625"/>
          <p14:tracePt t="52977" x="3692525" y="3867150"/>
          <p14:tracePt t="52993" x="3702050" y="3894138"/>
          <p14:tracePt t="53033" x="3709988" y="3903663"/>
          <p14:tracePt t="53050" x="3729038" y="3940175"/>
          <p14:tracePt t="53057" x="3746500" y="3967163"/>
          <p14:tracePt t="53065" x="3792538" y="3994150"/>
          <p14:tracePt t="53073" x="3856038" y="4049713"/>
          <p14:tracePt t="53081" x="3902075" y="4076700"/>
          <p14:tracePt t="53089" x="3938588" y="4103688"/>
          <p14:tracePt t="53097" x="3984625" y="4140200"/>
          <p14:tracePt t="53105" x="4065588" y="4195763"/>
          <p14:tracePt t="53116" x="4165600" y="4232275"/>
          <p14:tracePt t="53123" x="4248150" y="4276725"/>
          <p14:tracePt t="53130" x="4311650" y="4313238"/>
          <p14:tracePt t="53139" x="4376738" y="4368800"/>
          <p14:tracePt t="53145" x="4440238" y="4395788"/>
          <p14:tracePt t="53153" x="4476750" y="4405313"/>
          <p14:tracePt t="53161" x="4484688" y="4405313"/>
          <p14:tracePt t="53169" x="4503738" y="4422775"/>
          <p14:tracePt t="53275" x="4521200" y="4405313"/>
          <p14:tracePt t="53286" x="4521200" y="4386263"/>
          <p14:tracePt t="53293" x="4521200" y="4376738"/>
          <p14:tracePt t="53302" x="4521200" y="4368800"/>
          <p14:tracePt t="53307" x="4521200" y="4349750"/>
          <p14:tracePt t="53323" x="4521200" y="4332288"/>
          <p14:tracePt t="53329" x="4521200" y="4313238"/>
          <p14:tracePt t="53337" x="4521200" y="4303713"/>
          <p14:tracePt t="53347" x="4521200" y="4295775"/>
          <p14:tracePt t="53357" x="4521200" y="4286250"/>
          <p14:tracePt t="53362" x="4530725" y="4259263"/>
          <p14:tracePt t="53377" x="4530725" y="4232275"/>
          <p14:tracePt t="53385" x="4540250" y="4222750"/>
          <p14:tracePt t="53393" x="4549775" y="4203700"/>
          <p14:tracePt t="53401" x="4549775" y="4176713"/>
          <p14:tracePt t="53409" x="4549775" y="4167188"/>
          <p14:tracePt t="53416" x="4567238" y="4140200"/>
          <p14:tracePt t="53433" x="4576763" y="4122738"/>
          <p14:tracePt t="53795" x="4503738" y="4057650"/>
          <p14:tracePt t="53801" x="4311650" y="3976688"/>
          <p14:tracePt t="53809" x="4129088" y="3948113"/>
          <p14:tracePt t="53817" x="3938588" y="3867150"/>
          <p14:tracePt t="53825" x="3765550" y="3803650"/>
          <p14:tracePt t="53833" x="3619500" y="3748088"/>
          <p14:tracePt t="53841" x="3446463" y="3684588"/>
          <p14:tracePt t="53850" x="3354388" y="3665538"/>
          <p14:tracePt t="53857" x="3290888" y="3648075"/>
          <p14:tracePt t="53865" x="3273425" y="3638550"/>
          <p14:tracePt t="53884" x="3263900" y="3629025"/>
          <p14:tracePt t="53937" x="3244850" y="3621088"/>
          <p14:tracePt t="53953" x="3236913" y="3602038"/>
          <p14:tracePt t="53961" x="3227388" y="3584575"/>
          <p14:tracePt t="53977" x="3200400" y="3565525"/>
          <p14:tracePt t="53985" x="3181350" y="3556000"/>
          <p14:tracePt t="53995" x="3117850" y="3519488"/>
          <p14:tracePt t="54007" x="3063875" y="3492500"/>
          <p14:tracePt t="54010" x="2998788" y="3455988"/>
          <p14:tracePt t="54020" x="2935288" y="3429000"/>
          <p14:tracePt t="54026" x="2852738" y="3392488"/>
          <p14:tracePt t="54037" x="2771775" y="3365500"/>
          <p14:tracePt t="54041" x="2708275" y="3319463"/>
          <p14:tracePt t="54051" x="2652713" y="3309938"/>
          <p14:tracePt t="54057" x="2589213" y="3273425"/>
          <p14:tracePt t="54065" x="2562225" y="3265488"/>
          <p14:tracePt t="54073" x="2498725" y="3236913"/>
          <p14:tracePt t="54081" x="2452688" y="3219450"/>
          <p14:tracePt t="54089" x="2443163" y="3209925"/>
          <p14:tracePt t="54097" x="2433638" y="3200400"/>
          <p14:tracePt t="54202" x="2425700" y="3192463"/>
          <p14:tracePt t="54387" x="2416175" y="3182938"/>
          <p14:tracePt t="54395" x="2425700" y="3146425"/>
          <p14:tracePt t="54402" x="2443163" y="3127375"/>
          <p14:tracePt t="54410" x="2489200" y="3054350"/>
          <p14:tracePt t="54418" x="2506663" y="3027363"/>
          <p14:tracePt t="54425" x="2533650" y="2990850"/>
          <p14:tracePt t="54434" x="2543175" y="2954338"/>
          <p14:tracePt t="54441" x="2552700" y="2917825"/>
          <p14:tracePt t="54453" x="2552700" y="2890838"/>
          <p14:tracePt t="54457" x="2552700" y="2873375"/>
          <p14:tracePt t="54465" x="2570163" y="2854325"/>
          <p14:tracePt t="54481" x="2570163" y="2844800"/>
          <p14:tracePt t="54489" x="2570163" y="2827338"/>
          <p14:tracePt t="54497" x="2579688" y="2817813"/>
          <p14:tracePt t="54643" x="2598738" y="2808288"/>
          <p14:tracePt t="54653" x="2616200" y="2800350"/>
          <p14:tracePt t="54659" x="2662238" y="2771775"/>
          <p14:tracePt t="54671" x="2752725" y="2763838"/>
          <p14:tracePt t="54674" x="2844800" y="2763838"/>
          <p14:tracePt t="54681" x="3008313" y="2763838"/>
          <p14:tracePt t="54689" x="3190875" y="2763838"/>
          <p14:tracePt t="54697" x="3373438" y="2763838"/>
          <p14:tracePt t="54705" x="3556000" y="2763838"/>
          <p14:tracePt t="54713" x="3702050" y="2763838"/>
          <p14:tracePt t="54721" x="3846513" y="2763838"/>
          <p14:tracePt t="54729" x="3992563" y="2763838"/>
          <p14:tracePt t="54737" x="4157663" y="2763838"/>
          <p14:tracePt t="54745" x="4294188" y="2763838"/>
          <p14:tracePt t="54753" x="4421188" y="2763838"/>
          <p14:tracePt t="54761" x="4521200" y="2763838"/>
          <p14:tracePt t="54770" x="4557713" y="2763838"/>
          <p14:tracePt t="54777" x="4613275" y="2763838"/>
          <p14:tracePt t="54785" x="4622800" y="2763838"/>
          <p14:tracePt t="54793" x="4659313" y="2763838"/>
          <p14:tracePt t="54800" x="4686300" y="2763838"/>
          <p14:tracePt t="54809" x="4695825" y="2763838"/>
          <p14:tracePt t="54816" x="4703763" y="2763838"/>
          <p14:tracePt t="54825" x="4713288" y="2763838"/>
          <p14:tracePt t="54833" x="4722813" y="2763838"/>
          <p14:tracePt t="54842" x="4740275" y="2754313"/>
          <p14:tracePt t="54859" x="4749800" y="2754313"/>
          <p14:tracePt t="54868" x="4786313" y="2754313"/>
          <p14:tracePt t="54884" x="4886325" y="2754313"/>
          <p14:tracePt t="54889" x="4922838" y="2754313"/>
          <p14:tracePt t="54897" x="4941888" y="2754313"/>
          <p14:tracePt t="54905" x="5014913" y="2754313"/>
          <p14:tracePt t="54913" x="5068888" y="2754313"/>
          <p14:tracePt t="54921" x="5122863" y="2754313"/>
          <p14:tracePt t="54929" x="5168900" y="2754313"/>
          <p14:tracePt t="54937" x="5205413" y="2754313"/>
          <p14:tracePt t="54945" x="5251450" y="2754313"/>
          <p14:tracePt t="55164" x="5305425" y="2754313"/>
          <p14:tracePt t="55171" x="5378450" y="2781300"/>
          <p14:tracePt t="55178" x="5441950" y="2808288"/>
          <p14:tracePt t="55187" x="5524500" y="2844800"/>
          <p14:tracePt t="55194" x="5588000" y="2873375"/>
          <p14:tracePt t="55201" x="5634038" y="2890838"/>
          <p14:tracePt t="55209" x="5661025" y="2909888"/>
          <p14:tracePt t="55218" x="5680075" y="2917825"/>
          <p14:tracePt t="55226" x="5688013" y="2936875"/>
          <p14:tracePt t="55306" x="5688013" y="2946400"/>
          <p14:tracePt t="55330" x="5688013" y="2954338"/>
          <p14:tracePt t="55354" x="5680075" y="2982913"/>
          <p14:tracePt t="55370" x="5670550" y="2982913"/>
          <p14:tracePt t="55378" x="5653088" y="2982913"/>
          <p14:tracePt t="55385" x="5634038" y="2982913"/>
          <p14:tracePt t="55393" x="5597525" y="2982913"/>
          <p14:tracePt t="55401" x="5570538" y="2982913"/>
          <p14:tracePt t="55410" x="5534025" y="2982913"/>
          <p14:tracePt t="55417" x="5497513" y="2973388"/>
          <p14:tracePt t="55425" x="5478463" y="2954338"/>
          <p14:tracePt t="55434" x="5451475" y="2917825"/>
          <p14:tracePt t="55441" x="5441950" y="2909888"/>
          <p14:tracePt t="55450" x="5434013" y="2900363"/>
          <p14:tracePt t="55457" x="5424488" y="2873375"/>
          <p14:tracePt t="55465" x="5424488" y="2844800"/>
          <p14:tracePt t="55473" x="5424488" y="2827338"/>
          <p14:tracePt t="55481" x="5414963" y="2790825"/>
          <p14:tracePt t="55497" x="5414963" y="2763838"/>
          <p14:tracePt t="55505" x="5414963" y="2754313"/>
          <p14:tracePt t="55513" x="5414963" y="2744788"/>
          <p14:tracePt t="55521" x="5414963" y="2735263"/>
          <p14:tracePt t="55530" x="5414963" y="2717800"/>
          <p14:tracePt t="55537" x="5414963" y="2708275"/>
          <p14:tracePt t="55545" x="5414963" y="2698750"/>
          <p14:tracePt t="55561" x="5424488" y="2690813"/>
          <p14:tracePt t="55569" x="5451475" y="2662238"/>
          <p14:tracePt t="55577" x="5470525" y="2654300"/>
          <p14:tracePt t="55585" x="5514975" y="2644775"/>
          <p14:tracePt t="55593" x="5561013" y="2617788"/>
          <p14:tracePt t="55603" x="5597525" y="2617788"/>
          <p14:tracePt t="55610" x="5661025" y="2608263"/>
          <p14:tracePt t="55621" x="5789613" y="2589213"/>
          <p14:tracePt t="55626" x="5862638" y="2589213"/>
          <p14:tracePt t="55636" x="5972175" y="2589213"/>
          <p14:tracePt t="55644" x="6080125" y="2589213"/>
          <p14:tracePt t="55653" x="6172200" y="2589213"/>
          <p14:tracePt t="55659" x="6245225" y="2589213"/>
          <p14:tracePt t="55665" x="6299200" y="2589213"/>
          <p14:tracePt t="55673" x="6345238" y="2589213"/>
          <p14:tracePt t="55681" x="6362700" y="2589213"/>
          <p14:tracePt t="55689" x="6391275" y="2589213"/>
          <p14:tracePt t="55697" x="6399213" y="2589213"/>
          <p14:tracePt t="55817" x="6408738" y="2589213"/>
          <p14:tracePt t="55825" x="6418263" y="2608263"/>
          <p14:tracePt t="55833" x="6445250" y="2617788"/>
          <p14:tracePt t="55841" x="6454775" y="2644775"/>
          <p14:tracePt t="55850" x="6500813" y="2681288"/>
          <p14:tracePt t="55857" x="6518275" y="2698750"/>
          <p14:tracePt t="55865" x="6554788" y="2735263"/>
          <p14:tracePt t="55885" x="6618288" y="2790825"/>
          <p14:tracePt t="55889" x="6645275" y="2817813"/>
          <p14:tracePt t="55897" x="6673850" y="2836863"/>
          <p14:tracePt t="55905" x="6691313" y="2854325"/>
          <p14:tracePt t="55913" x="6710363" y="2873375"/>
          <p14:tracePt t="55921" x="6718300" y="2873375"/>
          <p14:tracePt t="56010" x="6718300" y="2881313"/>
          <p14:tracePt t="56017" x="6718300" y="2890838"/>
          <p14:tracePt t="56026" x="6718300" y="2900363"/>
          <p14:tracePt t="56033" x="6718300" y="2909888"/>
          <p14:tracePt t="56042" x="6718300" y="2936875"/>
          <p14:tracePt t="56050" x="6718300" y="2946400"/>
          <p14:tracePt t="56057" x="6718300" y="2954338"/>
          <p14:tracePt t="56066" x="6746875" y="2973388"/>
          <p14:tracePt t="56073" x="6746875" y="2990850"/>
          <p14:tracePt t="56081" x="6746875" y="3000375"/>
          <p14:tracePt t="56091" x="6746875" y="3017838"/>
          <p14:tracePt t="56097" x="6746875" y="3036888"/>
          <p14:tracePt t="56105" x="6746875" y="3046413"/>
          <p14:tracePt t="56112" x="6746875" y="3063875"/>
          <p14:tracePt t="56129" x="6746875" y="3073400"/>
          <p14:tracePt t="56137" x="6746875" y="3082925"/>
          <p14:tracePt t="56145" x="6746875" y="3100388"/>
          <p14:tracePt t="56153" x="6737350" y="3109913"/>
          <p14:tracePt t="56161" x="6727825" y="3119438"/>
          <p14:tracePt t="56169" x="6718300" y="3119438"/>
          <p14:tracePt t="56177" x="6710363" y="3119438"/>
          <p14:tracePt t="56185" x="6691313" y="3127375"/>
          <p14:tracePt t="56193" x="6654800" y="3127375"/>
          <p14:tracePt t="56203" x="6610350" y="3127375"/>
          <p14:tracePt t="56210" x="6545263" y="3127375"/>
          <p14:tracePt t="56219" x="6454775" y="3127375"/>
          <p14:tracePt t="56226" x="6345238" y="3127375"/>
          <p14:tracePt t="56236" x="6218238" y="3127375"/>
          <p14:tracePt t="56245" x="6126163" y="3127375"/>
          <p14:tracePt t="56253" x="6026150" y="3127375"/>
          <p14:tracePt t="56258" x="5972175" y="3127375"/>
          <p14:tracePt t="56268" x="5943600" y="3127375"/>
          <p14:tracePt t="56274" x="5916613" y="3127375"/>
          <p14:tracePt t="56281" x="5907088" y="3127375"/>
          <p14:tracePt t="56290" x="5899150" y="3127375"/>
          <p14:tracePt t="56345" x="5889625" y="3127375"/>
          <p14:tracePt t="56842" x="5889625" y="3119438"/>
          <p14:tracePt t="56851" x="5889625" y="3109913"/>
          <p14:tracePt t="56859" x="5889625" y="3090863"/>
          <p14:tracePt t="56867" x="5889625" y="3073400"/>
          <p14:tracePt t="56884" x="5889625" y="3063875"/>
          <p14:tracePt t="56931" x="5889625" y="3046413"/>
          <p14:tracePt t="56953" x="5889625" y="3027363"/>
          <p14:tracePt t="56969" x="5889625" y="3017838"/>
          <p14:tracePt t="56985" x="5889625" y="3000375"/>
          <p14:tracePt t="57001" x="5889625" y="2990850"/>
          <p14:tracePt t="57643" x="5926138" y="2990850"/>
          <p14:tracePt t="57651" x="5980113" y="2990850"/>
          <p14:tracePt t="57658" x="6072188" y="2990850"/>
          <p14:tracePt t="57667" x="6153150" y="2973388"/>
          <p14:tracePt t="57673" x="6245225" y="2973388"/>
          <p14:tracePt t="57681" x="6354763" y="2963863"/>
          <p14:tracePt t="57689" x="6445250" y="2963863"/>
          <p14:tracePt t="57697" x="6518275" y="2963863"/>
          <p14:tracePt t="57705" x="6610350" y="2963863"/>
          <p14:tracePt t="57713" x="6691313" y="2963863"/>
          <p14:tracePt t="57721" x="6783388" y="2963863"/>
          <p14:tracePt t="57729" x="6873875" y="2946400"/>
          <p14:tracePt t="57737" x="6937375" y="2927350"/>
          <p14:tracePt t="57746" x="6992938" y="2927350"/>
          <p14:tracePt t="57753" x="7037388" y="2917825"/>
          <p14:tracePt t="57761" x="7065963" y="2900363"/>
          <p14:tracePt t="57769" x="7110413" y="2890838"/>
          <p14:tracePt t="57777" x="7165975" y="2873375"/>
          <p14:tracePt t="57787" x="7212013" y="2854325"/>
          <p14:tracePt t="57794" x="7265988" y="2844800"/>
          <p14:tracePt t="57802" x="7348538" y="2836863"/>
          <p14:tracePt t="57809" x="7421563" y="2808288"/>
          <p14:tracePt t="57817" x="7521575" y="2808288"/>
          <p14:tracePt t="57825" x="7631113" y="2790825"/>
          <p14:tracePt t="57834" x="7740650" y="2790825"/>
          <p14:tracePt t="57841" x="7867650" y="2790825"/>
          <p14:tracePt t="57851" x="7958138" y="2790825"/>
          <p14:tracePt t="57857" x="8067675" y="2790825"/>
          <p14:tracePt t="57868" x="8159750" y="2790825"/>
          <p14:tracePt t="57873" x="8269288" y="2790825"/>
          <p14:tracePt t="57886" x="8378825" y="2790825"/>
          <p14:tracePt t="57889" x="8542338" y="2817813"/>
          <p14:tracePt t="57897" x="8688388" y="2827338"/>
          <p14:tracePt t="57905" x="8807450" y="2844800"/>
          <p14:tracePt t="57913" x="8934450" y="2873375"/>
          <p14:tracePt t="57921" x="9080500" y="2890838"/>
          <p14:tracePt t="59202" x="8878888" y="3082925"/>
          <p14:tracePt t="59209" x="8661400" y="3027363"/>
          <p14:tracePt t="59218" x="8459788" y="3009900"/>
          <p14:tracePt t="59225" x="8259763" y="3009900"/>
          <p14:tracePt t="59235" x="8059738" y="3009900"/>
          <p14:tracePt t="59241" x="7894638" y="3009900"/>
          <p14:tracePt t="59251" x="7758113" y="3009900"/>
          <p14:tracePt t="59258" x="7631113" y="3009900"/>
          <p14:tracePt t="59269" x="7502525" y="3009900"/>
          <p14:tracePt t="59274" x="7375525" y="3009900"/>
          <p14:tracePt t="59281" x="7275513" y="3000375"/>
          <p14:tracePt t="59289" x="7183438" y="2973388"/>
          <p14:tracePt t="59297" x="7110413" y="2973388"/>
          <p14:tracePt t="59305" x="7010400" y="2973388"/>
          <p14:tracePt t="59314" x="6900863" y="2954338"/>
          <p14:tracePt t="59322" x="6810375" y="2946400"/>
          <p14:tracePt t="59329" x="6718300" y="2927350"/>
          <p14:tracePt t="59337" x="6600825" y="2917825"/>
          <p14:tracePt t="59346" x="6545263" y="2909888"/>
          <p14:tracePt t="59356" x="6464300" y="2890838"/>
          <p14:tracePt t="59361" x="6391275" y="2881313"/>
          <p14:tracePt t="59369" x="6345238" y="2873375"/>
          <p14:tracePt t="59377" x="6299200" y="2844800"/>
          <p14:tracePt t="59385" x="6272213" y="2836863"/>
          <p14:tracePt t="59393" x="6254750" y="2836863"/>
          <p14:tracePt t="59402" x="6226175" y="2817813"/>
          <p14:tracePt t="59409" x="6218238" y="2817813"/>
          <p14:tracePt t="59417" x="6199188" y="2800350"/>
          <p14:tracePt t="59425" x="6189663" y="2800350"/>
          <p14:tracePt t="59433" x="6181725" y="2800350"/>
          <p14:tracePt t="59450" x="6145213" y="2800350"/>
          <p14:tracePt t="59457" x="6108700" y="2790825"/>
          <p14:tracePt t="59466" x="6072188" y="2790825"/>
          <p14:tracePt t="59473" x="6016625" y="2771775"/>
          <p14:tracePt t="59481" x="5916613" y="2763838"/>
          <p14:tracePt t="59489" x="5826125" y="2763838"/>
          <p14:tracePt t="59498" x="5716588" y="2735263"/>
          <p14:tracePt t="59505" x="5634038" y="2717800"/>
          <p14:tracePt t="59513" x="5543550" y="2708275"/>
          <p14:tracePt t="59521" x="5470525" y="2708275"/>
          <p14:tracePt t="59529" x="5387975" y="2671763"/>
          <p14:tracePt t="59538" x="5314950" y="2654300"/>
          <p14:tracePt t="59546" x="5251450" y="2644775"/>
          <p14:tracePt t="59555" x="5205413" y="2635250"/>
          <p14:tracePt t="59561" x="5132388" y="2589213"/>
          <p14:tracePt t="59569" x="5114925" y="2589213"/>
          <p14:tracePt t="59577" x="5078413" y="2581275"/>
          <p14:tracePt t="59585" x="5059363" y="2581275"/>
          <p14:tracePt t="59593" x="5032375" y="2571750"/>
          <p14:tracePt t="59601" x="5014913" y="2562225"/>
          <p14:tracePt t="59609" x="5005388" y="2554288"/>
          <p14:tracePt t="59618" x="4995863" y="2554288"/>
          <p14:tracePt t="59625" x="4986338" y="2544763"/>
          <p14:tracePt t="59632" x="4978400" y="2535238"/>
          <p14:tracePt t="59641" x="4959350" y="2535238"/>
          <p14:tracePt t="59657" x="4949825" y="2535238"/>
          <p14:tracePt t="59681" x="4941888" y="2535238"/>
          <p14:tracePt t="59697" x="4922838" y="2517775"/>
          <p14:tracePt t="59721" x="4905375" y="2498725"/>
          <p14:tracePt t="59729" x="4895850" y="2489200"/>
          <p14:tracePt t="59737" x="4868863" y="2471738"/>
          <p14:tracePt t="59745" x="4840288" y="2444750"/>
          <p14:tracePt t="59754" x="4822825" y="2416175"/>
          <p14:tracePt t="59761" x="4813300" y="2408238"/>
          <p14:tracePt t="59769" x="4795838" y="2398713"/>
          <p14:tracePt t="59777" x="4786313" y="2379663"/>
          <p14:tracePt t="59785" x="4767263" y="2362200"/>
          <p14:tracePt t="59801" x="4759325" y="2352675"/>
          <p14:tracePt t="60441" x="4713288" y="2352675"/>
          <p14:tracePt t="60449" x="4557713" y="2379663"/>
          <p14:tracePt t="60457" x="4421188" y="2379663"/>
          <p14:tracePt t="60465" x="4157663" y="2408238"/>
          <p14:tracePt t="60473" x="3875088" y="2444750"/>
          <p14:tracePt t="60481" x="3573463" y="2462213"/>
          <p14:tracePt t="60489" x="3309938" y="2462213"/>
          <p14:tracePt t="60497" x="3044825" y="2462213"/>
          <p14:tracePt t="60505" x="2844800" y="2462213"/>
          <p14:tracePt t="60513" x="2698750" y="2462213"/>
          <p14:tracePt t="60521" x="2589213" y="2462213"/>
          <p14:tracePt t="60529" x="2533650" y="2462213"/>
          <p14:tracePt t="60538" x="2525713" y="2462213"/>
          <p14:tracePt t="60545" x="2516188" y="2462213"/>
          <p14:tracePt t="60905" x="2516188" y="2471738"/>
          <p14:tracePt t="60914" x="2516188" y="2498725"/>
          <p14:tracePt t="60922" x="2525713" y="2517775"/>
          <p14:tracePt t="60930" x="2533650" y="2571750"/>
          <p14:tracePt t="60938" x="2543175" y="2608263"/>
          <p14:tracePt t="60946" x="2562225" y="2625725"/>
          <p14:tracePt t="60956" x="2579688" y="2671763"/>
          <p14:tracePt t="60961" x="2616200" y="2698750"/>
          <p14:tracePt t="60970" x="2625725" y="2717800"/>
          <p14:tracePt t="60978" x="2635250" y="2727325"/>
          <p14:tracePt t="60986" x="2643188" y="2735263"/>
          <p14:tracePt t="60993" x="2662238" y="2744788"/>
          <p14:tracePt t="61009" x="2662238" y="2754313"/>
          <p14:tracePt t="61025" x="2671763" y="2763838"/>
          <p14:tracePt t="61041" x="2679700" y="2763838"/>
          <p14:tracePt t="61057" x="2698750" y="2763838"/>
          <p14:tracePt t="61066" x="2708275" y="2771775"/>
          <p14:tracePt t="61445" x="2716213" y="2771775"/>
          <p14:tracePt t="61451" x="2752725" y="2771775"/>
          <p14:tracePt t="61458" x="2789238" y="2771775"/>
          <p14:tracePt t="61466" x="2808288" y="2771775"/>
          <p14:tracePt t="61473" x="2835275" y="2771775"/>
          <p14:tracePt t="61481" x="2881313" y="2771775"/>
          <p14:tracePt t="61489" x="2898775" y="2771775"/>
          <p14:tracePt t="61497" x="2908300" y="2763838"/>
          <p14:tracePt t="61506" x="2917825" y="2763838"/>
          <p14:tracePt t="61513" x="2935288" y="2763838"/>
          <p14:tracePt t="61521" x="2944813" y="2763838"/>
          <p14:tracePt t="61529" x="2954338" y="2763838"/>
          <p14:tracePt t="61738" x="2954338" y="2754313"/>
          <p14:tracePt t="61753" x="2971800" y="2735263"/>
          <p14:tracePt t="62458" x="2971800" y="2727325"/>
          <p14:tracePt t="62465" x="2971800" y="2708275"/>
          <p14:tracePt t="62473" x="2981325" y="2681288"/>
          <p14:tracePt t="62481" x="2990850" y="2671763"/>
          <p14:tracePt t="62489" x="3017838" y="2662238"/>
          <p14:tracePt t="62497" x="3035300" y="2654300"/>
          <p14:tracePt t="62505" x="3081338" y="2635250"/>
          <p14:tracePt t="62841" x="3071813" y="2644775"/>
          <p14:tracePt t="62849" x="3054350" y="2662238"/>
          <p14:tracePt t="62857" x="3017838" y="2690813"/>
          <p14:tracePt t="62865" x="3008313" y="2698750"/>
          <p14:tracePt t="62883" x="2981325" y="2708275"/>
          <p14:tracePt t="62889" x="2981325" y="2727325"/>
          <p14:tracePt t="62897" x="2971800" y="2735263"/>
          <p14:tracePt t="63017" x="2944813" y="2735263"/>
          <p14:tracePt t="63025" x="2935288" y="2735263"/>
          <p14:tracePt t="63033" x="2898775" y="2735263"/>
          <p14:tracePt t="63041" x="2852738" y="2735263"/>
          <p14:tracePt t="63050" x="2844800" y="2735263"/>
          <p14:tracePt t="63059" x="2808288" y="2717800"/>
          <p14:tracePt t="63067" x="2789238" y="2717800"/>
          <p14:tracePt t="63073" x="2781300" y="2717800"/>
          <p14:tracePt t="63083" x="2762250" y="2708275"/>
          <p14:tracePt t="63139" x="2762250" y="2698750"/>
          <p14:tracePt t="63147" x="2752725" y="2690813"/>
          <p14:tracePt t="63155" x="2752725" y="2681288"/>
          <p14:tracePt t="63161" x="2752725" y="2671763"/>
          <p14:tracePt t="63169" x="2752725" y="2662238"/>
          <p14:tracePt t="63185" x="2752725" y="2635250"/>
          <p14:tracePt t="63193" x="2744788" y="2617788"/>
          <p14:tracePt t="63209" x="2744788" y="2598738"/>
          <p14:tracePt t="63217" x="2744788" y="2589213"/>
          <p14:tracePt t="63225" x="2744788" y="2581275"/>
          <p14:tracePt t="63241" x="2744788" y="2571750"/>
          <p14:tracePt t="63257" x="2744788" y="2554288"/>
          <p14:tracePt t="63298" x="2752725" y="2535238"/>
          <p14:tracePt t="63315" x="2762250" y="2525713"/>
          <p14:tracePt t="63329" x="2781300" y="2508250"/>
          <p14:tracePt t="63337" x="2817813" y="2498725"/>
          <p14:tracePt t="63345" x="2835275" y="2481263"/>
          <p14:tracePt t="63353" x="2852738" y="2481263"/>
          <p14:tracePt t="63361" x="2881313" y="2452688"/>
          <p14:tracePt t="63369" x="2898775" y="2452688"/>
          <p14:tracePt t="63377" x="2925763" y="2444750"/>
          <p14:tracePt t="63385" x="2935288" y="2444750"/>
          <p14:tracePt t="63393" x="2944813" y="2444750"/>
          <p14:tracePt t="63401" x="2954338" y="2435225"/>
          <p14:tracePt t="63409" x="2971800" y="2435225"/>
          <p14:tracePt t="63441" x="2981325" y="2435225"/>
          <p14:tracePt t="63449" x="2990850" y="2435225"/>
          <p14:tracePt t="63459" x="3017838" y="2435225"/>
          <p14:tracePt t="63466" x="3044825" y="2444750"/>
          <p14:tracePt t="63473" x="3081338" y="2471738"/>
          <p14:tracePt t="63482" x="3100388" y="2498725"/>
          <p14:tracePt t="63490" x="3117850" y="2535238"/>
          <p14:tracePt t="63497" x="3127375" y="2562225"/>
          <p14:tracePt t="63505" x="3136900" y="2571750"/>
          <p14:tracePt t="63513" x="3144838" y="2598738"/>
          <p14:tracePt t="63522" x="3144838" y="2617788"/>
          <p14:tracePt t="63529" x="3163888" y="2635250"/>
          <p14:tracePt t="63609" x="3163888" y="2644775"/>
          <p14:tracePt t="63617" x="3163888" y="2671763"/>
          <p14:tracePt t="63625" x="3144838" y="2690813"/>
          <p14:tracePt t="63633" x="3127375" y="2708275"/>
          <p14:tracePt t="63641" x="3071813" y="2727325"/>
          <p14:tracePt t="63649" x="3054350" y="2754313"/>
          <p14:tracePt t="63657" x="3017838" y="2771775"/>
          <p14:tracePt t="63666" x="2971800" y="2808288"/>
          <p14:tracePt t="63673" x="2954338" y="2817813"/>
          <p14:tracePt t="63682" x="2944813" y="2817813"/>
          <p14:tracePt t="63697" x="2925763" y="2817813"/>
          <p14:tracePt t="65258" x="2917825" y="2836863"/>
          <p14:tracePt t="65265" x="2917825" y="2909888"/>
          <p14:tracePt t="65273" x="2925763" y="2954338"/>
          <p14:tracePt t="65281" x="2944813" y="3000375"/>
          <p14:tracePt t="65289" x="2990850" y="3063875"/>
          <p14:tracePt t="65297" x="2998788" y="3082925"/>
          <p14:tracePt t="65305" x="3044825" y="3136900"/>
          <p14:tracePt t="65313" x="3063875" y="3163888"/>
          <p14:tracePt t="65322" x="3081338" y="3192463"/>
          <p14:tracePt t="65329" x="3090863" y="3200400"/>
          <p14:tracePt t="65338" x="3100388" y="3219450"/>
          <p14:tracePt t="65345" x="3108325" y="3228975"/>
          <p14:tracePt t="65490" x="3127375" y="3236913"/>
          <p14:tracePt t="65497" x="3144838" y="3273425"/>
          <p14:tracePt t="65505" x="3181350" y="3302000"/>
          <p14:tracePt t="65513" x="3200400" y="3319463"/>
          <p14:tracePt t="65521" x="3254375" y="3382963"/>
          <p14:tracePt t="65529" x="3290888" y="3402013"/>
          <p14:tracePt t="65539" x="3336925" y="3438525"/>
          <p14:tracePt t="65546" x="3400425" y="3475038"/>
          <p14:tracePt t="65554" x="3427413" y="3492500"/>
          <p14:tracePt t="65562" x="3473450" y="3519488"/>
          <p14:tracePt t="65572" x="3519488" y="3529013"/>
          <p14:tracePt t="65578" x="3546475" y="3556000"/>
          <p14:tracePt t="65587" x="3563938" y="3556000"/>
          <p14:tracePt t="65593" x="3582988" y="3565525"/>
          <p14:tracePt t="65603" x="3609975" y="3584575"/>
          <p14:tracePt t="65609" x="3629025" y="3602038"/>
          <p14:tracePt t="65618" x="3646488" y="3611563"/>
          <p14:tracePt t="65625" x="3665538" y="3621088"/>
          <p14:tracePt t="65633" x="3709988" y="3629025"/>
          <p14:tracePt t="65640" x="3738563" y="3648075"/>
          <p14:tracePt t="65649" x="3775075" y="3665538"/>
          <p14:tracePt t="65657" x="3829050" y="3684588"/>
          <p14:tracePt t="65665" x="3892550" y="3721100"/>
          <p14:tracePt t="65673" x="3938588" y="3730625"/>
          <p14:tracePt t="65682" x="4011613" y="3767138"/>
          <p14:tracePt t="65689" x="4075113" y="3794125"/>
          <p14:tracePt t="65697" x="4138613" y="3830638"/>
          <p14:tracePt t="65705" x="4221163" y="3857625"/>
          <p14:tracePt t="65714" x="4275138" y="3875088"/>
          <p14:tracePt t="65725" x="4357688" y="3894138"/>
          <p14:tracePt t="65730" x="4403725" y="3911600"/>
          <p14:tracePt t="65741" x="4421188" y="3911600"/>
          <p14:tracePt t="66107" x="4448175" y="3921125"/>
          <p14:tracePt t="66117" x="4503738" y="3930650"/>
          <p14:tracePt t="66122" x="4622800" y="3976688"/>
          <p14:tracePt t="66130" x="4749800" y="4003675"/>
          <p14:tracePt t="66138" x="4849813" y="4030663"/>
          <p14:tracePt t="66145" x="4959350" y="4040188"/>
          <p14:tracePt t="66153" x="5068888" y="4057650"/>
          <p14:tracePt t="66161" x="5159375" y="4057650"/>
          <p14:tracePt t="66169" x="5224463" y="4067175"/>
          <p14:tracePt t="66177" x="5251450" y="4067175"/>
          <p14:tracePt t="66185" x="5268913" y="4067175"/>
          <p14:tracePt t="66361" x="5268913" y="4086225"/>
          <p14:tracePt t="66601" x="5278438" y="4103688"/>
          <p14:tracePt t="66610" x="5287963" y="4122738"/>
          <p14:tracePt t="66617" x="5297488" y="4159250"/>
          <p14:tracePt t="66633" x="5297488" y="4167188"/>
          <p14:tracePt t="66643" x="5305425" y="4186238"/>
          <p14:tracePt t="66673" x="5305425" y="4222750"/>
          <p14:tracePt t="66681" x="5305425" y="4232275"/>
          <p14:tracePt t="66689" x="5305425" y="4240213"/>
          <p14:tracePt t="66697" x="5305425" y="4286250"/>
          <p14:tracePt t="66705" x="5305425" y="4322763"/>
          <p14:tracePt t="66713" x="5305425" y="4340225"/>
          <p14:tracePt t="66722" x="5305425" y="4386263"/>
          <p14:tracePt t="66729" x="5305425" y="4422775"/>
          <p14:tracePt t="66737" x="5305425" y="4468813"/>
          <p14:tracePt t="66745" x="5305425" y="4486275"/>
          <p14:tracePt t="66753" x="5305425" y="4514850"/>
          <p14:tracePt t="66761" x="5305425" y="4532313"/>
          <p14:tracePt t="66769" x="5305425" y="4559300"/>
          <p14:tracePt t="66777" x="5287963" y="4578350"/>
          <p14:tracePt t="66794" x="5278438" y="4587875"/>
          <p14:tracePt t="66801" x="5268913" y="4614863"/>
          <p14:tracePt t="66817" x="5260975" y="4624388"/>
          <p14:tracePt t="66825" x="5241925" y="4641850"/>
          <p14:tracePt t="66834" x="5232400" y="4651375"/>
          <p14:tracePt t="66844" x="5205413" y="4660900"/>
          <p14:tracePt t="66857" x="5187950" y="4668838"/>
          <p14:tracePt t="66866" x="5141913" y="4687888"/>
          <p14:tracePt t="66873" x="5095875" y="4705350"/>
          <p14:tracePt t="66883" x="5059363" y="4705350"/>
          <p14:tracePt t="66889" x="5014913" y="4705350"/>
          <p14:tracePt t="66897" x="4986338" y="4705350"/>
          <p14:tracePt t="66905" x="4941888" y="4705350"/>
          <p14:tracePt t="66913" x="4932363" y="4705350"/>
          <p14:tracePt t="66921" x="4895850" y="4705350"/>
          <p14:tracePt t="66929" x="4868863" y="4697413"/>
          <p14:tracePt t="66937" x="4849813" y="4687888"/>
          <p14:tracePt t="66944" x="4832350" y="4668838"/>
          <p14:tracePt t="66953" x="4822825" y="4660900"/>
          <p14:tracePt t="66961" x="4803775" y="4651375"/>
          <p14:tracePt t="66969" x="4795838" y="4624388"/>
          <p14:tracePt t="66977" x="4786313" y="4595813"/>
          <p14:tracePt t="66985" x="4776788" y="4595813"/>
          <p14:tracePt t="66994" x="4776788" y="4568825"/>
          <p14:tracePt t="67002" x="4759325" y="4532313"/>
          <p14:tracePt t="67010" x="4749800" y="4514850"/>
          <p14:tracePt t="67019" x="4740275" y="4486275"/>
          <p14:tracePt t="67027" x="4713288" y="4459288"/>
          <p14:tracePt t="67034" x="4695825" y="4441825"/>
          <p14:tracePt t="67044" x="4676775" y="4405313"/>
          <p14:tracePt t="67049" x="4659313" y="4386263"/>
          <p14:tracePt t="67059" x="4640263" y="4359275"/>
          <p14:tracePt t="67068" x="4630738" y="4322763"/>
          <p14:tracePt t="67074" x="4622800" y="4303713"/>
          <p14:tracePt t="67084" x="4613275" y="4295775"/>
          <p14:tracePt t="67100" x="4613275" y="4286250"/>
          <p14:tracePt t="67106" x="4613275" y="4268788"/>
          <p14:tracePt t="67114" x="4613275" y="4249738"/>
          <p14:tracePt t="67122" x="4613275" y="4232275"/>
          <p14:tracePt t="67129" x="4613275" y="4203700"/>
          <p14:tracePt t="67137" x="4613275" y="4186238"/>
          <p14:tracePt t="67146" x="4630738" y="4159250"/>
          <p14:tracePt t="67154" x="4676775" y="4122738"/>
          <p14:tracePt t="67164" x="4695825" y="4122738"/>
          <p14:tracePt t="67171" x="4730750" y="4113213"/>
          <p14:tracePt t="67178" x="4776788" y="4076700"/>
          <p14:tracePt t="67185" x="4803775" y="4076700"/>
          <p14:tracePt t="67194" x="4859338" y="4067175"/>
          <p14:tracePt t="67201" x="4886325" y="4067175"/>
          <p14:tracePt t="67210" x="4932363" y="4067175"/>
          <p14:tracePt t="67218" x="4968875" y="4067175"/>
          <p14:tracePt t="67226" x="4995863" y="4067175"/>
          <p14:tracePt t="67234" x="5014913" y="4067175"/>
          <p14:tracePt t="67242" x="5032375" y="4067175"/>
          <p14:tracePt t="67305" x="5049838" y="4067175"/>
          <p14:tracePt t="67353" x="5059363" y="4067175"/>
          <p14:tracePt t="67394" x="5068888" y="4067175"/>
          <p14:tracePt t="67401" x="5095875" y="4067175"/>
          <p14:tracePt t="67409" x="5159375" y="4067175"/>
          <p14:tracePt t="67417" x="5287963" y="4067175"/>
          <p14:tracePt t="67425" x="5434013" y="4067175"/>
          <p14:tracePt t="67433" x="5597525" y="4067175"/>
          <p14:tracePt t="67441" x="5761038" y="4067175"/>
          <p14:tracePt t="67449" x="5943600" y="4067175"/>
          <p14:tracePt t="67457" x="6126163" y="4067175"/>
          <p14:tracePt t="67465" x="6281738" y="4067175"/>
          <p14:tracePt t="67473" x="6445250" y="4067175"/>
          <p14:tracePt t="67482" x="6600825" y="4049713"/>
          <p14:tracePt t="67489" x="6783388" y="4030663"/>
          <p14:tracePt t="67497" x="6873875" y="3994150"/>
          <p14:tracePt t="67505" x="7010400" y="3976688"/>
          <p14:tracePt t="67513" x="7119938" y="3967163"/>
          <p14:tracePt t="67521" x="7302500" y="3930650"/>
          <p14:tracePt t="67529" x="7448550" y="3921125"/>
          <p14:tracePt t="67537" x="7594600" y="3903663"/>
          <p14:tracePt t="67546" x="7777163" y="3875088"/>
          <p14:tracePt t="67553" x="7921625" y="3848100"/>
          <p14:tracePt t="67561" x="8077200" y="3830638"/>
          <p14:tracePt t="67569" x="8223250" y="3830638"/>
          <p14:tracePt t="67578" x="8359775" y="3830638"/>
          <p14:tracePt t="67587" x="8488363" y="3830638"/>
          <p14:tracePt t="67597" x="8615363" y="3830638"/>
          <p14:tracePt t="67602" x="8742363" y="3830638"/>
          <p14:tracePt t="67610" x="8851900" y="3830638"/>
          <p14:tracePt t="67617" x="8961438" y="3830638"/>
          <p14:tracePt t="67625" x="9061450" y="3830638"/>
          <p14:tracePt t="70673" x="8770938" y="3621088"/>
          <p14:tracePt t="70681" x="8542338" y="3621088"/>
          <p14:tracePt t="70689" x="8313738" y="3621088"/>
          <p14:tracePt t="70699" x="8086725" y="3621088"/>
          <p14:tracePt t="70705" x="7940675" y="3621088"/>
          <p14:tracePt t="70713" x="7813675" y="3648075"/>
          <p14:tracePt t="70721" x="7740650" y="3665538"/>
          <p14:tracePt t="70729" x="7694613" y="3675063"/>
          <p14:tracePt t="70737" x="7667625" y="3675063"/>
          <p14:tracePt t="70745" x="7621588" y="3684588"/>
          <p14:tracePt t="70753" x="7594600" y="3684588"/>
          <p14:tracePt t="70761" x="7548563" y="3702050"/>
          <p14:tracePt t="70769" x="7521575" y="3702050"/>
          <p14:tracePt t="70777" x="7494588" y="3702050"/>
          <p14:tracePt t="70785" x="7475538" y="3702050"/>
          <p14:tracePt t="70793" x="7429500" y="3702050"/>
          <p14:tracePt t="70801" x="7375525" y="3702050"/>
          <p14:tracePt t="70809" x="7339013" y="3702050"/>
          <p14:tracePt t="70817" x="7283450" y="3702050"/>
          <p14:tracePt t="70825" x="7229475" y="3702050"/>
          <p14:tracePt t="70833" x="7156450" y="3702050"/>
          <p14:tracePt t="70841" x="7102475" y="3702050"/>
          <p14:tracePt t="70854" x="7019925" y="3702050"/>
          <p14:tracePt t="70859" x="6983413" y="3702050"/>
          <p14:tracePt t="70870" x="6929438" y="3702050"/>
          <p14:tracePt t="70899" x="6919913" y="3694113"/>
          <p14:tracePt t="70937" x="6900863" y="3675063"/>
          <p14:tracePt t="70944" x="6900863" y="3665538"/>
          <p14:tracePt t="70953" x="6856413" y="3611563"/>
          <p14:tracePt t="70961" x="6837363" y="3592513"/>
          <p14:tracePt t="70969" x="6800850" y="3565525"/>
          <p14:tracePt t="70977" x="6746875" y="3538538"/>
          <p14:tracePt t="70985" x="6681788" y="3529013"/>
          <p14:tracePt t="70993" x="6564313" y="3482975"/>
          <p14:tracePt t="71001" x="6399213" y="3455988"/>
          <p14:tracePt t="71009" x="6218238" y="3429000"/>
          <p14:tracePt t="71017" x="5962650" y="3411538"/>
          <p14:tracePt t="71025" x="5724525" y="3392488"/>
          <p14:tracePt t="71033" x="5470525" y="3392488"/>
          <p14:tracePt t="71041" x="5241925" y="3392488"/>
          <p14:tracePt t="71049" x="5078413" y="3392488"/>
          <p14:tracePt t="71057" x="4949825" y="3375025"/>
          <p14:tracePt t="71065" x="4832350" y="3338513"/>
          <p14:tracePt t="71073" x="4813300" y="3338513"/>
          <p14:tracePt t="71081" x="4795838" y="3319463"/>
          <p14:tracePt t="71114" x="4795838" y="3309938"/>
          <p14:tracePt t="71433" x="4795838" y="3292475"/>
          <p14:tracePt t="71441" x="4868863" y="3265488"/>
          <p14:tracePt t="71449" x="4968875" y="3219450"/>
          <p14:tracePt t="71458" x="5086350" y="3163888"/>
          <p14:tracePt t="71465" x="5178425" y="3119438"/>
          <p14:tracePt t="71473" x="5297488" y="3082925"/>
          <p14:tracePt t="71481" x="5378450" y="3054350"/>
          <p14:tracePt t="71489" x="5441950" y="3017838"/>
          <p14:tracePt t="71498" x="5487988" y="2990850"/>
          <p14:tracePt t="71505" x="5514975" y="2973388"/>
          <p14:tracePt t="71513" x="5534025" y="2954338"/>
          <p14:tracePt t="71521" x="5551488" y="2946400"/>
          <p14:tracePt t="71569" x="5551488" y="2936875"/>
          <p14:tracePt t="71818" x="5551488" y="2927350"/>
          <p14:tracePt t="71826" x="5514975" y="2927350"/>
          <p14:tracePt t="71833" x="5451475" y="2927350"/>
          <p14:tracePt t="71841" x="5405438" y="2927350"/>
          <p14:tracePt t="71849" x="5334000" y="2927350"/>
          <p14:tracePt t="71857" x="5278438" y="2927350"/>
          <p14:tracePt t="71865" x="5224463" y="2927350"/>
          <p14:tracePt t="71884" x="5132388" y="2873375"/>
          <p14:tracePt t="71889" x="5095875" y="2844800"/>
          <p14:tracePt t="71900" x="5049838" y="2800350"/>
          <p14:tracePt t="71905" x="5032375" y="2781300"/>
          <p14:tracePt t="71913" x="5022850" y="2763838"/>
          <p14:tracePt t="71921" x="5022850" y="2727325"/>
          <p14:tracePt t="71929" x="5022850" y="2690813"/>
          <p14:tracePt t="71937" x="5022850" y="2662238"/>
          <p14:tracePt t="71948" x="5022850" y="2644775"/>
          <p14:tracePt t="71953" x="5022850" y="2617788"/>
          <p14:tracePt t="71961" x="5022850" y="2598738"/>
          <p14:tracePt t="71969" x="5022850" y="2571750"/>
          <p14:tracePt t="71977" x="5041900" y="2554288"/>
          <p14:tracePt t="71985" x="5049838" y="2544763"/>
          <p14:tracePt t="72001" x="5059363" y="2535238"/>
          <p14:tracePt t="72017" x="5078413" y="2517775"/>
          <p14:tracePt t="72025" x="5095875" y="2517775"/>
          <p14:tracePt t="72033" x="5141913" y="2508250"/>
          <p14:tracePt t="72041" x="5214938" y="2508250"/>
          <p14:tracePt t="72049" x="5287963" y="2489200"/>
          <p14:tracePt t="72057" x="5405438" y="2462213"/>
          <p14:tracePt t="72065" x="5497513" y="2462213"/>
          <p14:tracePt t="72073" x="5607050" y="2452688"/>
          <p14:tracePt t="72081" x="5734050" y="2452688"/>
          <p14:tracePt t="72089" x="5807075" y="2452688"/>
          <p14:tracePt t="72099" x="5843588" y="2452688"/>
          <p14:tracePt t="72106" x="5880100" y="2452688"/>
          <p14:tracePt t="72132" x="5889625" y="2452688"/>
          <p14:tracePt t="72138" x="5889625" y="2462213"/>
          <p14:tracePt t="72151" x="5889625" y="2481263"/>
          <p14:tracePt t="72154" x="5889625" y="2517775"/>
          <p14:tracePt t="72161" x="5889625" y="2544763"/>
          <p14:tracePt t="72170" x="5889625" y="2581275"/>
          <p14:tracePt t="72177" x="5889625" y="2617788"/>
          <p14:tracePt t="72185" x="5889625" y="2654300"/>
          <p14:tracePt t="72193" x="5889625" y="2681288"/>
          <p14:tracePt t="72201" x="5889625" y="2698750"/>
          <p14:tracePt t="72209" x="5889625" y="2708275"/>
          <p14:tracePt t="72217" x="5889625" y="2727325"/>
          <p14:tracePt t="72225" x="5889625" y="2735263"/>
          <p14:tracePt t="72323" x="5889625" y="2744788"/>
          <p14:tracePt t="72532" x="5889625" y="2800350"/>
          <p14:tracePt t="72537" x="5889625" y="2927350"/>
          <p14:tracePt t="72545" x="5889625" y="3073400"/>
          <p14:tracePt t="72553" x="5889625" y="3200400"/>
          <p14:tracePt t="72561" x="5889625" y="3328988"/>
          <p14:tracePt t="72569" x="5889625" y="3438525"/>
          <p14:tracePt t="72577" x="5889625" y="3565525"/>
          <p14:tracePt t="72585" x="5889625" y="3694113"/>
          <p14:tracePt t="72593" x="5889625" y="3784600"/>
          <p14:tracePt t="72601" x="5889625" y="3875088"/>
          <p14:tracePt t="72609" x="5889625" y="3903663"/>
          <p14:tracePt t="72617" x="5889625" y="3948113"/>
          <p14:tracePt t="72625" x="5853113" y="3976688"/>
          <p14:tracePt t="72633" x="5853113" y="3984625"/>
          <p14:tracePt t="72641" x="5834063" y="4013200"/>
          <p14:tracePt t="72649" x="5826125" y="4030663"/>
          <p14:tracePt t="72657" x="5816600" y="4040188"/>
          <p14:tracePt t="72665" x="5816600" y="4049713"/>
          <p14:tracePt t="72673" x="5807075" y="4057650"/>
          <p14:tracePt t="72681" x="5807075" y="4094163"/>
          <p14:tracePt t="72689" x="5770563" y="4103688"/>
          <p14:tracePt t="72698" x="5761038" y="4122738"/>
          <p14:tracePt t="72705" x="5753100" y="4149725"/>
          <p14:tracePt t="72713" x="5743575" y="4167188"/>
          <p14:tracePt t="72721" x="5743575" y="4186238"/>
          <p14:tracePt t="72729" x="5743575" y="4232275"/>
          <p14:tracePt t="72737" x="5724525" y="4259263"/>
          <p14:tracePt t="72745" x="5707063" y="4276725"/>
          <p14:tracePt t="72753" x="5697538" y="4303713"/>
          <p14:tracePt t="72761" x="5661025" y="4340225"/>
          <p14:tracePt t="72770" x="5653088" y="4349750"/>
          <p14:tracePt t="72777" x="5624513" y="4376738"/>
          <p14:tracePt t="72785" x="5624513" y="4386263"/>
          <p14:tracePt t="72793" x="5616575" y="4386263"/>
          <p14:tracePt t="72801" x="5597525" y="4405313"/>
          <p14:tracePt t="72809" x="5561013" y="4432300"/>
          <p14:tracePt t="72817" x="5534025" y="4441825"/>
          <p14:tracePt t="72825" x="5514975" y="4441825"/>
          <p14:tracePt t="72834" x="5487988" y="4459288"/>
          <p14:tracePt t="72841" x="5461000" y="4459288"/>
          <p14:tracePt t="72849" x="5424488" y="4459288"/>
          <p14:tracePt t="72866" x="5387975" y="4459288"/>
          <p14:tracePt t="72885" x="5341938" y="4459288"/>
          <p14:tracePt t="72889" x="5297488" y="4459288"/>
          <p14:tracePt t="72898" x="5278438" y="4459288"/>
          <p14:tracePt t="72905" x="5260975" y="4459288"/>
          <p14:tracePt t="72913" x="5241925" y="4459288"/>
          <p14:tracePt t="72921" x="5214938" y="4459288"/>
          <p14:tracePt t="72929" x="5205413" y="4459288"/>
          <p14:tracePt t="72937" x="5195888" y="4459288"/>
          <p14:tracePt t="72945" x="5178425" y="4449763"/>
          <p14:tracePt t="72953" x="5151438" y="4441825"/>
          <p14:tracePt t="72961" x="5141913" y="4413250"/>
          <p14:tracePt t="72969" x="5122863" y="4395788"/>
          <p14:tracePt t="72977" x="5086350" y="4359275"/>
          <p14:tracePt t="72985" x="5059363" y="4340225"/>
          <p14:tracePt t="72993" x="5032375" y="4303713"/>
          <p14:tracePt t="73001" x="4995863" y="4286250"/>
          <p14:tracePt t="73009" x="4978400" y="4259263"/>
          <p14:tracePt t="73017" x="4959350" y="4249738"/>
          <p14:tracePt t="73025" x="4949825" y="4232275"/>
          <p14:tracePt t="73042" x="4941888" y="4222750"/>
          <p14:tracePt t="73058" x="4932363" y="4203700"/>
          <p14:tracePt t="73070" x="4922838" y="4176713"/>
          <p14:tracePt t="73074" x="4913313" y="4167188"/>
          <p14:tracePt t="73090" x="4905375" y="4140200"/>
          <p14:tracePt t="73101" x="4905375" y="4122738"/>
          <p14:tracePt t="73106" x="4905375" y="4094163"/>
          <p14:tracePt t="73117" x="4905375" y="4076700"/>
          <p14:tracePt t="73121" x="4905375" y="4049713"/>
          <p14:tracePt t="73130" x="4905375" y="4030663"/>
          <p14:tracePt t="73138" x="4905375" y="4021138"/>
          <p14:tracePt t="73146" x="4905375" y="3994150"/>
          <p14:tracePt t="73153" x="4913313" y="3984625"/>
          <p14:tracePt t="73161" x="4922838" y="3976688"/>
          <p14:tracePt t="73169" x="4932363" y="3967163"/>
          <p14:tracePt t="73177" x="4941888" y="3967163"/>
          <p14:tracePt t="73226" x="4949825" y="3967163"/>
          <p14:tracePt t="73234" x="4995863" y="3976688"/>
          <p14:tracePt t="73242" x="5014913" y="4003675"/>
          <p14:tracePt t="73250" x="5022850" y="4030663"/>
          <p14:tracePt t="73257" x="5049838" y="4067175"/>
          <p14:tracePt t="73265" x="5059363" y="4094163"/>
          <p14:tracePt t="73273" x="5068888" y="4103688"/>
          <p14:tracePt t="73282" x="5068888" y="4113213"/>
          <p14:tracePt t="73289" x="5068888" y="4122738"/>
          <p14:tracePt t="73353" x="5068888" y="4140200"/>
          <p14:tracePt t="73361" x="5068888" y="4186238"/>
          <p14:tracePt t="73369" x="5068888" y="4203700"/>
          <p14:tracePt t="73377" x="5059363" y="4259263"/>
          <p14:tracePt t="73385" x="5005388" y="4303713"/>
          <p14:tracePt t="73393" x="4959350" y="4376738"/>
          <p14:tracePt t="73401" x="4913313" y="4413250"/>
          <p14:tracePt t="73409" x="4822825" y="4468813"/>
          <p14:tracePt t="73417" x="4759325" y="4505325"/>
          <p14:tracePt t="73425" x="4703763" y="4514850"/>
          <p14:tracePt t="73433" x="4640263" y="4522788"/>
          <p14:tracePt t="73442" x="4576763" y="4568825"/>
          <p14:tracePt t="73451" x="4549775" y="4568825"/>
          <p14:tracePt t="73457" x="4530725" y="4578350"/>
          <p14:tracePt t="73470" x="4513263" y="4578350"/>
          <p14:tracePt t="73489" x="4503738" y="4578350"/>
          <p14:tracePt t="73529" x="4484688" y="4559300"/>
          <p14:tracePt t="73537" x="4476750" y="4522788"/>
          <p14:tracePt t="73545" x="4476750" y="4495800"/>
          <p14:tracePt t="73554" x="4476750" y="4468813"/>
          <p14:tracePt t="73560" x="4476750" y="4459288"/>
          <p14:tracePt t="73569" x="4467225" y="4441825"/>
          <p14:tracePt t="73577" x="4467225" y="4432300"/>
          <p14:tracePt t="73714" x="4484688" y="4395788"/>
          <p14:tracePt t="73721" x="4557713" y="4359275"/>
          <p14:tracePt t="73729" x="4640263" y="4332288"/>
          <p14:tracePt t="73737" x="4759325" y="4276725"/>
          <p14:tracePt t="73745" x="4941888" y="4232275"/>
          <p14:tracePt t="73753" x="5086350" y="4203700"/>
          <p14:tracePt t="73761" x="5287963" y="4122738"/>
          <p14:tracePt t="73769" x="5514975" y="4049713"/>
          <p14:tracePt t="73776" x="5743575" y="3976688"/>
          <p14:tracePt t="73785" x="5989638" y="3921125"/>
          <p14:tracePt t="73793" x="6299200" y="3821113"/>
          <p14:tracePt t="73801" x="6527800" y="3730625"/>
          <p14:tracePt t="73809" x="6700838" y="3684588"/>
          <p14:tracePt t="73818" x="6864350" y="3638550"/>
          <p14:tracePt t="73826" x="7019925" y="3592513"/>
          <p14:tracePt t="73834" x="7165975" y="3548063"/>
          <p14:tracePt t="73842" x="7292975" y="3519488"/>
          <p14:tracePt t="73853" x="7392988" y="3446463"/>
          <p14:tracePt t="73857" x="7531100" y="3419475"/>
          <p14:tracePt t="73865" x="7639050" y="3392488"/>
          <p14:tracePt t="73883" x="7885113" y="3319463"/>
          <p14:tracePt t="73889" x="8013700" y="3292475"/>
          <p14:tracePt t="73898" x="8132763" y="3246438"/>
          <p14:tracePt t="73905" x="8259763" y="3219450"/>
          <p14:tracePt t="73913" x="8396288" y="3173413"/>
          <p14:tracePt t="73921" x="8523288" y="3146425"/>
          <p14:tracePt t="73929" x="8678863" y="3082925"/>
          <p14:tracePt t="73937" x="8807450" y="3054350"/>
          <p14:tracePt t="73945" x="8907463" y="3027363"/>
          <p14:tracePt t="73953" x="9034463" y="3000375"/>
          <p14:tracePt t="76377" x="8588375" y="3538538"/>
          <p14:tracePt t="76386" x="8031163" y="3538538"/>
          <p14:tracePt t="76393" x="7319963" y="3538538"/>
          <p14:tracePt t="76401" x="6691313" y="3538538"/>
          <p14:tracePt t="76410" x="6099175" y="3538538"/>
          <p14:tracePt t="76417" x="5580063" y="3538538"/>
          <p14:tracePt t="76425" x="5132388" y="3538538"/>
          <p14:tracePt t="76433" x="4767263" y="3538538"/>
          <p14:tracePt t="76441" x="4494213" y="3529013"/>
          <p14:tracePt t="76449" x="4311650" y="3529013"/>
          <p14:tracePt t="76456" x="4165600" y="3529013"/>
          <p14:tracePt t="76465" x="4038600" y="3529013"/>
          <p14:tracePt t="76473" x="3965575" y="3529013"/>
          <p14:tracePt t="76484" x="3919538" y="3529013"/>
          <p14:tracePt t="76490" x="3902075" y="3529013"/>
          <p14:tracePt t="76697" x="3883025" y="3519488"/>
          <p14:tracePt t="76705" x="3883025" y="3502025"/>
          <p14:tracePt t="76713" x="3883025" y="3492500"/>
          <p14:tracePt t="76721" x="3865563" y="3465513"/>
          <p14:tracePt t="76729" x="3838575" y="3446463"/>
          <p14:tracePt t="76737" x="3810000" y="3429000"/>
          <p14:tracePt t="76745" x="3765550" y="3392488"/>
          <p14:tracePt t="76753" x="3719513" y="3365500"/>
          <p14:tracePt t="76761" x="3665538" y="3355975"/>
          <p14:tracePt t="76769" x="3582988" y="3346450"/>
          <p14:tracePt t="76777" x="3490913" y="3319463"/>
          <p14:tracePt t="76785" x="3409950" y="3292475"/>
          <p14:tracePt t="76793" x="3346450" y="3265488"/>
          <p14:tracePt t="76801" x="3309938" y="3255963"/>
          <p14:tracePt t="76809" x="3263900" y="3246438"/>
          <p14:tracePt t="76817" x="3236913" y="3246438"/>
          <p14:tracePt t="76825" x="3227388" y="3236913"/>
          <p14:tracePt t="77057" x="3227388" y="3228975"/>
          <p14:tracePt t="77137" x="3227388" y="3219450"/>
          <p14:tracePt t="77145" x="3208338" y="3192463"/>
          <p14:tracePt t="77153" x="3200400" y="3163888"/>
          <p14:tracePt t="77161" x="3171825" y="3119438"/>
          <p14:tracePt t="77169" x="3144838" y="3090863"/>
          <p14:tracePt t="77177" x="3127375" y="3054350"/>
          <p14:tracePt t="77185" x="3108325" y="3027363"/>
          <p14:tracePt t="77193" x="3081338" y="3000375"/>
          <p14:tracePt t="77201" x="3081338" y="2963863"/>
          <p14:tracePt t="77209" x="3071813" y="2936875"/>
          <p14:tracePt t="77217" x="3071813" y="2917825"/>
          <p14:tracePt t="77225" x="3071813" y="2900363"/>
          <p14:tracePt t="77233" x="3071813" y="2881313"/>
          <p14:tracePt t="77241" x="3071813" y="2873375"/>
          <p14:tracePt t="77258" x="3071813" y="2863850"/>
          <p14:tracePt t="77265" x="3071813" y="2844800"/>
          <p14:tracePt t="77281" x="3071813" y="2836863"/>
          <p14:tracePt t="77289" x="3071813" y="2827338"/>
          <p14:tracePt t="77298" x="3090863" y="2808288"/>
          <p14:tracePt t="77314" x="3108325" y="2790825"/>
          <p14:tracePt t="77329" x="3127375" y="2790825"/>
          <p14:tracePt t="77337" x="3154363" y="2781300"/>
          <p14:tracePt t="77345" x="3190875" y="2781300"/>
          <p14:tracePt t="77354" x="3244850" y="2771775"/>
          <p14:tracePt t="77364" x="3300413" y="2763838"/>
          <p14:tracePt t="77371" x="3373438" y="2763838"/>
          <p14:tracePt t="77378" x="3436938" y="2735263"/>
          <p14:tracePt t="77388" x="3509963" y="2735263"/>
          <p14:tracePt t="77392" x="3600450" y="2735263"/>
          <p14:tracePt t="77401" x="3636963" y="2735263"/>
          <p14:tracePt t="77409" x="3673475" y="2735263"/>
          <p14:tracePt t="77417" x="3683000" y="2735263"/>
          <p14:tracePt t="77425" x="3692525" y="2735263"/>
          <p14:tracePt t="77442" x="3709988" y="2763838"/>
          <p14:tracePt t="77449" x="3709988" y="2771775"/>
          <p14:tracePt t="77457" x="3709988" y="2808288"/>
          <p14:tracePt t="77465" x="3709988" y="2827338"/>
          <p14:tracePt t="77474" x="3709988" y="2873375"/>
          <p14:tracePt t="77484" x="3709988" y="2909888"/>
          <p14:tracePt t="77490" x="3709988" y="2917825"/>
          <p14:tracePt t="77501" x="3709988" y="2946400"/>
          <p14:tracePt t="77507" x="3709988" y="2954338"/>
          <p14:tracePt t="77517" x="3709988" y="2963863"/>
          <p14:tracePt t="77585" x="3683000" y="3009900"/>
          <p14:tracePt t="77593" x="3665538" y="3027363"/>
          <p14:tracePt t="77602" x="3636963" y="3073400"/>
          <p14:tracePt t="77609" x="3600450" y="3090863"/>
          <p14:tracePt t="77617" x="3573463" y="3127375"/>
          <p14:tracePt t="77625" x="3536950" y="3155950"/>
          <p14:tracePt t="77634" x="3509963" y="3173413"/>
          <p14:tracePt t="77641" x="3482975" y="3192463"/>
          <p14:tracePt t="77649" x="3455988" y="3219450"/>
          <p14:tracePt t="77658" x="3436938" y="3228975"/>
          <p14:tracePt t="77673" x="3419475" y="3236913"/>
          <p14:tracePt t="77809" x="3419475" y="3228975"/>
          <p14:tracePt t="78194" x="3419475" y="3246438"/>
          <p14:tracePt t="78202" x="3419475" y="3255963"/>
          <p14:tracePt t="78211" x="3419475" y="3273425"/>
          <p14:tracePt t="78217" x="3419475" y="3282950"/>
          <p14:tracePt t="78225" x="3419475" y="3292475"/>
          <p14:tracePt t="78233" x="3409950" y="3302000"/>
          <p14:tracePt t="79197" x="3409950" y="3328988"/>
          <p14:tracePt t="79202" x="3409950" y="3355975"/>
          <p14:tracePt t="79212" x="3409950" y="3382963"/>
          <p14:tracePt t="79218" x="3455988" y="3419475"/>
          <p14:tracePt t="79226" x="3536950" y="3465513"/>
          <p14:tracePt t="79234" x="3629025" y="3475038"/>
          <p14:tracePt t="79243" x="3729038" y="3519488"/>
          <p14:tracePt t="79249" x="3819525" y="3529013"/>
          <p14:tracePt t="79258" x="3938588" y="3548063"/>
          <p14:tracePt t="79265" x="4029075" y="3556000"/>
          <p14:tracePt t="79273" x="4065588" y="3556000"/>
          <p14:tracePt t="79281" x="4121150" y="3556000"/>
          <p14:tracePt t="79289" x="4202113" y="3556000"/>
          <p14:tracePt t="79298" x="4238625" y="3556000"/>
          <p14:tracePt t="79305" x="4248150" y="3556000"/>
          <p14:tracePt t="79585" x="4257675" y="3556000"/>
          <p14:tracePt t="79593" x="4257675" y="3538538"/>
          <p14:tracePt t="79601" x="4257675" y="3492500"/>
          <p14:tracePt t="79609" x="4257675" y="3475038"/>
          <p14:tracePt t="79617" x="4257675" y="3446463"/>
          <p14:tracePt t="79625" x="4257675" y="3402013"/>
          <p14:tracePt t="79633" x="4257675" y="3392488"/>
          <p14:tracePt t="79642" x="4257675" y="3382963"/>
          <p14:tracePt t="79649" x="4257675" y="3365500"/>
          <p14:tracePt t="79658" x="4257675" y="3355975"/>
          <p14:tracePt t="79665" x="4257675" y="3338513"/>
          <p14:tracePt t="79681" x="4257675" y="3319463"/>
          <p14:tracePt t="79689" x="4257675" y="3309938"/>
          <p14:tracePt t="79713" x="4257675" y="3302000"/>
          <p14:tracePt t="79721" x="4257675" y="3282950"/>
          <p14:tracePt t="79729" x="4267200" y="3265488"/>
          <p14:tracePt t="79797" x="4267200" y="3255963"/>
          <p14:tracePt t="79803" x="4284663" y="3236913"/>
          <p14:tracePt t="79809" x="4284663" y="3228975"/>
          <p14:tracePt t="79817" x="4284663" y="3219450"/>
          <p14:tracePt t="79993" x="4267200" y="3236913"/>
          <p14:tracePt t="80001" x="4165600" y="3265488"/>
          <p14:tracePt t="80009" x="4121150" y="3282950"/>
          <p14:tracePt t="80017" x="4011613" y="3309938"/>
          <p14:tracePt t="80025" x="3902075" y="3309938"/>
          <p14:tracePt t="80033" x="3819525" y="3328988"/>
          <p14:tracePt t="80042" x="3746500" y="3328988"/>
          <p14:tracePt t="80049" x="3709988" y="3328988"/>
          <p14:tracePt t="80057" x="3702050" y="3328988"/>
          <p14:tracePt t="80321" x="3683000" y="3328988"/>
          <p14:tracePt t="80328" x="3665538" y="3328988"/>
          <p14:tracePt t="80337" x="3629025" y="3328988"/>
          <p14:tracePt t="80345" x="3573463" y="3328988"/>
          <p14:tracePt t="80353" x="3509963" y="3328988"/>
          <p14:tracePt t="80361" x="3455988" y="3328988"/>
          <p14:tracePt t="80369" x="3400425" y="3328988"/>
          <p14:tracePt t="80377" x="3363913" y="3328988"/>
          <p14:tracePt t="80385" x="3327400" y="3328988"/>
          <p14:tracePt t="80393" x="3290888" y="3319463"/>
          <p14:tracePt t="80401" x="3254375" y="3302000"/>
          <p14:tracePt t="80409" x="3227388" y="3292475"/>
          <p14:tracePt t="80425" x="3200400" y="3282950"/>
          <p14:tracePt t="80433" x="3190875" y="3273425"/>
          <p14:tracePt t="80442" x="3171825" y="3265488"/>
          <p14:tracePt t="80465" x="3171825" y="3255963"/>
          <p14:tracePt t="80473" x="3163888" y="3246438"/>
          <p14:tracePt t="80481" x="3154363" y="3246438"/>
          <p14:tracePt t="80513" x="3154363" y="3228975"/>
          <p14:tracePt t="80529" x="3144838" y="3209925"/>
          <p14:tracePt t="80553" x="3144838" y="3200400"/>
          <p14:tracePt t="80561" x="3144838" y="3182938"/>
          <p14:tracePt t="80569" x="3144838" y="3173413"/>
          <p14:tracePt t="80577" x="3144838" y="3163888"/>
          <p14:tracePt t="80593" x="3144838" y="3146425"/>
          <p14:tracePt t="80601" x="3144838" y="3127375"/>
          <p14:tracePt t="80609" x="3144838" y="3100388"/>
          <p14:tracePt t="80617" x="3144838" y="3090863"/>
          <p14:tracePt t="80625" x="3144838" y="3073400"/>
          <p14:tracePt t="80633" x="3144838" y="3054350"/>
          <p14:tracePt t="80642" x="3144838" y="3036888"/>
          <p14:tracePt t="80649" x="3154363" y="3027363"/>
          <p14:tracePt t="80660" x="3163888" y="3000375"/>
          <p14:tracePt t="80681" x="3171825" y="2990850"/>
          <p14:tracePt t="80697" x="3181350" y="2982913"/>
          <p14:tracePt t="80705" x="3190875" y="2982913"/>
          <p14:tracePt t="80714" x="3200400" y="2973388"/>
          <p14:tracePt t="80721" x="3200400" y="2963863"/>
          <p14:tracePt t="80761" x="3208338" y="2954338"/>
          <p14:tracePt t="80802" x="3236913" y="2954338"/>
          <p14:tracePt t="80810" x="3354388" y="2954338"/>
          <p14:tracePt t="80817" x="3519488" y="2954338"/>
          <p14:tracePt t="80827" x="3592513" y="2954338"/>
          <p14:tracePt t="80833" x="3775075" y="2954338"/>
          <p14:tracePt t="80841" x="3948113" y="2954338"/>
          <p14:tracePt t="80849" x="4129088" y="2954338"/>
          <p14:tracePt t="80857" x="4311650" y="2954338"/>
          <p14:tracePt t="80865" x="4457700" y="2954338"/>
          <p14:tracePt t="80873" x="4549775" y="2954338"/>
          <p14:tracePt t="80882" x="4603750" y="2954338"/>
          <p14:tracePt t="80889" x="4630738" y="2954338"/>
          <p14:tracePt t="80897" x="4640263" y="2954338"/>
          <p14:tracePt t="81121" x="4649788" y="2954338"/>
          <p14:tracePt t="81129" x="4649788" y="2973388"/>
          <p14:tracePt t="81137" x="4649788" y="3000375"/>
          <p14:tracePt t="81145" x="4649788" y="3017838"/>
          <p14:tracePt t="81153" x="4659313" y="3036888"/>
          <p14:tracePt t="81160" x="4695825" y="3054350"/>
          <p14:tracePt t="81169" x="4749800" y="3063875"/>
          <p14:tracePt t="81177" x="4876800" y="3109913"/>
          <p14:tracePt t="81185" x="5022850" y="3109913"/>
          <p14:tracePt t="81193" x="5168900" y="3109913"/>
          <p14:tracePt t="81201" x="5334000" y="3109913"/>
          <p14:tracePt t="81209" x="5497513" y="3109913"/>
          <p14:tracePt t="81217" x="5661025" y="3109913"/>
          <p14:tracePt t="81225" x="5770563" y="3127375"/>
          <p14:tracePt t="81233" x="5807075" y="3127375"/>
          <p14:tracePt t="81241" x="5843588" y="3127375"/>
          <p14:tracePt t="81249" x="5862638" y="3119438"/>
          <p14:tracePt t="81257" x="5870575" y="3109913"/>
          <p14:tracePt t="81273" x="5870575" y="3082925"/>
          <p14:tracePt t="81281" x="5880100" y="3073400"/>
          <p14:tracePt t="81289" x="5880100" y="3063875"/>
          <p14:tracePt t="81298" x="5889625" y="3027363"/>
          <p14:tracePt t="81321" x="5889625" y="3017838"/>
          <p14:tracePt t="81369" x="5889625" y="3000375"/>
          <p14:tracePt t="81385" x="5899150" y="2982913"/>
          <p14:tracePt t="81417" x="5907088" y="2973388"/>
          <p14:tracePt t="81553" x="5907088" y="2990850"/>
          <p14:tracePt t="81561" x="5880100" y="3073400"/>
          <p14:tracePt t="81569" x="5826125" y="3192463"/>
          <p14:tracePt t="81577" x="5734050" y="3328988"/>
          <p14:tracePt t="81585" x="5680075" y="3429000"/>
          <p14:tracePt t="81593" x="5588000" y="3565525"/>
          <p14:tracePt t="81601" x="5514975" y="3665538"/>
          <p14:tracePt t="81609" x="5441950" y="3775075"/>
          <p14:tracePt t="81617" x="5397500" y="3875088"/>
          <p14:tracePt t="81625" x="5360988" y="3976688"/>
          <p14:tracePt t="81633" x="5314950" y="4057650"/>
          <p14:tracePt t="81647" x="5287963" y="4130675"/>
          <p14:tracePt t="81652" x="5278438" y="4213225"/>
          <p14:tracePt t="81658" x="5241925" y="4259263"/>
          <p14:tracePt t="81669" x="5241925" y="4268788"/>
          <p14:tracePt t="81674" x="5232400" y="4295775"/>
          <p14:tracePt t="81682" x="5214938" y="4313238"/>
          <p14:tracePt t="81689" x="5205413" y="4322763"/>
          <p14:tracePt t="81698" x="5187950" y="4332288"/>
          <p14:tracePt t="81705" x="5187950" y="4340225"/>
          <p14:tracePt t="81714" x="5178425" y="4340225"/>
          <p14:tracePt t="81721" x="5168900" y="4349750"/>
          <p14:tracePt t="81777" x="5168900" y="4359275"/>
          <p14:tracePt t="81785" x="5159375" y="4376738"/>
          <p14:tracePt t="81793" x="5141913" y="4386263"/>
          <p14:tracePt t="81801" x="5132388" y="4395788"/>
          <p14:tracePt t="81809" x="5122863" y="4422775"/>
          <p14:tracePt t="81817" x="5114925" y="4432300"/>
          <p14:tracePt t="81825" x="5105400" y="4441825"/>
          <p14:tracePt t="81833" x="5095875" y="4441825"/>
          <p14:tracePt t="82044" x="5068888" y="4413250"/>
          <p14:tracePt t="82049" x="5014913" y="4332288"/>
          <p14:tracePt t="82057" x="4995863" y="4303713"/>
          <p14:tracePt t="82065" x="4959350" y="4268788"/>
          <p14:tracePt t="82073" x="4922838" y="4222750"/>
          <p14:tracePt t="82081" x="4905375" y="4203700"/>
          <p14:tracePt t="82089" x="4859338" y="4159250"/>
          <p14:tracePt t="82098" x="4840288" y="4140200"/>
          <p14:tracePt t="82105" x="4813300" y="4103688"/>
          <p14:tracePt t="82114" x="4776788" y="4076700"/>
          <p14:tracePt t="82121" x="4759325" y="4057650"/>
          <p14:tracePt t="82129" x="4730750" y="4030663"/>
          <p14:tracePt t="82137" x="4703763" y="4013200"/>
          <p14:tracePt t="82144" x="4686300" y="4003675"/>
          <p14:tracePt t="82153" x="4667250" y="3984625"/>
          <p14:tracePt t="82161" x="4649788" y="3976688"/>
          <p14:tracePt t="82169" x="4622800" y="3957638"/>
          <p14:tracePt t="82177" x="4603750" y="3948113"/>
          <p14:tracePt t="82185" x="4586288" y="3930650"/>
          <p14:tracePt t="82193" x="4567238" y="3921125"/>
          <p14:tracePt t="82201" x="4557713" y="3911600"/>
          <p14:tracePt t="82209" x="4513263" y="3884613"/>
          <p14:tracePt t="82217" x="4484688" y="3857625"/>
          <p14:tracePt t="82225" x="4457700" y="3840163"/>
          <p14:tracePt t="82233" x="4448175" y="3830638"/>
          <p14:tracePt t="82241" x="4421188" y="3811588"/>
          <p14:tracePt t="82249" x="4413250" y="3803650"/>
          <p14:tracePt t="82257" x="4394200" y="3775075"/>
          <p14:tracePt t="82266" x="4384675" y="3775075"/>
          <p14:tracePt t="82273" x="4367213" y="3757613"/>
          <p14:tracePt t="82281" x="4367213" y="3748088"/>
          <p14:tracePt t="82289" x="4357688" y="3738563"/>
          <p14:tracePt t="82297" x="4357688" y="3721100"/>
          <p14:tracePt t="82304" x="4357688" y="3711575"/>
          <p14:tracePt t="82314" x="4340225" y="3694113"/>
          <p14:tracePt t="82321" x="4311650" y="3675063"/>
          <p14:tracePt t="82329" x="4311650" y="3657600"/>
          <p14:tracePt t="82338" x="4294188" y="3638550"/>
          <p14:tracePt t="82345" x="4275138" y="3611563"/>
          <p14:tracePt t="82353" x="4275138" y="3602038"/>
          <p14:tracePt t="82361" x="4257675" y="3575050"/>
          <p14:tracePt t="82369" x="4257675" y="3565525"/>
          <p14:tracePt t="82377" x="4257675" y="3556000"/>
          <p14:tracePt t="82385" x="4238625" y="3538538"/>
          <p14:tracePt t="82393" x="4238625" y="3529013"/>
          <p14:tracePt t="82481" x="4238625" y="3511550"/>
          <p14:tracePt t="82489" x="4238625" y="3492500"/>
          <p14:tracePt t="82497" x="4238625" y="3482975"/>
          <p14:tracePt t="82506" x="4238625" y="3475038"/>
          <p14:tracePt t="82517" x="4238625" y="3446463"/>
          <p14:tracePt t="82522" x="4238625" y="3429000"/>
          <p14:tracePt t="82533" x="4238625" y="3411538"/>
          <p14:tracePt t="82546" x="4238625" y="3402013"/>
          <p14:tracePt t="82561" x="4238625" y="3392488"/>
          <p14:tracePt t="82569" x="4230688" y="3382963"/>
          <p14:tracePt t="82715" x="4230688" y="3375025"/>
          <p14:tracePt t="82721" x="4230688" y="3365500"/>
          <p14:tracePt t="82729" x="4230688" y="3346450"/>
          <p14:tracePt t="82745" x="4230688" y="3319463"/>
          <p14:tracePt t="82753" x="4230688" y="3292475"/>
          <p14:tracePt t="82761" x="4257675" y="3273425"/>
          <p14:tracePt t="82769" x="4257675" y="3265488"/>
          <p14:tracePt t="82777" x="4284663" y="3228975"/>
          <p14:tracePt t="82785" x="4284663" y="3219450"/>
          <p14:tracePt t="82802" x="4294188" y="3209925"/>
          <p14:tracePt t="83241" x="4275138" y="3200400"/>
          <p14:tracePt t="83249" x="4094163" y="3246438"/>
          <p14:tracePt t="83257" x="3865563" y="3319463"/>
          <p14:tracePt t="83265" x="3573463" y="3375025"/>
          <p14:tracePt t="83273" x="3354388" y="3429000"/>
          <p14:tracePt t="83280" x="3171825" y="3446463"/>
          <p14:tracePt t="83290" x="2971800" y="3455988"/>
          <p14:tracePt t="83300" x="2789238" y="3492500"/>
          <p14:tracePt t="83306" x="2606675" y="3492500"/>
          <p14:tracePt t="83319" x="2516188" y="3492500"/>
          <p14:tracePt t="83324" x="2506663" y="3492500"/>
          <p14:tracePt t="83338" x="2498725" y="3492500"/>
          <p14:tracePt t="83362" x="2489200" y="3492500"/>
          <p14:tracePt t="83370" x="2489200" y="3482975"/>
          <p14:tracePt t="83378" x="2489200" y="3465513"/>
          <p14:tracePt t="83386" x="2489200" y="3455988"/>
          <p14:tracePt t="83393" x="2489200" y="3446463"/>
          <p14:tracePt t="83562" x="2498725" y="3446463"/>
          <p14:tracePt t="83570" x="2506663" y="3419475"/>
          <p14:tracePt t="83577" x="2570163" y="3382963"/>
          <p14:tracePt t="83585" x="2598738" y="3346450"/>
          <p14:tracePt t="83593" x="2679700" y="3292475"/>
          <p14:tracePt t="83601" x="2725738" y="3273425"/>
          <p14:tracePt t="83609" x="2844800" y="3228975"/>
          <p14:tracePt t="83617" x="2935288" y="3192463"/>
          <p14:tracePt t="83625" x="3035300" y="3146425"/>
          <p14:tracePt t="83633" x="3127375" y="3127375"/>
          <p14:tracePt t="83641" x="3200400" y="3090863"/>
          <p14:tracePt t="83649" x="3273425" y="3090863"/>
          <p14:tracePt t="83657" x="3317875" y="3073400"/>
          <p14:tracePt t="83665" x="3373438" y="3054350"/>
          <p14:tracePt t="83673" x="3382963" y="3054350"/>
          <p14:tracePt t="83682" x="3409950" y="3036888"/>
          <p14:tracePt t="84075" x="3419475" y="3036888"/>
          <p14:tracePt t="84085" x="3419475" y="3063875"/>
          <p14:tracePt t="84090" x="3419475" y="3073400"/>
          <p14:tracePt t="84110" x="3419475" y="3090863"/>
          <p14:tracePt t="84121" x="3419475" y="3109913"/>
          <p14:tracePt t="84130" x="3419475" y="3119438"/>
          <p14:tracePt t="84137" x="3409950" y="3127375"/>
          <p14:tracePt t="84169" x="3400425" y="3127375"/>
          <p14:tracePt t="84185" x="3390900" y="3136900"/>
          <p14:tracePt t="84193" x="3390900" y="3146425"/>
          <p14:tracePt t="84201" x="3390900" y="3155950"/>
          <p14:tracePt t="84209" x="3382963" y="3155950"/>
          <p14:tracePt t="84217" x="3373438" y="3163888"/>
          <p14:tracePt t="84451" x="3346450" y="3163888"/>
          <p14:tracePt t="84460" x="3327400" y="3155950"/>
          <p14:tracePt t="84466" x="3317875" y="3119438"/>
          <p14:tracePt t="84473" x="3281363" y="3100388"/>
          <p14:tracePt t="84482" x="3273425" y="3073400"/>
          <p14:tracePt t="84489" x="3254375" y="3054350"/>
          <p14:tracePt t="84497" x="3236913" y="3036888"/>
          <p14:tracePt t="84505" x="3236913" y="3027363"/>
          <p14:tracePt t="84537" x="3236913" y="3017838"/>
          <p14:tracePt t="85122" x="3227388" y="3017838"/>
          <p14:tracePt t="85130" x="3217863" y="3027363"/>
          <p14:tracePt t="85138" x="3208338" y="3036888"/>
          <p14:tracePt t="85146" x="3190875" y="3073400"/>
          <p14:tracePt t="85154" x="3190875" y="3090863"/>
          <p14:tracePt t="85162" x="3190875" y="3109913"/>
          <p14:tracePt t="85178" x="3190875" y="3127375"/>
          <p14:tracePt t="85187" x="3190875" y="3136900"/>
          <p14:tracePt t="85345" x="3190875" y="3146425"/>
          <p14:tracePt t="85361" x="3227388" y="3155950"/>
          <p14:tracePt t="85369" x="3354388" y="3155950"/>
          <p14:tracePt t="85377" x="3463925" y="3155950"/>
          <p14:tracePt t="85386" x="3609975" y="3155950"/>
          <p14:tracePt t="85393" x="3738563" y="3155950"/>
          <p14:tracePt t="85402" x="3865563" y="3155950"/>
          <p14:tracePt t="85409" x="3992563" y="3155950"/>
          <p14:tracePt t="85419" x="4102100" y="3155950"/>
          <p14:tracePt t="85426" x="4211638" y="3155950"/>
          <p14:tracePt t="85433" x="4311650" y="3155950"/>
          <p14:tracePt t="85442" x="4367213" y="3155950"/>
          <p14:tracePt t="85449" x="4394200" y="3155950"/>
          <p14:tracePt t="85457" x="4413250" y="3155950"/>
          <p14:tracePt t="85562" x="4448175" y="3163888"/>
          <p14:tracePt t="85570" x="4484688" y="3163888"/>
          <p14:tracePt t="85577" x="4540250" y="3192463"/>
          <p14:tracePt t="85587" x="4594225" y="3200400"/>
          <p14:tracePt t="85593" x="4676775" y="3200400"/>
          <p14:tracePt t="85602" x="4749800" y="3209925"/>
          <p14:tracePt t="85609" x="4876800" y="3209925"/>
          <p14:tracePt t="85619" x="5005388" y="3228975"/>
          <p14:tracePt t="85626" x="5168900" y="3228975"/>
          <p14:tracePt t="85634" x="5351463" y="3228975"/>
          <p14:tracePt t="85641" x="5551488" y="3228975"/>
          <p14:tracePt t="85649" x="5716588" y="3228975"/>
          <p14:tracePt t="85657" x="5889625" y="3228975"/>
          <p14:tracePt t="85664" x="6072188" y="3228975"/>
          <p14:tracePt t="85673" x="6235700" y="3228975"/>
          <p14:tracePt t="85681" x="6399213" y="3255963"/>
          <p14:tracePt t="85689" x="6600825" y="3255963"/>
          <p14:tracePt t="85697" x="6727825" y="3255963"/>
          <p14:tracePt t="85705" x="6837363" y="3255963"/>
          <p14:tracePt t="85714" x="6964363" y="3255963"/>
          <p14:tracePt t="85721" x="7037388" y="3255963"/>
          <p14:tracePt t="85730" x="7092950" y="3255963"/>
          <p14:tracePt t="85737" x="7202488" y="3255963"/>
          <p14:tracePt t="85745" x="7283450" y="3255963"/>
          <p14:tracePt t="85753" x="7356475" y="3255963"/>
          <p14:tracePt t="85761" x="7466013" y="3255963"/>
          <p14:tracePt t="85769" x="7539038" y="3255963"/>
          <p14:tracePt t="85777" x="7612063" y="3255963"/>
          <p14:tracePt t="85789" x="7704138" y="3255963"/>
          <p14:tracePt t="85794" x="7758113" y="3255963"/>
          <p14:tracePt t="85803" x="7767638" y="3255963"/>
          <p14:tracePt t="85810" x="7813675" y="3255963"/>
          <p14:tracePt t="85822" x="7850188" y="3255963"/>
          <p14:tracePt t="85825" x="7877175" y="3255963"/>
          <p14:tracePt t="85834" x="7913688" y="3255963"/>
          <p14:tracePt t="85841" x="7967663" y="3255963"/>
          <p14:tracePt t="85850" x="8023225" y="3255963"/>
          <p14:tracePt t="85857" x="8067675" y="3255963"/>
          <p14:tracePt t="85865" x="8096250" y="3255963"/>
          <p14:tracePt t="85873" x="8169275" y="3255963"/>
          <p14:tracePt t="85881" x="8204200" y="3255963"/>
          <p14:tracePt t="85899" x="8369300" y="3255963"/>
          <p14:tracePt t="85905" x="8442325" y="3255963"/>
          <p14:tracePt t="85914" x="8551863" y="3255963"/>
          <p14:tracePt t="85921" x="8642350" y="3255963"/>
          <p14:tracePt t="85930" x="8770938" y="3255963"/>
          <p14:tracePt t="85937" x="8878888" y="3255963"/>
          <p14:tracePt t="85945" x="8988425" y="3255963"/>
          <p14:tracePt t="85953" x="9097963" y="32559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8600"/>
            <a:ext cx="8523287" cy="1143000"/>
          </a:xfrm>
        </p:spPr>
        <p:txBody>
          <a:bodyPr/>
          <a:lstStyle/>
          <a:p>
            <a:pPr eaLnBrk="1" hangingPunct="1"/>
            <a:r>
              <a:rPr lang="ja-JP" altLang="en-US"/>
              <a:t>キャッシュの制御（</a:t>
            </a:r>
            <a:r>
              <a:rPr lang="en-US" altLang="ja-JP"/>
              <a:t>Node 2</a:t>
            </a:r>
            <a:r>
              <a:rPr lang="ja-JP" altLang="en-US"/>
              <a:t>書込み） 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524000" y="4648200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１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876800" y="4470400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</a:t>
            </a:r>
            <a:r>
              <a:rPr lang="en-US" altLang="ja-JP" sz="1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562600" y="2286000"/>
            <a:ext cx="95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３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905000" y="2184400"/>
            <a:ext cx="81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０</a:t>
            </a:r>
          </a:p>
        </p:txBody>
      </p:sp>
      <p:grpSp>
        <p:nvGrpSpPr>
          <p:cNvPr id="38919" name="Group 7"/>
          <p:cNvGrpSpPr>
            <a:grpSpLocks/>
          </p:cNvGrpSpPr>
          <p:nvPr/>
        </p:nvGrpSpPr>
        <p:grpSpPr bwMode="auto">
          <a:xfrm>
            <a:off x="2590800" y="1676400"/>
            <a:ext cx="457200" cy="1524000"/>
            <a:chOff x="1632" y="1056"/>
            <a:chExt cx="288" cy="960"/>
          </a:xfrm>
        </p:grpSpPr>
        <p:sp>
          <p:nvSpPr>
            <p:cNvPr id="38963" name="Oval 8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64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65" name="Line 10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966" name="Rectangle 11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67" name="Line 12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8920" name="Group 13"/>
          <p:cNvGrpSpPr>
            <a:grpSpLocks/>
          </p:cNvGrpSpPr>
          <p:nvPr/>
        </p:nvGrpSpPr>
        <p:grpSpPr bwMode="auto">
          <a:xfrm>
            <a:off x="2362200" y="3962400"/>
            <a:ext cx="457200" cy="1524000"/>
            <a:chOff x="1632" y="1056"/>
            <a:chExt cx="288" cy="960"/>
          </a:xfrm>
        </p:grpSpPr>
        <p:sp>
          <p:nvSpPr>
            <p:cNvPr id="38958" name="Oval 14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59" name="Rectangle 15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60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961" name="Rectangle 17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62" name="Line 18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8921" name="Group 19"/>
          <p:cNvGrpSpPr>
            <a:grpSpLocks/>
          </p:cNvGrpSpPr>
          <p:nvPr/>
        </p:nvGrpSpPr>
        <p:grpSpPr bwMode="auto">
          <a:xfrm>
            <a:off x="4572000" y="3886200"/>
            <a:ext cx="457200" cy="1524000"/>
            <a:chOff x="1632" y="1056"/>
            <a:chExt cx="288" cy="960"/>
          </a:xfrm>
        </p:grpSpPr>
        <p:sp>
          <p:nvSpPr>
            <p:cNvPr id="38953" name="Oval 20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54" name="Rectangle 21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55" name="Line 22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956" name="Rectangle 23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57" name="Line 24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8922" name="Group 25"/>
          <p:cNvGrpSpPr>
            <a:grpSpLocks/>
          </p:cNvGrpSpPr>
          <p:nvPr/>
        </p:nvGrpSpPr>
        <p:grpSpPr bwMode="auto">
          <a:xfrm>
            <a:off x="5181600" y="1752600"/>
            <a:ext cx="457200" cy="1524000"/>
            <a:chOff x="1632" y="1056"/>
            <a:chExt cx="288" cy="960"/>
          </a:xfrm>
        </p:grpSpPr>
        <p:sp>
          <p:nvSpPr>
            <p:cNvPr id="38948" name="Oval 26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49" name="Rectangle 27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50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951" name="Rectangle 29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8952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8923" name="Rectangle 31"/>
          <p:cNvSpPr>
            <a:spLocks noChangeArrowheads="1"/>
          </p:cNvSpPr>
          <p:nvPr/>
        </p:nvSpPr>
        <p:spPr bwMode="auto">
          <a:xfrm>
            <a:off x="3200400" y="2819400"/>
            <a:ext cx="990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200">
              <a:latin typeface="Times New Roman" panose="02020603050405020304" pitchFamily="18" charset="0"/>
            </a:endParaRPr>
          </a:p>
        </p:txBody>
      </p:sp>
      <p:sp>
        <p:nvSpPr>
          <p:cNvPr id="38924" name="Line 32"/>
          <p:cNvSpPr>
            <a:spLocks noChangeShapeType="1"/>
          </p:cNvSpPr>
          <p:nvPr/>
        </p:nvSpPr>
        <p:spPr bwMode="auto">
          <a:xfrm>
            <a:off x="36576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925" name="Line 33"/>
          <p:cNvSpPr>
            <a:spLocks noChangeShapeType="1"/>
          </p:cNvSpPr>
          <p:nvPr/>
        </p:nvSpPr>
        <p:spPr bwMode="auto">
          <a:xfrm>
            <a:off x="38862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926" name="Line 34"/>
          <p:cNvSpPr>
            <a:spLocks noChangeShapeType="1"/>
          </p:cNvSpPr>
          <p:nvPr/>
        </p:nvSpPr>
        <p:spPr bwMode="auto">
          <a:xfrm>
            <a:off x="34290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927" name="Rectangle 35"/>
          <p:cNvSpPr>
            <a:spLocks noChangeArrowheads="1"/>
          </p:cNvSpPr>
          <p:nvPr/>
        </p:nvSpPr>
        <p:spPr bwMode="auto">
          <a:xfrm>
            <a:off x="4191000" y="2819400"/>
            <a:ext cx="228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 Black" panose="020B0A040201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38928" name="Text Box 36"/>
          <p:cNvSpPr txBox="1">
            <a:spLocks noChangeArrowheads="1"/>
          </p:cNvSpPr>
          <p:nvPr/>
        </p:nvSpPr>
        <p:spPr bwMode="auto">
          <a:xfrm>
            <a:off x="3132138" y="2781300"/>
            <a:ext cx="29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Times New Roman" panose="02020603050405020304" pitchFamily="18" charset="0"/>
              </a:rPr>
              <a:t>D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  <p:sp>
        <p:nvSpPr>
          <p:cNvPr id="38929" name="Text Box 37"/>
          <p:cNvSpPr txBox="1">
            <a:spLocks noChangeArrowheads="1"/>
          </p:cNvSpPr>
          <p:nvPr/>
        </p:nvSpPr>
        <p:spPr bwMode="auto">
          <a:xfrm>
            <a:off x="5715000" y="26670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Ｄ</a:t>
            </a:r>
            <a:endParaRPr lang="ja-JP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71718" name="Group 38"/>
          <p:cNvGrpSpPr>
            <a:grpSpLocks/>
          </p:cNvGrpSpPr>
          <p:nvPr/>
        </p:nvGrpSpPr>
        <p:grpSpPr bwMode="auto">
          <a:xfrm>
            <a:off x="3048000" y="3429000"/>
            <a:ext cx="1524000" cy="685800"/>
            <a:chOff x="1920" y="2160"/>
            <a:chExt cx="960" cy="432"/>
          </a:xfrm>
        </p:grpSpPr>
        <p:sp>
          <p:nvSpPr>
            <p:cNvPr id="38946" name="Line 39"/>
            <p:cNvSpPr>
              <a:spLocks noChangeShapeType="1"/>
            </p:cNvSpPr>
            <p:nvPr/>
          </p:nvSpPr>
          <p:spPr bwMode="auto">
            <a:xfrm flipH="1" flipV="1">
              <a:off x="1920" y="2160"/>
              <a:ext cx="96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947" name="Text Box 40"/>
            <p:cNvSpPr txBox="1">
              <a:spLocks noChangeArrowheads="1"/>
            </p:cNvSpPr>
            <p:nvPr/>
          </p:nvSpPr>
          <p:spPr bwMode="auto">
            <a:xfrm>
              <a:off x="2294" y="2174"/>
              <a:ext cx="3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 b="1">
                  <a:latin typeface="Times New Roman" panose="02020603050405020304" pitchFamily="18" charset="0"/>
                </a:rPr>
                <a:t>ｒｅｑ</a:t>
              </a:r>
              <a:endParaRPr lang="ja-JP" altLang="en-US" sz="12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21" name="Group 41"/>
          <p:cNvGrpSpPr>
            <a:grpSpLocks/>
          </p:cNvGrpSpPr>
          <p:nvPr/>
        </p:nvGrpSpPr>
        <p:grpSpPr bwMode="auto">
          <a:xfrm>
            <a:off x="3124200" y="2363788"/>
            <a:ext cx="2178050" cy="366712"/>
            <a:chOff x="1968" y="1489"/>
            <a:chExt cx="1372" cy="231"/>
          </a:xfrm>
        </p:grpSpPr>
        <p:sp>
          <p:nvSpPr>
            <p:cNvPr id="38944" name="Line 42"/>
            <p:cNvSpPr>
              <a:spLocks noChangeShapeType="1"/>
            </p:cNvSpPr>
            <p:nvPr/>
          </p:nvSpPr>
          <p:spPr bwMode="auto">
            <a:xfrm>
              <a:off x="1968" y="1680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945" name="Text Box 43"/>
            <p:cNvSpPr txBox="1">
              <a:spLocks noChangeArrowheads="1"/>
            </p:cNvSpPr>
            <p:nvPr/>
          </p:nvSpPr>
          <p:spPr bwMode="auto">
            <a:xfrm>
              <a:off x="2112" y="1489"/>
              <a:ext cx="1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Write</a:t>
              </a:r>
              <a:r>
                <a:rPr lang="ja-JP" altLang="en-US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　</a:t>
              </a:r>
              <a:r>
                <a:rPr lang="en-US" altLang="ja-JP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Back</a:t>
              </a:r>
              <a:r>
                <a:rPr lang="ja-JP" altLang="en-US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　</a:t>
              </a:r>
              <a:r>
                <a:rPr lang="en-US" altLang="ja-JP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Req</a:t>
              </a:r>
              <a:endParaRPr lang="en-US" altLang="ja-JP" sz="12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24" name="Group 44"/>
          <p:cNvGrpSpPr>
            <a:grpSpLocks/>
          </p:cNvGrpSpPr>
          <p:nvPr/>
        </p:nvGrpSpPr>
        <p:grpSpPr bwMode="auto">
          <a:xfrm>
            <a:off x="3276600" y="3276600"/>
            <a:ext cx="1819275" cy="647700"/>
            <a:chOff x="2112" y="1992"/>
            <a:chExt cx="1146" cy="408"/>
          </a:xfrm>
        </p:grpSpPr>
        <p:sp>
          <p:nvSpPr>
            <p:cNvPr id="38942" name="Line 45"/>
            <p:cNvSpPr>
              <a:spLocks noChangeShapeType="1"/>
            </p:cNvSpPr>
            <p:nvPr/>
          </p:nvSpPr>
          <p:spPr bwMode="auto">
            <a:xfrm>
              <a:off x="2112" y="2064"/>
              <a:ext cx="76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943" name="Text Box 46"/>
            <p:cNvSpPr txBox="1">
              <a:spLocks noChangeArrowheads="1"/>
            </p:cNvSpPr>
            <p:nvPr/>
          </p:nvSpPr>
          <p:spPr bwMode="auto">
            <a:xfrm>
              <a:off x="2438" y="1992"/>
              <a:ext cx="8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latin typeface="Times New Roman" panose="02020603050405020304" pitchFamily="18" charset="0"/>
                </a:rPr>
                <a:t>Cache</a:t>
              </a:r>
              <a:r>
                <a:rPr lang="ja-JP" altLang="en-US" sz="1800" b="1">
                  <a:latin typeface="Times New Roman" panose="02020603050405020304" pitchFamily="18" charset="0"/>
                </a:rPr>
                <a:t>　</a:t>
              </a:r>
              <a:r>
                <a:rPr lang="en-US" altLang="ja-JP" sz="1800" b="1">
                  <a:latin typeface="Times New Roman" panose="02020603050405020304" pitchFamily="18" charset="0"/>
                </a:rPr>
                <a:t>line</a:t>
              </a:r>
            </a:p>
          </p:txBody>
        </p:sp>
      </p:grpSp>
      <p:grpSp>
        <p:nvGrpSpPr>
          <p:cNvPr id="71727" name="Group 47"/>
          <p:cNvGrpSpPr>
            <a:grpSpLocks/>
          </p:cNvGrpSpPr>
          <p:nvPr/>
        </p:nvGrpSpPr>
        <p:grpSpPr bwMode="auto">
          <a:xfrm>
            <a:off x="3200400" y="1790700"/>
            <a:ext cx="3473450" cy="1243013"/>
            <a:chOff x="2016" y="1128"/>
            <a:chExt cx="2188" cy="783"/>
          </a:xfrm>
        </p:grpSpPr>
        <p:grpSp>
          <p:nvGrpSpPr>
            <p:cNvPr id="38938" name="Group 48"/>
            <p:cNvGrpSpPr>
              <a:grpSpLocks/>
            </p:cNvGrpSpPr>
            <p:nvPr/>
          </p:nvGrpSpPr>
          <p:grpSpPr bwMode="auto">
            <a:xfrm>
              <a:off x="2016" y="1128"/>
              <a:ext cx="1152" cy="264"/>
              <a:chOff x="2016" y="1128"/>
              <a:chExt cx="1152" cy="264"/>
            </a:xfrm>
          </p:grpSpPr>
          <p:sp>
            <p:nvSpPr>
              <p:cNvPr id="38940" name="Line 49"/>
              <p:cNvSpPr>
                <a:spLocks noChangeShapeType="1"/>
              </p:cNvSpPr>
              <p:nvPr/>
            </p:nvSpPr>
            <p:spPr bwMode="auto">
              <a:xfrm flipH="1">
                <a:off x="2016" y="1392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8941" name="Text Box 50"/>
              <p:cNvSpPr txBox="1">
                <a:spLocks noChangeArrowheads="1"/>
              </p:cNvSpPr>
              <p:nvPr/>
            </p:nvSpPr>
            <p:spPr bwMode="auto">
              <a:xfrm>
                <a:off x="2246" y="1128"/>
                <a:ext cx="8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 b="1">
                    <a:latin typeface="Times New Roman" panose="02020603050405020304" pitchFamily="18" charset="0"/>
                  </a:rPr>
                  <a:t>Write</a:t>
                </a:r>
                <a:r>
                  <a:rPr lang="ja-JP" altLang="en-US" sz="1800" b="1">
                    <a:latin typeface="Times New Roman" panose="02020603050405020304" pitchFamily="18" charset="0"/>
                  </a:rPr>
                  <a:t>　</a:t>
                </a:r>
                <a:r>
                  <a:rPr lang="en-US" altLang="ja-JP" sz="1800" b="1">
                    <a:latin typeface="Times New Roman" panose="02020603050405020304" pitchFamily="18" charset="0"/>
                  </a:rPr>
                  <a:t>Back</a:t>
                </a:r>
                <a:endParaRPr lang="en-US" altLang="ja-JP" sz="1200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8939" name="Text Box 51"/>
            <p:cNvSpPr txBox="1">
              <a:spLocks noChangeArrowheads="1"/>
            </p:cNvSpPr>
            <p:nvPr/>
          </p:nvSpPr>
          <p:spPr bwMode="auto">
            <a:xfrm>
              <a:off x="3792" y="1680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latin typeface="Times New Roman" panose="02020603050405020304" pitchFamily="18" charset="0"/>
                </a:rPr>
                <a:t>→</a:t>
              </a:r>
              <a:r>
                <a:rPr lang="ja-JP" altLang="en-US" sz="1800" b="1">
                  <a:latin typeface="Times New Roman" panose="02020603050405020304" pitchFamily="18" charset="0"/>
                </a:rPr>
                <a:t>　</a:t>
              </a:r>
              <a:r>
                <a:rPr lang="en-US" altLang="ja-JP" sz="1800" b="1">
                  <a:latin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71732" name="Text Box 52"/>
          <p:cNvSpPr txBox="1">
            <a:spLocks noChangeArrowheads="1"/>
          </p:cNvSpPr>
          <p:nvPr/>
        </p:nvSpPr>
        <p:spPr bwMode="auto">
          <a:xfrm>
            <a:off x="5622925" y="4229100"/>
            <a:ext cx="854075" cy="376238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latin typeface="Times New Roman" panose="02020603050405020304" pitchFamily="18" charset="0"/>
              </a:rPr>
              <a:t>Writes</a:t>
            </a:r>
          </a:p>
        </p:txBody>
      </p:sp>
      <p:sp>
        <p:nvSpPr>
          <p:cNvPr id="71733" name="Text Box 53"/>
          <p:cNvSpPr txBox="1">
            <a:spLocks noChangeArrowheads="1"/>
          </p:cNvSpPr>
          <p:nvPr/>
        </p:nvSpPr>
        <p:spPr bwMode="auto">
          <a:xfrm>
            <a:off x="3851275" y="2781300"/>
            <a:ext cx="33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１</a:t>
            </a:r>
          </a:p>
        </p:txBody>
      </p:sp>
      <p:sp>
        <p:nvSpPr>
          <p:cNvPr id="71734" name="Text Box 54"/>
          <p:cNvSpPr txBox="1">
            <a:spLocks noChangeArrowheads="1"/>
          </p:cNvSpPr>
          <p:nvPr/>
        </p:nvSpPr>
        <p:spPr bwMode="auto">
          <a:xfrm>
            <a:off x="4140200" y="2781300"/>
            <a:ext cx="33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１</a:t>
            </a:r>
          </a:p>
        </p:txBody>
      </p:sp>
      <p:sp>
        <p:nvSpPr>
          <p:cNvPr id="71737" name="Text Box 57"/>
          <p:cNvSpPr txBox="1">
            <a:spLocks noChangeArrowheads="1"/>
          </p:cNvSpPr>
          <p:nvPr/>
        </p:nvSpPr>
        <p:spPr bwMode="auto">
          <a:xfrm>
            <a:off x="5416550" y="48244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1C7C2A7-0036-46BC-8128-83DA61985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08"/>
    </mc:Choice>
    <mc:Fallback>
      <p:transition spd="slow" advTm="11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32" grpId="0" animBg="1"/>
      <p:bldP spid="71733" grpId="0"/>
      <p:bldP spid="71734" grpId="0"/>
      <p:bldP spid="71737" grpId="0"/>
    </p:bldLst>
  </p:timing>
  <p:extLst>
    <p:ext uri="{3A86A75C-4F4B-4683-9AE1-C65F6400EC91}">
      <p14:laserTraceLst xmlns:p14="http://schemas.microsoft.com/office/powerpoint/2010/main">
        <p14:tracePtLst>
          <p14:tracePt t="19563" x="8951913" y="4086225"/>
          <p14:tracePt t="19571" x="8788400" y="4067175"/>
          <p14:tracePt t="19579" x="8642350" y="4049713"/>
          <p14:tracePt t="19587" x="8505825" y="4021138"/>
          <p14:tracePt t="19595" x="8359775" y="3994150"/>
          <p14:tracePt t="19603" x="8250238" y="3976688"/>
          <p14:tracePt t="19614" x="8204200" y="3957638"/>
          <p14:tracePt t="19617" x="8113713" y="3940175"/>
          <p14:tracePt t="19627" x="8050213" y="3930650"/>
          <p14:tracePt t="19634" x="8013700" y="3930650"/>
          <p14:tracePt t="19642" x="8004175" y="3921125"/>
          <p14:tracePt t="19650" x="7994650" y="3921125"/>
          <p14:tracePt t="19675" x="7986713" y="3921125"/>
          <p14:tracePt t="19682" x="7967663" y="3921125"/>
          <p14:tracePt t="19690" x="7940675" y="3921125"/>
          <p14:tracePt t="19698" x="7840663" y="3894138"/>
          <p14:tracePt t="19707" x="7658100" y="3894138"/>
          <p14:tracePt t="19714" x="7429500" y="3884613"/>
          <p14:tracePt t="19723" x="7129463" y="3884613"/>
          <p14:tracePt t="19730" x="6754813" y="3857625"/>
          <p14:tracePt t="19738" x="6272213" y="3857625"/>
          <p14:tracePt t="19746" x="5862638" y="3857625"/>
          <p14:tracePt t="19754" x="5487988" y="3857625"/>
          <p14:tracePt t="19762" x="5187950" y="3857625"/>
          <p14:tracePt t="19770" x="4959350" y="3857625"/>
          <p14:tracePt t="19778" x="4759325" y="3848100"/>
          <p14:tracePt t="19786" x="4549775" y="3794125"/>
          <p14:tracePt t="19794" x="4457700" y="3784600"/>
          <p14:tracePt t="19802" x="4384675" y="3767138"/>
          <p14:tracePt t="19810" x="4340225" y="3757613"/>
          <p14:tracePt t="19818" x="4330700" y="3748088"/>
          <p14:tracePt t="20042" x="4303713" y="3730625"/>
          <p14:tracePt t="20050" x="4275138" y="3702050"/>
          <p14:tracePt t="20058" x="4221163" y="3665538"/>
          <p14:tracePt t="20066" x="4148138" y="3629025"/>
          <p14:tracePt t="20075" x="4048125" y="3602038"/>
          <p14:tracePt t="20082" x="3965575" y="3575050"/>
          <p14:tracePt t="20092" x="3911600" y="3548063"/>
          <p14:tracePt t="20100" x="3792538" y="3502025"/>
          <p14:tracePt t="20110" x="3702050" y="3492500"/>
          <p14:tracePt t="20115" x="3600450" y="3465513"/>
          <p14:tracePt t="20123" x="3509963" y="3419475"/>
          <p14:tracePt t="20130" x="3427413" y="3392488"/>
          <p14:tracePt t="20138" x="3363913" y="3355975"/>
          <p14:tracePt t="20159" x="3300413" y="3309938"/>
          <p14:tracePt t="20162" x="3281363" y="3302000"/>
          <p14:tracePt t="20170" x="3273425" y="3302000"/>
          <p14:tracePt t="20178" x="3263900" y="3292475"/>
          <p14:tracePt t="20186" x="3244850" y="3273425"/>
          <p14:tracePt t="20194" x="3236913" y="3265488"/>
          <p14:tracePt t="20202" x="3227388" y="3255963"/>
          <p14:tracePt t="20210" x="3227388" y="3246438"/>
          <p14:tracePt t="20218" x="3227388" y="3236913"/>
          <p14:tracePt t="20243" x="3227388" y="3228975"/>
          <p14:tracePt t="20346" x="3227388" y="3219450"/>
          <p14:tracePt t="20354" x="3327400" y="3200400"/>
          <p14:tracePt t="20363" x="3482975" y="3173413"/>
          <p14:tracePt t="20370" x="3646488" y="3173413"/>
          <p14:tracePt t="20378" x="3765550" y="3173413"/>
          <p14:tracePt t="20386" x="3965575" y="3173413"/>
          <p14:tracePt t="20394" x="4394200" y="3109913"/>
          <p14:tracePt t="20402" x="4630738" y="3082925"/>
          <p14:tracePt t="20410" x="5022850" y="3036888"/>
          <p14:tracePt t="20419" x="5387975" y="2946400"/>
          <p14:tracePt t="20426" x="5661025" y="2927350"/>
          <p14:tracePt t="20434" x="5916613" y="2881313"/>
          <p14:tracePt t="20442" x="6080125" y="2863850"/>
          <p14:tracePt t="20451" x="6172200" y="2844800"/>
          <p14:tracePt t="20458" x="6199188" y="2844800"/>
          <p14:tracePt t="21355" x="6262688" y="2836863"/>
          <p14:tracePt t="21362" x="6418263" y="2836863"/>
          <p14:tracePt t="21370" x="6600825" y="2836863"/>
          <p14:tracePt t="21378" x="6864350" y="2800350"/>
          <p14:tracePt t="21386" x="7165975" y="2781300"/>
          <p14:tracePt t="21394" x="7585075" y="2763838"/>
          <p14:tracePt t="21402" x="7894638" y="2744788"/>
          <p14:tracePt t="21410" x="8342313" y="2744788"/>
          <p14:tracePt t="21418" x="8569325" y="2744788"/>
          <p14:tracePt t="21426" x="8824913" y="2744788"/>
          <p14:tracePt t="21434" x="9007475" y="2744788"/>
          <p14:tracePt t="27074" x="9017000" y="3721100"/>
          <p14:tracePt t="27082" x="8961438" y="3721100"/>
          <p14:tracePt t="27090" x="8907463" y="3721100"/>
          <p14:tracePt t="27098" x="8834438" y="3721100"/>
          <p14:tracePt t="27106" x="8778875" y="3721100"/>
          <p14:tracePt t="27114" x="8678863" y="3721100"/>
          <p14:tracePt t="27123" x="8605838" y="3721100"/>
          <p14:tracePt t="27130" x="8532813" y="3721100"/>
          <p14:tracePt t="27139" x="8423275" y="3721100"/>
          <p14:tracePt t="27157" x="8169275" y="3721100"/>
          <p14:tracePt t="27162" x="8023225" y="3721100"/>
          <p14:tracePt t="27170" x="7877175" y="3721100"/>
          <p14:tracePt t="27178" x="7748588" y="3721100"/>
          <p14:tracePt t="27186" x="7621588" y="3721100"/>
          <p14:tracePt t="27194" x="7531100" y="3721100"/>
          <p14:tracePt t="27202" x="7439025" y="3721100"/>
          <p14:tracePt t="27210" x="7348538" y="3721100"/>
          <p14:tracePt t="27218" x="7275513" y="3721100"/>
          <p14:tracePt t="27226" x="7202488" y="3721100"/>
          <p14:tracePt t="27234" x="7119938" y="3721100"/>
          <p14:tracePt t="27242" x="7065963" y="3711575"/>
          <p14:tracePt t="27250" x="7019925" y="3702050"/>
          <p14:tracePt t="27259" x="6992938" y="3702050"/>
          <p14:tracePt t="27266" x="6973888" y="3675063"/>
          <p14:tracePt t="27274" x="6946900" y="3665538"/>
          <p14:tracePt t="27306" x="6929438" y="3657600"/>
          <p14:tracePt t="27314" x="6919913" y="3657600"/>
          <p14:tracePt t="27323" x="6892925" y="3648075"/>
          <p14:tracePt t="27330" x="6856413" y="3629025"/>
          <p14:tracePt t="27339" x="6819900" y="3621088"/>
          <p14:tracePt t="27346" x="6737350" y="3592513"/>
          <p14:tracePt t="27354" x="6664325" y="3565525"/>
          <p14:tracePt t="27362" x="6537325" y="3565525"/>
          <p14:tracePt t="27370" x="6418263" y="3538538"/>
          <p14:tracePt t="27378" x="6291263" y="3519488"/>
          <p14:tracePt t="27386" x="6145213" y="3492500"/>
          <p14:tracePt t="27394" x="5999163" y="3482975"/>
          <p14:tracePt t="27402" x="5843588" y="3465513"/>
          <p14:tracePt t="27410" x="5680075" y="3419475"/>
          <p14:tracePt t="27417" x="5570538" y="3402013"/>
          <p14:tracePt t="27426" x="5461000" y="3392488"/>
          <p14:tracePt t="27434" x="5368925" y="3392488"/>
          <p14:tracePt t="27442" x="5324475" y="3382963"/>
          <p14:tracePt t="27450" x="5260975" y="3355975"/>
          <p14:tracePt t="27458" x="5241925" y="3346450"/>
          <p14:tracePt t="27474" x="5232400" y="3338513"/>
          <p14:tracePt t="27522" x="5205413" y="3338513"/>
          <p14:tracePt t="27530" x="5151438" y="3338513"/>
          <p14:tracePt t="27538" x="5078413" y="3338513"/>
          <p14:tracePt t="27546" x="4986338" y="3338513"/>
          <p14:tracePt t="27554" x="4840288" y="3265488"/>
          <p14:tracePt t="27562" x="4740275" y="3219450"/>
          <p14:tracePt t="27570" x="4603750" y="3192463"/>
          <p14:tracePt t="27578" x="4476750" y="3146425"/>
          <p14:tracePt t="27586" x="4376738" y="3119438"/>
          <p14:tracePt t="27594" x="4267200" y="3109913"/>
          <p14:tracePt t="27602" x="4202113" y="3082925"/>
          <p14:tracePt t="27610" x="4129088" y="3054350"/>
          <p14:tracePt t="27618" x="4084638" y="3046413"/>
          <p14:tracePt t="27626" x="4075113" y="3046413"/>
          <p14:tracePt t="27642" x="4065588" y="3046413"/>
          <p14:tracePt t="27746" x="4038600" y="3027363"/>
          <p14:tracePt t="27754" x="4038600" y="3017838"/>
          <p14:tracePt t="27762" x="4021138" y="3009900"/>
          <p14:tracePt t="27770" x="3984625" y="3000375"/>
          <p14:tracePt t="27778" x="3975100" y="3000375"/>
          <p14:tracePt t="27786" x="3929063" y="2963863"/>
          <p14:tracePt t="27802" x="3883025" y="2954338"/>
          <p14:tracePt t="27810" x="3865563" y="2946400"/>
          <p14:tracePt t="27818" x="3838575" y="2936875"/>
          <p14:tracePt t="27826" x="3829050" y="2927350"/>
          <p14:tracePt t="27834" x="3819525" y="2917825"/>
          <p14:tracePt t="27842" x="3792538" y="2909888"/>
          <p14:tracePt t="27849" x="3783013" y="2909888"/>
          <p14:tracePt t="27858" x="3756025" y="2909888"/>
          <p14:tracePt t="27866" x="3729038" y="2881313"/>
          <p14:tracePt t="27874" x="3702050" y="2873375"/>
          <p14:tracePt t="27882" x="3683000" y="2873375"/>
          <p14:tracePt t="27890" x="3636963" y="2863850"/>
          <p14:tracePt t="27898" x="3609975" y="2863850"/>
          <p14:tracePt t="27905" x="3582988" y="2854325"/>
          <p14:tracePt t="27915" x="3536950" y="2854325"/>
          <p14:tracePt t="27923" x="3482975" y="2844800"/>
          <p14:tracePt t="27930" x="3455988" y="2836863"/>
          <p14:tracePt t="27939" x="3419475" y="2836863"/>
          <p14:tracePt t="27946" x="3382963" y="2836863"/>
          <p14:tracePt t="27954" x="3354388" y="2827338"/>
          <p14:tracePt t="27962" x="3317875" y="2827338"/>
          <p14:tracePt t="27970" x="3281363" y="2827338"/>
          <p14:tracePt t="27978" x="3236913" y="2827338"/>
          <p14:tracePt t="27986" x="3208338" y="2808288"/>
          <p14:tracePt t="27994" x="3181350" y="2808288"/>
          <p14:tracePt t="28002" x="3154363" y="2808288"/>
          <p14:tracePt t="28012" x="3136900" y="2800350"/>
          <p14:tracePt t="28019" x="3127375" y="2800350"/>
          <p14:tracePt t="28027" x="3100388" y="2800350"/>
          <p14:tracePt t="28044" x="3090863" y="2800350"/>
          <p14:tracePt t="28402" x="3154363" y="2781300"/>
          <p14:tracePt t="28410" x="3427413" y="2781300"/>
          <p14:tracePt t="28418" x="3838575" y="2781300"/>
          <p14:tracePt t="28426" x="4357688" y="2781300"/>
          <p14:tracePt t="28434" x="4913313" y="2781300"/>
          <p14:tracePt t="28442" x="5551488" y="2727325"/>
          <p14:tracePt t="28450" x="6072188" y="2727325"/>
          <p14:tracePt t="28458" x="6591300" y="2727325"/>
          <p14:tracePt t="28466" x="7073900" y="2727325"/>
          <p14:tracePt t="28474" x="7375525" y="2727325"/>
          <p14:tracePt t="28482" x="7558088" y="2727325"/>
          <p14:tracePt t="28490" x="7667625" y="2727325"/>
          <p14:tracePt t="28498" x="7694613" y="2727325"/>
          <p14:tracePt t="29066" x="7704138" y="2727325"/>
          <p14:tracePt t="29075" x="7740650" y="2727325"/>
          <p14:tracePt t="29083" x="7813675" y="2727325"/>
          <p14:tracePt t="29090" x="7940675" y="2727325"/>
          <p14:tracePt t="29099" x="8096250" y="2727325"/>
          <p14:tracePt t="29107" x="8296275" y="2727325"/>
          <p14:tracePt t="29114" x="8478838" y="2717800"/>
          <p14:tracePt t="29124" x="8715375" y="2681288"/>
          <p14:tracePt t="29130" x="8924925" y="2654300"/>
          <p14:tracePt t="29142" x="9117013" y="2635250"/>
          <p14:tracePt t="31276" x="8159750" y="3575050"/>
          <p14:tracePt t="31283" x="7667625" y="3602038"/>
          <p14:tracePt t="31291" x="7183438" y="3602038"/>
          <p14:tracePt t="31298" x="6773863" y="3602038"/>
          <p14:tracePt t="31306" x="6508750" y="3602038"/>
          <p14:tracePt t="31314" x="6381750" y="3602038"/>
          <p14:tracePt t="31322" x="6254750" y="3575050"/>
          <p14:tracePt t="31330" x="6226175" y="3565525"/>
          <p14:tracePt t="31339" x="6208713" y="3556000"/>
          <p14:tracePt t="31354" x="6199188" y="3548063"/>
          <p14:tracePt t="31402" x="6189663" y="3548063"/>
          <p14:tracePt t="31410" x="6162675" y="3548063"/>
          <p14:tracePt t="31418" x="6108700" y="3548063"/>
          <p14:tracePt t="31426" x="6053138" y="3548063"/>
          <p14:tracePt t="31434" x="6007100" y="3529013"/>
          <p14:tracePt t="31442" x="5962650" y="3519488"/>
          <p14:tracePt t="31451" x="5926138" y="3511550"/>
          <p14:tracePt t="31458" x="5889625" y="3502025"/>
          <p14:tracePt t="31467" x="5870575" y="3502025"/>
          <p14:tracePt t="31474" x="5870575" y="3492500"/>
          <p14:tracePt t="31578" x="5870575" y="3475038"/>
          <p14:tracePt t="31586" x="5870575" y="3446463"/>
          <p14:tracePt t="31594" x="5870575" y="3429000"/>
          <p14:tracePt t="31602" x="5870575" y="3419475"/>
          <p14:tracePt t="31610" x="5870575" y="3392488"/>
          <p14:tracePt t="31618" x="5870575" y="3375025"/>
          <p14:tracePt t="31626" x="5870575" y="3355975"/>
          <p14:tracePt t="31634" x="5870575" y="3346450"/>
          <p14:tracePt t="31651" x="5870575" y="3338513"/>
          <p14:tracePt t="31658" x="5870575" y="3319463"/>
          <p14:tracePt t="31666" x="5870575" y="3309938"/>
          <p14:tracePt t="31675" x="5870575" y="3302000"/>
          <p14:tracePt t="31682" x="5862638" y="3292475"/>
          <p14:tracePt t="31690" x="5853113" y="3282950"/>
          <p14:tracePt t="31706" x="5834063" y="3273425"/>
          <p14:tracePt t="31730" x="5826125" y="3265488"/>
          <p14:tracePt t="31739" x="5816600" y="3255963"/>
          <p14:tracePt t="31754" x="5807075" y="3228975"/>
          <p14:tracePt t="31762" x="5797550" y="3219450"/>
          <p14:tracePt t="31778" x="5797550" y="3192463"/>
          <p14:tracePt t="31786" x="5797550" y="3163888"/>
          <p14:tracePt t="31794" x="5789613" y="3136900"/>
          <p14:tracePt t="31802" x="5789613" y="3119438"/>
          <p14:tracePt t="31810" x="5789613" y="3090863"/>
          <p14:tracePt t="31818" x="5789613" y="3073400"/>
          <p14:tracePt t="31826" x="5789613" y="3036888"/>
          <p14:tracePt t="31834" x="5789613" y="3017838"/>
          <p14:tracePt t="31842" x="5789613" y="3009900"/>
          <p14:tracePt t="31850" x="5789613" y="3000375"/>
          <p14:tracePt t="31867" x="5789613" y="2990850"/>
          <p14:tracePt t="31874" x="5789613" y="2982913"/>
          <p14:tracePt t="31882" x="5797550" y="2954338"/>
          <p14:tracePt t="31890" x="5807075" y="2946400"/>
          <p14:tracePt t="31898" x="5816600" y="2936875"/>
          <p14:tracePt t="31907" x="5834063" y="2927350"/>
          <p14:tracePt t="31914" x="5853113" y="2909888"/>
          <p14:tracePt t="31922" x="5862638" y="2900363"/>
          <p14:tracePt t="31930" x="5870575" y="2900363"/>
          <p14:tracePt t="31939" x="5880100" y="2900363"/>
          <p14:tracePt t="31946" x="5889625" y="2890838"/>
          <p14:tracePt t="31954" x="5926138" y="2890838"/>
          <p14:tracePt t="31962" x="5972175" y="2863850"/>
          <p14:tracePt t="31970" x="6026150" y="2854325"/>
          <p14:tracePt t="31978" x="6089650" y="2854325"/>
          <p14:tracePt t="31986" x="6145213" y="2844800"/>
          <p14:tracePt t="31994" x="6245225" y="2827338"/>
          <p14:tracePt t="32003" x="6354763" y="2827338"/>
          <p14:tracePt t="32011" x="6445250" y="2827338"/>
          <p14:tracePt t="32019" x="6554788" y="2827338"/>
          <p14:tracePt t="32027" x="6645275" y="2827338"/>
          <p14:tracePt t="32035" x="6754813" y="2827338"/>
          <p14:tracePt t="32043" x="6827838" y="2827338"/>
          <p14:tracePt t="32050" x="6883400" y="2827338"/>
          <p14:tracePt t="32058" x="6910388" y="2827338"/>
          <p14:tracePt t="32066" x="6946900" y="2827338"/>
          <p14:tracePt t="32074" x="6964363" y="2844800"/>
          <p14:tracePt t="32082" x="6973888" y="2854325"/>
          <p14:tracePt t="32091" x="6973888" y="2863850"/>
          <p14:tracePt t="32098" x="6983413" y="2881313"/>
          <p14:tracePt t="32106" x="6983413" y="2890838"/>
          <p14:tracePt t="32114" x="6983413" y="2909888"/>
          <p14:tracePt t="32122" x="6983413" y="2936875"/>
          <p14:tracePt t="32130" x="6983413" y="2973388"/>
          <p14:tracePt t="32139" x="6983413" y="2990850"/>
          <p14:tracePt t="32146" x="6983413" y="3017838"/>
          <p14:tracePt t="32157" x="6983413" y="3036888"/>
          <p14:tracePt t="32161" x="6983413" y="3073400"/>
          <p14:tracePt t="32170" x="6983413" y="3090863"/>
          <p14:tracePt t="32178" x="6983413" y="3119438"/>
          <p14:tracePt t="32186" x="6983413" y="3136900"/>
          <p14:tracePt t="32194" x="6983413" y="3146425"/>
          <p14:tracePt t="32202" x="6983413" y="3163888"/>
          <p14:tracePt t="32210" x="6973888" y="3192463"/>
          <p14:tracePt t="32218" x="6956425" y="3219450"/>
          <p14:tracePt t="32226" x="6946900" y="3246438"/>
          <p14:tracePt t="32234" x="6919913" y="3265488"/>
          <p14:tracePt t="32243" x="6883400" y="3292475"/>
          <p14:tracePt t="32250" x="6856413" y="3302000"/>
          <p14:tracePt t="32258" x="6827838" y="3319463"/>
          <p14:tracePt t="32266" x="6800850" y="3328988"/>
          <p14:tracePt t="32274" x="6773863" y="3338513"/>
          <p14:tracePt t="32282" x="6737350" y="3338513"/>
          <p14:tracePt t="32291" x="6727825" y="3346450"/>
          <p14:tracePt t="32298" x="6710363" y="3346450"/>
          <p14:tracePt t="32314" x="6691313" y="3346450"/>
          <p14:tracePt t="32330" x="6681788" y="3346450"/>
          <p14:tracePt t="32354" x="6673850" y="3346450"/>
          <p14:tracePt t="32362" x="6664325" y="3328988"/>
          <p14:tracePt t="32370" x="6637338" y="3302000"/>
          <p14:tracePt t="32378" x="6618288" y="3282950"/>
          <p14:tracePt t="32386" x="6581775" y="3246438"/>
          <p14:tracePt t="32394" x="6554788" y="3219450"/>
          <p14:tracePt t="32402" x="6545263" y="3200400"/>
          <p14:tracePt t="32410" x="6472238" y="3146425"/>
          <p14:tracePt t="32418" x="6454775" y="3136900"/>
          <p14:tracePt t="32426" x="6391275" y="3100388"/>
          <p14:tracePt t="32433" x="6354763" y="3090863"/>
          <p14:tracePt t="32442" x="6308725" y="3082925"/>
          <p14:tracePt t="32450" x="6262688" y="3063875"/>
          <p14:tracePt t="32458" x="6245225" y="3063875"/>
          <p14:tracePt t="32466" x="6226175" y="3054350"/>
          <p14:tracePt t="32474" x="6208713" y="3054350"/>
          <p14:tracePt t="32482" x="6199188" y="3054350"/>
          <p14:tracePt t="32579" x="6189663" y="3046413"/>
          <p14:tracePt t="32588" x="6181725" y="3046413"/>
          <p14:tracePt t="32604" x="6162675" y="3046413"/>
          <p14:tracePt t="32611" x="6145213" y="3046413"/>
          <p14:tracePt t="32618" x="6126163" y="3054350"/>
          <p14:tracePt t="32626" x="6116638" y="3054350"/>
          <p14:tracePt t="32634" x="6108700" y="3054350"/>
          <p14:tracePt t="32642" x="6089650" y="3054350"/>
          <p14:tracePt t="32650" x="6080125" y="3054350"/>
          <p14:tracePt t="32779" x="6072188" y="3054350"/>
          <p14:tracePt t="32835" x="6072188" y="3046413"/>
          <p14:tracePt t="33251" x="6089650" y="3036888"/>
          <p14:tracePt t="33259" x="6135688" y="3036888"/>
          <p14:tracePt t="33267" x="6218238" y="3036888"/>
          <p14:tracePt t="33274" x="6272213" y="3036888"/>
          <p14:tracePt t="33282" x="6326188" y="3036888"/>
          <p14:tracePt t="33290" x="6381750" y="3036888"/>
          <p14:tracePt t="33298" x="6427788" y="3036888"/>
          <p14:tracePt t="33306" x="6454775" y="3036888"/>
          <p14:tracePt t="33314" x="6472238" y="3036888"/>
          <p14:tracePt t="33323" x="6500813" y="3036888"/>
          <p14:tracePt t="33342" x="6508750" y="3036888"/>
          <p14:tracePt t="33452" x="6518275" y="3027363"/>
          <p14:tracePt t="33466" x="6518275" y="3017838"/>
          <p14:tracePt t="34906" x="6518275" y="3009900"/>
          <p14:tracePt t="34914" x="6518275" y="2990850"/>
          <p14:tracePt t="34922" x="6472238" y="2954338"/>
          <p14:tracePt t="34930" x="6372225" y="2917825"/>
          <p14:tracePt t="34939" x="6299200" y="2900363"/>
          <p14:tracePt t="34946" x="6218238" y="2890838"/>
          <p14:tracePt t="34956" x="6135688" y="2844800"/>
          <p14:tracePt t="34962" x="6062663" y="2836863"/>
          <p14:tracePt t="34970" x="6007100" y="2836863"/>
          <p14:tracePt t="34978" x="5916613" y="2836863"/>
          <p14:tracePt t="34986" x="5862638" y="2836863"/>
          <p14:tracePt t="34995" x="5797550" y="2836863"/>
          <p14:tracePt t="35002" x="5743575" y="2836863"/>
          <p14:tracePt t="35011" x="5707063" y="2836863"/>
          <p14:tracePt t="35018" x="5670550" y="2827338"/>
          <p14:tracePt t="35034" x="5661025" y="2817813"/>
          <p14:tracePt t="35050" x="5643563" y="2800350"/>
          <p14:tracePt t="35058" x="5624513" y="2781300"/>
          <p14:tracePt t="35066" x="5616575" y="2771775"/>
          <p14:tracePt t="35074" x="5607050" y="2771775"/>
          <p14:tracePt t="35083" x="5597525" y="2763838"/>
          <p14:tracePt t="35091" x="5580063" y="2744788"/>
          <p14:tracePt t="35099" x="5570538" y="2735263"/>
          <p14:tracePt t="35115" x="5561013" y="2735263"/>
          <p14:tracePt t="35199" x="5561013" y="2727325"/>
          <p14:tracePt t="35205" x="5561013" y="2717800"/>
          <p14:tracePt t="35215" x="5561013" y="2708275"/>
          <p14:tracePt t="35217" x="5561013" y="2698750"/>
          <p14:tracePt t="35226" x="5551488" y="2671763"/>
          <p14:tracePt t="35234" x="5524500" y="2644775"/>
          <p14:tracePt t="35242" x="5514975" y="2635250"/>
          <p14:tracePt t="35250" x="5514975" y="2625725"/>
          <p14:tracePt t="35258" x="5507038" y="2608263"/>
          <p14:tracePt t="35266" x="5507038" y="2581275"/>
          <p14:tracePt t="35274" x="5487988" y="2562225"/>
          <p14:tracePt t="35282" x="5478463" y="2535238"/>
          <p14:tracePt t="35290" x="5478463" y="2517775"/>
          <p14:tracePt t="35298" x="5478463" y="2498725"/>
          <p14:tracePt t="35307" x="5470525" y="2481263"/>
          <p14:tracePt t="35315" x="5470525" y="2471738"/>
          <p14:tracePt t="35325" x="5470525" y="2452688"/>
          <p14:tracePt t="35330" x="5470525" y="2444750"/>
          <p14:tracePt t="35340" x="5470525" y="2435225"/>
          <p14:tracePt t="35346" x="5461000" y="2425700"/>
          <p14:tracePt t="35362" x="5441950" y="2389188"/>
          <p14:tracePt t="35378" x="5424488" y="2371725"/>
          <p14:tracePt t="35386" x="5414963" y="2352675"/>
          <p14:tracePt t="35394" x="5397500" y="2343150"/>
          <p14:tracePt t="35402" x="5378450" y="2325688"/>
          <p14:tracePt t="35411" x="5341938" y="2306638"/>
          <p14:tracePt t="35418" x="5334000" y="2298700"/>
          <p14:tracePt t="35426" x="5314950" y="2289175"/>
          <p14:tracePt t="35434" x="5297488" y="2279650"/>
          <p14:tracePt t="35563" x="5268913" y="2270125"/>
          <p14:tracePt t="35571" x="5268913" y="2262188"/>
          <p14:tracePt t="35579" x="5260975" y="2243138"/>
          <p14:tracePt t="35587" x="5251450" y="2233613"/>
          <p14:tracePt t="35602" x="5224463" y="2206625"/>
          <p14:tracePt t="35610" x="5214938" y="2206625"/>
          <p14:tracePt t="35619" x="5205413" y="2197100"/>
          <p14:tracePt t="35630" x="5195888" y="2189163"/>
          <p14:tracePt t="37003" x="5178425" y="2189163"/>
          <p14:tracePt t="37018" x="5159375" y="2189163"/>
          <p14:tracePt t="37026" x="5049838" y="2233613"/>
          <p14:tracePt t="37035" x="4895850" y="2262188"/>
          <p14:tracePt t="37042" x="4730750" y="2306638"/>
          <p14:tracePt t="37050" x="4567238" y="2343150"/>
          <p14:tracePt t="37058" x="4394200" y="2389188"/>
          <p14:tracePt t="37066" x="4230688" y="2416175"/>
          <p14:tracePt t="37074" x="4065588" y="2462213"/>
          <p14:tracePt t="37082" x="3902075" y="2481263"/>
          <p14:tracePt t="37090" x="3775075" y="2489200"/>
          <p14:tracePt t="37098" x="3636963" y="2517775"/>
          <p14:tracePt t="37107" x="3582988" y="2535238"/>
          <p14:tracePt t="37114" x="3556000" y="2535238"/>
          <p14:tracePt t="37122" x="3536950" y="2535238"/>
          <p14:tracePt t="37490" x="3527425" y="2535238"/>
          <p14:tracePt t="37522" x="3500438" y="2535238"/>
          <p14:tracePt t="37530" x="3419475" y="2535238"/>
          <p14:tracePt t="37538" x="3373438" y="2544763"/>
          <p14:tracePt t="37546" x="3354388" y="2544763"/>
          <p14:tracePt t="37555" x="3327400" y="2544763"/>
          <p14:tracePt t="37562" x="3300413" y="2544763"/>
          <p14:tracePt t="37570" x="3281363" y="2544763"/>
          <p14:tracePt t="37578" x="3263900" y="2544763"/>
          <p14:tracePt t="37596" x="3254375" y="2544763"/>
          <p14:tracePt t="37909" x="3317875" y="2544763"/>
          <p14:tracePt t="37915" x="3592513" y="2544763"/>
          <p14:tracePt t="37924" x="4075113" y="2544763"/>
          <p14:tracePt t="37931" x="4667250" y="2544763"/>
          <p14:tracePt t="37940" x="5260975" y="2544763"/>
          <p14:tracePt t="37946" x="5935663" y="2544763"/>
          <p14:tracePt t="37956" x="6710363" y="2544763"/>
          <p14:tracePt t="37962" x="7521575" y="2544763"/>
          <p14:tracePt t="37972" x="8186738" y="2544763"/>
          <p14:tracePt t="37978" x="8815388" y="2544763"/>
          <p14:tracePt t="40506" x="8259763" y="3592513"/>
          <p14:tracePt t="40514" x="7777163" y="3592513"/>
          <p14:tracePt t="40522" x="7219950" y="3592513"/>
          <p14:tracePt t="40532" x="6591300" y="3592513"/>
          <p14:tracePt t="40542" x="6254750" y="3592513"/>
          <p14:tracePt t="40546" x="5953125" y="3592513"/>
          <p14:tracePt t="40557" x="5624513" y="3538538"/>
          <p14:tracePt t="40562" x="5441950" y="3519488"/>
          <p14:tracePt t="40573" x="5278438" y="3492500"/>
          <p14:tracePt t="40578" x="5132388" y="3475038"/>
          <p14:tracePt t="40588" x="5068888" y="3446463"/>
          <p14:tracePt t="40594" x="5014913" y="3438525"/>
          <p14:tracePt t="40602" x="4995863" y="3438525"/>
          <p14:tracePt t="40610" x="4986338" y="3429000"/>
          <p14:tracePt t="40618" x="4978400" y="3429000"/>
          <p14:tracePt t="40626" x="4959350" y="3411538"/>
          <p14:tracePt t="40755" x="4959350" y="3402013"/>
          <p14:tracePt t="40762" x="4959350" y="3392488"/>
          <p14:tracePt t="40771" x="4959350" y="3382963"/>
          <p14:tracePt t="40779" x="4959350" y="3365500"/>
          <p14:tracePt t="40790" x="4959350" y="3338513"/>
          <p14:tracePt t="40795" x="4949825" y="3319463"/>
          <p14:tracePt t="40803" x="4932363" y="3292475"/>
          <p14:tracePt t="40811" x="4922838" y="3292475"/>
          <p14:tracePt t="40819" x="4905375" y="3273425"/>
          <p14:tracePt t="40827" x="4886325" y="3265488"/>
          <p14:tracePt t="40834" x="4849813" y="3246438"/>
          <p14:tracePt t="40842" x="4767263" y="3228975"/>
          <p14:tracePt t="40850" x="4695825" y="3228975"/>
          <p14:tracePt t="40858" x="4567238" y="3228975"/>
          <p14:tracePt t="40866" x="4403725" y="3228975"/>
          <p14:tracePt t="40874" x="4238625" y="3228975"/>
          <p14:tracePt t="40882" x="4075113" y="3228975"/>
          <p14:tracePt t="40890" x="3911600" y="3228975"/>
          <p14:tracePt t="40898" x="3765550" y="3228975"/>
          <p14:tracePt t="40906" x="3636963" y="3228975"/>
          <p14:tracePt t="40914" x="3563938" y="3228975"/>
          <p14:tracePt t="40921" x="3509963" y="3200400"/>
          <p14:tracePt t="40930" x="3473450" y="3163888"/>
          <p14:tracePt t="40938" x="3446463" y="3146425"/>
          <p14:tracePt t="41052" x="3436938" y="3127375"/>
          <p14:tracePt t="41074" x="3436938" y="3119438"/>
          <p14:tracePt t="41098" x="3436938" y="3109913"/>
          <p14:tracePt t="41122" x="3427413" y="3100388"/>
          <p14:tracePt t="41146" x="3427413" y="3090863"/>
          <p14:tracePt t="41228" x="3409950" y="3082925"/>
          <p14:tracePt t="41235" x="3363913" y="3054350"/>
          <p14:tracePt t="41245" x="3309938" y="3046413"/>
          <p14:tracePt t="41253" x="3208338" y="3009900"/>
          <p14:tracePt t="41259" x="3127375" y="2982913"/>
          <p14:tracePt t="41266" x="2998788" y="2936875"/>
          <p14:tracePt t="41274" x="2852738" y="2909888"/>
          <p14:tracePt t="41282" x="2698750" y="2844800"/>
          <p14:tracePt t="41290" x="2543175" y="2781300"/>
          <p14:tracePt t="41298" x="2397125" y="2754313"/>
          <p14:tracePt t="41306" x="2270125" y="2698750"/>
          <p14:tracePt t="41314" x="2197100" y="2644775"/>
          <p14:tracePt t="41323" x="2179638" y="2635250"/>
          <p14:tracePt t="41330" x="2133600" y="2598738"/>
          <p14:tracePt t="41340" x="2133600" y="2589213"/>
          <p14:tracePt t="41346" x="2124075" y="2581275"/>
          <p14:tracePt t="41355" x="2106613" y="2571750"/>
          <p14:tracePt t="41362" x="2106613" y="2562225"/>
          <p14:tracePt t="41378" x="2106613" y="2544763"/>
          <p14:tracePt t="41386" x="2106613" y="2535238"/>
          <p14:tracePt t="41394" x="2106613" y="2508250"/>
          <p14:tracePt t="41402" x="2106613" y="2489200"/>
          <p14:tracePt t="41410" x="2106613" y="2462213"/>
          <p14:tracePt t="41418" x="2106613" y="2416175"/>
          <p14:tracePt t="41426" x="2114550" y="2379663"/>
          <p14:tracePt t="41434" x="2124075" y="2343150"/>
          <p14:tracePt t="41442" x="2151063" y="2306638"/>
          <p14:tracePt t="41450" x="2170113" y="2270125"/>
          <p14:tracePt t="41458" x="2179638" y="2252663"/>
          <p14:tracePt t="41466" x="2206625" y="2225675"/>
          <p14:tracePt t="41474" x="2233613" y="2189163"/>
          <p14:tracePt t="41482" x="2251075" y="2179638"/>
          <p14:tracePt t="41490" x="2287588" y="2160588"/>
          <p14:tracePt t="41498" x="2306638" y="2152650"/>
          <p14:tracePt t="41506" x="2316163" y="2143125"/>
          <p14:tracePt t="41514" x="2343150" y="2133600"/>
          <p14:tracePt t="41530" x="2352675" y="2133600"/>
          <p14:tracePt t="41539" x="2360613" y="2133600"/>
          <p14:tracePt t="41545" x="2379663" y="2133600"/>
          <p14:tracePt t="41555" x="2397125" y="2133600"/>
          <p14:tracePt t="41562" x="2433638" y="2133600"/>
          <p14:tracePt t="41573" x="2452688" y="2133600"/>
          <p14:tracePt t="41578" x="2479675" y="2133600"/>
          <p14:tracePt t="41585" x="2525713" y="2133600"/>
          <p14:tracePt t="41594" x="2562225" y="2133600"/>
          <p14:tracePt t="41602" x="2606675" y="2143125"/>
          <p14:tracePt t="41610" x="2652713" y="2170113"/>
          <p14:tracePt t="41618" x="2698750" y="2189163"/>
          <p14:tracePt t="41626" x="2744788" y="2216150"/>
          <p14:tracePt t="41634" x="2789238" y="2233613"/>
          <p14:tracePt t="41642" x="2817813" y="2243138"/>
          <p14:tracePt t="41650" x="2852738" y="2279650"/>
          <p14:tracePt t="41658" x="2871788" y="2298700"/>
          <p14:tracePt t="41666" x="2881313" y="2316163"/>
          <p14:tracePt t="41674" x="2889250" y="2325688"/>
          <p14:tracePt t="41682" x="2889250" y="2352675"/>
          <p14:tracePt t="41690" x="2889250" y="2379663"/>
          <p14:tracePt t="41698" x="2898775" y="2408238"/>
          <p14:tracePt t="41706" x="2908300" y="2416175"/>
          <p14:tracePt t="41714" x="2908300" y="2452688"/>
          <p14:tracePt t="41723" x="2908300" y="2471738"/>
          <p14:tracePt t="41730" x="2908300" y="2498725"/>
          <p14:tracePt t="41737" x="2908300" y="2517775"/>
          <p14:tracePt t="41746" x="2908300" y="2544763"/>
          <p14:tracePt t="41755" x="2889250" y="2562225"/>
          <p14:tracePt t="41762" x="2889250" y="2571750"/>
          <p14:tracePt t="41778" x="2871788" y="2589213"/>
          <p14:tracePt t="41802" x="2862263" y="2598738"/>
          <p14:tracePt t="41834" x="2852738" y="2598738"/>
          <p14:tracePt t="41842" x="2825750" y="2608263"/>
          <p14:tracePt t="41858" x="2808288" y="2617788"/>
          <p14:tracePt t="41866" x="2789238" y="2635250"/>
          <p14:tracePt t="41874" x="2781300" y="2635250"/>
          <p14:tracePt t="41882" x="2771775" y="2644775"/>
          <p14:tracePt t="41890" x="2762250" y="2654300"/>
          <p14:tracePt t="41897" x="2735263" y="2662238"/>
          <p14:tracePt t="41906" x="2725738" y="2662238"/>
          <p14:tracePt t="41914" x="2725738" y="2671763"/>
          <p14:tracePt t="41978" x="2716213" y="2681288"/>
          <p14:tracePt t="42554" x="2735263" y="2681288"/>
          <p14:tracePt t="42562" x="2771775" y="2681288"/>
          <p14:tracePt t="42571" x="2825750" y="2681288"/>
          <p14:tracePt t="42578" x="2898775" y="2681288"/>
          <p14:tracePt t="42595" x="3035300" y="2681288"/>
          <p14:tracePt t="42601" x="3108325" y="2681288"/>
          <p14:tracePt t="42610" x="3144838" y="2681288"/>
          <p14:tracePt t="42618" x="3190875" y="2681288"/>
          <p14:tracePt t="42626" x="3227388" y="2681288"/>
          <p14:tracePt t="42634" x="3263900" y="2662238"/>
          <p14:tracePt t="42657" x="3263900" y="2654300"/>
          <p14:tracePt t="42666" x="3273425" y="2644775"/>
          <p14:tracePt t="42674" x="3281363" y="2635250"/>
          <p14:tracePt t="42698" x="3281363" y="2625725"/>
          <p14:tracePt t="42714" x="3281363" y="2617788"/>
          <p14:tracePt t="42722" x="3281363" y="2608263"/>
          <p14:tracePt t="42922" x="3273425" y="2644775"/>
          <p14:tracePt t="42930" x="3263900" y="2644775"/>
          <p14:tracePt t="42938" x="3244850" y="2671763"/>
          <p14:tracePt t="42946" x="3227388" y="2698750"/>
          <p14:tracePt t="42955" x="3217863" y="2698750"/>
          <p14:tracePt t="42962" x="3208338" y="2727325"/>
          <p14:tracePt t="42971" x="3200400" y="2735263"/>
          <p14:tracePt t="42978" x="3190875" y="2744788"/>
          <p14:tracePt t="43186" x="3181350" y="2735263"/>
          <p14:tracePt t="43194" x="3163888" y="2717800"/>
          <p14:tracePt t="43211" x="3154363" y="2717800"/>
          <p14:tracePt t="43227" x="3144838" y="2717800"/>
          <p14:tracePt t="43308" x="3127375" y="2698750"/>
          <p14:tracePt t="43322" x="3117850" y="2698750"/>
          <p14:tracePt t="43329" x="3117850" y="2690813"/>
          <p14:tracePt t="43338" x="3108325" y="2681288"/>
          <p14:tracePt t="43346" x="3081338" y="2671763"/>
          <p14:tracePt t="43354" x="3071813" y="2662238"/>
          <p14:tracePt t="43362" x="3063875" y="2654300"/>
          <p14:tracePt t="43371" x="3035300" y="2644775"/>
          <p14:tracePt t="43396" x="3027363" y="2635250"/>
          <p14:tracePt t="43476" x="3027363" y="2625725"/>
          <p14:tracePt t="43483" x="3027363" y="2608263"/>
          <p14:tracePt t="43491" x="3027363" y="2598738"/>
          <p14:tracePt t="43500" x="3017838" y="2581275"/>
          <p14:tracePt t="43510" x="3017838" y="2562225"/>
          <p14:tracePt t="43514" x="3008313" y="2554288"/>
          <p14:tracePt t="43603" x="3008313" y="2544763"/>
          <p14:tracePt t="43643" x="2998788" y="2544763"/>
          <p14:tracePt t="43716" x="2990850" y="2544763"/>
          <p14:tracePt t="43723" x="2990850" y="2562225"/>
          <p14:tracePt t="43731" x="2990850" y="2581275"/>
          <p14:tracePt t="43742" x="2990850" y="2608263"/>
          <p14:tracePt t="43747" x="2981325" y="2625725"/>
          <p14:tracePt t="43762" x="2981325" y="2644775"/>
          <p14:tracePt t="43772" x="2981325" y="2654300"/>
          <p14:tracePt t="43779" x="2981325" y="2662238"/>
          <p14:tracePt t="43834" x="2981325" y="2671763"/>
          <p14:tracePt t="43858" x="2981325" y="2681288"/>
          <p14:tracePt t="43874" x="2981325" y="2690813"/>
          <p14:tracePt t="43882" x="2981325" y="2708275"/>
          <p14:tracePt t="43890" x="2981325" y="2735263"/>
          <p14:tracePt t="43898" x="2981325" y="2744788"/>
          <p14:tracePt t="43906" x="2998788" y="2790825"/>
          <p14:tracePt t="43914" x="3017838" y="2808288"/>
          <p14:tracePt t="43922" x="3054350" y="2836863"/>
          <p14:tracePt t="43930" x="3063875" y="2854325"/>
          <p14:tracePt t="43937" x="3071813" y="2881313"/>
          <p14:tracePt t="43947" x="3100388" y="2909888"/>
          <p14:tracePt t="43957" x="3127375" y="2946400"/>
          <p14:tracePt t="43963" x="3127375" y="2954338"/>
          <p14:tracePt t="43973" x="3136900" y="2963863"/>
          <p14:tracePt t="43992" x="3136900" y="2973388"/>
          <p14:tracePt t="43995" x="3144838" y="2982913"/>
          <p14:tracePt t="44059" x="3154363" y="3009900"/>
          <p14:tracePt t="44067" x="3163888" y="3027363"/>
          <p14:tracePt t="44074" x="3200400" y="3054350"/>
          <p14:tracePt t="44082" x="3244850" y="3082925"/>
          <p14:tracePt t="44090" x="3263900" y="3100388"/>
          <p14:tracePt t="44098" x="3317875" y="3136900"/>
          <p14:tracePt t="44106" x="3346450" y="3155950"/>
          <p14:tracePt t="44114" x="3390900" y="3163888"/>
          <p14:tracePt t="44122" x="3419475" y="3182938"/>
          <p14:tracePt t="44130" x="3482975" y="3209925"/>
          <p14:tracePt t="44137" x="3509963" y="3219450"/>
          <p14:tracePt t="44156" x="3556000" y="3219450"/>
          <p14:tracePt t="44162" x="3573463" y="3236913"/>
          <p14:tracePt t="44178" x="3592513" y="3236913"/>
          <p14:tracePt t="44234" x="3600450" y="3246438"/>
          <p14:tracePt t="44251" x="3609975" y="3265488"/>
          <p14:tracePt t="44259" x="3636963" y="3282950"/>
          <p14:tracePt t="44267" x="3709988" y="3309938"/>
          <p14:tracePt t="44275" x="3756025" y="3319463"/>
          <p14:tracePt t="44283" x="3838575" y="3355975"/>
          <p14:tracePt t="44290" x="3911600" y="3375025"/>
          <p14:tracePt t="44298" x="4011613" y="3411538"/>
          <p14:tracePt t="44306" x="4065588" y="3429000"/>
          <p14:tracePt t="44314" x="4148138" y="3438525"/>
          <p14:tracePt t="44324" x="4202113" y="3446463"/>
          <p14:tracePt t="44330" x="4238625" y="3446463"/>
          <p14:tracePt t="44340" x="4267200" y="3446463"/>
          <p14:tracePt t="44346" x="4294188" y="3475038"/>
          <p14:tracePt t="44354" x="4303713" y="3475038"/>
          <p14:tracePt t="44372" x="4311650" y="3475038"/>
          <p14:tracePt t="44386" x="4321175" y="3475038"/>
          <p14:tracePt t="44394" x="4330700" y="3482975"/>
          <p14:tracePt t="44402" x="4367213" y="3529013"/>
          <p14:tracePt t="44410" x="4394200" y="3538538"/>
          <p14:tracePt t="44418" x="4484688" y="3575050"/>
          <p14:tracePt t="44426" x="4549775" y="3602038"/>
          <p14:tracePt t="44434" x="4649788" y="3657600"/>
          <p14:tracePt t="44442" x="4776788" y="3711575"/>
          <p14:tracePt t="44450" x="4876800" y="3738563"/>
          <p14:tracePt t="44458" x="4986338" y="3784600"/>
          <p14:tracePt t="44466" x="5122863" y="3811588"/>
          <p14:tracePt t="44474" x="5232400" y="3857625"/>
          <p14:tracePt t="44482" x="5324475" y="3857625"/>
          <p14:tracePt t="44490" x="5387975" y="3867150"/>
          <p14:tracePt t="44499" x="5414963" y="3867150"/>
          <p14:tracePt t="44509" x="5434013" y="3875088"/>
          <p14:tracePt t="44764" x="5441950" y="3894138"/>
          <p14:tracePt t="44774" x="5441950" y="3903663"/>
          <p14:tracePt t="44781" x="5441950" y="3911600"/>
          <p14:tracePt t="44793" x="5434013" y="3930650"/>
          <p14:tracePt t="44795" x="5434013" y="3940175"/>
          <p14:tracePt t="44802" x="5424488" y="3948113"/>
          <p14:tracePt t="44810" x="5424488" y="3967163"/>
          <p14:tracePt t="44818" x="5414963" y="3967163"/>
          <p14:tracePt t="44826" x="5414963" y="3976688"/>
          <p14:tracePt t="44907" x="5414963" y="3984625"/>
          <p14:tracePt t="44930" x="5397500" y="4003675"/>
          <p14:tracePt t="44938" x="5387975" y="4013200"/>
          <p14:tracePt t="44946" x="5334000" y="4021138"/>
          <p14:tracePt t="44954" x="5305425" y="4040188"/>
          <p14:tracePt t="44962" x="5287963" y="4057650"/>
          <p14:tracePt t="44971" x="5241925" y="4086225"/>
          <p14:tracePt t="44978" x="5195888" y="4103688"/>
          <p14:tracePt t="44986" x="5151438" y="4130675"/>
          <p14:tracePt t="44996" x="5105400" y="4167188"/>
          <p14:tracePt t="45003" x="5078413" y="4176713"/>
          <p14:tracePt t="45012" x="5041900" y="4195763"/>
          <p14:tracePt t="45027" x="5032375" y="4195763"/>
          <p14:tracePt t="45034" x="5022850" y="4195763"/>
          <p14:tracePt t="45478" x="5014913" y="4203700"/>
          <p14:tracePt t="45481" x="5014913" y="4232275"/>
          <p14:tracePt t="45490" x="5005388" y="4249738"/>
          <p14:tracePt t="45497" x="4986338" y="4276725"/>
          <p14:tracePt t="45506" x="4978400" y="4303713"/>
          <p14:tracePt t="45514" x="4959350" y="4349750"/>
          <p14:tracePt t="45523" x="4959350" y="4376738"/>
          <p14:tracePt t="45530" x="4959350" y="4395788"/>
          <p14:tracePt t="45538" x="4959350" y="4422775"/>
          <p14:tracePt t="45545" x="4959350" y="4441825"/>
          <p14:tracePt t="45554" x="4986338" y="4449763"/>
          <p14:tracePt t="45562" x="5005388" y="4478338"/>
          <p14:tracePt t="45571" x="5022850" y="4495800"/>
          <p14:tracePt t="45594" x="5032375" y="4495800"/>
          <p14:tracePt t="45602" x="5041900" y="4505325"/>
          <p14:tracePt t="45618" x="5059363" y="4505325"/>
          <p14:tracePt t="45634" x="5068888" y="4505325"/>
          <p14:tracePt t="45642" x="5086350" y="4522788"/>
          <p14:tracePt t="45650" x="5095875" y="4532313"/>
          <p14:tracePt t="45658" x="5105400" y="4541838"/>
          <p14:tracePt t="45666" x="5114925" y="4551363"/>
          <p14:tracePt t="45674" x="5141913" y="4568825"/>
          <p14:tracePt t="45699" x="5151438" y="4578350"/>
          <p14:tracePt t="45723" x="5151438" y="4587875"/>
          <p14:tracePt t="45731" x="5151438" y="4595813"/>
          <p14:tracePt t="45740" x="5151438" y="4605338"/>
          <p14:tracePt t="45747" x="5151438" y="4614863"/>
          <p14:tracePt t="45759" x="5151438" y="4641850"/>
          <p14:tracePt t="45763" x="5151438" y="4660900"/>
          <p14:tracePt t="45774" x="5151438" y="4668838"/>
          <p14:tracePt t="45779" x="5151438" y="4697413"/>
          <p14:tracePt t="45794" x="5151438" y="4732338"/>
          <p14:tracePt t="45827" x="5141913" y="4751388"/>
          <p14:tracePt t="45842" x="5132388" y="4751388"/>
          <p14:tracePt t="45850" x="5114925" y="4751388"/>
          <p14:tracePt t="45866" x="5059363" y="4751388"/>
          <p14:tracePt t="45875" x="5014913" y="4751388"/>
          <p14:tracePt t="45883" x="4986338" y="4741863"/>
          <p14:tracePt t="45892" x="4922838" y="4724400"/>
          <p14:tracePt t="45899" x="4859338" y="4678363"/>
          <p14:tracePt t="45906" x="4795838" y="4632325"/>
          <p14:tracePt t="45915" x="4749800" y="4595813"/>
          <p14:tracePt t="45924" x="4703763" y="4541838"/>
          <p14:tracePt t="45931" x="4649788" y="4505325"/>
          <p14:tracePt t="45939" x="4630738" y="4486275"/>
          <p14:tracePt t="45946" x="4622800" y="4468813"/>
          <p14:tracePt t="45955" x="4622800" y="4459288"/>
          <p14:tracePt t="45972" x="4622800" y="4449763"/>
          <p14:tracePt t="45994" x="4622800" y="4422775"/>
          <p14:tracePt t="46002" x="4622800" y="4405313"/>
          <p14:tracePt t="46010" x="4622800" y="4359275"/>
          <p14:tracePt t="46018" x="4622800" y="4322763"/>
          <p14:tracePt t="46026" x="4649788" y="4276725"/>
          <p14:tracePt t="46034" x="4695825" y="4222750"/>
          <p14:tracePt t="46043" x="4730750" y="4195763"/>
          <p14:tracePt t="46049" x="4776788" y="4149725"/>
          <p14:tracePt t="46059" x="4822825" y="4113213"/>
          <p14:tracePt t="46066" x="4868863" y="4086225"/>
          <p14:tracePt t="46076" x="4932363" y="4076700"/>
          <p14:tracePt t="46082" x="4986338" y="4076700"/>
          <p14:tracePt t="46090" x="5014913" y="4076700"/>
          <p14:tracePt t="46098" x="5041900" y="4076700"/>
          <p14:tracePt t="46106" x="5086350" y="4076700"/>
          <p14:tracePt t="46114" x="5105400" y="4076700"/>
          <p14:tracePt t="46122" x="5151438" y="4103688"/>
          <p14:tracePt t="46130" x="5178425" y="4130675"/>
          <p14:tracePt t="46137" x="5214938" y="4140200"/>
          <p14:tracePt t="46155" x="5251450" y="4195763"/>
          <p14:tracePt t="46162" x="5278438" y="4203700"/>
          <p14:tracePt t="46170" x="5287963" y="4222750"/>
          <p14:tracePt t="46178" x="5287963" y="4232275"/>
          <p14:tracePt t="46186" x="5297488" y="4240213"/>
          <p14:tracePt t="46234" x="5297488" y="4259263"/>
          <p14:tracePt t="46243" x="5297488" y="4268788"/>
          <p14:tracePt t="46251" x="5297488" y="4276725"/>
          <p14:tracePt t="46261" x="5297488" y="4286250"/>
          <p14:tracePt t="46267" x="5297488" y="4303713"/>
          <p14:tracePt t="46282" x="5297488" y="4322763"/>
          <p14:tracePt t="46291" x="5297488" y="4368800"/>
          <p14:tracePt t="46298" x="5278438" y="4395788"/>
          <p14:tracePt t="46306" x="5232400" y="4441825"/>
          <p14:tracePt t="46314" x="5178425" y="4495800"/>
          <p14:tracePt t="46322" x="5159375" y="4541838"/>
          <p14:tracePt t="46330" x="5114925" y="4578350"/>
          <p14:tracePt t="46338" x="5059363" y="4605338"/>
          <p14:tracePt t="46346" x="5005388" y="4632325"/>
          <p14:tracePt t="46354" x="4986338" y="4651375"/>
          <p14:tracePt t="46362" x="4968875" y="4651375"/>
          <p14:tracePt t="46370" x="4959350" y="4660900"/>
          <p14:tracePt t="47435" x="4959350" y="4697413"/>
          <p14:tracePt t="47443" x="4968875" y="4741863"/>
          <p14:tracePt t="47451" x="4986338" y="4768850"/>
          <p14:tracePt t="47460" x="5014913" y="4805363"/>
          <p14:tracePt t="47466" x="5049838" y="4860925"/>
          <p14:tracePt t="47475" x="5078413" y="4906963"/>
          <p14:tracePt t="47493" x="5122863" y="4914900"/>
          <p14:tracePt t="47498" x="5141913" y="4943475"/>
          <p14:tracePt t="47506" x="5151438" y="4943475"/>
          <p14:tracePt t="47740" x="5159375" y="4943475"/>
          <p14:tracePt t="47763" x="5159375" y="4933950"/>
          <p14:tracePt t="47770" x="5159375" y="4924425"/>
          <p14:tracePt t="47778" x="5159375" y="4914900"/>
          <p14:tracePt t="47978" x="5132388" y="4914900"/>
          <p14:tracePt t="47987" x="5114925" y="4914900"/>
          <p14:tracePt t="47994" x="5105400" y="4914900"/>
          <p14:tracePt t="48003" x="5095875" y="4914900"/>
          <p14:tracePt t="48011" x="5086350" y="4914900"/>
          <p14:tracePt t="48019" x="5078413" y="4914900"/>
          <p14:tracePt t="48026" x="5068888" y="4914900"/>
          <p14:tracePt t="48114" x="5059363" y="4906963"/>
          <p14:tracePt t="48122" x="5041900" y="4860925"/>
          <p14:tracePt t="48130" x="5041900" y="4841875"/>
          <p14:tracePt t="48138" x="5032375" y="4824413"/>
          <p14:tracePt t="48146" x="5032375" y="4797425"/>
          <p14:tracePt t="48153" x="5022850" y="4778375"/>
          <p14:tracePt t="48162" x="5005388" y="4732338"/>
          <p14:tracePt t="48170" x="4995863" y="4714875"/>
          <p14:tracePt t="48179" x="4995863" y="4660900"/>
          <p14:tracePt t="48191" x="4995863" y="4614863"/>
          <p14:tracePt t="48195" x="4995863" y="4578350"/>
          <p14:tracePt t="48206" x="4995863" y="4532313"/>
          <p14:tracePt t="48211" x="4995863" y="4505325"/>
          <p14:tracePt t="48219" x="4995863" y="4478338"/>
          <p14:tracePt t="48227" x="4995863" y="4422775"/>
          <p14:tracePt t="48236" x="4995863" y="4368800"/>
          <p14:tracePt t="48243" x="4995863" y="4322763"/>
          <p14:tracePt t="48250" x="4995863" y="4303713"/>
          <p14:tracePt t="48259" x="4995863" y="4268788"/>
          <p14:tracePt t="48266" x="4995863" y="4249738"/>
          <p14:tracePt t="48276" x="4995863" y="4232275"/>
          <p14:tracePt t="48282" x="4995863" y="4222750"/>
          <p14:tracePt t="48290" x="4995863" y="4213225"/>
          <p14:tracePt t="48484" x="5005388" y="4203700"/>
          <p14:tracePt t="48491" x="5168900" y="4203700"/>
          <p14:tracePt t="48498" x="5441950" y="4203700"/>
          <p14:tracePt t="48506" x="5743575" y="4203700"/>
          <p14:tracePt t="48514" x="6116638" y="4203700"/>
          <p14:tracePt t="48522" x="6637338" y="4203700"/>
          <p14:tracePt t="48530" x="7119938" y="4203700"/>
          <p14:tracePt t="48538" x="7675563" y="4203700"/>
          <p14:tracePt t="48546" x="8305800" y="4203700"/>
          <p14:tracePt t="48554" x="8824913" y="4186238"/>
          <p14:tracePt t="50186" x="8177213" y="3921125"/>
          <p14:tracePt t="50194" x="7748588" y="3967163"/>
          <p14:tracePt t="50202" x="7466013" y="4021138"/>
          <p14:tracePt t="50210" x="7183438" y="4057650"/>
          <p14:tracePt t="50218" x="6892925" y="4122738"/>
          <p14:tracePt t="50226" x="6727825" y="4130675"/>
          <p14:tracePt t="50233" x="6581775" y="4149725"/>
          <p14:tracePt t="50242" x="6435725" y="4167188"/>
          <p14:tracePt t="50250" x="6308725" y="4195763"/>
          <p14:tracePt t="50258" x="6162675" y="4203700"/>
          <p14:tracePt t="50266" x="6007100" y="4222750"/>
          <p14:tracePt t="50274" x="5870575" y="4222750"/>
          <p14:tracePt t="50282" x="5724525" y="4222750"/>
          <p14:tracePt t="50290" x="5580063" y="4222750"/>
          <p14:tracePt t="50297" x="5414963" y="4222750"/>
          <p14:tracePt t="50306" x="5268913" y="4222750"/>
          <p14:tracePt t="50314" x="5105400" y="4222750"/>
          <p14:tracePt t="50322" x="4868863" y="4159250"/>
          <p14:tracePt t="50330" x="4713288" y="4113213"/>
          <p14:tracePt t="50338" x="4549775" y="4086225"/>
          <p14:tracePt t="50346" x="4403725" y="4076700"/>
          <p14:tracePt t="50353" x="4248150" y="4030663"/>
          <p14:tracePt t="50362" x="4138613" y="4003675"/>
          <p14:tracePt t="50370" x="4057650" y="3957638"/>
          <p14:tracePt t="50378" x="4021138" y="3957638"/>
          <p14:tracePt t="50387" x="3984625" y="3948113"/>
          <p14:tracePt t="50395" x="3965575" y="3940175"/>
          <p14:tracePt t="50443" x="3965575" y="3921125"/>
          <p14:tracePt t="50451" x="3956050" y="3903663"/>
          <p14:tracePt t="50459" x="3948113" y="3875088"/>
          <p14:tracePt t="50467" x="3938588" y="3857625"/>
          <p14:tracePt t="50475" x="3892550" y="3811588"/>
          <p14:tracePt t="50482" x="3829050" y="3738563"/>
          <p14:tracePt t="50490" x="3783013" y="3721100"/>
          <p14:tracePt t="50499" x="3702050" y="3675063"/>
          <p14:tracePt t="50507" x="3619500" y="3621088"/>
          <p14:tracePt t="50515" x="3556000" y="3602038"/>
          <p14:tracePt t="50522" x="3473450" y="3556000"/>
          <p14:tracePt t="50530" x="3446463" y="3548063"/>
          <p14:tracePt t="50538" x="3400425" y="3548063"/>
          <p14:tracePt t="50546" x="3400425" y="3538538"/>
          <p14:tracePt t="50554" x="3382963" y="3538538"/>
          <p14:tracePt t="50587" x="3373438" y="3529013"/>
          <p14:tracePt t="50594" x="3382963" y="3511550"/>
          <p14:tracePt t="50602" x="3390900" y="3511550"/>
          <p14:tracePt t="50610" x="3419475" y="3465513"/>
          <p14:tracePt t="50618" x="3436938" y="3446463"/>
          <p14:tracePt t="50626" x="3455988" y="3429000"/>
          <p14:tracePt t="50634" x="3463925" y="3411538"/>
          <p14:tracePt t="50642" x="3473450" y="3365500"/>
          <p14:tracePt t="50650" x="3482975" y="3346450"/>
          <p14:tracePt t="50666" x="3482975" y="3328988"/>
          <p14:tracePt t="50682" x="3482975" y="3319463"/>
          <p14:tracePt t="50690" x="3482975" y="3292475"/>
          <p14:tracePt t="50698" x="3482975" y="3282950"/>
          <p14:tracePt t="50763" x="3482975" y="3273425"/>
          <p14:tracePt t="50780" x="3482975" y="3246438"/>
          <p14:tracePt t="50794" x="3482975" y="3228975"/>
          <p14:tracePt t="50802" x="3463925" y="3209925"/>
          <p14:tracePt t="50810" x="3463925" y="3200400"/>
          <p14:tracePt t="50818" x="3455988" y="3192463"/>
          <p14:tracePt t="50825" x="3455988" y="3182938"/>
          <p14:tracePt t="50850" x="3446463" y="3182938"/>
          <p14:tracePt t="51107" x="3446463" y="3163888"/>
          <p14:tracePt t="51115" x="3446463" y="3146425"/>
          <p14:tracePt t="51123" x="3427413" y="3136900"/>
          <p14:tracePt t="51131" x="3409950" y="3127375"/>
          <p14:tracePt t="51140" x="3373438" y="3109913"/>
          <p14:tracePt t="51146" x="3354388" y="3082925"/>
          <p14:tracePt t="51156" x="3327400" y="3073400"/>
          <p14:tracePt t="51162" x="3309938" y="3063875"/>
          <p14:tracePt t="51170" x="3290888" y="3046413"/>
          <p14:tracePt t="51178" x="3281363" y="3036888"/>
          <p14:tracePt t="51187" x="3273425" y="3027363"/>
          <p14:tracePt t="51275" x="3273425" y="3017838"/>
          <p14:tracePt t="51301" x="3273425" y="3009900"/>
          <p14:tracePt t="51315" x="3281363" y="3009900"/>
          <p14:tracePt t="51339" x="3309938" y="3017838"/>
          <p14:tracePt t="51355" x="3309938" y="3027363"/>
          <p14:tracePt t="51363" x="3309938" y="3046413"/>
          <p14:tracePt t="51371" x="3309938" y="3063875"/>
          <p14:tracePt t="51379" x="3300413" y="3090863"/>
          <p14:tracePt t="51389" x="3254375" y="3136900"/>
          <p14:tracePt t="51399" x="3236913" y="3163888"/>
          <p14:tracePt t="51401" x="3208338" y="3200400"/>
          <p14:tracePt t="51410" x="3190875" y="3228975"/>
          <p14:tracePt t="51420" x="3171825" y="3255963"/>
          <p14:tracePt t="51426" x="3154363" y="3282950"/>
          <p14:tracePt t="51434" x="3144838" y="3282950"/>
          <p14:tracePt t="51522" x="3144838" y="3265488"/>
          <p14:tracePt t="51530" x="3171825" y="3236913"/>
          <p14:tracePt t="51538" x="3200400" y="3219450"/>
          <p14:tracePt t="51546" x="3217863" y="3200400"/>
          <p14:tracePt t="51554" x="3263900" y="3192463"/>
          <p14:tracePt t="51562" x="3317875" y="3192463"/>
          <p14:tracePt t="51570" x="3409950" y="3163888"/>
          <p14:tracePt t="51578" x="3536950" y="3163888"/>
          <p14:tracePt t="51587" x="3702050" y="3163888"/>
          <p14:tracePt t="51594" x="3929063" y="3163888"/>
          <p14:tracePt t="51602" x="4184650" y="3163888"/>
          <p14:tracePt t="51610" x="4521200" y="3163888"/>
          <p14:tracePt t="51620" x="5041900" y="3163888"/>
          <p14:tracePt t="51626" x="5487988" y="3163888"/>
          <p14:tracePt t="51634" x="5935663" y="3163888"/>
          <p14:tracePt t="51642" x="6464300" y="3136900"/>
          <p14:tracePt t="51650" x="7019925" y="3136900"/>
          <p14:tracePt t="51658" x="7392988" y="3136900"/>
          <p14:tracePt t="51666" x="7840663" y="3136900"/>
          <p14:tracePt t="51674" x="8250238" y="3155950"/>
          <p14:tracePt t="51682" x="8551863" y="3155950"/>
          <p14:tracePt t="51690" x="8788400" y="3173413"/>
          <p14:tracePt t="51698" x="8951913" y="3200400"/>
          <p14:tracePt t="51706" x="9117013" y="3228975"/>
          <p14:tracePt t="53028" x="8542338" y="4140200"/>
          <p14:tracePt t="53036" x="7986713" y="4140200"/>
          <p14:tracePt t="53042" x="7621588" y="4140200"/>
          <p14:tracePt t="53051" x="7248525" y="4140200"/>
          <p14:tracePt t="53058" x="6973888" y="4130675"/>
          <p14:tracePt t="53067" x="6764338" y="4094163"/>
          <p14:tracePt t="53075" x="6618288" y="4086225"/>
          <p14:tracePt t="53090" x="6354763" y="4040188"/>
          <p14:tracePt t="53098" x="6262688" y="4021138"/>
          <p14:tracePt t="53106" x="6235700" y="4021138"/>
          <p14:tracePt t="53114" x="6135688" y="4021138"/>
          <p14:tracePt t="53122" x="6043613" y="4021138"/>
          <p14:tracePt t="53130" x="5916613" y="4021138"/>
          <p14:tracePt t="53139" x="5789613" y="4021138"/>
          <p14:tracePt t="53146" x="5697538" y="4021138"/>
          <p14:tracePt t="53154" x="5588000" y="4021138"/>
          <p14:tracePt t="53162" x="5497513" y="4021138"/>
          <p14:tracePt t="53170" x="5378450" y="4013200"/>
          <p14:tracePt t="53178" x="5324475" y="3984625"/>
          <p14:tracePt t="53187" x="5260975" y="3957638"/>
          <p14:tracePt t="53194" x="5195888" y="3921125"/>
          <p14:tracePt t="53203" x="5178425" y="3903663"/>
          <p14:tracePt t="53210" x="5141913" y="3884613"/>
          <p14:tracePt t="53218" x="5132388" y="3867150"/>
          <p14:tracePt t="53226" x="5122863" y="3848100"/>
          <p14:tracePt t="53235" x="5078413" y="3803650"/>
          <p14:tracePt t="53242" x="5068888" y="3794125"/>
          <p14:tracePt t="53251" x="5059363" y="3775075"/>
          <p14:tracePt t="53258" x="5059363" y="3767138"/>
          <p14:tracePt t="53267" x="5041900" y="3748088"/>
          <p14:tracePt t="53274" x="5041900" y="3738563"/>
          <p14:tracePt t="53282" x="5041900" y="3721100"/>
          <p14:tracePt t="53307" x="5041900" y="3702050"/>
          <p14:tracePt t="53315" x="5041900" y="3694113"/>
          <p14:tracePt t="53324" x="5041900" y="3675063"/>
          <p14:tracePt t="53331" x="5086350" y="3629025"/>
          <p14:tracePt t="53340" x="5151438" y="3602038"/>
          <p14:tracePt t="53347" x="5214938" y="3548063"/>
          <p14:tracePt t="53355" x="5287963" y="3502025"/>
          <p14:tracePt t="53363" x="5351463" y="3465513"/>
          <p14:tracePt t="53372" x="5397500" y="3429000"/>
          <p14:tracePt t="53379" x="5461000" y="3375025"/>
          <p14:tracePt t="53389" x="5487988" y="3355975"/>
          <p14:tracePt t="53395" x="5534025" y="3328988"/>
          <p14:tracePt t="53405" x="5580063" y="3292475"/>
          <p14:tracePt t="53411" x="5607050" y="3273425"/>
          <p14:tracePt t="53423" x="5624513" y="3255963"/>
          <p14:tracePt t="53427" x="5643563" y="3246438"/>
          <p14:tracePt t="53436" x="5661025" y="3236913"/>
          <p14:tracePt t="53445" x="5670550" y="3228975"/>
          <p14:tracePt t="53458" x="5680075" y="3219450"/>
          <p14:tracePt t="53532" x="5688013" y="3209925"/>
          <p14:tracePt t="53730" x="5697538" y="3182938"/>
          <p14:tracePt t="53738" x="5697538" y="3119438"/>
          <p14:tracePt t="53746" x="5697538" y="3073400"/>
          <p14:tracePt t="53754" x="5697538" y="3017838"/>
          <p14:tracePt t="53762" x="5697538" y="2982913"/>
          <p14:tracePt t="53770" x="5707063" y="2936875"/>
          <p14:tracePt t="53778" x="5734050" y="2909888"/>
          <p14:tracePt t="53786" x="5743575" y="2881313"/>
          <p14:tracePt t="53794" x="5753100" y="2873375"/>
          <p14:tracePt t="53803" x="5761038" y="2854325"/>
          <p14:tracePt t="53810" x="5789613" y="2844800"/>
          <p14:tracePt t="53818" x="5816600" y="2844800"/>
          <p14:tracePt t="53826" x="5853113" y="2844800"/>
          <p14:tracePt t="53835" x="5916613" y="2817813"/>
          <p14:tracePt t="53842" x="5972175" y="2817813"/>
          <p14:tracePt t="53850" x="6043613" y="2817813"/>
          <p14:tracePt t="53858" x="6099175" y="2827338"/>
          <p14:tracePt t="53866" x="6181725" y="2854325"/>
          <p14:tracePt t="53874" x="6245225" y="2873375"/>
          <p14:tracePt t="53882" x="6281738" y="2881313"/>
          <p14:tracePt t="53890" x="6291263" y="2881313"/>
          <p14:tracePt t="53898" x="6308725" y="2890838"/>
          <p14:tracePt t="53922" x="6308725" y="2909888"/>
          <p14:tracePt t="53930" x="6308725" y="2917825"/>
          <p14:tracePt t="53946" x="6308725" y="2954338"/>
          <p14:tracePt t="53954" x="6308725" y="2973388"/>
          <p14:tracePt t="53962" x="6308725" y="3017838"/>
          <p14:tracePt t="53970" x="6291263" y="3063875"/>
          <p14:tracePt t="53978" x="6281738" y="3082925"/>
          <p14:tracePt t="53987" x="6262688" y="3119438"/>
          <p14:tracePt t="53994" x="6226175" y="3163888"/>
          <p14:tracePt t="54002" x="6226175" y="3182938"/>
          <p14:tracePt t="54010" x="6218238" y="3219450"/>
          <p14:tracePt t="54018" x="6208713" y="3236913"/>
          <p14:tracePt t="54026" x="6208713" y="3246438"/>
          <p14:tracePt t="54035" x="6199188" y="3246438"/>
          <p14:tracePt t="54042" x="6199188" y="3255963"/>
          <p14:tracePt t="54051" x="6199188" y="3265488"/>
          <p14:tracePt t="54069" x="6189663" y="3265488"/>
          <p14:tracePt t="54085" x="6181725" y="3265488"/>
          <p14:tracePt t="54091" x="6172200" y="3265488"/>
          <p14:tracePt t="54099" x="6135688" y="3265488"/>
          <p14:tracePt t="54107" x="6126163" y="3265488"/>
          <p14:tracePt t="54114" x="6099175" y="3265488"/>
          <p14:tracePt t="54130" x="6089650" y="3265488"/>
          <p14:tracePt t="54138" x="6062663" y="3265488"/>
          <p14:tracePt t="54146" x="6053138" y="3255963"/>
          <p14:tracePt t="54162" x="6043613" y="3246438"/>
          <p14:tracePt t="54178" x="6035675" y="3246438"/>
          <p14:tracePt t="54308" x="5962650" y="3228975"/>
          <p14:tracePt t="54315" x="5870575" y="3236913"/>
          <p14:tracePt t="54322" x="5716588" y="3265488"/>
          <p14:tracePt t="54330" x="5551488" y="3328988"/>
          <p14:tracePt t="54338" x="5441950" y="3338513"/>
          <p14:tracePt t="54346" x="5287963" y="3382963"/>
          <p14:tracePt t="54353" x="5159375" y="3402013"/>
          <p14:tracePt t="54362" x="5032375" y="3411538"/>
          <p14:tracePt t="54370" x="4941888" y="3411538"/>
          <p14:tracePt t="54378" x="4868863" y="3411538"/>
          <p14:tracePt t="54387" x="4840288" y="3411538"/>
          <p14:tracePt t="54394" x="4832350" y="3411538"/>
          <p14:tracePt t="54474" x="4822825" y="3411538"/>
          <p14:tracePt t="54490" x="4795838" y="3402013"/>
          <p14:tracePt t="54498" x="4776788" y="3392488"/>
          <p14:tracePt t="54506" x="4730750" y="3392488"/>
          <p14:tracePt t="54522" x="4659313" y="3392488"/>
          <p14:tracePt t="54530" x="4613275" y="3382963"/>
          <p14:tracePt t="54538" x="4567238" y="3365500"/>
          <p14:tracePt t="54546" x="4513263" y="3365500"/>
          <p14:tracePt t="54554" x="4448175" y="3346450"/>
          <p14:tracePt t="54570" x="4430713" y="3346450"/>
          <p14:tracePt t="54594" x="4421188" y="3338513"/>
          <p14:tracePt t="54685" x="4421188" y="3328988"/>
          <p14:tracePt t="54696" x="4421188" y="3309938"/>
          <p14:tracePt t="54701" x="4421188" y="3302000"/>
          <p14:tracePt t="54706" x="4421188" y="3292475"/>
          <p14:tracePt t="54723" x="4421188" y="3255963"/>
          <p14:tracePt t="54731" x="4421188" y="3246438"/>
          <p14:tracePt t="54739" x="4421188" y="3219450"/>
          <p14:tracePt t="54746" x="4413250" y="3200400"/>
          <p14:tracePt t="54754" x="4403725" y="3182938"/>
          <p14:tracePt t="54762" x="4376738" y="3163888"/>
          <p14:tracePt t="54771" x="4376738" y="3155950"/>
          <p14:tracePt t="54787" x="4367213" y="3146425"/>
          <p14:tracePt t="54794" x="4367213" y="3136900"/>
          <p14:tracePt t="55203" x="4394200" y="3136900"/>
          <p14:tracePt t="55211" x="4476750" y="3136900"/>
          <p14:tracePt t="55222" x="4549775" y="3109913"/>
          <p14:tracePt t="55228" x="4659313" y="3109913"/>
          <p14:tracePt t="55235" x="4776788" y="3100388"/>
          <p14:tracePt t="55242" x="4922838" y="3082925"/>
          <p14:tracePt t="55250" x="5086350" y="3036888"/>
          <p14:tracePt t="55258" x="5214938" y="3036888"/>
          <p14:tracePt t="55266" x="5341938" y="3027363"/>
          <p14:tracePt t="55274" x="5470525" y="3009900"/>
          <p14:tracePt t="55283" x="5551488" y="2982913"/>
          <p14:tracePt t="55290" x="5624513" y="2973388"/>
          <p14:tracePt t="55299" x="5670550" y="2973388"/>
          <p14:tracePt t="55306" x="5697538" y="2973388"/>
          <p14:tracePt t="55314" x="5716588" y="2973388"/>
          <p14:tracePt t="55322" x="5761038" y="2973388"/>
          <p14:tracePt t="55330" x="5770563" y="2973388"/>
          <p14:tracePt t="55338" x="5826125" y="2973388"/>
          <p14:tracePt t="55346" x="5889625" y="2973388"/>
          <p14:tracePt t="55354" x="5962650" y="2973388"/>
          <p14:tracePt t="55362" x="6089650" y="2973388"/>
          <p14:tracePt t="55371" x="6218238" y="2973388"/>
          <p14:tracePt t="55378" x="6345238" y="2973388"/>
          <p14:tracePt t="55387" x="6491288" y="2973388"/>
          <p14:tracePt t="55394" x="6618288" y="2973388"/>
          <p14:tracePt t="55403" x="6746875" y="2973388"/>
          <p14:tracePt t="55410" x="6856413" y="2973388"/>
          <p14:tracePt t="55418" x="6929438" y="2973388"/>
          <p14:tracePt t="55426" x="6956425" y="2973388"/>
          <p14:tracePt t="55434" x="6964363" y="2973388"/>
          <p14:tracePt t="55804" x="6892925" y="2973388"/>
          <p14:tracePt t="55811" x="6746875" y="2973388"/>
          <p14:tracePt t="55819" x="6618288" y="3000375"/>
          <p14:tracePt t="55829" x="6354763" y="3054350"/>
          <p14:tracePt t="55836" x="6108700" y="3090863"/>
          <p14:tracePt t="55846" x="5780088" y="3155950"/>
          <p14:tracePt t="55851" x="5478463" y="3173413"/>
          <p14:tracePt t="55860" x="5122863" y="3209925"/>
          <p14:tracePt t="55867" x="4905375" y="3265488"/>
          <p14:tracePt t="55876" x="4667250" y="3282950"/>
          <p14:tracePt t="55882" x="4467225" y="3292475"/>
          <p14:tracePt t="55891" x="4303713" y="3328988"/>
          <p14:tracePt t="55898" x="4194175" y="3328988"/>
          <p14:tracePt t="55908" x="4129088" y="3338513"/>
          <p14:tracePt t="55913" x="4102100" y="3338513"/>
          <p14:tracePt t="56026" x="4084638" y="3338513"/>
          <p14:tracePt t="56034" x="4075113" y="3338513"/>
          <p14:tracePt t="56050" x="4065588" y="3338513"/>
          <p14:tracePt t="56058" x="4038600" y="3338513"/>
          <p14:tracePt t="56066" x="4029075" y="3328988"/>
          <p14:tracePt t="56075" x="4011613" y="3309938"/>
          <p14:tracePt t="56083" x="3992563" y="3292475"/>
          <p14:tracePt t="56093" x="3948113" y="3273425"/>
          <p14:tracePt t="56098" x="3919538" y="3265488"/>
          <p14:tracePt t="56107" x="3865563" y="3265488"/>
          <p14:tracePt t="56114" x="3802063" y="3236913"/>
          <p14:tracePt t="56122" x="3729038" y="3236913"/>
          <p14:tracePt t="56130" x="3683000" y="3236913"/>
          <p14:tracePt t="56138" x="3646488" y="3236913"/>
          <p14:tracePt t="56154" x="3619500" y="3236913"/>
          <p14:tracePt t="56277" x="3636963" y="3236913"/>
          <p14:tracePt t="56283" x="3646488" y="3236913"/>
          <p14:tracePt t="56293" x="3665538" y="3228975"/>
          <p14:tracePt t="56298" x="3673475" y="3219450"/>
          <p14:tracePt t="56308" x="3683000" y="3209925"/>
          <p14:tracePt t="56314" x="3709988" y="3192463"/>
          <p14:tracePt t="56322" x="3738563" y="3182938"/>
          <p14:tracePt t="56330" x="3756025" y="3173413"/>
          <p14:tracePt t="56347" x="3783013" y="3163888"/>
          <p14:tracePt t="56362" x="3792538" y="3146425"/>
          <p14:tracePt t="56370" x="3802063" y="3136900"/>
          <p14:tracePt t="56378" x="3819525" y="3136900"/>
          <p14:tracePt t="56386" x="3829050" y="3127375"/>
          <p14:tracePt t="56403" x="3838575" y="3119438"/>
          <p14:tracePt t="56418" x="3856038" y="3100388"/>
          <p14:tracePt t="56426" x="3875088" y="3090863"/>
          <p14:tracePt t="56442" x="3902075" y="3082925"/>
          <p14:tracePt t="56451" x="3911600" y="3082925"/>
          <p14:tracePt t="56459" x="3919538" y="3082925"/>
          <p14:tracePt t="56467" x="3938588" y="3073400"/>
          <p14:tracePt t="56483" x="3948113" y="3073400"/>
          <p14:tracePt t="56794" x="3965575" y="3109913"/>
          <p14:tracePt t="56803" x="3992563" y="3182938"/>
          <p14:tracePt t="56810" x="4048125" y="3302000"/>
          <p14:tracePt t="56818" x="4094163" y="3382963"/>
          <p14:tracePt t="56826" x="4121150" y="3455988"/>
          <p14:tracePt t="56834" x="4194175" y="3575050"/>
          <p14:tracePt t="56842" x="4248150" y="3657600"/>
          <p14:tracePt t="56850" x="4303713" y="3738563"/>
          <p14:tracePt t="56858" x="4357688" y="3811588"/>
          <p14:tracePt t="56866" x="4403725" y="3857625"/>
          <p14:tracePt t="56874" x="4448175" y="3875088"/>
          <p14:tracePt t="56882" x="4494213" y="3930650"/>
          <p14:tracePt t="56890" x="4557713" y="3967163"/>
          <p14:tracePt t="56899" x="4613275" y="4021138"/>
          <p14:tracePt t="56906" x="4640263" y="4049713"/>
          <p14:tracePt t="56914" x="4686300" y="4086225"/>
          <p14:tracePt t="56922" x="4722813" y="4113213"/>
          <p14:tracePt t="56930" x="4749800" y="4149725"/>
          <p14:tracePt t="56938" x="4776788" y="4167188"/>
          <p14:tracePt t="56946" x="4795838" y="4186238"/>
          <p14:tracePt t="56955" x="4813300" y="4203700"/>
          <p14:tracePt t="56961" x="4832350" y="4222750"/>
          <p14:tracePt t="56970" x="4840288" y="4232275"/>
          <p14:tracePt t="56978" x="4859338" y="4259263"/>
          <p14:tracePt t="56986" x="4876800" y="4276725"/>
          <p14:tracePt t="56994" x="4886325" y="4286250"/>
          <p14:tracePt t="57003" x="4905375" y="4303713"/>
          <p14:tracePt t="57009" x="4922838" y="4322763"/>
          <p14:tracePt t="57017" x="4941888" y="4340225"/>
          <p14:tracePt t="57026" x="4949825" y="4349750"/>
          <p14:tracePt t="57034" x="4978400" y="4376738"/>
          <p14:tracePt t="57042" x="5005388" y="4405313"/>
          <p14:tracePt t="57050" x="5041900" y="4432300"/>
          <p14:tracePt t="57058" x="5086350" y="4449763"/>
          <p14:tracePt t="57066" x="5114925" y="4478338"/>
          <p14:tracePt t="57074" x="5159375" y="4495800"/>
          <p14:tracePt t="57082" x="5178425" y="4505325"/>
          <p14:tracePt t="57090" x="5205413" y="4522788"/>
          <p14:tracePt t="57098" x="5224463" y="4532313"/>
          <p14:tracePt t="57106" x="5232400" y="4541838"/>
          <p14:tracePt t="57139" x="5251450" y="4551363"/>
          <p14:tracePt t="57242" x="5251450" y="4595813"/>
          <p14:tracePt t="57250" x="5251450" y="4624388"/>
          <p14:tracePt t="57258" x="5251450" y="4660900"/>
          <p14:tracePt t="57266" x="5251450" y="4697413"/>
          <p14:tracePt t="57274" x="5251450" y="4732338"/>
          <p14:tracePt t="57281" x="5251450" y="4741863"/>
          <p14:tracePt t="57290" x="5251450" y="4768850"/>
          <p14:tracePt t="57298" x="5251450" y="4787900"/>
          <p14:tracePt t="57306" x="5251450" y="4814888"/>
          <p14:tracePt t="57354" x="5251450" y="4824413"/>
          <p14:tracePt t="57370" x="5251450" y="4851400"/>
          <p14:tracePt t="57378" x="5251450" y="4860925"/>
          <p14:tracePt t="57386" x="5251450" y="4870450"/>
          <p14:tracePt t="57394" x="5251450" y="4887913"/>
          <p14:tracePt t="57403" x="5251450" y="4897438"/>
          <p14:tracePt t="57410" x="5251450" y="4906963"/>
          <p14:tracePt t="57418" x="5251450" y="4914900"/>
          <p14:tracePt t="57434" x="5241925" y="4933950"/>
          <p14:tracePt t="57564" x="5232400" y="4933950"/>
          <p14:tracePt t="57571" x="5224463" y="4906963"/>
          <p14:tracePt t="57578" x="5214938" y="4878388"/>
          <p14:tracePt t="57590" x="5214938" y="4841875"/>
          <p14:tracePt t="57598" x="5214938" y="4805363"/>
          <p14:tracePt t="57604" x="5214938" y="4768850"/>
          <p14:tracePt t="57611" x="5214938" y="4714875"/>
          <p14:tracePt t="57618" x="5214938" y="4678363"/>
          <p14:tracePt t="57626" x="5214938" y="4641850"/>
          <p14:tracePt t="57642" x="5214938" y="4595813"/>
          <p14:tracePt t="57650" x="5214938" y="4578350"/>
          <p14:tracePt t="57658" x="5214938" y="4551363"/>
          <p14:tracePt t="57665" x="5214938" y="4541838"/>
          <p14:tracePt t="57674" x="5224463" y="4505325"/>
          <p14:tracePt t="57682" x="5241925" y="4486275"/>
          <p14:tracePt t="57698" x="5260975" y="4468813"/>
          <p14:tracePt t="57706" x="5268913" y="4459288"/>
          <p14:tracePt t="57714" x="5287963" y="4441825"/>
          <p14:tracePt t="57738" x="5314950" y="4432300"/>
          <p14:tracePt t="57746" x="5324475" y="4432300"/>
          <p14:tracePt t="57753" x="5378450" y="4413250"/>
          <p14:tracePt t="57762" x="5414963" y="4413250"/>
          <p14:tracePt t="57769" x="5470525" y="4405313"/>
          <p14:tracePt t="57778" x="5551488" y="4405313"/>
          <p14:tracePt t="57786" x="5643563" y="4405313"/>
          <p14:tracePt t="57794" x="5734050" y="4405313"/>
          <p14:tracePt t="57803" x="5862638" y="4405313"/>
          <p14:tracePt t="57810" x="5953125" y="4405313"/>
          <p14:tracePt t="57818" x="6080125" y="4405313"/>
          <p14:tracePt t="57826" x="6189663" y="4405313"/>
          <p14:tracePt t="57834" x="6245225" y="4405313"/>
          <p14:tracePt t="57842" x="6299200" y="4405313"/>
          <p14:tracePt t="57850" x="6326188" y="4405313"/>
          <p14:tracePt t="57858" x="6345238" y="4405313"/>
          <p14:tracePt t="57866" x="6354763" y="4413250"/>
          <p14:tracePt t="57874" x="6362700" y="4413250"/>
          <p14:tracePt t="57890" x="6372225" y="4432300"/>
          <p14:tracePt t="57898" x="6372225" y="4449763"/>
          <p14:tracePt t="57906" x="6381750" y="4495800"/>
          <p14:tracePt t="57914" x="6381750" y="4514850"/>
          <p14:tracePt t="57922" x="6408738" y="4559300"/>
          <p14:tracePt t="57930" x="6408738" y="4595813"/>
          <p14:tracePt t="57938" x="6408738" y="4651375"/>
          <p14:tracePt t="57946" x="6418263" y="4697413"/>
          <p14:tracePt t="57954" x="6435725" y="4724400"/>
          <p14:tracePt t="57962" x="6435725" y="4751388"/>
          <p14:tracePt t="57970" x="6454775" y="4768850"/>
          <p14:tracePt t="57979" x="6464300" y="4787900"/>
          <p14:tracePt t="57989" x="6472238" y="4805363"/>
          <p14:tracePt t="58004" x="6472238" y="4814888"/>
          <p14:tracePt t="58010" x="6472238" y="4833938"/>
          <p14:tracePt t="58017" x="6481763" y="4851400"/>
          <p14:tracePt t="58034" x="6481763" y="4878388"/>
          <p14:tracePt t="58042" x="6481763" y="4897438"/>
          <p14:tracePt t="58050" x="6481763" y="4924425"/>
          <p14:tracePt t="58058" x="6481763" y="4943475"/>
          <p14:tracePt t="58066" x="6481763" y="4979988"/>
          <p14:tracePt t="58074" x="6481763" y="4997450"/>
          <p14:tracePt t="58082" x="6481763" y="5024438"/>
          <p14:tracePt t="58090" x="6481763" y="5043488"/>
          <p14:tracePt t="58098" x="6464300" y="5060950"/>
          <p14:tracePt t="58106" x="6454775" y="5080000"/>
          <p14:tracePt t="58114" x="6445250" y="5089525"/>
          <p14:tracePt t="58130" x="6435725" y="5097463"/>
          <p14:tracePt t="58138" x="6408738" y="5126038"/>
          <p14:tracePt t="58170" x="6372225" y="5143500"/>
          <p14:tracePt t="58178" x="6326188" y="5153025"/>
          <p14:tracePt t="58186" x="6262688" y="5160963"/>
          <p14:tracePt t="58194" x="6226175" y="5170488"/>
          <p14:tracePt t="58203" x="6145213" y="5197475"/>
          <p14:tracePt t="58210" x="6072188" y="5207000"/>
          <p14:tracePt t="58218" x="5953125" y="5243513"/>
          <p14:tracePt t="58226" x="5843588" y="5270500"/>
          <p14:tracePt t="58234" x="5734050" y="5280025"/>
          <p14:tracePt t="58242" x="5634038" y="5307013"/>
          <p14:tracePt t="58251" x="5507038" y="5326063"/>
          <p14:tracePt t="58259" x="5434013" y="5326063"/>
          <p14:tracePt t="58268" x="5368925" y="5343525"/>
          <p14:tracePt t="58275" x="5334000" y="5343525"/>
          <p14:tracePt t="58283" x="5278438" y="5343525"/>
          <p14:tracePt t="58291" x="5241925" y="5343525"/>
          <p14:tracePt t="58299" x="5224463" y="5343525"/>
          <p14:tracePt t="58323" x="5205413" y="5343525"/>
          <p14:tracePt t="58338" x="5195888" y="5343525"/>
          <p14:tracePt t="58346" x="5178425" y="5343525"/>
          <p14:tracePt t="58354" x="5141913" y="5343525"/>
          <p14:tracePt t="58362" x="5095875" y="5335588"/>
          <p14:tracePt t="58371" x="5049838" y="5316538"/>
          <p14:tracePt t="58378" x="5022850" y="5307013"/>
          <p14:tracePt t="58386" x="4959350" y="5270500"/>
          <p14:tracePt t="58394" x="4913313" y="5243513"/>
          <p14:tracePt t="58403" x="4876800" y="5233988"/>
          <p14:tracePt t="58410" x="4822825" y="5189538"/>
          <p14:tracePt t="58418" x="4795838" y="5153025"/>
          <p14:tracePt t="58426" x="4767263" y="5126038"/>
          <p14:tracePt t="58434" x="4759325" y="5089525"/>
          <p14:tracePt t="58442" x="4759325" y="5033963"/>
          <p14:tracePt t="58450" x="4759325" y="4979988"/>
          <p14:tracePt t="58458" x="4759325" y="4924425"/>
          <p14:tracePt t="58466" x="4759325" y="4870450"/>
          <p14:tracePt t="58474" x="4767263" y="4805363"/>
          <p14:tracePt t="58482" x="4795838" y="4760913"/>
          <p14:tracePt t="58490" x="4832350" y="4714875"/>
          <p14:tracePt t="58498" x="4876800" y="4651375"/>
          <p14:tracePt t="58506" x="4886325" y="4632325"/>
          <p14:tracePt t="58514" x="4895850" y="4605338"/>
          <p14:tracePt t="58522" x="4905375" y="4587875"/>
          <p14:tracePt t="58530" x="4922838" y="4551363"/>
          <p14:tracePt t="58539" x="4932363" y="4541838"/>
          <p14:tracePt t="58546" x="4941888" y="4541838"/>
          <p14:tracePt t="58554" x="4949825" y="4532313"/>
          <p14:tracePt t="58570" x="4959350" y="4522788"/>
          <p14:tracePt t="58578" x="4978400" y="4505325"/>
          <p14:tracePt t="58586" x="5005388" y="4495800"/>
          <p14:tracePt t="58594" x="5049838" y="4486275"/>
          <p14:tracePt t="58603" x="5114925" y="4441825"/>
          <p14:tracePt t="58610" x="5187950" y="4441825"/>
          <p14:tracePt t="58618" x="5287963" y="4432300"/>
          <p14:tracePt t="58626" x="5414963" y="4413250"/>
          <p14:tracePt t="58634" x="5507038" y="4405313"/>
          <p14:tracePt t="58642" x="5616575" y="4376738"/>
          <p14:tracePt t="58650" x="5734050" y="4359275"/>
          <p14:tracePt t="58658" x="5826125" y="4349750"/>
          <p14:tracePt t="58666" x="5899150" y="4349750"/>
          <p14:tracePt t="58674" x="5989638" y="4349750"/>
          <p14:tracePt t="58682" x="6016625" y="4349750"/>
          <p14:tracePt t="58690" x="6062663" y="4349750"/>
          <p14:tracePt t="58698" x="6080125" y="4349750"/>
          <p14:tracePt t="58706" x="6099175" y="4368800"/>
          <p14:tracePt t="58714" x="6108700" y="4376738"/>
          <p14:tracePt t="58722" x="6116638" y="4405313"/>
          <p14:tracePt t="58730" x="6126163" y="4422775"/>
          <p14:tracePt t="58738" x="6153150" y="4478338"/>
          <p14:tracePt t="58746" x="6153150" y="4495800"/>
          <p14:tracePt t="58754" x="6162675" y="4522788"/>
          <p14:tracePt t="58762" x="6172200" y="4568825"/>
          <p14:tracePt t="58770" x="6172200" y="4605338"/>
          <p14:tracePt t="58778" x="6172200" y="4651375"/>
          <p14:tracePt t="58786" x="6181725" y="4678363"/>
          <p14:tracePt t="58794" x="6181725" y="4724400"/>
          <p14:tracePt t="58803" x="6181725" y="4751388"/>
          <p14:tracePt t="58810" x="6181725" y="4768850"/>
          <p14:tracePt t="58818" x="6181725" y="4805363"/>
          <p14:tracePt t="58826" x="6181725" y="4824413"/>
          <p14:tracePt t="58834" x="6181725" y="4851400"/>
          <p14:tracePt t="58842" x="6181725" y="4887913"/>
          <p14:tracePt t="58850" x="6162675" y="4914900"/>
          <p14:tracePt t="58858" x="6153150" y="4924425"/>
          <p14:tracePt t="58866" x="6145213" y="4943475"/>
          <p14:tracePt t="58874" x="6135688" y="4951413"/>
          <p14:tracePt t="58882" x="6108700" y="4970463"/>
          <p14:tracePt t="58890" x="6099175" y="4970463"/>
          <p14:tracePt t="58898" x="6072188" y="4987925"/>
          <p14:tracePt t="58906" x="6053138" y="5016500"/>
          <p14:tracePt t="58914" x="6035675" y="5016500"/>
          <p14:tracePt t="58922" x="6016625" y="5024438"/>
          <p14:tracePt t="58931" x="5989638" y="5043488"/>
          <p14:tracePt t="58939" x="5953125" y="5043488"/>
          <p14:tracePt t="58946" x="5916613" y="5060950"/>
          <p14:tracePt t="58955" x="5870575" y="5070475"/>
          <p14:tracePt t="58962" x="5789613" y="5097463"/>
          <p14:tracePt t="58971" x="5753100" y="5106988"/>
          <p14:tracePt t="58978" x="5707063" y="5126038"/>
          <p14:tracePt t="58986" x="5680075" y="5133975"/>
          <p14:tracePt t="58994" x="5653088" y="5133975"/>
          <p14:tracePt t="59003" x="5634038" y="5133975"/>
          <p14:tracePt t="59010" x="5616575" y="5133975"/>
          <p14:tracePt t="59018" x="5607050" y="5133975"/>
          <p14:tracePt t="59572" x="5597525" y="5133975"/>
          <p14:tracePt t="59581" x="5588000" y="5133975"/>
          <p14:tracePt t="66538" x="5580063" y="5143500"/>
          <p14:tracePt t="66546" x="5507038" y="5216525"/>
          <p14:tracePt t="66554" x="5451475" y="5299075"/>
          <p14:tracePt t="66562" x="5360988" y="5389563"/>
          <p14:tracePt t="66570" x="5287963" y="5499100"/>
          <p14:tracePt t="66578" x="5251450" y="5562600"/>
          <p14:tracePt t="66586" x="5214938" y="5618163"/>
          <p14:tracePt t="66594" x="5205413" y="5618163"/>
          <p14:tracePt t="66602" x="5205413" y="5626100"/>
          <p14:tracePt t="75227" x="5187950" y="5618163"/>
          <p14:tracePt t="75242" x="5187950" y="5581650"/>
          <p14:tracePt t="75250" x="5168900" y="5535613"/>
          <p14:tracePt t="75258" x="5168900" y="5518150"/>
          <p14:tracePt t="75266" x="5168900" y="5489575"/>
          <p14:tracePt t="75273" x="5168900" y="5472113"/>
          <p14:tracePt t="75282" x="5168900" y="5445125"/>
          <p14:tracePt t="75290" x="5168900" y="5426075"/>
          <p14:tracePt t="75298" x="5168900" y="5416550"/>
          <p14:tracePt t="75306" x="5168900" y="5399088"/>
          <p14:tracePt t="75314" x="5168900" y="5389563"/>
          <p14:tracePt t="75331" x="5168900" y="5380038"/>
          <p14:tracePt t="75354" x="5168900" y="5353050"/>
          <p14:tracePt t="75362" x="5168900" y="5343525"/>
          <p14:tracePt t="75370" x="5168900" y="5316538"/>
          <p14:tracePt t="75378" x="5168900" y="5307013"/>
          <p14:tracePt t="75386" x="5168900" y="5299075"/>
          <p14:tracePt t="75394" x="5168900" y="5289550"/>
          <p14:tracePt t="75401" x="5159375" y="5289550"/>
          <p14:tracePt t="75410" x="5159375" y="5280025"/>
          <p14:tracePt t="75418" x="5159375" y="5270500"/>
          <p14:tracePt t="75435" x="5141913" y="5253038"/>
          <p14:tracePt t="75451" x="5141913" y="5226050"/>
          <p14:tracePt t="75466" x="5132388" y="5207000"/>
          <p14:tracePt t="75474" x="5132388" y="5189538"/>
          <p14:tracePt t="75482" x="5132388" y="5180013"/>
          <p14:tracePt t="75490" x="5122863" y="5160963"/>
          <p14:tracePt t="75498" x="5122863" y="5143500"/>
          <p14:tracePt t="75507" x="5122863" y="5126038"/>
          <p14:tracePt t="75518" x="5114925" y="5116513"/>
          <p14:tracePt t="75540" x="5114925" y="5106988"/>
          <p14:tracePt t="75563" x="5105400" y="5097463"/>
          <p14:tracePt t="75571" x="5095875" y="5089525"/>
          <p14:tracePt t="75579" x="5086350" y="5060950"/>
          <p14:tracePt t="75586" x="5086350" y="5043488"/>
          <p14:tracePt t="75595" x="5078413" y="4997450"/>
          <p14:tracePt t="75603" x="5068888" y="4970463"/>
          <p14:tracePt t="75611" x="5068888" y="4943475"/>
          <p14:tracePt t="75620" x="5049838" y="4897438"/>
          <p14:tracePt t="75627" x="5049838" y="4860925"/>
          <p14:tracePt t="75636" x="5049838" y="4841875"/>
          <p14:tracePt t="75643" x="5049838" y="4797425"/>
          <p14:tracePt t="75653" x="5041900" y="4787900"/>
          <p14:tracePt t="75667" x="5041900" y="4760913"/>
          <p14:tracePt t="75683" x="5041900" y="4741863"/>
          <p14:tracePt t="75707" x="5041900" y="4724400"/>
          <p14:tracePt t="75715" x="5041900" y="4714875"/>
          <p14:tracePt t="75723" x="5041900" y="4705350"/>
          <p14:tracePt t="75733" x="5041900" y="4678363"/>
          <p14:tracePt t="75738" x="5041900" y="4668838"/>
          <p14:tracePt t="75746" x="5041900" y="4660900"/>
          <p14:tracePt t="75754" x="5041900" y="4614863"/>
          <p14:tracePt t="75762" x="5041900" y="4605338"/>
          <p14:tracePt t="75770" x="5041900" y="4587875"/>
          <p14:tracePt t="75778" x="5049838" y="4568825"/>
          <p14:tracePt t="75786" x="5049838" y="4559300"/>
          <p14:tracePt t="75794" x="5059363" y="4551363"/>
          <p14:tracePt t="75811" x="5059363" y="4541838"/>
          <p14:tracePt t="78019" x="5059363" y="4522788"/>
          <p14:tracePt t="78027" x="5059363" y="4478338"/>
          <p14:tracePt t="78036" x="5022850" y="4432300"/>
          <p14:tracePt t="78043" x="5005388" y="4413250"/>
          <p14:tracePt t="78052" x="4986338" y="4395788"/>
          <p14:tracePt t="78058" x="4959350" y="4368800"/>
          <p14:tracePt t="78066" x="4941888" y="4349750"/>
          <p14:tracePt t="78074" x="4932363" y="4340225"/>
          <p14:tracePt t="78082" x="4932363" y="4332288"/>
          <p14:tracePt t="78090" x="4932363" y="4322763"/>
          <p14:tracePt t="78098" x="4922838" y="4313238"/>
          <p14:tracePt t="78114" x="4922838" y="4303713"/>
          <p14:tracePt t="78147" x="4922838" y="4295775"/>
          <p14:tracePt t="78162" x="4922838" y="4268788"/>
          <p14:tracePt t="78172" x="4922838" y="4259263"/>
          <p14:tracePt t="78178" x="4922838" y="4249738"/>
          <p14:tracePt t="78194" x="4922838" y="4222750"/>
          <p14:tracePt t="78210" x="4922838" y="4213225"/>
          <p14:tracePt t="78306" x="4922838" y="4203700"/>
          <p14:tracePt t="78330" x="4922838" y="4186238"/>
          <p14:tracePt t="78682" x="4876800" y="4159250"/>
          <p14:tracePt t="78690" x="4730750" y="4130675"/>
          <p14:tracePt t="78698" x="4613275" y="4086225"/>
          <p14:tracePt t="78706" x="4513263" y="4057650"/>
          <p14:tracePt t="78715" x="4403725" y="4003675"/>
          <p14:tracePt t="78724" x="4321175" y="3967163"/>
          <p14:tracePt t="78730" x="4238625" y="3940175"/>
          <p14:tracePt t="78738" x="4121150" y="3875088"/>
          <p14:tracePt t="78746" x="4065588" y="3857625"/>
          <p14:tracePt t="78754" x="4021138" y="3830638"/>
          <p14:tracePt t="78762" x="3956050" y="3803650"/>
          <p14:tracePt t="78770" x="3911600" y="3767138"/>
          <p14:tracePt t="78778" x="3892550" y="3757613"/>
          <p14:tracePt t="78788" x="3802063" y="3694113"/>
          <p14:tracePt t="78794" x="3783013" y="3694113"/>
          <p14:tracePt t="78805" x="3729038" y="3675063"/>
          <p14:tracePt t="78809" x="3692525" y="3638550"/>
          <p14:tracePt t="78819" x="3600450" y="3611563"/>
          <p14:tracePt t="78826" x="3563938" y="3592513"/>
          <p14:tracePt t="78835" x="3509963" y="3575050"/>
          <p14:tracePt t="78842" x="3463925" y="3565525"/>
          <p14:tracePt t="78851" x="3463925" y="3556000"/>
          <p14:tracePt t="78858" x="3455988" y="3548063"/>
          <p14:tracePt t="78874" x="3446463" y="3538538"/>
          <p14:tracePt t="78938" x="3436938" y="3529013"/>
          <p14:tracePt t="79098" x="3427413" y="3529013"/>
          <p14:tracePt t="79106" x="3390900" y="3519488"/>
          <p14:tracePt t="79122" x="3373438" y="3502025"/>
          <p14:tracePt t="79130" x="3354388" y="3492500"/>
          <p14:tracePt t="79152" x="3327400" y="3475038"/>
          <p14:tracePt t="79154" x="3290888" y="3446463"/>
          <p14:tracePt t="79162" x="3254375" y="3446463"/>
          <p14:tracePt t="79170" x="3254375" y="3438525"/>
          <p14:tracePt t="79178" x="3227388" y="3429000"/>
          <p14:tracePt t="79186" x="3217863" y="3429000"/>
          <p14:tracePt t="79194" x="3190875" y="3411538"/>
          <p14:tracePt t="79219" x="3163888" y="3402013"/>
          <p14:tracePt t="79530" x="3154363" y="3392488"/>
          <p14:tracePt t="79554" x="3144838" y="3375025"/>
          <p14:tracePt t="79690" x="3136900" y="3365500"/>
          <p14:tracePt t="79698" x="3117850" y="3355975"/>
          <p14:tracePt t="79706" x="3063875" y="3346450"/>
          <p14:tracePt t="79714" x="3017838" y="3338513"/>
          <p14:tracePt t="79722" x="2954338" y="3309938"/>
          <p14:tracePt t="79730" x="2898775" y="3302000"/>
          <p14:tracePt t="79738" x="2835275" y="3273425"/>
          <p14:tracePt t="79746" x="2798763" y="3265488"/>
          <p14:tracePt t="79754" x="2752725" y="3246438"/>
          <p14:tracePt t="79762" x="2708275" y="3228975"/>
          <p14:tracePt t="79770" x="2679700" y="3219450"/>
          <p14:tracePt t="79778" x="2643188" y="3200400"/>
          <p14:tracePt t="79786" x="2616200" y="3182938"/>
          <p14:tracePt t="79794" x="2606675" y="3173413"/>
          <p14:tracePt t="79804" x="2606675" y="3163888"/>
          <p14:tracePt t="79809" x="2606675" y="3155950"/>
          <p14:tracePt t="79819" x="2598738" y="3146425"/>
          <p14:tracePt t="79826" x="2589213" y="3127375"/>
          <p14:tracePt t="79834" x="2589213" y="3109913"/>
          <p14:tracePt t="79842" x="2589213" y="3073400"/>
          <p14:tracePt t="79851" x="2589213" y="3063875"/>
          <p14:tracePt t="79858" x="2589213" y="3027363"/>
          <p14:tracePt t="79866" x="2579688" y="3000375"/>
          <p14:tracePt t="79874" x="2570163" y="2982913"/>
          <p14:tracePt t="79882" x="2570163" y="2963863"/>
          <p14:tracePt t="79890" x="2570163" y="2927350"/>
          <p14:tracePt t="79898" x="2570163" y="2890838"/>
          <p14:tracePt t="79906" x="2570163" y="2854325"/>
          <p14:tracePt t="79914" x="2570163" y="2827338"/>
          <p14:tracePt t="79922" x="2570163" y="2781300"/>
          <p14:tracePt t="79930" x="2579688" y="2754313"/>
          <p14:tracePt t="79938" x="2616200" y="2690813"/>
          <p14:tracePt t="79946" x="2643188" y="2662238"/>
          <p14:tracePt t="79954" x="2671763" y="2635250"/>
          <p14:tracePt t="79962" x="2698750" y="2598738"/>
          <p14:tracePt t="79970" x="2735263" y="2581275"/>
          <p14:tracePt t="79978" x="2781300" y="2544763"/>
          <p14:tracePt t="79986" x="2798763" y="2525713"/>
          <p14:tracePt t="79994" x="2825750" y="2517775"/>
          <p14:tracePt t="80004" x="2844800" y="2498725"/>
          <p14:tracePt t="80010" x="2889250" y="2498725"/>
          <p14:tracePt t="80018" x="2917825" y="2489200"/>
          <p14:tracePt t="80027" x="2944813" y="2481263"/>
          <p14:tracePt t="80038" x="2990850" y="2481263"/>
          <p14:tracePt t="80043" x="3044825" y="2452688"/>
          <p14:tracePt t="80052" x="3108325" y="2444750"/>
          <p14:tracePt t="80058" x="3163888" y="2444750"/>
          <p14:tracePt t="80066" x="3217863" y="2444750"/>
          <p14:tracePt t="80074" x="3273425" y="2444750"/>
          <p14:tracePt t="80082" x="3327400" y="2444750"/>
          <p14:tracePt t="80090" x="3373438" y="2444750"/>
          <p14:tracePt t="80098" x="3390900" y="2444750"/>
          <p14:tracePt t="80107" x="3419475" y="2444750"/>
          <p14:tracePt t="80114" x="3436938" y="2452688"/>
          <p14:tracePt t="80122" x="3455988" y="2452688"/>
          <p14:tracePt t="80130" x="3473450" y="2471738"/>
          <p14:tracePt t="80154" x="3509963" y="2508250"/>
          <p14:tracePt t="80162" x="3519488" y="2535238"/>
          <p14:tracePt t="80170" x="3536950" y="2581275"/>
          <p14:tracePt t="80178" x="3546475" y="2608263"/>
          <p14:tracePt t="80186" x="3573463" y="2654300"/>
          <p14:tracePt t="80194" x="3573463" y="2681288"/>
          <p14:tracePt t="80204" x="3582988" y="2727325"/>
          <p14:tracePt t="80210" x="3592513" y="2763838"/>
          <p14:tracePt t="80220" x="3592513" y="2790825"/>
          <p14:tracePt t="80226" x="3619500" y="2836863"/>
          <p14:tracePt t="80235" x="3629025" y="2854325"/>
          <p14:tracePt t="80242" x="3629025" y="2900363"/>
          <p14:tracePt t="80251" x="3629025" y="2917825"/>
          <p14:tracePt t="80258" x="3629025" y="2946400"/>
          <p14:tracePt t="80266" x="3629025" y="2963863"/>
          <p14:tracePt t="80274" x="3629025" y="2982913"/>
          <p14:tracePt t="80282" x="3629025" y="3000375"/>
          <p14:tracePt t="80290" x="3629025" y="3027363"/>
          <p14:tracePt t="80298" x="3629025" y="3046413"/>
          <p14:tracePt t="80306" x="3619500" y="3082925"/>
          <p14:tracePt t="80315" x="3609975" y="3100388"/>
          <p14:tracePt t="80322" x="3592513" y="3136900"/>
          <p14:tracePt t="80330" x="3573463" y="3163888"/>
          <p14:tracePt t="80338" x="3556000" y="3192463"/>
          <p14:tracePt t="80346" x="3509963" y="3246438"/>
          <p14:tracePt t="80354" x="3482975" y="3282950"/>
          <p14:tracePt t="80362" x="3436938" y="3319463"/>
          <p14:tracePt t="80370" x="3419475" y="3355975"/>
          <p14:tracePt t="80378" x="3382963" y="3375025"/>
          <p14:tracePt t="80387" x="3354388" y="3402013"/>
          <p14:tracePt t="80394" x="3336925" y="3429000"/>
          <p14:tracePt t="80403" x="3290888" y="3446463"/>
          <p14:tracePt t="80410" x="3281363" y="3455988"/>
          <p14:tracePt t="80420" x="3273425" y="3465513"/>
          <p14:tracePt t="80427" x="3263900" y="3465513"/>
          <p14:tracePt t="81573" x="3263900" y="3411538"/>
          <p14:tracePt t="81578" x="3273425" y="3355975"/>
          <p14:tracePt t="81586" x="3273425" y="3282950"/>
          <p14:tracePt t="81594" x="3281363" y="3200400"/>
          <p14:tracePt t="81601" x="3281363" y="3163888"/>
          <p14:tracePt t="81610" x="3317875" y="3100388"/>
          <p14:tracePt t="81620" x="3346450" y="3046413"/>
          <p14:tracePt t="81628" x="3363913" y="3000375"/>
          <p14:tracePt t="81637" x="3390900" y="2963863"/>
          <p14:tracePt t="81643" x="3390900" y="2946400"/>
          <p14:tracePt t="81659" x="3390900" y="2936875"/>
          <p14:tracePt t="81668" x="3390900" y="2917825"/>
          <p14:tracePt t="81698" x="3419475" y="2900363"/>
          <p14:tracePt t="81722" x="3419475" y="2881313"/>
          <p14:tracePt t="81729" x="3419475" y="2863850"/>
          <p14:tracePt t="81738" x="3419475" y="2854325"/>
          <p14:tracePt t="81746" x="3419475" y="2844800"/>
          <p14:tracePt t="81754" x="3419475" y="2827338"/>
          <p14:tracePt t="82026" x="3446463" y="2808288"/>
          <p14:tracePt t="82034" x="3573463" y="2763838"/>
          <p14:tracePt t="82042" x="3738563" y="2754313"/>
          <p14:tracePt t="82051" x="3919538" y="2735263"/>
          <p14:tracePt t="82058" x="4084638" y="2717800"/>
          <p14:tracePt t="82067" x="4294188" y="2690813"/>
          <p14:tracePt t="82074" x="4457700" y="2671763"/>
          <p14:tracePt t="82082" x="4603750" y="2662238"/>
          <p14:tracePt t="82090" x="4730750" y="2644775"/>
          <p14:tracePt t="82098" x="4803775" y="2617788"/>
          <p14:tracePt t="82106" x="4868863" y="2608263"/>
          <p14:tracePt t="82114" x="4876800" y="2608263"/>
          <p14:tracePt t="82122" x="4895850" y="2608263"/>
          <p14:tracePt t="82238" x="4905375" y="2608263"/>
          <p14:tracePt t="82634" x="4913313" y="2608263"/>
          <p14:tracePt t="82851" x="4932363" y="2608263"/>
          <p14:tracePt t="82859" x="4941888" y="2608263"/>
          <p14:tracePt t="82867" x="4949825" y="2608263"/>
          <p14:tracePt t="91090" x="4949825" y="2644775"/>
          <p14:tracePt t="91098" x="4949825" y="2754313"/>
          <p14:tracePt t="91106" x="4949825" y="2863850"/>
          <p14:tracePt t="91114" x="4949825" y="2936875"/>
          <p14:tracePt t="91122" x="4949825" y="2990850"/>
          <p14:tracePt t="91130" x="4949825" y="3054350"/>
          <p14:tracePt t="91138" x="4949825" y="3090863"/>
          <p14:tracePt t="91146" x="4949825" y="3136900"/>
          <p14:tracePt t="91154" x="4949825" y="3173413"/>
          <p14:tracePt t="91162" x="4949825" y="3228975"/>
          <p14:tracePt t="91170" x="4949825" y="3255963"/>
          <p14:tracePt t="91178" x="4949825" y="3302000"/>
          <p14:tracePt t="91187" x="4949825" y="3319463"/>
          <p14:tracePt t="91194" x="4949825" y="3338513"/>
          <p14:tracePt t="91202" x="4949825" y="3355975"/>
          <p14:tracePt t="91210" x="4949825" y="3382963"/>
          <p14:tracePt t="91218" x="4949825" y="3402013"/>
          <p14:tracePt t="91226" x="4949825" y="3438525"/>
          <p14:tracePt t="91234" x="4949825" y="3482975"/>
          <p14:tracePt t="91242" x="4949825" y="3538538"/>
          <p14:tracePt t="91251" x="4932363" y="3592513"/>
          <p14:tracePt t="91258" x="4922838" y="3638550"/>
          <p14:tracePt t="91267" x="4913313" y="3665538"/>
          <p14:tracePt t="91274" x="4895850" y="3702050"/>
          <p14:tracePt t="91283" x="4895850" y="3721100"/>
          <p14:tracePt t="91290" x="4895850" y="3748088"/>
          <p14:tracePt t="91298" x="4895850" y="3757613"/>
          <p14:tracePt t="91330" x="4895850" y="3767138"/>
          <p14:tracePt t="91339" x="4895850" y="3775075"/>
          <p14:tracePt t="91346" x="4895850" y="3794125"/>
          <p14:tracePt t="91354" x="4895850" y="3821113"/>
          <p14:tracePt t="91362" x="4895850" y="3857625"/>
          <p14:tracePt t="91370" x="4895850" y="3894138"/>
          <p14:tracePt t="91378" x="4895850" y="3921125"/>
          <p14:tracePt t="91386" x="4895850" y="3940175"/>
          <p14:tracePt t="91394" x="4895850" y="3976688"/>
          <p14:tracePt t="91402" x="4895850" y="3984625"/>
          <p14:tracePt t="91410" x="4895850" y="3994150"/>
          <p14:tracePt t="91434" x="4895850" y="4013200"/>
          <p14:tracePt t="91458" x="4895850" y="4021138"/>
          <p14:tracePt t="91466" x="4895850" y="4040188"/>
          <p14:tracePt t="91474" x="4895850" y="4057650"/>
          <p14:tracePt t="91483" x="4895850" y="4067175"/>
          <p14:tracePt t="91513" x="4886325" y="4086225"/>
          <p14:tracePt t="91538" x="4886325" y="4094163"/>
          <p14:tracePt t="91562" x="4886325" y="4103688"/>
          <p14:tracePt t="91570" x="4876800" y="4113213"/>
          <p14:tracePt t="91577" x="4868863" y="4122738"/>
          <p14:tracePt t="91586" x="4868863" y="4130675"/>
          <p14:tracePt t="91594" x="4840288" y="4167188"/>
          <p14:tracePt t="91602" x="4832350" y="4186238"/>
          <p14:tracePt t="91610" x="4822825" y="4203700"/>
          <p14:tracePt t="91619" x="4813300" y="4213225"/>
          <p14:tracePt t="91626" x="4803775" y="4222750"/>
          <p14:tracePt t="91634" x="4786313" y="4249738"/>
          <p14:tracePt t="91658" x="4786313" y="4259263"/>
          <p14:tracePt t="91706" x="4786313" y="4268788"/>
          <p14:tracePt t="91714" x="4776788" y="4276725"/>
          <p14:tracePt t="91722" x="4759325" y="4295775"/>
          <p14:tracePt t="91762" x="4749800" y="4303713"/>
          <p14:tracePt t="91770" x="4730750" y="4322763"/>
          <p14:tracePt t="91778" x="4713288" y="4332288"/>
          <p14:tracePt t="91794" x="4713288" y="4340225"/>
          <p14:tracePt t="91802" x="4703763" y="4349750"/>
          <p14:tracePt t="91826" x="4695825" y="4359275"/>
          <p14:tracePt t="91851" x="4695825" y="4368800"/>
          <p14:tracePt t="92842" x="4695825" y="4359275"/>
          <p14:tracePt t="92858" x="4695825" y="4340225"/>
          <p14:tracePt t="92866" x="4695825" y="4332288"/>
          <p14:tracePt t="92874" x="4695825" y="4322763"/>
          <p14:tracePt t="92930" x="4703763" y="4322763"/>
          <p14:tracePt t="93018" x="4713288" y="4322763"/>
          <p14:tracePt t="93034" x="4722813" y="4322763"/>
          <p14:tracePt t="93050" x="4749800" y="4322763"/>
          <p14:tracePt t="93338" x="4740275" y="4313238"/>
          <p14:tracePt t="93346" x="4703763" y="4268788"/>
          <p14:tracePt t="93354" x="4667250" y="4222750"/>
          <p14:tracePt t="93362" x="4640263" y="4195763"/>
          <p14:tracePt t="93370" x="4567238" y="4140200"/>
          <p14:tracePt t="93378" x="4503738" y="4086225"/>
          <p14:tracePt t="93386" x="4413250" y="3994150"/>
          <p14:tracePt t="93394" x="4348163" y="3948113"/>
          <p14:tracePt t="93402" x="4303713" y="3894138"/>
          <p14:tracePt t="93410" x="4284663" y="3857625"/>
          <p14:tracePt t="93418" x="4248150" y="3775075"/>
          <p14:tracePt t="93426" x="4248150" y="3730625"/>
          <p14:tracePt t="93434" x="4238625" y="3675063"/>
          <p14:tracePt t="93442" x="4238625" y="3638550"/>
          <p14:tracePt t="93449" x="4238625" y="3602038"/>
          <p14:tracePt t="93458" x="4238625" y="3548063"/>
          <p14:tracePt t="93474" x="4238625" y="3519488"/>
          <p14:tracePt t="93483" x="4238625" y="3511550"/>
          <p14:tracePt t="93491" x="4238625" y="3502025"/>
          <p14:tracePt t="93650" x="4238625" y="3475038"/>
          <p14:tracePt t="93657" x="4230688" y="3455988"/>
          <p14:tracePt t="93666" x="4157663" y="3411538"/>
          <p14:tracePt t="93674" x="4121150" y="3355975"/>
          <p14:tracePt t="93683" x="4084638" y="3338513"/>
          <p14:tracePt t="93691" x="4065588" y="3309938"/>
          <p14:tracePt t="93698" x="4038600" y="3292475"/>
          <p14:tracePt t="93706" x="3965575" y="3255963"/>
          <p14:tracePt t="93714" x="3956050" y="3246438"/>
          <p14:tracePt t="93722" x="3919538" y="3236913"/>
          <p14:tracePt t="93730" x="3892550" y="3228975"/>
          <p14:tracePt t="93738" x="3846513" y="3200400"/>
          <p14:tracePt t="93754" x="3829050" y="3200400"/>
          <p14:tracePt t="93762" x="3819525" y="3192463"/>
          <p14:tracePt t="93914" x="3838575" y="3192463"/>
          <p14:tracePt t="93923" x="3919538" y="3209925"/>
          <p14:tracePt t="93930" x="3975100" y="3265488"/>
          <p14:tracePt t="93938" x="4084638" y="3292475"/>
          <p14:tracePt t="93946" x="4221163" y="3365500"/>
          <p14:tracePt t="93954" x="4376738" y="3438525"/>
          <p14:tracePt t="93962" x="4557713" y="3592513"/>
          <p14:tracePt t="93970" x="4713288" y="3665538"/>
          <p14:tracePt t="93978" x="4786313" y="3803650"/>
          <p14:tracePt t="93986" x="4813300" y="3884613"/>
          <p14:tracePt t="93994" x="4859338" y="3903663"/>
          <p14:tracePt t="94002" x="4905375" y="3940175"/>
          <p14:tracePt t="94010" x="4913313" y="3948113"/>
          <p14:tracePt t="94227" x="4886325" y="3967163"/>
          <p14:tracePt t="94235" x="4849813" y="3994150"/>
          <p14:tracePt t="94242" x="4822825" y="4021138"/>
          <p14:tracePt t="94250" x="4776788" y="4067175"/>
          <p14:tracePt t="94258" x="4740275" y="4113213"/>
          <p14:tracePt t="94266" x="4730750" y="4159250"/>
          <p14:tracePt t="94274" x="4713288" y="4213225"/>
          <p14:tracePt t="94283" x="4703763" y="4259263"/>
          <p14:tracePt t="94290" x="4703763" y="4332288"/>
          <p14:tracePt t="94298" x="4703763" y="4368800"/>
          <p14:tracePt t="94306" x="4730750" y="4432300"/>
          <p14:tracePt t="94314" x="4759325" y="4495800"/>
          <p14:tracePt t="94322" x="4776788" y="4522788"/>
          <p14:tracePt t="94330" x="4795838" y="4551363"/>
          <p14:tracePt t="94338" x="4803775" y="4559300"/>
          <p14:tracePt t="94410" x="4803775" y="4568825"/>
          <p14:tracePt t="94418" x="4795838" y="4568825"/>
          <p14:tracePt t="94426" x="4786313" y="4578350"/>
          <p14:tracePt t="94570" x="4786313" y="4541838"/>
          <p14:tracePt t="94578" x="4767263" y="4505325"/>
          <p14:tracePt t="94586" x="4767263" y="4478338"/>
          <p14:tracePt t="94594" x="4749800" y="4432300"/>
          <p14:tracePt t="94602" x="4749800" y="4405313"/>
          <p14:tracePt t="94610" x="4740275" y="4386263"/>
          <p14:tracePt t="94618" x="4740275" y="4340225"/>
          <p14:tracePt t="94626" x="4730750" y="4322763"/>
          <p14:tracePt t="94635" x="4730750" y="4286250"/>
          <p14:tracePt t="94642" x="4695825" y="4222750"/>
          <p14:tracePt t="94649" x="4686300" y="4195763"/>
          <p14:tracePt t="94658" x="4676775" y="4159250"/>
          <p14:tracePt t="94666" x="4667250" y="4122738"/>
          <p14:tracePt t="94674" x="4659313" y="4076700"/>
          <p14:tracePt t="94683" x="4649788" y="4057650"/>
          <p14:tracePt t="94689" x="4630738" y="4021138"/>
          <p14:tracePt t="94697" x="4622800" y="4003675"/>
          <p14:tracePt t="94706" x="4613275" y="3967163"/>
          <p14:tracePt t="94714" x="4613275" y="3957638"/>
          <p14:tracePt t="94722" x="4603750" y="3930650"/>
          <p14:tracePt t="94729" x="4576763" y="3903663"/>
          <p14:tracePt t="94858" x="4557713" y="3903663"/>
          <p14:tracePt t="94866" x="4549775" y="3903663"/>
          <p14:tracePt t="94874" x="4540250" y="3903663"/>
          <p14:tracePt t="94946" x="4530725" y="3903663"/>
          <p14:tracePt t="94954" x="4521200" y="3903663"/>
          <p14:tracePt t="94962" x="4503738" y="3903663"/>
          <p14:tracePt t="94970" x="4467225" y="3903663"/>
          <p14:tracePt t="94986" x="4457700" y="3903663"/>
          <p14:tracePt t="94994" x="4430713" y="3903663"/>
          <p14:tracePt t="95002" x="4403725" y="3903663"/>
          <p14:tracePt t="95010" x="4348163" y="3903663"/>
          <p14:tracePt t="95018" x="4257675" y="3903663"/>
          <p14:tracePt t="95025" x="4148138" y="3903663"/>
          <p14:tracePt t="95033" x="3929063" y="3867150"/>
          <p14:tracePt t="95042" x="3765550" y="3821113"/>
          <p14:tracePt t="95050" x="3600450" y="3738563"/>
          <p14:tracePt t="95058" x="3354388" y="3657600"/>
          <p14:tracePt t="95066" x="3117850" y="3565525"/>
          <p14:tracePt t="95074" x="2917825" y="3475038"/>
          <p14:tracePt t="95082" x="2762250" y="3375025"/>
          <p14:tracePt t="95090" x="2606675" y="3282950"/>
          <p14:tracePt t="95097" x="2506663" y="3209925"/>
          <p14:tracePt t="95106" x="2443163" y="3163888"/>
          <p14:tracePt t="95114" x="2416175" y="3136900"/>
          <p14:tracePt t="95122" x="2406650" y="3119438"/>
          <p14:tracePt t="95130" x="2389188" y="3100388"/>
          <p14:tracePt t="95290" x="2416175" y="3100388"/>
          <p14:tracePt t="95297" x="2433638" y="3090863"/>
          <p14:tracePt t="95306" x="2470150" y="3090863"/>
          <p14:tracePt t="95314" x="2525713" y="3090863"/>
          <p14:tracePt t="95322" x="2570163" y="3090863"/>
          <p14:tracePt t="95329" x="2625725" y="3090863"/>
          <p14:tracePt t="95338" x="2679700" y="3090863"/>
          <p14:tracePt t="95346" x="2735263" y="3090863"/>
          <p14:tracePt t="95354" x="2808288" y="3090863"/>
          <p14:tracePt t="95362" x="2862263" y="3090863"/>
          <p14:tracePt t="95370" x="2908300" y="3090863"/>
          <p14:tracePt t="95379" x="2925763" y="3090863"/>
          <p14:tracePt t="95387" x="2954338" y="3090863"/>
          <p14:tracePt t="95397" x="2962275" y="3090863"/>
          <p14:tracePt t="95418" x="2971800" y="3090863"/>
          <p14:tracePt t="95433" x="2990850" y="3090863"/>
          <p14:tracePt t="95474" x="2998788" y="3090863"/>
          <p14:tracePt t="95586" x="3008313" y="3090863"/>
          <p14:tracePt t="95618" x="3027363" y="3090863"/>
          <p14:tracePt t="95626" x="3035300" y="3090863"/>
          <p14:tracePt t="95634" x="3044825" y="3082925"/>
          <p14:tracePt t="95642" x="3071813" y="3063875"/>
          <p14:tracePt t="95658" x="3090863" y="3063875"/>
          <p14:tracePt t="95666" x="3117850" y="3063875"/>
          <p14:tracePt t="95673" x="3136900" y="3063875"/>
          <p14:tracePt t="95683" x="3154363" y="3063875"/>
          <p14:tracePt t="95690" x="3171825" y="3063875"/>
          <p14:tracePt t="95698" x="3181350" y="3063875"/>
          <p14:tracePt t="95706" x="3208338" y="3063875"/>
          <p14:tracePt t="95714" x="3227388" y="3073400"/>
          <p14:tracePt t="95722" x="3273425" y="3109913"/>
          <p14:tracePt t="95730" x="3317875" y="3127375"/>
          <p14:tracePt t="95738" x="3327400" y="3136900"/>
          <p14:tracePt t="95754" x="3336925" y="3136900"/>
          <p14:tracePt t="96538" x="3309938" y="3163888"/>
          <p14:tracePt t="96546" x="3273425" y="3182938"/>
          <p14:tracePt t="96554" x="3254375" y="3192463"/>
          <p14:tracePt t="96562" x="3254375" y="3200400"/>
          <p14:tracePt t="96570" x="3244850" y="3209925"/>
          <p14:tracePt t="96578" x="3236913" y="3209925"/>
          <p14:tracePt t="96645" x="3217863" y="3209925"/>
          <p14:tracePt t="96658" x="3190875" y="3209925"/>
          <p14:tracePt t="96665" x="3144838" y="3209925"/>
          <p14:tracePt t="96674" x="3090863" y="3173413"/>
          <p14:tracePt t="96682" x="2998788" y="3090863"/>
          <p14:tracePt t="96690" x="2954338" y="3054350"/>
          <p14:tracePt t="96699" x="2908300" y="3000375"/>
          <p14:tracePt t="96706" x="2889250" y="2982913"/>
          <p14:tracePt t="96714" x="2825750" y="2936875"/>
          <p14:tracePt t="96722" x="2817813" y="2927350"/>
          <p14:tracePt t="96730" x="2789238" y="2900363"/>
          <p14:tracePt t="96738" x="2781300" y="2890838"/>
          <p14:tracePt t="96746" x="2781300" y="2873375"/>
          <p14:tracePt t="96754" x="2781300" y="2863850"/>
          <p14:tracePt t="96770" x="2781300" y="2854325"/>
          <p14:tracePt t="96778" x="2781300" y="2827338"/>
          <p14:tracePt t="96786" x="2781300" y="2808288"/>
          <p14:tracePt t="96794" x="2798763" y="2754313"/>
          <p14:tracePt t="96802" x="2835275" y="2698750"/>
          <p14:tracePt t="96810" x="2871788" y="2654300"/>
          <p14:tracePt t="96818" x="2908300" y="2608263"/>
          <p14:tracePt t="96826" x="2935288" y="2562225"/>
          <p14:tracePt t="96834" x="2990850" y="2508250"/>
          <p14:tracePt t="96843" x="3044825" y="2425700"/>
          <p14:tracePt t="96851" x="3063875" y="2398713"/>
          <p14:tracePt t="96858" x="3108325" y="2352675"/>
          <p14:tracePt t="96866" x="3144838" y="2335213"/>
          <p14:tracePt t="96874" x="3163888" y="2325688"/>
          <p14:tracePt t="96883" x="3171825" y="2325688"/>
          <p14:tracePt t="96890" x="3181350" y="2325688"/>
          <p14:tracePt t="96899" x="3217863" y="2298700"/>
          <p14:tracePt t="96906" x="3227388" y="2298700"/>
          <p14:tracePt t="96914" x="3254375" y="2298700"/>
          <p14:tracePt t="96922" x="3300413" y="2325688"/>
          <p14:tracePt t="96930" x="3336925" y="2371725"/>
          <p14:tracePt t="96938" x="3390900" y="2425700"/>
          <p14:tracePt t="96946" x="3409950" y="2452688"/>
          <p14:tracePt t="96954" x="3446463" y="2498725"/>
          <p14:tracePt t="96962" x="3473450" y="2525713"/>
          <p14:tracePt t="96970" x="3527425" y="2598738"/>
          <p14:tracePt t="96978" x="3573463" y="2644775"/>
          <p14:tracePt t="96986" x="3609975" y="2681288"/>
          <p14:tracePt t="96994" x="3636963" y="2698750"/>
          <p14:tracePt t="97002" x="3656013" y="2717800"/>
          <p14:tracePt t="97010" x="3673475" y="2735263"/>
          <p14:tracePt t="97018" x="3673475" y="2744788"/>
          <p14:tracePt t="97027" x="3673475" y="2754313"/>
          <p14:tracePt t="97036" x="3673475" y="2763838"/>
          <p14:tracePt t="97043" x="3673475" y="2771775"/>
          <p14:tracePt t="97052" x="3673475" y="2781300"/>
          <p14:tracePt t="97059" x="3673475" y="2817813"/>
          <p14:tracePt t="97069" x="3673475" y="2854325"/>
          <p14:tracePt t="97075" x="3656013" y="2909888"/>
          <p14:tracePt t="97087" x="3619500" y="2954338"/>
          <p14:tracePt t="97091" x="3609975" y="2963863"/>
          <p14:tracePt t="97103" x="3592513" y="3017838"/>
          <p14:tracePt t="97107" x="3563938" y="3046413"/>
          <p14:tracePt t="97114" x="3546475" y="3090863"/>
          <p14:tracePt t="97122" x="3536950" y="3109913"/>
          <p14:tracePt t="97129" x="3519488" y="3136900"/>
          <p14:tracePt t="97138" x="3509963" y="3146425"/>
          <p14:tracePt t="97154" x="3500438" y="3155950"/>
          <p14:tracePt t="97202" x="3482975" y="3155950"/>
          <p14:tracePt t="97210" x="3463925" y="3163888"/>
          <p14:tracePt t="97218" x="3409950" y="3163888"/>
          <p14:tracePt t="97226" x="3336925" y="3192463"/>
          <p14:tracePt t="97234" x="3273425" y="3209925"/>
          <p14:tracePt t="97242" x="3144838" y="3209925"/>
          <p14:tracePt t="97249" x="3108325" y="3228975"/>
          <p14:tracePt t="97258" x="3027363" y="3236913"/>
          <p14:tracePt t="97266" x="2917825" y="3236913"/>
          <p14:tracePt t="97275" x="2844800" y="3236913"/>
          <p14:tracePt t="97283" x="2789238" y="3236913"/>
          <p14:tracePt t="97290" x="2735263" y="3236913"/>
          <p14:tracePt t="97299" x="2716213" y="3236913"/>
          <p14:tracePt t="97307" x="2671763" y="3236913"/>
          <p14:tracePt t="97318" x="2662238" y="3228975"/>
          <p14:tracePt t="97323" x="2652713" y="3219450"/>
          <p14:tracePt t="97331" x="2643188" y="3192463"/>
          <p14:tracePt t="97340" x="2625725" y="3146425"/>
          <p14:tracePt t="97347" x="2625725" y="3119438"/>
          <p14:tracePt t="97355" x="2625725" y="3063875"/>
          <p14:tracePt t="97363" x="2616200" y="3017838"/>
          <p14:tracePt t="97370" x="2616200" y="2963863"/>
          <p14:tracePt t="97378" x="2616200" y="2909888"/>
          <p14:tracePt t="97387" x="2616200" y="2836863"/>
          <p14:tracePt t="97394" x="2616200" y="2790825"/>
          <p14:tracePt t="97402" x="2606675" y="2735263"/>
          <p14:tracePt t="97410" x="2606675" y="2708275"/>
          <p14:tracePt t="97418" x="2606675" y="2681288"/>
          <p14:tracePt t="97426" x="2606675" y="2662238"/>
          <p14:tracePt t="97434" x="2606675" y="2644775"/>
          <p14:tracePt t="97443" x="2606675" y="2625725"/>
          <p14:tracePt t="97451" x="2606675" y="2608263"/>
          <p14:tracePt t="97460" x="2635250" y="2581275"/>
          <p14:tracePt t="97466" x="2652713" y="2562225"/>
          <p14:tracePt t="97474" x="2698750" y="2535238"/>
          <p14:tracePt t="97483" x="2744788" y="2498725"/>
          <p14:tracePt t="97489" x="2825750" y="2462213"/>
          <p14:tracePt t="97499" x="2908300" y="2435225"/>
          <p14:tracePt t="97506" x="2998788" y="2389188"/>
          <p14:tracePt t="97513" x="3063875" y="2379663"/>
          <p14:tracePt t="97522" x="3144838" y="2343150"/>
          <p14:tracePt t="97530" x="3217863" y="2316163"/>
          <p14:tracePt t="97538" x="3336925" y="2298700"/>
          <p14:tracePt t="97546" x="3390900" y="2298700"/>
          <p14:tracePt t="97554" x="3463925" y="2270125"/>
          <p14:tracePt t="97562" x="3527425" y="2270125"/>
          <p14:tracePt t="97570" x="3582988" y="2270125"/>
          <p14:tracePt t="97578" x="3619500" y="2270125"/>
          <p14:tracePt t="97586" x="3673475" y="2270125"/>
          <p14:tracePt t="97594" x="3692525" y="2270125"/>
          <p14:tracePt t="97602" x="3738563" y="2289175"/>
          <p14:tracePt t="97610" x="3765550" y="2316163"/>
          <p14:tracePt t="97618" x="3802063" y="2335213"/>
          <p14:tracePt t="97626" x="3838575" y="2379663"/>
          <p14:tracePt t="97637" x="3865563" y="2435225"/>
          <p14:tracePt t="97641" x="3883025" y="2462213"/>
          <p14:tracePt t="97650" x="3892550" y="2489200"/>
          <p14:tracePt t="97658" x="3892550" y="2535238"/>
          <p14:tracePt t="97666" x="3902075" y="2571750"/>
          <p14:tracePt t="97674" x="3902075" y="2625725"/>
          <p14:tracePt t="97683" x="3911600" y="2671763"/>
          <p14:tracePt t="97690" x="3911600" y="2717800"/>
          <p14:tracePt t="97699" x="3911600" y="2771775"/>
          <p14:tracePt t="97705" x="3911600" y="2808288"/>
          <p14:tracePt t="97714" x="3911600" y="2844800"/>
          <p14:tracePt t="97722" x="3911600" y="2900363"/>
          <p14:tracePt t="97730" x="3911600" y="2946400"/>
          <p14:tracePt t="97737" x="3911600" y="2963863"/>
          <p14:tracePt t="97746" x="3911600" y="3000375"/>
          <p14:tracePt t="97754" x="3902075" y="3027363"/>
          <p14:tracePt t="97762" x="3892550" y="3054350"/>
          <p14:tracePt t="97770" x="3875088" y="3073400"/>
          <p14:tracePt t="97778" x="3838575" y="3119438"/>
          <p14:tracePt t="97786" x="3819525" y="3136900"/>
          <p14:tracePt t="97794" x="3783013" y="3163888"/>
          <p14:tracePt t="97801" x="3756025" y="3192463"/>
          <p14:tracePt t="97809" x="3709988" y="3209925"/>
          <p14:tracePt t="97819" x="3683000" y="3219450"/>
          <p14:tracePt t="97827" x="3609975" y="3219450"/>
          <p14:tracePt t="97836" x="3573463" y="3228975"/>
          <p14:tracePt t="97843" x="3509963" y="3228975"/>
          <p14:tracePt t="97852" x="3400425" y="3228975"/>
          <p14:tracePt t="97858" x="3346450" y="3228975"/>
          <p14:tracePt t="97867" x="3290888" y="3228975"/>
          <p14:tracePt t="97874" x="3208338" y="3182938"/>
          <p14:tracePt t="97884" x="3144838" y="3146425"/>
          <p14:tracePt t="97890" x="3063875" y="3109913"/>
          <p14:tracePt t="97900" x="3017838" y="3073400"/>
          <p14:tracePt t="97906" x="2998788" y="3054350"/>
          <p14:tracePt t="97916" x="2962275" y="3017838"/>
          <p14:tracePt t="97922" x="2962275" y="3009900"/>
          <p14:tracePt t="97929" x="2954338" y="2982913"/>
          <p14:tracePt t="97946" x="2954338" y="2973388"/>
          <p14:tracePt t="97955" x="2954338" y="2946400"/>
          <p14:tracePt t="97963" x="2954338" y="2936875"/>
          <p14:tracePt t="97971" x="2944813" y="2917825"/>
          <p14:tracePt t="97979" x="2944813" y="2909888"/>
          <p14:tracePt t="97987" x="2925763" y="2890838"/>
          <p14:tracePt t="97995" x="2925763" y="2881313"/>
          <p14:tracePt t="98003" x="2889250" y="2844800"/>
          <p14:tracePt t="98010" x="2889250" y="2836863"/>
          <p14:tracePt t="98019" x="2881313" y="2800350"/>
          <p14:tracePt t="98026" x="2871788" y="2771775"/>
          <p14:tracePt t="98035" x="2871788" y="2754313"/>
          <p14:tracePt t="98042" x="2871788" y="2727325"/>
          <p14:tracePt t="98051" x="2871788" y="2708275"/>
          <p14:tracePt t="98058" x="2871788" y="2662238"/>
          <p14:tracePt t="98074" x="2871788" y="2654300"/>
          <p14:tracePt t="98083" x="2871788" y="2635250"/>
          <p14:tracePt t="98090" x="2881313" y="2617788"/>
          <p14:tracePt t="98099" x="2917825" y="2598738"/>
          <p14:tracePt t="98106" x="2935288" y="2571750"/>
          <p14:tracePt t="98116" x="2954338" y="2571750"/>
          <p14:tracePt t="98122" x="2981325" y="2571750"/>
          <p14:tracePt t="98130" x="3008313" y="2562225"/>
          <p14:tracePt t="98138" x="3063875" y="2562225"/>
          <p14:tracePt t="98150" x="3127375" y="2562225"/>
          <p14:tracePt t="98154" x="3181350" y="2562225"/>
          <p14:tracePt t="98162" x="3236913" y="2562225"/>
          <p14:tracePt t="98170" x="3290888" y="2562225"/>
          <p14:tracePt t="98178" x="3346450" y="2562225"/>
          <p14:tracePt t="98186" x="3427413" y="2571750"/>
          <p14:tracePt t="98194" x="3463925" y="2571750"/>
          <p14:tracePt t="98202" x="3519488" y="2581275"/>
          <p14:tracePt t="98210" x="3563938" y="2598738"/>
          <p14:tracePt t="98218" x="3609975" y="2625725"/>
          <p14:tracePt t="98226" x="3619500" y="2635250"/>
          <p14:tracePt t="98235" x="3636963" y="2644775"/>
          <p14:tracePt t="98250" x="3646488" y="2671763"/>
          <p14:tracePt t="98259" x="3646488" y="2681288"/>
          <p14:tracePt t="98268" x="3646488" y="2708275"/>
          <p14:tracePt t="98276" x="3646488" y="2735263"/>
          <p14:tracePt t="98286" x="3646488" y="2771775"/>
          <p14:tracePt t="98291" x="3646488" y="2817813"/>
          <p14:tracePt t="98303" x="3646488" y="2854325"/>
          <p14:tracePt t="98307" x="3646488" y="2900363"/>
          <p14:tracePt t="98320" x="3619500" y="2946400"/>
          <p14:tracePt t="98323" x="3609975" y="3000375"/>
          <p14:tracePt t="98331" x="3600450" y="3027363"/>
          <p14:tracePt t="98339" x="3592513" y="3054350"/>
          <p14:tracePt t="98347" x="3582988" y="3082925"/>
          <p14:tracePt t="98354" x="3582988" y="3100388"/>
          <p14:tracePt t="98362" x="3563938" y="3119438"/>
          <p14:tracePt t="98370" x="3563938" y="3136900"/>
          <p14:tracePt t="98378" x="3563938" y="3146425"/>
          <p14:tracePt t="98386" x="3536950" y="3163888"/>
          <p14:tracePt t="98394" x="3519488" y="3182938"/>
          <p14:tracePt t="98402" x="3490913" y="3182938"/>
          <p14:tracePt t="98410" x="3482975" y="3192463"/>
          <p14:tracePt t="98418" x="3455988" y="3200400"/>
          <p14:tracePt t="98426" x="3419475" y="3219450"/>
          <p14:tracePt t="98434" x="3382963" y="3228975"/>
          <p14:tracePt t="98442" x="3336925" y="3236913"/>
          <p14:tracePt t="98450" x="3263900" y="3255963"/>
          <p14:tracePt t="98458" x="3190875" y="3255963"/>
          <p14:tracePt t="98466" x="3127375" y="3282950"/>
          <p14:tracePt t="98474" x="3063875" y="3292475"/>
          <p14:tracePt t="98483" x="3027363" y="3292475"/>
          <p14:tracePt t="98490" x="2981325" y="3292475"/>
          <p14:tracePt t="98501" x="2971800" y="3292475"/>
          <p14:tracePt t="98530" x="2954338" y="3292475"/>
          <p14:tracePt t="98538" x="2944813" y="3282950"/>
          <p14:tracePt t="98546" x="2944813" y="3255963"/>
          <p14:tracePt t="98554" x="2944813" y="3228975"/>
          <p14:tracePt t="98562" x="2944813" y="3182938"/>
          <p14:tracePt t="98570" x="2944813" y="3146425"/>
          <p14:tracePt t="98578" x="2944813" y="3109913"/>
          <p14:tracePt t="98586" x="2944813" y="3063875"/>
          <p14:tracePt t="98594" x="2944813" y="3027363"/>
          <p14:tracePt t="98602" x="2935288" y="2990850"/>
          <p14:tracePt t="98610" x="2925763" y="2936875"/>
          <p14:tracePt t="98618" x="2908300" y="2909888"/>
          <p14:tracePt t="98626" x="2881313" y="2844800"/>
          <p14:tracePt t="98635" x="2881313" y="2827338"/>
          <p14:tracePt t="98642" x="2881313" y="2808288"/>
          <p14:tracePt t="98650" x="2881313" y="2781300"/>
          <p14:tracePt t="98658" x="2881313" y="2771775"/>
          <p14:tracePt t="98674" x="2881313" y="2754313"/>
          <p14:tracePt t="98690" x="2889250" y="2717800"/>
          <p14:tracePt t="98700" x="2898775" y="2717800"/>
          <p14:tracePt t="98706" x="2925763" y="2690813"/>
          <p14:tracePt t="98717" x="2935288" y="2681288"/>
          <p14:tracePt t="98722" x="2935288" y="2671763"/>
          <p14:tracePt t="98730" x="2962275" y="2671763"/>
          <p14:tracePt t="98738" x="2998788" y="2654300"/>
          <p14:tracePt t="98746" x="3027363" y="2654300"/>
          <p14:tracePt t="98754" x="3054350" y="2635250"/>
          <p14:tracePt t="98762" x="3081338" y="2635250"/>
          <p14:tracePt t="98770" x="3127375" y="2635250"/>
          <p14:tracePt t="98778" x="3181350" y="2635250"/>
          <p14:tracePt t="98786" x="3254375" y="2635250"/>
          <p14:tracePt t="98794" x="3317875" y="2654300"/>
          <p14:tracePt t="98802" x="3390900" y="2671763"/>
          <p14:tracePt t="98810" x="3455988" y="2708275"/>
          <p14:tracePt t="98818" x="3482975" y="2717800"/>
          <p14:tracePt t="98826" x="3519488" y="2735263"/>
          <p14:tracePt t="98835" x="3546475" y="2771775"/>
          <p14:tracePt t="98842" x="3556000" y="2771775"/>
          <p14:tracePt t="98915" x="3556000" y="2790825"/>
          <p14:tracePt t="99149" x="3556000" y="2808288"/>
          <p14:tracePt t="99154" x="3556000" y="2836863"/>
          <p14:tracePt t="99162" x="3527425" y="2900363"/>
          <p14:tracePt t="99170" x="3509963" y="2927350"/>
          <p14:tracePt t="99177" x="3482975" y="2990850"/>
          <p14:tracePt t="99186" x="3473450" y="3009900"/>
          <p14:tracePt t="99194" x="3473450" y="3017838"/>
          <p14:tracePt t="99202" x="3463925" y="3054350"/>
          <p14:tracePt t="99210" x="3463925" y="3073400"/>
          <p14:tracePt t="99226" x="3463925" y="3090863"/>
          <p14:tracePt t="99234" x="3473450" y="3100388"/>
          <p14:tracePt t="99530" x="3473450" y="3109913"/>
          <p14:tracePt t="99538" x="3473450" y="3119438"/>
          <p14:tracePt t="99554" x="3473450" y="3136900"/>
          <p14:tracePt t="100201" x="3673475" y="3119438"/>
          <p14:tracePt t="100211" x="4002088" y="3054350"/>
          <p14:tracePt t="100218" x="4248150" y="3017838"/>
          <p14:tracePt t="100226" x="4540250" y="2946400"/>
          <p14:tracePt t="100233" x="4868863" y="2881313"/>
          <p14:tracePt t="100242" x="5141913" y="2863850"/>
          <p14:tracePt t="100250" x="5324475" y="2836863"/>
          <p14:tracePt t="100258" x="5487988" y="2800350"/>
          <p14:tracePt t="100265" x="5597525" y="2790825"/>
          <p14:tracePt t="100274" x="5653088" y="2790825"/>
          <p14:tracePt t="100282" x="5688013" y="2781300"/>
          <p14:tracePt t="100436" x="5680075" y="2790825"/>
          <p14:tracePt t="100443" x="5670550" y="2808288"/>
          <p14:tracePt t="100451" x="5661025" y="2808288"/>
          <p14:tracePt t="100459" x="5653088" y="2817813"/>
          <p14:tracePt t="100483" x="5643563" y="2827338"/>
          <p14:tracePt t="100562" x="5643563" y="2836863"/>
          <p14:tracePt t="100571" x="5643563" y="2863850"/>
          <p14:tracePt t="100578" x="5643563" y="2881313"/>
          <p14:tracePt t="100586" x="5643563" y="2909888"/>
          <p14:tracePt t="100594" x="5653088" y="2936875"/>
          <p14:tracePt t="100602" x="5661025" y="2963863"/>
          <p14:tracePt t="100610" x="5661025" y="2982913"/>
          <p14:tracePt t="100618" x="5661025" y="3009900"/>
          <p14:tracePt t="100626" x="5661025" y="3017838"/>
          <p14:tracePt t="100634" x="5661025" y="3027363"/>
          <p14:tracePt t="100642" x="5661025" y="3046413"/>
          <p14:tracePt t="100650" x="5661025" y="3063875"/>
          <p14:tracePt t="100682" x="5661025" y="3073400"/>
          <p14:tracePt t="100701" x="5661025" y="3100388"/>
          <p14:tracePt t="100719" x="5643563" y="3119438"/>
          <p14:tracePt t="100723" x="5624513" y="3127375"/>
          <p14:tracePt t="100731" x="5624513" y="3136900"/>
          <p14:tracePt t="100738" x="5607050" y="3146425"/>
          <p14:tracePt t="100746" x="5597525" y="3155950"/>
          <p14:tracePt t="100754" x="5570538" y="3163888"/>
          <p14:tracePt t="100762" x="5551488" y="3182938"/>
          <p14:tracePt t="100770" x="5534025" y="3182938"/>
          <p14:tracePt t="100778" x="5514975" y="3192463"/>
          <p14:tracePt t="100786" x="5507038" y="3192463"/>
          <p14:tracePt t="100794" x="5497513" y="3192463"/>
          <p14:tracePt t="100802" x="5487988" y="3192463"/>
          <p14:tracePt t="100994" x="5461000" y="3182938"/>
          <p14:tracePt t="101002" x="5451475" y="3127375"/>
          <p14:tracePt t="101010" x="5424488" y="3063875"/>
          <p14:tracePt t="101018" x="5424488" y="2990850"/>
          <p14:tracePt t="101026" x="5414963" y="2936875"/>
          <p14:tracePt t="101034" x="5414963" y="2890838"/>
          <p14:tracePt t="101042" x="5414963" y="2836863"/>
          <p14:tracePt t="101050" x="5414963" y="2808288"/>
          <p14:tracePt t="101058" x="5414963" y="2790825"/>
          <p14:tracePt t="101068" x="5414963" y="2781300"/>
          <p14:tracePt t="101074" x="5414963" y="2763838"/>
          <p14:tracePt t="101083" x="5424488" y="2754313"/>
          <p14:tracePt t="101106" x="5434013" y="2754313"/>
          <p14:tracePt t="101116" x="5470525" y="2754313"/>
          <p14:tracePt t="101123" x="5507038" y="2754313"/>
          <p14:tracePt t="101135" x="5524500" y="2754313"/>
          <p14:tracePt t="101139" x="5580063" y="2754313"/>
          <p14:tracePt t="101148" x="5670550" y="2754313"/>
          <p14:tracePt t="101167" x="5826125" y="2771775"/>
          <p14:tracePt t="101172" x="5899150" y="2771775"/>
          <p14:tracePt t="101179" x="5962650" y="2790825"/>
          <p14:tracePt t="101187" x="6016625" y="2808288"/>
          <p14:tracePt t="101194" x="6062663" y="2836863"/>
          <p14:tracePt t="101204" x="6126163" y="2844800"/>
          <p14:tracePt t="101211" x="6172200" y="2873375"/>
          <p14:tracePt t="101219" x="6218238" y="2890838"/>
          <p14:tracePt t="101226" x="6235700" y="2909888"/>
          <p14:tracePt t="101234" x="6245225" y="2917825"/>
          <p14:tracePt t="101242" x="6245225" y="2936875"/>
          <p14:tracePt t="101251" x="6245225" y="2963863"/>
          <p14:tracePt t="101258" x="6245225" y="2982913"/>
          <p14:tracePt t="101266" x="6245225" y="3017838"/>
          <p14:tracePt t="101274" x="6245225" y="3063875"/>
          <p14:tracePt t="101282" x="6245225" y="3100388"/>
          <p14:tracePt t="101290" x="6245225" y="3146425"/>
          <p14:tracePt t="101300" x="6218238" y="3209925"/>
          <p14:tracePt t="101306" x="6189663" y="3255963"/>
          <p14:tracePt t="101316" x="6172200" y="3302000"/>
          <p14:tracePt t="101322" x="6153150" y="3309938"/>
          <p14:tracePt t="101330" x="6145213" y="3328988"/>
          <p14:tracePt t="101338" x="6126163" y="3346450"/>
          <p14:tracePt t="101370" x="6116638" y="3346450"/>
          <p14:tracePt t="101378" x="6108700" y="3346450"/>
          <p14:tracePt t="101386" x="6089650" y="3346450"/>
          <p14:tracePt t="101394" x="6072188" y="3346450"/>
          <p14:tracePt t="101402" x="6043613" y="3346450"/>
          <p14:tracePt t="101410" x="6026150" y="3346450"/>
          <p14:tracePt t="101418" x="5999163" y="3346450"/>
          <p14:tracePt t="101426" x="5980113" y="3346450"/>
          <p14:tracePt t="101434" x="5953125" y="3346450"/>
          <p14:tracePt t="101442" x="5926138" y="3346450"/>
          <p14:tracePt t="101450" x="5862638" y="3319463"/>
          <p14:tracePt t="101458" x="5797550" y="3265488"/>
          <p14:tracePt t="101466" x="5734050" y="3209925"/>
          <p14:tracePt t="101474" x="5697538" y="3192463"/>
          <p14:tracePt t="101482" x="5670550" y="3163888"/>
          <p14:tracePt t="101490" x="5643563" y="3146425"/>
          <p14:tracePt t="101499" x="5616575" y="3100388"/>
          <p14:tracePt t="101506" x="5597525" y="3054350"/>
          <p14:tracePt t="101515" x="5580063" y="2990850"/>
          <p14:tracePt t="101522" x="5580063" y="2954338"/>
          <p14:tracePt t="101529" x="5580063" y="2900363"/>
          <p14:tracePt t="101538" x="5580063" y="2873375"/>
          <p14:tracePt t="101546" x="5580063" y="2827338"/>
          <p14:tracePt t="101554" x="5580063" y="2800350"/>
          <p14:tracePt t="101562" x="5597525" y="2771775"/>
          <p14:tracePt t="101570" x="5616575" y="2735263"/>
          <p14:tracePt t="101578" x="5653088" y="2690813"/>
          <p14:tracePt t="101586" x="5653088" y="2681288"/>
          <p14:tracePt t="101594" x="5670550" y="2662238"/>
          <p14:tracePt t="101602" x="5707063" y="2654300"/>
          <p14:tracePt t="101610" x="5743575" y="2644775"/>
          <p14:tracePt t="101617" x="5780088" y="2635250"/>
          <p14:tracePt t="101626" x="5826125" y="2635250"/>
          <p14:tracePt t="101634" x="5889625" y="2635250"/>
          <p14:tracePt t="101642" x="5926138" y="2635250"/>
          <p14:tracePt t="101650" x="5999163" y="2635250"/>
          <p14:tracePt t="101658" x="6053138" y="2635250"/>
          <p14:tracePt t="101666" x="6108700" y="2635250"/>
          <p14:tracePt t="101674" x="6162675" y="2635250"/>
          <p14:tracePt t="101682" x="6226175" y="2635250"/>
          <p14:tracePt t="101690" x="6245225" y="2644775"/>
          <p14:tracePt t="101700" x="6281738" y="2662238"/>
          <p14:tracePt t="101706" x="6308725" y="2681288"/>
          <p14:tracePt t="101716" x="6308725" y="2690813"/>
          <p14:tracePt t="101722" x="6308725" y="2708275"/>
          <p14:tracePt t="101730" x="6308725" y="2727325"/>
          <p14:tracePt t="101738" x="6308725" y="2763838"/>
          <p14:tracePt t="101746" x="6308725" y="2781300"/>
          <p14:tracePt t="101754" x="6308725" y="2817813"/>
          <p14:tracePt t="101762" x="6308725" y="2836863"/>
          <p14:tracePt t="101770" x="6308725" y="2873375"/>
          <p14:tracePt t="101778" x="6308725" y="2917825"/>
          <p14:tracePt t="101786" x="6308725" y="2954338"/>
          <p14:tracePt t="101794" x="6308725" y="2990850"/>
          <p14:tracePt t="101802" x="6308725" y="3027363"/>
          <p14:tracePt t="101810" x="6272213" y="3090863"/>
          <p14:tracePt t="101818" x="6262688" y="3100388"/>
          <p14:tracePt t="101827" x="6254750" y="3127375"/>
          <p14:tracePt t="101835" x="6245225" y="3136900"/>
          <p14:tracePt t="101842" x="6245225" y="3146425"/>
          <p14:tracePt t="102170" x="6226175" y="3173413"/>
          <p14:tracePt t="102178" x="6162675" y="3209925"/>
          <p14:tracePt t="102186" x="6053138" y="3246438"/>
          <p14:tracePt t="102194" x="5916613" y="3309938"/>
          <p14:tracePt t="102202" x="5780088" y="3355975"/>
          <p14:tracePt t="102210" x="5616575" y="3402013"/>
          <p14:tracePt t="102218" x="5378450" y="3465513"/>
          <p14:tracePt t="102226" x="5168900" y="3502025"/>
          <p14:tracePt t="102235" x="5005388" y="3511550"/>
          <p14:tracePt t="102242" x="4849813" y="3548063"/>
          <p14:tracePt t="102251" x="4703763" y="3556000"/>
          <p14:tracePt t="102259" x="4576763" y="3575050"/>
          <p14:tracePt t="102268" x="4484688" y="3602038"/>
          <p14:tracePt t="102275" x="4367213" y="3638550"/>
          <p14:tracePt t="102288" x="4275138" y="3657600"/>
          <p14:tracePt t="102291" x="4202113" y="3721100"/>
          <p14:tracePt t="102303" x="4138613" y="3775075"/>
          <p14:tracePt t="102308" x="4021138" y="3830638"/>
          <p14:tracePt t="102320" x="3919538" y="3894138"/>
          <p14:tracePt t="102322" x="3838575" y="3957638"/>
          <p14:tracePt t="102330" x="3719513" y="4030663"/>
          <p14:tracePt t="102338" x="3629025" y="4076700"/>
          <p14:tracePt t="102346" x="3509963" y="4149725"/>
          <p14:tracePt t="102354" x="3373438" y="4222750"/>
          <p14:tracePt t="102362" x="3290888" y="4276725"/>
          <p14:tracePt t="102370" x="3208338" y="4322763"/>
          <p14:tracePt t="102378" x="3144838" y="4340225"/>
          <p14:tracePt t="102386" x="3108325" y="4359275"/>
          <p14:tracePt t="102394" x="3090863" y="4359275"/>
          <p14:tracePt t="102402" x="3071813" y="4359275"/>
          <p14:tracePt t="102482" x="3054350" y="4376738"/>
          <p14:tracePt t="102490" x="3044825" y="4386263"/>
          <p14:tracePt t="102498" x="3035300" y="4386263"/>
          <p14:tracePt t="102506" x="3017838" y="4386263"/>
          <p14:tracePt t="102620" x="2998788" y="4422775"/>
          <p14:tracePt t="102625" x="2981325" y="4432300"/>
          <p14:tracePt t="102635" x="2935288" y="4468813"/>
          <p14:tracePt t="102642" x="2917825" y="4486275"/>
          <p14:tracePt t="102649" x="2881313" y="4495800"/>
          <p14:tracePt t="102658" x="2825750" y="4514850"/>
          <p14:tracePt t="102667" x="2798763" y="4551363"/>
          <p14:tracePt t="102674" x="2762250" y="4559300"/>
          <p14:tracePt t="102682" x="2716213" y="4595813"/>
          <p14:tracePt t="102690" x="2689225" y="4624388"/>
          <p14:tracePt t="102699" x="2671763" y="4641850"/>
          <p14:tracePt t="102706" x="2662238" y="4651375"/>
          <p14:tracePt t="102723" x="2652713" y="4660900"/>
          <p14:tracePt t="102866" x="2671763" y="4641850"/>
          <p14:tracePt t="102874" x="2771775" y="4568825"/>
          <p14:tracePt t="102882" x="2852738" y="4559300"/>
          <p14:tracePt t="102890" x="2944813" y="4495800"/>
          <p14:tracePt t="102900" x="3027363" y="4459288"/>
          <p14:tracePt t="102906" x="3181350" y="4395788"/>
          <p14:tracePt t="102916" x="3290888" y="4359275"/>
          <p14:tracePt t="102922" x="3446463" y="4295775"/>
          <p14:tracePt t="102930" x="3673475" y="4195763"/>
          <p14:tracePt t="102938" x="3819525" y="4130675"/>
          <p14:tracePt t="102947" x="4048125" y="4030663"/>
          <p14:tracePt t="102955" x="4211638" y="3967163"/>
          <p14:tracePt t="102964" x="4384675" y="3875088"/>
          <p14:tracePt t="102970" x="4540250" y="3784600"/>
          <p14:tracePt t="102978" x="4740275" y="3665538"/>
          <p14:tracePt t="102986" x="4832350" y="3556000"/>
          <p14:tracePt t="102994" x="4978400" y="3465513"/>
          <p14:tracePt t="103002" x="5114925" y="3382963"/>
          <p14:tracePt t="103010" x="5232400" y="3292475"/>
          <p14:tracePt t="103018" x="5351463" y="3219450"/>
          <p14:tracePt t="103026" x="5451475" y="3146425"/>
          <p14:tracePt t="103034" x="5534025" y="3090863"/>
          <p14:tracePt t="103042" x="5634038" y="3017838"/>
          <p14:tracePt t="103050" x="5680075" y="2982913"/>
          <p14:tracePt t="103058" x="5707063" y="2963863"/>
          <p14:tracePt t="103314" x="5697538" y="2963863"/>
          <p14:tracePt t="103321" x="5670550" y="2982913"/>
          <p14:tracePt t="103329" x="5634038" y="2990850"/>
          <p14:tracePt t="103338" x="5624513" y="2990850"/>
          <p14:tracePt t="103346" x="5597525" y="3000375"/>
          <p14:tracePt t="103354" x="5580063" y="3017838"/>
          <p14:tracePt t="103362" x="5551488" y="3027363"/>
          <p14:tracePt t="103370" x="5487988" y="3046413"/>
          <p14:tracePt t="103377" x="5478463" y="3063875"/>
          <p14:tracePt t="103386" x="5441950" y="3082925"/>
          <p14:tracePt t="103394" x="5360988" y="3109913"/>
          <p14:tracePt t="103403" x="5297488" y="3136900"/>
          <p14:tracePt t="103410" x="5241925" y="3146425"/>
          <p14:tracePt t="103420" x="5114925" y="3163888"/>
          <p14:tracePt t="103425" x="4995863" y="3200400"/>
          <p14:tracePt t="103434" x="4922838" y="3200400"/>
          <p14:tracePt t="103442" x="4849813" y="3200400"/>
          <p14:tracePt t="103450" x="4786313" y="3200400"/>
          <p14:tracePt t="103458" x="4749800" y="3200400"/>
          <p14:tracePt t="103466" x="4740275" y="3200400"/>
          <p14:tracePt t="103474" x="4730750" y="3200400"/>
          <p14:tracePt t="103714" x="4659313" y="3228975"/>
          <p14:tracePt t="103722" x="4540250" y="3265488"/>
          <p14:tracePt t="103730" x="4430713" y="3292475"/>
          <p14:tracePt t="103737" x="4267200" y="3309938"/>
          <p14:tracePt t="103746" x="4165600" y="3338513"/>
          <p14:tracePt t="103754" x="4038600" y="3338513"/>
          <p14:tracePt t="103762" x="3911600" y="3355975"/>
          <p14:tracePt t="103771" x="3819525" y="3355975"/>
          <p14:tracePt t="103779" x="3729038" y="3355975"/>
          <p14:tracePt t="103787" x="3683000" y="3309938"/>
          <p14:tracePt t="103795" x="3629025" y="3273425"/>
          <p14:tracePt t="103805" x="3582988" y="3228975"/>
          <p14:tracePt t="103811" x="3563938" y="3182938"/>
          <p14:tracePt t="103822" x="3536950" y="3119438"/>
          <p14:tracePt t="103825" x="3527425" y="3090863"/>
          <p14:tracePt t="103835" x="3527425" y="3046413"/>
          <p14:tracePt t="103842" x="3519488" y="3009900"/>
          <p14:tracePt t="103851" x="3519488" y="2963863"/>
          <p14:tracePt t="103858" x="3519488" y="2946400"/>
          <p14:tracePt t="103865" x="3519488" y="2917825"/>
          <p14:tracePt t="103874" x="3527425" y="2900363"/>
          <p14:tracePt t="103882" x="3556000" y="2854325"/>
          <p14:tracePt t="103890" x="3619500" y="2817813"/>
          <p14:tracePt t="103898" x="3738563" y="2744788"/>
          <p14:tracePt t="103906" x="3856038" y="2690813"/>
          <p14:tracePt t="103915" x="4048125" y="2608263"/>
          <p14:tracePt t="103922" x="4275138" y="2535238"/>
          <p14:tracePt t="103930" x="4503738" y="2462213"/>
          <p14:tracePt t="103938" x="4895850" y="2425700"/>
          <p14:tracePt t="103946" x="5132388" y="2408238"/>
          <p14:tracePt t="103954" x="5524500" y="2335213"/>
          <p14:tracePt t="103962" x="5834063" y="2316163"/>
          <p14:tracePt t="103970" x="6053138" y="2316163"/>
          <p14:tracePt t="103978" x="6318250" y="2316163"/>
          <p14:tracePt t="103986" x="6500813" y="2316163"/>
          <p14:tracePt t="103994" x="6610350" y="2316163"/>
          <p14:tracePt t="104003" x="6727825" y="2371725"/>
          <p14:tracePt t="104012" x="6791325" y="2425700"/>
          <p14:tracePt t="104019" x="6810375" y="2444750"/>
          <p14:tracePt t="104026" x="6810375" y="2471738"/>
          <p14:tracePt t="104035" x="6810375" y="2508250"/>
          <p14:tracePt t="104042" x="6810375" y="2562225"/>
          <p14:tracePt t="104050" x="6810375" y="2608263"/>
          <p14:tracePt t="104058" x="6791325" y="2635250"/>
          <p14:tracePt t="104066" x="6764338" y="2698750"/>
          <p14:tracePt t="104074" x="6737350" y="2735263"/>
          <p14:tracePt t="104082" x="6727825" y="2754313"/>
          <p14:tracePt t="104090" x="6700838" y="2790825"/>
          <p14:tracePt t="104099" x="6691313" y="2800350"/>
          <p14:tracePt t="104106" x="6673850" y="2817813"/>
          <p14:tracePt t="104115" x="6645275" y="2854325"/>
          <p14:tracePt t="104121" x="6637338" y="2854325"/>
          <p14:tracePt t="104129" x="6627813" y="2854325"/>
          <p14:tracePt t="104150" x="6600825" y="2863850"/>
          <p14:tracePt t="104154" x="6591300" y="2873375"/>
          <p14:tracePt t="104242" x="6591300" y="2881313"/>
          <p14:tracePt t="104378" x="6591300" y="2890838"/>
          <p14:tracePt t="104394" x="6573838" y="2890838"/>
          <p14:tracePt t="104403" x="6554788" y="2890838"/>
          <p14:tracePt t="104411" x="6500813" y="2890838"/>
          <p14:tracePt t="104418" x="6454775" y="2890838"/>
          <p14:tracePt t="104426" x="6399213" y="2900363"/>
          <p14:tracePt t="104436" x="6326188" y="2927350"/>
          <p14:tracePt t="104442" x="6262688" y="2927350"/>
          <p14:tracePt t="104451" x="6172200" y="2946400"/>
          <p14:tracePt t="104458" x="6062663" y="2954338"/>
          <p14:tracePt t="104466" x="5972175" y="2973388"/>
          <p14:tracePt t="104474" x="5834063" y="3000375"/>
          <p14:tracePt t="104482" x="5743575" y="3000375"/>
          <p14:tracePt t="104490" x="5670550" y="3000375"/>
          <p14:tracePt t="104499" x="5616575" y="3000375"/>
          <p14:tracePt t="104505" x="5607050" y="3000375"/>
          <p14:tracePt t="104562" x="5597525" y="2990850"/>
          <p14:tracePt t="104570" x="5616575" y="2954338"/>
          <p14:tracePt t="104578" x="5643563" y="2936875"/>
          <p14:tracePt t="104587" x="5653088" y="2936875"/>
          <p14:tracePt t="104594" x="5680075" y="2927350"/>
          <p14:tracePt t="106059" x="5680075" y="2917825"/>
          <p14:tracePt t="106098" x="5680075" y="2909888"/>
          <p14:tracePt t="106106" x="5680075" y="2900363"/>
          <p14:tracePt t="106114" x="5697538" y="2863850"/>
          <p14:tracePt t="106123" x="5707063" y="2854325"/>
          <p14:tracePt t="106130" x="5734050" y="2844800"/>
          <p14:tracePt t="106138" x="5753100" y="2827338"/>
          <p14:tracePt t="106169" x="5761038" y="2817813"/>
          <p14:tracePt t="106171" x="5770563" y="2808288"/>
          <p14:tracePt t="109562" x="5780088" y="2800350"/>
          <p14:tracePt t="110643" x="5789613" y="2827338"/>
          <p14:tracePt t="110650" x="5789613" y="2900363"/>
          <p14:tracePt t="110658" x="5789613" y="2936875"/>
          <p14:tracePt t="110666" x="5789613" y="2973388"/>
          <p14:tracePt t="110675" x="5780088" y="2982913"/>
          <p14:tracePt t="110682" x="5780088" y="3000375"/>
          <p14:tracePt t="111794" x="5770563" y="3009900"/>
          <p14:tracePt t="112034" x="5688013" y="3009900"/>
          <p14:tracePt t="112042" x="5514975" y="3054350"/>
          <p14:tracePt t="112050" x="5368925" y="3063875"/>
          <p14:tracePt t="112058" x="5224463" y="3082925"/>
          <p14:tracePt t="112066" x="5078413" y="3109913"/>
          <p14:tracePt t="112074" x="4895850" y="3127375"/>
          <p14:tracePt t="112083" x="4730750" y="3136900"/>
          <p14:tracePt t="112090" x="4586288" y="3155950"/>
          <p14:tracePt t="112098" x="4440238" y="3155950"/>
          <p14:tracePt t="112106" x="4348163" y="3155950"/>
          <p14:tracePt t="112115" x="4294188" y="3155950"/>
          <p14:tracePt t="112122" x="4275138" y="3155950"/>
          <p14:tracePt t="112131" x="4267200" y="3155950"/>
          <p14:tracePt t="112290" x="4257675" y="3163888"/>
          <p14:tracePt t="112307" x="4248150" y="3173413"/>
          <p14:tracePt t="112316" x="4221163" y="3173413"/>
          <p14:tracePt t="112323" x="4165600" y="3182938"/>
          <p14:tracePt t="112331" x="4121150" y="3192463"/>
          <p14:tracePt t="112339" x="4065588" y="3200400"/>
          <p14:tracePt t="112347" x="3984625" y="3228975"/>
          <p14:tracePt t="112355" x="3911600" y="3255963"/>
          <p14:tracePt t="112362" x="3829050" y="3255963"/>
          <p14:tracePt t="112370" x="3792538" y="3265488"/>
          <p14:tracePt t="112377" x="3746500" y="3292475"/>
          <p14:tracePt t="112386" x="3719513" y="3302000"/>
          <p14:tracePt t="112394" x="3702050" y="3302000"/>
          <p14:tracePt t="112402" x="3692525" y="3302000"/>
          <p14:tracePt t="112653" x="3646488" y="3282950"/>
          <p14:tracePt t="112658" x="3600450" y="3246438"/>
          <p14:tracePt t="112666" x="3536950" y="3219450"/>
          <p14:tracePt t="112674" x="3509963" y="3209925"/>
          <p14:tracePt t="112682" x="3482975" y="3182938"/>
          <p14:tracePt t="112690" x="3463925" y="3163888"/>
          <p14:tracePt t="112698" x="3400425" y="3136900"/>
          <p14:tracePt t="112706" x="3382963" y="3127375"/>
          <p14:tracePt t="112715" x="3363913" y="3100388"/>
          <p14:tracePt t="112721" x="3346450" y="3090863"/>
          <p14:tracePt t="112731" x="3327400" y="3063875"/>
          <p14:tracePt t="112738" x="3317875" y="3036888"/>
          <p14:tracePt t="112745" x="3317875" y="3009900"/>
          <p14:tracePt t="112754" x="3317875" y="2973388"/>
          <p14:tracePt t="112761" x="3300413" y="2936875"/>
          <p14:tracePt t="112770" x="3300413" y="2890838"/>
          <p14:tracePt t="112778" x="3300413" y="2863850"/>
          <p14:tracePt t="112786" x="3300413" y="2836863"/>
          <p14:tracePt t="112794" x="3300413" y="2790825"/>
          <p14:tracePt t="112802" x="3300413" y="2763838"/>
          <p14:tracePt t="112810" x="3327400" y="2708275"/>
          <p14:tracePt t="112818" x="3354388" y="2662238"/>
          <p14:tracePt t="112826" x="3382963" y="2625725"/>
          <p14:tracePt t="112834" x="3436938" y="2581275"/>
          <p14:tracePt t="112842" x="3455988" y="2562225"/>
          <p14:tracePt t="112850" x="3482975" y="2554288"/>
          <p14:tracePt t="112858" x="3527425" y="2554288"/>
          <p14:tracePt t="112865" x="3573463" y="2517775"/>
          <p14:tracePt t="112874" x="3619500" y="2489200"/>
          <p14:tracePt t="112882" x="3656013" y="2489200"/>
          <p14:tracePt t="112890" x="3702050" y="2481263"/>
          <p14:tracePt t="112898" x="3719513" y="2481263"/>
          <p14:tracePt t="112906" x="3746500" y="2481263"/>
          <p14:tracePt t="112972" x="3756025" y="2481263"/>
          <p14:tracePt t="112986" x="3775075" y="2498725"/>
          <p14:tracePt t="112994" x="3819525" y="2571750"/>
          <p14:tracePt t="113002" x="3875088" y="2654300"/>
          <p14:tracePt t="113010" x="3929063" y="2735263"/>
          <p14:tracePt t="113018" x="3956050" y="2817813"/>
          <p14:tracePt t="113026" x="3992563" y="2900363"/>
          <p14:tracePt t="113034" x="4021138" y="2982913"/>
          <p14:tracePt t="113042" x="4038600" y="3054350"/>
          <p14:tracePt t="113050" x="4038600" y="3127375"/>
          <p14:tracePt t="113058" x="4038600" y="3182938"/>
          <p14:tracePt t="113066" x="4038600" y="3200400"/>
          <p14:tracePt t="113075" x="4038600" y="3228975"/>
          <p14:tracePt t="113081" x="4038600" y="3236913"/>
          <p14:tracePt t="113090" x="4038600" y="3255963"/>
          <p14:tracePt t="113098" x="4038600" y="3273425"/>
          <p14:tracePt t="113106" x="4029075" y="3292475"/>
          <p14:tracePt t="113115" x="4002088" y="3309938"/>
          <p14:tracePt t="113122" x="3984625" y="3328988"/>
          <p14:tracePt t="113132" x="3938588" y="3365500"/>
          <p14:tracePt t="113149" x="3883025" y="3411538"/>
          <p14:tracePt t="113155" x="3846513" y="3419475"/>
          <p14:tracePt t="113162" x="3775075" y="3438525"/>
          <p14:tracePt t="113170" x="3738563" y="3455988"/>
          <p14:tracePt t="113178" x="3656013" y="3465513"/>
          <p14:tracePt t="113186" x="3600450" y="3465513"/>
          <p14:tracePt t="113194" x="3546475" y="3465513"/>
          <p14:tracePt t="113202" x="3490913" y="3465513"/>
          <p14:tracePt t="113210" x="3446463" y="3465513"/>
          <p14:tracePt t="113218" x="3390900" y="3465513"/>
          <p14:tracePt t="113225" x="3373438" y="3446463"/>
          <p14:tracePt t="113234" x="3354388" y="3419475"/>
          <p14:tracePt t="113242" x="3336925" y="3402013"/>
          <p14:tracePt t="113250" x="3300413" y="3375025"/>
          <p14:tracePt t="113258" x="3290888" y="3355975"/>
          <p14:tracePt t="113266" x="3290888" y="3338513"/>
          <p14:tracePt t="113274" x="3273425" y="3292475"/>
          <p14:tracePt t="113282" x="3244850" y="3246438"/>
          <p14:tracePt t="113290" x="3236913" y="3192463"/>
          <p14:tracePt t="113300" x="3227388" y="3146425"/>
          <p14:tracePt t="113306" x="3190875" y="3100388"/>
          <p14:tracePt t="113315" x="3190875" y="3082925"/>
          <p14:tracePt t="113322" x="3181350" y="3036888"/>
          <p14:tracePt t="113331" x="3171825" y="3009900"/>
          <p14:tracePt t="113338" x="3163888" y="2990850"/>
          <p14:tracePt t="113346" x="3154363" y="2963863"/>
          <p14:tracePt t="113354" x="3144838" y="2946400"/>
          <p14:tracePt t="113362" x="3136900" y="2927350"/>
          <p14:tracePt t="113370" x="3136900" y="2890838"/>
          <p14:tracePt t="113378" x="3127375" y="2873375"/>
          <p14:tracePt t="113386" x="3127375" y="2844800"/>
          <p14:tracePt t="113394" x="3127375" y="2827338"/>
          <p14:tracePt t="113402" x="3127375" y="2800350"/>
          <p14:tracePt t="113409" x="3127375" y="2781300"/>
          <p14:tracePt t="113418" x="3136900" y="2727325"/>
          <p14:tracePt t="113426" x="3154363" y="2690813"/>
          <p14:tracePt t="113434" x="3200400" y="2644775"/>
          <p14:tracePt t="113442" x="3273425" y="2598738"/>
          <p14:tracePt t="113449" x="3354388" y="2554288"/>
          <p14:tracePt t="113458" x="3390900" y="2544763"/>
          <p14:tracePt t="113465" x="3519488" y="2517775"/>
          <p14:tracePt t="113474" x="3600450" y="2489200"/>
          <p14:tracePt t="113483" x="3729038" y="2489200"/>
          <p14:tracePt t="113490" x="3856038" y="2489200"/>
          <p14:tracePt t="113500" x="3948113" y="2489200"/>
          <p14:tracePt t="113506" x="4011613" y="2489200"/>
          <p14:tracePt t="113515" x="4038600" y="2498725"/>
          <p14:tracePt t="113522" x="4065588" y="2508250"/>
          <p14:tracePt t="113530" x="4075113" y="2517775"/>
          <p14:tracePt t="113538" x="4075113" y="2525713"/>
          <p14:tracePt t="113546" x="4075113" y="2544763"/>
          <p14:tracePt t="113554" x="4075113" y="2581275"/>
          <p14:tracePt t="113562" x="4075113" y="2625725"/>
          <p14:tracePt t="113570" x="4075113" y="2681288"/>
          <p14:tracePt t="113578" x="4075113" y="2735263"/>
          <p14:tracePt t="113586" x="4075113" y="2781300"/>
          <p14:tracePt t="113594" x="4075113" y="2808288"/>
          <p14:tracePt t="113602" x="4075113" y="2890838"/>
          <p14:tracePt t="113610" x="4038600" y="2936875"/>
          <p14:tracePt t="113618" x="4011613" y="3000375"/>
          <p14:tracePt t="113626" x="3992563" y="3046413"/>
          <p14:tracePt t="113634" x="3956050" y="3090863"/>
          <p14:tracePt t="113642" x="3948113" y="3136900"/>
          <p14:tracePt t="113650" x="3911600" y="3155950"/>
          <p14:tracePt t="113658" x="3911600" y="3173413"/>
          <p14:tracePt t="113666" x="3892550" y="3200400"/>
          <p14:tracePt t="113674" x="3875088" y="3228975"/>
          <p14:tracePt t="113682" x="3856038" y="3246438"/>
          <p14:tracePt t="113690" x="3838575" y="3265488"/>
          <p14:tracePt t="113697" x="3819525" y="3282950"/>
          <p14:tracePt t="113706" x="3792538" y="3302000"/>
          <p14:tracePt t="113715" x="3765550" y="3309938"/>
          <p14:tracePt t="113722" x="3709988" y="3346450"/>
          <p14:tracePt t="113731" x="3692525" y="3355975"/>
          <p14:tracePt t="113737" x="3656013" y="3365500"/>
          <p14:tracePt t="113746" x="3600450" y="3365500"/>
          <p14:tracePt t="113754" x="3546475" y="3365500"/>
          <p14:tracePt t="113762" x="3509963" y="3365500"/>
          <p14:tracePt t="113770" x="3455988" y="3365500"/>
          <p14:tracePt t="113777" x="3390900" y="3365500"/>
          <p14:tracePt t="113786" x="3336925" y="3365500"/>
          <p14:tracePt t="113794" x="3281363" y="3365500"/>
          <p14:tracePt t="113802" x="3227388" y="3365500"/>
          <p14:tracePt t="113809" x="3181350" y="3365500"/>
          <p14:tracePt t="113818" x="3154363" y="3355975"/>
          <p14:tracePt t="113826" x="3144838" y="3346450"/>
          <p14:tracePt t="113834" x="3127375" y="3338513"/>
          <p14:tracePt t="113898" x="3117850" y="3328988"/>
          <p14:tracePt t="113906" x="3117850" y="3302000"/>
          <p14:tracePt t="113914" x="3108325" y="3273425"/>
          <p14:tracePt t="113922" x="3108325" y="3265488"/>
          <p14:tracePt t="113931" x="3108325" y="3255963"/>
          <p14:tracePt t="113939" x="3108325" y="3236913"/>
          <p14:tracePt t="113947" x="3108325" y="3219450"/>
          <p14:tracePt t="113955" x="3108325" y="3173413"/>
          <p14:tracePt t="113963" x="3108325" y="3155950"/>
          <p14:tracePt t="113971" x="3108325" y="3127375"/>
          <p14:tracePt t="113978" x="3108325" y="3109913"/>
          <p14:tracePt t="113986" x="3108325" y="3073400"/>
          <p14:tracePt t="113994" x="3108325" y="3054350"/>
          <p14:tracePt t="114002" x="3108325" y="3009900"/>
          <p14:tracePt t="114010" x="3108325" y="2973388"/>
          <p14:tracePt t="114018" x="3163888" y="2900363"/>
          <p14:tracePt t="114026" x="3200400" y="2854325"/>
          <p14:tracePt t="114034" x="3236913" y="2827338"/>
          <p14:tracePt t="114042" x="3300413" y="2754313"/>
          <p14:tracePt t="114050" x="3346450" y="2708275"/>
          <p14:tracePt t="114058" x="3400425" y="2671763"/>
          <p14:tracePt t="114066" x="3446463" y="2625725"/>
          <p14:tracePt t="114074" x="3490913" y="2589213"/>
          <p14:tracePt t="114082" x="3519488" y="2581275"/>
          <p14:tracePt t="114094" x="3556000" y="2562225"/>
          <p14:tracePt t="114098" x="3600450" y="2544763"/>
          <p14:tracePt t="114106" x="3609975" y="2544763"/>
          <p14:tracePt t="114115" x="3656013" y="2535238"/>
          <p14:tracePt t="114122" x="3702050" y="2535238"/>
          <p14:tracePt t="114131" x="3729038" y="2535238"/>
          <p14:tracePt t="114138" x="3765550" y="2535238"/>
          <p14:tracePt t="114149" x="3810000" y="2535238"/>
          <p14:tracePt t="114154" x="3829050" y="2535238"/>
          <p14:tracePt t="114162" x="3856038" y="2535238"/>
          <p14:tracePt t="114170" x="3883025" y="2544763"/>
          <p14:tracePt t="114178" x="3892550" y="2554288"/>
          <p14:tracePt t="114186" x="3911600" y="2571750"/>
          <p14:tracePt t="114193" x="3911600" y="2598738"/>
          <p14:tracePt t="114202" x="3919538" y="2625725"/>
          <p14:tracePt t="114210" x="3929063" y="2671763"/>
          <p14:tracePt t="114218" x="3929063" y="2690813"/>
          <p14:tracePt t="114226" x="3929063" y="2744788"/>
          <p14:tracePt t="114234" x="3929063" y="2781300"/>
          <p14:tracePt t="114242" x="3929063" y="2827338"/>
          <p14:tracePt t="114250" x="3929063" y="2844800"/>
          <p14:tracePt t="114258" x="3929063" y="2873375"/>
          <p14:tracePt t="114266" x="3929063" y="2890838"/>
          <p14:tracePt t="114274" x="3929063" y="2909888"/>
          <p14:tracePt t="114282" x="3929063" y="2917825"/>
          <p14:tracePt t="114290" x="3929063" y="2927350"/>
          <p14:tracePt t="114298" x="3929063" y="2936875"/>
          <p14:tracePt t="114306" x="3919538" y="2936875"/>
          <p14:tracePt t="114330" x="3919538" y="2946400"/>
          <p14:tracePt t="114364" x="3919538" y="2954338"/>
          <p14:tracePt t="114803" x="3919538" y="2963863"/>
          <p14:tracePt t="114818" x="3929063" y="2973388"/>
          <p14:tracePt t="114826" x="3938588" y="2973388"/>
          <p14:tracePt t="114994" x="3984625" y="2973388"/>
          <p14:tracePt t="115002" x="4002088" y="2973388"/>
          <p14:tracePt t="115010" x="4048125" y="2982913"/>
          <p14:tracePt t="115019" x="4057650" y="2982913"/>
          <p14:tracePt t="115027" x="4065588" y="2982913"/>
          <p14:tracePt t="115035" x="4075113" y="2982913"/>
          <p14:tracePt t="115043" x="4084638" y="2990850"/>
          <p14:tracePt t="115610" x="4094163" y="2990850"/>
          <p14:tracePt t="115625" x="4157663" y="2990850"/>
          <p14:tracePt t="115634" x="4376738" y="2990850"/>
          <p14:tracePt t="115642" x="4859338" y="2990850"/>
          <p14:tracePt t="115650" x="5451475" y="2990850"/>
          <p14:tracePt t="115658" x="6116638" y="2990850"/>
          <p14:tracePt t="115665" x="6746875" y="2990850"/>
          <p14:tracePt t="115674" x="7485063" y="2990850"/>
          <p14:tracePt t="115682" x="8232775" y="2990850"/>
          <p14:tracePt t="115690" x="9007475" y="29908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dirty="0"/>
              <a:t>三角データ交換</a:t>
            </a:r>
            <a:endParaRPr lang="en-US" altLang="ja-JP" dirty="0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524000" y="4648200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１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876800" y="4470400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</a:t>
            </a:r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2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562600" y="2286000"/>
            <a:ext cx="95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３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905000" y="2184400"/>
            <a:ext cx="81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０</a:t>
            </a:r>
          </a:p>
        </p:txBody>
      </p:sp>
      <p:grpSp>
        <p:nvGrpSpPr>
          <p:cNvPr id="39943" name="Group 7"/>
          <p:cNvGrpSpPr>
            <a:grpSpLocks/>
          </p:cNvGrpSpPr>
          <p:nvPr/>
        </p:nvGrpSpPr>
        <p:grpSpPr bwMode="auto">
          <a:xfrm>
            <a:off x="2590800" y="1676400"/>
            <a:ext cx="457200" cy="1524000"/>
            <a:chOff x="1632" y="1056"/>
            <a:chExt cx="288" cy="960"/>
          </a:xfrm>
        </p:grpSpPr>
        <p:sp>
          <p:nvSpPr>
            <p:cNvPr id="39983" name="Oval 8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84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85" name="Line 10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86" name="Rectangle 11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87" name="Line 12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9944" name="Group 13"/>
          <p:cNvGrpSpPr>
            <a:grpSpLocks/>
          </p:cNvGrpSpPr>
          <p:nvPr/>
        </p:nvGrpSpPr>
        <p:grpSpPr bwMode="auto">
          <a:xfrm>
            <a:off x="2362200" y="3962400"/>
            <a:ext cx="457200" cy="1524000"/>
            <a:chOff x="1632" y="1056"/>
            <a:chExt cx="288" cy="960"/>
          </a:xfrm>
        </p:grpSpPr>
        <p:sp>
          <p:nvSpPr>
            <p:cNvPr id="39978" name="Oval 14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79" name="Rectangle 15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80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81" name="Rectangle 17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82" name="Line 18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9945" name="Group 19"/>
          <p:cNvGrpSpPr>
            <a:grpSpLocks/>
          </p:cNvGrpSpPr>
          <p:nvPr/>
        </p:nvGrpSpPr>
        <p:grpSpPr bwMode="auto">
          <a:xfrm>
            <a:off x="4572000" y="3886200"/>
            <a:ext cx="457200" cy="1524000"/>
            <a:chOff x="1632" y="1056"/>
            <a:chExt cx="288" cy="960"/>
          </a:xfrm>
        </p:grpSpPr>
        <p:sp>
          <p:nvSpPr>
            <p:cNvPr id="39973" name="Oval 20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74" name="Rectangle 21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75" name="Line 22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76" name="Rectangle 23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77" name="Line 24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9946" name="Group 25"/>
          <p:cNvGrpSpPr>
            <a:grpSpLocks/>
          </p:cNvGrpSpPr>
          <p:nvPr/>
        </p:nvGrpSpPr>
        <p:grpSpPr bwMode="auto">
          <a:xfrm>
            <a:off x="5181600" y="1752600"/>
            <a:ext cx="457200" cy="1524000"/>
            <a:chOff x="1632" y="1056"/>
            <a:chExt cx="288" cy="960"/>
          </a:xfrm>
        </p:grpSpPr>
        <p:sp>
          <p:nvSpPr>
            <p:cNvPr id="39968" name="Oval 26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69" name="Rectangle 27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70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71" name="Rectangle 29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9972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9947" name="Rectangle 31"/>
          <p:cNvSpPr>
            <a:spLocks noChangeArrowheads="1"/>
          </p:cNvSpPr>
          <p:nvPr/>
        </p:nvSpPr>
        <p:spPr bwMode="auto">
          <a:xfrm>
            <a:off x="3200400" y="2819400"/>
            <a:ext cx="990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algn="ctr" eaLnBrk="1" hangingPunct="1"/>
            <a:endParaRPr lang="ja-JP" altLang="ja-JP" sz="120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39948" name="Line 32"/>
          <p:cNvSpPr>
            <a:spLocks noChangeShapeType="1"/>
          </p:cNvSpPr>
          <p:nvPr/>
        </p:nvSpPr>
        <p:spPr bwMode="auto">
          <a:xfrm>
            <a:off x="36576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9" name="Line 33"/>
          <p:cNvSpPr>
            <a:spLocks noChangeShapeType="1"/>
          </p:cNvSpPr>
          <p:nvPr/>
        </p:nvSpPr>
        <p:spPr bwMode="auto">
          <a:xfrm>
            <a:off x="38862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50" name="Line 34"/>
          <p:cNvSpPr>
            <a:spLocks noChangeShapeType="1"/>
          </p:cNvSpPr>
          <p:nvPr/>
        </p:nvSpPr>
        <p:spPr bwMode="auto">
          <a:xfrm>
            <a:off x="34290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51" name="Rectangle 35"/>
          <p:cNvSpPr>
            <a:spLocks noChangeArrowheads="1"/>
          </p:cNvSpPr>
          <p:nvPr/>
        </p:nvSpPr>
        <p:spPr bwMode="auto">
          <a:xfrm>
            <a:off x="4191000" y="2819400"/>
            <a:ext cx="228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9952" name="Text Box 36"/>
          <p:cNvSpPr txBox="1">
            <a:spLocks noChangeArrowheads="1"/>
          </p:cNvSpPr>
          <p:nvPr/>
        </p:nvSpPr>
        <p:spPr bwMode="auto">
          <a:xfrm>
            <a:off x="3132138" y="2781300"/>
            <a:ext cx="29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50" charset="-128"/>
              </a:rPr>
              <a:t>D</a:t>
            </a:r>
            <a:endParaRPr lang="en-US" altLang="ja-JP" sz="120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39953" name="Text Box 37"/>
          <p:cNvSpPr txBox="1">
            <a:spLocks noChangeArrowheads="1"/>
          </p:cNvSpPr>
          <p:nvPr/>
        </p:nvSpPr>
        <p:spPr bwMode="auto">
          <a:xfrm>
            <a:off x="5715000" y="26670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ja-JP" altLang="en-US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Ｄ</a:t>
            </a:r>
            <a:endParaRPr lang="ja-JP" altLang="en-US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grpSp>
        <p:nvGrpSpPr>
          <p:cNvPr id="81958" name="Group 38"/>
          <p:cNvGrpSpPr>
            <a:grpSpLocks/>
          </p:cNvGrpSpPr>
          <p:nvPr/>
        </p:nvGrpSpPr>
        <p:grpSpPr bwMode="auto">
          <a:xfrm>
            <a:off x="3048000" y="3429000"/>
            <a:ext cx="1524000" cy="685800"/>
            <a:chOff x="1920" y="2160"/>
            <a:chExt cx="960" cy="432"/>
          </a:xfrm>
        </p:grpSpPr>
        <p:sp>
          <p:nvSpPr>
            <p:cNvPr id="39966" name="Line 39"/>
            <p:cNvSpPr>
              <a:spLocks noChangeShapeType="1"/>
            </p:cNvSpPr>
            <p:nvPr/>
          </p:nvSpPr>
          <p:spPr bwMode="auto">
            <a:xfrm flipH="1" flipV="1">
              <a:off x="1920" y="2160"/>
              <a:ext cx="96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67" name="Text Box 40"/>
            <p:cNvSpPr txBox="1">
              <a:spLocks noChangeArrowheads="1"/>
            </p:cNvSpPr>
            <p:nvPr/>
          </p:nvSpPr>
          <p:spPr bwMode="auto">
            <a:xfrm>
              <a:off x="2294" y="2174"/>
              <a:ext cx="3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r>
                <a:rPr lang="ja-JP" altLang="en-US" b="1"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ｒｅｑ</a:t>
              </a:r>
              <a:endParaRPr lang="ja-JP" altLang="en-US" sz="1200">
                <a:latin typeface="Times New Roman" panose="02020603050405020304" pitchFamily="18" charset="0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1961" name="Group 41"/>
          <p:cNvGrpSpPr>
            <a:grpSpLocks/>
          </p:cNvGrpSpPr>
          <p:nvPr/>
        </p:nvGrpSpPr>
        <p:grpSpPr bwMode="auto">
          <a:xfrm>
            <a:off x="2916238" y="2125663"/>
            <a:ext cx="2520950" cy="641350"/>
            <a:chOff x="1968" y="1489"/>
            <a:chExt cx="1588" cy="404"/>
          </a:xfrm>
        </p:grpSpPr>
        <p:sp>
          <p:nvSpPr>
            <p:cNvPr id="39964" name="Line 42"/>
            <p:cNvSpPr>
              <a:spLocks noChangeShapeType="1"/>
            </p:cNvSpPr>
            <p:nvPr/>
          </p:nvSpPr>
          <p:spPr bwMode="auto">
            <a:xfrm>
              <a:off x="1968" y="1680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65" name="Text Box 43"/>
            <p:cNvSpPr txBox="1">
              <a:spLocks noChangeArrowheads="1"/>
            </p:cNvSpPr>
            <p:nvPr/>
          </p:nvSpPr>
          <p:spPr bwMode="auto">
            <a:xfrm>
              <a:off x="2112" y="1489"/>
              <a:ext cx="144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chemeClr val="accent2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Write</a:t>
              </a:r>
              <a:r>
                <a:rPr lang="ja-JP" altLang="en-US" b="1">
                  <a:solidFill>
                    <a:schemeClr val="accent2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　</a:t>
              </a:r>
              <a:r>
                <a:rPr lang="en-US" altLang="ja-JP" b="1">
                  <a:solidFill>
                    <a:schemeClr val="accent2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Back</a:t>
              </a:r>
              <a:r>
                <a:rPr lang="ja-JP" altLang="en-US" b="1">
                  <a:solidFill>
                    <a:schemeClr val="accent2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　</a:t>
              </a:r>
              <a:r>
                <a:rPr lang="en-US" altLang="ja-JP" b="1">
                  <a:solidFill>
                    <a:schemeClr val="accent2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Req</a:t>
              </a:r>
              <a:r>
                <a:rPr lang="ja-JP" altLang="en-US" b="1">
                  <a:solidFill>
                    <a:schemeClr val="accent2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　</a:t>
              </a:r>
              <a:r>
                <a:rPr lang="en-US" altLang="ja-JP" b="1">
                  <a:solidFill>
                    <a:schemeClr val="accent2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to</a:t>
              </a:r>
            </a:p>
            <a:p>
              <a:pPr eaLnBrk="1" hangingPunct="1"/>
              <a:r>
                <a:rPr lang="en-US" altLang="ja-JP" b="1">
                  <a:solidFill>
                    <a:schemeClr val="accent2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Node2</a:t>
              </a:r>
              <a:endParaRPr lang="en-US" altLang="ja-JP" sz="1200" b="1">
                <a:latin typeface="Times New Roman" panose="02020603050405020304" pitchFamily="18" charset="0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1969" name="Line 49"/>
          <p:cNvSpPr>
            <a:spLocks noChangeShapeType="1"/>
          </p:cNvSpPr>
          <p:nvPr/>
        </p:nvSpPr>
        <p:spPr bwMode="auto">
          <a:xfrm flipH="1">
            <a:off x="4932363" y="2636838"/>
            <a:ext cx="21590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70" name="Text Box 50"/>
          <p:cNvSpPr txBox="1">
            <a:spLocks noChangeArrowheads="1"/>
          </p:cNvSpPr>
          <p:nvPr/>
        </p:nvSpPr>
        <p:spPr bwMode="auto">
          <a:xfrm>
            <a:off x="5219700" y="342900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Write</a:t>
            </a:r>
            <a:r>
              <a:rPr lang="ja-JP" altLang="en-US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</a:t>
            </a:r>
            <a:r>
              <a:rPr lang="en-US" altLang="ja-JP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Back</a:t>
            </a:r>
            <a:endParaRPr lang="en-US" altLang="ja-JP" sz="1200" b="1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81971" name="Text Box 51"/>
          <p:cNvSpPr txBox="1">
            <a:spLocks noChangeArrowheads="1"/>
          </p:cNvSpPr>
          <p:nvPr/>
        </p:nvSpPr>
        <p:spPr bwMode="auto">
          <a:xfrm>
            <a:off x="6019800" y="26670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→</a:t>
            </a:r>
            <a:r>
              <a:rPr lang="ja-JP" altLang="en-US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</a:t>
            </a:r>
            <a:r>
              <a:rPr lang="en-US" altLang="ja-JP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I</a:t>
            </a:r>
          </a:p>
        </p:txBody>
      </p:sp>
      <p:sp>
        <p:nvSpPr>
          <p:cNvPr id="81972" name="Text Box 52"/>
          <p:cNvSpPr txBox="1">
            <a:spLocks noChangeArrowheads="1"/>
          </p:cNvSpPr>
          <p:nvPr/>
        </p:nvSpPr>
        <p:spPr bwMode="auto">
          <a:xfrm>
            <a:off x="5622925" y="4229100"/>
            <a:ext cx="854075" cy="376238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Writes</a:t>
            </a:r>
          </a:p>
        </p:txBody>
      </p:sp>
      <p:sp>
        <p:nvSpPr>
          <p:cNvPr id="81973" name="Text Box 53"/>
          <p:cNvSpPr txBox="1">
            <a:spLocks noChangeArrowheads="1"/>
          </p:cNvSpPr>
          <p:nvPr/>
        </p:nvSpPr>
        <p:spPr bwMode="auto">
          <a:xfrm>
            <a:off x="3851275" y="2781300"/>
            <a:ext cx="33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ja-JP" altLang="en-US" b="1">
                <a:latin typeface="Arial" panose="020B0604020202020204" pitchFamily="34" charset="0"/>
                <a:ea typeface="ＭＳ Ｐゴシック" panose="020B0600070205080204" pitchFamily="50" charset="-128"/>
              </a:rPr>
              <a:t>１</a:t>
            </a:r>
          </a:p>
        </p:txBody>
      </p:sp>
      <p:sp>
        <p:nvSpPr>
          <p:cNvPr id="81974" name="Text Box 54"/>
          <p:cNvSpPr txBox="1">
            <a:spLocks noChangeArrowheads="1"/>
          </p:cNvSpPr>
          <p:nvPr/>
        </p:nvSpPr>
        <p:spPr bwMode="auto">
          <a:xfrm>
            <a:off x="4140200" y="2781300"/>
            <a:ext cx="33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ja-JP" altLang="en-US" b="1">
                <a:latin typeface="Arial" panose="020B0604020202020204" pitchFamily="34" charset="0"/>
                <a:ea typeface="ＭＳ Ｐゴシック" panose="020B0600070205080204" pitchFamily="50" charset="-128"/>
              </a:rPr>
              <a:t>１</a:t>
            </a:r>
          </a:p>
        </p:txBody>
      </p:sp>
      <p:sp>
        <p:nvSpPr>
          <p:cNvPr id="81975" name="Text Box 55"/>
          <p:cNvSpPr txBox="1">
            <a:spLocks noChangeArrowheads="1"/>
          </p:cNvSpPr>
          <p:nvPr/>
        </p:nvSpPr>
        <p:spPr bwMode="auto">
          <a:xfrm>
            <a:off x="5416550" y="48244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>
                <a:ea typeface="ＭＳ Ｐゴシック" panose="020B0600070205080204" pitchFamily="50" charset="-128"/>
              </a:rPr>
              <a:t>D</a:t>
            </a:r>
          </a:p>
        </p:txBody>
      </p:sp>
      <p:sp>
        <p:nvSpPr>
          <p:cNvPr id="81976" name="Text Box 56"/>
          <p:cNvSpPr txBox="1">
            <a:spLocks noChangeArrowheads="1"/>
          </p:cNvSpPr>
          <p:nvPr/>
        </p:nvSpPr>
        <p:spPr bwMode="auto">
          <a:xfrm>
            <a:off x="2608263" y="5761038"/>
            <a:ext cx="5832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2400" dirty="0">
                <a:ea typeface="ＭＳ Ｐゴシック" panose="020B0600070205080204" pitchFamily="50" charset="-128"/>
              </a:rPr>
              <a:t>D</a:t>
            </a:r>
            <a:r>
              <a:rPr lang="ja-JP" altLang="en-US" sz="2400" dirty="0">
                <a:ea typeface="ＭＳ Ｐゴシック" panose="020B0600070205080204" pitchFamily="50" charset="-128"/>
              </a:rPr>
              <a:t>のキャッシュが要求元に直接データを送る</a:t>
            </a:r>
            <a:endParaRPr lang="en-US" altLang="ja-JP" sz="2400" dirty="0">
              <a:ea typeface="ＭＳ Ｐゴシック" panose="020B0600070205080204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13D506E-E98B-4F2B-9341-AC73A8539B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56"/>
    </mc:Choice>
    <mc:Fallback>
      <p:transition spd="slow" advTm="10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69" grpId="0" animBg="1"/>
      <p:bldP spid="81970" grpId="0"/>
      <p:bldP spid="81971" grpId="0"/>
      <p:bldP spid="81972" grpId="0" animBg="1"/>
      <p:bldP spid="81973" grpId="0"/>
      <p:bldP spid="81974" grpId="0"/>
      <p:bldP spid="81975" grpId="0"/>
      <p:bldP spid="81976" grpId="0"/>
    </p:bldLst>
  </p:timing>
  <p:extLst>
    <p:ext uri="{3A86A75C-4F4B-4683-9AE1-C65F6400EC91}">
      <p14:laserTraceLst xmlns:p14="http://schemas.microsoft.com/office/powerpoint/2010/main">
        <p14:tracePtLst>
          <p14:tracePt t="12207" x="8532813" y="3273425"/>
          <p14:tracePt t="12221" x="8004175" y="3292475"/>
          <p14:tracePt t="12223" x="7412038" y="3292475"/>
          <p14:tracePt t="12231" x="7000875" y="3292475"/>
          <p14:tracePt t="12239" x="6591300" y="3292475"/>
          <p14:tracePt t="12247" x="6381750" y="3273425"/>
          <p14:tracePt t="12255" x="6272213" y="3255963"/>
          <p14:tracePt t="12263" x="6189663" y="3236913"/>
          <p14:tracePt t="12271" x="6162675" y="3236913"/>
          <p14:tracePt t="12280" x="6145213" y="3219450"/>
          <p14:tracePt t="12327" x="6135688" y="3219450"/>
          <p14:tracePt t="12335" x="6108700" y="3209925"/>
          <p14:tracePt t="12342" x="6053138" y="3209925"/>
          <p14:tracePt t="12351" x="5943600" y="3192463"/>
          <p14:tracePt t="12358" x="5862638" y="3182938"/>
          <p14:tracePt t="12367" x="5716588" y="3146425"/>
          <p14:tracePt t="12375" x="5588000" y="3119438"/>
          <p14:tracePt t="12382" x="5441950" y="3109913"/>
          <p14:tracePt t="12391" x="5287963" y="3063875"/>
          <p14:tracePt t="12402" x="5159375" y="3046413"/>
          <p14:tracePt t="12408" x="5014913" y="3017838"/>
          <p14:tracePt t="12416" x="4895850" y="2990850"/>
          <p14:tracePt t="12423" x="4767263" y="2973388"/>
          <p14:tracePt t="12431" x="4676775" y="2963863"/>
          <p14:tracePt t="12440" x="4586288" y="2963863"/>
          <p14:tracePt t="12449" x="4521200" y="2927350"/>
          <p14:tracePt t="12457" x="4457700" y="2909888"/>
          <p14:tracePt t="12464" x="4430713" y="2900363"/>
          <p14:tracePt t="12472" x="4384675" y="2881313"/>
          <p14:tracePt t="12480" x="4376738" y="2881313"/>
          <p14:tracePt t="12488" x="4348163" y="2881313"/>
          <p14:tracePt t="12495" x="4340225" y="2881313"/>
          <p14:tracePt t="12503" x="4303713" y="2873375"/>
          <p14:tracePt t="12511" x="4284663" y="2873375"/>
          <p14:tracePt t="12519" x="4257675" y="2873375"/>
          <p14:tracePt t="12527" x="4230688" y="2863850"/>
          <p14:tracePt t="12535" x="4202113" y="2863850"/>
          <p14:tracePt t="12543" x="4157663" y="2863850"/>
          <p14:tracePt t="12551" x="4121150" y="2844800"/>
          <p14:tracePt t="12560" x="4057650" y="2844800"/>
          <p14:tracePt t="12567" x="4029075" y="2827338"/>
          <p14:tracePt t="12575" x="3975100" y="2827338"/>
          <p14:tracePt t="12583" x="3919538" y="2817813"/>
          <p14:tracePt t="12591" x="3856038" y="2790825"/>
          <p14:tracePt t="12599" x="3810000" y="2771775"/>
          <p14:tracePt t="12607" x="3802063" y="2763838"/>
          <p14:tracePt t="12618" x="3765550" y="2754313"/>
          <p14:tracePt t="12623" x="3719513" y="2754313"/>
          <p14:tracePt t="12631" x="3683000" y="2744788"/>
          <p14:tracePt t="12639" x="3656013" y="2744788"/>
          <p14:tracePt t="12647" x="3609975" y="2717800"/>
          <p14:tracePt t="12655" x="3600450" y="2708275"/>
          <p14:tracePt t="12664" x="3573463" y="2708275"/>
          <p14:tracePt t="12671" x="3563938" y="2708275"/>
          <p14:tracePt t="12679" x="3556000" y="2708275"/>
          <p14:tracePt t="12687" x="3546475" y="2708275"/>
          <p14:tracePt t="12695" x="3527425" y="2698750"/>
          <p14:tracePt t="12703" x="3519488" y="2698750"/>
          <p14:tracePt t="12711" x="3500438" y="2698750"/>
          <p14:tracePt t="12719" x="3490913" y="2690813"/>
          <p14:tracePt t="12727" x="3482975" y="2681288"/>
          <p14:tracePt t="12945" x="3519488" y="2681288"/>
          <p14:tracePt t="12954" x="3619500" y="2662238"/>
          <p14:tracePt t="12961" x="3765550" y="2654300"/>
          <p14:tracePt t="12968" x="3911600" y="2635250"/>
          <p14:tracePt t="12975" x="4075113" y="2608263"/>
          <p14:tracePt t="12982" x="4257675" y="2608263"/>
          <p14:tracePt t="12991" x="4367213" y="2589213"/>
          <p14:tracePt t="13000" x="4540250" y="2562225"/>
          <p14:tracePt t="13007" x="4649788" y="2562225"/>
          <p14:tracePt t="13017" x="4740275" y="2562225"/>
          <p14:tracePt t="13023" x="4767263" y="2562225"/>
          <p14:tracePt t="13031" x="4840288" y="2535238"/>
          <p14:tracePt t="13039" x="4859338" y="2535238"/>
          <p14:tracePt t="13353" x="4868863" y="2535238"/>
          <p14:tracePt t="13657" x="4905375" y="2535238"/>
          <p14:tracePt t="13663" x="4941888" y="2525713"/>
          <p14:tracePt t="13671" x="4968875" y="2525713"/>
          <p14:tracePt t="13679" x="4986338" y="2525713"/>
          <p14:tracePt t="13696" x="4995863" y="2525713"/>
          <p14:tracePt t="14199" x="5005388" y="2517775"/>
          <p14:tracePt t="14223" x="5005388" y="2498725"/>
          <p14:tracePt t="14231" x="4986338" y="2471738"/>
          <p14:tracePt t="14239" x="4986338" y="2462213"/>
          <p14:tracePt t="14255" x="4978400" y="2452688"/>
          <p14:tracePt t="14263" x="4978400" y="2444750"/>
          <p14:tracePt t="14287" x="4978400" y="2435225"/>
          <p14:tracePt t="14295" x="4968875" y="2425700"/>
          <p14:tracePt t="14304" x="4959350" y="2416175"/>
          <p14:tracePt t="14321" x="4949825" y="2408238"/>
          <p14:tracePt t="14344" x="4949825" y="2398713"/>
          <p14:tracePt t="14353" x="4949825" y="2379663"/>
          <p14:tracePt t="14360" x="4949825" y="2371725"/>
          <p14:tracePt t="14520" x="4949825" y="2362200"/>
          <p14:tracePt t="14529" x="4959350" y="2362200"/>
          <p14:tracePt t="14537" x="4995863" y="2379663"/>
          <p14:tracePt t="14544" x="5005388" y="2389188"/>
          <p14:tracePt t="14552" x="5041900" y="2416175"/>
          <p14:tracePt t="14560" x="5059363" y="2435225"/>
          <p14:tracePt t="14568" x="5122863" y="2489200"/>
          <p14:tracePt t="14575" x="5141913" y="2498725"/>
          <p14:tracePt t="14583" x="5168900" y="2525713"/>
          <p14:tracePt t="14591" x="5187950" y="2544763"/>
          <p14:tracePt t="14599" x="5214938" y="2562225"/>
          <p14:tracePt t="14607" x="5214938" y="2571750"/>
          <p14:tracePt t="14721" x="5224463" y="2581275"/>
          <p14:tracePt t="14736" x="5224463" y="2608263"/>
          <p14:tracePt t="14751" x="5241925" y="2625725"/>
          <p14:tracePt t="14759" x="5260975" y="2635250"/>
          <p14:tracePt t="14767" x="5324475" y="2671763"/>
          <p14:tracePt t="14775" x="5368925" y="2698750"/>
          <p14:tracePt t="14783" x="5387975" y="2717800"/>
          <p14:tracePt t="14791" x="5434013" y="2727325"/>
          <p14:tracePt t="14799" x="5470525" y="2735263"/>
          <p14:tracePt t="14807" x="5534025" y="2744788"/>
          <p14:tracePt t="14820" x="5580063" y="2781300"/>
          <p14:tracePt t="14824" x="5597525" y="2781300"/>
          <p14:tracePt t="14836" x="5634038" y="2790825"/>
          <p14:tracePt t="14840" x="5643563" y="2790825"/>
          <p14:tracePt t="14847" x="5661025" y="2790825"/>
          <p14:tracePt t="15527" x="5643563" y="2790825"/>
          <p14:tracePt t="15543" x="5624513" y="2781300"/>
          <p14:tracePt t="15567" x="5616575" y="2771775"/>
          <p14:tracePt t="15575" x="5607050" y="2763838"/>
          <p14:tracePt t="15591" x="5597525" y="2763838"/>
          <p14:tracePt t="15607" x="5588000" y="2754313"/>
          <p14:tracePt t="15648" x="5580063" y="2744788"/>
          <p14:tracePt t="15688" x="5570538" y="2735263"/>
          <p14:tracePt t="15707" x="5561013" y="2735263"/>
          <p14:tracePt t="15767" x="5551488" y="2735263"/>
          <p14:tracePt t="16351" x="5551488" y="2727325"/>
          <p14:tracePt t="16359" x="5470525" y="2717800"/>
          <p14:tracePt t="16367" x="5397500" y="2717800"/>
          <p14:tracePt t="16375" x="5324475" y="2717800"/>
          <p14:tracePt t="16383" x="5232400" y="2717800"/>
          <p14:tracePt t="16391" x="5122863" y="2717800"/>
          <p14:tracePt t="16400" x="5049838" y="2717800"/>
          <p14:tracePt t="16407" x="4941888" y="2717800"/>
          <p14:tracePt t="16419" x="4868863" y="2717800"/>
          <p14:tracePt t="16426" x="4813300" y="2717800"/>
          <p14:tracePt t="16435" x="4749800" y="2717800"/>
          <p14:tracePt t="16440" x="4722813" y="2717800"/>
          <p14:tracePt t="16447" x="4695825" y="2717800"/>
          <p14:tracePt t="16455" x="4649788" y="2717800"/>
          <p14:tracePt t="16463" x="4640263" y="2717800"/>
          <p14:tracePt t="16471" x="4603750" y="2717800"/>
          <p14:tracePt t="16479" x="4586288" y="2717800"/>
          <p14:tracePt t="16487" x="4549775" y="2717800"/>
          <p14:tracePt t="16495" x="4521200" y="2717800"/>
          <p14:tracePt t="16503" x="4503738" y="2717800"/>
          <p14:tracePt t="16511" x="4476750" y="2717800"/>
          <p14:tracePt t="16519" x="4457700" y="2717800"/>
          <p14:tracePt t="16527" x="4430713" y="2717800"/>
          <p14:tracePt t="16535" x="4421188" y="2717800"/>
          <p14:tracePt t="16543" x="4384675" y="2717800"/>
          <p14:tracePt t="16559" x="4348163" y="2717800"/>
          <p14:tracePt t="16567" x="4340225" y="2717800"/>
          <p14:tracePt t="16575" x="4321175" y="2717800"/>
          <p14:tracePt t="16586" x="4275138" y="2717800"/>
          <p14:tracePt t="16592" x="4257675" y="2717800"/>
          <p14:tracePt t="16602" x="4221163" y="2717800"/>
          <p14:tracePt t="16608" x="4175125" y="2717800"/>
          <p14:tracePt t="16619" x="4138613" y="2717800"/>
          <p14:tracePt t="16627" x="4084638" y="2717800"/>
          <p14:tracePt t="16632" x="4011613" y="2717800"/>
          <p14:tracePt t="16639" x="3948113" y="2717800"/>
          <p14:tracePt t="16647" x="3875088" y="2717800"/>
          <p14:tracePt t="16655" x="3802063" y="2717800"/>
          <p14:tracePt t="16663" x="3729038" y="2717800"/>
          <p14:tracePt t="16671" x="3656013" y="2717800"/>
          <p14:tracePt t="16679" x="3582988" y="2717800"/>
          <p14:tracePt t="16687" x="3536950" y="2717800"/>
          <p14:tracePt t="16695" x="3509963" y="2717800"/>
          <p14:tracePt t="16703" x="3473450" y="2717800"/>
          <p14:tracePt t="16711" x="3463925" y="2717800"/>
          <p14:tracePt t="16719" x="3436938" y="2717800"/>
          <p14:tracePt t="16727" x="3427413" y="2717800"/>
          <p14:tracePt t="16735" x="3419475" y="2717800"/>
          <p14:tracePt t="16751" x="3400425" y="2717800"/>
          <p14:tracePt t="16775" x="3390900" y="2717800"/>
          <p14:tracePt t="16783" x="3382963" y="2717800"/>
          <p14:tracePt t="16791" x="3354388" y="2717800"/>
          <p14:tracePt t="16800" x="3336925" y="2717800"/>
          <p14:tracePt t="16808" x="3309938" y="2717800"/>
          <p14:tracePt t="16819" x="3263900" y="2717800"/>
          <p14:tracePt t="16828" x="3236913" y="2717800"/>
          <p14:tracePt t="16837" x="3200400" y="2717800"/>
          <p14:tracePt t="16841" x="3163888" y="2717800"/>
          <p14:tracePt t="16847" x="3136900" y="2717800"/>
          <p14:tracePt t="16855" x="3117850" y="2717800"/>
          <p14:tracePt t="16863" x="3100388" y="2717800"/>
          <p14:tracePt t="17455" x="3017838" y="2717800"/>
          <p14:tracePt t="17463" x="2944813" y="2717800"/>
          <p14:tracePt t="17472" x="2871788" y="2717800"/>
          <p14:tracePt t="17479" x="2817813" y="2717800"/>
          <p14:tracePt t="17487" x="2762250" y="2717800"/>
          <p14:tracePt t="17495" x="2716213" y="2717800"/>
          <p14:tracePt t="17511" x="2708275" y="2717800"/>
          <p14:tracePt t="17560" x="2698750" y="2708275"/>
          <p14:tracePt t="17575" x="2698750" y="2698750"/>
          <p14:tracePt t="18087" x="2735263" y="2698750"/>
          <p14:tracePt t="18095" x="2817813" y="2771775"/>
          <p14:tracePt t="18103" x="2898775" y="2827338"/>
          <p14:tracePt t="18112" x="2981325" y="2881313"/>
          <p14:tracePt t="18119" x="3063875" y="2936875"/>
          <p14:tracePt t="18127" x="3154363" y="3009900"/>
          <p14:tracePt t="18135" x="3217863" y="3063875"/>
          <p14:tracePt t="18143" x="3263900" y="3109913"/>
          <p14:tracePt t="18151" x="3327400" y="3163888"/>
          <p14:tracePt t="18159" x="3390900" y="3200400"/>
          <p14:tracePt t="18167" x="3446463" y="3236913"/>
          <p14:tracePt t="18175" x="3473450" y="3255963"/>
          <p14:tracePt t="18183" x="3490913" y="3273425"/>
          <p14:tracePt t="18191" x="3509963" y="3292475"/>
          <p14:tracePt t="18200" x="3546475" y="3319463"/>
          <p14:tracePt t="18207" x="3563938" y="3346450"/>
          <p14:tracePt t="18219" x="3582988" y="3375025"/>
          <p14:tracePt t="18224" x="3619500" y="3411538"/>
          <p14:tracePt t="18235" x="3629025" y="3446463"/>
          <p14:tracePt t="18240" x="3665538" y="3511550"/>
          <p14:tracePt t="18249" x="3729038" y="3584575"/>
          <p14:tracePt t="18255" x="3802063" y="3648075"/>
          <p14:tracePt t="18265" x="3865563" y="3721100"/>
          <p14:tracePt t="18271" x="3929063" y="3784600"/>
          <p14:tracePt t="18279" x="4002088" y="3848100"/>
          <p14:tracePt t="18287" x="4065588" y="3921125"/>
          <p14:tracePt t="18295" x="4121150" y="3967163"/>
          <p14:tracePt t="18303" x="4165600" y="3994150"/>
          <p14:tracePt t="18311" x="4194175" y="4021138"/>
          <p14:tracePt t="18319" x="4202113" y="4030663"/>
          <p14:tracePt t="18327" x="4221163" y="4049713"/>
          <p14:tracePt t="18337" x="4238625" y="4067175"/>
          <p14:tracePt t="18351" x="4248150" y="4076700"/>
          <p14:tracePt t="18368" x="4257675" y="4103688"/>
          <p14:tracePt t="18375" x="4267200" y="4113213"/>
          <p14:tracePt t="18383" x="4275138" y="4122738"/>
          <p14:tracePt t="18391" x="4275138" y="4130675"/>
          <p14:tracePt t="18398" x="4284663" y="4149725"/>
          <p14:tracePt t="18407" x="4294188" y="4167188"/>
          <p14:tracePt t="18416" x="4294188" y="4186238"/>
          <p14:tracePt t="18423" x="4321175" y="4232275"/>
          <p14:tracePt t="18432" x="4330700" y="4249738"/>
          <p14:tracePt t="18439" x="4340225" y="4276725"/>
          <p14:tracePt t="18447" x="4367213" y="4313238"/>
          <p14:tracePt t="18455" x="4384675" y="4340225"/>
          <p14:tracePt t="18463" x="4403725" y="4376738"/>
          <p14:tracePt t="18471" x="4421188" y="4395788"/>
          <p14:tracePt t="18479" x="4448175" y="4422775"/>
          <p14:tracePt t="18487" x="4467225" y="4449763"/>
          <p14:tracePt t="18495" x="4476750" y="4459288"/>
          <p14:tracePt t="18503" x="4494213" y="4486275"/>
          <p14:tracePt t="18512" x="4503738" y="4505325"/>
          <p14:tracePt t="18519" x="4503738" y="4514850"/>
          <p14:tracePt t="18535" x="4513263" y="4522788"/>
          <p14:tracePt t="18575" x="4521200" y="4532313"/>
          <p14:tracePt t="18583" x="4521200" y="4541838"/>
          <p14:tracePt t="18600" x="4530725" y="4559300"/>
          <p14:tracePt t="18616" x="4549775" y="4587875"/>
          <p14:tracePt t="18624" x="4557713" y="4595813"/>
          <p14:tracePt t="18634" x="4567238" y="4605338"/>
          <p14:tracePt t="18639" x="4576763" y="4632325"/>
          <p14:tracePt t="18663" x="4586288" y="4641850"/>
          <p14:tracePt t="18848" x="4586288" y="4651375"/>
          <p14:tracePt t="18865" x="4586288" y="4632325"/>
          <p14:tracePt t="18872" x="4586288" y="4605338"/>
          <p14:tracePt t="18880" x="4586288" y="4568825"/>
          <p14:tracePt t="18896" x="4586288" y="4559300"/>
          <p14:tracePt t="18904" x="4586288" y="4532313"/>
          <p14:tracePt t="18913" x="4586288" y="4522788"/>
          <p14:tracePt t="18919" x="4586288" y="4514850"/>
          <p14:tracePt t="18927" x="4586288" y="4495800"/>
          <p14:tracePt t="18944" x="4586288" y="4486275"/>
          <p14:tracePt t="19096" x="4603750" y="4532313"/>
          <p14:tracePt t="19104" x="4603750" y="4541838"/>
          <p14:tracePt t="19113" x="4603750" y="4568825"/>
          <p14:tracePt t="19120" x="4603750" y="4578350"/>
          <p14:tracePt t="19135" x="4603750" y="4587875"/>
          <p14:tracePt t="19145" x="4603750" y="4605338"/>
          <p14:tracePt t="19352" x="4603750" y="4568825"/>
          <p14:tracePt t="19360" x="4603750" y="4505325"/>
          <p14:tracePt t="19368" x="4603750" y="4413250"/>
          <p14:tracePt t="19376" x="4603750" y="4340225"/>
          <p14:tracePt t="19384" x="4630738" y="4259263"/>
          <p14:tracePt t="19391" x="4686300" y="4176713"/>
          <p14:tracePt t="19399" x="4740275" y="4057650"/>
          <p14:tracePt t="19407" x="4822825" y="3921125"/>
          <p14:tracePt t="19415" x="4895850" y="3803650"/>
          <p14:tracePt t="19423" x="4986338" y="3665538"/>
          <p14:tracePt t="19432" x="5068888" y="3548063"/>
          <p14:tracePt t="19439" x="5141913" y="3446463"/>
          <p14:tracePt t="19447" x="5214938" y="3346450"/>
          <p14:tracePt t="19455" x="5268913" y="3265488"/>
          <p14:tracePt t="19463" x="5324475" y="3200400"/>
          <p14:tracePt t="19471" x="5341938" y="3173413"/>
          <p14:tracePt t="19479" x="5378450" y="3127375"/>
          <p14:tracePt t="19487" x="5387975" y="3090863"/>
          <p14:tracePt t="19495" x="5387975" y="3082925"/>
          <p14:tracePt t="19503" x="5397500" y="3046413"/>
          <p14:tracePt t="19511" x="5414963" y="3027363"/>
          <p14:tracePt t="19519" x="5414963" y="3017838"/>
          <p14:tracePt t="19535" x="5414963" y="3000375"/>
          <p14:tracePt t="19545" x="5424488" y="2982913"/>
          <p14:tracePt t="19728" x="5424488" y="2963863"/>
          <p14:tracePt t="19736" x="5424488" y="2936875"/>
          <p14:tracePt t="19748" x="5424488" y="2909888"/>
          <p14:tracePt t="19751" x="5424488" y="2890838"/>
          <p14:tracePt t="19759" x="5424488" y="2854325"/>
          <p14:tracePt t="19767" x="5424488" y="2800350"/>
          <p14:tracePt t="19776" x="5424488" y="2754313"/>
          <p14:tracePt t="19783" x="5424488" y="2698750"/>
          <p14:tracePt t="19791" x="5414963" y="2671763"/>
          <p14:tracePt t="19799" x="5414963" y="2617788"/>
          <p14:tracePt t="19807" x="5405438" y="2571750"/>
          <p14:tracePt t="19815" x="5405438" y="2535238"/>
          <p14:tracePt t="19823" x="5405438" y="2517775"/>
          <p14:tracePt t="19833" x="5405438" y="2489200"/>
          <p14:tracePt t="19839" x="5405438" y="2481263"/>
          <p14:tracePt t="19945" x="5397500" y="2471738"/>
          <p14:tracePt t="20017" x="5378450" y="2471738"/>
          <p14:tracePt t="20024" x="5360988" y="2471738"/>
          <p14:tracePt t="20034" x="5314950" y="2498725"/>
          <p14:tracePt t="20048" x="5305425" y="2498725"/>
          <p14:tracePt t="20055" x="5305425" y="2508250"/>
          <p14:tracePt t="20063" x="5297488" y="2508250"/>
          <p14:tracePt t="20071" x="5287963" y="2517775"/>
          <p14:tracePt t="20087" x="5278438" y="2525713"/>
          <p14:tracePt t="20407" x="5278438" y="2535238"/>
          <p14:tracePt t="20415" x="5268913" y="2562225"/>
          <p14:tracePt t="20423" x="5251450" y="2581275"/>
          <p14:tracePt t="20432" x="5241925" y="2589213"/>
          <p14:tracePt t="20439" x="5232400" y="2608263"/>
          <p14:tracePt t="20471" x="5224463" y="2608263"/>
          <p14:tracePt t="20961" x="5314950" y="2608263"/>
          <p14:tracePt t="20967" x="5570538" y="2644775"/>
          <p14:tracePt t="20975" x="5843588" y="2662238"/>
          <p14:tracePt t="20983" x="6153150" y="2708275"/>
          <p14:tracePt t="20991" x="6500813" y="2727325"/>
          <p14:tracePt t="20999" x="6846888" y="2744788"/>
          <p14:tracePt t="21007" x="7219950" y="2744788"/>
          <p14:tracePt t="21016" x="7485063" y="2744788"/>
          <p14:tracePt t="21023" x="7685088" y="2763838"/>
          <p14:tracePt t="21032" x="7840663" y="2763838"/>
          <p14:tracePt t="21039" x="7958138" y="2790825"/>
          <p14:tracePt t="21047" x="8050213" y="2790825"/>
          <p14:tracePt t="21055" x="8067675" y="2790825"/>
          <p14:tracePt t="21063" x="8086725" y="2800350"/>
          <p14:tracePt t="21129" x="8096250" y="2800350"/>
          <p14:tracePt t="21136" x="8113713" y="2800350"/>
          <p14:tracePt t="21145" x="8177213" y="2800350"/>
          <p14:tracePt t="21152" x="8269288" y="2800350"/>
          <p14:tracePt t="21159" x="8378825" y="2800350"/>
          <p14:tracePt t="21167" x="8505825" y="2800350"/>
          <p14:tracePt t="21175" x="8651875" y="2800350"/>
          <p14:tracePt t="21183" x="8797925" y="2800350"/>
          <p14:tracePt t="21191" x="8924925" y="2800350"/>
          <p14:tracePt t="21201" x="9090025" y="2800350"/>
          <p14:tracePt t="24663" x="8415338" y="3502025"/>
          <p14:tracePt t="24671" x="7967663" y="3502025"/>
          <p14:tracePt t="24679" x="7531100" y="3502025"/>
          <p14:tracePt t="24687" x="7119938" y="3502025"/>
          <p14:tracePt t="24695" x="6856413" y="3502025"/>
          <p14:tracePt t="24703" x="6700838" y="3465513"/>
          <p14:tracePt t="24711" x="6573838" y="3446463"/>
          <p14:tracePt t="24719" x="6481763" y="3438525"/>
          <p14:tracePt t="24727" x="6418263" y="3419475"/>
          <p14:tracePt t="24735" x="6391275" y="3419475"/>
          <p14:tracePt t="24743" x="6372225" y="3411538"/>
          <p14:tracePt t="24751" x="6362700" y="3402013"/>
          <p14:tracePt t="24807" x="6354763" y="3402013"/>
          <p14:tracePt t="24815" x="6345238" y="3392488"/>
          <p14:tracePt t="24825" x="6299200" y="3355975"/>
          <p14:tracePt t="24832" x="6235700" y="3346450"/>
          <p14:tracePt t="24839" x="6153150" y="3319463"/>
          <p14:tracePt t="24849" x="6080125" y="3273425"/>
          <p14:tracePt t="24856" x="5999163" y="3246438"/>
          <p14:tracePt t="24863" x="5926138" y="3246438"/>
          <p14:tracePt t="24871" x="5843588" y="3209925"/>
          <p14:tracePt t="24879" x="5780088" y="3182938"/>
          <p14:tracePt t="24887" x="5734050" y="3163888"/>
          <p14:tracePt t="24895" x="5707063" y="3146425"/>
          <p14:tracePt t="24903" x="5661025" y="3109913"/>
          <p14:tracePt t="24911" x="5653088" y="3100388"/>
          <p14:tracePt t="24919" x="5634038" y="3090863"/>
          <p14:tracePt t="24927" x="5616575" y="3082925"/>
          <p14:tracePt t="24943" x="5607050" y="3063875"/>
          <p14:tracePt t="24951" x="5597525" y="3054350"/>
          <p14:tracePt t="24959" x="5588000" y="3046413"/>
          <p14:tracePt t="24967" x="5588000" y="3036888"/>
          <p14:tracePt t="24975" x="5570538" y="3017838"/>
          <p14:tracePt t="24983" x="5534025" y="2990850"/>
          <p14:tracePt t="24991" x="5514975" y="2963863"/>
          <p14:tracePt t="25000" x="5497513" y="2946400"/>
          <p14:tracePt t="25007" x="5461000" y="2909888"/>
          <p14:tracePt t="25015" x="5441950" y="2863850"/>
          <p14:tracePt t="25023" x="5424488" y="2844800"/>
          <p14:tracePt t="25031" x="5414963" y="2827338"/>
          <p14:tracePt t="25040" x="5378450" y="2800350"/>
          <p14:tracePt t="25048" x="5360988" y="2735263"/>
          <p14:tracePt t="25055" x="5360988" y="2717800"/>
          <p14:tracePt t="25063" x="5360988" y="2698750"/>
          <p14:tracePt t="25071" x="5360988" y="2654300"/>
          <p14:tracePt t="25079" x="5360988" y="2635250"/>
          <p14:tracePt t="25088" x="5360988" y="2598738"/>
          <p14:tracePt t="25095" x="5360988" y="2589213"/>
          <p14:tracePt t="25103" x="5360988" y="2562225"/>
          <p14:tracePt t="25111" x="5360988" y="2544763"/>
          <p14:tracePt t="25119" x="5368925" y="2525713"/>
          <p14:tracePt t="25127" x="5368925" y="2517775"/>
          <p14:tracePt t="25135" x="5378450" y="2517775"/>
          <p14:tracePt t="25143" x="5378450" y="2508250"/>
          <p14:tracePt t="25296" x="5341938" y="2517775"/>
          <p14:tracePt t="25305" x="5278438" y="2598738"/>
          <p14:tracePt t="25312" x="5205413" y="2662238"/>
          <p14:tracePt t="25320" x="5141913" y="2744788"/>
          <p14:tracePt t="25328" x="5049838" y="2881313"/>
          <p14:tracePt t="25337" x="4959350" y="3000375"/>
          <p14:tracePt t="25344" x="4905375" y="3082925"/>
          <p14:tracePt t="25352" x="4803775" y="3173413"/>
          <p14:tracePt t="25360" x="4730750" y="3273425"/>
          <p14:tracePt t="25369" x="4659313" y="3375025"/>
          <p14:tracePt t="25376" x="4630738" y="3438525"/>
          <p14:tracePt t="25384" x="4576763" y="3519488"/>
          <p14:tracePt t="25391" x="4567238" y="3548063"/>
          <p14:tracePt t="25400" x="4540250" y="3584575"/>
          <p14:tracePt t="25407" x="4530725" y="3638550"/>
          <p14:tracePt t="25415" x="4513263" y="3665538"/>
          <p14:tracePt t="25423" x="4494213" y="3738563"/>
          <p14:tracePt t="25435" x="4484688" y="3775075"/>
          <p14:tracePt t="25441" x="4457700" y="3830638"/>
          <p14:tracePt t="25451" x="4457700" y="3848100"/>
          <p14:tracePt t="25458" x="4440238" y="3894138"/>
          <p14:tracePt t="25473" x="4430713" y="3921125"/>
          <p14:tracePt t="25480" x="4430713" y="3930650"/>
          <p14:tracePt t="25490" x="4430713" y="3948113"/>
          <p14:tracePt t="25503" x="4421188" y="3967163"/>
          <p14:tracePt t="26055" x="4421188" y="3984625"/>
          <p14:tracePt t="26063" x="4440238" y="4003675"/>
          <p14:tracePt t="26071" x="4448175" y="4013200"/>
          <p14:tracePt t="26079" x="4467225" y="4030663"/>
          <p14:tracePt t="26087" x="4494213" y="4040188"/>
          <p14:tracePt t="26095" x="4513263" y="4049713"/>
          <p14:tracePt t="26103" x="4530725" y="4057650"/>
          <p14:tracePt t="26111" x="4540250" y="4067175"/>
          <p14:tracePt t="26119" x="4567238" y="4076700"/>
          <p14:tracePt t="26135" x="4576763" y="4076700"/>
          <p14:tracePt t="26159" x="4586288" y="4086225"/>
          <p14:tracePt t="26202" x="4594225" y="4086225"/>
          <p14:tracePt t="26215" x="4603750" y="4086225"/>
          <p14:tracePt t="26231" x="4613275" y="4086225"/>
          <p14:tracePt t="26295" x="4622800" y="4086225"/>
          <p14:tracePt t="26303" x="4640263" y="4086225"/>
          <p14:tracePt t="26311" x="4659313" y="4086225"/>
          <p14:tracePt t="26319" x="4676775" y="4076700"/>
          <p14:tracePt t="26327" x="4686300" y="4040188"/>
          <p14:tracePt t="26335" x="4703763" y="4021138"/>
          <p14:tracePt t="26343" x="4722813" y="4003675"/>
          <p14:tracePt t="26359" x="4740275" y="3984625"/>
          <p14:tracePt t="26367" x="4740275" y="3976688"/>
          <p14:tracePt t="26383" x="4749800" y="3957638"/>
          <p14:tracePt t="26408" x="4749800" y="3940175"/>
          <p14:tracePt t="26432" x="4759325" y="3930650"/>
          <p14:tracePt t="26535" x="4759325" y="3948113"/>
          <p14:tracePt t="26543" x="4759325" y="3957638"/>
          <p14:tracePt t="26551" x="4767263" y="3984625"/>
          <p14:tracePt t="26568" x="4767263" y="4013200"/>
          <p14:tracePt t="26575" x="4776788" y="4030663"/>
          <p14:tracePt t="26584" x="4786313" y="4040188"/>
          <p14:tracePt t="26591" x="4786313" y="4049713"/>
          <p14:tracePt t="26601" x="4786313" y="4057650"/>
          <p14:tracePt t="26711" x="4803775" y="4057650"/>
          <p14:tracePt t="26719" x="4840288" y="4021138"/>
          <p14:tracePt t="26727" x="4859338" y="4003675"/>
          <p14:tracePt t="26735" x="4876800" y="3994150"/>
          <p14:tracePt t="26743" x="4895850" y="3957638"/>
          <p14:tracePt t="26751" x="4913313" y="3921125"/>
          <p14:tracePt t="26759" x="4959350" y="3857625"/>
          <p14:tracePt t="26767" x="4959350" y="3775075"/>
          <p14:tracePt t="26775" x="4968875" y="3702050"/>
          <p14:tracePt t="26783" x="4978400" y="3629025"/>
          <p14:tracePt t="26791" x="5005388" y="3529013"/>
          <p14:tracePt t="26799" x="5005388" y="3502025"/>
          <p14:tracePt t="26807" x="5005388" y="3446463"/>
          <p14:tracePt t="26815" x="5022850" y="3402013"/>
          <p14:tracePt t="26823" x="5022850" y="3346450"/>
          <p14:tracePt t="26832" x="5022850" y="3319463"/>
          <p14:tracePt t="26839" x="5032375" y="3302000"/>
          <p14:tracePt t="26849" x="5032375" y="3273425"/>
          <p14:tracePt t="26855" x="5032375" y="3236913"/>
          <p14:tracePt t="26863" x="5032375" y="3209925"/>
          <p14:tracePt t="26871" x="5041900" y="3192463"/>
          <p14:tracePt t="26879" x="5041900" y="3155950"/>
          <p14:tracePt t="26887" x="5059363" y="3119438"/>
          <p14:tracePt t="26895" x="5059363" y="3090863"/>
          <p14:tracePt t="26903" x="5059363" y="3063875"/>
          <p14:tracePt t="26911" x="5059363" y="3046413"/>
          <p14:tracePt t="26920" x="5068888" y="3027363"/>
          <p14:tracePt t="26927" x="5068888" y="3017838"/>
          <p14:tracePt t="26935" x="5068888" y="3000375"/>
          <p14:tracePt t="26943" x="5078413" y="2973388"/>
          <p14:tracePt t="26951" x="5086350" y="2963863"/>
          <p14:tracePt t="26959" x="5086350" y="2936875"/>
          <p14:tracePt t="26967" x="5105400" y="2909888"/>
          <p14:tracePt t="26975" x="5114925" y="2890838"/>
          <p14:tracePt t="26983" x="5122863" y="2873375"/>
          <p14:tracePt t="26991" x="5151438" y="2827338"/>
          <p14:tracePt t="27000" x="5168900" y="2808288"/>
          <p14:tracePt t="27007" x="5187950" y="2781300"/>
          <p14:tracePt t="27015" x="5205413" y="2754313"/>
          <p14:tracePt t="27023" x="5224463" y="2727325"/>
          <p14:tracePt t="27031" x="5251450" y="2698750"/>
          <p14:tracePt t="27039" x="5268913" y="2662238"/>
          <p14:tracePt t="27048" x="5287963" y="2635250"/>
          <p14:tracePt t="27055" x="5287963" y="2625725"/>
          <p14:tracePt t="27065" x="5305425" y="2608263"/>
          <p14:tracePt t="27640" x="5305425" y="2617788"/>
          <p14:tracePt t="27650" x="5305425" y="2654300"/>
          <p14:tracePt t="27657" x="5287963" y="2671763"/>
          <p14:tracePt t="27666" x="5287963" y="2690813"/>
          <p14:tracePt t="27672" x="5260975" y="2735263"/>
          <p14:tracePt t="27683" x="5251450" y="2754313"/>
          <p14:tracePt t="27688" x="5241925" y="2771775"/>
          <p14:tracePt t="27698" x="5232400" y="2800350"/>
          <p14:tracePt t="27703" x="5214938" y="2817813"/>
          <p14:tracePt t="27710" x="5205413" y="2827338"/>
          <p14:tracePt t="27719" x="5195888" y="2854325"/>
          <p14:tracePt t="27735" x="5195888" y="2863850"/>
          <p14:tracePt t="27744" x="5187950" y="2881313"/>
          <p14:tracePt t="27760" x="5178425" y="2900363"/>
          <p14:tracePt t="27767" x="5159375" y="2917825"/>
          <p14:tracePt t="27785" x="5151438" y="2946400"/>
          <p14:tracePt t="27792" x="5132388" y="2954338"/>
          <p14:tracePt t="27800" x="5114925" y="2973388"/>
          <p14:tracePt t="27807" x="5105400" y="3009900"/>
          <p14:tracePt t="27815" x="5095875" y="3046413"/>
          <p14:tracePt t="27823" x="5068888" y="3090863"/>
          <p14:tracePt t="27831" x="5049838" y="3136900"/>
          <p14:tracePt t="27839" x="5041900" y="3173413"/>
          <p14:tracePt t="27848" x="5014913" y="3236913"/>
          <p14:tracePt t="27855" x="5005388" y="3282950"/>
          <p14:tracePt t="27863" x="5005388" y="3355975"/>
          <p14:tracePt t="27871" x="5005388" y="3402013"/>
          <p14:tracePt t="27881" x="4978400" y="3455988"/>
          <p14:tracePt t="27888" x="4978400" y="3511550"/>
          <p14:tracePt t="27899" x="4978400" y="3565525"/>
          <p14:tracePt t="27903" x="4978400" y="3611563"/>
          <p14:tracePt t="27911" x="4978400" y="3665538"/>
          <p14:tracePt t="27919" x="4959350" y="3711575"/>
          <p14:tracePt t="27927" x="4959350" y="3738563"/>
          <p14:tracePt t="27935" x="4959350" y="3775075"/>
          <p14:tracePt t="27943" x="4959350" y="3821113"/>
          <p14:tracePt t="27951" x="4959350" y="3840163"/>
          <p14:tracePt t="27959" x="4949825" y="3875088"/>
          <p14:tracePt t="27967" x="4949825" y="3911600"/>
          <p14:tracePt t="27975" x="4949825" y="3940175"/>
          <p14:tracePt t="27983" x="4949825" y="3967163"/>
          <p14:tracePt t="27991" x="4949825" y="4013200"/>
          <p14:tracePt t="27999" x="4941888" y="4040188"/>
          <p14:tracePt t="28007" x="4941888" y="4076700"/>
          <p14:tracePt t="28014" x="4941888" y="4113213"/>
          <p14:tracePt t="28023" x="4941888" y="4122738"/>
          <p14:tracePt t="28031" x="4922838" y="4159250"/>
          <p14:tracePt t="28039" x="4922838" y="4167188"/>
          <p14:tracePt t="28263" x="4922838" y="4149725"/>
          <p14:tracePt t="28271" x="4905375" y="4113213"/>
          <p14:tracePt t="28288" x="4905375" y="4086225"/>
          <p14:tracePt t="28296" x="4895850" y="4067175"/>
          <p14:tracePt t="28305" x="4886325" y="4021138"/>
          <p14:tracePt t="28313" x="4886325" y="3994150"/>
          <p14:tracePt t="28322" x="4876800" y="3976688"/>
          <p14:tracePt t="28328" x="4876800" y="3967163"/>
          <p14:tracePt t="28336" x="4868863" y="3940175"/>
          <p14:tracePt t="28343" x="4859338" y="3930650"/>
          <p14:tracePt t="28511" x="4859338" y="3948113"/>
          <p14:tracePt t="28519" x="4859338" y="3957638"/>
          <p14:tracePt t="28535" x="4859338" y="3976688"/>
          <p14:tracePt t="28551" x="4859338" y="3984625"/>
          <p14:tracePt t="28559" x="4859338" y="4003675"/>
          <p14:tracePt t="28567" x="4859338" y="4013200"/>
          <p14:tracePt t="28591" x="4859338" y="4021138"/>
          <p14:tracePt t="28599" x="4859338" y="4030663"/>
          <p14:tracePt t="28615" x="4868863" y="4049713"/>
          <p14:tracePt t="28623" x="4876800" y="4057650"/>
          <p14:tracePt t="28639" x="4886325" y="4067175"/>
          <p14:tracePt t="28655" x="4895850" y="4067175"/>
          <p14:tracePt t="28799" x="4932363" y="4040188"/>
          <p14:tracePt t="28807" x="4978400" y="3984625"/>
          <p14:tracePt t="28814" x="5049838" y="3921125"/>
          <p14:tracePt t="28823" x="5105400" y="3857625"/>
          <p14:tracePt t="28831" x="5151438" y="3803650"/>
          <p14:tracePt t="28839" x="5168900" y="3757613"/>
          <p14:tracePt t="28848" x="5224463" y="3711575"/>
          <p14:tracePt t="28856" x="5232400" y="3694113"/>
          <p14:tracePt t="28871" x="5241925" y="3684588"/>
          <p14:tracePt t="29103" x="5241925" y="3675063"/>
          <p14:tracePt t="29112" x="5141913" y="3602038"/>
          <p14:tracePt t="29119" x="4986338" y="3565525"/>
          <p14:tracePt t="29127" x="4840288" y="3502025"/>
          <p14:tracePt t="29136" x="4686300" y="3455988"/>
          <p14:tracePt t="29144" x="4540250" y="3392488"/>
          <p14:tracePt t="29153" x="4403725" y="3338513"/>
          <p14:tracePt t="29161" x="4311650" y="3309938"/>
          <p14:tracePt t="29168" x="4211638" y="3255963"/>
          <p14:tracePt t="29175" x="4129088" y="3200400"/>
          <p14:tracePt t="29183" x="4121150" y="3192463"/>
          <p14:tracePt t="29191" x="4075113" y="3146425"/>
          <p14:tracePt t="29224" x="4075113" y="3127375"/>
          <p14:tracePt t="29559" x="4075113" y="3136900"/>
          <p14:tracePt t="29887" x="4075113" y="3146425"/>
          <p14:tracePt t="29895" x="4057650" y="3163888"/>
          <p14:tracePt t="29903" x="3992563" y="3163888"/>
          <p14:tracePt t="29911" x="3938588" y="3163888"/>
          <p14:tracePt t="29919" x="3892550" y="3163888"/>
          <p14:tracePt t="29927" x="3838575" y="3163888"/>
          <p14:tracePt t="29935" x="3792538" y="3155950"/>
          <p14:tracePt t="29943" x="3783013" y="3155950"/>
          <p14:tracePt t="29951" x="3775075" y="3155950"/>
          <p14:tracePt t="30023" x="3765550" y="3146425"/>
          <p14:tracePt t="30055" x="3756025" y="3119438"/>
          <p14:tracePt t="30063" x="3756025" y="3109913"/>
          <p14:tracePt t="30071" x="3756025" y="3100388"/>
          <p14:tracePt t="30087" x="3756025" y="3090863"/>
          <p14:tracePt t="30095" x="3756025" y="3082925"/>
          <p14:tracePt t="30103" x="3756025" y="3073400"/>
          <p14:tracePt t="30111" x="3756025" y="3063875"/>
          <p14:tracePt t="30119" x="3756025" y="3054350"/>
          <p14:tracePt t="30136" x="3765550" y="3027363"/>
          <p14:tracePt t="30143" x="3765550" y="3017838"/>
          <p14:tracePt t="30151" x="3765550" y="3009900"/>
          <p14:tracePt t="30159" x="3765550" y="3000375"/>
          <p14:tracePt t="30167" x="3775075" y="2982913"/>
          <p14:tracePt t="30175" x="3783013" y="2963863"/>
          <p14:tracePt t="30183" x="3810000" y="2936875"/>
          <p14:tracePt t="30199" x="3819525" y="2909888"/>
          <p14:tracePt t="30216" x="3838575" y="2881313"/>
          <p14:tracePt t="30223" x="3846513" y="2873375"/>
          <p14:tracePt t="30231" x="3865563" y="2863850"/>
          <p14:tracePt t="30239" x="3875088" y="2844800"/>
          <p14:tracePt t="30248" x="3902075" y="2827338"/>
          <p14:tracePt t="30255" x="3911600" y="2808288"/>
          <p14:tracePt t="30264" x="3919538" y="2800350"/>
          <p14:tracePt t="30271" x="3929063" y="2790825"/>
          <p14:tracePt t="30279" x="3938588" y="2781300"/>
          <p14:tracePt t="30287" x="3948113" y="2771775"/>
          <p14:tracePt t="30295" x="3956050" y="2763838"/>
          <p14:tracePt t="30311" x="3965575" y="2754313"/>
          <p14:tracePt t="30367" x="3984625" y="2754313"/>
          <p14:tracePt t="30375" x="4011613" y="2754313"/>
          <p14:tracePt t="30383" x="4029075" y="2754313"/>
          <p14:tracePt t="30391" x="4075113" y="2763838"/>
          <p14:tracePt t="30399" x="4102100" y="2781300"/>
          <p14:tracePt t="30407" x="4111625" y="2790825"/>
          <p14:tracePt t="30415" x="4138613" y="2817813"/>
          <p14:tracePt t="30423" x="4157663" y="2836863"/>
          <p14:tracePt t="30431" x="4175125" y="2854325"/>
          <p14:tracePt t="30439" x="4184650" y="2873375"/>
          <p14:tracePt t="30448" x="4211638" y="2890838"/>
          <p14:tracePt t="30455" x="4211638" y="2909888"/>
          <p14:tracePt t="30464" x="4211638" y="2917825"/>
          <p14:tracePt t="30471" x="4211638" y="2946400"/>
          <p14:tracePt t="30479" x="4211638" y="2954338"/>
          <p14:tracePt t="30487" x="4211638" y="2963863"/>
          <p14:tracePt t="30495" x="4211638" y="2973388"/>
          <p14:tracePt t="30503" x="4211638" y="2982913"/>
          <p14:tracePt t="30511" x="4211638" y="2990850"/>
          <p14:tracePt t="30527" x="4211638" y="3000375"/>
          <p14:tracePt t="30543" x="4211638" y="3017838"/>
          <p14:tracePt t="30552" x="4211638" y="3027363"/>
          <p14:tracePt t="30583" x="4221163" y="3046413"/>
          <p14:tracePt t="30607" x="4221163" y="3054350"/>
          <p14:tracePt t="30640" x="4221163" y="3063875"/>
          <p14:tracePt t="30649" x="4221163" y="3073400"/>
          <p14:tracePt t="30655" x="4221163" y="3082925"/>
          <p14:tracePt t="30663" x="4221163" y="3100388"/>
          <p14:tracePt t="30671" x="4211638" y="3119438"/>
          <p14:tracePt t="30711" x="4211638" y="3136900"/>
          <p14:tracePt t="30719" x="4202113" y="3146425"/>
          <p14:tracePt t="31224" x="4157663" y="3173413"/>
          <p14:tracePt t="31231" x="4065588" y="3173413"/>
          <p14:tracePt t="31239" x="3956050" y="3200400"/>
          <p14:tracePt t="31247" x="3883025" y="3200400"/>
          <p14:tracePt t="31255" x="3756025" y="3200400"/>
          <p14:tracePt t="31264" x="3683000" y="3200400"/>
          <p14:tracePt t="31271" x="3592513" y="3200400"/>
          <p14:tracePt t="31279" x="3527425" y="3200400"/>
          <p14:tracePt t="31287" x="3509963" y="3200400"/>
          <p14:tracePt t="31303" x="3500438" y="3200400"/>
          <p14:tracePt t="31695" x="3490913" y="3200400"/>
          <p14:tracePt t="31759" x="3473450" y="3200400"/>
          <p14:tracePt t="31767" x="3419475" y="3200400"/>
          <p14:tracePt t="31775" x="3382963" y="3200400"/>
          <p14:tracePt t="31784" x="3327400" y="3200400"/>
          <p14:tracePt t="31791" x="3309938" y="3200400"/>
          <p14:tracePt t="31799" x="3263900" y="3182938"/>
          <p14:tracePt t="31807" x="3217863" y="3173413"/>
          <p14:tracePt t="31815" x="3200400" y="3155950"/>
          <p14:tracePt t="31831" x="3190875" y="3146425"/>
          <p14:tracePt t="31863" x="3190875" y="3127375"/>
          <p14:tracePt t="31879" x="3190875" y="3119438"/>
          <p14:tracePt t="31895" x="3190875" y="3109913"/>
          <p14:tracePt t="31903" x="3190875" y="3073400"/>
          <p14:tracePt t="31911" x="3190875" y="3063875"/>
          <p14:tracePt t="31919" x="3190875" y="3036888"/>
          <p14:tracePt t="31927" x="3190875" y="3017838"/>
          <p14:tracePt t="31935" x="3190875" y="2982913"/>
          <p14:tracePt t="31943" x="3190875" y="2973388"/>
          <p14:tracePt t="31953" x="3190875" y="2946400"/>
          <p14:tracePt t="31961" x="3190875" y="2927350"/>
          <p14:tracePt t="31968" x="3190875" y="2909888"/>
          <p14:tracePt t="31975" x="3190875" y="2900363"/>
          <p14:tracePt t="31983" x="3190875" y="2890838"/>
          <p14:tracePt t="31999" x="3190875" y="2873375"/>
          <p14:tracePt t="32007" x="3190875" y="2863850"/>
          <p14:tracePt t="32015" x="3200400" y="2854325"/>
          <p14:tracePt t="32023" x="3208338" y="2844800"/>
          <p14:tracePt t="32031" x="3227388" y="2827338"/>
          <p14:tracePt t="32047" x="3244850" y="2808288"/>
          <p14:tracePt t="32056" x="3263900" y="2800350"/>
          <p14:tracePt t="32071" x="3281363" y="2790825"/>
          <p14:tracePt t="32079" x="3290888" y="2790825"/>
          <p14:tracePt t="32087" x="3309938" y="2781300"/>
          <p14:tracePt t="32103" x="3317875" y="2771775"/>
          <p14:tracePt t="32111" x="3336925" y="2771775"/>
          <p14:tracePt t="32127" x="3354388" y="2771775"/>
          <p14:tracePt t="32135" x="3382963" y="2771775"/>
          <p14:tracePt t="32143" x="3409950" y="2781300"/>
          <p14:tracePt t="32152" x="3436938" y="2817813"/>
          <p14:tracePt t="32159" x="3455988" y="2836863"/>
          <p14:tracePt t="32167" x="3463925" y="2863850"/>
          <p14:tracePt t="32175" x="3482975" y="2881313"/>
          <p14:tracePt t="32184" x="3482975" y="2900363"/>
          <p14:tracePt t="32191" x="3500438" y="2927350"/>
          <p14:tracePt t="32199" x="3509963" y="2963863"/>
          <p14:tracePt t="32216" x="3509963" y="2990850"/>
          <p14:tracePt t="32223" x="3509963" y="3009900"/>
          <p14:tracePt t="32231" x="3509963" y="3017838"/>
          <p14:tracePt t="32239" x="3509963" y="3036888"/>
          <p14:tracePt t="32256" x="3509963" y="3046413"/>
          <p14:tracePt t="32264" x="3509963" y="3054350"/>
          <p14:tracePt t="32295" x="3509963" y="3073400"/>
          <p14:tracePt t="32303" x="3509963" y="3082925"/>
          <p14:tracePt t="32311" x="3509963" y="3100388"/>
          <p14:tracePt t="32321" x="3500438" y="3109913"/>
          <p14:tracePt t="32343" x="3490913" y="3127375"/>
          <p14:tracePt t="35000" x="3500438" y="3127375"/>
          <p14:tracePt t="35007" x="3556000" y="3127375"/>
          <p14:tracePt t="35015" x="3609975" y="3136900"/>
          <p14:tracePt t="35023" x="3673475" y="3146425"/>
          <p14:tracePt t="35031" x="3709988" y="3146425"/>
          <p14:tracePt t="35039" x="3719513" y="3146425"/>
          <p14:tracePt t="35047" x="3729038" y="3146425"/>
          <p14:tracePt t="35055" x="3756025" y="3155950"/>
          <p14:tracePt t="35255" x="3819525" y="3209925"/>
          <p14:tracePt t="35263" x="3938588" y="3328988"/>
          <p14:tracePt t="35271" x="4057650" y="3402013"/>
          <p14:tracePt t="35279" x="4184650" y="3475038"/>
          <p14:tracePt t="35287" x="4321175" y="3548063"/>
          <p14:tracePt t="35295" x="4457700" y="3621088"/>
          <p14:tracePt t="35303" x="4557713" y="3711575"/>
          <p14:tracePt t="35311" x="4659313" y="3784600"/>
          <p14:tracePt t="35319" x="4740275" y="3840163"/>
          <p14:tracePt t="35327" x="4813300" y="3940175"/>
          <p14:tracePt t="35335" x="4868863" y="4003675"/>
          <p14:tracePt t="35344" x="4922838" y="4122738"/>
          <p14:tracePt t="35351" x="4932363" y="4176713"/>
          <p14:tracePt t="35359" x="4995863" y="4276725"/>
          <p14:tracePt t="35367" x="5005388" y="4340225"/>
          <p14:tracePt t="35375" x="5041900" y="4422775"/>
          <p14:tracePt t="35383" x="5059363" y="4495800"/>
          <p14:tracePt t="35391" x="5086350" y="4578350"/>
          <p14:tracePt t="35399" x="5122863" y="4641850"/>
          <p14:tracePt t="35407" x="5132388" y="4660900"/>
          <p14:tracePt t="35415" x="5141913" y="4697413"/>
          <p14:tracePt t="35423" x="5159375" y="4732338"/>
          <p14:tracePt t="35431" x="5159375" y="4741863"/>
          <p14:tracePt t="35439" x="5168900" y="4751388"/>
          <p14:tracePt t="35447" x="5168900" y="4787900"/>
          <p14:tracePt t="35455" x="5168900" y="4805363"/>
          <p14:tracePt t="35463" x="5168900" y="4841875"/>
          <p14:tracePt t="35471" x="5168900" y="4887913"/>
          <p14:tracePt t="35479" x="5168900" y="4914900"/>
          <p14:tracePt t="35487" x="5168900" y="4951413"/>
          <p14:tracePt t="35495" x="5168900" y="4979988"/>
          <p14:tracePt t="35503" x="5178425" y="5024438"/>
          <p14:tracePt t="35511" x="5178425" y="5053013"/>
          <p14:tracePt t="35519" x="5178425" y="5080000"/>
          <p14:tracePt t="35527" x="5178425" y="5126038"/>
          <p14:tracePt t="35535" x="5178425" y="5143500"/>
          <p14:tracePt t="35545" x="5178425" y="5170488"/>
          <p14:tracePt t="35552" x="5178425" y="5189538"/>
          <p14:tracePt t="35563" x="5178425" y="5216525"/>
          <p14:tracePt t="35567" x="5178425" y="5226050"/>
          <p14:tracePt t="35839" x="5141913" y="5180013"/>
          <p14:tracePt t="35847" x="5049838" y="5097463"/>
          <p14:tracePt t="35855" x="5022850" y="5080000"/>
          <p14:tracePt t="35864" x="4978400" y="5043488"/>
          <p14:tracePt t="35871" x="4932363" y="5016500"/>
          <p14:tracePt t="35879" x="4868863" y="4979988"/>
          <p14:tracePt t="35887" x="4822825" y="4960938"/>
          <p14:tracePt t="35895" x="4795838" y="4924425"/>
          <p14:tracePt t="35903" x="4759325" y="4914900"/>
          <p14:tracePt t="35911" x="4740275" y="4897438"/>
          <p14:tracePt t="35935" x="4740275" y="4887913"/>
          <p14:tracePt t="35943" x="4740275" y="4878388"/>
          <p14:tracePt t="35952" x="4730750" y="4878388"/>
          <p14:tracePt t="35967" x="4730750" y="4860925"/>
          <p14:tracePt t="35991" x="4730750" y="4851400"/>
          <p14:tracePt t="36015" x="4730750" y="4841875"/>
          <p14:tracePt t="36023" x="4730750" y="4833938"/>
          <p14:tracePt t="36031" x="4730750" y="4805363"/>
          <p14:tracePt t="36048" x="4730750" y="4787900"/>
          <p14:tracePt t="36055" x="4740275" y="4778375"/>
          <p14:tracePt t="36071" x="4759325" y="4760913"/>
          <p14:tracePt t="36080" x="4767263" y="4760913"/>
          <p14:tracePt t="36087" x="4776788" y="4751388"/>
          <p14:tracePt t="36096" x="4795838" y="4732338"/>
          <p14:tracePt t="36111" x="4803775" y="4724400"/>
          <p14:tracePt t="36119" x="4803775" y="4714875"/>
          <p14:tracePt t="36127" x="4803775" y="4705350"/>
          <p14:tracePt t="36176" x="4813300" y="4687888"/>
          <p14:tracePt t="36183" x="4840288" y="4660900"/>
          <p14:tracePt t="36199" x="4840288" y="4641850"/>
          <p14:tracePt t="36231" x="4840288" y="4632325"/>
          <p14:tracePt t="36463" x="4876800" y="4624388"/>
          <p14:tracePt t="36471" x="4959350" y="4559300"/>
          <p14:tracePt t="36480" x="5114925" y="4468813"/>
          <p14:tracePt t="36487" x="5260975" y="4368800"/>
          <p14:tracePt t="36495" x="5424488" y="4249738"/>
          <p14:tracePt t="36503" x="5634038" y="4140200"/>
          <p14:tracePt t="36511" x="5943600" y="3994150"/>
          <p14:tracePt t="36519" x="6189663" y="3884613"/>
          <p14:tracePt t="36527" x="6464300" y="3767138"/>
          <p14:tracePt t="36535" x="6746875" y="3648075"/>
          <p14:tracePt t="36543" x="7010400" y="3548063"/>
          <p14:tracePt t="36551" x="7146925" y="3492500"/>
          <p14:tracePt t="36561" x="7302500" y="3411538"/>
          <p14:tracePt t="36567" x="7429500" y="3402013"/>
          <p14:tracePt t="36575" x="7512050" y="3355975"/>
          <p14:tracePt t="36583" x="7585075" y="3346450"/>
          <p14:tracePt t="36592" x="7648575" y="3319463"/>
          <p14:tracePt t="36601" x="7712075" y="3292475"/>
          <p14:tracePt t="36609" x="7731125" y="3282950"/>
          <p14:tracePt t="36617" x="7748588" y="3282950"/>
          <p14:tracePt t="36625" x="7785100" y="3282950"/>
          <p14:tracePt t="36632" x="7804150" y="3273425"/>
          <p14:tracePt t="36639" x="7831138" y="3265488"/>
          <p14:tracePt t="36647" x="7894638" y="3255963"/>
          <p14:tracePt t="36655" x="7967663" y="3246438"/>
          <p14:tracePt t="36664" x="8096250" y="3228975"/>
          <p14:tracePt t="36671" x="8259763" y="3228975"/>
          <p14:tracePt t="36680" x="8405813" y="3228975"/>
          <p14:tracePt t="36687" x="8569325" y="3228975"/>
          <p14:tracePt t="36695" x="8678863" y="3228975"/>
          <p14:tracePt t="36703" x="8861425" y="3228975"/>
          <p14:tracePt t="36710" x="9043988" y="3228975"/>
          <p14:tracePt t="38071" x="8405813" y="3282950"/>
          <p14:tracePt t="38079" x="7813675" y="3282950"/>
          <p14:tracePt t="38087" x="7183438" y="3282950"/>
          <p14:tracePt t="38095" x="6700838" y="3282950"/>
          <p14:tracePt t="38103" x="6254750" y="3282950"/>
          <p14:tracePt t="38111" x="5916613" y="3282950"/>
          <p14:tracePt t="38119" x="5734050" y="3282950"/>
          <p14:tracePt t="38127" x="5588000" y="3282950"/>
          <p14:tracePt t="38135" x="5478463" y="3282950"/>
          <p14:tracePt t="38143" x="5461000" y="3282950"/>
          <p14:tracePt t="38272" x="5441950" y="3282950"/>
          <p14:tracePt t="38287" x="5414963" y="3282950"/>
          <p14:tracePt t="38295" x="5341938" y="3246438"/>
          <p14:tracePt t="38303" x="5297488" y="3219450"/>
          <p14:tracePt t="38311" x="5168900" y="3173413"/>
          <p14:tracePt t="38319" x="5068888" y="3146425"/>
          <p14:tracePt t="38328" x="4959350" y="3119438"/>
          <p14:tracePt t="38335" x="4840288" y="3090863"/>
          <p14:tracePt t="38343" x="4795838" y="3073400"/>
          <p14:tracePt t="38351" x="4776788" y="3063875"/>
          <p14:tracePt t="38359" x="4767263" y="3054350"/>
          <p14:tracePt t="38424" x="4795838" y="3054350"/>
          <p14:tracePt t="38431" x="4840288" y="3054350"/>
          <p14:tracePt t="38439" x="4895850" y="3054350"/>
          <p14:tracePt t="38448" x="4986338" y="3082925"/>
          <p14:tracePt t="38455" x="5068888" y="3100388"/>
          <p14:tracePt t="38464" x="5168900" y="3136900"/>
          <p14:tracePt t="38471" x="5205413" y="3155950"/>
          <p14:tracePt t="38480" x="5268913" y="3192463"/>
          <p14:tracePt t="38487" x="5297488" y="3192463"/>
          <p14:tracePt t="38495" x="5305425" y="3192463"/>
          <p14:tracePt t="38503" x="5324475" y="3192463"/>
          <p14:tracePt t="38671" x="5314950" y="3192463"/>
          <p14:tracePt t="38679" x="5278438" y="3192463"/>
          <p14:tracePt t="38687" x="5260975" y="3192463"/>
          <p14:tracePt t="38695" x="5251450" y="3192463"/>
          <p14:tracePt t="38712" x="5232400" y="3192463"/>
          <p14:tracePt t="38719" x="5224463" y="3192463"/>
          <p14:tracePt t="38735" x="5214938" y="3182938"/>
          <p14:tracePt t="38743" x="5214938" y="3155950"/>
          <p14:tracePt t="38751" x="5205413" y="3127375"/>
          <p14:tracePt t="38759" x="5205413" y="3100388"/>
          <p14:tracePt t="38767" x="5205413" y="3073400"/>
          <p14:tracePt t="38775" x="5195888" y="3036888"/>
          <p14:tracePt t="38783" x="5195888" y="3009900"/>
          <p14:tracePt t="38791" x="5195888" y="2973388"/>
          <p14:tracePt t="38799" x="5195888" y="2936875"/>
          <p14:tracePt t="38807" x="5251450" y="2863850"/>
          <p14:tracePt t="38815" x="5287963" y="2817813"/>
          <p14:tracePt t="38823" x="5351463" y="2754313"/>
          <p14:tracePt t="38831" x="5414963" y="2698750"/>
          <p14:tracePt t="38839" x="5497513" y="2644775"/>
          <p14:tracePt t="38847" x="5616575" y="2617788"/>
          <p14:tracePt t="38855" x="5707063" y="2598738"/>
          <p14:tracePt t="38863" x="5789613" y="2544763"/>
          <p14:tracePt t="38871" x="5853113" y="2508250"/>
          <p14:tracePt t="38881" x="5962650" y="2508250"/>
          <p14:tracePt t="38888" x="6089650" y="2508250"/>
          <p14:tracePt t="38900" x="6162675" y="2508250"/>
          <p14:tracePt t="38904" x="6208713" y="2517775"/>
          <p14:tracePt t="38913" x="6272213" y="2571750"/>
          <p14:tracePt t="38920" x="6326188" y="2625725"/>
          <p14:tracePt t="38928" x="6345238" y="2644775"/>
          <p14:tracePt t="38935" x="6345238" y="2681288"/>
          <p14:tracePt t="38943" x="6345238" y="2727325"/>
          <p14:tracePt t="38951" x="6345238" y="2781300"/>
          <p14:tracePt t="38959" x="6345238" y="2808288"/>
          <p14:tracePt t="38967" x="6345238" y="2844800"/>
          <p14:tracePt t="38975" x="6318250" y="2881313"/>
          <p14:tracePt t="38983" x="6299200" y="2909888"/>
          <p14:tracePt t="38991" x="6291263" y="2927350"/>
          <p14:tracePt t="38999" x="6281738" y="2936875"/>
          <p14:tracePt t="39023" x="6272213" y="2946400"/>
          <p14:tracePt t="39040" x="6272213" y="2963863"/>
          <p14:tracePt t="39052" x="6272213" y="2973388"/>
          <p14:tracePt t="39056" x="6262688" y="2982913"/>
          <p14:tracePt t="39068" x="6254750" y="2982913"/>
          <p14:tracePt t="39072" x="6235700" y="3000375"/>
          <p14:tracePt t="39080" x="6189663" y="3017838"/>
          <p14:tracePt t="39087" x="6145213" y="3036888"/>
          <p14:tracePt t="39095" x="6099175" y="3054350"/>
          <p14:tracePt t="39103" x="6026150" y="3090863"/>
          <p14:tracePt t="39111" x="5980113" y="3100388"/>
          <p14:tracePt t="39119" x="5916613" y="3109913"/>
          <p14:tracePt t="39127" x="5843588" y="3109913"/>
          <p14:tracePt t="39135" x="5816600" y="3109913"/>
          <p14:tracePt t="39143" x="5807075" y="3109913"/>
          <p14:tracePt t="39207" x="5797550" y="3109913"/>
          <p14:tracePt t="39223" x="5797550" y="3100388"/>
          <p14:tracePt t="39231" x="5797550" y="3090863"/>
          <p14:tracePt t="39239" x="5797550" y="3073400"/>
          <p14:tracePt t="39247" x="5797550" y="3063875"/>
          <p14:tracePt t="39319" x="5807075" y="3054350"/>
          <p14:tracePt t="39511" x="5826125" y="3054350"/>
          <p14:tracePt t="39519" x="5907088" y="3063875"/>
          <p14:tracePt t="39527" x="5999163" y="3063875"/>
          <p14:tracePt t="39535" x="6099175" y="3063875"/>
          <p14:tracePt t="39543" x="6189663" y="3063875"/>
          <p14:tracePt t="39551" x="6262688" y="3063875"/>
          <p14:tracePt t="39559" x="6299200" y="3063875"/>
          <p14:tracePt t="39568" x="6308725" y="3063875"/>
          <p14:tracePt t="39575" x="6326188" y="3063875"/>
          <p14:tracePt t="39904" x="6335713" y="3063875"/>
          <p14:tracePt t="39912" x="6345238" y="3046413"/>
          <p14:tracePt t="39919" x="6362700" y="3017838"/>
          <p14:tracePt t="39927" x="6372225" y="3000375"/>
          <p14:tracePt t="39935" x="6391275" y="2990850"/>
          <p14:tracePt t="39952" x="6408738" y="2982913"/>
          <p14:tracePt t="40303" x="6391275" y="3000375"/>
          <p14:tracePt t="40311" x="6372225" y="3046413"/>
          <p14:tracePt t="40319" x="6362700" y="3109913"/>
          <p14:tracePt t="40327" x="6318250" y="3173413"/>
          <p14:tracePt t="40335" x="6254750" y="3255963"/>
          <p14:tracePt t="40343" x="6245225" y="3292475"/>
          <p14:tracePt t="40352" x="6199188" y="3375025"/>
          <p14:tracePt t="40360" x="6189663" y="3475038"/>
          <p14:tracePt t="40370" x="6172200" y="3565525"/>
          <p14:tracePt t="40375" x="6162675" y="3657600"/>
          <p14:tracePt t="40383" x="6135688" y="3775075"/>
          <p14:tracePt t="40391" x="6135688" y="3867150"/>
          <p14:tracePt t="40399" x="6135688" y="3894138"/>
          <p14:tracePt t="40407" x="6135688" y="3976688"/>
          <p14:tracePt t="40415" x="6135688" y="4049713"/>
          <p14:tracePt t="40423" x="6135688" y="4140200"/>
          <p14:tracePt t="40432" x="6135688" y="4203700"/>
          <p14:tracePt t="40439" x="6135688" y="4259263"/>
          <p14:tracePt t="40446" x="6135688" y="4286250"/>
          <p14:tracePt t="40455" x="6135688" y="4332288"/>
          <p14:tracePt t="40464" x="6135688" y="4386263"/>
          <p14:tracePt t="40471" x="6145213" y="4422775"/>
          <p14:tracePt t="40480" x="6145213" y="4468813"/>
          <p14:tracePt t="40487" x="6145213" y="4495800"/>
          <p14:tracePt t="40495" x="6145213" y="4541838"/>
          <p14:tracePt t="40503" x="6145213" y="4578350"/>
          <p14:tracePt t="40511" x="6145213" y="4624388"/>
          <p14:tracePt t="40527" x="6145213" y="4651375"/>
          <p14:tracePt t="40535" x="6145213" y="4668838"/>
          <p14:tracePt t="40551" x="6145213" y="4678363"/>
          <p14:tracePt t="40559" x="6153150" y="4687888"/>
          <p14:tracePt t="40632" x="6153150" y="4705350"/>
          <p14:tracePt t="40642" x="6153150" y="4714875"/>
          <p14:tracePt t="40655" x="6153150" y="4724400"/>
          <p14:tracePt t="40671" x="6153150" y="4732338"/>
          <p14:tracePt t="40687" x="6153150" y="4741863"/>
          <p14:tracePt t="40703" x="6153150" y="4760913"/>
          <p14:tracePt t="40711" x="6153150" y="4787900"/>
          <p14:tracePt t="40719" x="6153150" y="4805363"/>
          <p14:tracePt t="40727" x="6153150" y="4841875"/>
          <p14:tracePt t="40735" x="6153150" y="4870450"/>
          <p14:tracePt t="40743" x="6153150" y="4906963"/>
          <p14:tracePt t="40751" x="6153150" y="4951413"/>
          <p14:tracePt t="40759" x="6153150" y="4987925"/>
          <p14:tracePt t="40768" x="6153150" y="5006975"/>
          <p14:tracePt t="40775" x="6153150" y="5033963"/>
          <p14:tracePt t="40783" x="6153150" y="5053013"/>
          <p14:tracePt t="40791" x="6153150" y="5060950"/>
          <p14:tracePt t="40799" x="6153150" y="5089525"/>
          <p14:tracePt t="40807" x="6153150" y="5106988"/>
          <p14:tracePt t="40815" x="6153150" y="5126038"/>
          <p14:tracePt t="40823" x="6116638" y="5153025"/>
          <p14:tracePt t="40831" x="6099175" y="5189538"/>
          <p14:tracePt t="40839" x="6080125" y="5197475"/>
          <p14:tracePt t="40846" x="6062663" y="5216525"/>
          <p14:tracePt t="40855" x="5999163" y="5253038"/>
          <p14:tracePt t="40863" x="5972175" y="5262563"/>
          <p14:tracePt t="40871" x="5916613" y="5289550"/>
          <p14:tracePt t="40880" x="5870575" y="5299075"/>
          <p14:tracePt t="40887" x="5816600" y="5307013"/>
          <p14:tracePt t="40895" x="5753100" y="5307013"/>
          <p14:tracePt t="40903" x="5724525" y="5316538"/>
          <p14:tracePt t="40911" x="5643563" y="5316538"/>
          <p14:tracePt t="40919" x="5570538" y="5326063"/>
          <p14:tracePt t="40927" x="5507038" y="5326063"/>
          <p14:tracePt t="40935" x="5434013" y="5326063"/>
          <p14:tracePt t="40943" x="5378450" y="5326063"/>
          <p14:tracePt t="40951" x="5324475" y="5326063"/>
          <p14:tracePt t="40959" x="5268913" y="5326063"/>
          <p14:tracePt t="40967" x="5214938" y="5326063"/>
          <p14:tracePt t="40975" x="5168900" y="5326063"/>
          <p14:tracePt t="40984" x="5159375" y="5326063"/>
          <p14:tracePt t="40991" x="5122863" y="5307013"/>
          <p14:tracePt t="41000" x="5114925" y="5299075"/>
          <p14:tracePt t="41007" x="5105400" y="5299075"/>
          <p14:tracePt t="41015" x="5095875" y="5280025"/>
          <p14:tracePt t="41023" x="5078413" y="5262563"/>
          <p14:tracePt t="41031" x="5068888" y="5226050"/>
          <p14:tracePt t="41039" x="5049838" y="5197475"/>
          <p14:tracePt t="41047" x="5022850" y="5153025"/>
          <p14:tracePt t="41055" x="5014913" y="5080000"/>
          <p14:tracePt t="41064" x="5005388" y="5033963"/>
          <p14:tracePt t="41071" x="5005388" y="4997450"/>
          <p14:tracePt t="41080" x="4995863" y="4951413"/>
          <p14:tracePt t="41087" x="4968875" y="4924425"/>
          <p14:tracePt t="41095" x="4959350" y="4878388"/>
          <p14:tracePt t="41103" x="4959350" y="4851400"/>
          <p14:tracePt t="41111" x="4959350" y="4833938"/>
          <p14:tracePt t="41119" x="4959350" y="4805363"/>
          <p14:tracePt t="41127" x="4959350" y="4787900"/>
          <p14:tracePt t="41135" x="4959350" y="4778375"/>
          <p14:tracePt t="41151" x="4959350" y="4760913"/>
          <p14:tracePt t="41159" x="4959350" y="4751388"/>
          <p14:tracePt t="41167" x="4959350" y="4741863"/>
          <p14:tracePt t="41175" x="4968875" y="4741863"/>
          <p14:tracePt t="41183" x="4978400" y="4732338"/>
          <p14:tracePt t="41191" x="4986338" y="4714875"/>
          <p14:tracePt t="41199" x="5014913" y="4697413"/>
          <p14:tracePt t="41215" x="5132388" y="4641850"/>
          <p14:tracePt t="41223" x="5195888" y="4632325"/>
          <p14:tracePt t="41232" x="5251450" y="4614863"/>
          <p14:tracePt t="41239" x="5305425" y="4614863"/>
          <p14:tracePt t="41247" x="5351463" y="4595813"/>
          <p14:tracePt t="41255" x="5397500" y="4595813"/>
          <p14:tracePt t="41263" x="5424488" y="4595813"/>
          <p14:tracePt t="41271" x="5470525" y="4587875"/>
          <p14:tracePt t="41280" x="5497513" y="4587875"/>
          <p14:tracePt t="41287" x="5514975" y="4587875"/>
          <p14:tracePt t="41303" x="5524500" y="4587875"/>
          <p14:tracePt t="41327" x="5543550" y="4587875"/>
          <p14:tracePt t="41351" x="5551488" y="4587875"/>
          <p14:tracePt t="41359" x="5597525" y="4595813"/>
          <p14:tracePt t="41367" x="5634038" y="4641850"/>
          <p14:tracePt t="41375" x="5661025" y="4668838"/>
          <p14:tracePt t="41383" x="5716588" y="4724400"/>
          <p14:tracePt t="41391" x="5761038" y="4760913"/>
          <p14:tracePt t="41399" x="5789613" y="4778375"/>
          <p14:tracePt t="41407" x="5853113" y="4814888"/>
          <p14:tracePt t="41415" x="5880100" y="4841875"/>
          <p14:tracePt t="41423" x="5899150" y="4860925"/>
          <p14:tracePt t="41432" x="5935663" y="4878388"/>
          <p14:tracePt t="41455" x="5935663" y="4887913"/>
          <p14:tracePt t="41463" x="5935663" y="4906963"/>
          <p14:tracePt t="41503" x="5935663" y="4914900"/>
          <p14:tracePt t="41511" x="5935663" y="4924425"/>
          <p14:tracePt t="41519" x="5935663" y="4943475"/>
          <p14:tracePt t="41527" x="5935663" y="4960938"/>
          <p14:tracePt t="41535" x="5926138" y="4970463"/>
          <p14:tracePt t="41543" x="5916613" y="5006975"/>
          <p14:tracePt t="41551" x="5899150" y="5024438"/>
          <p14:tracePt t="41559" x="5862638" y="5053013"/>
          <p14:tracePt t="41567" x="5834063" y="5089525"/>
          <p14:tracePt t="41575" x="5807075" y="5116513"/>
          <p14:tracePt t="41583" x="5770563" y="5153025"/>
          <p14:tracePt t="41591" x="5734050" y="5160963"/>
          <p14:tracePt t="41599" x="5716588" y="5170488"/>
          <p14:tracePt t="41607" x="5688013" y="5180013"/>
          <p14:tracePt t="41615" x="5670550" y="5197475"/>
          <p14:tracePt t="41623" x="5653088" y="5197475"/>
          <p14:tracePt t="41847" x="5643563" y="5197475"/>
          <p14:tracePt t="41856" x="5643563" y="5097463"/>
          <p14:tracePt t="41863" x="5643563" y="4933950"/>
          <p14:tracePt t="41871" x="5643563" y="4751388"/>
          <p14:tracePt t="41880" x="5643563" y="4559300"/>
          <p14:tracePt t="41887" x="5624513" y="4332288"/>
          <p14:tracePt t="41895" x="5597525" y="4149725"/>
          <p14:tracePt t="41903" x="5551488" y="3957638"/>
          <p14:tracePt t="41911" x="5514975" y="3794125"/>
          <p14:tracePt t="41919" x="5478463" y="3665538"/>
          <p14:tracePt t="41927" x="5451475" y="3565525"/>
          <p14:tracePt t="41936" x="5424488" y="3492500"/>
          <p14:tracePt t="41944" x="5397500" y="3392488"/>
          <p14:tracePt t="41952" x="5387975" y="3375025"/>
          <p14:tracePt t="41960" x="5387975" y="3338513"/>
          <p14:tracePt t="41968" x="5387975" y="3292475"/>
          <p14:tracePt t="41976" x="5387975" y="3273425"/>
          <p14:tracePt t="41983" x="5387975" y="3246438"/>
          <p14:tracePt t="41991" x="5387975" y="3236913"/>
          <p14:tracePt t="41999" x="5387975" y="3228975"/>
          <p14:tracePt t="42007" x="5387975" y="3219450"/>
          <p14:tracePt t="42015" x="5387975" y="3209925"/>
          <p14:tracePt t="42024" x="5387975" y="3200400"/>
          <p14:tracePt t="42088" x="5387975" y="3192463"/>
          <p14:tracePt t="42097" x="5387975" y="3182938"/>
          <p14:tracePt t="42105" x="5387975" y="3163888"/>
          <p14:tracePt t="42112" x="5387975" y="3146425"/>
          <p14:tracePt t="42120" x="5387975" y="3136900"/>
          <p14:tracePt t="42127" x="5405438" y="3100388"/>
          <p14:tracePt t="42136" x="5405438" y="3090863"/>
          <p14:tracePt t="42143" x="5405438" y="3063875"/>
          <p14:tracePt t="42151" x="5414963" y="3046413"/>
          <p14:tracePt t="42159" x="5414963" y="3027363"/>
          <p14:tracePt t="42175" x="5434013" y="2982913"/>
          <p14:tracePt t="42183" x="5434013" y="2963863"/>
          <p14:tracePt t="42198" x="5434013" y="2936875"/>
          <p14:tracePt t="42199" x="5441950" y="2900363"/>
          <p14:tracePt t="42207" x="5461000" y="2863850"/>
          <p14:tracePt t="42215" x="5487988" y="2817813"/>
          <p14:tracePt t="42223" x="5524500" y="2771775"/>
          <p14:tracePt t="42232" x="5534025" y="2744788"/>
          <p14:tracePt t="42239" x="5543550" y="2727325"/>
          <p14:tracePt t="42246" x="5551488" y="2698750"/>
          <p14:tracePt t="42255" x="5570538" y="2671763"/>
          <p14:tracePt t="42271" x="5570538" y="2662238"/>
          <p14:tracePt t="42663" x="5487988" y="2654300"/>
          <p14:tracePt t="42672" x="5187950" y="2654300"/>
          <p14:tracePt t="42679" x="4849813" y="2654300"/>
          <p14:tracePt t="42687" x="4594225" y="2654300"/>
          <p14:tracePt t="42696" x="4221163" y="2654300"/>
          <p14:tracePt t="42703" x="3883025" y="2654300"/>
          <p14:tracePt t="42711" x="3546475" y="2654300"/>
          <p14:tracePt t="42719" x="3208338" y="2654300"/>
          <p14:tracePt t="42727" x="3027363" y="2654300"/>
          <p14:tracePt t="42735" x="2808288" y="2654300"/>
          <p14:tracePt t="42743" x="2698750" y="2654300"/>
          <p14:tracePt t="42751" x="2625725" y="2654300"/>
          <p14:tracePt t="42758" x="2616200" y="2654300"/>
          <p14:tracePt t="43223" x="2606675" y="2690813"/>
          <p14:tracePt t="43231" x="2716213" y="2790825"/>
          <p14:tracePt t="43239" x="2852738" y="2900363"/>
          <p14:tracePt t="43247" x="2954338" y="2990850"/>
          <p14:tracePt t="43255" x="3136900" y="3119438"/>
          <p14:tracePt t="43263" x="3254375" y="3192463"/>
          <p14:tracePt t="43271" x="3390900" y="3265488"/>
          <p14:tracePt t="43280" x="3490913" y="3338513"/>
          <p14:tracePt t="43287" x="3573463" y="3411538"/>
          <p14:tracePt t="43299" x="3636963" y="3446463"/>
          <p14:tracePt t="43304" x="3683000" y="3482975"/>
          <p14:tracePt t="43312" x="3746500" y="3519488"/>
          <p14:tracePt t="43321" x="3783013" y="3548063"/>
          <p14:tracePt t="43335" x="3819525" y="3556000"/>
          <p14:tracePt t="43336" x="3856038" y="3584575"/>
          <p14:tracePt t="43342" x="3902075" y="3611563"/>
          <p14:tracePt t="43351" x="3929063" y="3629025"/>
          <p14:tracePt t="43359" x="3975100" y="3648075"/>
          <p14:tracePt t="43370" x="4038600" y="3684588"/>
          <p14:tracePt t="43376" x="4084638" y="3721100"/>
          <p14:tracePt t="43385" x="4184650" y="3784600"/>
          <p14:tracePt t="43392" x="4248150" y="3821113"/>
          <p14:tracePt t="43401" x="4330700" y="3857625"/>
          <p14:tracePt t="43408" x="4394200" y="3894138"/>
          <p14:tracePt t="43416" x="4476750" y="3940175"/>
          <p14:tracePt t="43424" x="4521200" y="3976688"/>
          <p14:tracePt t="43431" x="4576763" y="3984625"/>
          <p14:tracePt t="43440" x="4613275" y="4003675"/>
          <p14:tracePt t="43448" x="4630738" y="4013200"/>
          <p14:tracePt t="43456" x="4640263" y="4021138"/>
          <p14:tracePt t="43463" x="4649788" y="4021138"/>
          <p14:tracePt t="43471" x="4649788" y="4030663"/>
          <p14:tracePt t="43560" x="4649788" y="4040188"/>
          <p14:tracePt t="43567" x="4686300" y="4076700"/>
          <p14:tracePt t="43575" x="4730750" y="4130675"/>
          <p14:tracePt t="43583" x="4749800" y="4159250"/>
          <p14:tracePt t="43591" x="4786313" y="4186238"/>
          <p14:tracePt t="43599" x="4795838" y="4195763"/>
          <p14:tracePt t="43607" x="4795838" y="4203700"/>
          <p14:tracePt t="43719" x="4795838" y="4195763"/>
          <p14:tracePt t="43727" x="4795838" y="4167188"/>
          <p14:tracePt t="43735" x="4795838" y="4149725"/>
          <p14:tracePt t="43744" x="4795838" y="4130675"/>
          <p14:tracePt t="43751" x="4795838" y="4122738"/>
          <p14:tracePt t="43807" x="4795838" y="4094163"/>
          <p14:tracePt t="43815" x="4795838" y="4067175"/>
          <p14:tracePt t="43823" x="4795838" y="4021138"/>
          <p14:tracePt t="43831" x="4813300" y="3967163"/>
          <p14:tracePt t="43838" x="4859338" y="3830638"/>
          <p14:tracePt t="43848" x="4922838" y="3748088"/>
          <p14:tracePt t="43855" x="4995863" y="3648075"/>
          <p14:tracePt t="43863" x="5068888" y="3565525"/>
          <p14:tracePt t="43871" x="5141913" y="3465513"/>
          <p14:tracePt t="43880" x="5214938" y="3328988"/>
          <p14:tracePt t="43887" x="5268913" y="3200400"/>
          <p14:tracePt t="43896" x="5314950" y="3082925"/>
          <p14:tracePt t="43903" x="5368925" y="3017838"/>
          <p14:tracePt t="43911" x="5424488" y="2917825"/>
          <p14:tracePt t="43919" x="5451475" y="2817813"/>
          <p14:tracePt t="43927" x="5507038" y="2754313"/>
          <p14:tracePt t="43935" x="5524500" y="2690813"/>
          <p14:tracePt t="43943" x="5543550" y="2662238"/>
          <p14:tracePt t="43951" x="5551488" y="2635250"/>
          <p14:tracePt t="43960" x="5561013" y="2589213"/>
          <p14:tracePt t="43967" x="5561013" y="2581275"/>
          <p14:tracePt t="43976" x="5570538" y="2554288"/>
          <p14:tracePt t="43983" x="5570538" y="2517775"/>
          <p14:tracePt t="43991" x="5588000" y="2489200"/>
          <p14:tracePt t="43999" x="5588000" y="2471738"/>
          <p14:tracePt t="44007" x="5597525" y="2452688"/>
          <p14:tracePt t="44015" x="5607050" y="2435225"/>
          <p14:tracePt t="44023" x="5607050" y="2425700"/>
          <p14:tracePt t="44031" x="5607050" y="2416175"/>
          <p14:tracePt t="44039" x="5607050" y="2408238"/>
          <p14:tracePt t="44055" x="5607050" y="2398713"/>
          <p14:tracePt t="44063" x="5607050" y="2379663"/>
          <p14:tracePt t="44271" x="5597525" y="2389188"/>
          <p14:tracePt t="44279" x="5580063" y="2435225"/>
          <p14:tracePt t="44287" x="5551488" y="2471738"/>
          <p14:tracePt t="44296" x="5534025" y="2489200"/>
          <p14:tracePt t="44303" x="5524500" y="2508250"/>
          <p14:tracePt t="44311" x="5514975" y="2535238"/>
          <p14:tracePt t="44655" x="5478463" y="2625725"/>
          <p14:tracePt t="44663" x="5451475" y="2698750"/>
          <p14:tracePt t="44671" x="5397500" y="2800350"/>
          <p14:tracePt t="44680" x="5378450" y="2890838"/>
          <p14:tracePt t="44687" x="5341938" y="2973388"/>
          <p14:tracePt t="44696" x="5334000" y="3017838"/>
          <p14:tracePt t="44703" x="5324475" y="3046413"/>
          <p14:tracePt t="44712" x="5297488" y="3090863"/>
          <p14:tracePt t="44719" x="5287963" y="3136900"/>
          <p14:tracePt t="44727" x="5278438" y="3155950"/>
          <p14:tracePt t="44735" x="5278438" y="3182938"/>
          <p14:tracePt t="44743" x="5278438" y="3200400"/>
          <p14:tracePt t="44751" x="5268913" y="3219450"/>
          <p14:tracePt t="44759" x="5251450" y="3236913"/>
          <p14:tracePt t="44767" x="5251450" y="3265488"/>
          <p14:tracePt t="44775" x="5241925" y="3302000"/>
          <p14:tracePt t="44783" x="5232400" y="3319463"/>
          <p14:tracePt t="44792" x="5232400" y="3338513"/>
          <p14:tracePt t="44799" x="5232400" y="3375025"/>
          <p14:tracePt t="44807" x="5224463" y="3419475"/>
          <p14:tracePt t="44815" x="5178425" y="3482975"/>
          <p14:tracePt t="44824" x="5178425" y="3511550"/>
          <p14:tracePt t="44833" x="5168900" y="3565525"/>
          <p14:tracePt t="44840" x="5159375" y="3611563"/>
          <p14:tracePt t="44848" x="5159375" y="3629025"/>
          <p14:tracePt t="44856" x="5159375" y="3657600"/>
          <p14:tracePt t="44866" x="5159375" y="3675063"/>
          <p14:tracePt t="44872" x="5159375" y="3702050"/>
          <p14:tracePt t="44883" x="5159375" y="3711575"/>
          <p14:tracePt t="44887" x="5159375" y="3730625"/>
          <p14:tracePt t="44896" x="5159375" y="3748088"/>
          <p14:tracePt t="44903" x="5159375" y="3757613"/>
          <p14:tracePt t="44919" x="5159375" y="3775075"/>
          <p14:tracePt t="44927" x="5151438" y="3794125"/>
          <p14:tracePt t="44935" x="5141913" y="3803650"/>
          <p14:tracePt t="44943" x="5141913" y="3811588"/>
          <p14:tracePt t="44951" x="5141913" y="3821113"/>
          <p14:tracePt t="44959" x="5132388" y="3830638"/>
          <p14:tracePt t="44967" x="5132388" y="3840163"/>
          <p14:tracePt t="44976" x="5132388" y="3857625"/>
          <p14:tracePt t="44999" x="5132388" y="3867150"/>
          <p14:tracePt t="45008" x="5122863" y="3884613"/>
          <p14:tracePt t="45025" x="5122863" y="3894138"/>
          <p14:tracePt t="45055" x="5122863" y="3911600"/>
          <p14:tracePt t="45063" x="5095875" y="3930650"/>
          <p14:tracePt t="45071" x="5095875" y="3940175"/>
          <p14:tracePt t="45080" x="5095875" y="3948113"/>
          <p14:tracePt t="45087" x="5086350" y="3967163"/>
          <p14:tracePt t="45103" x="5086350" y="3976688"/>
          <p14:tracePt t="45111" x="5086350" y="3984625"/>
          <p14:tracePt t="46127" x="5086350" y="3994150"/>
          <p14:tracePt t="46967" x="5086350" y="4003675"/>
          <p14:tracePt t="52463" x="5086350" y="3984625"/>
          <p14:tracePt t="52471" x="5086350" y="3948113"/>
          <p14:tracePt t="52480" x="5078413" y="3903663"/>
          <p14:tracePt t="52488" x="5078413" y="3894138"/>
          <p14:tracePt t="52503" x="5078413" y="3884613"/>
          <p14:tracePt t="52519" x="5068888" y="3875088"/>
          <p14:tracePt t="52543" x="5068888" y="3867150"/>
          <p14:tracePt t="52559" x="5059363" y="3857625"/>
          <p14:tracePt t="52575" x="5049838" y="3848100"/>
          <p14:tracePt t="53559" x="5041900" y="3840163"/>
          <p14:tracePt t="55656" x="5041900" y="3811588"/>
          <p14:tracePt t="55664" x="5041900" y="3748088"/>
          <p14:tracePt t="55674" x="5041900" y="3665538"/>
          <p14:tracePt t="55680" x="5041900" y="3611563"/>
          <p14:tracePt t="55688" x="5041900" y="3556000"/>
          <p14:tracePt t="55696" x="5032375" y="3511550"/>
          <p14:tracePt t="55704" x="5032375" y="3455988"/>
          <p14:tracePt t="55712" x="5032375" y="3419475"/>
          <p14:tracePt t="55719" x="5032375" y="3402013"/>
          <p14:tracePt t="55727" x="5032375" y="3355975"/>
          <p14:tracePt t="55735" x="5005388" y="3319463"/>
          <p14:tracePt t="55743" x="4995863" y="3255963"/>
          <p14:tracePt t="55751" x="4995863" y="3236913"/>
          <p14:tracePt t="55759" x="4995863" y="3182938"/>
          <p14:tracePt t="55767" x="4995863" y="3146425"/>
          <p14:tracePt t="55775" x="4995863" y="3100388"/>
          <p14:tracePt t="55783" x="4995863" y="3063875"/>
          <p14:tracePt t="55791" x="4995863" y="3027363"/>
          <p14:tracePt t="55799" x="4995863" y="2973388"/>
          <p14:tracePt t="55807" x="4995863" y="2946400"/>
          <p14:tracePt t="55815" x="4995863" y="2909888"/>
          <p14:tracePt t="55823" x="4995863" y="2890838"/>
          <p14:tracePt t="55831" x="4995863" y="2863850"/>
          <p14:tracePt t="55839" x="4995863" y="2844800"/>
          <p14:tracePt t="55847" x="4995863" y="2836863"/>
          <p14:tracePt t="55855" x="4995863" y="2817813"/>
          <p14:tracePt t="55871" x="4995863" y="2808288"/>
          <p14:tracePt t="55887" x="4995863" y="2800350"/>
          <p14:tracePt t="55951" x="4995863" y="2790825"/>
          <p14:tracePt t="56272" x="5005388" y="2790825"/>
          <p14:tracePt t="56279" x="5041900" y="2754313"/>
          <p14:tracePt t="56287" x="5059363" y="2744788"/>
          <p14:tracePt t="56295" x="5105400" y="2735263"/>
          <p14:tracePt t="56303" x="5151438" y="2698750"/>
          <p14:tracePt t="56312" x="5159375" y="2698750"/>
          <p14:tracePt t="56319" x="5195888" y="2690813"/>
          <p14:tracePt t="56927" x="5205413" y="2690813"/>
          <p14:tracePt t="56935" x="5205413" y="2708275"/>
          <p14:tracePt t="56943" x="5205413" y="2735263"/>
          <p14:tracePt t="56951" x="5205413" y="2754313"/>
          <p14:tracePt t="56959" x="5205413" y="2781300"/>
          <p14:tracePt t="56967" x="5205413" y="2800350"/>
          <p14:tracePt t="56975" x="5205413" y="2808288"/>
          <p14:tracePt t="56983" x="5205413" y="2827338"/>
          <p14:tracePt t="56991" x="5205413" y="2844800"/>
          <p14:tracePt t="56999" x="5205413" y="2854325"/>
          <p14:tracePt t="57015" x="5205413" y="2863850"/>
          <p14:tracePt t="57031" x="5205413" y="2873375"/>
          <p14:tracePt t="57039" x="5205413" y="2881313"/>
          <p14:tracePt t="57047" x="5205413" y="2890838"/>
          <p14:tracePt t="57055" x="5205413" y="2917825"/>
          <p14:tracePt t="57063" x="5205413" y="2936875"/>
          <p14:tracePt t="57071" x="5205413" y="2963863"/>
          <p14:tracePt t="57079" x="5205413" y="3009900"/>
          <p14:tracePt t="57087" x="5205413" y="3036888"/>
          <p14:tracePt t="57095" x="5205413" y="3090863"/>
          <p14:tracePt t="57103" x="5205413" y="3146425"/>
          <p14:tracePt t="57112" x="5195888" y="3200400"/>
          <p14:tracePt t="57119" x="5187950" y="3265488"/>
          <p14:tracePt t="57127" x="5187950" y="3338513"/>
          <p14:tracePt t="57135" x="5187950" y="3411538"/>
          <p14:tracePt t="57143" x="5178425" y="3475038"/>
          <p14:tracePt t="57151" x="5178425" y="3529013"/>
          <p14:tracePt t="57159" x="5178425" y="3584575"/>
          <p14:tracePt t="57167" x="5178425" y="3611563"/>
          <p14:tracePt t="57175" x="5178425" y="3657600"/>
          <p14:tracePt t="57183" x="5178425" y="3711575"/>
          <p14:tracePt t="57197" x="5178425" y="3748088"/>
          <p14:tracePt t="57199" x="5178425" y="3767138"/>
          <p14:tracePt t="57207" x="5168900" y="3794125"/>
          <p14:tracePt t="57231" x="5141913" y="3821113"/>
          <p14:tracePt t="57288" x="5132388" y="3848100"/>
          <p14:tracePt t="57303" x="5122863" y="3867150"/>
          <p14:tracePt t="57311" x="5114925" y="3894138"/>
          <p14:tracePt t="57327" x="5114925" y="3903663"/>
          <p14:tracePt t="57392" x="5105400" y="3911600"/>
          <p14:tracePt t="57584" x="5095875" y="3930650"/>
          <p14:tracePt t="57592" x="5095875" y="3940175"/>
          <p14:tracePt t="57744" x="5095875" y="3948113"/>
          <p14:tracePt t="57769" x="5086350" y="3948113"/>
          <p14:tracePt t="57784" x="5068888" y="3948113"/>
          <p14:tracePt t="57794" x="5049838" y="3948113"/>
          <p14:tracePt t="57800" x="5032375" y="3930650"/>
          <p14:tracePt t="57824" x="5005388" y="3903663"/>
          <p14:tracePt t="57831" x="4995863" y="3894138"/>
          <p14:tracePt t="57839" x="4986338" y="3875088"/>
          <p14:tracePt t="57847" x="4968875" y="3848100"/>
          <p14:tracePt t="57855" x="4959350" y="3840163"/>
          <p14:tracePt t="57863" x="4941888" y="3821113"/>
          <p14:tracePt t="57880" x="4905375" y="3784600"/>
          <p14:tracePt t="57895" x="4895850" y="3757613"/>
          <p14:tracePt t="57912" x="4895850" y="3748088"/>
          <p14:tracePt t="58559" x="4895850" y="3757613"/>
          <p14:tracePt t="58801" x="4895850" y="3775075"/>
          <p14:tracePt t="58811" x="4895850" y="3784600"/>
          <p14:tracePt t="59104" x="4913313" y="3757613"/>
          <p14:tracePt t="59113" x="4922838" y="3738563"/>
          <p14:tracePt t="59120" x="4932363" y="3730625"/>
          <p14:tracePt t="59129" x="4949825" y="3702050"/>
          <p14:tracePt t="59136" x="4968875" y="3684588"/>
          <p14:tracePt t="59144" x="4978400" y="3657600"/>
          <p14:tracePt t="59152" x="5014913" y="3629025"/>
          <p14:tracePt t="59160" x="5022850" y="3602038"/>
          <p14:tracePt t="59168" x="5049838" y="3575050"/>
          <p14:tracePt t="59176" x="5122863" y="3511550"/>
          <p14:tracePt t="59185" x="5141913" y="3475038"/>
          <p14:tracePt t="59191" x="5195888" y="3438525"/>
          <p14:tracePt t="59200" x="5224463" y="3419475"/>
          <p14:tracePt t="59207" x="5241925" y="3402013"/>
          <p14:tracePt t="59215" x="5268913" y="3375025"/>
          <p14:tracePt t="59223" x="5287963" y="3355975"/>
          <p14:tracePt t="59231" x="5305425" y="3328988"/>
          <p14:tracePt t="59239" x="5334000" y="3302000"/>
          <p14:tracePt t="59247" x="5341938" y="3273425"/>
          <p14:tracePt t="59255" x="5341938" y="3265488"/>
          <p14:tracePt t="59263" x="5351463" y="3228975"/>
          <p14:tracePt t="59271" x="5351463" y="3182938"/>
          <p14:tracePt t="59279" x="5360988" y="3163888"/>
          <p14:tracePt t="59287" x="5360988" y="3136900"/>
          <p14:tracePt t="59295" x="5360988" y="3119438"/>
          <p14:tracePt t="59303" x="5368925" y="3090863"/>
          <p14:tracePt t="59311" x="5378450" y="3082925"/>
          <p14:tracePt t="59335" x="5378450" y="3073400"/>
          <p14:tracePt t="59343" x="5378450" y="3054350"/>
          <p14:tracePt t="59359" x="5378450" y="3036888"/>
          <p14:tracePt t="59367" x="5378450" y="3009900"/>
          <p14:tracePt t="59375" x="5378450" y="2963863"/>
          <p14:tracePt t="59383" x="5378450" y="2936875"/>
          <p14:tracePt t="59391" x="5378450" y="2909888"/>
          <p14:tracePt t="59399" x="5378450" y="2890838"/>
          <p14:tracePt t="59407" x="5378450" y="2863850"/>
          <p14:tracePt t="59415" x="5378450" y="2854325"/>
          <p14:tracePt t="59423" x="5378450" y="2827338"/>
          <p14:tracePt t="59431" x="5378450" y="2817813"/>
          <p14:tracePt t="59439" x="5378450" y="2808288"/>
          <p14:tracePt t="59455" x="5378450" y="2800350"/>
          <p14:tracePt t="59463" x="5378450" y="2781300"/>
          <p14:tracePt t="59487" x="5378450" y="2771775"/>
          <p14:tracePt t="59496" x="5378450" y="2763838"/>
          <p14:tracePt t="59503" x="5378450" y="2735263"/>
          <p14:tracePt t="59512" x="5378450" y="2727325"/>
          <p14:tracePt t="59519" x="5378450" y="2717800"/>
          <p14:tracePt t="59528" x="5378450" y="2698750"/>
          <p14:tracePt t="59535" x="5378450" y="2690813"/>
          <p14:tracePt t="59544" x="5378450" y="2644775"/>
          <p14:tracePt t="59551" x="5378450" y="2625725"/>
          <p14:tracePt t="59559" x="5378450" y="2608263"/>
          <p14:tracePt t="59567" x="5378450" y="2598738"/>
          <p14:tracePt t="59575" x="5378450" y="2589213"/>
          <p14:tracePt t="60000" x="5368925" y="2635250"/>
          <p14:tracePt t="60008" x="5351463" y="2727325"/>
          <p14:tracePt t="60016" x="5314950" y="2808288"/>
          <p14:tracePt t="60024" x="5297488" y="2917825"/>
          <p14:tracePt t="60032" x="5268913" y="3017838"/>
          <p14:tracePt t="60039" x="5232400" y="3127375"/>
          <p14:tracePt t="60047" x="5214938" y="3228975"/>
          <p14:tracePt t="60055" x="5187950" y="3338513"/>
          <p14:tracePt t="60063" x="5187950" y="3392488"/>
          <p14:tracePt t="60071" x="5178425" y="3492500"/>
          <p14:tracePt t="60080" x="5159375" y="3584575"/>
          <p14:tracePt t="60087" x="5159375" y="3657600"/>
          <p14:tracePt t="60095" x="5151438" y="3721100"/>
          <p14:tracePt t="60103" x="5122863" y="3811588"/>
          <p14:tracePt t="60111" x="5122863" y="3830638"/>
          <p14:tracePt t="60119" x="5114925" y="3903663"/>
          <p14:tracePt t="60128" x="5095875" y="3976688"/>
          <p14:tracePt t="60135" x="5086350" y="4076700"/>
          <p14:tracePt t="60143" x="5086350" y="4167188"/>
          <p14:tracePt t="60151" x="5059363" y="4222750"/>
          <p14:tracePt t="60159" x="5059363" y="4286250"/>
          <p14:tracePt t="60167" x="5049838" y="4340225"/>
          <p14:tracePt t="60175" x="5049838" y="4359275"/>
          <p14:tracePt t="60183" x="5049838" y="4376738"/>
          <p14:tracePt t="60191" x="5041900" y="4386263"/>
          <p14:tracePt t="60799" x="5005388" y="4368800"/>
          <p14:tracePt t="60807" x="4949825" y="4313238"/>
          <p14:tracePt t="60823" x="4941888" y="4313238"/>
          <p14:tracePt t="60871" x="4932363" y="4303713"/>
          <p14:tracePt t="60887" x="4840288" y="4213225"/>
          <p14:tracePt t="60895" x="4786313" y="4195763"/>
          <p14:tracePt t="60903" x="4749800" y="4140200"/>
          <p14:tracePt t="60959" x="4730750" y="4140200"/>
          <p14:tracePt t="60967" x="4722813" y="4140200"/>
          <p14:tracePt t="60991" x="4659313" y="4122738"/>
          <p14:tracePt t="60999" x="4649788" y="4094163"/>
          <p14:tracePt t="61007" x="4630738" y="4086225"/>
          <p14:tracePt t="61015" x="4622800" y="4067175"/>
          <p14:tracePt t="61023" x="4622800" y="4049713"/>
          <p14:tracePt t="61031" x="4622800" y="4021138"/>
          <p14:tracePt t="61351" x="4513263" y="4021138"/>
          <p14:tracePt t="61359" x="4348163" y="4021138"/>
          <p14:tracePt t="61367" x="4121150" y="4003675"/>
          <p14:tracePt t="61375" x="3856038" y="4003675"/>
          <p14:tracePt t="61383" x="3619500" y="3967163"/>
          <p14:tracePt t="61391" x="3290888" y="3911600"/>
          <p14:tracePt t="61399" x="3044825" y="3875088"/>
          <p14:tracePt t="61407" x="2798763" y="3840163"/>
          <p14:tracePt t="61415" x="2635250" y="3811588"/>
          <p14:tracePt t="61423" x="2506663" y="3794125"/>
          <p14:tracePt t="61431" x="2406650" y="3748088"/>
          <p14:tracePt t="61439" x="2343150" y="3730625"/>
          <p14:tracePt t="61447" x="2297113" y="3675063"/>
          <p14:tracePt t="61455" x="2279650" y="3657600"/>
          <p14:tracePt t="61464" x="2270125" y="3638550"/>
          <p14:tracePt t="61471" x="2251075" y="3611563"/>
          <p14:tracePt t="61478" x="2243138" y="3592513"/>
          <p14:tracePt t="61487" x="2233613" y="3556000"/>
          <p14:tracePt t="61496" x="2214563" y="3529013"/>
          <p14:tracePt t="61503" x="2197100" y="3502025"/>
          <p14:tracePt t="61512" x="2179638" y="3482975"/>
          <p14:tracePt t="61519" x="2160588" y="3438525"/>
          <p14:tracePt t="61528" x="2124075" y="3392488"/>
          <p14:tracePt t="61535" x="2087563" y="3355975"/>
          <p14:tracePt t="61543" x="2070100" y="3338513"/>
          <p14:tracePt t="61551" x="2060575" y="3319463"/>
          <p14:tracePt t="61559" x="2041525" y="3292475"/>
          <p14:tracePt t="61567" x="2033588" y="3273425"/>
          <p14:tracePt t="61575" x="2033588" y="3228975"/>
          <p14:tracePt t="61583" x="2024063" y="3200400"/>
          <p14:tracePt t="61591" x="2024063" y="3182938"/>
          <p14:tracePt t="61599" x="2024063" y="3173413"/>
          <p14:tracePt t="61607" x="2024063" y="3136900"/>
          <p14:tracePt t="61615" x="2041525" y="3119438"/>
          <p14:tracePt t="61623" x="2060575" y="3082925"/>
          <p14:tracePt t="61631" x="2106613" y="3036888"/>
          <p14:tracePt t="61639" x="2143125" y="3017838"/>
          <p14:tracePt t="61647" x="2197100" y="2982913"/>
          <p14:tracePt t="61655" x="2279650" y="2946400"/>
          <p14:tracePt t="61663" x="2360613" y="2900363"/>
          <p14:tracePt t="61671" x="2470150" y="2873375"/>
          <p14:tracePt t="61681" x="2589213" y="2836863"/>
          <p14:tracePt t="61687" x="2735263" y="2771775"/>
          <p14:tracePt t="61694" x="2852738" y="2744788"/>
          <p14:tracePt t="61703" x="2998788" y="2698750"/>
          <p14:tracePt t="61712" x="3117850" y="2654300"/>
          <p14:tracePt t="61719" x="3208338" y="2617788"/>
          <p14:tracePt t="61728" x="3290888" y="2598738"/>
          <p14:tracePt t="61735" x="3327400" y="2598738"/>
          <p14:tracePt t="61743" x="3363913" y="2589213"/>
          <p14:tracePt t="61792" x="3390900" y="2608263"/>
          <p14:tracePt t="61800" x="3436938" y="2690813"/>
          <p14:tracePt t="61808" x="3463925" y="2754313"/>
          <p14:tracePt t="61818" x="3519488" y="2836863"/>
          <p14:tracePt t="61824" x="3556000" y="2936875"/>
          <p14:tracePt t="61833" x="3573463" y="2990850"/>
          <p14:tracePt t="61839" x="3582988" y="3063875"/>
          <p14:tracePt t="61849" x="3582988" y="3127375"/>
          <p14:tracePt t="61855" x="3582988" y="3163888"/>
          <p14:tracePt t="61864" x="3582988" y="3173413"/>
          <p14:tracePt t="61871" x="3582988" y="3192463"/>
          <p14:tracePt t="61887" x="3582988" y="3209925"/>
          <p14:tracePt t="61903" x="3573463" y="3228975"/>
          <p14:tracePt t="61913" x="3563938" y="3236913"/>
          <p14:tracePt t="61919" x="3556000" y="3236913"/>
          <p14:tracePt t="61929" x="3536950" y="3246438"/>
          <p14:tracePt t="61935" x="3509963" y="3255963"/>
          <p14:tracePt t="61943" x="3490913" y="3265488"/>
          <p14:tracePt t="61951" x="3482975" y="3273425"/>
          <p14:tracePt t="61959" x="3473450" y="3273425"/>
          <p14:tracePt t="61967" x="3463925" y="3273425"/>
          <p14:tracePt t="62080" x="3546475" y="3255963"/>
          <p14:tracePt t="62088" x="3673475" y="3228975"/>
          <p14:tracePt t="62098" x="3865563" y="3163888"/>
          <p14:tracePt t="62105" x="4084638" y="3109913"/>
          <p14:tracePt t="62114" x="4357688" y="3017838"/>
          <p14:tracePt t="62119" x="4676775" y="2954338"/>
          <p14:tracePt t="62129" x="5014913" y="2844800"/>
          <p14:tracePt t="62135" x="5351463" y="2744788"/>
          <p14:tracePt t="62143" x="5616575" y="2671763"/>
          <p14:tracePt t="62151" x="5807075" y="2598738"/>
          <p14:tracePt t="62159" x="5926138" y="2571750"/>
          <p14:tracePt t="62167" x="5999163" y="2544763"/>
          <p14:tracePt t="62175" x="6007100" y="2544763"/>
          <p14:tracePt t="62321" x="5999163" y="2544763"/>
          <p14:tracePt t="62337" x="5989638" y="2544763"/>
          <p14:tracePt t="62345" x="5962650" y="2498725"/>
          <p14:tracePt t="62353" x="5935663" y="2481263"/>
          <p14:tracePt t="62359" x="5889625" y="2435225"/>
          <p14:tracePt t="62367" x="5880100" y="2425700"/>
          <p14:tracePt t="62375" x="5880100" y="2398713"/>
          <p14:tracePt t="62383" x="5862638" y="2379663"/>
          <p14:tracePt t="62391" x="5834063" y="2335213"/>
          <p14:tracePt t="62407" x="5826125" y="2325688"/>
          <p14:tracePt t="62415" x="5797550" y="2325688"/>
          <p14:tracePt t="62553" x="5780088" y="2325688"/>
          <p14:tracePt t="62562" x="5724525" y="2343150"/>
          <p14:tracePt t="62569" x="5680075" y="2362200"/>
          <p14:tracePt t="62575" x="5634038" y="2371725"/>
          <p14:tracePt t="62583" x="5561013" y="2379663"/>
          <p14:tracePt t="62591" x="5497513" y="2408238"/>
          <p14:tracePt t="62599" x="5441950" y="2416175"/>
          <p14:tracePt t="62607" x="5378450" y="2444750"/>
          <p14:tracePt t="62615" x="5334000" y="2444750"/>
          <p14:tracePt t="62623" x="5278438" y="2444750"/>
          <p14:tracePt t="62631" x="5224463" y="2452688"/>
          <p14:tracePt t="62639" x="5205413" y="2462213"/>
          <p14:tracePt t="62647" x="5187950" y="2462213"/>
          <p14:tracePt t="62871" x="5159375" y="2471738"/>
          <p14:tracePt t="62879" x="5105400" y="2471738"/>
          <p14:tracePt t="62887" x="4959350" y="2489200"/>
          <p14:tracePt t="62895" x="4822825" y="2498725"/>
          <p14:tracePt t="62903" x="4659313" y="2544763"/>
          <p14:tracePt t="62911" x="4513263" y="2562225"/>
          <p14:tracePt t="62919" x="4367213" y="2581275"/>
          <p14:tracePt t="62928" x="4221163" y="2608263"/>
          <p14:tracePt t="62935" x="4038600" y="2625725"/>
          <p14:tracePt t="62945" x="3865563" y="2654300"/>
          <p14:tracePt t="62951" x="3738563" y="2681288"/>
          <p14:tracePt t="62962" x="3609975" y="2681288"/>
          <p14:tracePt t="62968" x="3563938" y="2690813"/>
          <p14:tracePt t="62976" x="3527425" y="2698750"/>
          <p14:tracePt t="62987" x="3482975" y="2698750"/>
          <p14:tracePt t="62992" x="3463925" y="2698750"/>
          <p14:tracePt t="63000" x="3436938" y="2698750"/>
          <p14:tracePt t="63007" x="3427413" y="2698750"/>
          <p14:tracePt t="63015" x="3419475" y="2708275"/>
          <p14:tracePt t="63088" x="3409950" y="2708275"/>
          <p14:tracePt t="63096" x="3390900" y="2708275"/>
          <p14:tracePt t="63105" x="3382963" y="2708275"/>
          <p14:tracePt t="63114" x="3363913" y="2708275"/>
          <p14:tracePt t="63119" x="3346450" y="2708275"/>
          <p14:tracePt t="63129" x="3317875" y="2708275"/>
          <p14:tracePt t="63135" x="3300413" y="2708275"/>
          <p14:tracePt t="63145" x="3290888" y="2708275"/>
          <p14:tracePt t="63162" x="3273425" y="2708275"/>
          <p14:tracePt t="63288" x="3254375" y="2708275"/>
          <p14:tracePt t="63296" x="3208338" y="2708275"/>
          <p14:tracePt t="63303" x="3181350" y="2708275"/>
          <p14:tracePt t="63311" x="3154363" y="2708275"/>
          <p14:tracePt t="63319" x="3127375" y="2717800"/>
          <p14:tracePt t="63329" x="3117850" y="2727325"/>
          <p14:tracePt t="63425" x="3108325" y="2727325"/>
          <p14:tracePt t="63431" x="3108325" y="2717800"/>
          <p14:tracePt t="63439" x="3136900" y="2671763"/>
          <p14:tracePt t="63447" x="3154363" y="2644775"/>
          <p14:tracePt t="63455" x="3181350" y="2617788"/>
          <p14:tracePt t="63463" x="3190875" y="2608263"/>
          <p14:tracePt t="63471" x="3200400" y="2598738"/>
          <p14:tracePt t="63479" x="3217863" y="2581275"/>
          <p14:tracePt t="63689" x="3217863" y="2589213"/>
          <p14:tracePt t="63698" x="3217863" y="2635250"/>
          <p14:tracePt t="63703" x="3217863" y="2690813"/>
          <p14:tracePt t="63712" x="3227388" y="2763838"/>
          <p14:tracePt t="63719" x="3300413" y="2836863"/>
          <p14:tracePt t="63728" x="3382963" y="2890838"/>
          <p14:tracePt t="63735" x="3509963" y="2946400"/>
          <p14:tracePt t="63743" x="3646488" y="2990850"/>
          <p14:tracePt t="63751" x="3792538" y="3036888"/>
          <p14:tracePt t="63759" x="3938588" y="3036888"/>
          <p14:tracePt t="63767" x="4138613" y="3054350"/>
          <p14:tracePt t="63775" x="4340225" y="3054350"/>
          <p14:tracePt t="63783" x="4530725" y="3054350"/>
          <p14:tracePt t="63791" x="4703763" y="3046413"/>
          <p14:tracePt t="63799" x="4868863" y="3017838"/>
          <p14:tracePt t="63807" x="4959350" y="2973388"/>
          <p14:tracePt t="63815" x="5005388" y="2963863"/>
          <p14:tracePt t="63823" x="5032375" y="2963863"/>
          <p14:tracePt t="63936" x="5068888" y="2927350"/>
          <p14:tracePt t="63944" x="5114925" y="2881313"/>
          <p14:tracePt t="63951" x="5151438" y="2836863"/>
          <p14:tracePt t="63959" x="5187950" y="2800350"/>
          <p14:tracePt t="63967" x="5232400" y="2735263"/>
          <p14:tracePt t="63975" x="5268913" y="2708275"/>
          <p14:tracePt t="63983" x="5297488" y="2671763"/>
          <p14:tracePt t="63991" x="5334000" y="2644775"/>
          <p14:tracePt t="64000" x="5341938" y="2635250"/>
          <p14:tracePt t="64007" x="5351463" y="2625725"/>
          <p14:tracePt t="64016" x="5360988" y="2617788"/>
          <p14:tracePt t="64031" x="5368925" y="2608263"/>
          <p14:tracePt t="64647" x="5368925" y="2617788"/>
          <p14:tracePt t="64655" x="5334000" y="2671763"/>
          <p14:tracePt t="64663" x="5278438" y="2763838"/>
          <p14:tracePt t="64671" x="5224463" y="2844800"/>
          <p14:tracePt t="64679" x="5205413" y="2900363"/>
          <p14:tracePt t="64687" x="5151438" y="2982913"/>
          <p14:tracePt t="64695" x="5132388" y="3082925"/>
          <p14:tracePt t="64703" x="5095875" y="3146425"/>
          <p14:tracePt t="64711" x="5041900" y="3209925"/>
          <p14:tracePt t="64719" x="5014913" y="3292475"/>
          <p14:tracePt t="64728" x="4978400" y="3365500"/>
          <p14:tracePt t="64735" x="4949825" y="3429000"/>
          <p14:tracePt t="64744" x="4913313" y="3511550"/>
          <p14:tracePt t="64751" x="4905375" y="3556000"/>
          <p14:tracePt t="64759" x="4886325" y="3611563"/>
          <p14:tracePt t="64767" x="4876800" y="3675063"/>
          <p14:tracePt t="64774" x="4840288" y="3721100"/>
          <p14:tracePt t="64783" x="4832350" y="3767138"/>
          <p14:tracePt t="64791" x="4832350" y="3794125"/>
          <p14:tracePt t="64799" x="4822825" y="3848100"/>
          <p14:tracePt t="64807" x="4822825" y="3875088"/>
          <p14:tracePt t="64815" x="4822825" y="3921125"/>
          <p14:tracePt t="64823" x="4795838" y="3957638"/>
          <p14:tracePt t="64832" x="4795838" y="3976688"/>
          <p14:tracePt t="64839" x="4786313" y="4030663"/>
          <p14:tracePt t="64847" x="4786313" y="4049713"/>
          <p14:tracePt t="64855" x="4786313" y="4094163"/>
          <p14:tracePt t="64863" x="4776788" y="4130675"/>
          <p14:tracePt t="64871" x="4776788" y="4140200"/>
          <p14:tracePt t="64879" x="4776788" y="4149725"/>
          <p14:tracePt t="64887" x="4776788" y="4176713"/>
          <p14:tracePt t="64895" x="4776788" y="4186238"/>
          <p14:tracePt t="64903" x="4767263" y="4203700"/>
          <p14:tracePt t="64911" x="4767263" y="4222750"/>
          <p14:tracePt t="64919" x="4767263" y="4232275"/>
          <p14:tracePt t="64928" x="4767263" y="4240213"/>
          <p14:tracePt t="64935" x="4767263" y="4259263"/>
          <p14:tracePt t="64944" x="4767263" y="4268788"/>
          <p14:tracePt t="64952" x="4749800" y="4286250"/>
          <p14:tracePt t="66160" x="4803775" y="4286250"/>
          <p14:tracePt t="66171" x="4941888" y="4249738"/>
          <p14:tracePt t="66174" x="5068888" y="4203700"/>
          <p14:tracePt t="66183" x="5224463" y="4149725"/>
          <p14:tracePt t="66191" x="5368925" y="4103688"/>
          <p14:tracePt t="66199" x="5524500" y="4057650"/>
          <p14:tracePt t="66207" x="5670550" y="4013200"/>
          <p14:tracePt t="66215" x="5826125" y="3948113"/>
          <p14:tracePt t="66223" x="5916613" y="3911600"/>
          <p14:tracePt t="66231" x="5980113" y="3884613"/>
          <p14:tracePt t="66239" x="6043613" y="3857625"/>
          <p14:tracePt t="66247" x="6089650" y="3848100"/>
          <p14:tracePt t="66255" x="6135688" y="3811588"/>
          <p14:tracePt t="66263" x="6153150" y="3811588"/>
          <p14:tracePt t="66279" x="6172200" y="3811588"/>
          <p14:tracePt t="66287" x="6181725" y="3803650"/>
          <p14:tracePt t="66423" x="6181725" y="3794125"/>
          <p14:tracePt t="66431" x="6189663" y="3757613"/>
          <p14:tracePt t="66439" x="6208713" y="3738563"/>
          <p14:tracePt t="66447" x="6226175" y="3721100"/>
          <p14:tracePt t="66455" x="6235700" y="3711575"/>
          <p14:tracePt t="66463" x="6262688" y="3702050"/>
          <p14:tracePt t="66470" x="6281738" y="3694113"/>
          <p14:tracePt t="66479" x="6291263" y="3684588"/>
          <p14:tracePt t="66568" x="6291263" y="3675063"/>
          <p14:tracePt t="66575" x="6299200" y="3648075"/>
          <p14:tracePt t="66585" x="6318250" y="3602038"/>
          <p14:tracePt t="66591" x="6318250" y="3584575"/>
          <p14:tracePt t="66599" x="6326188" y="3548063"/>
          <p14:tracePt t="66607" x="6335713" y="3511550"/>
          <p14:tracePt t="66615" x="6335713" y="3482975"/>
          <p14:tracePt t="66623" x="6345238" y="3455988"/>
          <p14:tracePt t="66631" x="6362700" y="3419475"/>
          <p14:tracePt t="66647" x="6362700" y="3411538"/>
          <p14:tracePt t="66655" x="6362700" y="3402013"/>
          <p14:tracePt t="74848" x="6362700" y="3382963"/>
          <p14:tracePt t="74854" x="6299200" y="3163888"/>
          <p14:tracePt t="74864" x="6262688" y="3100388"/>
          <p14:tracePt t="74871" x="6172200" y="3017838"/>
          <p14:tracePt t="74879" x="6135688" y="2954338"/>
          <p14:tracePt t="74887" x="6126163" y="2909888"/>
          <p14:tracePt t="74895" x="6072188" y="2817813"/>
          <p14:tracePt t="74903" x="6062663" y="2781300"/>
          <p14:tracePt t="74912" x="6043613" y="2727325"/>
          <p14:tracePt t="74919" x="6035675" y="2717800"/>
          <p14:tracePt t="74927" x="6035675" y="2698750"/>
          <p14:tracePt t="75272" x="5989638" y="2681288"/>
          <p14:tracePt t="75281" x="5843588" y="2690813"/>
          <p14:tracePt t="75289" x="5716588" y="2708275"/>
          <p14:tracePt t="75297" x="5570538" y="2708275"/>
          <p14:tracePt t="75303" x="5441950" y="2708275"/>
          <p14:tracePt t="75311" x="5351463" y="2708275"/>
          <p14:tracePt t="75319" x="5260975" y="2708275"/>
          <p14:tracePt t="75326" x="5205413" y="2708275"/>
          <p14:tracePt t="75335" x="5159375" y="2708275"/>
          <p14:tracePt t="76183" x="5151438" y="2708275"/>
          <p14:tracePt t="76207" x="5151438" y="2698750"/>
          <p14:tracePt t="76223" x="5151438" y="2690813"/>
          <p14:tracePt t="76328" x="5141913" y="2681288"/>
          <p14:tracePt t="76336" x="5132388" y="2681288"/>
          <p14:tracePt t="76345" x="5114925" y="2681288"/>
          <p14:tracePt t="76352" x="5068888" y="2681288"/>
          <p14:tracePt t="76364" x="5041900" y="2681288"/>
          <p14:tracePt t="76367" x="5014913" y="2681288"/>
          <p14:tracePt t="76377" x="4986338" y="2698750"/>
          <p14:tracePt t="76384" x="4959350" y="2698750"/>
          <p14:tracePt t="76394" x="4941888" y="2717800"/>
          <p14:tracePt t="76399" x="4922838" y="2717800"/>
          <p14:tracePt t="76407" x="4913313" y="2717800"/>
          <p14:tracePt t="76415" x="4895850" y="2717800"/>
          <p14:tracePt t="76423" x="4886325" y="2717800"/>
          <p14:tracePt t="76431" x="4849813" y="2717800"/>
          <p14:tracePt t="76439" x="4832350" y="2717800"/>
          <p14:tracePt t="76447" x="4803775" y="2717800"/>
          <p14:tracePt t="76455" x="4759325" y="2717800"/>
          <p14:tracePt t="76463" x="4730750" y="2717800"/>
          <p14:tracePt t="76471" x="4703763" y="2717800"/>
          <p14:tracePt t="76479" x="4659313" y="2717800"/>
          <p14:tracePt t="76487" x="4640263" y="2717800"/>
          <p14:tracePt t="76495" x="4603750" y="2735263"/>
          <p14:tracePt t="76503" x="4586288" y="2735263"/>
          <p14:tracePt t="76514" x="4557713" y="2735263"/>
          <p14:tracePt t="76519" x="4540250" y="2744788"/>
          <p14:tracePt t="76527" x="4530725" y="2754313"/>
          <p14:tracePt t="76607" x="4521200" y="2754313"/>
          <p14:tracePt t="78168" x="4540250" y="2754313"/>
          <p14:tracePt t="78176" x="4594225" y="2754313"/>
          <p14:tracePt t="78184" x="4622800" y="2771775"/>
          <p14:tracePt t="78192" x="4713288" y="2808288"/>
          <p14:tracePt t="78200" x="4759325" y="2844800"/>
          <p14:tracePt t="78208" x="4803775" y="2881313"/>
          <p14:tracePt t="78217" x="4849813" y="2900363"/>
          <p14:tracePt t="78233" x="4895850" y="2917825"/>
          <p14:tracePt t="78239" x="4905375" y="2936875"/>
          <p14:tracePt t="78247" x="4905375" y="2954338"/>
          <p14:tracePt t="78255" x="4905375" y="2973388"/>
          <p14:tracePt t="78263" x="4905375" y="3000375"/>
          <p14:tracePt t="78271" x="4905375" y="3017838"/>
          <p14:tracePt t="78279" x="4905375" y="3046413"/>
          <p14:tracePt t="78287" x="4905375" y="3082925"/>
          <p14:tracePt t="78297" x="4905375" y="3119438"/>
          <p14:tracePt t="78303" x="4895850" y="3163888"/>
          <p14:tracePt t="78312" x="4886325" y="3200400"/>
          <p14:tracePt t="78319" x="4876800" y="3236913"/>
          <p14:tracePt t="78326" x="4859338" y="3292475"/>
          <p14:tracePt t="78335" x="4840288" y="3338513"/>
          <p14:tracePt t="78343" x="4832350" y="3365500"/>
          <p14:tracePt t="78351" x="4822825" y="3382963"/>
          <p14:tracePt t="78360" x="4813300" y="3429000"/>
          <p14:tracePt t="78367" x="4803775" y="3446463"/>
          <p14:tracePt t="78375" x="4776788" y="3475038"/>
          <p14:tracePt t="78383" x="4776788" y="3482975"/>
          <p14:tracePt t="78391" x="4767263" y="3492500"/>
          <p14:tracePt t="78399" x="4730750" y="3529013"/>
          <p14:tracePt t="78407" x="4703763" y="3548063"/>
          <p14:tracePt t="78415" x="4659313" y="3602038"/>
          <p14:tracePt t="78423" x="4576763" y="3657600"/>
          <p14:tracePt t="78432" x="4476750" y="3694113"/>
          <p14:tracePt t="78439" x="4413250" y="3730625"/>
          <p14:tracePt t="78447" x="4348163" y="3784600"/>
          <p14:tracePt t="78455" x="4238625" y="3811588"/>
          <p14:tracePt t="78463" x="4121150" y="3875088"/>
          <p14:tracePt t="78471" x="4029075" y="3884613"/>
          <p14:tracePt t="78479" x="3965575" y="3911600"/>
          <p14:tracePt t="78487" x="3883025" y="3921125"/>
          <p14:tracePt t="78495" x="3846513" y="3921125"/>
          <p14:tracePt t="78503" x="3829050" y="3921125"/>
          <p14:tracePt t="78513" x="3819525" y="3921125"/>
          <p14:tracePt t="78543" x="3792538" y="3903663"/>
          <p14:tracePt t="78551" x="3783013" y="3848100"/>
          <p14:tracePt t="78560" x="3756025" y="3767138"/>
          <p14:tracePt t="78567" x="3729038" y="3684588"/>
          <p14:tracePt t="78578" x="3719513" y="3629025"/>
          <p14:tracePt t="78583" x="3702050" y="3565525"/>
          <p14:tracePt t="78591" x="3692525" y="3511550"/>
          <p14:tracePt t="78598" x="3656013" y="3446463"/>
          <p14:tracePt t="78607" x="3646488" y="3382963"/>
          <p14:tracePt t="78615" x="3646488" y="3355975"/>
          <p14:tracePt t="78623" x="3629025" y="3319463"/>
          <p14:tracePt t="78631" x="3629025" y="3282950"/>
          <p14:tracePt t="78639" x="3609975" y="3255963"/>
          <p14:tracePt t="78647" x="3609975" y="3228975"/>
          <p14:tracePt t="78655" x="3609975" y="3182938"/>
          <p14:tracePt t="78663" x="3609975" y="3155950"/>
          <p14:tracePt t="78671" x="3609975" y="3127375"/>
          <p14:tracePt t="78679" x="3609975" y="3082925"/>
          <p14:tracePt t="78687" x="3609975" y="3027363"/>
          <p14:tracePt t="78696" x="3619500" y="3000375"/>
          <p14:tracePt t="78703" x="3636963" y="2946400"/>
          <p14:tracePt t="78714" x="3673475" y="2881313"/>
          <p14:tracePt t="78720" x="3729038" y="2800350"/>
          <p14:tracePt t="78729" x="3746500" y="2763838"/>
          <p14:tracePt t="78736" x="3792538" y="2708275"/>
          <p14:tracePt t="78746" x="3829050" y="2662238"/>
          <p14:tracePt t="78751" x="3902075" y="2589213"/>
          <p14:tracePt t="78760" x="3965575" y="2554288"/>
          <p14:tracePt t="78767" x="4029075" y="2517775"/>
          <p14:tracePt t="78775" x="4121150" y="2489200"/>
          <p14:tracePt t="78783" x="4175125" y="2452688"/>
          <p14:tracePt t="78791" x="4248150" y="2444750"/>
          <p14:tracePt t="78799" x="4321175" y="2425700"/>
          <p14:tracePt t="78807" x="4384675" y="2398713"/>
          <p14:tracePt t="78815" x="4440238" y="2398713"/>
          <p14:tracePt t="78823" x="4494213" y="2398713"/>
          <p14:tracePt t="78831" x="4540250" y="2398713"/>
          <p14:tracePt t="78839" x="4567238" y="2398713"/>
          <p14:tracePt t="78847" x="4603750" y="2416175"/>
          <p14:tracePt t="78855" x="4659313" y="2452688"/>
          <p14:tracePt t="78863" x="4703763" y="2481263"/>
          <p14:tracePt t="78871" x="4749800" y="2517775"/>
          <p14:tracePt t="78879" x="4786313" y="2544763"/>
          <p14:tracePt t="78887" x="4832350" y="2589213"/>
          <p14:tracePt t="78895" x="4876800" y="2635250"/>
          <p14:tracePt t="78903" x="4913313" y="2681288"/>
          <p14:tracePt t="78912" x="4968875" y="2735263"/>
          <p14:tracePt t="78919" x="5005388" y="2781300"/>
          <p14:tracePt t="78928" x="5022850" y="2800350"/>
          <p14:tracePt t="78935" x="5049838" y="2836863"/>
          <p14:tracePt t="78944" x="5059363" y="2854325"/>
          <p14:tracePt t="78951" x="5068888" y="2873375"/>
          <p14:tracePt t="78960" x="5068888" y="2900363"/>
          <p14:tracePt t="78967" x="5086350" y="2927350"/>
          <p14:tracePt t="78975" x="5086350" y="2946400"/>
          <p14:tracePt t="78983" x="5086350" y="2963863"/>
          <p14:tracePt t="78991" x="5086350" y="3009900"/>
          <p14:tracePt t="78999" x="5086350" y="3036888"/>
          <p14:tracePt t="79007" x="5086350" y="3090863"/>
          <p14:tracePt t="79015" x="5086350" y="3146425"/>
          <p14:tracePt t="79023" x="5086350" y="3200400"/>
          <p14:tracePt t="79031" x="5086350" y="3219450"/>
          <p14:tracePt t="79039" x="5068888" y="3273425"/>
          <p14:tracePt t="79047" x="5022850" y="3338513"/>
          <p14:tracePt t="79055" x="4968875" y="3429000"/>
          <p14:tracePt t="79063" x="4949825" y="3465513"/>
          <p14:tracePt t="79071" x="4913313" y="3529013"/>
          <p14:tracePt t="79079" x="4876800" y="3584575"/>
          <p14:tracePt t="79087" x="4822825" y="3621088"/>
          <p14:tracePt t="79095" x="4795838" y="3665538"/>
          <p14:tracePt t="79103" x="4767263" y="3684588"/>
          <p14:tracePt t="79113" x="4749800" y="3702050"/>
          <p14:tracePt t="79118" x="4740275" y="3711575"/>
          <p14:tracePt t="79126" x="4740275" y="3721100"/>
          <p14:tracePt t="79135" x="4730750" y="3721100"/>
          <p14:tracePt t="79143" x="4703763" y="3721100"/>
          <p14:tracePt t="79151" x="4686300" y="3730625"/>
          <p14:tracePt t="79160" x="4676775" y="3738563"/>
          <p14:tracePt t="79167" x="4649788" y="3738563"/>
          <p14:tracePt t="79175" x="4594225" y="3738563"/>
          <p14:tracePt t="79183" x="4540250" y="3748088"/>
          <p14:tracePt t="79194" x="4430713" y="3748088"/>
          <p14:tracePt t="79199" x="4321175" y="3748088"/>
          <p14:tracePt t="79207" x="4194175" y="3748088"/>
          <p14:tracePt t="79215" x="4065588" y="3748088"/>
          <p14:tracePt t="79223" x="3938588" y="3748088"/>
          <p14:tracePt t="79231" x="3819525" y="3738563"/>
          <p14:tracePt t="79239" x="3709988" y="3730625"/>
          <p14:tracePt t="79247" x="3646488" y="3702050"/>
          <p14:tracePt t="79255" x="3600450" y="3684588"/>
          <p14:tracePt t="79263" x="3573463" y="3675063"/>
          <p14:tracePt t="79271" x="3556000" y="3665538"/>
          <p14:tracePt t="79279" x="3536950" y="3638550"/>
          <p14:tracePt t="79295" x="3527425" y="3621088"/>
          <p14:tracePt t="79303" x="3519488" y="3575050"/>
          <p14:tracePt t="79312" x="3490913" y="3511550"/>
          <p14:tracePt t="79319" x="3490913" y="3482975"/>
          <p14:tracePt t="79328" x="3490913" y="3455988"/>
          <p14:tracePt t="79335" x="3482975" y="3411538"/>
          <p14:tracePt t="79343" x="3482975" y="3355975"/>
          <p14:tracePt t="79351" x="3473450" y="3319463"/>
          <p14:tracePt t="79360" x="3473450" y="3273425"/>
          <p14:tracePt t="79367" x="3473450" y="3246438"/>
          <p14:tracePt t="79376" x="3463925" y="3200400"/>
          <p14:tracePt t="79383" x="3463925" y="3163888"/>
          <p14:tracePt t="79391" x="3463925" y="3119438"/>
          <p14:tracePt t="79399" x="3463925" y="3090863"/>
          <p14:tracePt t="79407" x="3463925" y="3054350"/>
          <p14:tracePt t="79416" x="3463925" y="3017838"/>
          <p14:tracePt t="79424" x="3463925" y="2990850"/>
          <p14:tracePt t="79432" x="3463925" y="2954338"/>
          <p14:tracePt t="79440" x="3482975" y="2909888"/>
          <p14:tracePt t="79448" x="3500438" y="2873375"/>
          <p14:tracePt t="79456" x="3519488" y="2836863"/>
          <p14:tracePt t="79465" x="3536950" y="2817813"/>
          <p14:tracePt t="79471" x="3556000" y="2790825"/>
          <p14:tracePt t="79479" x="3582988" y="2763838"/>
          <p14:tracePt t="79487" x="3600450" y="2744788"/>
          <p14:tracePt t="79496" x="3636963" y="2727325"/>
          <p14:tracePt t="79503" x="3665538" y="2690813"/>
          <p14:tracePt t="79514" x="3702050" y="2671763"/>
          <p14:tracePt t="79520" x="3746500" y="2635250"/>
          <p14:tracePt t="79529" x="3792538" y="2617788"/>
          <p14:tracePt t="79536" x="3865563" y="2571750"/>
          <p14:tracePt t="79546" x="3883025" y="2562225"/>
          <p14:tracePt t="79552" x="3965575" y="2517775"/>
          <p14:tracePt t="79564" x="4002088" y="2508250"/>
          <p14:tracePt t="79568" x="4102100" y="2462213"/>
          <p14:tracePt t="79576" x="4148138" y="2452688"/>
          <p14:tracePt t="79583" x="4184650" y="2444750"/>
          <p14:tracePt t="79591" x="4267200" y="2425700"/>
          <p14:tracePt t="79598" x="4294188" y="2425700"/>
          <p14:tracePt t="79607" x="4348163" y="2425700"/>
          <p14:tracePt t="79615" x="4376738" y="2425700"/>
          <p14:tracePt t="79623" x="4403725" y="2425700"/>
          <p14:tracePt t="79631" x="4430713" y="2425700"/>
          <p14:tracePt t="79639" x="4448175" y="2425700"/>
          <p14:tracePt t="79647" x="4484688" y="2425700"/>
          <p14:tracePt t="79655" x="4530725" y="2462213"/>
          <p14:tracePt t="79663" x="4576763" y="2498725"/>
          <p14:tracePt t="79671" x="4622800" y="2544763"/>
          <p14:tracePt t="79679" x="4659313" y="2598738"/>
          <p14:tracePt t="79687" x="4695825" y="2644775"/>
          <p14:tracePt t="79696" x="4722813" y="2671763"/>
          <p14:tracePt t="79703" x="4740275" y="2708275"/>
          <p14:tracePt t="79714" x="4786313" y="2763838"/>
          <p14:tracePt t="79720" x="4795838" y="2771775"/>
          <p14:tracePt t="79729" x="4822825" y="2808288"/>
          <p14:tracePt t="79736" x="4832350" y="2827338"/>
          <p14:tracePt t="79745" x="4840288" y="2863850"/>
          <p14:tracePt t="79752" x="4849813" y="2900363"/>
          <p14:tracePt t="79763" x="4859338" y="2909888"/>
          <p14:tracePt t="79768" x="4868863" y="2927350"/>
          <p14:tracePt t="79777" x="4868863" y="2936875"/>
          <p14:tracePt t="79783" x="4868863" y="2946400"/>
          <p14:tracePt t="79799" x="4868863" y="2954338"/>
          <p14:tracePt t="79807" x="4868863" y="2990850"/>
          <p14:tracePt t="79815" x="4868863" y="3017838"/>
          <p14:tracePt t="79823" x="4868863" y="3046413"/>
          <p14:tracePt t="79831" x="4868863" y="3082925"/>
          <p14:tracePt t="79839" x="4868863" y="3136900"/>
          <p14:tracePt t="79847" x="4868863" y="3182938"/>
          <p14:tracePt t="79855" x="4859338" y="3228975"/>
          <p14:tracePt t="79863" x="4840288" y="3282950"/>
          <p14:tracePt t="79871" x="4813300" y="3319463"/>
          <p14:tracePt t="79879" x="4813300" y="3355975"/>
          <p14:tracePt t="79887" x="4795838" y="3392488"/>
          <p14:tracePt t="79903" x="4776788" y="3411538"/>
          <p14:tracePt t="79911" x="4767263" y="3419475"/>
          <p14:tracePt t="80015" x="4759325" y="3438525"/>
          <p14:tracePt t="80057" x="4749800" y="3446463"/>
          <p14:tracePt t="80065" x="4740275" y="3455988"/>
          <p14:tracePt t="80088" x="4722813" y="3465513"/>
          <p14:tracePt t="83784" x="4730750" y="3611563"/>
          <p14:tracePt t="83792" x="4730750" y="3748088"/>
          <p14:tracePt t="83800" x="4730750" y="3848100"/>
          <p14:tracePt t="83808" x="4730750" y="3957638"/>
          <p14:tracePt t="83816" x="4730750" y="4049713"/>
          <p14:tracePt t="83823" x="4730750" y="4122738"/>
          <p14:tracePt t="83831" x="4730750" y="4213225"/>
          <p14:tracePt t="83839" x="4730750" y="4240213"/>
          <p14:tracePt t="83847" x="4703763" y="4303713"/>
          <p14:tracePt t="83855" x="4703763" y="4313238"/>
          <p14:tracePt t="83863" x="4695825" y="4332288"/>
          <p14:tracePt t="83871" x="4686300" y="4340225"/>
          <p14:tracePt t="83952" x="4686300" y="4359275"/>
          <p14:tracePt t="83961" x="4676775" y="4368800"/>
          <p14:tracePt t="83968" x="4667250" y="4376738"/>
          <p14:tracePt t="83984" x="4667250" y="4386263"/>
          <p14:tracePt t="83994" x="4667250" y="4405313"/>
          <p14:tracePt t="84016" x="4659313" y="4422775"/>
          <p14:tracePt t="84223" x="4622800" y="4386263"/>
          <p14:tracePt t="84231" x="4530725" y="4268788"/>
          <p14:tracePt t="84240" x="4467225" y="4195763"/>
          <p14:tracePt t="84248" x="4376738" y="4113213"/>
          <p14:tracePt t="84257" x="4294188" y="4057650"/>
          <p14:tracePt t="84263" x="4211638" y="4021138"/>
          <p14:tracePt t="84272" x="4184650" y="3984625"/>
          <p14:tracePt t="84279" x="4121150" y="3930650"/>
          <p14:tracePt t="84287" x="4057650" y="3884613"/>
          <p14:tracePt t="84295" x="4021138" y="3857625"/>
          <p14:tracePt t="84303" x="3965575" y="3821113"/>
          <p14:tracePt t="84311" x="3919538" y="3803650"/>
          <p14:tracePt t="84319" x="3856038" y="3767138"/>
          <p14:tracePt t="84327" x="3810000" y="3738563"/>
          <p14:tracePt t="84335" x="3802063" y="3730625"/>
          <p14:tracePt t="84342" x="3765550" y="3694113"/>
          <p14:tracePt t="84351" x="3746500" y="3684588"/>
          <p14:tracePt t="84359" x="3692525" y="3638550"/>
          <p14:tracePt t="84367" x="3692525" y="3629025"/>
          <p14:tracePt t="84376" x="3673475" y="3611563"/>
          <p14:tracePt t="84383" x="3636963" y="3592513"/>
          <p14:tracePt t="84391" x="3619500" y="3584575"/>
          <p14:tracePt t="84399" x="3592513" y="3548063"/>
          <p14:tracePt t="84407" x="3556000" y="3529013"/>
          <p14:tracePt t="84415" x="3546475" y="3511550"/>
          <p14:tracePt t="84423" x="3519488" y="3492500"/>
          <p14:tracePt t="84431" x="3490913" y="3475038"/>
          <p14:tracePt t="84440" x="3473450" y="3446463"/>
          <p14:tracePt t="84448" x="3446463" y="3429000"/>
          <p14:tracePt t="84460" x="3427413" y="3411538"/>
          <p14:tracePt t="84465" x="3409950" y="3392488"/>
          <p14:tracePt t="84475" x="3390900" y="3375025"/>
          <p14:tracePt t="84479" x="3363913" y="3338513"/>
          <p14:tracePt t="84487" x="3336925" y="3319463"/>
          <p14:tracePt t="84495" x="3317875" y="3292475"/>
          <p14:tracePt t="84503" x="3281363" y="3246438"/>
          <p14:tracePt t="84511" x="3273425" y="3200400"/>
          <p14:tracePt t="84519" x="3254375" y="3182938"/>
          <p14:tracePt t="84528" x="3244850" y="3155950"/>
          <p14:tracePt t="84535" x="3236913" y="3109913"/>
          <p14:tracePt t="84542" x="3227388" y="3109913"/>
          <p14:tracePt t="84550" x="3208338" y="3090863"/>
          <p14:tracePt t="84562" x="3190875" y="3063875"/>
          <p14:tracePt t="84578" x="3181350" y="3054350"/>
          <p14:tracePt t="84583" x="3171825" y="3046413"/>
          <p14:tracePt t="84593" x="3163888" y="3036888"/>
          <p14:tracePt t="84642" x="3163888" y="3027363"/>
          <p14:tracePt t="84647" x="3163888" y="3017838"/>
          <p14:tracePt t="84655" x="3154363" y="3017838"/>
          <p14:tracePt t="84663" x="3154363" y="3009900"/>
          <p14:tracePt t="84671" x="3144838" y="2982913"/>
          <p14:tracePt t="84679" x="3144838" y="2973388"/>
          <p14:tracePt t="84687" x="3127375" y="2946400"/>
          <p14:tracePt t="84695" x="3117850" y="2936875"/>
          <p14:tracePt t="84703" x="3108325" y="2917825"/>
          <p14:tracePt t="84712" x="3108325" y="2900363"/>
          <p14:tracePt t="84721" x="3100388" y="2890838"/>
          <p14:tracePt t="84730" x="3100388" y="2881313"/>
          <p14:tracePt t="84737" x="3090863" y="2873375"/>
          <p14:tracePt t="84747" x="3081338" y="2863850"/>
          <p14:tracePt t="84761" x="3081338" y="2854325"/>
          <p14:tracePt t="84792" x="3071813" y="2844800"/>
          <p14:tracePt t="85393" x="3063875" y="2890838"/>
          <p14:tracePt t="85401" x="3063875" y="2946400"/>
          <p14:tracePt t="85409" x="3063875" y="2973388"/>
          <p14:tracePt t="85416" x="3063875" y="3027363"/>
          <p14:tracePt t="85424" x="3063875" y="3054350"/>
          <p14:tracePt t="85432" x="3035300" y="3100388"/>
          <p14:tracePt t="85440" x="3027363" y="3127375"/>
          <p14:tracePt t="85448" x="3027363" y="3155950"/>
          <p14:tracePt t="85458" x="3027363" y="3173413"/>
          <p14:tracePt t="85463" x="3017838" y="3209925"/>
          <p14:tracePt t="85471" x="3017838" y="3228975"/>
          <p14:tracePt t="85487" x="3017838" y="3236913"/>
          <p14:tracePt t="85799" x="3017838" y="3219450"/>
          <p14:tracePt t="85808" x="3027363" y="3200400"/>
          <p14:tracePt t="85824" x="3035300" y="3192463"/>
          <p14:tracePt t="85848" x="3035300" y="3182938"/>
          <p14:tracePt t="85856" x="3044825" y="3173413"/>
          <p14:tracePt t="85889" x="3054350" y="3155950"/>
          <p14:tracePt t="85913" x="3063875" y="3146425"/>
          <p14:tracePt t="85956" x="3081338" y="3127375"/>
          <p14:tracePt t="88881" x="3108325" y="3127375"/>
          <p14:tracePt t="88894" x="3217863" y="3127375"/>
          <p14:tracePt t="88896" x="3382963" y="3127375"/>
          <p14:tracePt t="88904" x="3509963" y="3127375"/>
          <p14:tracePt t="88911" x="3646488" y="3127375"/>
          <p14:tracePt t="88919" x="3775075" y="3127375"/>
          <p14:tracePt t="88927" x="3902075" y="3127375"/>
          <p14:tracePt t="88935" x="3975100" y="3127375"/>
          <p14:tracePt t="88943" x="4048125" y="3127375"/>
          <p14:tracePt t="88951" x="4084638" y="3127375"/>
          <p14:tracePt t="88960" x="4111625" y="3127375"/>
          <p14:tracePt t="88967" x="4129088" y="3127375"/>
          <p14:tracePt t="88976" x="4138613" y="3127375"/>
          <p14:tracePt t="89352" x="4165600" y="3127375"/>
          <p14:tracePt t="89359" x="4211638" y="3136900"/>
          <p14:tracePt t="89367" x="4238625" y="3155950"/>
          <p14:tracePt t="89375" x="4267200" y="3173413"/>
          <p14:tracePt t="89383" x="4330700" y="3192463"/>
          <p14:tracePt t="89392" x="4348163" y="3200400"/>
          <p14:tracePt t="89399" x="4376738" y="3209925"/>
          <p14:tracePt t="89407" x="4394200" y="3219450"/>
          <p14:tracePt t="89416" x="4421188" y="3236913"/>
          <p14:tracePt t="89423" x="4430713" y="3236913"/>
          <p14:tracePt t="89431" x="4440238" y="3236913"/>
          <p14:tracePt t="89439" x="4457700" y="3236913"/>
          <p14:tracePt t="89447" x="4467225" y="3236913"/>
          <p14:tracePt t="89463" x="4476750" y="3236913"/>
          <p14:tracePt t="89527" x="4494213" y="3236913"/>
          <p14:tracePt t="89534" x="4521200" y="3236913"/>
          <p14:tracePt t="89543" x="4557713" y="3236913"/>
          <p14:tracePt t="89551" x="4594225" y="3236913"/>
          <p14:tracePt t="89559" x="4613275" y="3236913"/>
          <p14:tracePt t="89567" x="4640263" y="3236913"/>
          <p14:tracePt t="89575" x="4659313" y="3236913"/>
          <p14:tracePt t="89583" x="4713288" y="3236913"/>
          <p14:tracePt t="89591" x="4722813" y="3228975"/>
          <p14:tracePt t="89599" x="4749800" y="3228975"/>
          <p14:tracePt t="89607" x="4767263" y="3228975"/>
          <p14:tracePt t="89615" x="4795838" y="3228975"/>
          <p14:tracePt t="89623" x="4803775" y="3219450"/>
          <p14:tracePt t="89631" x="4832350" y="3219450"/>
          <p14:tracePt t="89639" x="4840288" y="3219450"/>
          <p14:tracePt t="89647" x="4859338" y="3219450"/>
          <p14:tracePt t="89655" x="4876800" y="3219450"/>
          <p14:tracePt t="89663" x="4895850" y="3209925"/>
          <p14:tracePt t="89671" x="4905375" y="3209925"/>
          <p14:tracePt t="89679" x="4922838" y="3209925"/>
          <p14:tracePt t="89687" x="4941888" y="3200400"/>
          <p14:tracePt t="89695" x="4949825" y="3192463"/>
          <p14:tracePt t="89919" x="4959350" y="3182938"/>
          <p14:tracePt t="89927" x="5005388" y="3136900"/>
          <p14:tracePt t="89935" x="5049838" y="3100388"/>
          <p14:tracePt t="89943" x="5095875" y="3082925"/>
          <p14:tracePt t="89951" x="5159375" y="3054350"/>
          <p14:tracePt t="89959" x="5224463" y="3017838"/>
          <p14:tracePt t="89967" x="5268913" y="3000375"/>
          <p14:tracePt t="89975" x="5297488" y="2973388"/>
          <p14:tracePt t="89983" x="5341938" y="2946400"/>
          <p14:tracePt t="89992" x="5368925" y="2936875"/>
          <p14:tracePt t="89999" x="5387975" y="2927350"/>
          <p14:tracePt t="90007" x="5424488" y="2900363"/>
          <p14:tracePt t="90385" x="5424488" y="2890838"/>
          <p14:tracePt t="90399" x="5424488" y="2854325"/>
          <p14:tracePt t="90407" x="5424488" y="2817813"/>
          <p14:tracePt t="90415" x="5424488" y="2800350"/>
          <p14:tracePt t="90423" x="5424488" y="2771775"/>
          <p14:tracePt t="90431" x="5414963" y="2727325"/>
          <p14:tracePt t="90439" x="5414963" y="2708275"/>
          <p14:tracePt t="90447" x="5414963" y="2681288"/>
          <p14:tracePt t="90455" x="5414963" y="2662238"/>
          <p14:tracePt t="90463" x="5414963" y="2635250"/>
          <p14:tracePt t="90471" x="5414963" y="2625725"/>
          <p14:tracePt t="90479" x="5414963" y="2608263"/>
          <p14:tracePt t="90487" x="5414963" y="2581275"/>
          <p14:tracePt t="90495" x="5424488" y="2562225"/>
          <p14:tracePt t="90503" x="5424488" y="2544763"/>
          <p14:tracePt t="90511" x="5434013" y="2535238"/>
          <p14:tracePt t="90527" x="5434013" y="2525713"/>
          <p14:tracePt t="90535" x="5441950" y="2517775"/>
          <p14:tracePt t="90977" x="5360988" y="2517775"/>
          <p14:tracePt t="90983" x="5214938" y="2544763"/>
          <p14:tracePt t="90991" x="5032375" y="2571750"/>
          <p14:tracePt t="90999" x="4886325" y="2571750"/>
          <p14:tracePt t="91007" x="4667250" y="2571750"/>
          <p14:tracePt t="91015" x="4440238" y="2571750"/>
          <p14:tracePt t="91023" x="4257675" y="2571750"/>
          <p14:tracePt t="91031" x="4075113" y="2589213"/>
          <p14:tracePt t="91039" x="3929063" y="2589213"/>
          <p14:tracePt t="91047" x="3838575" y="2617788"/>
          <p14:tracePt t="91055" x="3765550" y="2617788"/>
          <p14:tracePt t="91063" x="3719513" y="2617788"/>
          <p14:tracePt t="91079" x="3709988" y="2617788"/>
          <p14:tracePt t="91144" x="3692525" y="2617788"/>
          <p14:tracePt t="91151" x="3636963" y="2617788"/>
          <p14:tracePt t="91159" x="3573463" y="2625725"/>
          <p14:tracePt t="91167" x="3536950" y="2625725"/>
          <p14:tracePt t="91177" x="3473450" y="2635250"/>
          <p14:tracePt t="91183" x="3446463" y="2635250"/>
          <p14:tracePt t="91194" x="3390900" y="2644775"/>
          <p14:tracePt t="91199" x="3363913" y="2644775"/>
          <p14:tracePt t="91207" x="3317875" y="2671763"/>
          <p14:tracePt t="91215" x="3300413" y="2671763"/>
          <p14:tracePt t="91223" x="3273425" y="2671763"/>
          <p14:tracePt t="91231" x="3263900" y="2671763"/>
          <p14:tracePt t="91247" x="3254375" y="2681288"/>
          <p14:tracePt t="91599" x="3244850" y="2727325"/>
          <p14:tracePt t="91607" x="3190875" y="2790825"/>
          <p14:tracePt t="91615" x="3190875" y="2854325"/>
          <p14:tracePt t="91623" x="3181350" y="2881313"/>
          <p14:tracePt t="91631" x="3171825" y="2909888"/>
          <p14:tracePt t="91639" x="3171825" y="2936875"/>
          <p14:tracePt t="91647" x="3154363" y="2954338"/>
          <p14:tracePt t="91905" x="3154363" y="2946400"/>
          <p14:tracePt t="91912" x="3163888" y="2927350"/>
          <p14:tracePt t="91920" x="3171825" y="2873375"/>
          <p14:tracePt t="91928" x="3200400" y="2844800"/>
          <p14:tracePt t="91935" x="3200400" y="2836863"/>
          <p14:tracePt t="91951" x="3200400" y="2827338"/>
          <p14:tracePt t="91959" x="3208338" y="2800350"/>
          <p14:tracePt t="92103" x="3217863" y="2808288"/>
          <p14:tracePt t="92111" x="3227388" y="2827338"/>
          <p14:tracePt t="92119" x="3236913" y="2844800"/>
          <p14:tracePt t="92135" x="3254375" y="2863850"/>
          <p14:tracePt t="92144" x="3281363" y="2881313"/>
          <p14:tracePt t="92151" x="3300413" y="2890838"/>
          <p14:tracePt t="92158" x="3317875" y="2917825"/>
          <p14:tracePt t="92167" x="3346450" y="2936875"/>
          <p14:tracePt t="92176" x="3373438" y="2946400"/>
          <p14:tracePt t="92183" x="3382963" y="2954338"/>
          <p14:tracePt t="92192" x="3400425" y="2954338"/>
          <p14:tracePt t="92209" x="3436938" y="2963863"/>
          <p14:tracePt t="92215" x="3446463" y="2963863"/>
          <p14:tracePt t="92223" x="3473450" y="2982913"/>
          <p14:tracePt t="92231" x="3482975" y="2982913"/>
          <p14:tracePt t="92239" x="3509963" y="3000375"/>
          <p14:tracePt t="92247" x="3536950" y="3009900"/>
          <p14:tracePt t="92263" x="3573463" y="3009900"/>
          <p14:tracePt t="92271" x="3582988" y="3009900"/>
          <p14:tracePt t="92279" x="3609975" y="3009900"/>
          <p14:tracePt t="92287" x="3619500" y="3009900"/>
          <p14:tracePt t="92295" x="3629025" y="3009900"/>
          <p14:tracePt t="92303" x="3646488" y="3009900"/>
          <p14:tracePt t="92311" x="3665538" y="3009900"/>
          <p14:tracePt t="92319" x="3692525" y="3009900"/>
          <p14:tracePt t="92327" x="3719513" y="3009900"/>
          <p14:tracePt t="92335" x="3775075" y="3009900"/>
          <p14:tracePt t="92343" x="3856038" y="2963863"/>
          <p14:tracePt t="92351" x="3919538" y="2954338"/>
          <p14:tracePt t="92360" x="4011613" y="2936875"/>
          <p14:tracePt t="92367" x="4094163" y="2900363"/>
          <p14:tracePt t="92376" x="4202113" y="2873375"/>
          <p14:tracePt t="92383" x="4321175" y="2844800"/>
          <p14:tracePt t="92392" x="4430713" y="2817813"/>
          <p14:tracePt t="92399" x="4557713" y="2771775"/>
          <p14:tracePt t="92407" x="4676775" y="2754313"/>
          <p14:tracePt t="92415" x="4767263" y="2727325"/>
          <p14:tracePt t="92423" x="4868863" y="2690813"/>
          <p14:tracePt t="92431" x="4941888" y="2671763"/>
          <p14:tracePt t="92439" x="5005388" y="2662238"/>
          <p14:tracePt t="92447" x="5068888" y="2635250"/>
          <p14:tracePt t="92455" x="5105400" y="2625725"/>
          <p14:tracePt t="92464" x="5141913" y="2625725"/>
          <p14:tracePt t="92471" x="5141913" y="2617788"/>
          <p14:tracePt t="92487" x="5151438" y="2617788"/>
          <p14:tracePt t="92495" x="5178425" y="2617788"/>
          <p14:tracePt t="92503" x="5187950" y="2617788"/>
          <p14:tracePt t="92511" x="5232400" y="2608263"/>
          <p14:tracePt t="92519" x="5241925" y="2608263"/>
          <p14:tracePt t="92527" x="5305425" y="2598738"/>
          <p14:tracePt t="92535" x="5351463" y="2589213"/>
          <p14:tracePt t="92546" x="5405438" y="2562225"/>
          <p14:tracePt t="92551" x="5451475" y="2554288"/>
          <p14:tracePt t="92559" x="5534025" y="2525713"/>
          <p14:tracePt t="92567" x="5588000" y="2517775"/>
          <p14:tracePt t="92575" x="5653088" y="2489200"/>
          <p14:tracePt t="92583" x="5743575" y="2462213"/>
          <p14:tracePt t="92592" x="5780088" y="2452688"/>
          <p14:tracePt t="92599" x="5834063" y="2444750"/>
          <p14:tracePt t="92606" x="5862638" y="2444750"/>
          <p14:tracePt t="92615" x="5870575" y="2435225"/>
          <p14:tracePt t="92623" x="5889625" y="2435225"/>
          <p14:tracePt t="92631" x="5907088" y="2435225"/>
          <p14:tracePt t="92679" x="5916613" y="2425700"/>
          <p14:tracePt t="92905" x="5916613" y="2416175"/>
          <p14:tracePt t="92935" x="5862638" y="2425700"/>
          <p14:tracePt t="92943" x="5816600" y="2452688"/>
          <p14:tracePt t="92951" x="5770563" y="2471738"/>
          <p14:tracePt t="92959" x="5743575" y="2481263"/>
          <p14:tracePt t="92967" x="5688013" y="2517775"/>
          <p14:tracePt t="92975" x="5653088" y="2525713"/>
          <p14:tracePt t="92983" x="5616575" y="2525713"/>
          <p14:tracePt t="92993" x="5580063" y="2544763"/>
          <p14:tracePt t="92999" x="5551488" y="2554288"/>
          <p14:tracePt t="93009" x="5534025" y="2554288"/>
          <p14:tracePt t="93015" x="5507038" y="2562225"/>
          <p14:tracePt t="93023" x="5497513" y="2571750"/>
          <p14:tracePt t="93039" x="5487988" y="2571750"/>
          <p14:tracePt t="93047" x="5470525" y="2571750"/>
          <p14:tracePt t="93055" x="5470525" y="2581275"/>
          <p14:tracePt t="93063" x="5461000" y="2589213"/>
          <p14:tracePt t="93079" x="5451475" y="2589213"/>
          <p14:tracePt t="93095" x="5441950" y="2598738"/>
          <p14:tracePt t="93112" x="5434013" y="2608263"/>
          <p14:tracePt t="93313" x="5424488" y="2617788"/>
          <p14:tracePt t="93318" x="5414963" y="2625725"/>
          <p14:tracePt t="93327" x="5378450" y="2654300"/>
          <p14:tracePt t="93335" x="5314950" y="2681288"/>
          <p14:tracePt t="93343" x="5297488" y="2690813"/>
          <p14:tracePt t="93351" x="5260975" y="2708275"/>
          <p14:tracePt t="93359" x="5224463" y="2717800"/>
          <p14:tracePt t="93367" x="5214938" y="2717800"/>
          <p14:tracePt t="93583" x="5205413" y="2717800"/>
          <p14:tracePt t="93752" x="5205413" y="2708275"/>
          <p14:tracePt t="93760" x="5205413" y="2698750"/>
          <p14:tracePt t="93776" x="5214938" y="2681288"/>
          <p14:tracePt t="97287" x="5224463" y="2671763"/>
          <p14:tracePt t="101207" x="5241925" y="2671763"/>
          <p14:tracePt t="101215" x="5334000" y="2690813"/>
          <p14:tracePt t="101224" x="5405438" y="2735263"/>
          <p14:tracePt t="101231" x="5441950" y="2763838"/>
          <p14:tracePt t="101247" x="5461000" y="2781300"/>
          <p14:tracePt t="101255" x="5507038" y="2800350"/>
          <p14:tracePt t="101479" x="5514975" y="2800350"/>
          <p14:tracePt t="101487" x="5561013" y="2836863"/>
          <p14:tracePt t="101495" x="5597525" y="2854325"/>
          <p14:tracePt t="101503" x="5653088" y="2890838"/>
          <p14:tracePt t="101511" x="5670550" y="2900363"/>
          <p14:tracePt t="101519" x="5716588" y="2909888"/>
          <p14:tracePt t="101527" x="5743575" y="2909888"/>
          <p14:tracePt t="101535" x="5761038" y="2917825"/>
          <p14:tracePt t="101944" x="5770563" y="2917825"/>
          <p14:tracePt t="101960" x="5816600" y="2917825"/>
          <p14:tracePt t="101968" x="5943600" y="2917825"/>
          <p14:tracePt t="101975" x="6080125" y="2890838"/>
          <p14:tracePt t="101984" x="6245225" y="2873375"/>
          <p14:tracePt t="101993" x="6391275" y="2844800"/>
          <p14:tracePt t="101999" x="6573838" y="2800350"/>
          <p14:tracePt t="102009" x="6718300" y="2781300"/>
          <p14:tracePt t="102015" x="6846888" y="2763838"/>
          <p14:tracePt t="102026" x="6983413" y="2754313"/>
          <p14:tracePt t="102031" x="7056438" y="2744788"/>
          <p14:tracePt t="102042" x="7146925" y="2727325"/>
          <p14:tracePt t="102047" x="7183438" y="2727325"/>
          <p14:tracePt t="102055" x="7212013" y="2727325"/>
          <p14:tracePt t="102063" x="7219950" y="2727325"/>
          <p14:tracePt t="102487" x="7256463" y="2754313"/>
          <p14:tracePt t="102495" x="7348538" y="2863850"/>
          <p14:tracePt t="102503" x="7429500" y="2927350"/>
          <p14:tracePt t="102511" x="7494588" y="2963863"/>
          <p14:tracePt t="102519" x="7594600" y="3036888"/>
          <p14:tracePt t="102527" x="7675563" y="3090863"/>
          <p14:tracePt t="102535" x="7758113" y="3136900"/>
          <p14:tracePt t="102543" x="7785100" y="3155950"/>
          <p14:tracePt t="102551" x="7840663" y="3163888"/>
          <p14:tracePt t="102559" x="7858125" y="3182938"/>
          <p14:tracePt t="102567" x="7867650" y="3192463"/>
          <p14:tracePt t="102583" x="7877175" y="3200400"/>
          <p14:tracePt t="102855" x="7977188" y="3200400"/>
          <p14:tracePt t="102863" x="8250238" y="3200400"/>
          <p14:tracePt t="102871" x="8478838" y="3200400"/>
          <p14:tracePt t="102879" x="8815388" y="32004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フルマップ方式</a:t>
            </a:r>
            <a:endParaRPr lang="en-US" altLang="ja-JP" dirty="0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524000" y="4648200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１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876800" y="4470400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</a:t>
            </a:r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2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562600" y="2286000"/>
            <a:ext cx="95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３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905000" y="2184400"/>
            <a:ext cx="81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０</a:t>
            </a:r>
          </a:p>
        </p:txBody>
      </p:sp>
      <p:grpSp>
        <p:nvGrpSpPr>
          <p:cNvPr id="48135" name="Group 7"/>
          <p:cNvGrpSpPr>
            <a:grpSpLocks/>
          </p:cNvGrpSpPr>
          <p:nvPr/>
        </p:nvGrpSpPr>
        <p:grpSpPr bwMode="auto">
          <a:xfrm>
            <a:off x="2590800" y="1676400"/>
            <a:ext cx="457200" cy="1524000"/>
            <a:chOff x="1632" y="1056"/>
            <a:chExt cx="288" cy="960"/>
          </a:xfrm>
        </p:grpSpPr>
        <p:sp>
          <p:nvSpPr>
            <p:cNvPr id="48168" name="Oval 8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69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70" name="Line 10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71" name="Rectangle 11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72" name="Line 12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8136" name="Group 13"/>
          <p:cNvGrpSpPr>
            <a:grpSpLocks/>
          </p:cNvGrpSpPr>
          <p:nvPr/>
        </p:nvGrpSpPr>
        <p:grpSpPr bwMode="auto">
          <a:xfrm>
            <a:off x="2362200" y="3962400"/>
            <a:ext cx="457200" cy="1524000"/>
            <a:chOff x="1632" y="1056"/>
            <a:chExt cx="288" cy="960"/>
          </a:xfrm>
        </p:grpSpPr>
        <p:sp>
          <p:nvSpPr>
            <p:cNvPr id="48163" name="Oval 14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64" name="Rectangle 15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65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66" name="Rectangle 17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67" name="Line 18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8137" name="Group 19"/>
          <p:cNvGrpSpPr>
            <a:grpSpLocks/>
          </p:cNvGrpSpPr>
          <p:nvPr/>
        </p:nvGrpSpPr>
        <p:grpSpPr bwMode="auto">
          <a:xfrm>
            <a:off x="4572000" y="3886200"/>
            <a:ext cx="457200" cy="1524000"/>
            <a:chOff x="1632" y="1056"/>
            <a:chExt cx="288" cy="960"/>
          </a:xfrm>
        </p:grpSpPr>
        <p:sp>
          <p:nvSpPr>
            <p:cNvPr id="48158" name="Oval 20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59" name="Rectangle 21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60" name="Line 22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61" name="Rectangle 23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62" name="Line 24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8138" name="Group 25"/>
          <p:cNvGrpSpPr>
            <a:grpSpLocks/>
          </p:cNvGrpSpPr>
          <p:nvPr/>
        </p:nvGrpSpPr>
        <p:grpSpPr bwMode="auto">
          <a:xfrm>
            <a:off x="5181600" y="1752600"/>
            <a:ext cx="457200" cy="1524000"/>
            <a:chOff x="1632" y="1056"/>
            <a:chExt cx="288" cy="960"/>
          </a:xfrm>
        </p:grpSpPr>
        <p:sp>
          <p:nvSpPr>
            <p:cNvPr id="48153" name="Oval 26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54" name="Rectangle 27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55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56" name="Rectangle 29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157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8139" name="Rectangle 31"/>
          <p:cNvSpPr>
            <a:spLocks noChangeArrowheads="1"/>
          </p:cNvSpPr>
          <p:nvPr/>
        </p:nvSpPr>
        <p:spPr bwMode="auto">
          <a:xfrm>
            <a:off x="3200400" y="2819400"/>
            <a:ext cx="990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algn="ctr" eaLnBrk="1" hangingPunct="1"/>
            <a:endParaRPr lang="ja-JP" altLang="ja-JP" sz="120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48140" name="Line 32"/>
          <p:cNvSpPr>
            <a:spLocks noChangeShapeType="1"/>
          </p:cNvSpPr>
          <p:nvPr/>
        </p:nvSpPr>
        <p:spPr bwMode="auto">
          <a:xfrm>
            <a:off x="36576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1" name="Line 33"/>
          <p:cNvSpPr>
            <a:spLocks noChangeShapeType="1"/>
          </p:cNvSpPr>
          <p:nvPr/>
        </p:nvSpPr>
        <p:spPr bwMode="auto">
          <a:xfrm>
            <a:off x="38862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2" name="Line 34"/>
          <p:cNvSpPr>
            <a:spLocks noChangeShapeType="1"/>
          </p:cNvSpPr>
          <p:nvPr/>
        </p:nvSpPr>
        <p:spPr bwMode="auto">
          <a:xfrm>
            <a:off x="34290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3" name="Rectangle 35"/>
          <p:cNvSpPr>
            <a:spLocks noChangeArrowheads="1"/>
          </p:cNvSpPr>
          <p:nvPr/>
        </p:nvSpPr>
        <p:spPr bwMode="auto">
          <a:xfrm>
            <a:off x="4191000" y="2819400"/>
            <a:ext cx="228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48144" name="Text Box 36"/>
          <p:cNvSpPr txBox="1">
            <a:spLocks noChangeArrowheads="1"/>
          </p:cNvSpPr>
          <p:nvPr/>
        </p:nvSpPr>
        <p:spPr bwMode="auto">
          <a:xfrm>
            <a:off x="3200400" y="2819400"/>
            <a:ext cx="293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S</a:t>
            </a:r>
          </a:p>
        </p:txBody>
      </p:sp>
      <p:grpSp>
        <p:nvGrpSpPr>
          <p:cNvPr id="51237" name="Group 37"/>
          <p:cNvGrpSpPr>
            <a:grpSpLocks/>
          </p:cNvGrpSpPr>
          <p:nvPr/>
        </p:nvGrpSpPr>
        <p:grpSpPr bwMode="auto">
          <a:xfrm>
            <a:off x="2682875" y="2792413"/>
            <a:ext cx="1204913" cy="1066800"/>
            <a:chOff x="1690" y="1759"/>
            <a:chExt cx="759" cy="672"/>
          </a:xfrm>
        </p:grpSpPr>
        <p:sp>
          <p:nvSpPr>
            <p:cNvPr id="48151" name="Line 38"/>
            <p:cNvSpPr>
              <a:spLocks noChangeShapeType="1"/>
            </p:cNvSpPr>
            <p:nvPr/>
          </p:nvSpPr>
          <p:spPr bwMode="auto">
            <a:xfrm flipV="1">
              <a:off x="1690" y="2143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52" name="Text Box 39"/>
            <p:cNvSpPr txBox="1">
              <a:spLocks noChangeArrowheads="1"/>
            </p:cNvSpPr>
            <p:nvPr/>
          </p:nvSpPr>
          <p:spPr bwMode="auto">
            <a:xfrm>
              <a:off x="2256" y="1759"/>
              <a:ext cx="1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r>
                <a:rPr lang="ja-JP" altLang="en-US" sz="1400" b="1"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１</a:t>
              </a:r>
            </a:p>
          </p:txBody>
        </p:sp>
      </p:grpSp>
      <p:grpSp>
        <p:nvGrpSpPr>
          <p:cNvPr id="51240" name="Group 40"/>
          <p:cNvGrpSpPr>
            <a:grpSpLocks/>
          </p:cNvGrpSpPr>
          <p:nvPr/>
        </p:nvGrpSpPr>
        <p:grpSpPr bwMode="auto">
          <a:xfrm>
            <a:off x="3429000" y="2590800"/>
            <a:ext cx="1447800" cy="533400"/>
            <a:chOff x="2160" y="1632"/>
            <a:chExt cx="912" cy="336"/>
          </a:xfrm>
        </p:grpSpPr>
        <p:sp>
          <p:nvSpPr>
            <p:cNvPr id="48149" name="Line 41"/>
            <p:cNvSpPr>
              <a:spLocks noChangeShapeType="1"/>
            </p:cNvSpPr>
            <p:nvPr/>
          </p:nvSpPr>
          <p:spPr bwMode="auto">
            <a:xfrm flipH="1">
              <a:off x="2160" y="1632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50" name="Text Box 42"/>
            <p:cNvSpPr txBox="1">
              <a:spLocks noChangeArrowheads="1"/>
            </p:cNvSpPr>
            <p:nvPr/>
          </p:nvSpPr>
          <p:spPr bwMode="auto">
            <a:xfrm>
              <a:off x="2630" y="1776"/>
              <a:ext cx="1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r>
                <a:rPr lang="ja-JP" altLang="en-US" sz="1400" b="1"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１</a:t>
              </a:r>
            </a:p>
          </p:txBody>
        </p:sp>
      </p:grpSp>
      <p:sp>
        <p:nvSpPr>
          <p:cNvPr id="48147" name="Text Box 43"/>
          <p:cNvSpPr txBox="1">
            <a:spLocks noChangeArrowheads="1"/>
          </p:cNvSpPr>
          <p:nvPr/>
        </p:nvSpPr>
        <p:spPr bwMode="auto">
          <a:xfrm>
            <a:off x="6156325" y="2924175"/>
            <a:ext cx="26479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24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Bit = Nodes</a:t>
            </a:r>
          </a:p>
          <a:p>
            <a:pPr eaLnBrk="1" hangingPunct="1"/>
            <a:r>
              <a:rPr lang="ja-JP" altLang="en-US" sz="24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サイズが大きいと</a:t>
            </a:r>
            <a:endParaRPr lang="en-US" altLang="ja-JP" sz="24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 sz="24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ビット数が増大</a:t>
            </a:r>
            <a:endParaRPr lang="en-US" altLang="ja-JP" sz="24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48148" name="Text Box 44"/>
          <p:cNvSpPr txBox="1">
            <a:spLocks noChangeArrowheads="1"/>
          </p:cNvSpPr>
          <p:nvPr/>
        </p:nvSpPr>
        <p:spPr bwMode="auto">
          <a:xfrm>
            <a:off x="5940425" y="4581525"/>
            <a:ext cx="22320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小規模向き</a:t>
            </a:r>
            <a:endParaRPr lang="en-US" altLang="ja-JP" sz="24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A906D2A-EF92-4DA6-92BC-483E6171D3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36"/>
    </mc:Choice>
    <mc:Fallback>
      <p:transition spd="slow" advTm="3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40" x="8332788" y="3273425"/>
          <p14:tracePt t="4943" x="7921625" y="3273425"/>
          <p14:tracePt t="4953" x="7475538" y="3273425"/>
          <p14:tracePt t="4959" x="7212013" y="3273425"/>
          <p14:tracePt t="4970" x="7046913" y="3273425"/>
          <p14:tracePt t="4975" x="6919913" y="3273425"/>
          <p14:tracePt t="4987" x="6883400" y="3273425"/>
          <p14:tracePt t="4991" x="6873875" y="3273425"/>
          <p14:tracePt t="5056" x="6864350" y="3273425"/>
          <p14:tracePt t="5065" x="6819900" y="3273425"/>
          <p14:tracePt t="5073" x="6754813" y="3319463"/>
          <p14:tracePt t="5080" x="6627813" y="3319463"/>
          <p14:tracePt t="5087" x="6500813" y="3328988"/>
          <p14:tracePt t="5095" x="6408738" y="3328988"/>
          <p14:tracePt t="5104" x="6281738" y="3328988"/>
          <p14:tracePt t="5111" x="6181725" y="3328988"/>
          <p14:tracePt t="5119" x="6072188" y="3328988"/>
          <p14:tracePt t="5127" x="5980113" y="3328988"/>
          <p14:tracePt t="5136" x="5926138" y="3328988"/>
          <p14:tracePt t="5143" x="5870575" y="3328988"/>
          <p14:tracePt t="5152" x="5826125" y="3328988"/>
          <p14:tracePt t="5159" x="5789613" y="3328988"/>
          <p14:tracePt t="5167" x="5753100" y="3328988"/>
          <p14:tracePt t="5175" x="5716588" y="3328988"/>
          <p14:tracePt t="5183" x="5680075" y="3328988"/>
          <p14:tracePt t="5191" x="5588000" y="3346450"/>
          <p14:tracePt t="5200" x="5497513" y="3355975"/>
          <p14:tracePt t="5207" x="5405438" y="3382963"/>
          <p14:tracePt t="5215" x="5268913" y="3411538"/>
          <p14:tracePt t="5224" x="5195888" y="3411538"/>
          <p14:tracePt t="5231" x="5068888" y="3429000"/>
          <p14:tracePt t="5239" x="4986338" y="3455988"/>
          <p14:tracePt t="5247" x="4895850" y="3465513"/>
          <p14:tracePt t="5255" x="4822825" y="3465513"/>
          <p14:tracePt t="5263" x="4759325" y="3482975"/>
          <p14:tracePt t="5272" x="4703763" y="3482975"/>
          <p14:tracePt t="5280" x="4667250" y="3482975"/>
          <p14:tracePt t="5289" x="4649788" y="3482975"/>
          <p14:tracePt t="5297" x="4640263" y="3482975"/>
          <p14:tracePt t="5312" x="4622800" y="3482975"/>
          <p14:tracePt t="5322" x="4613275" y="3482975"/>
          <p14:tracePt t="5328" x="4603750" y="3482975"/>
          <p14:tracePt t="5344" x="4586288" y="3475038"/>
          <p14:tracePt t="5355" x="4567238" y="3475038"/>
          <p14:tracePt t="5360" x="4549775" y="3465513"/>
          <p14:tracePt t="5371" x="4513263" y="3465513"/>
          <p14:tracePt t="5375" x="4476750" y="3465513"/>
          <p14:tracePt t="5383" x="4430713" y="3446463"/>
          <p14:tracePt t="5391" x="4413250" y="3446463"/>
          <p14:tracePt t="5399" x="4376738" y="3446463"/>
          <p14:tracePt t="5407" x="4357688" y="3446463"/>
          <p14:tracePt t="5415" x="4340225" y="3446463"/>
          <p14:tracePt t="5423" x="4330700" y="3446463"/>
          <p14:tracePt t="5431" x="4321175" y="3446463"/>
          <p14:tracePt t="5551" x="4275138" y="3419475"/>
          <p14:tracePt t="5559" x="4238625" y="3411538"/>
          <p14:tracePt t="5567" x="4202113" y="3402013"/>
          <p14:tracePt t="5575" x="4175125" y="3392488"/>
          <p14:tracePt t="5583" x="4129088" y="3375025"/>
          <p14:tracePt t="5591" x="4075113" y="3355975"/>
          <p14:tracePt t="5599" x="4057650" y="3346450"/>
          <p14:tracePt t="5607" x="4021138" y="3338513"/>
          <p14:tracePt t="5623" x="4011613" y="3328988"/>
          <p14:tracePt t="5704" x="4011613" y="3319463"/>
          <p14:tracePt t="5711" x="4002088" y="3309938"/>
          <p14:tracePt t="5776" x="4002088" y="3292475"/>
          <p14:tracePt t="5792" x="4002088" y="3282950"/>
          <p14:tracePt t="5799" x="3992563" y="3273425"/>
          <p14:tracePt t="5815" x="3984625" y="3273425"/>
          <p14:tracePt t="5831" x="3965575" y="3265488"/>
          <p14:tracePt t="5848" x="3929063" y="3236913"/>
          <p14:tracePt t="5892" x="3911600" y="3228975"/>
          <p14:tracePt t="5897" x="3902075" y="3228975"/>
          <p14:tracePt t="5908" x="3892550" y="3228975"/>
          <p14:tracePt t="5919" x="3875088" y="3219450"/>
          <p14:tracePt t="5952" x="3856038" y="3219450"/>
          <p14:tracePt t="5968" x="3846513" y="3219450"/>
          <p14:tracePt t="5976" x="3829050" y="3219450"/>
          <p14:tracePt t="5984" x="3802063" y="3219450"/>
          <p14:tracePt t="5992" x="3783013" y="3219450"/>
          <p14:tracePt t="6000" x="3756025" y="3219450"/>
          <p14:tracePt t="6008" x="3719513" y="3219450"/>
          <p14:tracePt t="6015" x="3702050" y="3219450"/>
          <p14:tracePt t="6024" x="3656013" y="3219450"/>
          <p14:tracePt t="6032" x="3636963" y="3219450"/>
          <p14:tracePt t="6040" x="3609975" y="3219450"/>
          <p14:tracePt t="6048" x="3600450" y="3219450"/>
          <p14:tracePt t="6295" x="3592513" y="3209925"/>
          <p14:tracePt t="6312" x="3592513" y="3200400"/>
          <p14:tracePt t="6319" x="3592513" y="3192463"/>
          <p14:tracePt t="6327" x="3592513" y="3182938"/>
          <p14:tracePt t="6335" x="3592513" y="3163888"/>
          <p14:tracePt t="6343" x="3592513" y="3155950"/>
          <p14:tracePt t="6352" x="3592513" y="3146425"/>
          <p14:tracePt t="6367" x="3592513" y="3136900"/>
          <p14:tracePt t="6375" x="3582988" y="3136900"/>
          <p14:tracePt t="7295" x="3582988" y="3146425"/>
          <p14:tracePt t="7303" x="3582988" y="3155950"/>
          <p14:tracePt t="7319" x="3582988" y="3163888"/>
          <p14:tracePt t="7336" x="3582988" y="3182938"/>
          <p14:tracePt t="7359" x="3582988" y="3192463"/>
          <p14:tracePt t="7367" x="3582988" y="3200400"/>
          <p14:tracePt t="7375" x="3582988" y="3236913"/>
          <p14:tracePt t="7383" x="3582988" y="3246438"/>
          <p14:tracePt t="7391" x="3582988" y="3273425"/>
          <p14:tracePt t="7399" x="3582988" y="3292475"/>
          <p14:tracePt t="7407" x="3582988" y="3328988"/>
          <p14:tracePt t="7415" x="3582988" y="3365500"/>
          <p14:tracePt t="7423" x="3582988" y="3392488"/>
          <p14:tracePt t="7431" x="3582988" y="3419475"/>
          <p14:tracePt t="7439" x="3573463" y="3455988"/>
          <p14:tracePt t="7447" x="3556000" y="3482975"/>
          <p14:tracePt t="7455" x="3546475" y="3529013"/>
          <p14:tracePt t="7463" x="3536950" y="3556000"/>
          <p14:tracePt t="7472" x="3536950" y="3584575"/>
          <p14:tracePt t="7479" x="3536950" y="3611563"/>
          <p14:tracePt t="7488" x="3527425" y="3657600"/>
          <p14:tracePt t="7495" x="3500438" y="3684588"/>
          <p14:tracePt t="7503" x="3490913" y="3730625"/>
          <p14:tracePt t="7511" x="3482975" y="3775075"/>
          <p14:tracePt t="7521" x="3446463" y="3840163"/>
          <p14:tracePt t="7527" x="3436938" y="3867150"/>
          <p14:tracePt t="7536" x="3400425" y="3940175"/>
          <p14:tracePt t="7543" x="3390900" y="3967163"/>
          <p14:tracePt t="7552" x="3382963" y="4013200"/>
          <p14:tracePt t="7559" x="3346450" y="4057650"/>
          <p14:tracePt t="7568" x="3317875" y="4086225"/>
          <p14:tracePt t="7575" x="3290888" y="4149725"/>
          <p14:tracePt t="7583" x="3281363" y="4159250"/>
          <p14:tracePt t="7591" x="3244850" y="4195763"/>
          <p14:tracePt t="7599" x="3217863" y="4232275"/>
          <p14:tracePt t="7607" x="3190875" y="4259263"/>
          <p14:tracePt t="7615" x="3163888" y="4276725"/>
          <p14:tracePt t="7623" x="3144838" y="4295775"/>
          <p14:tracePt t="7631" x="3117850" y="4303713"/>
          <p14:tracePt t="7639" x="3090863" y="4313238"/>
          <p14:tracePt t="7647" x="3054350" y="4349750"/>
          <p14:tracePt t="7655" x="3027363" y="4359275"/>
          <p14:tracePt t="7663" x="2998788" y="4376738"/>
          <p14:tracePt t="7671" x="2962275" y="4405313"/>
          <p14:tracePt t="7679" x="2925763" y="4413250"/>
          <p14:tracePt t="7688" x="2889250" y="4441825"/>
          <p14:tracePt t="7695" x="2862263" y="4441825"/>
          <p14:tracePt t="7705" x="2817813" y="4468813"/>
          <p14:tracePt t="7711" x="2789238" y="4486275"/>
          <p14:tracePt t="7720" x="2771775" y="4486275"/>
          <p14:tracePt t="7728" x="2752725" y="4495800"/>
          <p14:tracePt t="7927" x="2744788" y="4495800"/>
          <p14:tracePt t="8071" x="2735263" y="4495800"/>
          <p14:tracePt t="8079" x="2735263" y="4486275"/>
          <p14:tracePt t="8088" x="2735263" y="4449763"/>
          <p14:tracePt t="8095" x="2735263" y="4422775"/>
          <p14:tracePt t="8103" x="2735263" y="4395788"/>
          <p14:tracePt t="8111" x="2735263" y="4359275"/>
          <p14:tracePt t="8119" x="2735263" y="4322763"/>
          <p14:tracePt t="8127" x="2735263" y="4295775"/>
          <p14:tracePt t="8136" x="2735263" y="4249738"/>
          <p14:tracePt t="8143" x="2735263" y="4213225"/>
          <p14:tracePt t="8152" x="2744788" y="4195763"/>
          <p14:tracePt t="8159" x="2744788" y="4149725"/>
          <p14:tracePt t="8167" x="2752725" y="4094163"/>
          <p14:tracePt t="8175" x="2752725" y="4040188"/>
          <p14:tracePt t="8184" x="2752725" y="3967163"/>
          <p14:tracePt t="8194" x="2752725" y="3894138"/>
          <p14:tracePt t="8200" x="2752725" y="3803650"/>
          <p14:tracePt t="8208" x="2752725" y="3721100"/>
          <p14:tracePt t="8216" x="2752725" y="3665538"/>
          <p14:tracePt t="8227" x="2752725" y="3592513"/>
          <p14:tracePt t="8231" x="2752725" y="3519488"/>
          <p14:tracePt t="8242" x="2752725" y="3429000"/>
          <p14:tracePt t="8247" x="2752725" y="3375025"/>
          <p14:tracePt t="8255" x="2752725" y="3309938"/>
          <p14:tracePt t="8263" x="2725738" y="3246438"/>
          <p14:tracePt t="8271" x="2716213" y="3219450"/>
          <p14:tracePt t="8279" x="2708275" y="3173413"/>
          <p14:tracePt t="8287" x="2698750" y="3146425"/>
          <p14:tracePt t="8295" x="2698750" y="3136900"/>
          <p14:tracePt t="8303" x="2679700" y="3119438"/>
          <p14:tracePt t="8335" x="2679700" y="3100388"/>
          <p14:tracePt t="8472" x="2679700" y="3090863"/>
          <p14:tracePt t="8480" x="2679700" y="3082925"/>
          <p14:tracePt t="8496" x="2679700" y="3063875"/>
          <p14:tracePt t="8703" x="2679700" y="3109913"/>
          <p14:tracePt t="8711" x="2679700" y="3182938"/>
          <p14:tracePt t="8719" x="2652713" y="3319463"/>
          <p14:tracePt t="8727" x="2635250" y="3392488"/>
          <p14:tracePt t="8735" x="2606675" y="3519488"/>
          <p14:tracePt t="8743" x="2606675" y="3611563"/>
          <p14:tracePt t="8753" x="2598738" y="3730625"/>
          <p14:tracePt t="8759" x="2579688" y="3821113"/>
          <p14:tracePt t="8768" x="2579688" y="3930650"/>
          <p14:tracePt t="8775" x="2579688" y="4021138"/>
          <p14:tracePt t="8783" x="2570163" y="4113213"/>
          <p14:tracePt t="8791" x="2543175" y="4195763"/>
          <p14:tracePt t="8799" x="2543175" y="4222750"/>
          <p14:tracePt t="8807" x="2543175" y="4249738"/>
          <p14:tracePt t="8815" x="2533650" y="4276725"/>
          <p14:tracePt t="8920" x="2533650" y="4286250"/>
          <p14:tracePt t="9111" x="2525713" y="4322763"/>
          <p14:tracePt t="9119" x="2525713" y="4332288"/>
          <p14:tracePt t="9127" x="2525713" y="4340225"/>
          <p14:tracePt t="9135" x="2525713" y="4359275"/>
          <p14:tracePt t="9143" x="2525713" y="4368800"/>
          <p14:tracePt t="9275" x="2579688" y="4368800"/>
          <p14:tracePt t="9281" x="2744788" y="4368800"/>
          <p14:tracePt t="9288" x="2962275" y="4368800"/>
          <p14:tracePt t="9296" x="3227388" y="4368800"/>
          <p14:tracePt t="9303" x="3527425" y="4368800"/>
          <p14:tracePt t="9312" x="3829050" y="4368800"/>
          <p14:tracePt t="9321" x="4094163" y="4368800"/>
          <p14:tracePt t="9328" x="4311650" y="4368800"/>
          <p14:tracePt t="9336" x="4494213" y="4386263"/>
          <p14:tracePt t="9343" x="4667250" y="4432300"/>
          <p14:tracePt t="9353" x="4776788" y="4449763"/>
          <p14:tracePt t="9359" x="4868863" y="4449763"/>
          <p14:tracePt t="9369" x="4895850" y="4459288"/>
          <p14:tracePt t="9375" x="4941888" y="4459288"/>
          <p14:tracePt t="9513" x="4949825" y="4459288"/>
          <p14:tracePt t="9553" x="4968875" y="4459288"/>
          <p14:tracePt t="9561" x="4995863" y="4459288"/>
          <p14:tracePt t="9569" x="5022850" y="4459288"/>
          <p14:tracePt t="9577" x="5059363" y="4459288"/>
          <p14:tracePt t="9584" x="5095875" y="4459288"/>
          <p14:tracePt t="9594" x="5114925" y="4459288"/>
          <p14:tracePt t="9823" x="5122863" y="4441825"/>
          <p14:tracePt t="9831" x="5141913" y="4368800"/>
          <p14:tracePt t="9839" x="5151438" y="4295775"/>
          <p14:tracePt t="9847" x="5178425" y="4232275"/>
          <p14:tracePt t="9857" x="5187950" y="4186238"/>
          <p14:tracePt t="9863" x="5214938" y="4076700"/>
          <p14:tracePt t="9872" x="5241925" y="3994150"/>
          <p14:tracePt t="9886" x="5268913" y="3921125"/>
          <p14:tracePt t="9888" x="5305425" y="3821113"/>
          <p14:tracePt t="9895" x="5324475" y="3738563"/>
          <p14:tracePt t="9904" x="5351463" y="3648075"/>
          <p14:tracePt t="9913" x="5405438" y="3565525"/>
          <p14:tracePt t="9921" x="5461000" y="3482975"/>
          <p14:tracePt t="9927" x="5487988" y="3382963"/>
          <p14:tracePt t="9935" x="5543550" y="3302000"/>
          <p14:tracePt t="9943" x="5580063" y="3209925"/>
          <p14:tracePt t="9952" x="5607050" y="3109913"/>
          <p14:tracePt t="9959" x="5670550" y="3009900"/>
          <p14:tracePt t="9968" x="5724525" y="2890838"/>
          <p14:tracePt t="9975" x="5753100" y="2844800"/>
          <p14:tracePt t="9983" x="5789613" y="2771775"/>
          <p14:tracePt t="9991" x="5807075" y="2727325"/>
          <p14:tracePt t="9999" x="5826125" y="2690813"/>
          <p14:tracePt t="10007" x="5843588" y="2662238"/>
          <p14:tracePt t="10015" x="5853113" y="2644775"/>
          <p14:tracePt t="10023" x="5853113" y="2625725"/>
          <p14:tracePt t="10031" x="5862638" y="2617788"/>
          <p14:tracePt t="10039" x="5862638" y="2608263"/>
          <p14:tracePt t="10047" x="5862638" y="2589213"/>
          <p14:tracePt t="10055" x="5870575" y="2589213"/>
          <p14:tracePt t="10071" x="5870575" y="2581275"/>
          <p14:tracePt t="10079" x="5870575" y="2571750"/>
          <p14:tracePt t="10087" x="5870575" y="2554288"/>
          <p14:tracePt t="10095" x="5870575" y="2544763"/>
          <p14:tracePt t="10103" x="5880100" y="2525713"/>
          <p14:tracePt t="10345" x="5870575" y="2525713"/>
          <p14:tracePt t="10353" x="5789613" y="2589213"/>
          <p14:tracePt t="10361" x="5707063" y="2644775"/>
          <p14:tracePt t="10369" x="5624513" y="2698750"/>
          <p14:tracePt t="10376" x="5487988" y="2763838"/>
          <p14:tracePt t="10384" x="5387975" y="2817813"/>
          <p14:tracePt t="10392" x="5241925" y="2881313"/>
          <p14:tracePt t="10400" x="5122863" y="2917825"/>
          <p14:tracePt t="10409" x="4978400" y="2963863"/>
          <p14:tracePt t="10416" x="4840288" y="3000375"/>
          <p14:tracePt t="10423" x="4695825" y="3009900"/>
          <p14:tracePt t="10431" x="4586288" y="3036888"/>
          <p14:tracePt t="10439" x="4467225" y="3054350"/>
          <p14:tracePt t="10447" x="4376738" y="3054350"/>
          <p14:tracePt t="10455" x="4284663" y="3063875"/>
          <p14:tracePt t="10463" x="4194175" y="3082925"/>
          <p14:tracePt t="10471" x="4129088" y="3100388"/>
          <p14:tracePt t="10479" x="4084638" y="3100388"/>
          <p14:tracePt t="10487" x="4048125" y="3100388"/>
          <p14:tracePt t="10495" x="4021138" y="3100388"/>
          <p14:tracePt t="10503" x="3984625" y="3119438"/>
          <p14:tracePt t="10512" x="3965575" y="3119438"/>
          <p14:tracePt t="10519" x="3938588" y="3127375"/>
          <p14:tracePt t="10527" x="3919538" y="3127375"/>
          <p14:tracePt t="10535" x="3883025" y="3136900"/>
          <p14:tracePt t="10552" x="3838575" y="3136900"/>
          <p14:tracePt t="10559" x="3810000" y="3155950"/>
          <p14:tracePt t="10568" x="3783013" y="3163888"/>
          <p14:tracePt t="10575" x="3746500" y="3163888"/>
          <p14:tracePt t="10584" x="3729038" y="3173413"/>
          <p14:tracePt t="10591" x="3702050" y="3173413"/>
          <p14:tracePt t="10599" x="3683000" y="3182938"/>
          <p14:tracePt t="10744" x="3673475" y="3182938"/>
          <p14:tracePt t="10751" x="3646488" y="3200400"/>
          <p14:tracePt t="10759" x="3629025" y="3209925"/>
          <p14:tracePt t="10784" x="3609975" y="3209925"/>
          <p14:tracePt t="10983" x="3600450" y="3209925"/>
          <p14:tracePt t="10991" x="3600450" y="3163888"/>
          <p14:tracePt t="10999" x="3609975" y="3146425"/>
          <p14:tracePt t="11008" x="3609975" y="3119438"/>
          <p14:tracePt t="11015" x="3629025" y="3082925"/>
          <p14:tracePt t="11023" x="3646488" y="3054350"/>
          <p14:tracePt t="11040" x="3656013" y="3046413"/>
          <p14:tracePt t="11167" x="3656013" y="3063875"/>
          <p14:tracePt t="11175" x="3656013" y="3073400"/>
          <p14:tracePt t="11463" x="3656013" y="3090863"/>
          <p14:tracePt t="11479" x="3656013" y="3127375"/>
          <p14:tracePt t="11487" x="3656013" y="3146425"/>
          <p14:tracePt t="11495" x="3656013" y="3173413"/>
          <p14:tracePt t="11504" x="3656013" y="3182938"/>
          <p14:tracePt t="11514" x="3656013" y="3200400"/>
          <p14:tracePt t="11521" x="3656013" y="3219450"/>
          <p14:tracePt t="11531" x="3656013" y="3228975"/>
          <p14:tracePt t="11535" x="3656013" y="3236913"/>
          <p14:tracePt t="11559" x="3656013" y="3246438"/>
          <p14:tracePt t="12543" x="3656013" y="3265488"/>
          <p14:tracePt t="12551" x="3629025" y="3302000"/>
          <p14:tracePt t="12559" x="3582988" y="3319463"/>
          <p14:tracePt t="12568" x="3556000" y="3328988"/>
          <p14:tracePt t="12575" x="3527425" y="3346450"/>
          <p14:tracePt t="12583" x="3482975" y="3346450"/>
          <p14:tracePt t="12591" x="3427413" y="3346450"/>
          <p14:tracePt t="12599" x="3373438" y="3346450"/>
          <p14:tracePt t="12607" x="3336925" y="3346450"/>
          <p14:tracePt t="12615" x="3281363" y="3346450"/>
          <p14:tracePt t="12623" x="3244850" y="3319463"/>
          <p14:tracePt t="12631" x="3200400" y="3282950"/>
          <p14:tracePt t="12639" x="3190875" y="3255963"/>
          <p14:tracePt t="12647" x="3163888" y="3200400"/>
          <p14:tracePt t="12655" x="3154363" y="3155950"/>
          <p14:tracePt t="12663" x="3154363" y="3127375"/>
          <p14:tracePt t="12671" x="3154363" y="3100388"/>
          <p14:tracePt t="12679" x="3154363" y="3054350"/>
          <p14:tracePt t="12687" x="3154363" y="3017838"/>
          <p14:tracePt t="12695" x="3154363" y="2973388"/>
          <p14:tracePt t="12703" x="3144838" y="2954338"/>
          <p14:tracePt t="12711" x="3144838" y="2917825"/>
          <p14:tracePt t="12719" x="3136900" y="2890838"/>
          <p14:tracePt t="12728" x="3127375" y="2854325"/>
          <p14:tracePt t="12738" x="3108325" y="2827338"/>
          <p14:tracePt t="12744" x="3081338" y="2790825"/>
          <p14:tracePt t="12752" x="3063875" y="2744788"/>
          <p14:tracePt t="12759" x="3054350" y="2727325"/>
          <p14:tracePt t="12769" x="3054350" y="2708275"/>
          <p14:tracePt t="12775" x="3044825" y="2690813"/>
          <p14:tracePt t="12783" x="3044825" y="2671763"/>
          <p14:tracePt t="12791" x="3044825" y="2662238"/>
          <p14:tracePt t="12807" x="3044825" y="2654300"/>
          <p14:tracePt t="13039" x="3027363" y="2644775"/>
          <p14:tracePt t="13047" x="2990850" y="2690813"/>
          <p14:tracePt t="13055" x="2935288" y="2827338"/>
          <p14:tracePt t="13063" x="2852738" y="2973388"/>
          <p14:tracePt t="13071" x="2798763" y="3127375"/>
          <p14:tracePt t="13079" x="2716213" y="3302000"/>
          <p14:tracePt t="13087" x="2689225" y="3392488"/>
          <p14:tracePt t="13095" x="2635250" y="3529013"/>
          <p14:tracePt t="13103" x="2616200" y="3657600"/>
          <p14:tracePt t="13111" x="2579688" y="3775075"/>
          <p14:tracePt t="13120" x="2562225" y="3867150"/>
          <p14:tracePt t="13127" x="2552700" y="3957638"/>
          <p14:tracePt t="13134" x="2533650" y="4040188"/>
          <p14:tracePt t="13143" x="2506663" y="4094163"/>
          <p14:tracePt t="13151" x="2498725" y="4140200"/>
          <p14:tracePt t="13159" x="2489200" y="4159250"/>
          <p14:tracePt t="13169" x="2489200" y="4186238"/>
          <p14:tracePt t="13176" x="2479675" y="4203700"/>
          <p14:tracePt t="13192" x="2479675" y="4213225"/>
          <p14:tracePt t="13400" x="2479675" y="4240213"/>
          <p14:tracePt t="13407" x="2579688" y="4322763"/>
          <p14:tracePt t="13415" x="2844800" y="4405313"/>
          <p14:tracePt t="13423" x="3190875" y="4514850"/>
          <p14:tracePt t="13432" x="3527425" y="4624388"/>
          <p14:tracePt t="13439" x="3865563" y="4724400"/>
          <p14:tracePt t="13447" x="4194175" y="4805363"/>
          <p14:tracePt t="13455" x="4440238" y="4841875"/>
          <p14:tracePt t="13464" x="4703763" y="4943475"/>
          <p14:tracePt t="13471" x="4895850" y="4987925"/>
          <p14:tracePt t="13479" x="5078413" y="4997450"/>
          <p14:tracePt t="13489" x="5205413" y="5033963"/>
          <p14:tracePt t="13496" x="5334000" y="5060950"/>
          <p14:tracePt t="13503" x="5414963" y="5070475"/>
          <p14:tracePt t="13512" x="5451475" y="5070475"/>
          <p14:tracePt t="13520" x="5470525" y="5070475"/>
          <p14:tracePt t="13672" x="5478463" y="5070475"/>
          <p14:tracePt t="13680" x="5478463" y="5033963"/>
          <p14:tracePt t="13688" x="5478463" y="4970463"/>
          <p14:tracePt t="13696" x="5478463" y="4924425"/>
          <p14:tracePt t="13705" x="5478463" y="4860925"/>
          <p14:tracePt t="13711" x="5478463" y="4787900"/>
          <p14:tracePt t="13719" x="5478463" y="4705350"/>
          <p14:tracePt t="13727" x="5478463" y="4614863"/>
          <p14:tracePt t="13735" x="5478463" y="4522788"/>
          <p14:tracePt t="13743" x="5478463" y="4413250"/>
          <p14:tracePt t="13751" x="5478463" y="4322763"/>
          <p14:tracePt t="13759" x="5478463" y="4213225"/>
          <p14:tracePt t="13768" x="5543550" y="4067175"/>
          <p14:tracePt t="13775" x="5597525" y="3894138"/>
          <p14:tracePt t="13783" x="5643563" y="3730625"/>
          <p14:tracePt t="13791" x="5724525" y="3575050"/>
          <p14:tracePt t="13799" x="5770563" y="3429000"/>
          <p14:tracePt t="13807" x="5862638" y="3273425"/>
          <p14:tracePt t="13815" x="5935663" y="3119438"/>
          <p14:tracePt t="13824" x="6007100" y="2990850"/>
          <p14:tracePt t="13831" x="6062663" y="2890838"/>
          <p14:tracePt t="13839" x="6126163" y="2790825"/>
          <p14:tracePt t="13847" x="6162675" y="2690813"/>
          <p14:tracePt t="13855" x="6189663" y="2644775"/>
          <p14:tracePt t="13864" x="6199188" y="2589213"/>
          <p14:tracePt t="13872" x="6208713" y="2544763"/>
          <p14:tracePt t="13880" x="6218238" y="2525713"/>
          <p14:tracePt t="13887" x="6218238" y="2498725"/>
          <p14:tracePt t="13895" x="6218238" y="2481263"/>
          <p14:tracePt t="13903" x="6226175" y="2471738"/>
          <p14:tracePt t="13911" x="6235700" y="2462213"/>
          <p14:tracePt t="13927" x="6235700" y="2452688"/>
          <p14:tracePt t="14071" x="6235700" y="2517775"/>
          <p14:tracePt t="14079" x="6145213" y="2608263"/>
          <p14:tracePt t="14087" x="6026150" y="2681288"/>
          <p14:tracePt t="14095" x="5926138" y="2781300"/>
          <p14:tracePt t="14103" x="5753100" y="2900363"/>
          <p14:tracePt t="14111" x="5570538" y="2990850"/>
          <p14:tracePt t="14119" x="5360988" y="3100388"/>
          <p14:tracePt t="14127" x="5187950" y="3192463"/>
          <p14:tracePt t="14135" x="4986338" y="3282950"/>
          <p14:tracePt t="14143" x="4776788" y="3365500"/>
          <p14:tracePt t="14151" x="4630738" y="3438525"/>
          <p14:tracePt t="14159" x="4457700" y="3519488"/>
          <p14:tracePt t="14169" x="4348163" y="3548063"/>
          <p14:tracePt t="14178" x="4230688" y="3584575"/>
          <p14:tracePt t="14187" x="4157663" y="3611563"/>
          <p14:tracePt t="14191" x="4094163" y="3648075"/>
          <p14:tracePt t="14199" x="4057650" y="3648075"/>
          <p14:tracePt t="14207" x="4021138" y="3665538"/>
          <p14:tracePt t="14215" x="4002088" y="3675063"/>
          <p14:tracePt t="14224" x="3984625" y="3675063"/>
          <p14:tracePt t="14231" x="3975100" y="3675063"/>
          <p14:tracePt t="14239" x="3965575" y="3675063"/>
          <p14:tracePt t="14279" x="3948113" y="3675063"/>
          <p14:tracePt t="14288" x="3919538" y="3694113"/>
          <p14:tracePt t="14295" x="3875088" y="3694113"/>
          <p14:tracePt t="14303" x="3810000" y="3702050"/>
          <p14:tracePt t="14311" x="3746500" y="3702050"/>
          <p14:tracePt t="14319" x="3636963" y="3702050"/>
          <p14:tracePt t="14327" x="3582988" y="3702050"/>
          <p14:tracePt t="14335" x="3527425" y="3702050"/>
          <p14:tracePt t="14343" x="3473450" y="3702050"/>
          <p14:tracePt t="14351" x="3427413" y="3702050"/>
          <p14:tracePt t="14360" x="3373438" y="3702050"/>
          <p14:tracePt t="14371" x="3354388" y="3702050"/>
          <p14:tracePt t="14471" x="3346450" y="3702050"/>
          <p14:tracePt t="14479" x="3346450" y="3684588"/>
          <p14:tracePt t="14487" x="3346450" y="3648075"/>
          <p14:tracePt t="14495" x="3354388" y="3602038"/>
          <p14:tracePt t="14503" x="3373438" y="3584575"/>
          <p14:tracePt t="14511" x="3382963" y="3556000"/>
          <p14:tracePt t="14519" x="3409950" y="3519488"/>
          <p14:tracePt t="14527" x="3436938" y="3475038"/>
          <p14:tracePt t="14535" x="3463925" y="3446463"/>
          <p14:tracePt t="14543" x="3482975" y="3429000"/>
          <p14:tracePt t="14551" x="3500438" y="3411538"/>
          <p14:tracePt t="14559" x="3519488" y="3392488"/>
          <p14:tracePt t="14568" x="3536950" y="3375025"/>
          <p14:tracePt t="14575" x="3582988" y="3338513"/>
          <p14:tracePt t="14583" x="3592513" y="3328988"/>
          <p14:tracePt t="14591" x="3619500" y="3319463"/>
          <p14:tracePt t="14599" x="3636963" y="3302000"/>
          <p14:tracePt t="14615" x="3665538" y="3292475"/>
          <p14:tracePt t="14775" x="3665538" y="3302000"/>
          <p14:tracePt t="14783" x="3665538" y="3338513"/>
          <p14:tracePt t="14791" x="3665538" y="3355975"/>
          <p14:tracePt t="14799" x="3665538" y="3382963"/>
          <p14:tracePt t="14807" x="3665538" y="3392488"/>
          <p14:tracePt t="14815" x="3665538" y="3402013"/>
          <p14:tracePt t="14831" x="3665538" y="3419475"/>
          <p14:tracePt t="15016" x="3665538" y="3438525"/>
          <p14:tracePt t="15032" x="3665538" y="3465513"/>
          <p14:tracePt t="15041" x="3665538" y="3475038"/>
          <p14:tracePt t="15173" x="3665538" y="3482975"/>
          <p14:tracePt t="15200" x="3673475" y="3492500"/>
          <p14:tracePt t="15265" x="3702050" y="3492500"/>
          <p14:tracePt t="15279" x="3709988" y="3492500"/>
          <p14:tracePt t="15287" x="3729038" y="3482975"/>
          <p14:tracePt t="15295" x="3738563" y="3475038"/>
          <p14:tracePt t="15311" x="3756025" y="3455988"/>
          <p14:tracePt t="15327" x="3756025" y="3446463"/>
          <p14:tracePt t="15335" x="3756025" y="3438525"/>
          <p14:tracePt t="15415" x="3765550" y="3429000"/>
          <p14:tracePt t="15423" x="3775075" y="3411538"/>
          <p14:tracePt t="15431" x="3783013" y="3392488"/>
          <p14:tracePt t="15439" x="3792538" y="3392488"/>
          <p14:tracePt t="15447" x="3802063" y="3382963"/>
          <p14:tracePt t="15455" x="3810000" y="3375025"/>
          <p14:tracePt t="15463" x="3838575" y="3346450"/>
          <p14:tracePt t="15471" x="3846513" y="3338513"/>
          <p14:tracePt t="15497" x="3856038" y="3328988"/>
          <p14:tracePt t="15512" x="3856038" y="3319463"/>
          <p14:tracePt t="16224" x="3865563" y="3309938"/>
          <p14:tracePt t="17040" x="3875088" y="3309938"/>
          <p14:tracePt t="17048" x="3875088" y="3319463"/>
          <p14:tracePt t="17056" x="3875088" y="3365500"/>
          <p14:tracePt t="17064" x="3875088" y="3419475"/>
          <p14:tracePt t="17073" x="3875088" y="3482975"/>
          <p14:tracePt t="17080" x="3875088" y="3538538"/>
          <p14:tracePt t="17088" x="3846513" y="3638550"/>
          <p14:tracePt t="17096" x="3819525" y="3702050"/>
          <p14:tracePt t="17103" x="3810000" y="3775075"/>
          <p14:tracePt t="17111" x="3792538" y="3830638"/>
          <p14:tracePt t="17120" x="3765550" y="3911600"/>
          <p14:tracePt t="17127" x="3746500" y="3976688"/>
          <p14:tracePt t="17136" x="3746500" y="4013200"/>
          <p14:tracePt t="17144" x="3746500" y="4057650"/>
          <p14:tracePt t="17154" x="3738563" y="4076700"/>
          <p14:tracePt t="17159" x="3738563" y="4103688"/>
          <p14:tracePt t="17170" x="3738563" y="4113213"/>
          <p14:tracePt t="17175" x="3738563" y="4122738"/>
          <p14:tracePt t="17185" x="3738563" y="4130675"/>
          <p14:tracePt t="17191" x="3738563" y="4140200"/>
          <p14:tracePt t="17199" x="3738563" y="4149725"/>
          <p14:tracePt t="17207" x="3738563" y="4167188"/>
          <p14:tracePt t="17223" x="3738563" y="4186238"/>
          <p14:tracePt t="17231" x="3738563" y="4195763"/>
          <p14:tracePt t="17239" x="3738563" y="4203700"/>
          <p14:tracePt t="17263" x="3738563" y="4213225"/>
          <p14:tracePt t="17287" x="3729038" y="4213225"/>
          <p14:tracePt t="17295" x="3729038" y="4222750"/>
          <p14:tracePt t="17303" x="3709988" y="4240213"/>
          <p14:tracePt t="17311" x="3702050" y="4249738"/>
          <p14:tracePt t="17319" x="3692525" y="4259263"/>
          <p14:tracePt t="17327" x="3683000" y="4276725"/>
          <p14:tracePt t="17343" x="3656013" y="4303713"/>
          <p14:tracePt t="17351" x="3646488" y="4313238"/>
          <p14:tracePt t="17359" x="3629025" y="4332288"/>
          <p14:tracePt t="17370" x="3619500" y="4340225"/>
          <p14:tracePt t="17375" x="3592513" y="4359275"/>
          <p14:tracePt t="17385" x="3582988" y="4368800"/>
          <p14:tracePt t="17391" x="3582988" y="4376738"/>
          <p14:tracePt t="17415" x="3573463" y="4376738"/>
          <p14:tracePt t="17423" x="3563938" y="4376738"/>
          <p14:tracePt t="17431" x="3546475" y="4386263"/>
          <p14:tracePt t="17439" x="3519488" y="4422775"/>
          <p14:tracePt t="17447" x="3482975" y="4432300"/>
          <p14:tracePt t="17455" x="3436938" y="4468813"/>
          <p14:tracePt t="17463" x="3409950" y="4478338"/>
          <p14:tracePt t="17471" x="3363913" y="4495800"/>
          <p14:tracePt t="17480" x="3317875" y="4532313"/>
          <p14:tracePt t="17487" x="3290888" y="4541838"/>
          <p14:tracePt t="17496" x="3254375" y="4551363"/>
          <p14:tracePt t="17505" x="3236913" y="4559300"/>
          <p14:tracePt t="17512" x="3236913" y="4568825"/>
          <p14:tracePt t="17528" x="3227388" y="4568825"/>
          <p14:tracePt t="17592" x="3217863" y="4568825"/>
          <p14:tracePt t="17600" x="3217863" y="4522788"/>
          <p14:tracePt t="17610" x="3190875" y="4459288"/>
          <p14:tracePt t="17615" x="3171825" y="4413250"/>
          <p14:tracePt t="17624" x="3154363" y="4376738"/>
          <p14:tracePt t="17631" x="3144838" y="4340225"/>
          <p14:tracePt t="17639" x="3136900" y="4303713"/>
          <p14:tracePt t="17647" x="3117850" y="4240213"/>
          <p14:tracePt t="17655" x="3100388" y="4176713"/>
          <p14:tracePt t="17663" x="3090863" y="4122738"/>
          <p14:tracePt t="17673" x="3081338" y="4057650"/>
          <p14:tracePt t="17680" x="3054350" y="3984625"/>
          <p14:tracePt t="17690" x="3035300" y="3903663"/>
          <p14:tracePt t="17696" x="3035300" y="3830638"/>
          <p14:tracePt t="17705" x="3035300" y="3757613"/>
          <p14:tracePt t="17711" x="3035300" y="3684588"/>
          <p14:tracePt t="17719" x="3035300" y="3611563"/>
          <p14:tracePt t="17727" x="3035300" y="3519488"/>
          <p14:tracePt t="17735" x="3035300" y="3446463"/>
          <p14:tracePt t="17743" x="3035300" y="3355975"/>
          <p14:tracePt t="17753" x="3035300" y="3255963"/>
          <p14:tracePt t="17760" x="3035300" y="3182938"/>
          <p14:tracePt t="17773" x="3044825" y="3109913"/>
          <p14:tracePt t="17776" x="3071813" y="3009900"/>
          <p14:tracePt t="17787" x="3081338" y="2954338"/>
          <p14:tracePt t="17792" x="3117850" y="2890838"/>
          <p14:tracePt t="17800" x="3144838" y="2827338"/>
          <p14:tracePt t="17809" x="3181350" y="2763838"/>
          <p14:tracePt t="17815" x="3217863" y="2698750"/>
          <p14:tracePt t="17824" x="3273425" y="2654300"/>
          <p14:tracePt t="17831" x="3346450" y="2554288"/>
          <p14:tracePt t="17839" x="3409950" y="2462213"/>
          <p14:tracePt t="17847" x="3509963" y="2379663"/>
          <p14:tracePt t="17857" x="3609975" y="2306638"/>
          <p14:tracePt t="17863" x="3729038" y="2233613"/>
          <p14:tracePt t="17872" x="3865563" y="2160588"/>
          <p14:tracePt t="17879" x="4002088" y="2097088"/>
          <p14:tracePt t="17902" x="4248150" y="1979613"/>
          <p14:tracePt t="17904" x="4403725" y="1933575"/>
          <p14:tracePt t="17911" x="4586288" y="1870075"/>
          <p14:tracePt t="17919" x="4740275" y="1841500"/>
          <p14:tracePt t="17927" x="4886325" y="1833563"/>
          <p14:tracePt t="17935" x="5032375" y="1797050"/>
          <p14:tracePt t="17943" x="5159375" y="1787525"/>
          <p14:tracePt t="17951" x="5287963" y="1787525"/>
          <p14:tracePt t="17959" x="5378450" y="1787525"/>
          <p14:tracePt t="17968" x="5434013" y="1787525"/>
          <p14:tracePt t="17975" x="5497513" y="1787525"/>
          <p14:tracePt t="17984" x="5580063" y="1824038"/>
          <p14:tracePt t="17991" x="5624513" y="1860550"/>
          <p14:tracePt t="17999" x="5670550" y="1914525"/>
          <p14:tracePt t="18007" x="5743575" y="1979613"/>
          <p14:tracePt t="18015" x="5761038" y="2043113"/>
          <p14:tracePt t="18024" x="5807075" y="2125663"/>
          <p14:tracePt t="18031" x="5862638" y="2225675"/>
          <p14:tracePt t="18040" x="5889625" y="2298700"/>
          <p14:tracePt t="18047" x="5935663" y="2398713"/>
          <p14:tracePt t="18057" x="5943600" y="2471738"/>
          <p14:tracePt t="18065" x="5953125" y="2535238"/>
          <p14:tracePt t="18071" x="5953125" y="2589213"/>
          <p14:tracePt t="18079" x="5972175" y="2654300"/>
          <p14:tracePt t="18087" x="5972175" y="2708275"/>
          <p14:tracePt t="18095" x="5972175" y="2744788"/>
          <p14:tracePt t="18104" x="5972175" y="2781300"/>
          <p14:tracePt t="18111" x="5972175" y="2790825"/>
          <p14:tracePt t="18119" x="5972175" y="2836863"/>
          <p14:tracePt t="18127" x="5962650" y="2881313"/>
          <p14:tracePt t="18135" x="5926138" y="2946400"/>
          <p14:tracePt t="18143" x="5916613" y="3000375"/>
          <p14:tracePt t="18151" x="5889625" y="3046413"/>
          <p14:tracePt t="18159" x="5834063" y="3127375"/>
          <p14:tracePt t="18167" x="5789613" y="3192463"/>
          <p14:tracePt t="18175" x="5716588" y="3292475"/>
          <p14:tracePt t="18184" x="5661025" y="3375025"/>
          <p14:tracePt t="18191" x="5607050" y="3455988"/>
          <p14:tracePt t="18199" x="5514975" y="3565525"/>
          <p14:tracePt t="18207" x="5461000" y="3629025"/>
          <p14:tracePt t="18215" x="5424488" y="3694113"/>
          <p14:tracePt t="18223" x="5387975" y="3738563"/>
          <p14:tracePt t="18231" x="5378450" y="3767138"/>
          <p14:tracePt t="18239" x="5368925" y="3811588"/>
          <p14:tracePt t="18247" x="5351463" y="3830638"/>
          <p14:tracePt t="18256" x="5334000" y="3848100"/>
          <p14:tracePt t="18263" x="5297488" y="3884613"/>
          <p14:tracePt t="18272" x="5287963" y="3903663"/>
          <p14:tracePt t="18287" x="5278438" y="3930650"/>
          <p14:tracePt t="18295" x="5278438" y="3940175"/>
          <p14:tracePt t="18303" x="5251450" y="3967163"/>
          <p14:tracePt t="18311" x="5224463" y="4003675"/>
          <p14:tracePt t="18319" x="5195888" y="4049713"/>
          <p14:tracePt t="18327" x="5168900" y="4067175"/>
          <p14:tracePt t="18336" x="5132388" y="4086225"/>
          <p14:tracePt t="18343" x="5114925" y="4130675"/>
          <p14:tracePt t="18351" x="5086350" y="4149725"/>
          <p14:tracePt t="18359" x="5059363" y="4167188"/>
          <p14:tracePt t="18370" x="5022850" y="4186238"/>
          <p14:tracePt t="18375" x="4978400" y="4222750"/>
          <p14:tracePt t="18384" x="4932363" y="4259263"/>
          <p14:tracePt t="18391" x="4905375" y="4276725"/>
          <p14:tracePt t="18399" x="4876800" y="4286250"/>
          <p14:tracePt t="18407" x="4832350" y="4322763"/>
          <p14:tracePt t="18415" x="4795838" y="4340225"/>
          <p14:tracePt t="18423" x="4740275" y="4376738"/>
          <p14:tracePt t="18431" x="4722813" y="4386263"/>
          <p14:tracePt t="18439" x="4659313" y="4413250"/>
          <p14:tracePt t="18447" x="4640263" y="4432300"/>
          <p14:tracePt t="18455" x="4613275" y="4441825"/>
          <p14:tracePt t="18463" x="4594225" y="4449763"/>
          <p14:tracePt t="18489" x="4576763" y="4449763"/>
          <p14:tracePt t="19683" x="4640263" y="4432300"/>
          <p14:tracePt t="19689" x="4686300" y="4395788"/>
          <p14:tracePt t="19696" x="4767263" y="4359275"/>
          <p14:tracePt t="19704" x="4813300" y="4340225"/>
          <p14:tracePt t="19711" x="4868863" y="4322763"/>
          <p14:tracePt t="19719" x="4949825" y="4268788"/>
          <p14:tracePt t="19727" x="4995863" y="4259263"/>
          <p14:tracePt t="19737" x="5041900" y="4222750"/>
          <p14:tracePt t="19743" x="5122863" y="4195763"/>
          <p14:tracePt t="19751" x="5151438" y="4167188"/>
          <p14:tracePt t="19759" x="5205413" y="4130675"/>
          <p14:tracePt t="19768" x="5251450" y="4094163"/>
          <p14:tracePt t="19775" x="5297488" y="4057650"/>
          <p14:tracePt t="19784" x="5334000" y="4030663"/>
          <p14:tracePt t="19791" x="5378450" y="3976688"/>
          <p14:tracePt t="19799" x="5441950" y="3911600"/>
          <p14:tracePt t="19807" x="5497513" y="3857625"/>
          <p14:tracePt t="19815" x="5551488" y="3794125"/>
          <p14:tracePt t="19823" x="5616575" y="3711575"/>
          <p14:tracePt t="19831" x="5670550" y="3648075"/>
          <p14:tracePt t="19839" x="5734050" y="3575050"/>
          <p14:tracePt t="19847" x="5789613" y="3492500"/>
          <p14:tracePt t="19855" x="5843588" y="3446463"/>
          <p14:tracePt t="19863" x="5899150" y="3346450"/>
          <p14:tracePt t="19871" x="5943600" y="3302000"/>
          <p14:tracePt t="19889" x="6026150" y="3182938"/>
          <p14:tracePt t="19896" x="6072188" y="3109913"/>
          <p14:tracePt t="19905" x="6089650" y="3082925"/>
          <p14:tracePt t="19912" x="6116638" y="3017838"/>
          <p14:tracePt t="19919" x="6135688" y="2990850"/>
          <p14:tracePt t="19928" x="6145213" y="2963863"/>
          <p14:tracePt t="19937" x="6181725" y="2917825"/>
          <p14:tracePt t="19944" x="6208713" y="2854325"/>
          <p14:tracePt t="19953" x="6226175" y="2827338"/>
          <p14:tracePt t="19960" x="6235700" y="2790825"/>
          <p14:tracePt t="19970" x="6245225" y="2763838"/>
          <p14:tracePt t="19976" x="6254750" y="2727325"/>
          <p14:tracePt t="19986" x="6291263" y="2671763"/>
          <p14:tracePt t="19992" x="6299200" y="2654300"/>
          <p14:tracePt t="19999" x="6299200" y="2644775"/>
          <p14:tracePt t="20007" x="6326188" y="2608263"/>
          <p14:tracePt t="20015" x="6354763" y="2581275"/>
          <p14:tracePt t="20023" x="6362700" y="2544763"/>
          <p14:tracePt t="20031" x="6381750" y="2525713"/>
          <p14:tracePt t="20039" x="6391275" y="2517775"/>
          <p14:tracePt t="20047" x="6399213" y="2517775"/>
          <p14:tracePt t="20103" x="6427788" y="2471738"/>
          <p14:tracePt t="20111" x="6435725" y="2462213"/>
          <p14:tracePt t="20119" x="6454775" y="2444750"/>
          <p14:tracePt t="20127" x="6481763" y="2398713"/>
          <p14:tracePt t="20136" x="6491288" y="2379663"/>
          <p14:tracePt t="20143" x="6527800" y="2352675"/>
          <p14:tracePt t="20151" x="6537325" y="2325688"/>
          <p14:tracePt t="20159" x="6554788" y="2306638"/>
          <p14:tracePt t="20167" x="6573838" y="2289175"/>
          <p14:tracePt t="20175" x="6581775" y="2270125"/>
          <p14:tracePt t="20184" x="6591300" y="2252663"/>
          <p14:tracePt t="20191" x="6600825" y="2243138"/>
          <p14:tracePt t="20199" x="6600825" y="2233613"/>
          <p14:tracePt t="20207" x="6618288" y="2216150"/>
          <p14:tracePt t="20545" x="6627813" y="2216150"/>
          <p14:tracePt t="20553" x="6637338" y="2233613"/>
          <p14:tracePt t="20559" x="6637338" y="2252663"/>
          <p14:tracePt t="20567" x="6645275" y="2270125"/>
          <p14:tracePt t="20575" x="6645275" y="2298700"/>
          <p14:tracePt t="20584" x="6654800" y="2316163"/>
          <p14:tracePt t="20591" x="6664325" y="2325688"/>
          <p14:tracePt t="20599" x="6664325" y="2335213"/>
          <p14:tracePt t="20615" x="6664325" y="2343150"/>
          <p14:tracePt t="20885" x="6673850" y="2343150"/>
          <p14:tracePt t="20888" x="6700838" y="2325688"/>
          <p14:tracePt t="20895" x="6718300" y="2306638"/>
          <p14:tracePt t="20903" x="6754813" y="2289175"/>
          <p14:tracePt t="20911" x="6800850" y="2252663"/>
          <p14:tracePt t="20919" x="6827838" y="2233613"/>
          <p14:tracePt t="20927" x="6873875" y="2197100"/>
          <p14:tracePt t="20935" x="6919913" y="2179638"/>
          <p14:tracePt t="20943" x="6946900" y="2143125"/>
          <p14:tracePt t="20951" x="6983413" y="2125663"/>
          <p14:tracePt t="20959" x="6992938" y="2125663"/>
          <p14:tracePt t="20968" x="7000875" y="2116138"/>
          <p14:tracePt t="21682" x="6900863" y="2152650"/>
          <p14:tracePt t="21689" x="6654800" y="2243138"/>
          <p14:tracePt t="21696" x="6362700" y="2325688"/>
          <p14:tracePt t="21704" x="5989638" y="2435225"/>
          <p14:tracePt t="21712" x="5561013" y="2498725"/>
          <p14:tracePt t="21719" x="5095875" y="2571750"/>
          <p14:tracePt t="21727" x="4659313" y="2662238"/>
          <p14:tracePt t="21735" x="4376738" y="2698750"/>
          <p14:tracePt t="21743" x="4048125" y="2763838"/>
          <p14:tracePt t="21751" x="3783013" y="2771775"/>
          <p14:tracePt t="21760" x="3619500" y="2808288"/>
          <p14:tracePt t="21767" x="3482975" y="2836863"/>
          <p14:tracePt t="21775" x="3373438" y="2854325"/>
          <p14:tracePt t="21784" x="3300413" y="2863850"/>
          <p14:tracePt t="21791" x="3254375" y="2863850"/>
          <p14:tracePt t="21799" x="3181350" y="2873375"/>
          <p14:tracePt t="21807" x="3108325" y="2900363"/>
          <p14:tracePt t="21815" x="3027363" y="2927350"/>
          <p14:tracePt t="21823" x="2935288" y="2936875"/>
          <p14:tracePt t="21832" x="2835275" y="2982913"/>
          <p14:tracePt t="21839" x="2735263" y="3009900"/>
          <p14:tracePt t="21848" x="2643188" y="3009900"/>
          <p14:tracePt t="21855" x="2589213" y="3036888"/>
          <p14:tracePt t="21863" x="2525713" y="3036888"/>
          <p14:tracePt t="21871" x="2489200" y="3036888"/>
          <p14:tracePt t="21881" x="2479675" y="3036888"/>
          <p14:tracePt t="22106" x="2562225" y="3036888"/>
          <p14:tracePt t="22112" x="2652713" y="3036888"/>
          <p14:tracePt t="22120" x="2735263" y="3036888"/>
          <p14:tracePt t="22129" x="2844800" y="3036888"/>
          <p14:tracePt t="22135" x="2935288" y="3036888"/>
          <p14:tracePt t="22143" x="3027363" y="3036888"/>
          <p14:tracePt t="22152" x="3081338" y="3036888"/>
          <p14:tracePt t="22159" x="3154363" y="3036888"/>
          <p14:tracePt t="22168" x="3200400" y="3036888"/>
          <p14:tracePt t="22176" x="3208338" y="3036888"/>
          <p14:tracePt t="22184" x="3217863" y="3036888"/>
          <p14:tracePt t="22223" x="3227388" y="3036888"/>
          <p14:tracePt t="22616" x="3236913" y="3036888"/>
          <p14:tracePt t="22624" x="3254375" y="3036888"/>
          <p14:tracePt t="22632" x="3336925" y="3036888"/>
          <p14:tracePt t="22639" x="3473450" y="2990850"/>
          <p14:tracePt t="22647" x="3600450" y="2963863"/>
          <p14:tracePt t="22655" x="3765550" y="2946400"/>
          <p14:tracePt t="22663" x="3911600" y="2936875"/>
          <p14:tracePt t="22671" x="4121150" y="2900363"/>
          <p14:tracePt t="22679" x="4284663" y="2890838"/>
          <p14:tracePt t="22687" x="4476750" y="2890838"/>
          <p14:tracePt t="22696" x="4640263" y="2890838"/>
          <p14:tracePt t="22703" x="4786313" y="2890838"/>
          <p14:tracePt t="22711" x="4859338" y="2890838"/>
          <p14:tracePt t="22719" x="4922838" y="2890838"/>
          <p14:tracePt t="23195" x="4913313" y="2909888"/>
          <p14:tracePt t="23202" x="4905375" y="2936875"/>
          <p14:tracePt t="23209" x="4895850" y="2946400"/>
          <p14:tracePt t="23215" x="4895850" y="2963863"/>
          <p14:tracePt t="23224" x="4868863" y="2990850"/>
          <p14:tracePt t="23240" x="4849813" y="3009900"/>
          <p14:tracePt t="24135" x="4849813" y="3017838"/>
          <p14:tracePt t="24473" x="4840288" y="3027363"/>
          <p14:tracePt t="27649" x="4832350" y="3046413"/>
          <p14:tracePt t="27658" x="4803775" y="3090863"/>
          <p14:tracePt t="27664" x="4759325" y="3155950"/>
          <p14:tracePt t="27673" x="4740275" y="3173413"/>
          <p14:tracePt t="27680" x="4695825" y="3219450"/>
          <p14:tracePt t="27691" x="4686300" y="3228975"/>
          <p14:tracePt t="27696" x="4676775" y="3228975"/>
          <p14:tracePt t="27707" x="4630738" y="3255963"/>
          <p14:tracePt t="27711" x="4603750" y="3273425"/>
          <p14:tracePt t="27719" x="4586288" y="3302000"/>
          <p14:tracePt t="27727" x="4576763" y="3319463"/>
          <p14:tracePt t="27735" x="4567238" y="3319463"/>
          <p14:tracePt t="28723" x="4576763" y="3319463"/>
          <p14:tracePt t="28728" x="4740275" y="3319463"/>
          <p14:tracePt t="28735" x="5041900" y="3319463"/>
          <p14:tracePt t="28744" x="5305425" y="3319463"/>
          <p14:tracePt t="28751" x="5716588" y="3338513"/>
          <p14:tracePt t="28759" x="6053138" y="3338513"/>
          <p14:tracePt t="28767" x="6281738" y="3338513"/>
          <p14:tracePt t="28775" x="6581775" y="3338513"/>
          <p14:tracePt t="28784" x="6846888" y="3338513"/>
          <p14:tracePt t="28791" x="7065963" y="3338513"/>
          <p14:tracePt t="28800" x="7192963" y="3338513"/>
          <p14:tracePt t="28807" x="7356475" y="3365500"/>
          <p14:tracePt t="28819" x="7512050" y="3402013"/>
          <p14:tracePt t="28825" x="7548563" y="3411538"/>
          <p14:tracePt t="28833" x="7621588" y="3411538"/>
          <p14:tracePt t="28841" x="7740650" y="3438525"/>
          <p14:tracePt t="28848" x="7813675" y="3446463"/>
          <p14:tracePt t="28856" x="7931150" y="3465513"/>
          <p14:tracePt t="28864" x="8040688" y="3475038"/>
          <p14:tracePt t="28872" x="8169275" y="3511550"/>
          <p14:tracePt t="28892" x="8415338" y="3548063"/>
          <p14:tracePt t="28896" x="8596313" y="3584575"/>
          <p14:tracePt t="28906" x="8761413" y="3611563"/>
          <p14:tracePt t="28911" x="8924925" y="3657600"/>
          <p14:tracePt t="28919" x="9126538" y="36750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リミテッドポインタ</a:t>
            </a:r>
            <a:endParaRPr lang="en-US" altLang="ja-JP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524000" y="4648200"/>
            <a:ext cx="960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１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876800" y="4470400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</a:t>
            </a:r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2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562600" y="2286000"/>
            <a:ext cx="762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３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905000" y="2184400"/>
            <a:ext cx="820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０</a:t>
            </a:r>
          </a:p>
        </p:txBody>
      </p:sp>
      <p:grpSp>
        <p:nvGrpSpPr>
          <p:cNvPr id="49159" name="Group 7"/>
          <p:cNvGrpSpPr>
            <a:grpSpLocks/>
          </p:cNvGrpSpPr>
          <p:nvPr/>
        </p:nvGrpSpPr>
        <p:grpSpPr bwMode="auto">
          <a:xfrm>
            <a:off x="2590800" y="1676400"/>
            <a:ext cx="457200" cy="1524000"/>
            <a:chOff x="1632" y="1056"/>
            <a:chExt cx="288" cy="960"/>
          </a:xfrm>
        </p:grpSpPr>
        <p:sp>
          <p:nvSpPr>
            <p:cNvPr id="49188" name="Oval 8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89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90" name="Line 10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1" name="Rectangle 11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92" name="Line 12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9160" name="Group 13"/>
          <p:cNvGrpSpPr>
            <a:grpSpLocks/>
          </p:cNvGrpSpPr>
          <p:nvPr/>
        </p:nvGrpSpPr>
        <p:grpSpPr bwMode="auto">
          <a:xfrm>
            <a:off x="2362200" y="3962400"/>
            <a:ext cx="457200" cy="1524000"/>
            <a:chOff x="1632" y="1056"/>
            <a:chExt cx="288" cy="960"/>
          </a:xfrm>
        </p:grpSpPr>
        <p:sp>
          <p:nvSpPr>
            <p:cNvPr id="49183" name="Oval 14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84" name="Rectangle 15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85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86" name="Rectangle 17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87" name="Line 18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9161" name="Group 19"/>
          <p:cNvGrpSpPr>
            <a:grpSpLocks/>
          </p:cNvGrpSpPr>
          <p:nvPr/>
        </p:nvGrpSpPr>
        <p:grpSpPr bwMode="auto">
          <a:xfrm>
            <a:off x="4572000" y="3886200"/>
            <a:ext cx="457200" cy="1524000"/>
            <a:chOff x="1632" y="1056"/>
            <a:chExt cx="288" cy="960"/>
          </a:xfrm>
        </p:grpSpPr>
        <p:sp>
          <p:nvSpPr>
            <p:cNvPr id="49178" name="Oval 20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79" name="Rectangle 21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80" name="Line 22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81" name="Rectangle 23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82" name="Line 24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9162" name="Group 25"/>
          <p:cNvGrpSpPr>
            <a:grpSpLocks/>
          </p:cNvGrpSpPr>
          <p:nvPr/>
        </p:nvGrpSpPr>
        <p:grpSpPr bwMode="auto">
          <a:xfrm>
            <a:off x="5181600" y="1752600"/>
            <a:ext cx="457200" cy="1524000"/>
            <a:chOff x="1632" y="1056"/>
            <a:chExt cx="288" cy="960"/>
          </a:xfrm>
        </p:grpSpPr>
        <p:sp>
          <p:nvSpPr>
            <p:cNvPr id="49173" name="Oval 26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74" name="Rectangle 27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75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76" name="Rectangle 29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9177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9163" name="Rectangle 31"/>
          <p:cNvSpPr>
            <a:spLocks noChangeArrowheads="1"/>
          </p:cNvSpPr>
          <p:nvPr/>
        </p:nvSpPr>
        <p:spPr bwMode="auto">
          <a:xfrm>
            <a:off x="3200400" y="2971800"/>
            <a:ext cx="228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algn="ctr"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S</a:t>
            </a:r>
          </a:p>
        </p:txBody>
      </p:sp>
      <p:sp>
        <p:nvSpPr>
          <p:cNvPr id="49164" name="Rectangle 32"/>
          <p:cNvSpPr>
            <a:spLocks noChangeArrowheads="1"/>
          </p:cNvSpPr>
          <p:nvPr/>
        </p:nvSpPr>
        <p:spPr bwMode="auto">
          <a:xfrm>
            <a:off x="3657600" y="2895600"/>
            <a:ext cx="381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49165" name="Rectangle 33"/>
          <p:cNvSpPr>
            <a:spLocks noChangeArrowheads="1"/>
          </p:cNvSpPr>
          <p:nvPr/>
        </p:nvSpPr>
        <p:spPr bwMode="auto">
          <a:xfrm>
            <a:off x="3657600" y="312420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53282" name="Group 34"/>
          <p:cNvGrpSpPr>
            <a:grpSpLocks/>
          </p:cNvGrpSpPr>
          <p:nvPr/>
        </p:nvGrpSpPr>
        <p:grpSpPr bwMode="auto">
          <a:xfrm>
            <a:off x="2667000" y="3429000"/>
            <a:ext cx="1143000" cy="533400"/>
            <a:chOff x="1680" y="2160"/>
            <a:chExt cx="720" cy="336"/>
          </a:xfrm>
        </p:grpSpPr>
        <p:sp>
          <p:nvSpPr>
            <p:cNvPr id="49171" name="Line 35"/>
            <p:cNvSpPr>
              <a:spLocks noChangeShapeType="1"/>
            </p:cNvSpPr>
            <p:nvPr/>
          </p:nvSpPr>
          <p:spPr bwMode="auto">
            <a:xfrm flipV="1">
              <a:off x="1680" y="2160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72" name="Line 36"/>
            <p:cNvSpPr>
              <a:spLocks noChangeShapeType="1"/>
            </p:cNvSpPr>
            <p:nvPr/>
          </p:nvSpPr>
          <p:spPr bwMode="auto">
            <a:xfrm flipH="1">
              <a:off x="1824" y="2160"/>
              <a:ext cx="57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3285" name="Group 37"/>
          <p:cNvGrpSpPr>
            <a:grpSpLocks/>
          </p:cNvGrpSpPr>
          <p:nvPr/>
        </p:nvGrpSpPr>
        <p:grpSpPr bwMode="auto">
          <a:xfrm>
            <a:off x="3429000" y="2590800"/>
            <a:ext cx="1600200" cy="381000"/>
            <a:chOff x="2160" y="1632"/>
            <a:chExt cx="1008" cy="240"/>
          </a:xfrm>
        </p:grpSpPr>
        <p:sp>
          <p:nvSpPr>
            <p:cNvPr id="49169" name="Line 38"/>
            <p:cNvSpPr>
              <a:spLocks noChangeShapeType="1"/>
            </p:cNvSpPr>
            <p:nvPr/>
          </p:nvSpPr>
          <p:spPr bwMode="auto">
            <a:xfrm flipH="1">
              <a:off x="2160" y="1632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70" name="Line 39"/>
            <p:cNvSpPr>
              <a:spLocks noChangeShapeType="1"/>
            </p:cNvSpPr>
            <p:nvPr/>
          </p:nvSpPr>
          <p:spPr bwMode="auto">
            <a:xfrm flipV="1">
              <a:off x="2448" y="1776"/>
              <a:ext cx="72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9168" name="Text Box 40"/>
          <p:cNvSpPr txBox="1">
            <a:spLocks noChangeArrowheads="1"/>
          </p:cNvSpPr>
          <p:nvPr/>
        </p:nvSpPr>
        <p:spPr bwMode="auto">
          <a:xfrm>
            <a:off x="5703888" y="3592513"/>
            <a:ext cx="2824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ja-JP" altLang="en-US" sz="3200" b="1" dirty="0">
                <a:latin typeface="Arial" panose="020B0604020202020204" pitchFamily="34" charset="0"/>
                <a:ea typeface="ＭＳ Ｐゴシック" panose="020B0600070205080204" pitchFamily="50" charset="-128"/>
              </a:rPr>
              <a:t>ポインタの利用</a:t>
            </a:r>
            <a:endParaRPr lang="en-US" altLang="ja-JP" sz="3200" b="1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A87B02D-BBC6-4945-91B0-B2ED5110F2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75"/>
    </mc:Choice>
    <mc:Fallback>
      <p:transition spd="slow" advTm="5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9" x="8934450" y="2771775"/>
          <p14:tracePt t="3757" x="8842375" y="2771775"/>
          <p14:tracePt t="3765" x="8751888" y="2771775"/>
          <p14:tracePt t="3773" x="8661400" y="2771775"/>
          <p14:tracePt t="3781" x="8569325" y="2771775"/>
          <p14:tracePt t="3791" x="8515350" y="2771775"/>
          <p14:tracePt t="3800" x="8459788" y="2771775"/>
          <p14:tracePt t="3808" x="8405813" y="2771775"/>
          <p14:tracePt t="3816" x="8342313" y="2771775"/>
          <p14:tracePt t="3825" x="8305800" y="2771775"/>
          <p14:tracePt t="3830" x="8250238" y="2771775"/>
          <p14:tracePt t="3839" x="8204200" y="2771775"/>
          <p14:tracePt t="3846" x="8186738" y="2771775"/>
          <p14:tracePt t="3854" x="8150225" y="2771775"/>
          <p14:tracePt t="3861" x="8096250" y="2771775"/>
          <p14:tracePt t="3869" x="8059738" y="2771775"/>
          <p14:tracePt t="3887" x="7958138" y="2771775"/>
          <p14:tracePt t="3893" x="7885113" y="2771775"/>
          <p14:tracePt t="3901" x="7850188" y="2771775"/>
          <p14:tracePt t="3909" x="7804150" y="2771775"/>
          <p14:tracePt t="3917" x="7748588" y="2771775"/>
          <p14:tracePt t="3925" x="7694613" y="2771775"/>
          <p14:tracePt t="3933" x="7667625" y="2771775"/>
          <p14:tracePt t="3942" x="7631113" y="2771775"/>
          <p14:tracePt t="3949" x="7621588" y="2771775"/>
          <p14:tracePt t="3959" x="7602538" y="2771775"/>
          <p14:tracePt t="3965" x="7585075" y="2771775"/>
          <p14:tracePt t="3973" x="7575550" y="2771775"/>
          <p14:tracePt t="3989" x="7567613" y="2771775"/>
          <p14:tracePt t="4207" x="7558088" y="2763838"/>
          <p14:tracePt t="6999" x="7558088" y="2754313"/>
          <p14:tracePt t="7029" x="7558088" y="2735263"/>
          <p14:tracePt t="7037" x="7558088" y="2671763"/>
          <p14:tracePt t="7045" x="7558088" y="2635250"/>
          <p14:tracePt t="7357" x="7558088" y="2625725"/>
          <p14:tracePt t="7781" x="7558088" y="2635250"/>
          <p14:tracePt t="7789" x="7558088" y="2644775"/>
          <p14:tracePt t="7797" x="7558088" y="2671763"/>
          <p14:tracePt t="7805" x="7558088" y="2681288"/>
          <p14:tracePt t="7829" x="7558088" y="2690813"/>
          <p14:tracePt t="7870" x="7558088" y="2708275"/>
          <p14:tracePt t="7887" x="7558088" y="2717800"/>
          <p14:tracePt t="7895" x="7558088" y="2727325"/>
          <p14:tracePt t="7910" x="7558088" y="2744788"/>
          <p14:tracePt t="7918" x="7558088" y="2754313"/>
          <p14:tracePt t="7927" x="7558088" y="2763838"/>
          <p14:tracePt t="7950" x="7558088" y="2771775"/>
          <p14:tracePt t="7983" x="7558088" y="2781300"/>
          <p14:tracePt t="7999" x="7558088" y="2790825"/>
          <p14:tracePt t="8015" x="7558088" y="2800350"/>
          <p14:tracePt t="8022" x="7558088" y="2808288"/>
          <p14:tracePt t="8263" x="7567613" y="2817813"/>
          <p14:tracePt t="8272" x="7567613" y="2827338"/>
          <p14:tracePt t="8279" x="7575550" y="2854325"/>
          <p14:tracePt t="8294" x="7585075" y="2873375"/>
          <p14:tracePt t="8309" x="7612063" y="2881313"/>
          <p14:tracePt t="8317" x="7648575" y="2909888"/>
          <p14:tracePt t="8325" x="7675563" y="2927350"/>
          <p14:tracePt t="8333" x="7748588" y="2936875"/>
          <p14:tracePt t="8341" x="7785100" y="2946400"/>
          <p14:tracePt t="8349" x="7850188" y="2963863"/>
          <p14:tracePt t="8357" x="7894638" y="2982913"/>
          <p14:tracePt t="8365" x="7950200" y="2982913"/>
          <p14:tracePt t="8374" x="7994650" y="2990850"/>
          <p14:tracePt t="8381" x="8023225" y="2990850"/>
          <p14:tracePt t="8390" x="8050213" y="2990850"/>
          <p14:tracePt t="8397" x="8096250" y="3000375"/>
          <p14:tracePt t="8407" x="8104188" y="3000375"/>
          <p14:tracePt t="8478" x="8113713" y="3000375"/>
          <p14:tracePt t="8502" x="8132763" y="3000375"/>
          <p14:tracePt t="8510" x="8140700" y="3000375"/>
          <p14:tracePt t="8526" x="8150225" y="3000375"/>
          <p14:tracePt t="8533" x="8159750" y="3000375"/>
          <p14:tracePt t="8541" x="8186738" y="3000375"/>
          <p14:tracePt t="8549" x="8196263" y="3000375"/>
          <p14:tracePt t="8557" x="8232775" y="3000375"/>
          <p14:tracePt t="8565" x="8259763" y="3000375"/>
          <p14:tracePt t="8573" x="8286750" y="3000375"/>
          <p14:tracePt t="8581" x="8342313" y="3000375"/>
          <p14:tracePt t="8591" x="8396288" y="3000375"/>
          <p14:tracePt t="8597" x="8451850" y="3000375"/>
          <p14:tracePt t="8605" x="8532813" y="3000375"/>
          <p14:tracePt t="8613" x="8624888" y="3000375"/>
          <p14:tracePt t="8622" x="8678863" y="3000375"/>
          <p14:tracePt t="8630" x="8751888" y="3000375"/>
          <p14:tracePt t="8640" x="8824913" y="3000375"/>
          <p14:tracePt t="8646" x="8878888" y="3000375"/>
          <p14:tracePt t="8656" x="8934450" y="3000375"/>
          <p14:tracePt t="8662" x="8980488" y="3000375"/>
          <p14:tracePt t="8673" x="8988425" y="3000375"/>
          <p14:tracePt t="8679" x="8997950" y="3000375"/>
          <p14:tracePt t="8806" x="9007475" y="3017838"/>
          <p14:tracePt t="8814" x="8897938" y="3063875"/>
          <p14:tracePt t="8825" x="8661400" y="3109913"/>
          <p14:tracePt t="8829" x="8313738" y="3127375"/>
          <p14:tracePt t="8838" x="7748588" y="3155950"/>
          <p14:tracePt t="8845" x="7312025" y="3155950"/>
          <p14:tracePt t="8854" x="6864350" y="3155950"/>
          <p14:tracePt t="8861" x="6345238" y="3155950"/>
          <p14:tracePt t="8870" x="5753100" y="3155950"/>
          <p14:tracePt t="8877" x="5305425" y="3155950"/>
          <p14:tracePt t="8886" x="4895850" y="3155950"/>
          <p14:tracePt t="8907" x="4484688" y="3155950"/>
          <p14:tracePt t="8910" x="4340225" y="3155950"/>
          <p14:tracePt t="8918" x="4248150" y="3155950"/>
          <p14:tracePt t="8925" x="4211638" y="3155950"/>
          <p14:tracePt t="8933" x="4175125" y="3155950"/>
          <p14:tracePt t="9015" x="4165600" y="3155950"/>
          <p14:tracePt t="9029" x="4148138" y="3155950"/>
          <p14:tracePt t="9037" x="4138613" y="3155950"/>
          <p14:tracePt t="9045" x="4129088" y="3155950"/>
          <p14:tracePt t="9053" x="4102100" y="3155950"/>
          <p14:tracePt t="9061" x="4084638" y="3155950"/>
          <p14:tracePt t="9070" x="4065588" y="3155950"/>
          <p14:tracePt t="9077" x="4048125" y="3146425"/>
          <p14:tracePt t="9085" x="4038600" y="3136900"/>
          <p14:tracePt t="9101" x="4021138" y="3136900"/>
          <p14:tracePt t="13097" x="4011613" y="3127375"/>
          <p14:tracePt t="19069" x="4002088" y="3119438"/>
          <p14:tracePt t="19077" x="3965575" y="3119438"/>
          <p14:tracePt t="19087" x="3911600" y="3119438"/>
          <p14:tracePt t="19095" x="3875088" y="3119438"/>
          <p14:tracePt t="19107" x="3838575" y="3119438"/>
          <p14:tracePt t="19111" x="3802063" y="3119438"/>
          <p14:tracePt t="19119" x="3792538" y="3119438"/>
          <p14:tracePt t="19125" x="3765550" y="3119438"/>
          <p14:tracePt t="19133" x="3756025" y="3119438"/>
          <p14:tracePt t="19448" x="3746500" y="3109913"/>
          <p14:tracePt t="19456" x="3746500" y="3090863"/>
          <p14:tracePt t="19466" x="3746500" y="3054350"/>
          <p14:tracePt t="19473" x="3746500" y="3036888"/>
          <p14:tracePt t="19477" x="3746500" y="3027363"/>
          <p14:tracePt t="19486" x="3746500" y="3009900"/>
          <p14:tracePt t="19493" x="3746500" y="3000375"/>
          <p14:tracePt t="19501" x="3746500" y="2982913"/>
          <p14:tracePt t="19509" x="3765550" y="2963863"/>
          <p14:tracePt t="19517" x="3765550" y="2954338"/>
          <p14:tracePt t="19525" x="3765550" y="2946400"/>
          <p14:tracePt t="19533" x="3765550" y="2936875"/>
          <p14:tracePt t="19541" x="3765550" y="2927350"/>
          <p14:tracePt t="19582" x="3775075" y="2917825"/>
          <p14:tracePt t="19895" x="3783013" y="2917825"/>
          <p14:tracePt t="20083" x="3802063" y="2946400"/>
          <p14:tracePt t="20086" x="3810000" y="2963863"/>
          <p14:tracePt t="20093" x="3819525" y="2982913"/>
          <p14:tracePt t="20103" x="3829050" y="3017838"/>
          <p14:tracePt t="20109" x="3838575" y="3046413"/>
          <p14:tracePt t="20119" x="3846513" y="3063875"/>
          <p14:tracePt t="20125" x="3856038" y="3082925"/>
          <p14:tracePt t="20133" x="3865563" y="3100388"/>
          <p14:tracePt t="20141" x="3865563" y="3109913"/>
          <p14:tracePt t="20149" x="3865563" y="3119438"/>
          <p14:tracePt t="20157" x="3875088" y="3136900"/>
          <p14:tracePt t="20165" x="3875088" y="3146425"/>
          <p14:tracePt t="20173" x="3875088" y="3155950"/>
          <p14:tracePt t="20181" x="3883025" y="3163888"/>
          <p14:tracePt t="20189" x="3892550" y="3173413"/>
          <p14:tracePt t="20197" x="3892550" y="3182938"/>
          <p14:tracePt t="20207" x="3902075" y="3192463"/>
          <p14:tracePt t="20224" x="3911600" y="3209925"/>
          <p14:tracePt t="20247" x="3919538" y="3236913"/>
          <p14:tracePt t="20263" x="3929063" y="3255963"/>
          <p14:tracePt t="20272" x="3938588" y="3265488"/>
          <p14:tracePt t="20278" x="3938588" y="3273425"/>
          <p14:tracePt t="20288" x="3938588" y="3282950"/>
          <p14:tracePt t="20294" x="3948113" y="3292475"/>
          <p14:tracePt t="20326" x="3948113" y="3309938"/>
          <p14:tracePt t="20333" x="3948113" y="3319463"/>
          <p14:tracePt t="20342" x="3956050" y="3328988"/>
          <p14:tracePt t="20358" x="3956050" y="3338513"/>
          <p14:tracePt t="20373" x="3956050" y="3355975"/>
          <p14:tracePt t="20439" x="3956050" y="3365500"/>
          <p14:tracePt t="23790" x="3956050" y="3346450"/>
          <p14:tracePt t="23797" x="3956050" y="3309938"/>
          <p14:tracePt t="23805" x="3938588" y="3265488"/>
          <p14:tracePt t="23813" x="3929063" y="3236913"/>
          <p14:tracePt t="23821" x="3911600" y="3192463"/>
          <p14:tracePt t="23829" x="3911600" y="3146425"/>
          <p14:tracePt t="23837" x="3911600" y="3109913"/>
          <p14:tracePt t="23845" x="3911600" y="3090863"/>
          <p14:tracePt t="23854" x="3902075" y="3063875"/>
          <p14:tracePt t="23861" x="3902075" y="3046413"/>
          <p14:tracePt t="23869" x="3902075" y="3027363"/>
          <p14:tracePt t="24192" x="3902075" y="3046413"/>
          <p14:tracePt t="24197" x="3902075" y="3063875"/>
          <p14:tracePt t="24206" x="3902075" y="3090863"/>
          <p14:tracePt t="24213" x="3902075" y="3100388"/>
          <p14:tracePt t="24221" x="3902075" y="3109913"/>
          <p14:tracePt t="24229" x="3902075" y="3119438"/>
          <p14:tracePt t="24237" x="3902075" y="3136900"/>
          <p14:tracePt t="24254" x="3902075" y="3155950"/>
          <p14:tracePt t="24262" x="3902075" y="3173413"/>
          <p14:tracePt t="24270" x="3902075" y="3192463"/>
          <p14:tracePt t="24278" x="3902075" y="3219450"/>
          <p14:tracePt t="24286" x="3902075" y="3228975"/>
          <p14:tracePt t="24295" x="3902075" y="3236913"/>
          <p14:tracePt t="24306" x="3902075" y="3246438"/>
          <p14:tracePt t="24312" x="3902075" y="3265488"/>
          <p14:tracePt t="24514" x="3902075" y="3273425"/>
          <p14:tracePt t="24517" x="3975100" y="3273425"/>
          <p14:tracePt t="24525" x="4121150" y="3282950"/>
          <p14:tracePt t="24533" x="4303713" y="3302000"/>
          <p14:tracePt t="24541" x="4557713" y="3319463"/>
          <p14:tracePt t="24549" x="4822825" y="3319463"/>
          <p14:tracePt t="24557" x="5086350" y="3319463"/>
          <p14:tracePt t="24565" x="5424488" y="3319463"/>
          <p14:tracePt t="24574" x="5753100" y="3319463"/>
          <p14:tracePt t="24581" x="6016625" y="3319463"/>
          <p14:tracePt t="24591" x="6281738" y="3319463"/>
          <p14:tracePt t="24598" x="6445250" y="3309938"/>
          <p14:tracePt t="24606" x="6654800" y="3282950"/>
          <p14:tracePt t="24613" x="6800850" y="3265488"/>
          <p14:tracePt t="24621" x="6910388" y="3246438"/>
          <p14:tracePt t="24629" x="7037388" y="3236913"/>
          <p14:tracePt t="24637" x="7138988" y="3209925"/>
          <p14:tracePt t="24645" x="7248525" y="3192463"/>
          <p14:tracePt t="24653" x="7356475" y="3182938"/>
          <p14:tracePt t="24661" x="7439025" y="3163888"/>
          <p14:tracePt t="24670" x="7585075" y="3136900"/>
          <p14:tracePt t="24677" x="7748588" y="3136900"/>
          <p14:tracePt t="24686" x="7940675" y="3136900"/>
          <p14:tracePt t="24693" x="8096250" y="3127375"/>
          <p14:tracePt t="24702" x="8269288" y="3127375"/>
          <p14:tracePt t="24709" x="8432800" y="3127375"/>
          <p14:tracePt t="24717" x="8559800" y="3127375"/>
          <p14:tracePt t="24725" x="8688388" y="3127375"/>
          <p14:tracePt t="24733" x="8761413" y="3127375"/>
          <p14:tracePt t="24741" x="8824913" y="3127375"/>
          <p14:tracePt t="24750" x="8861425" y="3127375"/>
          <p14:tracePt t="24757" x="8888413" y="3127375"/>
          <p14:tracePt t="24765" x="8897938" y="3127375"/>
          <p14:tracePt t="24773" x="8915400" y="3127375"/>
          <p14:tracePt t="24781" x="8943975" y="3127375"/>
          <p14:tracePt t="24789" x="8951913" y="3127375"/>
          <p14:tracePt t="24797" x="8988425" y="3127375"/>
          <p14:tracePt t="24806" x="9043988" y="3127375"/>
          <p14:tracePt t="24813" x="9134475" y="3127375"/>
          <p14:tracePt t="28101" x="8551863" y="3730625"/>
          <p14:tracePt t="28109" x="8323263" y="3730625"/>
          <p14:tracePt t="28118" x="8159750" y="3730625"/>
          <p14:tracePt t="28125" x="7994650" y="3721100"/>
          <p14:tracePt t="28133" x="7885113" y="3694113"/>
          <p14:tracePt t="28141" x="7821613" y="3684588"/>
          <p14:tracePt t="28149" x="7758113" y="3657600"/>
          <p14:tracePt t="28165" x="7740650" y="3648075"/>
          <p14:tracePt t="28173" x="7731125" y="3638550"/>
          <p14:tracePt t="28190" x="7721600" y="3638550"/>
          <p14:tracePt t="28198" x="7694613" y="3621088"/>
          <p14:tracePt t="28206" x="7631113" y="3592513"/>
          <p14:tracePt t="28213" x="7602538" y="3575050"/>
          <p14:tracePt t="28222" x="7512050" y="3538538"/>
          <p14:tracePt t="28229" x="7439025" y="3492500"/>
          <p14:tracePt t="28237" x="7339013" y="3455988"/>
          <p14:tracePt t="28245" x="7212013" y="3419475"/>
          <p14:tracePt t="28253" x="7073900" y="3365500"/>
          <p14:tracePt t="28261" x="6937375" y="3302000"/>
          <p14:tracePt t="28269" x="6846888" y="3292475"/>
          <p14:tracePt t="28277" x="6746875" y="3236913"/>
          <p14:tracePt t="28286" x="6627813" y="3192463"/>
          <p14:tracePt t="28293" x="6591300" y="3173413"/>
          <p14:tracePt t="28301" x="6564313" y="3163888"/>
          <p14:tracePt t="28309" x="6537325" y="3146425"/>
          <p14:tracePt t="28318" x="6518275" y="3136900"/>
          <p14:tracePt t="28333" x="6508750" y="3136900"/>
          <p14:tracePt t="28357" x="6491288" y="3127375"/>
          <p14:tracePt t="28365" x="6464300" y="3119438"/>
          <p14:tracePt t="28373" x="6418263" y="3100388"/>
          <p14:tracePt t="28381" x="6326188" y="3073400"/>
          <p14:tracePt t="28389" x="6218238" y="3046413"/>
          <p14:tracePt t="28400" x="6099175" y="3036888"/>
          <p14:tracePt t="28405" x="5989638" y="3009900"/>
          <p14:tracePt t="28413" x="5880100" y="2990850"/>
          <p14:tracePt t="28421" x="5797550" y="2963863"/>
          <p14:tracePt t="28429" x="5734050" y="2936875"/>
          <p14:tracePt t="28437" x="5643563" y="2909888"/>
          <p14:tracePt t="28445" x="5607050" y="2900363"/>
          <p14:tracePt t="28454" x="5570538" y="2881313"/>
          <p14:tracePt t="28470" x="5561013" y="2873375"/>
          <p14:tracePt t="28477" x="5551488" y="2863850"/>
          <p14:tracePt t="28494" x="5524500" y="2836863"/>
          <p14:tracePt t="28502" x="5514975" y="2827338"/>
          <p14:tracePt t="28509" x="5497513" y="2808288"/>
          <p14:tracePt t="28518" x="5478463" y="2790825"/>
          <p14:tracePt t="28525" x="5461000" y="2771775"/>
          <p14:tracePt t="28533" x="5441950" y="2763838"/>
          <p14:tracePt t="28541" x="5405438" y="2744788"/>
          <p14:tracePt t="28549" x="5378450" y="2735263"/>
          <p14:tracePt t="28557" x="5351463" y="2735263"/>
          <p14:tracePt t="28565" x="5334000" y="2727325"/>
          <p14:tracePt t="28574" x="5305425" y="2717800"/>
          <p14:tracePt t="28581" x="5297488" y="2717800"/>
          <p14:tracePt t="28589" x="5287963" y="2717800"/>
          <p14:tracePt t="28598" x="5278438" y="2717800"/>
          <p14:tracePt t="28613" x="5260975" y="2698750"/>
          <p14:tracePt t="28647" x="5251450" y="2690813"/>
          <p14:tracePt t="28654" x="5241925" y="2681288"/>
          <p14:tracePt t="28663" x="5232400" y="2671763"/>
          <p14:tracePt t="28671" x="5232400" y="2662238"/>
          <p14:tracePt t="28785" x="5232400" y="2654300"/>
          <p14:tracePt t="28807" x="5178425" y="2654300"/>
          <p14:tracePt t="28815" x="5068888" y="2654300"/>
          <p14:tracePt t="28824" x="4849813" y="2654300"/>
          <p14:tracePt t="28830" x="4649788" y="2671763"/>
          <p14:tracePt t="28837" x="4367213" y="2690813"/>
          <p14:tracePt t="28845" x="4029075" y="2690813"/>
          <p14:tracePt t="28853" x="3729038" y="2690813"/>
          <p14:tracePt t="28861" x="3427413" y="2690813"/>
          <p14:tracePt t="28886" x="2708275" y="2690813"/>
          <p14:tracePt t="28893" x="2579688" y="2690813"/>
          <p14:tracePt t="28902" x="2525713" y="2690813"/>
          <p14:tracePt t="28910" x="2516188" y="2690813"/>
          <p14:tracePt t="28934" x="2506663" y="2698750"/>
          <p14:tracePt t="29141" x="2525713" y="2735263"/>
          <p14:tracePt t="29149" x="2625725" y="2808288"/>
          <p14:tracePt t="29157" x="2762250" y="2900363"/>
          <p14:tracePt t="29165" x="2898775" y="2990850"/>
          <p14:tracePt t="29173" x="3017838" y="3082925"/>
          <p14:tracePt t="29181" x="3136900" y="3163888"/>
          <p14:tracePt t="29190" x="3254375" y="3246438"/>
          <p14:tracePt t="29197" x="3354388" y="3302000"/>
          <p14:tracePt t="29205" x="3419475" y="3338513"/>
          <p14:tracePt t="29213" x="3463925" y="3375025"/>
          <p14:tracePt t="29221" x="3482975" y="3382963"/>
          <p14:tracePt t="29229" x="3490913" y="3392488"/>
          <p14:tracePt t="29446" x="3500438" y="3392488"/>
          <p14:tracePt t="29462" x="3509963" y="3392488"/>
          <p14:tracePt t="29470" x="3527425" y="3365500"/>
          <p14:tracePt t="29478" x="3527425" y="3355975"/>
          <p14:tracePt t="29487" x="3527425" y="3319463"/>
          <p14:tracePt t="29494" x="3546475" y="3292475"/>
          <p14:tracePt t="29504" x="3556000" y="3273425"/>
          <p14:tracePt t="29510" x="3563938" y="3228975"/>
          <p14:tracePt t="29524" x="3573463" y="3209925"/>
          <p14:tracePt t="29526" x="3582988" y="3200400"/>
          <p14:tracePt t="29538" x="3582988" y="3192463"/>
          <p14:tracePt t="29559" x="3582988" y="3182938"/>
          <p14:tracePt t="29894" x="3592513" y="3155950"/>
          <p14:tracePt t="29902" x="3629025" y="3136900"/>
          <p14:tracePt t="29910" x="3683000" y="3119438"/>
          <p14:tracePt t="29919" x="3729038" y="3109913"/>
          <p14:tracePt t="29926" x="3756025" y="3090863"/>
          <p14:tracePt t="29936" x="3775075" y="3082925"/>
          <p14:tracePt t="29942" x="3783013" y="3082925"/>
          <p14:tracePt t="29957" x="3802063" y="3073400"/>
          <p14:tracePt t="30008" x="3819525" y="3063875"/>
          <p14:tracePt t="30015" x="3838575" y="3046413"/>
          <p14:tracePt t="30025" x="3856038" y="3027363"/>
          <p14:tracePt t="30029" x="3875088" y="3017838"/>
          <p14:tracePt t="30038" x="3919538" y="2982913"/>
          <p14:tracePt t="30045" x="3938588" y="2973388"/>
          <p14:tracePt t="30053" x="3956050" y="2963863"/>
          <p14:tracePt t="30061" x="4002088" y="2936875"/>
          <p14:tracePt t="30069" x="4011613" y="2936875"/>
          <p14:tracePt t="30077" x="4029075" y="2936875"/>
          <p14:tracePt t="30118" x="4038600" y="2927350"/>
          <p14:tracePt t="30430" x="4038600" y="2936875"/>
          <p14:tracePt t="30446" x="4038600" y="2946400"/>
          <p14:tracePt t="30454" x="4038600" y="2963863"/>
          <p14:tracePt t="30461" x="4038600" y="2973388"/>
          <p14:tracePt t="30557" x="4038600" y="2982913"/>
          <p14:tracePt t="30597" x="4038600" y="2990850"/>
          <p14:tracePt t="30804" x="4211638" y="2990850"/>
          <p14:tracePt t="30809" x="4586288" y="2990850"/>
          <p14:tracePt t="30816" x="5287963" y="2990850"/>
          <p14:tracePt t="30822" x="5916613" y="3009900"/>
          <p14:tracePt t="30830" x="6545263" y="3009900"/>
          <p14:tracePt t="30840" x="7256463" y="3009900"/>
          <p14:tracePt t="30846" x="7958138" y="3009900"/>
          <p14:tracePt t="30854" x="8588375" y="3009900"/>
          <p14:tracePt t="32933" x="8405813" y="3803650"/>
          <p14:tracePt t="32941" x="7940675" y="3848100"/>
          <p14:tracePt t="32949" x="7402513" y="3948113"/>
          <p14:tracePt t="32957" x="7056438" y="3967163"/>
          <p14:tracePt t="32965" x="6645275" y="3967163"/>
          <p14:tracePt t="32973" x="6345238" y="3967163"/>
          <p14:tracePt t="32981" x="6145213" y="3967163"/>
          <p14:tracePt t="32989" x="5962650" y="3967163"/>
          <p14:tracePt t="32997" x="5816600" y="3967163"/>
          <p14:tracePt t="33005" x="5688013" y="3967163"/>
          <p14:tracePt t="33013" x="5616575" y="3967163"/>
          <p14:tracePt t="33021" x="5561013" y="3967163"/>
          <p14:tracePt t="33029" x="5534025" y="3967163"/>
          <p14:tracePt t="33037" x="5514975" y="3967163"/>
          <p14:tracePt t="33045" x="5487988" y="3967163"/>
          <p14:tracePt t="33053" x="5478463" y="3967163"/>
          <p14:tracePt t="33061" x="5470525" y="3967163"/>
          <p14:tracePt t="33069" x="5441950" y="3967163"/>
          <p14:tracePt t="33077" x="5434013" y="3967163"/>
          <p14:tracePt t="33085" x="5414963" y="3967163"/>
          <p14:tracePt t="33093" x="5397500" y="3967163"/>
          <p14:tracePt t="33104" x="5351463" y="3967163"/>
          <p14:tracePt t="33109" x="5314950" y="3967163"/>
          <p14:tracePt t="33118" x="5278438" y="3967163"/>
          <p14:tracePt t="33125" x="5224463" y="3967163"/>
          <p14:tracePt t="33137" x="5168900" y="3967163"/>
          <p14:tracePt t="33159" x="4932363" y="3967163"/>
          <p14:tracePt t="33166" x="4822825" y="3967163"/>
          <p14:tracePt t="33174" x="4730750" y="3967163"/>
          <p14:tracePt t="33182" x="4622800" y="3967163"/>
          <p14:tracePt t="33190" x="4530725" y="3967163"/>
          <p14:tracePt t="33198" x="4457700" y="3967163"/>
          <p14:tracePt t="33206" x="4394200" y="3967163"/>
          <p14:tracePt t="33214" x="4321175" y="3967163"/>
          <p14:tracePt t="33222" x="4248150" y="3967163"/>
          <p14:tracePt t="33229" x="4194175" y="3967163"/>
          <p14:tracePt t="33237" x="4111625" y="3984625"/>
          <p14:tracePt t="33245" x="4021138" y="4013200"/>
          <p14:tracePt t="33253" x="3956050" y="4040188"/>
          <p14:tracePt t="33261" x="3865563" y="4049713"/>
          <p14:tracePt t="33269" x="3792538" y="4049713"/>
          <p14:tracePt t="33277" x="3729038" y="4076700"/>
          <p14:tracePt t="33287" x="3683000" y="4076700"/>
          <p14:tracePt t="33293" x="3656013" y="4086225"/>
          <p14:tracePt t="33301" x="3619500" y="4086225"/>
          <p14:tracePt t="33311" x="3582988" y="4086225"/>
          <p14:tracePt t="33321" x="3556000" y="4094163"/>
          <p14:tracePt t="33328" x="3536950" y="4094163"/>
          <p14:tracePt t="33337" x="3519488" y="4094163"/>
          <p14:tracePt t="33343" x="3509963" y="4094163"/>
          <p14:tracePt t="33359" x="3500438" y="4094163"/>
          <p14:tracePt t="33365" x="3490913" y="4094163"/>
          <p14:tracePt t="33373" x="3473450" y="4094163"/>
          <p14:tracePt t="33381" x="3427413" y="4103688"/>
          <p14:tracePt t="33389" x="3354388" y="4130675"/>
          <p14:tracePt t="33397" x="3290888" y="4140200"/>
          <p14:tracePt t="33405" x="3236913" y="4159250"/>
          <p14:tracePt t="33414" x="3171825" y="4176713"/>
          <p14:tracePt t="33421" x="3108325" y="4203700"/>
          <p14:tracePt t="33429" x="3071813" y="4203700"/>
          <p14:tracePt t="33437" x="3035300" y="4213225"/>
          <p14:tracePt t="33445" x="3027363" y="4213225"/>
          <p14:tracePt t="33453" x="3027363" y="4222750"/>
          <p14:tracePt t="33709" x="3027363" y="4213225"/>
          <p14:tracePt t="33717" x="3027363" y="4186238"/>
          <p14:tracePt t="33726" x="3035300" y="4140200"/>
          <p14:tracePt t="33733" x="3108325" y="4057650"/>
          <p14:tracePt t="33741" x="3154363" y="4021138"/>
          <p14:tracePt t="33749" x="3200400" y="3984625"/>
          <p14:tracePt t="33757" x="3263900" y="3930650"/>
          <p14:tracePt t="33765" x="3300413" y="3903663"/>
          <p14:tracePt t="33773" x="3327400" y="3884613"/>
          <p14:tracePt t="33781" x="3346450" y="3875088"/>
          <p14:tracePt t="33789" x="3354388" y="3867150"/>
          <p14:tracePt t="33894" x="3363913" y="3857625"/>
          <p14:tracePt t="33902" x="3373438" y="3848100"/>
          <p14:tracePt t="33910" x="3382963" y="3840163"/>
          <p14:tracePt t="33918" x="3382963" y="3830638"/>
          <p14:tracePt t="33928" x="3390900" y="3830638"/>
          <p14:tracePt t="33933" x="3409950" y="3811588"/>
          <p14:tracePt t="33942" x="3419475" y="3803650"/>
          <p14:tracePt t="33974" x="3446463" y="3794125"/>
          <p14:tracePt t="33981" x="3463925" y="3775075"/>
          <p14:tracePt t="33989" x="3490913" y="3767138"/>
          <p14:tracePt t="33997" x="3509963" y="3757613"/>
          <p14:tracePt t="34005" x="3556000" y="3738563"/>
          <p14:tracePt t="34013" x="3582988" y="3730625"/>
          <p14:tracePt t="34021" x="3629025" y="3711575"/>
          <p14:tracePt t="34029" x="3692525" y="3702050"/>
          <p14:tracePt t="34038" x="3729038" y="3684588"/>
          <p14:tracePt t="34045" x="3792538" y="3648075"/>
          <p14:tracePt t="34053" x="3810000" y="3638550"/>
          <p14:tracePt t="34061" x="3846513" y="3629025"/>
          <p14:tracePt t="34069" x="3865563" y="3621088"/>
          <p14:tracePt t="34077" x="3875088" y="3611563"/>
          <p14:tracePt t="34086" x="3883025" y="3602038"/>
          <p14:tracePt t="34461" x="3902075" y="3575050"/>
          <p14:tracePt t="34469" x="3902075" y="3548063"/>
          <p14:tracePt t="34478" x="3902075" y="3492500"/>
          <p14:tracePt t="34486" x="3902075" y="3465513"/>
          <p14:tracePt t="34493" x="3902075" y="3419475"/>
          <p14:tracePt t="34502" x="3902075" y="3392488"/>
          <p14:tracePt t="34509" x="3883025" y="3375025"/>
          <p14:tracePt t="34518" x="3883025" y="3355975"/>
          <p14:tracePt t="34525" x="3883025" y="3346450"/>
          <p14:tracePt t="34534" x="3883025" y="3328988"/>
          <p14:tracePt t="34541" x="3883025" y="3319463"/>
          <p14:tracePt t="34549" x="3883025" y="3309938"/>
          <p14:tracePt t="34599" x="3883025" y="3292475"/>
          <p14:tracePt t="34615" x="3883025" y="3282950"/>
          <p14:tracePt t="34623" x="3883025" y="3273425"/>
          <p14:tracePt t="34632" x="3883025" y="3265488"/>
          <p14:tracePt t="34639" x="3883025" y="3246438"/>
          <p14:tracePt t="34645" x="3883025" y="3228975"/>
          <p14:tracePt t="34661" x="3883025" y="3200400"/>
          <p14:tracePt t="34669" x="3883025" y="3192463"/>
          <p14:tracePt t="34677" x="3883025" y="3182938"/>
          <p14:tracePt t="34685" x="3883025" y="3155950"/>
          <p14:tracePt t="34694" x="3883025" y="3146425"/>
          <p14:tracePt t="34702" x="3883025" y="3136900"/>
          <p14:tracePt t="34709" x="3883025" y="3127375"/>
          <p14:tracePt t="34725" x="3883025" y="3119438"/>
          <p14:tracePt t="34734" x="3875088" y="3109913"/>
          <p14:tracePt t="34766" x="3875088" y="3100388"/>
          <p14:tracePt t="34782" x="3875088" y="3082925"/>
          <p14:tracePt t="34806" x="3875088" y="3073400"/>
          <p14:tracePt t="34839" x="3875088" y="3063875"/>
          <p14:tracePt t="34849" x="3875088" y="3046413"/>
          <p14:tracePt t="34854" x="3875088" y="3036888"/>
          <p14:tracePt t="34861" x="3875088" y="3027363"/>
          <p14:tracePt t="34869" x="3875088" y="3017838"/>
          <p14:tracePt t="34877" x="3875088" y="2990850"/>
          <p14:tracePt t="34894" x="3875088" y="2982913"/>
          <p14:tracePt t="34901" x="3875088" y="2973388"/>
          <p14:tracePt t="35038" x="3875088" y="2982913"/>
          <p14:tracePt t="35047" x="3875088" y="3009900"/>
          <p14:tracePt t="35053" x="3875088" y="3036888"/>
          <p14:tracePt t="35061" x="3875088" y="3082925"/>
          <p14:tracePt t="35069" x="3875088" y="3109913"/>
          <p14:tracePt t="35077" x="3875088" y="3146425"/>
          <p14:tracePt t="35085" x="3892550" y="3182938"/>
          <p14:tracePt t="35093" x="3892550" y="3209925"/>
          <p14:tracePt t="35101" x="3902075" y="3228975"/>
          <p14:tracePt t="35109" x="3902075" y="3246438"/>
          <p14:tracePt t="35118" x="3902075" y="3273425"/>
          <p14:tracePt t="35125" x="3902075" y="3292475"/>
          <p14:tracePt t="35134" x="3902075" y="3302000"/>
          <p14:tracePt t="35141" x="3902075" y="3319463"/>
          <p14:tracePt t="35559" x="3929063" y="3273425"/>
          <p14:tracePt t="35566" x="3929063" y="3246438"/>
          <p14:tracePt t="35575" x="3929063" y="3228975"/>
          <p14:tracePt t="35583" x="3938588" y="3219450"/>
          <p14:tracePt t="35590" x="3938588" y="3200400"/>
          <p14:tracePt t="35598" x="3948113" y="3182938"/>
          <p14:tracePt t="35606" x="3948113" y="3173413"/>
          <p14:tracePt t="35614" x="3948113" y="3155950"/>
          <p14:tracePt t="35631" x="3956050" y="3136900"/>
          <p14:tracePt t="35767" x="3948113" y="3136900"/>
          <p14:tracePt t="35775" x="3902075" y="3155950"/>
          <p14:tracePt t="35783" x="3875088" y="3173413"/>
          <p14:tracePt t="35791" x="3792538" y="3236913"/>
          <p14:tracePt t="35798" x="3765550" y="3265488"/>
          <p14:tracePt t="35807" x="3702050" y="3292475"/>
          <p14:tracePt t="35814" x="3683000" y="3309938"/>
          <p14:tracePt t="35821" x="3636963" y="3328988"/>
          <p14:tracePt t="35829" x="3556000" y="3375025"/>
          <p14:tracePt t="35837" x="3536950" y="3382963"/>
          <p14:tracePt t="35845" x="3500438" y="3392488"/>
          <p14:tracePt t="35853" x="3436938" y="3429000"/>
          <p14:tracePt t="35861" x="3373438" y="3455988"/>
          <p14:tracePt t="35869" x="3327400" y="3465513"/>
          <p14:tracePt t="35877" x="3281363" y="3492500"/>
          <p14:tracePt t="35885" x="3236913" y="3529013"/>
          <p14:tracePt t="35893" x="3227388" y="3529013"/>
          <p14:tracePt t="35901" x="3200400" y="3529013"/>
          <p14:tracePt t="35909" x="3181350" y="3548063"/>
          <p14:tracePt t="35941" x="3171825" y="3556000"/>
          <p14:tracePt t="35957" x="3136900" y="3565525"/>
          <p14:tracePt t="35973" x="3117850" y="3575050"/>
          <p14:tracePt t="35981" x="3090863" y="3584575"/>
          <p14:tracePt t="35990" x="3081338" y="3584575"/>
          <p14:tracePt t="35997" x="3071813" y="3592513"/>
          <p14:tracePt t="36006" x="3063875" y="3592513"/>
          <p14:tracePt t="36142" x="3071813" y="3602038"/>
          <p14:tracePt t="36149" x="3100388" y="3602038"/>
          <p14:tracePt t="36157" x="3154363" y="3602038"/>
          <p14:tracePt t="36165" x="3208338" y="3602038"/>
          <p14:tracePt t="36173" x="3281363" y="3602038"/>
          <p14:tracePt t="36181" x="3409950" y="3602038"/>
          <p14:tracePt t="36190" x="3500438" y="3602038"/>
          <p14:tracePt t="36197" x="3592513" y="3602038"/>
          <p14:tracePt t="36205" x="3692525" y="3584575"/>
          <p14:tracePt t="36214" x="3783013" y="3556000"/>
          <p14:tracePt t="36222" x="3865563" y="3548063"/>
          <p14:tracePt t="36230" x="3892550" y="3529013"/>
          <p14:tracePt t="36239" x="3919538" y="3519488"/>
          <p14:tracePt t="36246" x="3929063" y="3519488"/>
          <p14:tracePt t="36326" x="3938588" y="3511550"/>
          <p14:tracePt t="36367" x="3965575" y="3502025"/>
          <p14:tracePt t="36375" x="3984625" y="3482975"/>
          <p14:tracePt t="36383" x="4002088" y="3475038"/>
          <p14:tracePt t="36399" x="4011613" y="3475038"/>
          <p14:tracePt t="36407" x="4021138" y="3465513"/>
          <p14:tracePt t="36543" x="4011613" y="3475038"/>
          <p14:tracePt t="36551" x="3948113" y="3529013"/>
          <p14:tracePt t="36557" x="3846513" y="3584575"/>
          <p14:tracePt t="36565" x="3719513" y="3675063"/>
          <p14:tracePt t="36573" x="3592513" y="3775075"/>
          <p14:tracePt t="36581" x="3446463" y="3867150"/>
          <p14:tracePt t="36589" x="3309938" y="3976688"/>
          <p14:tracePt t="36597" x="3171825" y="4067175"/>
          <p14:tracePt t="36605" x="3071813" y="4140200"/>
          <p14:tracePt t="36613" x="2990850" y="4203700"/>
          <p14:tracePt t="36621" x="2871788" y="4268788"/>
          <p14:tracePt t="36629" x="2844800" y="4286250"/>
          <p14:tracePt t="36638" x="2781300" y="4322763"/>
          <p14:tracePt t="36653" x="2762250" y="4332288"/>
          <p14:tracePt t="36735" x="2752725" y="4332288"/>
          <p14:tracePt t="36743" x="2752725" y="4313238"/>
          <p14:tracePt t="36751" x="2752725" y="4286250"/>
          <p14:tracePt t="36757" x="2752725" y="4276725"/>
          <p14:tracePt t="36765" x="2752725" y="4268788"/>
          <p14:tracePt t="36773" x="2752725" y="4249738"/>
          <p14:tracePt t="36781" x="2752725" y="4232275"/>
          <p14:tracePt t="36789" x="2752725" y="4195763"/>
          <p14:tracePt t="36797" x="2781300" y="4149725"/>
          <p14:tracePt t="36805" x="2844800" y="4086225"/>
          <p14:tracePt t="36813" x="2954338" y="3984625"/>
          <p14:tracePt t="36821" x="3035300" y="3930650"/>
          <p14:tracePt t="36833" x="3154363" y="3821113"/>
          <p14:tracePt t="36840" x="3254375" y="3748088"/>
          <p14:tracePt t="36847" x="3409950" y="3648075"/>
          <p14:tracePt t="36856" x="3509963" y="3556000"/>
          <p14:tracePt t="36865" x="3629025" y="3482975"/>
          <p14:tracePt t="36872" x="3709988" y="3411538"/>
          <p14:tracePt t="36877" x="3738563" y="3382963"/>
          <p14:tracePt t="36885" x="3792538" y="3328988"/>
          <p14:tracePt t="36894" x="3819525" y="3302000"/>
          <p14:tracePt t="36901" x="3829050" y="3282950"/>
          <p14:tracePt t="36910" x="3865563" y="3265488"/>
          <p14:tracePt t="36920" x="3865563" y="3246438"/>
          <p14:tracePt t="36927" x="3865563" y="3236913"/>
          <p14:tracePt t="36937" x="3883025" y="3200400"/>
          <p14:tracePt t="36943" x="3892550" y="3192463"/>
          <p14:tracePt t="36953" x="3902075" y="3182938"/>
          <p14:tracePt t="36958" x="3911600" y="3163888"/>
          <p14:tracePt t="36974" x="3919538" y="3155950"/>
          <p14:tracePt t="36982" x="3919538" y="3146425"/>
          <p14:tracePt t="36998" x="3919538" y="3136900"/>
          <p14:tracePt t="37038" x="3919538" y="3127375"/>
          <p14:tracePt t="37079" x="3919538" y="3119438"/>
          <p14:tracePt t="37295" x="3929063" y="3109913"/>
          <p14:tracePt t="37302" x="3948113" y="3109913"/>
          <p14:tracePt t="37310" x="4011613" y="3109913"/>
          <p14:tracePt t="37317" x="4175125" y="3109913"/>
          <p14:tracePt t="37325" x="4394200" y="3109913"/>
          <p14:tracePt t="37334" x="4667250" y="3090863"/>
          <p14:tracePt t="37341" x="4922838" y="3036888"/>
          <p14:tracePt t="37349" x="5168900" y="3000375"/>
          <p14:tracePt t="37357" x="5424488" y="2946400"/>
          <p14:tracePt t="37365" x="5570538" y="2936875"/>
          <p14:tracePt t="37375" x="5661025" y="2917825"/>
          <p14:tracePt t="37381" x="5707063" y="2900363"/>
          <p14:tracePt t="37389" x="5716588" y="2900363"/>
          <p14:tracePt t="37397" x="5724525" y="2890838"/>
          <p14:tracePt t="38021" x="5734050" y="2890838"/>
          <p14:tracePt t="38269" x="5707063" y="2900363"/>
          <p14:tracePt t="38277" x="5624513" y="2927350"/>
          <p14:tracePt t="38285" x="5487988" y="2973388"/>
          <p14:tracePt t="38293" x="5341938" y="2982913"/>
          <p14:tracePt t="38301" x="5195888" y="3000375"/>
          <p14:tracePt t="38309" x="5049838" y="3027363"/>
          <p14:tracePt t="38320" x="4886325" y="3046413"/>
          <p14:tracePt t="38325" x="4759325" y="3046413"/>
          <p14:tracePt t="38334" x="4649788" y="3046413"/>
          <p14:tracePt t="38341" x="4576763" y="3046413"/>
          <p14:tracePt t="38349" x="4521200" y="3046413"/>
          <p14:tracePt t="38357" x="4503738" y="3046413"/>
          <p14:tracePt t="38365" x="4484688" y="3054350"/>
          <p14:tracePt t="38726" x="4484688" y="3027363"/>
          <p14:tracePt t="38734" x="4521200" y="3017838"/>
          <p14:tracePt t="38741" x="4567238" y="3000375"/>
          <p14:tracePt t="38751" x="4586288" y="2982913"/>
          <p14:tracePt t="38759" x="4622800" y="2973388"/>
          <p14:tracePt t="38766" x="4630738" y="2963863"/>
          <p14:tracePt t="38782" x="4640263" y="2954338"/>
          <p14:tracePt t="38798" x="4649788" y="2946400"/>
          <p14:tracePt t="46807" x="4649788" y="2990850"/>
          <p14:tracePt t="46814" x="4630738" y="3136900"/>
          <p14:tracePt t="46821" x="4576763" y="3219450"/>
          <p14:tracePt t="46829" x="4521200" y="3338513"/>
          <p14:tracePt t="46837" x="4448175" y="3438525"/>
          <p14:tracePt t="46845" x="4376738" y="3556000"/>
          <p14:tracePt t="46853" x="4348163" y="3638550"/>
          <p14:tracePt t="46861" x="4294188" y="3702050"/>
          <p14:tracePt t="46869" x="4284663" y="3738563"/>
          <p14:tracePt t="46890" x="4248150" y="3775075"/>
          <p14:tracePt t="46895" x="4248150" y="3784600"/>
          <p14:tracePt t="47039" x="4248150" y="3794125"/>
          <p14:tracePt t="47047" x="4248150" y="3803650"/>
          <p14:tracePt t="47055" x="4238625" y="3848100"/>
          <p14:tracePt t="47070" x="4238625" y="3875088"/>
          <p14:tracePt t="47078" x="4238625" y="3884613"/>
          <p14:tracePt t="47094" x="4238625" y="3894138"/>
          <p14:tracePt t="47126" x="4238625" y="3903663"/>
          <p14:tracePt t="47134" x="4238625" y="3921125"/>
          <p14:tracePt t="47142" x="4238625" y="3930650"/>
          <p14:tracePt t="47152" x="4238625" y="3957638"/>
          <p14:tracePt t="47160" x="4248150" y="3957638"/>
          <p14:tracePt t="47165" x="4257675" y="3967163"/>
          <p14:tracePt t="47181" x="4267200" y="3984625"/>
          <p14:tracePt t="47205" x="4275138" y="3994150"/>
          <p14:tracePt t="47229" x="4284663" y="3994150"/>
          <p14:tracePt t="47381" x="4294188" y="4003675"/>
          <p14:tracePt t="47445" x="4294188" y="4021138"/>
          <p14:tracePt t="47453" x="4294188" y="4030663"/>
          <p14:tracePt t="47461" x="4303713" y="4040188"/>
          <p14:tracePt t="47470" x="4311650" y="4057650"/>
          <p14:tracePt t="47485" x="4340225" y="4086225"/>
          <p14:tracePt t="47493" x="4357688" y="4094163"/>
          <p14:tracePt t="47509" x="4367213" y="4113213"/>
          <p14:tracePt t="47759" x="4357688" y="4076700"/>
          <p14:tracePt t="47767" x="4321175" y="4013200"/>
          <p14:tracePt t="47777" x="4303713" y="3948113"/>
          <p14:tracePt t="47782" x="4275138" y="3903663"/>
          <p14:tracePt t="47789" x="4248150" y="3811588"/>
          <p14:tracePt t="47797" x="4211638" y="3748088"/>
          <p14:tracePt t="47806" x="4194175" y="3711575"/>
          <p14:tracePt t="47814" x="4157663" y="3657600"/>
          <p14:tracePt t="47821" x="4138613" y="3629025"/>
          <p14:tracePt t="47831" x="4121150" y="3592513"/>
          <p14:tracePt t="47841" x="4111625" y="3565525"/>
          <p14:tracePt t="47846" x="4102100" y="3556000"/>
          <p14:tracePt t="47854" x="4102100" y="3548063"/>
          <p14:tracePt t="47863" x="4094163" y="3529013"/>
          <p14:tracePt t="47877" x="4075113" y="3519488"/>
          <p14:tracePt t="47886" x="4057650" y="3511550"/>
          <p14:tracePt t="47904" x="4048125" y="3482975"/>
          <p14:tracePt t="47919" x="4048125" y="3475038"/>
          <p14:tracePt t="47927" x="4048125" y="3455988"/>
          <p14:tracePt t="47936" x="4048125" y="3446463"/>
          <p14:tracePt t="47943" x="4038600" y="3438525"/>
          <p14:tracePt t="47963" x="4038600" y="3419475"/>
          <p14:tracePt t="47982" x="4029075" y="3411538"/>
          <p14:tracePt t="48549" x="4111625" y="3411538"/>
          <p14:tracePt t="48557" x="4238625" y="3411538"/>
          <p14:tracePt t="48565" x="4421188" y="3411538"/>
          <p14:tracePt t="48573" x="4667250" y="3411538"/>
          <p14:tracePt t="48581" x="4968875" y="3411538"/>
          <p14:tracePt t="48590" x="5305425" y="3411538"/>
          <p14:tracePt t="48597" x="5789613" y="3411538"/>
          <p14:tracePt t="48605" x="6235700" y="3411538"/>
          <p14:tracePt t="48613" x="6500813" y="3411538"/>
          <p14:tracePt t="48622" x="6873875" y="3411538"/>
          <p14:tracePt t="48629" x="7165975" y="3411538"/>
          <p14:tracePt t="48637" x="7502525" y="3411538"/>
          <p14:tracePt t="48646" x="7667625" y="3411538"/>
          <p14:tracePt t="48653" x="7867650" y="3411538"/>
          <p14:tracePt t="48661" x="8013700" y="3411538"/>
          <p14:tracePt t="48669" x="8140700" y="3411538"/>
          <p14:tracePt t="48677" x="8232775" y="3411538"/>
          <p14:tracePt t="48685" x="8323263" y="3411538"/>
          <p14:tracePt t="48693" x="8415338" y="3411538"/>
          <p14:tracePt t="48701" x="8478838" y="3411538"/>
          <p14:tracePt t="48709" x="8515350" y="3411538"/>
          <p14:tracePt t="48717" x="8559800" y="3411538"/>
          <p14:tracePt t="48725" x="8588375" y="3411538"/>
          <p14:tracePt t="48733" x="8596313" y="3411538"/>
          <p14:tracePt t="48741" x="8605838" y="3411538"/>
          <p14:tracePt t="48750" x="8615363" y="3411538"/>
          <p14:tracePt t="48839" x="8624888" y="3411538"/>
          <p14:tracePt t="48855" x="8632825" y="3411538"/>
          <p14:tracePt t="48863" x="8651875" y="3411538"/>
          <p14:tracePt t="48872" x="8669338" y="3411538"/>
          <p14:tracePt t="48877" x="8697913" y="3411538"/>
          <p14:tracePt t="48885" x="8724900" y="3411538"/>
          <p14:tracePt t="48893" x="8751888" y="3411538"/>
          <p14:tracePt t="48901" x="8797925" y="3411538"/>
          <p14:tracePt t="48909" x="8824913" y="3411538"/>
          <p14:tracePt t="48918" x="8878888" y="3411538"/>
          <p14:tracePt t="48925" x="8907463" y="3411538"/>
          <p14:tracePt t="48934" x="8951913" y="3411538"/>
          <p14:tracePt t="48941" x="8970963" y="3411538"/>
          <p14:tracePt t="48965" x="8988425" y="3411538"/>
          <p14:tracePt t="49360" x="8997950" y="3419475"/>
          <p14:tracePt t="49678" x="9061450" y="34194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リミテッドポインタ</a:t>
            </a:r>
            <a:endParaRPr lang="en-US" altLang="ja-JP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少数のポインタで共有関係を保持する</a:t>
            </a:r>
            <a:endParaRPr lang="en-US" altLang="ja-JP" dirty="0"/>
          </a:p>
          <a:p>
            <a:pPr lvl="1" eaLnBrk="1" hangingPunct="1"/>
            <a:r>
              <a:rPr lang="ja-JP" altLang="en-US" dirty="0"/>
              <a:t>実際に多数のノードで共有されるブロックはさほど多くない</a:t>
            </a:r>
            <a:endParaRPr lang="en-US" altLang="ja-JP" dirty="0"/>
          </a:p>
          <a:p>
            <a:pPr eaLnBrk="1" hangingPunct="1"/>
            <a:r>
              <a:rPr lang="ja-JP" altLang="en-US" dirty="0"/>
              <a:t>溢れたらどうするか？</a:t>
            </a:r>
            <a:endParaRPr lang="en-US" altLang="ja-JP" dirty="0"/>
          </a:p>
          <a:p>
            <a:pPr lvl="1" eaLnBrk="1" hangingPunct="1"/>
            <a:r>
              <a:rPr lang="ja-JP" altLang="en-US" dirty="0"/>
              <a:t>無効化する</a:t>
            </a:r>
            <a:r>
              <a:rPr lang="en-US" altLang="ja-JP" dirty="0"/>
              <a:t> </a:t>
            </a:r>
            <a:r>
              <a:rPr lang="ja-JP" altLang="en-US" dirty="0"/>
              <a:t>（追い出す）</a:t>
            </a:r>
          </a:p>
          <a:p>
            <a:pPr lvl="1" eaLnBrk="1" hangingPunct="1"/>
            <a:r>
              <a:rPr lang="ja-JP" altLang="en-US" dirty="0"/>
              <a:t>メッセージをブロードキャストに切り替える</a:t>
            </a:r>
            <a:endParaRPr lang="en-US" altLang="ja-JP" dirty="0"/>
          </a:p>
          <a:p>
            <a:pPr lvl="2" eaLnBrk="1" hangingPunct="1"/>
            <a:r>
              <a:rPr lang="ja-JP" altLang="en-US" dirty="0"/>
              <a:t>不要なメッセージは単に捨てれば良い</a:t>
            </a:r>
            <a:endParaRPr lang="en-US" altLang="ja-JP" dirty="0"/>
          </a:p>
          <a:p>
            <a:pPr lvl="1" eaLnBrk="1" hangingPunct="1"/>
            <a:r>
              <a:rPr lang="ja-JP" altLang="en-US" dirty="0"/>
              <a:t>ソフトウェアを呼び出して何とかしてもらう</a:t>
            </a:r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2DD0DE3-BC2E-4B03-93E1-9563853C3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45"/>
    </mc:Choice>
    <mc:Fallback>
      <p:transition spd="slow" advTm="12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1" x="8734425" y="3921125"/>
          <p14:tracePt t="3659" x="8286750" y="3948113"/>
          <p14:tracePt t="3667" x="8023225" y="3948113"/>
          <p14:tracePt t="3675" x="7794625" y="3948113"/>
          <p14:tracePt t="3683" x="7594600" y="3948113"/>
          <p14:tracePt t="3691" x="7429500" y="3948113"/>
          <p14:tracePt t="3699" x="7283450" y="3948113"/>
          <p14:tracePt t="3709" x="7156450" y="3948113"/>
          <p14:tracePt t="3715" x="7102475" y="3948113"/>
          <p14:tracePt t="3724" x="7046913" y="3948113"/>
          <p14:tracePt t="3731" x="7029450" y="3948113"/>
          <p14:tracePt t="3739" x="7000875" y="3948113"/>
          <p14:tracePt t="3747" x="6983413" y="3948113"/>
          <p14:tracePt t="3756" x="6956425" y="3948113"/>
          <p14:tracePt t="3763" x="6919913" y="3957638"/>
          <p14:tracePt t="3772" x="6883400" y="3957638"/>
          <p14:tracePt t="3779" x="6800850" y="3967163"/>
          <p14:tracePt t="3788" x="6727825" y="3967163"/>
          <p14:tracePt t="3795" x="6645275" y="3967163"/>
          <p14:tracePt t="3804" x="6537325" y="3967163"/>
          <p14:tracePt t="3811" x="6445250" y="3967163"/>
          <p14:tracePt t="3819" x="6335713" y="3967163"/>
          <p14:tracePt t="3828" x="6262688" y="3967163"/>
          <p14:tracePt t="3835" x="6172200" y="3967163"/>
          <p14:tracePt t="3843" x="6080125" y="3967163"/>
          <p14:tracePt t="3851" x="6026150" y="3967163"/>
          <p14:tracePt t="3860" x="6007100" y="3967163"/>
          <p14:tracePt t="3867" x="5962650" y="3967163"/>
          <p14:tracePt t="3876" x="5953125" y="3967163"/>
          <p14:tracePt t="3910" x="5943600" y="3967163"/>
          <p14:tracePt t="3915" x="5943600" y="3957638"/>
          <p14:tracePt t="3924" x="5943600" y="3930650"/>
          <p14:tracePt t="3931" x="5935663" y="3921125"/>
          <p14:tracePt t="3939" x="5916613" y="3903663"/>
          <p14:tracePt t="3947" x="5907088" y="3875088"/>
          <p14:tracePt t="3956" x="5870575" y="3840163"/>
          <p14:tracePt t="3965" x="5843588" y="3811588"/>
          <p14:tracePt t="3975" x="5816600" y="3794125"/>
          <p14:tracePt t="3983" x="5770563" y="3757613"/>
          <p14:tracePt t="3989" x="5753100" y="3738563"/>
          <p14:tracePt t="3995" x="5688013" y="3711575"/>
          <p14:tracePt t="4003" x="5661025" y="3702050"/>
          <p14:tracePt t="4011" x="5643563" y="3694113"/>
          <p14:tracePt t="4020" x="5616575" y="3684588"/>
          <p14:tracePt t="4027" x="5580063" y="3665538"/>
          <p14:tracePt t="4035" x="5570538" y="3665538"/>
          <p14:tracePt t="4043" x="5561013" y="3657600"/>
          <p14:tracePt t="4068" x="5551488" y="3648075"/>
          <p14:tracePt t="4076" x="5543550" y="3638550"/>
          <p14:tracePt t="4083" x="5524500" y="3621088"/>
          <p14:tracePt t="4091" x="5514975" y="3611563"/>
          <p14:tracePt t="4107" x="5507038" y="3611563"/>
          <p14:tracePt t="4115" x="5507038" y="3592513"/>
          <p14:tracePt t="4131" x="5507038" y="3584575"/>
          <p14:tracePt t="4139" x="5497513" y="3565525"/>
          <p14:tracePt t="4158" x="5487988" y="3548063"/>
          <p14:tracePt t="4355" x="5487988" y="3602038"/>
          <p14:tracePt t="4363" x="5507038" y="3711575"/>
          <p14:tracePt t="4372" x="5543550" y="3830638"/>
          <p14:tracePt t="4379" x="5570538" y="3930650"/>
          <p14:tracePt t="4387" x="5588000" y="4076700"/>
          <p14:tracePt t="4395" x="5588000" y="4203700"/>
          <p14:tracePt t="4403" x="5616575" y="4295775"/>
          <p14:tracePt t="4412" x="5616575" y="4422775"/>
          <p14:tracePt t="4419" x="5634038" y="4505325"/>
          <p14:tracePt t="4427" x="5634038" y="4578350"/>
          <p14:tracePt t="4435" x="5634038" y="4632325"/>
          <p14:tracePt t="4443" x="5634038" y="4668838"/>
          <p14:tracePt t="4451" x="5634038" y="4724400"/>
          <p14:tracePt t="4459" x="5634038" y="4760913"/>
          <p14:tracePt t="4467" x="5634038" y="4787900"/>
          <p14:tracePt t="4476" x="5624513" y="4824413"/>
          <p14:tracePt t="4483" x="5616575" y="4870450"/>
          <p14:tracePt t="4491" x="5580063" y="4951413"/>
          <p14:tracePt t="4499" x="5524500" y="5016500"/>
          <p14:tracePt t="4507" x="5470525" y="5097463"/>
          <p14:tracePt t="4515" x="5397500" y="5180013"/>
          <p14:tracePt t="4523" x="5260975" y="5289550"/>
          <p14:tracePt t="4531" x="5141913" y="5362575"/>
          <p14:tracePt t="4541" x="5014913" y="5435600"/>
          <p14:tracePt t="4547" x="4859338" y="5481638"/>
          <p14:tracePt t="4555" x="4695825" y="5526088"/>
          <p14:tracePt t="4564" x="4549775" y="5545138"/>
          <p14:tracePt t="4572" x="4367213" y="5572125"/>
          <p14:tracePt t="4579" x="4221163" y="5599113"/>
          <p14:tracePt t="4587" x="4075113" y="5599113"/>
          <p14:tracePt t="4595" x="3911600" y="5599113"/>
          <p14:tracePt t="4603" x="3783013" y="5599113"/>
          <p14:tracePt t="4611" x="3673475" y="5599113"/>
          <p14:tracePt t="4619" x="3592513" y="5599113"/>
          <p14:tracePt t="4627" x="3527425" y="5572125"/>
          <p14:tracePt t="4637" x="3473450" y="5554663"/>
          <p14:tracePt t="4645" x="3436938" y="5518150"/>
          <p14:tracePt t="4653" x="3419475" y="5508625"/>
          <p14:tracePt t="4661" x="3400425" y="5489575"/>
          <p14:tracePt t="4669" x="3363913" y="5445125"/>
          <p14:tracePt t="4679" x="3346450" y="5399088"/>
          <p14:tracePt t="4685" x="3290888" y="5335588"/>
          <p14:tracePt t="4695" x="3273425" y="5289550"/>
          <p14:tracePt t="4699" x="3227388" y="5207000"/>
          <p14:tracePt t="4709" x="3217863" y="5160963"/>
          <p14:tracePt t="4717" x="3171825" y="5070475"/>
          <p14:tracePt t="4724" x="3154363" y="4987925"/>
          <p14:tracePt t="4732" x="3154363" y="4933950"/>
          <p14:tracePt t="4740" x="3136900" y="4870450"/>
          <p14:tracePt t="4748" x="3108325" y="4797425"/>
          <p14:tracePt t="4755" x="3108325" y="4714875"/>
          <p14:tracePt t="4763" x="3108325" y="4624388"/>
          <p14:tracePt t="4771" x="3117850" y="4532313"/>
          <p14:tracePt t="4781" x="3127375" y="4459288"/>
          <p14:tracePt t="4788" x="3163888" y="4395788"/>
          <p14:tracePt t="4795" x="3190875" y="4295775"/>
          <p14:tracePt t="4803" x="3244850" y="4213225"/>
          <p14:tracePt t="4812" x="3273425" y="4130675"/>
          <p14:tracePt t="4819" x="3346450" y="4067175"/>
          <p14:tracePt t="4827" x="3390900" y="4003675"/>
          <p14:tracePt t="4835" x="3436938" y="3940175"/>
          <p14:tracePt t="4843" x="3463925" y="3903663"/>
          <p14:tracePt t="4851" x="3500438" y="3875088"/>
          <p14:tracePt t="4859" x="3546475" y="3848100"/>
          <p14:tracePt t="4868" x="3563938" y="3830638"/>
          <p14:tracePt t="4876" x="3592513" y="3821113"/>
          <p14:tracePt t="4884" x="3609975" y="3821113"/>
          <p14:tracePt t="4892" x="3636963" y="3811588"/>
          <p14:tracePt t="4900" x="3656013" y="3794125"/>
          <p14:tracePt t="4908" x="3692525" y="3794125"/>
          <p14:tracePt t="4915" x="3746500" y="3794125"/>
          <p14:tracePt t="4924" x="3775075" y="3794125"/>
          <p14:tracePt t="4933" x="3810000" y="3794125"/>
          <p14:tracePt t="4942" x="3865563" y="3794125"/>
          <p14:tracePt t="4949" x="3929063" y="3830638"/>
          <p14:tracePt t="4958" x="3992563" y="3875088"/>
          <p14:tracePt t="4965" x="4111625" y="3930650"/>
          <p14:tracePt t="4975" x="4211638" y="3976688"/>
          <p14:tracePt t="4980" x="4311650" y="4030663"/>
          <p14:tracePt t="4988" x="4394200" y="4086225"/>
          <p14:tracePt t="4996" x="4476750" y="4149725"/>
          <p14:tracePt t="5003" x="4521200" y="4203700"/>
          <p14:tracePt t="5012" x="4567238" y="4268788"/>
          <p14:tracePt t="5019" x="4603750" y="4313238"/>
          <p14:tracePt t="5029" x="4622800" y="4395788"/>
          <p14:tracePt t="5035" x="4649788" y="4422775"/>
          <p14:tracePt t="5043" x="4659313" y="4478338"/>
          <p14:tracePt t="5051" x="4686300" y="4541838"/>
          <p14:tracePt t="5059" x="4686300" y="4595813"/>
          <p14:tracePt t="5067" x="4703763" y="4660900"/>
          <p14:tracePt t="5075" x="4703763" y="4714875"/>
          <p14:tracePt t="5083" x="4703763" y="4787900"/>
          <p14:tracePt t="5091" x="4703763" y="4870450"/>
          <p14:tracePt t="5099" x="4703763" y="4924425"/>
          <p14:tracePt t="5107" x="4703763" y="4979988"/>
          <p14:tracePt t="5115" x="4695825" y="5043488"/>
          <p14:tracePt t="5123" x="4676775" y="5097463"/>
          <p14:tracePt t="5131" x="4640263" y="5160963"/>
          <p14:tracePt t="5140" x="4622800" y="5207000"/>
          <p14:tracePt t="5147" x="4594225" y="5243513"/>
          <p14:tracePt t="5155" x="4576763" y="5270500"/>
          <p14:tracePt t="5174" x="4513263" y="5362575"/>
          <p14:tracePt t="5179" x="4467225" y="5399088"/>
          <p14:tracePt t="5188" x="4403725" y="5435600"/>
          <p14:tracePt t="5195" x="4340225" y="5462588"/>
          <p14:tracePt t="5203" x="4257675" y="5489575"/>
          <p14:tracePt t="5213" x="4148138" y="5526088"/>
          <p14:tracePt t="5220" x="4048125" y="5545138"/>
          <p14:tracePt t="5230" x="3938588" y="5572125"/>
          <p14:tracePt t="5237" x="3810000" y="5581650"/>
          <p14:tracePt t="5245" x="3665538" y="5599113"/>
          <p14:tracePt t="5252" x="3536950" y="5599113"/>
          <p14:tracePt t="5262" x="3419475" y="5599113"/>
          <p14:tracePt t="5268" x="3309938" y="5599113"/>
          <p14:tracePt t="5276" x="3236913" y="5599113"/>
          <p14:tracePt t="5283" x="3181350" y="5599113"/>
          <p14:tracePt t="5291" x="3144838" y="5599113"/>
          <p14:tracePt t="5299" x="3100388" y="5572125"/>
          <p14:tracePt t="5307" x="3081338" y="5562600"/>
          <p14:tracePt t="5315" x="3063875" y="5554663"/>
          <p14:tracePt t="5323" x="3027363" y="5535613"/>
          <p14:tracePt t="5331" x="3017838" y="5526088"/>
          <p14:tracePt t="5340" x="2998788" y="5481638"/>
          <p14:tracePt t="5347" x="2981325" y="5435600"/>
          <p14:tracePt t="5356" x="2971800" y="5389563"/>
          <p14:tracePt t="5363" x="2954338" y="5335588"/>
          <p14:tracePt t="5372" x="2954338" y="5299075"/>
          <p14:tracePt t="5379" x="2954338" y="5216525"/>
          <p14:tracePt t="5388" x="2935288" y="5170488"/>
          <p14:tracePt t="5395" x="2935288" y="5097463"/>
          <p14:tracePt t="5403" x="2935288" y="5043488"/>
          <p14:tracePt t="5411" x="2935288" y="4987925"/>
          <p14:tracePt t="5419" x="2935288" y="4924425"/>
          <p14:tracePt t="5427" x="2935288" y="4870450"/>
          <p14:tracePt t="5435" x="2962275" y="4787900"/>
          <p14:tracePt t="5444" x="2990850" y="4732338"/>
          <p14:tracePt t="5451" x="3008313" y="4668838"/>
          <p14:tracePt t="5459" x="3063875" y="4632325"/>
          <p14:tracePt t="5467" x="3081338" y="4587875"/>
          <p14:tracePt t="5475" x="3117850" y="4522788"/>
          <p14:tracePt t="5483" x="3154363" y="4459288"/>
          <p14:tracePt t="5492" x="3227388" y="4395788"/>
          <p14:tracePt t="5499" x="3254375" y="4359275"/>
          <p14:tracePt t="5507" x="3290888" y="4313238"/>
          <p14:tracePt t="5515" x="3327400" y="4276725"/>
          <p14:tracePt t="5524" x="3373438" y="4232275"/>
          <p14:tracePt t="5532" x="3400425" y="4213225"/>
          <p14:tracePt t="5539" x="3455988" y="4167188"/>
          <p14:tracePt t="5547" x="3500438" y="4140200"/>
          <p14:tracePt t="5556" x="3563938" y="4103688"/>
          <p14:tracePt t="5565" x="3592513" y="4094163"/>
          <p14:tracePt t="5574" x="3619500" y="4076700"/>
          <p14:tracePt t="5581" x="3665538" y="4057650"/>
          <p14:tracePt t="5591" x="3683000" y="4057650"/>
          <p14:tracePt t="5596" x="3702050" y="4049713"/>
          <p14:tracePt t="5604" x="3729038" y="4049713"/>
          <p14:tracePt t="5612" x="3756025" y="4040188"/>
          <p14:tracePt t="5619" x="3783013" y="4040188"/>
          <p14:tracePt t="5628" x="3819525" y="4040188"/>
          <p14:tracePt t="5636" x="3846513" y="4040188"/>
          <p14:tracePt t="5644" x="3929063" y="4040188"/>
          <p14:tracePt t="5652" x="4002088" y="4040188"/>
          <p14:tracePt t="5661" x="4102100" y="4057650"/>
          <p14:tracePt t="5667" x="4211638" y="4086225"/>
          <p14:tracePt t="5675" x="4311650" y="4113213"/>
          <p14:tracePt t="5683" x="4403725" y="4159250"/>
          <p14:tracePt t="5691" x="4503738" y="4186238"/>
          <p14:tracePt t="5699" x="4567238" y="4222750"/>
          <p14:tracePt t="5707" x="4630738" y="4249738"/>
          <p14:tracePt t="5715" x="4659313" y="4276725"/>
          <p14:tracePt t="5723" x="4676775" y="4286250"/>
          <p14:tracePt t="5731" x="4695825" y="4313238"/>
          <p14:tracePt t="5739" x="4722813" y="4332288"/>
          <p14:tracePt t="5756" x="4722813" y="4359275"/>
          <p14:tracePt t="5764" x="4722813" y="4386263"/>
          <p14:tracePt t="5774" x="4730750" y="4441825"/>
          <p14:tracePt t="5780" x="4740275" y="4486275"/>
          <p14:tracePt t="5790" x="4740275" y="4514850"/>
          <p14:tracePt t="5797" x="4740275" y="4541838"/>
          <p14:tracePt t="5806" x="4740275" y="4587875"/>
          <p14:tracePt t="5812" x="4740275" y="4614863"/>
          <p14:tracePt t="5819" x="4740275" y="4641850"/>
          <p14:tracePt t="5827" x="4740275" y="4668838"/>
          <p14:tracePt t="5835" x="4740275" y="4678363"/>
          <p14:tracePt t="5843" x="4740275" y="4687888"/>
          <p14:tracePt t="5859" x="4740275" y="4705350"/>
          <p14:tracePt t="6157" x="4740275" y="4687888"/>
          <p14:tracePt t="6165" x="4740275" y="4678363"/>
          <p14:tracePt t="6172" x="4740275" y="4632325"/>
          <p14:tracePt t="6179" x="4740275" y="4614863"/>
          <p14:tracePt t="6188" x="4740275" y="4568825"/>
          <p14:tracePt t="6195" x="4740275" y="4532313"/>
          <p14:tracePt t="6204" x="4740275" y="4486275"/>
          <p14:tracePt t="6211" x="4740275" y="4459288"/>
          <p14:tracePt t="6219" x="4740275" y="4422775"/>
          <p14:tracePt t="6227" x="4749800" y="4376738"/>
          <p14:tracePt t="6237" x="4749800" y="4359275"/>
          <p14:tracePt t="6245" x="4749800" y="4322763"/>
          <p14:tracePt t="6253" x="4767263" y="4286250"/>
          <p14:tracePt t="6261" x="4767263" y="4276725"/>
          <p14:tracePt t="6276" x="4767263" y="4268788"/>
          <p14:tracePt t="6285" x="4767263" y="4249738"/>
          <p14:tracePt t="6293" x="4767263" y="4240213"/>
          <p14:tracePt t="6308" x="4767263" y="4232275"/>
          <p14:tracePt t="6318" x="4776788" y="4222750"/>
          <p14:tracePt t="7125" x="4776788" y="4213225"/>
          <p14:tracePt t="7133" x="4776788" y="4203700"/>
          <p14:tracePt t="7141" x="4776788" y="4195763"/>
          <p14:tracePt t="8165" x="4767263" y="4186238"/>
          <p14:tracePt t="8174" x="4594225" y="4213225"/>
          <p14:tracePt t="8181" x="4311650" y="4249738"/>
          <p14:tracePt t="8191" x="4057650" y="4303713"/>
          <p14:tracePt t="8197" x="3819525" y="4322763"/>
          <p14:tracePt t="8206" x="3527425" y="4376738"/>
          <p14:tracePt t="8225" x="3054350" y="4422775"/>
          <p14:tracePt t="8230" x="2889250" y="4422775"/>
          <p14:tracePt t="8237" x="2708275" y="4422775"/>
          <p14:tracePt t="8244" x="2598738" y="4422775"/>
          <p14:tracePt t="8252" x="2506663" y="4422775"/>
          <p14:tracePt t="8260" x="2452688" y="4422775"/>
          <p14:tracePt t="8268" x="2433638" y="4422775"/>
          <p14:tracePt t="8523" x="2479675" y="4422775"/>
          <p14:tracePt t="8531" x="2579688" y="4386263"/>
          <p14:tracePt t="8539" x="2671763" y="4359275"/>
          <p14:tracePt t="8547" x="2817813" y="4332288"/>
          <p14:tracePt t="8556" x="2971800" y="4313238"/>
          <p14:tracePt t="8563" x="3100388" y="4303713"/>
          <p14:tracePt t="8572" x="3227388" y="4286250"/>
          <p14:tracePt t="8579" x="3309938" y="4249738"/>
          <p14:tracePt t="8588" x="3363913" y="4249738"/>
          <p14:tracePt t="8595" x="3455988" y="4232275"/>
          <p14:tracePt t="8604" x="3482975" y="4232275"/>
          <p14:tracePt t="8611" x="3519488" y="4222750"/>
          <p14:tracePt t="8619" x="3527425" y="4222750"/>
          <p14:tracePt t="8643" x="3536950" y="4222750"/>
          <p14:tracePt t="8651" x="3546475" y="4222750"/>
          <p14:tracePt t="8659" x="3556000" y="4222750"/>
          <p14:tracePt t="8667" x="3563938" y="4222750"/>
          <p14:tracePt t="8683" x="3573463" y="4213225"/>
          <p14:tracePt t="8691" x="3582988" y="4203700"/>
          <p14:tracePt t="8716" x="3592513" y="4203700"/>
          <p14:tracePt t="8723" x="3600450" y="4203700"/>
          <p14:tracePt t="8732" x="3609975" y="4203700"/>
          <p14:tracePt t="8740" x="3629025" y="4203700"/>
          <p14:tracePt t="8763" x="3636963" y="4203700"/>
          <p14:tracePt t="9693" x="3646488" y="4203700"/>
          <p14:tracePt t="9701" x="3673475" y="4203700"/>
          <p14:tracePt t="9709" x="3746500" y="4203700"/>
          <p14:tracePt t="9715" x="3819525" y="4203700"/>
          <p14:tracePt t="9723" x="3846513" y="4203700"/>
          <p14:tracePt t="9731" x="3892550" y="4203700"/>
          <p14:tracePt t="9739" x="3948113" y="4203700"/>
          <p14:tracePt t="9747" x="3965575" y="4203700"/>
          <p14:tracePt t="9755" x="3992563" y="4203700"/>
          <p14:tracePt t="10187" x="3965575" y="4203700"/>
          <p14:tracePt t="10195" x="3919538" y="4203700"/>
          <p14:tracePt t="10203" x="3892550" y="4203700"/>
          <p14:tracePt t="10211" x="3838575" y="4203700"/>
          <p14:tracePt t="10219" x="3775075" y="4195763"/>
          <p14:tracePt t="10229" x="3738563" y="4195763"/>
          <p14:tracePt t="10236" x="3683000" y="4195763"/>
          <p14:tracePt t="10244" x="3629025" y="4195763"/>
          <p14:tracePt t="10252" x="3573463" y="4195763"/>
          <p14:tracePt t="10262" x="3509963" y="4195763"/>
          <p14:tracePt t="10267" x="3473450" y="4195763"/>
          <p14:tracePt t="10275" x="3427413" y="4195763"/>
          <p14:tracePt t="10284" x="3409950" y="4195763"/>
          <p14:tracePt t="10292" x="3382963" y="4186238"/>
          <p14:tracePt t="10300" x="3363913" y="4186238"/>
          <p14:tracePt t="10308" x="3354388" y="4186238"/>
          <p14:tracePt t="10324" x="3346450" y="4186238"/>
          <p14:tracePt t="10332" x="3336925" y="4186238"/>
          <p14:tracePt t="10341" x="3327400" y="4176713"/>
          <p14:tracePt t="10387" x="3317875" y="4176713"/>
          <p14:tracePt t="10395" x="3300413" y="4176713"/>
          <p14:tracePt t="10403" x="3290888" y="4176713"/>
          <p14:tracePt t="10419" x="3281363" y="4176713"/>
          <p14:tracePt t="10427" x="3263900" y="4176713"/>
          <p14:tracePt t="10435" x="3244850" y="4176713"/>
          <p14:tracePt t="10444" x="3217863" y="4176713"/>
          <p14:tracePt t="10453" x="3208338" y="4176713"/>
          <p14:tracePt t="10463" x="3190875" y="4176713"/>
          <p14:tracePt t="10467" x="3171825" y="4176713"/>
          <p14:tracePt t="10476" x="3154363" y="4176713"/>
          <p14:tracePt t="10483" x="3127375" y="4176713"/>
          <p14:tracePt t="10491" x="3117850" y="4176713"/>
          <p14:tracePt t="10499" x="3108325" y="4176713"/>
          <p14:tracePt t="10516" x="3090863" y="4176713"/>
          <p14:tracePt t="10523" x="3081338" y="4176713"/>
          <p14:tracePt t="10539" x="3071813" y="4176713"/>
          <p14:tracePt t="12365" x="3117850" y="4159250"/>
          <p14:tracePt t="12373" x="3263900" y="4140200"/>
          <p14:tracePt t="12381" x="3409950" y="4140200"/>
          <p14:tracePt t="12389" x="3573463" y="4140200"/>
          <p14:tracePt t="12397" x="3719513" y="4140200"/>
          <p14:tracePt t="12406" x="3875088" y="4113213"/>
          <p14:tracePt t="12412" x="3984625" y="4113213"/>
          <p14:tracePt t="12420" x="4075113" y="4113213"/>
          <p14:tracePt t="12428" x="4129088" y="4113213"/>
          <p14:tracePt t="12436" x="4157663" y="4113213"/>
          <p14:tracePt t="12444" x="4165600" y="4113213"/>
          <p14:tracePt t="12452" x="4175125" y="4103688"/>
          <p14:tracePt t="14828" x="4175125" y="4159250"/>
          <p14:tracePt t="14837" x="4175125" y="4340225"/>
          <p14:tracePt t="14843" x="4175125" y="4468813"/>
          <p14:tracePt t="14851" x="4175125" y="4559300"/>
          <p14:tracePt t="14859" x="4175125" y="4614863"/>
          <p14:tracePt t="14867" x="4175125" y="4687888"/>
          <p14:tracePt t="14875" x="4175125" y="4741863"/>
          <p14:tracePt t="14883" x="4175125" y="4787900"/>
          <p14:tracePt t="14891" x="4175125" y="4805363"/>
          <p14:tracePt t="14899" x="4175125" y="4814888"/>
          <p14:tracePt t="14907" x="4175125" y="4824413"/>
          <p14:tracePt t="38181" x="3527425" y="4624388"/>
          <p14:tracePt t="38190" x="3400425" y="4624388"/>
          <p14:tracePt t="38197" x="3273425" y="4624388"/>
          <p14:tracePt t="38206" x="3181350" y="4624388"/>
          <p14:tracePt t="38211" x="3071813" y="4624388"/>
          <p14:tracePt t="38220" x="2990850" y="4624388"/>
          <p14:tracePt t="38227" x="2954338" y="4624388"/>
          <p14:tracePt t="38235" x="2935288" y="4624388"/>
          <p14:tracePt t="38243" x="2917825" y="4624388"/>
          <p14:tracePt t="43333" x="2917825" y="4632325"/>
          <p14:tracePt t="43341" x="2925763" y="4697413"/>
          <p14:tracePt t="43349" x="2962275" y="4724400"/>
          <p14:tracePt t="43357" x="2971800" y="4768850"/>
          <p14:tracePt t="43365" x="2981325" y="4797425"/>
          <p14:tracePt t="43372" x="2998788" y="4833938"/>
          <p14:tracePt t="43387" x="2998788" y="4851400"/>
          <p14:tracePt t="43411" x="2998788" y="4860925"/>
          <p14:tracePt t="43419" x="2998788" y="4870450"/>
          <p14:tracePt t="43676" x="2998788" y="4860925"/>
          <p14:tracePt t="43683" x="3008313" y="4814888"/>
          <p14:tracePt t="43691" x="3017838" y="4805363"/>
          <p14:tracePt t="43699" x="3027363" y="4768850"/>
          <p14:tracePt t="43708" x="3063875" y="4705350"/>
          <p14:tracePt t="43717" x="3071813" y="4687888"/>
          <p14:tracePt t="43725" x="3081338" y="4641850"/>
          <p14:tracePt t="43735" x="3117850" y="4595813"/>
          <p14:tracePt t="43739" x="3144838" y="4532313"/>
          <p14:tracePt t="43747" x="3181350" y="4468813"/>
          <p14:tracePt t="43755" x="3181350" y="4449763"/>
          <p14:tracePt t="43763" x="3190875" y="4432300"/>
          <p14:tracePt t="43771" x="3200400" y="4413250"/>
          <p14:tracePt t="43787" x="3217863" y="4395788"/>
          <p14:tracePt t="43795" x="3236913" y="4368800"/>
          <p14:tracePt t="43804" x="3236913" y="4359275"/>
          <p14:tracePt t="43812" x="3244850" y="4332288"/>
          <p14:tracePt t="43819" x="3244850" y="4313238"/>
          <p14:tracePt t="43827" x="3254375" y="4286250"/>
          <p14:tracePt t="43837" x="3254375" y="4240213"/>
          <p14:tracePt t="43843" x="3281363" y="4213225"/>
          <p14:tracePt t="43852" x="3281363" y="4186238"/>
          <p14:tracePt t="43859" x="3281363" y="4167188"/>
          <p14:tracePt t="43868" x="3290888" y="4140200"/>
          <p14:tracePt t="43875" x="3300413" y="4122738"/>
          <p14:tracePt t="43883" x="3300413" y="4086225"/>
          <p14:tracePt t="43899" x="3300413" y="4057650"/>
          <p14:tracePt t="43907" x="3300413" y="4040188"/>
          <p14:tracePt t="43915" x="3300413" y="4030663"/>
          <p14:tracePt t="43924" x="3300413" y="4013200"/>
          <p14:tracePt t="43933" x="3317875" y="3994150"/>
          <p14:tracePt t="43947" x="3317875" y="3984625"/>
          <p14:tracePt t="43963" x="3317875" y="3967163"/>
          <p14:tracePt t="43979" x="3317875" y="3957638"/>
          <p14:tracePt t="44043" x="3317875" y="3948113"/>
          <p14:tracePt t="44069" x="3317875" y="3930650"/>
          <p14:tracePt t="44093" x="3317875" y="3921125"/>
          <p14:tracePt t="44228" x="3317875" y="3976688"/>
          <p14:tracePt t="44235" x="3336925" y="4094163"/>
          <p14:tracePt t="44243" x="3363913" y="4186238"/>
          <p14:tracePt t="44251" x="3419475" y="4249738"/>
          <p14:tracePt t="44259" x="3427413" y="4349750"/>
          <p14:tracePt t="44268" x="3463925" y="4413250"/>
          <p14:tracePt t="44275" x="3473450" y="4441825"/>
          <p14:tracePt t="44284" x="3490913" y="4486275"/>
          <p14:tracePt t="44291" x="3500438" y="4505325"/>
          <p14:tracePt t="44301" x="3500438" y="4514850"/>
          <p14:tracePt t="44397" x="3500438" y="4522788"/>
          <p14:tracePt t="44405" x="3500438" y="4551363"/>
          <p14:tracePt t="44413" x="3500438" y="4568825"/>
          <p14:tracePt t="44420" x="3500438" y="4614863"/>
          <p14:tracePt t="44429" x="3482975" y="4632325"/>
          <p14:tracePt t="44438" x="3455988" y="4660900"/>
          <p14:tracePt t="44445" x="3446463" y="4678363"/>
          <p14:tracePt t="44454" x="3436938" y="4697413"/>
          <p14:tracePt t="44460" x="3419475" y="4724400"/>
          <p14:tracePt t="44470" x="3409950" y="4724400"/>
          <p14:tracePt t="44476" x="3400425" y="4741863"/>
          <p14:tracePt t="44487" x="3390900" y="4751388"/>
          <p14:tracePt t="44503" x="3382963" y="4768850"/>
          <p14:tracePt t="44540" x="3373438" y="4778375"/>
          <p14:tracePt t="44556" x="3363913" y="4797425"/>
          <p14:tracePt t="44987" x="3390900" y="4778375"/>
          <p14:tracePt t="44995" x="3409950" y="4741863"/>
          <p14:tracePt t="45003" x="3436938" y="4705350"/>
          <p14:tracePt t="45011" x="3446463" y="4687888"/>
          <p14:tracePt t="45019" x="3473450" y="4668838"/>
          <p14:tracePt t="45027" x="3490913" y="4651375"/>
          <p14:tracePt t="45036" x="3500438" y="4641850"/>
          <p14:tracePt t="45043" x="3500438" y="4632325"/>
          <p14:tracePt t="45051" x="3509963" y="4614863"/>
          <p14:tracePt t="45059" x="3527425" y="4595813"/>
          <p14:tracePt t="45068" x="3546475" y="4578350"/>
          <p14:tracePt t="45075" x="3563938" y="4532313"/>
          <p14:tracePt t="45086" x="3582988" y="4505325"/>
          <p14:tracePt t="45091" x="3609975" y="4478338"/>
          <p14:tracePt t="45101" x="3619500" y="4441825"/>
          <p14:tracePt t="45107" x="3636963" y="4395788"/>
          <p14:tracePt t="45116" x="3656013" y="4368800"/>
          <p14:tracePt t="45124" x="3665538" y="4349750"/>
          <p14:tracePt t="45132" x="3673475" y="4332288"/>
          <p14:tracePt t="45140" x="3673475" y="4313238"/>
          <p14:tracePt t="45153" x="3683000" y="4303713"/>
          <p14:tracePt t="45163" x="3683000" y="4295775"/>
          <p14:tracePt t="45219" x="3692525" y="4286250"/>
          <p14:tracePt t="45595" x="3692525" y="4276725"/>
          <p14:tracePt t="45603" x="3692525" y="4268788"/>
          <p14:tracePt t="45611" x="3692525" y="4259263"/>
          <p14:tracePt t="45619" x="3692525" y="4249738"/>
          <p14:tracePt t="45627" x="3692525" y="4232275"/>
          <p14:tracePt t="47397" x="3692525" y="4268788"/>
          <p14:tracePt t="47404" x="3709988" y="4313238"/>
          <p14:tracePt t="47411" x="3709988" y="4340225"/>
          <p14:tracePt t="47419" x="3729038" y="4386263"/>
          <p14:tracePt t="47427" x="3729038" y="4422775"/>
          <p14:tracePt t="47435" x="3729038" y="4478338"/>
          <p14:tracePt t="47443" x="3729038" y="4505325"/>
          <p14:tracePt t="47451" x="3729038" y="4522788"/>
          <p14:tracePt t="47459" x="3729038" y="4551363"/>
          <p14:tracePt t="47468" x="3729038" y="4568825"/>
          <p14:tracePt t="47475" x="3719513" y="4605338"/>
          <p14:tracePt t="47484" x="3709988" y="4624388"/>
          <p14:tracePt t="47491" x="3709988" y="4641850"/>
          <p14:tracePt t="47499" x="3709988" y="4668838"/>
          <p14:tracePt t="47507" x="3692525" y="4687888"/>
          <p14:tracePt t="47515" x="3673475" y="4705350"/>
          <p14:tracePt t="47523" x="3673475" y="4714875"/>
          <p14:tracePt t="47531" x="3665538" y="4732338"/>
          <p14:tracePt t="47555" x="3656013" y="4741863"/>
          <p14:tracePt t="47587" x="3636963" y="4760913"/>
          <p14:tracePt t="47827" x="3636963" y="4751388"/>
          <p14:tracePt t="47835" x="3636963" y="4732338"/>
          <p14:tracePt t="47845" x="3636963" y="4714875"/>
          <p14:tracePt t="47861" x="3656013" y="4668838"/>
          <p14:tracePt t="47875" x="3656013" y="4651375"/>
          <p14:tracePt t="47884" x="3673475" y="4632325"/>
          <p14:tracePt t="47891" x="3683000" y="4624388"/>
          <p14:tracePt t="47899" x="3683000" y="4614863"/>
          <p14:tracePt t="47915" x="3683000" y="4587875"/>
          <p14:tracePt t="47923" x="3692525" y="4578350"/>
          <p14:tracePt t="47931" x="3702050" y="4568825"/>
          <p14:tracePt t="47939" x="3719513" y="4532313"/>
          <p14:tracePt t="47947" x="3729038" y="4522788"/>
          <p14:tracePt t="47955" x="3738563" y="4505325"/>
          <p14:tracePt t="47963" x="3746500" y="4486275"/>
          <p14:tracePt t="47971" x="3765550" y="4459288"/>
          <p14:tracePt t="47979" x="3765550" y="4441825"/>
          <p14:tracePt t="47988" x="3775075" y="4432300"/>
          <p14:tracePt t="47995" x="3783013" y="4405313"/>
          <p14:tracePt t="48011" x="3792538" y="4386263"/>
          <p14:tracePt t="48027" x="3810000" y="4368800"/>
          <p14:tracePt t="48051" x="3810000" y="4359275"/>
          <p14:tracePt t="48107" x="3810000" y="4349750"/>
          <p14:tracePt t="48123" x="3819525" y="4322763"/>
          <p14:tracePt t="48131" x="3819525" y="4303713"/>
          <p14:tracePt t="48139" x="3819525" y="4286250"/>
          <p14:tracePt t="48147" x="3829050" y="4259263"/>
          <p14:tracePt t="48155" x="3829050" y="4249738"/>
          <p14:tracePt t="48163" x="3829050" y="4222750"/>
          <p14:tracePt t="48172" x="3829050" y="4213225"/>
          <p14:tracePt t="48186" x="3829050" y="4186238"/>
          <p14:tracePt t="48187" x="3829050" y="4176713"/>
          <p14:tracePt t="48195" x="3829050" y="4159250"/>
          <p14:tracePt t="48203" x="3829050" y="4140200"/>
          <p14:tracePt t="48212" x="3829050" y="4130675"/>
          <p14:tracePt t="48228" x="3829050" y="4122738"/>
          <p14:tracePt t="48236" x="3829050" y="4103688"/>
          <p14:tracePt t="48244" x="3829050" y="4094163"/>
          <p14:tracePt t="48253" x="3829050" y="4086225"/>
          <p14:tracePt t="48316" x="3829050" y="4067175"/>
          <p14:tracePt t="50092" x="3829050" y="4086225"/>
          <p14:tracePt t="50099" x="3838575" y="4159250"/>
          <p14:tracePt t="50107" x="3865563" y="4232275"/>
          <p14:tracePt t="50115" x="3875088" y="4276725"/>
          <p14:tracePt t="50125" x="3902075" y="4340225"/>
          <p14:tracePt t="50131" x="3929063" y="4413250"/>
          <p14:tracePt t="50139" x="3938588" y="4478338"/>
          <p14:tracePt t="50147" x="3948113" y="4522788"/>
          <p14:tracePt t="50172" x="3965575" y="4587875"/>
          <p14:tracePt t="50179" x="3975100" y="4595813"/>
          <p14:tracePt t="50187" x="3975100" y="4614863"/>
          <p14:tracePt t="50211" x="3975100" y="4624388"/>
          <p14:tracePt t="50227" x="3975100" y="4641850"/>
          <p14:tracePt t="50579" x="3975100" y="4651375"/>
          <p14:tracePt t="50620" x="3975100" y="4660900"/>
          <p14:tracePt t="50627" x="3975100" y="4668838"/>
          <p14:tracePt t="50635" x="3975100" y="4678363"/>
          <p14:tracePt t="50643" x="3975100" y="4705350"/>
          <p14:tracePt t="50675" x="3965575" y="4724400"/>
          <p14:tracePt t="50707" x="3965575" y="4732338"/>
          <p14:tracePt t="50739" x="3965575" y="4741863"/>
          <p14:tracePt t="50747" x="3965575" y="4751388"/>
          <p14:tracePt t="54099" x="3956050" y="4760913"/>
          <p14:tracePt t="81587" x="3956050" y="4787900"/>
          <p14:tracePt t="81595" x="3956050" y="4897438"/>
          <p14:tracePt t="81603" x="3929063" y="5060950"/>
          <p14:tracePt t="81611" x="3929063" y="5189538"/>
          <p14:tracePt t="81619" x="3929063" y="5280025"/>
          <p14:tracePt t="81627" x="3929063" y="5335588"/>
          <p14:tracePt t="81635" x="3929063" y="5435600"/>
          <p14:tracePt t="81643" x="3929063" y="5526088"/>
          <p14:tracePt t="81652" x="3919538" y="5599113"/>
          <p14:tracePt t="81659" x="3902075" y="5727700"/>
          <p14:tracePt t="81667" x="3892550" y="5827713"/>
          <p14:tracePt t="81676" x="3865563" y="5954713"/>
          <p14:tracePt t="81683" x="3865563" y="6027738"/>
          <p14:tracePt t="81691" x="3846513" y="6119813"/>
          <p14:tracePt t="81700" x="3838575" y="6183313"/>
          <p14:tracePt t="81707" x="3819525" y="6237288"/>
          <p14:tracePt t="81715" x="3819525" y="6273800"/>
          <p14:tracePt t="81723" x="3819525" y="6283325"/>
          <p14:tracePt t="81923" x="3819525" y="6292850"/>
          <p14:tracePt t="81931" x="3875088" y="6237288"/>
          <p14:tracePt t="81939" x="3948113" y="6137275"/>
          <p14:tracePt t="81947" x="4021138" y="6054725"/>
          <p14:tracePt t="81955" x="4057650" y="5973763"/>
          <p14:tracePt t="81964" x="4084638" y="5910263"/>
          <p14:tracePt t="81971" x="4111625" y="5881688"/>
          <p14:tracePt t="81979" x="4121150" y="5854700"/>
          <p14:tracePt t="81988" x="4138613" y="5837238"/>
          <p14:tracePt t="82660" x="4084638" y="5818188"/>
          <p14:tracePt t="82668" x="4011613" y="5818188"/>
          <p14:tracePt t="82675" x="3938588" y="5818188"/>
          <p14:tracePt t="82683" x="3883025" y="5818188"/>
          <p14:tracePt t="82691" x="3810000" y="5818188"/>
          <p14:tracePt t="82699" x="3738563" y="5818188"/>
          <p14:tracePt t="82707" x="3656013" y="5818188"/>
          <p14:tracePt t="82715" x="3563938" y="5791200"/>
          <p14:tracePt t="82723" x="3490913" y="5781675"/>
          <p14:tracePt t="82731" x="3446463" y="5781675"/>
          <p14:tracePt t="82739" x="3390900" y="5781675"/>
          <p14:tracePt t="82748" x="3373438" y="5781675"/>
          <p14:tracePt t="82755" x="3346450" y="5772150"/>
          <p14:tracePt t="82764" x="3327400" y="5772150"/>
          <p14:tracePt t="89012" x="3354388" y="5708650"/>
          <p14:tracePt t="89019" x="3409950" y="5626100"/>
          <p14:tracePt t="89029" x="3446463" y="5562600"/>
          <p14:tracePt t="89035" x="3536950" y="5462588"/>
          <p14:tracePt t="89044" x="3600450" y="5362575"/>
          <p14:tracePt t="89051" x="3673475" y="5280025"/>
          <p14:tracePt t="89059" x="3729038" y="5180013"/>
          <p14:tracePt t="89067" x="3783013" y="5097463"/>
          <p14:tracePt t="89075" x="3856038" y="5016500"/>
          <p14:tracePt t="89083" x="3911600" y="4914900"/>
          <p14:tracePt t="89093" x="3956050" y="4833938"/>
          <p14:tracePt t="89100" x="3992563" y="4751388"/>
          <p14:tracePt t="89107" x="4048125" y="4668838"/>
          <p14:tracePt t="89115" x="4094163" y="4568825"/>
          <p14:tracePt t="89123" x="4121150" y="4478338"/>
          <p14:tracePt t="89132" x="4129088" y="4405313"/>
          <p14:tracePt t="89139" x="4175125" y="4286250"/>
          <p14:tracePt t="89147" x="4184650" y="4213225"/>
          <p14:tracePt t="89155" x="4202113" y="4130675"/>
          <p14:tracePt t="89164" x="4221163" y="4067175"/>
          <p14:tracePt t="89171" x="4238625" y="4013200"/>
          <p14:tracePt t="89180" x="4238625" y="3957638"/>
          <p14:tracePt t="89187" x="4238625" y="3911600"/>
          <p14:tracePt t="89195" x="4238625" y="3875088"/>
          <p14:tracePt t="89203" x="4238625" y="3857625"/>
          <p14:tracePt t="89211" x="4238625" y="3811588"/>
          <p14:tracePt t="89219" x="4238625" y="3784600"/>
          <p14:tracePt t="89227" x="4238625" y="3767138"/>
          <p14:tracePt t="89235" x="4238625" y="3738563"/>
          <p14:tracePt t="89243" x="4238625" y="3711575"/>
          <p14:tracePt t="89251" x="4238625" y="3684588"/>
          <p14:tracePt t="89259" x="4238625" y="3648075"/>
          <p14:tracePt t="89268" x="4248150" y="3621088"/>
          <p14:tracePt t="89275" x="4248150" y="3584575"/>
          <p14:tracePt t="89283" x="4257675" y="3548063"/>
          <p14:tracePt t="89291" x="4257675" y="3511550"/>
          <p14:tracePt t="89299" x="4257675" y="3455988"/>
          <p14:tracePt t="89307" x="4257675" y="3365500"/>
          <p14:tracePt t="89315" x="4257675" y="3309938"/>
          <p14:tracePt t="89323" x="4257675" y="3228975"/>
          <p14:tracePt t="89331" x="4257675" y="3155950"/>
          <p14:tracePt t="89339" x="4257675" y="3082925"/>
          <p14:tracePt t="89347" x="4257675" y="3027363"/>
          <p14:tracePt t="89355" x="4257675" y="2936875"/>
          <p14:tracePt t="89364" x="4257675" y="2863850"/>
          <p14:tracePt t="89371" x="4257675" y="2771775"/>
          <p14:tracePt t="89380" x="4257675" y="2690813"/>
          <p14:tracePt t="89387" x="4257675" y="2598738"/>
          <p14:tracePt t="89395" x="4257675" y="2544763"/>
          <p14:tracePt t="89403" x="4257675" y="2489200"/>
          <p14:tracePt t="89411" x="4257675" y="2416175"/>
          <p14:tracePt t="89419" x="4257675" y="2362200"/>
          <p14:tracePt t="89427" x="4257675" y="2289175"/>
          <p14:tracePt t="89435" x="4257675" y="2189163"/>
          <p14:tracePt t="89443" x="4257675" y="2116138"/>
          <p14:tracePt t="89451" x="4257675" y="2060575"/>
          <p14:tracePt t="89459" x="4257675" y="2024063"/>
          <p14:tracePt t="89468" x="4275138" y="1960563"/>
          <p14:tracePt t="89476" x="4284663" y="1933575"/>
          <p14:tracePt t="89484" x="4284663" y="1906588"/>
          <p14:tracePt t="89492" x="4284663" y="1887538"/>
          <p14:tracePt t="89502" x="4284663" y="1870075"/>
          <p14:tracePt t="89508" x="4294188" y="1860550"/>
          <p14:tracePt t="89515" x="4294188" y="1841500"/>
          <p14:tracePt t="89523" x="4294188" y="1824038"/>
          <p14:tracePt t="89547" x="4294188" y="1814513"/>
          <p14:tracePt t="89555" x="4303713" y="1804988"/>
          <p14:tracePt t="89996" x="4303713" y="1778000"/>
          <p14:tracePt t="90004" x="4340225" y="1714500"/>
          <p14:tracePt t="90012" x="4348163" y="1687513"/>
          <p14:tracePt t="90020" x="4348163" y="1651000"/>
          <p14:tracePt t="90028" x="4357688" y="1604963"/>
          <p14:tracePt t="90037" x="4384675" y="1541463"/>
          <p14:tracePt t="90044" x="4394200" y="1514475"/>
          <p14:tracePt t="90052" x="4403725" y="1468438"/>
          <p14:tracePt t="90060" x="4403725" y="1449388"/>
          <p14:tracePt t="90069" x="4413250" y="1449388"/>
          <p14:tracePt t="90077" x="4413250" y="1422400"/>
          <p14:tracePt t="90086" x="4421188" y="1412875"/>
          <p14:tracePt t="90092" x="4430713" y="1404938"/>
          <p14:tracePt t="93923" x="4440238" y="1368425"/>
          <p14:tracePt t="93939" x="4440238" y="1358900"/>
          <p14:tracePt t="120540" x="4457700" y="1349375"/>
          <p14:tracePt t="120548" x="4667250" y="1422400"/>
          <p14:tracePt t="120556" x="5141913" y="1514475"/>
          <p14:tracePt t="120563" x="5716588" y="1587500"/>
          <p14:tracePt t="120572" x="6291263" y="1660525"/>
          <p14:tracePt t="120579" x="6746875" y="1704975"/>
          <p14:tracePt t="120587" x="7302500" y="1704975"/>
          <p14:tracePt t="120595" x="7821613" y="1704975"/>
          <p14:tracePt t="120603" x="8432800" y="1760538"/>
          <p14:tracePt t="120611" x="8934450" y="18335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キャッシュ間のリンクを構築</a:t>
            </a:r>
            <a:endParaRPr lang="en-US" altLang="ja-JP" dirty="0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524000" y="4648200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１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876800" y="4470400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</a:t>
            </a:r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2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562600" y="2286000"/>
            <a:ext cx="1025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３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905000" y="2184400"/>
            <a:ext cx="820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　０</a:t>
            </a:r>
          </a:p>
        </p:txBody>
      </p:sp>
      <p:grpSp>
        <p:nvGrpSpPr>
          <p:cNvPr id="51207" name="Group 7"/>
          <p:cNvGrpSpPr>
            <a:grpSpLocks/>
          </p:cNvGrpSpPr>
          <p:nvPr/>
        </p:nvGrpSpPr>
        <p:grpSpPr bwMode="auto">
          <a:xfrm>
            <a:off x="2590800" y="1676400"/>
            <a:ext cx="457200" cy="1524000"/>
            <a:chOff x="1632" y="1056"/>
            <a:chExt cx="288" cy="960"/>
          </a:xfrm>
        </p:grpSpPr>
        <p:sp>
          <p:nvSpPr>
            <p:cNvPr id="51237" name="Oval 8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38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39" name="Line 10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0" name="Rectangle 11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41" name="Line 12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1208" name="Group 13"/>
          <p:cNvGrpSpPr>
            <a:grpSpLocks/>
          </p:cNvGrpSpPr>
          <p:nvPr/>
        </p:nvGrpSpPr>
        <p:grpSpPr bwMode="auto">
          <a:xfrm>
            <a:off x="2362200" y="3962400"/>
            <a:ext cx="457200" cy="1524000"/>
            <a:chOff x="1632" y="1056"/>
            <a:chExt cx="288" cy="960"/>
          </a:xfrm>
        </p:grpSpPr>
        <p:sp>
          <p:nvSpPr>
            <p:cNvPr id="51232" name="Oval 14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33" name="Rectangle 15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34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5" name="Rectangle 17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36" name="Line 18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1209" name="Group 19"/>
          <p:cNvGrpSpPr>
            <a:grpSpLocks/>
          </p:cNvGrpSpPr>
          <p:nvPr/>
        </p:nvGrpSpPr>
        <p:grpSpPr bwMode="auto">
          <a:xfrm>
            <a:off x="4572000" y="3886200"/>
            <a:ext cx="457200" cy="1524000"/>
            <a:chOff x="1632" y="1056"/>
            <a:chExt cx="288" cy="960"/>
          </a:xfrm>
        </p:grpSpPr>
        <p:sp>
          <p:nvSpPr>
            <p:cNvPr id="51227" name="Oval 20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28" name="Rectangle 21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29" name="Line 22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0" name="Rectangle 23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31" name="Line 24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1210" name="Group 25"/>
          <p:cNvGrpSpPr>
            <a:grpSpLocks/>
          </p:cNvGrpSpPr>
          <p:nvPr/>
        </p:nvGrpSpPr>
        <p:grpSpPr bwMode="auto">
          <a:xfrm>
            <a:off x="5181600" y="1752600"/>
            <a:ext cx="457200" cy="1524000"/>
            <a:chOff x="1632" y="1056"/>
            <a:chExt cx="288" cy="960"/>
          </a:xfrm>
        </p:grpSpPr>
        <p:sp>
          <p:nvSpPr>
            <p:cNvPr id="51222" name="Oval 26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23" name="Rectangle 27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24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5" name="Rectangle 29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26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1211" name="Rectangle 31"/>
          <p:cNvSpPr>
            <a:spLocks noChangeArrowheads="1"/>
          </p:cNvSpPr>
          <p:nvPr/>
        </p:nvSpPr>
        <p:spPr bwMode="auto">
          <a:xfrm>
            <a:off x="3200400" y="2971800"/>
            <a:ext cx="228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algn="ctr" eaLnBrk="1" hangingPunct="1"/>
            <a:r>
              <a:rPr lang="en-US" altLang="ja-JP" sz="1400" b="1">
                <a:latin typeface="Times New Roman" panose="02020603050405020304" pitchFamily="18" charset="0"/>
                <a:ea typeface="ＭＳ Ｐゴシック" panose="020B0600070205080204" pitchFamily="50" charset="-128"/>
              </a:rPr>
              <a:t>S</a:t>
            </a:r>
          </a:p>
        </p:txBody>
      </p:sp>
      <p:grpSp>
        <p:nvGrpSpPr>
          <p:cNvPr id="55328" name="Group 32"/>
          <p:cNvGrpSpPr>
            <a:grpSpLocks/>
          </p:cNvGrpSpPr>
          <p:nvPr/>
        </p:nvGrpSpPr>
        <p:grpSpPr bwMode="auto">
          <a:xfrm>
            <a:off x="3505200" y="2286000"/>
            <a:ext cx="1447800" cy="838200"/>
            <a:chOff x="2208" y="1440"/>
            <a:chExt cx="912" cy="528"/>
          </a:xfrm>
        </p:grpSpPr>
        <p:sp>
          <p:nvSpPr>
            <p:cNvPr id="51219" name="Line 33"/>
            <p:cNvSpPr>
              <a:spLocks noChangeShapeType="1"/>
            </p:cNvSpPr>
            <p:nvPr/>
          </p:nvSpPr>
          <p:spPr bwMode="auto">
            <a:xfrm flipH="1">
              <a:off x="2208" y="1440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0" name="Rectangle 34"/>
            <p:cNvSpPr>
              <a:spLocks noChangeArrowheads="1"/>
            </p:cNvSpPr>
            <p:nvPr/>
          </p:nvSpPr>
          <p:spPr bwMode="auto">
            <a:xfrm>
              <a:off x="2304" y="1824"/>
              <a:ext cx="240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21" name="Line 35"/>
            <p:cNvSpPr>
              <a:spLocks noChangeShapeType="1"/>
            </p:cNvSpPr>
            <p:nvPr/>
          </p:nvSpPr>
          <p:spPr bwMode="auto">
            <a:xfrm flipV="1">
              <a:off x="2400" y="1632"/>
              <a:ext cx="72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5332" name="Group 36"/>
          <p:cNvGrpSpPr>
            <a:grpSpLocks/>
          </p:cNvGrpSpPr>
          <p:nvPr/>
        </p:nvGrpSpPr>
        <p:grpSpPr bwMode="auto">
          <a:xfrm>
            <a:off x="2667000" y="2438400"/>
            <a:ext cx="2514600" cy="2438400"/>
            <a:chOff x="1680" y="1536"/>
            <a:chExt cx="1584" cy="1536"/>
          </a:xfrm>
        </p:grpSpPr>
        <p:sp>
          <p:nvSpPr>
            <p:cNvPr id="51215" name="Line 37"/>
            <p:cNvSpPr>
              <a:spLocks noChangeShapeType="1"/>
            </p:cNvSpPr>
            <p:nvPr/>
          </p:nvSpPr>
          <p:spPr bwMode="auto">
            <a:xfrm flipV="1">
              <a:off x="1680" y="2160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16" name="Rectangle 38"/>
            <p:cNvSpPr>
              <a:spLocks noChangeArrowheads="1"/>
            </p:cNvSpPr>
            <p:nvPr/>
          </p:nvSpPr>
          <p:spPr bwMode="auto">
            <a:xfrm>
              <a:off x="3120" y="1536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17" name="Rectangle 39"/>
            <p:cNvSpPr>
              <a:spLocks noChangeArrowheads="1"/>
            </p:cNvSpPr>
            <p:nvPr/>
          </p:nvSpPr>
          <p:spPr bwMode="auto">
            <a:xfrm>
              <a:off x="1776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 Black" panose="020B0A04020102020204" pitchFamily="34" charset="0"/>
                  <a:ea typeface="ＭＳ Ｐ明朝" panose="02020600040205080304" pitchFamily="18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218" name="Line 40"/>
            <p:cNvSpPr>
              <a:spLocks noChangeShapeType="1"/>
            </p:cNvSpPr>
            <p:nvPr/>
          </p:nvSpPr>
          <p:spPr bwMode="auto">
            <a:xfrm flipH="1">
              <a:off x="1920" y="1680"/>
              <a:ext cx="120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1214" name="Text Box 41"/>
          <p:cNvSpPr txBox="1">
            <a:spLocks noChangeArrowheads="1"/>
          </p:cNvSpPr>
          <p:nvPr/>
        </p:nvSpPr>
        <p:spPr bwMode="auto">
          <a:xfrm>
            <a:off x="5775325" y="3376613"/>
            <a:ext cx="29733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anose="020B0A040201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/>
            <a:r>
              <a:rPr lang="ja-JP" altLang="en-US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ポインタをキャッシュ上の置ける</a:t>
            </a:r>
            <a:endParaRPr lang="en-US" altLang="ja-JP" sz="28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→効率が良い</a:t>
            </a:r>
            <a:endParaRPr lang="en-US" altLang="ja-JP" sz="28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時間が掛かる</a:t>
            </a:r>
            <a:endParaRPr lang="en-US" altLang="ja-JP" sz="28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B122774-4AC3-4D58-9241-F109961F24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25"/>
    </mc:Choice>
    <mc:Fallback>
      <p:transition spd="slow" advTm="103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9" x="8213725" y="3482975"/>
          <p14:tracePt t="1247" x="7694613" y="3482975"/>
          <p14:tracePt t="1255" x="7138988" y="3482975"/>
          <p14:tracePt t="1263" x="6654800" y="3482975"/>
          <p14:tracePt t="1271" x="6235700" y="3475038"/>
          <p14:tracePt t="1279" x="5899150" y="3455988"/>
          <p14:tracePt t="1287" x="5653088" y="3419475"/>
          <p14:tracePt t="1295" x="5514975" y="3392488"/>
          <p14:tracePt t="1303" x="5424488" y="3375025"/>
          <p14:tracePt t="1311" x="5378450" y="3365500"/>
          <p14:tracePt t="1545" x="5368925" y="3338513"/>
          <p14:tracePt t="1551" x="5368925" y="3302000"/>
          <p14:tracePt t="1560" x="5424488" y="3246438"/>
          <p14:tracePt t="1567" x="5441950" y="3228975"/>
          <p14:tracePt t="1576" x="5478463" y="3163888"/>
          <p14:tracePt t="1583" x="5507038" y="3146425"/>
          <p14:tracePt t="1591" x="5543550" y="3100388"/>
          <p14:tracePt t="1600" x="5561013" y="3082925"/>
          <p14:tracePt t="1611" x="5580063" y="3063875"/>
          <p14:tracePt t="1615" x="5597525" y="3046413"/>
          <p14:tracePt t="1632" x="5607050" y="3027363"/>
          <p14:tracePt t="1919" x="5607050" y="3046413"/>
          <p14:tracePt t="1927" x="5607050" y="3054350"/>
          <p14:tracePt t="1935" x="5616575" y="3054350"/>
          <p14:tracePt t="1943" x="5616575" y="3063875"/>
          <p14:tracePt t="1951" x="5624513" y="3082925"/>
          <p14:tracePt t="1967" x="5643563" y="3119438"/>
          <p14:tracePt t="1978" x="5653088" y="3119438"/>
          <p14:tracePt t="1985" x="5661025" y="3127375"/>
          <p14:tracePt t="1993" x="5680075" y="3146425"/>
          <p14:tracePt t="2001" x="5688013" y="3155950"/>
          <p14:tracePt t="2007" x="5697538" y="3163888"/>
          <p14:tracePt t="2015" x="5724525" y="3182938"/>
          <p14:tracePt t="2023" x="5743575" y="3192463"/>
          <p14:tracePt t="2031" x="5761038" y="3192463"/>
          <p14:tracePt t="2039" x="5780088" y="3200400"/>
          <p14:tracePt t="2055" x="5789613" y="3200400"/>
          <p14:tracePt t="2063" x="5807075" y="3200400"/>
          <p14:tracePt t="2071" x="5816600" y="3200400"/>
          <p14:tracePt t="2079" x="5826125" y="3200400"/>
          <p14:tracePt t="2169" x="5834063" y="3200400"/>
          <p14:tracePt t="2184" x="5843588" y="3200400"/>
          <p14:tracePt t="2192" x="5862638" y="3200400"/>
          <p14:tracePt t="2200" x="5870575" y="3200400"/>
          <p14:tracePt t="2208" x="5907088" y="3200400"/>
          <p14:tracePt t="2216" x="5916613" y="3200400"/>
          <p14:tracePt t="2224" x="5935663" y="3200400"/>
          <p14:tracePt t="2231" x="5953125" y="3200400"/>
          <p14:tracePt t="2239" x="5962650" y="3200400"/>
          <p14:tracePt t="2248" x="5989638" y="3200400"/>
          <p14:tracePt t="2265" x="6016625" y="3192463"/>
          <p14:tracePt t="2271" x="6026150" y="3192463"/>
          <p14:tracePt t="2280" x="6043613" y="3192463"/>
          <p14:tracePt t="2287" x="6072188" y="3182938"/>
          <p14:tracePt t="2298" x="6089650" y="3173413"/>
          <p14:tracePt t="2303" x="6126163" y="3163888"/>
          <p14:tracePt t="2311" x="6153150" y="3136900"/>
          <p14:tracePt t="2319" x="6172200" y="3127375"/>
          <p14:tracePt t="2329" x="6181725" y="3127375"/>
          <p14:tracePt t="2336" x="6199188" y="3119438"/>
          <p14:tracePt t="2346" x="6226175" y="3090863"/>
          <p14:tracePt t="2352" x="6235700" y="3090863"/>
          <p14:tracePt t="2362" x="6262688" y="3073400"/>
          <p14:tracePt t="2368" x="6272213" y="3073400"/>
          <p14:tracePt t="2378" x="6291263" y="3054350"/>
          <p14:tracePt t="2385" x="6299200" y="3046413"/>
          <p14:tracePt t="2399" x="6308725" y="3036888"/>
          <p14:tracePt t="14416" x="6308725" y="3027363"/>
          <p14:tracePt t="14880" x="6335713" y="3009900"/>
          <p14:tracePt t="14888" x="6418263" y="3000375"/>
          <p14:tracePt t="14896" x="6508750" y="2982913"/>
          <p14:tracePt t="14904" x="6637338" y="2973388"/>
          <p14:tracePt t="14912" x="6764338" y="2973388"/>
          <p14:tracePt t="14920" x="6929438" y="2973388"/>
          <p14:tracePt t="14927" x="7092950" y="2973388"/>
          <p14:tracePt t="14936" x="7239000" y="2973388"/>
          <p14:tracePt t="14943" x="7366000" y="2973388"/>
          <p14:tracePt t="14952" x="7494588" y="2973388"/>
          <p14:tracePt t="14959" x="7567613" y="2973388"/>
          <p14:tracePt t="14967" x="7612063" y="2973388"/>
          <p14:tracePt t="14976" x="7621588" y="2973388"/>
          <p14:tracePt t="15032" x="7658100" y="2973388"/>
          <p14:tracePt t="15040" x="7704138" y="2973388"/>
          <p14:tracePt t="15048" x="7794625" y="3009900"/>
          <p14:tracePt t="15056" x="7958138" y="3090863"/>
          <p14:tracePt t="15064" x="8113713" y="3163888"/>
          <p14:tracePt t="15072" x="8305800" y="3228975"/>
          <p14:tracePt t="15080" x="8469313" y="3255963"/>
          <p14:tracePt t="15088" x="8724900" y="3273425"/>
          <p14:tracePt t="15096" x="8997950" y="3309938"/>
          <p14:tracePt t="17121" x="8113713" y="3621088"/>
          <p14:tracePt t="17128" x="7485063" y="3621088"/>
          <p14:tracePt t="17135" x="6910388" y="3556000"/>
          <p14:tracePt t="17143" x="6226175" y="3446463"/>
          <p14:tracePt t="17151" x="5680075" y="3346450"/>
          <p14:tracePt t="17160" x="5159375" y="3328988"/>
          <p14:tracePt t="17167" x="4795838" y="3265488"/>
          <p14:tracePt t="17175" x="4549775" y="3228975"/>
          <p14:tracePt t="17183" x="4348163" y="3209925"/>
          <p14:tracePt t="17194" x="4202113" y="3163888"/>
          <p14:tracePt t="17199" x="4129088" y="3163888"/>
          <p14:tracePt t="17208" x="4075113" y="3163888"/>
          <p14:tracePt t="17215" x="4011613" y="3163888"/>
          <p14:tracePt t="17223" x="3975100" y="3163888"/>
          <p14:tracePt t="17231" x="3919538" y="3163888"/>
          <p14:tracePt t="17239" x="3846513" y="3163888"/>
          <p14:tracePt t="17247" x="3775075" y="3163888"/>
          <p14:tracePt t="17255" x="3692525" y="3173413"/>
          <p14:tracePt t="17263" x="3600450" y="3182938"/>
          <p14:tracePt t="17271" x="3490913" y="3200400"/>
          <p14:tracePt t="17280" x="3382963" y="3200400"/>
          <p14:tracePt t="17291" x="3273425" y="3200400"/>
          <p14:tracePt t="17295" x="3144838" y="3200400"/>
          <p14:tracePt t="17304" x="3017838" y="3200400"/>
          <p14:tracePt t="17311" x="2889250" y="3200400"/>
          <p14:tracePt t="17320" x="2798763" y="3200400"/>
          <p14:tracePt t="17327" x="2679700" y="3182938"/>
          <p14:tracePt t="17336" x="2606675" y="3163888"/>
          <p14:tracePt t="17343" x="2552700" y="3163888"/>
          <p14:tracePt t="17352" x="2516188" y="3155950"/>
          <p14:tracePt t="17360" x="2498725" y="3155950"/>
          <p14:tracePt t="17391" x="2498725" y="3146425"/>
          <p14:tracePt t="17487" x="2562225" y="3146425"/>
          <p14:tracePt t="17495" x="2698750" y="3146425"/>
          <p14:tracePt t="17503" x="2862263" y="3146425"/>
          <p14:tracePt t="17511" x="3090863" y="3146425"/>
          <p14:tracePt t="17520" x="3281363" y="3146425"/>
          <p14:tracePt t="17527" x="3509963" y="3155950"/>
          <p14:tracePt t="17536" x="3802063" y="3219450"/>
          <p14:tracePt t="17544" x="4002088" y="3228975"/>
          <p14:tracePt t="17552" x="4184650" y="3273425"/>
          <p14:tracePt t="17561" x="4348163" y="3292475"/>
          <p14:tracePt t="17568" x="4457700" y="3292475"/>
          <p14:tracePt t="17577" x="4513263" y="3292475"/>
          <p14:tracePt t="17584" x="4549775" y="3292475"/>
          <p14:tracePt t="17783" x="4494213" y="3292475"/>
          <p14:tracePt t="17791" x="4440238" y="3292475"/>
          <p14:tracePt t="17799" x="4384675" y="3292475"/>
          <p14:tracePt t="17807" x="4330700" y="3292475"/>
          <p14:tracePt t="17815" x="4275138" y="3292475"/>
          <p14:tracePt t="17823" x="4230688" y="3292475"/>
          <p14:tracePt t="17831" x="4175125" y="3292475"/>
          <p14:tracePt t="17839" x="4148138" y="3292475"/>
          <p14:tracePt t="17847" x="4121150" y="3282950"/>
          <p14:tracePt t="17855" x="4084638" y="3273425"/>
          <p14:tracePt t="17863" x="4084638" y="3265488"/>
          <p14:tracePt t="17920" x="4075113" y="3255963"/>
          <p14:tracePt t="18552" x="4057650" y="3236913"/>
          <p14:tracePt t="18559" x="4048125" y="3236913"/>
          <p14:tracePt t="18567" x="4038600" y="3228975"/>
          <p14:tracePt t="18672" x="4029075" y="3219450"/>
          <p14:tracePt t="18688" x="4029075" y="3182938"/>
          <p14:tracePt t="18696" x="4048125" y="3146425"/>
          <p14:tracePt t="18705" x="4111625" y="3100388"/>
          <p14:tracePt t="18712" x="4175125" y="3054350"/>
          <p14:tracePt t="18719" x="4257675" y="3009900"/>
          <p14:tracePt t="18727" x="4340225" y="2936875"/>
          <p14:tracePt t="18735" x="4384675" y="2890838"/>
          <p14:tracePt t="18744" x="4467225" y="2854325"/>
          <p14:tracePt t="18753" x="4549775" y="2800350"/>
          <p14:tracePt t="18760" x="4613275" y="2754313"/>
          <p14:tracePt t="18768" x="4640263" y="2735263"/>
          <p14:tracePt t="18776" x="4722813" y="2698750"/>
          <p14:tracePt t="18783" x="4722813" y="2690813"/>
          <p14:tracePt t="18792" x="4740275" y="2671763"/>
          <p14:tracePt t="18800" x="4749800" y="2671763"/>
          <p14:tracePt t="18808" x="4759325" y="2662238"/>
          <p14:tracePt t="18816" x="4767263" y="2654300"/>
          <p14:tracePt t="18823" x="4776788" y="2644775"/>
          <p14:tracePt t="18831" x="4786313" y="2635250"/>
          <p14:tracePt t="18848" x="4795838" y="2625725"/>
          <p14:tracePt t="18871" x="4803775" y="2617788"/>
          <p14:tracePt t="18892" x="4813300" y="2617788"/>
          <p14:tracePt t="18895" x="4822825" y="2608263"/>
          <p14:tracePt t="19113" x="4840288" y="2608263"/>
          <p14:tracePt t="19120" x="4868863" y="2589213"/>
          <p14:tracePt t="19128" x="4886325" y="2589213"/>
          <p14:tracePt t="19138" x="4932363" y="2581275"/>
          <p14:tracePt t="19143" x="4949825" y="2562225"/>
          <p14:tracePt t="19152" x="4968875" y="2562225"/>
          <p14:tracePt t="19161" x="4986338" y="2554288"/>
          <p14:tracePt t="19184" x="5005388" y="2554288"/>
          <p14:tracePt t="20650" x="5068888" y="2571750"/>
          <p14:tracePt t="20656" x="5159375" y="2589213"/>
          <p14:tracePt t="20665" x="5287963" y="2598738"/>
          <p14:tracePt t="20672" x="5360988" y="2598738"/>
          <p14:tracePt t="20680" x="5470525" y="2617788"/>
          <p14:tracePt t="20687" x="5534025" y="2644775"/>
          <p14:tracePt t="20696" x="5580063" y="2644775"/>
          <p14:tracePt t="20703" x="5597525" y="2644775"/>
          <p14:tracePt t="20767" x="5607050" y="2644775"/>
          <p14:tracePt t="20871" x="5616575" y="2644775"/>
          <p14:tracePt t="20880" x="5624513" y="2635250"/>
          <p14:tracePt t="20887" x="5634038" y="2625725"/>
          <p14:tracePt t="20895" x="5643563" y="2617788"/>
          <p14:tracePt t="20903" x="5653088" y="2598738"/>
          <p14:tracePt t="20911" x="5670550" y="2581275"/>
          <p14:tracePt t="20919" x="5680075" y="2562225"/>
          <p14:tracePt t="20927" x="5688013" y="2544763"/>
          <p14:tracePt t="20935" x="5688013" y="2525713"/>
          <p14:tracePt t="20943" x="5688013" y="2498725"/>
          <p14:tracePt t="20951" x="5697538" y="2489200"/>
          <p14:tracePt t="20960" x="5697538" y="2462213"/>
          <p14:tracePt t="20967" x="5697538" y="2444750"/>
          <p14:tracePt t="20975" x="5716588" y="2416175"/>
          <p14:tracePt t="20983" x="5724525" y="2398713"/>
          <p14:tracePt t="20991" x="5724525" y="2379663"/>
          <p14:tracePt t="20999" x="5724525" y="2371725"/>
          <p14:tracePt t="21008" x="5734050" y="2352675"/>
          <p14:tracePt t="21016" x="5734050" y="2335213"/>
          <p14:tracePt t="21027" x="5743575" y="2325688"/>
          <p14:tracePt t="21032" x="5743575" y="2316163"/>
          <p14:tracePt t="21343" x="5688013" y="2306638"/>
          <p14:tracePt t="21351" x="5524500" y="2306638"/>
          <p14:tracePt t="21359" x="5324475" y="2270125"/>
          <p14:tracePt t="21367" x="5095875" y="2270125"/>
          <p14:tracePt t="21375" x="4868863" y="2270125"/>
          <p14:tracePt t="21383" x="4567238" y="2270125"/>
          <p14:tracePt t="21392" x="4275138" y="2270125"/>
          <p14:tracePt t="21399" x="4011613" y="2270125"/>
          <p14:tracePt t="21408" x="3709988" y="2270125"/>
          <p14:tracePt t="21415" x="3373438" y="2270125"/>
          <p14:tracePt t="21423" x="3108325" y="2270125"/>
          <p14:tracePt t="21431" x="2935288" y="2270125"/>
          <p14:tracePt t="21439" x="2771775" y="2252663"/>
          <p14:tracePt t="21448" x="2671763" y="2243138"/>
          <p14:tracePt t="21456" x="2652713" y="2243138"/>
          <p14:tracePt t="21737" x="2689225" y="2243138"/>
          <p14:tracePt t="21746" x="2771775" y="2270125"/>
          <p14:tracePt t="21753" x="2871788" y="2343150"/>
          <p14:tracePt t="21761" x="2935288" y="2343150"/>
          <p14:tracePt t="21769" x="3063875" y="2416175"/>
          <p14:tracePt t="21777" x="3200400" y="2489200"/>
          <p14:tracePt t="21784" x="3281363" y="2544763"/>
          <p14:tracePt t="21793" x="3382963" y="2617788"/>
          <p14:tracePt t="21800" x="3519488" y="2690813"/>
          <p14:tracePt t="21809" x="3619500" y="2754313"/>
          <p14:tracePt t="21816" x="3702050" y="2808288"/>
          <p14:tracePt t="21828" x="3765550" y="2854325"/>
          <p14:tracePt t="21832" x="3802063" y="2890838"/>
          <p14:tracePt t="21840" x="3802063" y="2900363"/>
          <p14:tracePt t="22056" x="3802063" y="2909888"/>
          <p14:tracePt t="22064" x="3802063" y="2917825"/>
          <p14:tracePt t="22072" x="3802063" y="2936875"/>
          <p14:tracePt t="22081" x="3802063" y="2973388"/>
          <p14:tracePt t="22088" x="3792538" y="2990850"/>
          <p14:tracePt t="22100" x="3783013" y="3000375"/>
          <p14:tracePt t="22103" x="3775075" y="3017838"/>
          <p14:tracePt t="22115" x="3765550" y="3036888"/>
          <p14:tracePt t="22415" x="3792538" y="3054350"/>
          <p14:tracePt t="22423" x="3819525" y="3046413"/>
          <p14:tracePt t="22431" x="3865563" y="3027363"/>
          <p14:tracePt t="22439" x="3902075" y="3027363"/>
          <p14:tracePt t="22447" x="3929063" y="3027363"/>
          <p14:tracePt t="22455" x="3965575" y="3027363"/>
          <p14:tracePt t="22464" x="3992563" y="3027363"/>
          <p14:tracePt t="22471" x="4002088" y="3027363"/>
          <p14:tracePt t="22479" x="4021138" y="3027363"/>
          <p14:tracePt t="22719" x="3965575" y="3073400"/>
          <p14:tracePt t="22727" x="3938588" y="3082925"/>
          <p14:tracePt t="22735" x="3892550" y="3082925"/>
          <p14:tracePt t="22743" x="3875088" y="3090863"/>
          <p14:tracePt t="22751" x="3865563" y="3090863"/>
          <p14:tracePt t="22759" x="3846513" y="3100388"/>
          <p14:tracePt t="23543" x="3846513" y="3082925"/>
          <p14:tracePt t="23551" x="3883025" y="3063875"/>
          <p14:tracePt t="23560" x="3956050" y="3027363"/>
          <p14:tracePt t="23570" x="3965575" y="3017838"/>
          <p14:tracePt t="23577" x="4011613" y="3009900"/>
          <p14:tracePt t="23584" x="4057650" y="2982913"/>
          <p14:tracePt t="23591" x="4084638" y="2963863"/>
          <p14:tracePt t="23599" x="4121150" y="2963863"/>
          <p14:tracePt t="23608" x="4148138" y="2946400"/>
          <p14:tracePt t="23617" x="4157663" y="2946400"/>
          <p14:tracePt t="23623" x="4184650" y="2927350"/>
          <p14:tracePt t="23631" x="4202113" y="2917825"/>
          <p14:tracePt t="23639" x="4221163" y="2909888"/>
          <p14:tracePt t="23647" x="4230688" y="2909888"/>
          <p14:tracePt t="23655" x="4248150" y="2900363"/>
          <p14:tracePt t="23671" x="4275138" y="2890838"/>
          <p14:tracePt t="23679" x="4284663" y="2881313"/>
          <p14:tracePt t="23687" x="4294188" y="2873375"/>
          <p14:tracePt t="23711" x="4311650" y="2873375"/>
          <p14:tracePt t="23719" x="4321175" y="2863850"/>
          <p14:tracePt t="23727" x="4330700" y="2863850"/>
          <p14:tracePt t="23735" x="4340225" y="2854325"/>
          <p14:tracePt t="23743" x="4357688" y="2854325"/>
          <p14:tracePt t="23751" x="4394200" y="2836863"/>
          <p14:tracePt t="23759" x="4421188" y="2836863"/>
          <p14:tracePt t="23767" x="4467225" y="2827338"/>
          <p14:tracePt t="23775" x="4494213" y="2817813"/>
          <p14:tracePt t="23784" x="4530725" y="2808288"/>
          <p14:tracePt t="23791" x="4567238" y="2808288"/>
          <p14:tracePt t="23799" x="4603750" y="2781300"/>
          <p14:tracePt t="23808" x="4630738" y="2771775"/>
          <p14:tracePt t="23817" x="4659313" y="2771775"/>
          <p14:tracePt t="23823" x="4667250" y="2763838"/>
          <p14:tracePt t="23831" x="4686300" y="2763838"/>
          <p14:tracePt t="23839" x="4703763" y="2754313"/>
          <p14:tracePt t="23855" x="4713288" y="2754313"/>
          <p14:tracePt t="23863" x="4722813" y="2754313"/>
          <p14:tracePt t="23871" x="4740275" y="2735263"/>
          <p14:tracePt t="23895" x="4776788" y="2727325"/>
          <p14:tracePt t="23903" x="4795838" y="2727325"/>
          <p14:tracePt t="23911" x="4813300" y="2717800"/>
          <p14:tracePt t="23919" x="4859338" y="2717800"/>
          <p14:tracePt t="23927" x="4886325" y="2708275"/>
          <p14:tracePt t="23935" x="4922838" y="2708275"/>
          <p14:tracePt t="23943" x="4968875" y="2690813"/>
          <p14:tracePt t="23951" x="4986338" y="2690813"/>
          <p14:tracePt t="23959" x="5014913" y="2690813"/>
          <p14:tracePt t="23967" x="5049838" y="2681288"/>
          <p14:tracePt t="23985" x="5059363" y="2681288"/>
          <p14:tracePt t="24001" x="5078413" y="2681288"/>
          <p14:tracePt t="24020" x="5086350" y="2681288"/>
          <p14:tracePt t="24040" x="5095875" y="2681288"/>
          <p14:tracePt t="24050" x="5105400" y="2681288"/>
          <p14:tracePt t="24065" x="5114925" y="2681288"/>
          <p14:tracePt t="24072" x="5132388" y="2681288"/>
          <p14:tracePt t="24079" x="5141913" y="2671763"/>
          <p14:tracePt t="24095" x="5159375" y="2671763"/>
          <p14:tracePt t="24203" x="5168900" y="2671763"/>
          <p14:tracePt t="24224" x="5178425" y="2671763"/>
          <p14:tracePt t="24229" x="5187950" y="2662238"/>
          <p14:tracePt t="24377" x="5178425" y="2662238"/>
          <p14:tracePt t="24391" x="5141913" y="2662238"/>
          <p14:tracePt t="24409" x="5132388" y="2662238"/>
          <p14:tracePt t="24420" x="5122863" y="2662238"/>
          <p14:tracePt t="24439" x="5114925" y="2662238"/>
          <p14:tracePt t="24471" x="5095875" y="2662238"/>
          <p14:tracePt t="24587" x="5086350" y="2662238"/>
          <p14:tracePt t="24594" x="5078413" y="2662238"/>
          <p14:tracePt t="24602" x="5041900" y="2662238"/>
          <p14:tracePt t="24616" x="5014913" y="2662238"/>
          <p14:tracePt t="24624" x="4995863" y="2662238"/>
          <p14:tracePt t="24631" x="4978400" y="2662238"/>
          <p14:tracePt t="24639" x="4968875" y="2662238"/>
          <p14:tracePt t="24647" x="4949825" y="2644775"/>
          <p14:tracePt t="24687" x="4941888" y="2635250"/>
          <p14:tracePt t="25169" x="4913313" y="2635250"/>
          <p14:tracePt t="25175" x="4859338" y="2654300"/>
          <p14:tracePt t="25183" x="4840288" y="2671763"/>
          <p14:tracePt t="25191" x="4776788" y="2708275"/>
          <p14:tracePt t="25199" x="4676775" y="2763838"/>
          <p14:tracePt t="25207" x="4567238" y="2790825"/>
          <p14:tracePt t="25215" x="4421188" y="2836863"/>
          <p14:tracePt t="25224" x="4267200" y="2863850"/>
          <p14:tracePt t="25231" x="4121150" y="2927350"/>
          <p14:tracePt t="25239" x="3975100" y="2946400"/>
          <p14:tracePt t="25247" x="3829050" y="2954338"/>
          <p14:tracePt t="25255" x="3692525" y="2982913"/>
          <p14:tracePt t="25263" x="3619500" y="2982913"/>
          <p14:tracePt t="25271" x="3582988" y="2982913"/>
          <p14:tracePt t="25279" x="3573463" y="2990850"/>
          <p14:tracePt t="25569" x="3573463" y="2982913"/>
          <p14:tracePt t="25575" x="3592513" y="2973388"/>
          <p14:tracePt t="25585" x="3629025" y="2973388"/>
          <p14:tracePt t="25594" x="3683000" y="2973388"/>
          <p14:tracePt t="25600" x="3738563" y="2973388"/>
          <p14:tracePt t="25611" x="3792538" y="2973388"/>
          <p14:tracePt t="25616" x="3846513" y="2973388"/>
          <p14:tracePt t="25624" x="3902075" y="2973388"/>
          <p14:tracePt t="25631" x="3938588" y="2963863"/>
          <p14:tracePt t="25639" x="3956050" y="2954338"/>
          <p14:tracePt t="25647" x="3975100" y="2954338"/>
          <p14:tracePt t="25655" x="3992563" y="2954338"/>
          <p14:tracePt t="25952" x="4011613" y="2927350"/>
          <p14:tracePt t="25959" x="4065588" y="2917825"/>
          <p14:tracePt t="25967" x="4148138" y="2890838"/>
          <p14:tracePt t="25975" x="4238625" y="2863850"/>
          <p14:tracePt t="25983" x="4330700" y="2854325"/>
          <p14:tracePt t="25991" x="4413250" y="2808288"/>
          <p14:tracePt t="25999" x="4476750" y="2800350"/>
          <p14:tracePt t="26007" x="4567238" y="2790825"/>
          <p14:tracePt t="26015" x="4586288" y="2771775"/>
          <p14:tracePt t="26024" x="4649788" y="2744788"/>
          <p14:tracePt t="26031" x="4667250" y="2735263"/>
          <p14:tracePt t="26039" x="4695825" y="2727325"/>
          <p14:tracePt t="26047" x="4703763" y="2717800"/>
          <p14:tracePt t="26055" x="4740275" y="2717800"/>
          <p14:tracePt t="26064" x="4767263" y="2708275"/>
          <p14:tracePt t="26072" x="4786313" y="2698750"/>
          <p14:tracePt t="26081" x="4832350" y="2690813"/>
          <p14:tracePt t="26089" x="4849813" y="2690813"/>
          <p14:tracePt t="26097" x="4876800" y="2671763"/>
          <p14:tracePt t="26107" x="4913313" y="2671763"/>
          <p14:tracePt t="26112" x="4932363" y="2654300"/>
          <p14:tracePt t="26124" x="4978400" y="2644775"/>
          <p14:tracePt t="26127" x="4986338" y="2644775"/>
          <p14:tracePt t="26135" x="4995863" y="2644775"/>
          <p14:tracePt t="26143" x="5022850" y="2635250"/>
          <p14:tracePt t="26359" x="5022850" y="2644775"/>
          <p14:tracePt t="26367" x="5022850" y="2654300"/>
          <p14:tracePt t="26423" x="5014913" y="2662238"/>
          <p14:tracePt t="26544" x="5041900" y="2654300"/>
          <p14:tracePt t="26552" x="5049838" y="2644775"/>
          <p14:tracePt t="26560" x="5068888" y="2625725"/>
          <p14:tracePt t="26568" x="5086350" y="2608263"/>
          <p14:tracePt t="26578" x="5095875" y="2598738"/>
          <p14:tracePt t="26584" x="5095875" y="2589213"/>
          <p14:tracePt t="26594" x="5105400" y="2589213"/>
          <p14:tracePt t="26600" x="5114925" y="2581275"/>
          <p14:tracePt t="26611" x="5122863" y="2571750"/>
          <p14:tracePt t="26632" x="5141913" y="2571750"/>
          <p14:tracePt t="26642" x="5151438" y="2562225"/>
          <p14:tracePt t="26794" x="5151438" y="2581275"/>
          <p14:tracePt t="26799" x="5159375" y="2617788"/>
          <p14:tracePt t="26807" x="5159375" y="2635250"/>
          <p14:tracePt t="26815" x="5159375" y="2662238"/>
          <p14:tracePt t="26825" x="5159375" y="2671763"/>
          <p14:tracePt t="26831" x="5159375" y="2681288"/>
          <p14:tracePt t="26839" x="5159375" y="2708275"/>
          <p14:tracePt t="26855" x="5151438" y="2727325"/>
          <p14:tracePt t="26879" x="5141913" y="2744788"/>
          <p14:tracePt t="26895" x="5132388" y="2754313"/>
          <p14:tracePt t="27231" x="5132388" y="2763838"/>
          <p14:tracePt t="27239" x="5141913" y="2763838"/>
          <p14:tracePt t="27247" x="5151438" y="2763838"/>
          <p14:tracePt t="27255" x="5168900" y="2763838"/>
          <p14:tracePt t="27263" x="5205413" y="2754313"/>
          <p14:tracePt t="27271" x="5241925" y="2754313"/>
          <p14:tracePt t="27280" x="5287963" y="2754313"/>
          <p14:tracePt t="27287" x="5324475" y="2754313"/>
          <p14:tracePt t="27295" x="5368925" y="2754313"/>
          <p14:tracePt t="27303" x="5451475" y="2754313"/>
          <p14:tracePt t="27311" x="5507038" y="2754313"/>
          <p14:tracePt t="27319" x="5561013" y="2754313"/>
          <p14:tracePt t="27327" x="5607050" y="2754313"/>
          <p14:tracePt t="27335" x="5643563" y="2754313"/>
          <p14:tracePt t="27343" x="5697538" y="2754313"/>
          <p14:tracePt t="27351" x="5743575" y="2754313"/>
          <p14:tracePt t="27359" x="5797550" y="2754313"/>
          <p14:tracePt t="27367" x="5826125" y="2754313"/>
          <p14:tracePt t="27376" x="5853113" y="2754313"/>
          <p14:tracePt t="27383" x="5899150" y="2754313"/>
          <p14:tracePt t="27391" x="5935663" y="2754313"/>
          <p14:tracePt t="27399" x="5972175" y="2754313"/>
          <p14:tracePt t="27407" x="6026150" y="2754313"/>
          <p14:tracePt t="27415" x="6108700" y="2754313"/>
          <p14:tracePt t="27424" x="6199188" y="2754313"/>
          <p14:tracePt t="27431" x="6326188" y="2754313"/>
          <p14:tracePt t="27439" x="6472238" y="2754313"/>
          <p14:tracePt t="27447" x="6545263" y="2771775"/>
          <p14:tracePt t="27455" x="6727825" y="2800350"/>
          <p14:tracePt t="27463" x="6864350" y="2827338"/>
          <p14:tracePt t="27471" x="6992938" y="2844800"/>
          <p14:tracePt t="27479" x="7192963" y="2863850"/>
          <p14:tracePt t="27487" x="7356475" y="2873375"/>
          <p14:tracePt t="27495" x="7521575" y="2917825"/>
          <p14:tracePt t="27503" x="7685088" y="2936875"/>
          <p14:tracePt t="27511" x="7794625" y="2936875"/>
          <p14:tracePt t="27519" x="7940675" y="2946400"/>
          <p14:tracePt t="27527" x="8077200" y="2982913"/>
          <p14:tracePt t="27535" x="8204200" y="2990850"/>
          <p14:tracePt t="27543" x="8296275" y="3009900"/>
          <p14:tracePt t="27551" x="8378825" y="3017838"/>
          <p14:tracePt t="27559" x="8488363" y="3046413"/>
          <p14:tracePt t="27567" x="8559800" y="3046413"/>
          <p14:tracePt t="27576" x="8632825" y="3046413"/>
          <p14:tracePt t="27583" x="8705850" y="3046413"/>
          <p14:tracePt t="27591" x="8807450" y="3046413"/>
          <p14:tracePt t="27600" x="8878888" y="3046413"/>
          <p14:tracePt t="27610" x="8988425" y="3046413"/>
          <p14:tracePt t="27616" x="9097963" y="3046413"/>
          <p14:tracePt t="32359" x="8578850" y="3803650"/>
          <p14:tracePt t="32367" x="8396288" y="3848100"/>
          <p14:tracePt t="32375" x="8204200" y="3894138"/>
          <p14:tracePt t="32383" x="8059738" y="3921125"/>
          <p14:tracePt t="32391" x="7986713" y="3948113"/>
          <p14:tracePt t="32399" x="7940675" y="3957638"/>
          <p14:tracePt t="32407" x="7913688" y="3984625"/>
          <p14:tracePt t="32416" x="7877175" y="3994150"/>
          <p14:tracePt t="32428" x="7850188" y="4013200"/>
          <p14:tracePt t="32433" x="7813675" y="4030663"/>
          <p14:tracePt t="32442" x="7777163" y="4057650"/>
          <p14:tracePt t="32447" x="7675563" y="4094163"/>
          <p14:tracePt t="32460" x="7612063" y="4122738"/>
          <p14:tracePt t="32463" x="7502525" y="4149725"/>
          <p14:tracePt t="32471" x="7439025" y="4176713"/>
          <p14:tracePt t="32479" x="7348538" y="4186238"/>
          <p14:tracePt t="32487" x="7248525" y="4232275"/>
          <p14:tracePt t="32495" x="7175500" y="4240213"/>
          <p14:tracePt t="32503" x="7092950" y="4268788"/>
          <p14:tracePt t="32512" x="7010400" y="4295775"/>
          <p14:tracePt t="32519" x="6956425" y="4303713"/>
          <p14:tracePt t="32528" x="6910388" y="4313238"/>
          <p14:tracePt t="32535" x="6864350" y="4332288"/>
          <p14:tracePt t="32543" x="6856413" y="4332288"/>
          <p14:tracePt t="32551" x="6819900" y="4332288"/>
          <p14:tracePt t="32560" x="6810375" y="4332288"/>
          <p14:tracePt t="32599" x="6800850" y="4332288"/>
          <p14:tracePt t="32615" x="6783388" y="4340225"/>
          <p14:tracePt t="32623" x="6737350" y="4349750"/>
          <p14:tracePt t="32631" x="6664325" y="4368800"/>
          <p14:tracePt t="32640" x="6591300" y="4368800"/>
          <p14:tracePt t="32647" x="6481763" y="4376738"/>
          <p14:tracePt t="32655" x="6326188" y="4413250"/>
          <p14:tracePt t="32663" x="6126163" y="4422775"/>
          <p14:tracePt t="32671" x="5880100" y="4422775"/>
          <p14:tracePt t="32679" x="5580063" y="4422775"/>
          <p14:tracePt t="32687" x="5241925" y="4422775"/>
          <p14:tracePt t="32695" x="4949825" y="4422775"/>
          <p14:tracePt t="32703" x="4686300" y="4422775"/>
          <p14:tracePt t="32711" x="4503738" y="4422775"/>
          <p14:tracePt t="32719" x="4321175" y="4422775"/>
          <p14:tracePt t="32727" x="4211638" y="4422775"/>
          <p14:tracePt t="32735" x="4121150" y="4422775"/>
          <p14:tracePt t="32744" x="4029075" y="4422775"/>
          <p14:tracePt t="32751" x="3984625" y="4422775"/>
          <p14:tracePt t="32767" x="3965575" y="4422775"/>
          <p14:tracePt t="32831" x="3956050" y="4405313"/>
          <p14:tracePt t="32839" x="3956050" y="4368800"/>
          <p14:tracePt t="32847" x="3965575" y="4295775"/>
          <p14:tracePt t="32855" x="4038600" y="4195763"/>
          <p14:tracePt t="32863" x="4094163" y="4113213"/>
          <p14:tracePt t="32872" x="4148138" y="4013200"/>
          <p14:tracePt t="32880" x="4194175" y="3948113"/>
          <p14:tracePt t="32900" x="4303713" y="3830638"/>
          <p14:tracePt t="32903" x="4376738" y="3730625"/>
          <p14:tracePt t="32911" x="4448175" y="3665538"/>
          <p14:tracePt t="32919" x="4494213" y="3611563"/>
          <p14:tracePt t="32927" x="4576763" y="3556000"/>
          <p14:tracePt t="32935" x="4630738" y="3511550"/>
          <p14:tracePt t="32943" x="4676775" y="3475038"/>
          <p14:tracePt t="32951" x="4722813" y="3419475"/>
          <p14:tracePt t="32959" x="4767263" y="3382963"/>
          <p14:tracePt t="32967" x="4795838" y="3365500"/>
          <p14:tracePt t="32975" x="4840288" y="3319463"/>
          <p14:tracePt t="32984" x="4868863" y="3302000"/>
          <p14:tracePt t="32992" x="4922838" y="3265488"/>
          <p14:tracePt t="32999" x="4941888" y="3255963"/>
          <p14:tracePt t="33007" x="4978400" y="3228975"/>
          <p14:tracePt t="33015" x="5005388" y="3200400"/>
          <p14:tracePt t="33023" x="5041900" y="3182938"/>
          <p14:tracePt t="33031" x="5068888" y="3163888"/>
          <p14:tracePt t="33040" x="5086350" y="3155950"/>
          <p14:tracePt t="33047" x="5114925" y="3136900"/>
          <p14:tracePt t="33055" x="5159375" y="3109913"/>
          <p14:tracePt t="33063" x="5168900" y="3100388"/>
          <p14:tracePt t="33071" x="5187950" y="3090863"/>
          <p14:tracePt t="33079" x="5205413" y="3082925"/>
          <p14:tracePt t="33087" x="5214938" y="3082925"/>
          <p14:tracePt t="33095" x="5224463" y="3082925"/>
          <p14:tracePt t="33111" x="5232400" y="3073400"/>
          <p14:tracePt t="33311" x="5232400" y="3063875"/>
          <p14:tracePt t="33319" x="5232400" y="3046413"/>
          <p14:tracePt t="33328" x="5232400" y="3036888"/>
          <p14:tracePt t="33344" x="5232400" y="3027363"/>
          <p14:tracePt t="33351" x="5232400" y="3017838"/>
          <p14:tracePt t="33367" x="5232400" y="3009900"/>
          <p14:tracePt t="33375" x="5232400" y="3000375"/>
          <p14:tracePt t="33384" x="5232400" y="2990850"/>
          <p14:tracePt t="33400" x="5232400" y="2982913"/>
          <p14:tracePt t="33423" x="5232400" y="2954338"/>
          <p14:tracePt t="33432" x="5232400" y="2946400"/>
          <p14:tracePt t="33448" x="5232400" y="2917825"/>
          <p14:tracePt t="33456" x="5205413" y="2890838"/>
          <p14:tracePt t="33479" x="5205413" y="2881313"/>
          <p14:tracePt t="33487" x="5205413" y="2873375"/>
          <p14:tracePt t="33495" x="5205413" y="2863850"/>
          <p14:tracePt t="33503" x="5205413" y="2854325"/>
          <p14:tracePt t="33511" x="5205413" y="2836863"/>
          <p14:tracePt t="33519" x="5205413" y="2827338"/>
          <p14:tracePt t="33527" x="5205413" y="2808288"/>
          <p14:tracePt t="33535" x="5205413" y="2800350"/>
          <p14:tracePt t="33543" x="5214938" y="2790825"/>
          <p14:tracePt t="33551" x="5214938" y="2754313"/>
          <p14:tracePt t="33559" x="5214938" y="2744788"/>
          <p14:tracePt t="33567" x="5214938" y="2735263"/>
          <p14:tracePt t="33575" x="5214938" y="2708275"/>
          <p14:tracePt t="33583" x="5224463" y="2698750"/>
          <p14:tracePt t="33602" x="5224463" y="2690813"/>
          <p14:tracePt t="33623" x="5224463" y="2671763"/>
          <p14:tracePt t="34007" x="5187950" y="2662238"/>
          <p14:tracePt t="34016" x="5132388" y="2662238"/>
          <p14:tracePt t="34023" x="5086350" y="2671763"/>
          <p14:tracePt t="34031" x="5049838" y="2681288"/>
          <p14:tracePt t="34040" x="5032375" y="2698750"/>
          <p14:tracePt t="34048" x="4995863" y="2698750"/>
          <p14:tracePt t="34055" x="4986338" y="2698750"/>
          <p14:tracePt t="34063" x="4978400" y="2708275"/>
          <p14:tracePt t="34344" x="4978400" y="2698750"/>
          <p14:tracePt t="34352" x="4978400" y="2690813"/>
          <p14:tracePt t="34360" x="4978400" y="2671763"/>
          <p14:tracePt t="34368" x="4978400" y="2654300"/>
          <p14:tracePt t="34376" x="4978400" y="2617788"/>
          <p14:tracePt t="34385" x="4986338" y="2617788"/>
          <p14:tracePt t="34393" x="4986338" y="2608263"/>
          <p14:tracePt t="34410" x="5005388" y="2581275"/>
          <p14:tracePt t="34424" x="5005388" y="2571750"/>
          <p14:tracePt t="34440" x="5005388" y="2562225"/>
          <p14:tracePt t="34455" x="5005388" y="2554288"/>
          <p14:tracePt t="34471" x="5005388" y="2544763"/>
          <p14:tracePt t="34663" x="5014913" y="2525713"/>
          <p14:tracePt t="34679" x="5022850" y="2525713"/>
          <p14:tracePt t="34687" x="5041900" y="2517775"/>
          <p14:tracePt t="34695" x="5068888" y="2508250"/>
          <p14:tracePt t="34703" x="5086350" y="2489200"/>
          <p14:tracePt t="34719" x="5122863" y="2481263"/>
          <p14:tracePt t="34727" x="5141913" y="2481263"/>
          <p14:tracePt t="34735" x="5168900" y="2471738"/>
          <p14:tracePt t="34743" x="5178425" y="2471738"/>
          <p14:tracePt t="34751" x="5187950" y="2471738"/>
          <p14:tracePt t="34783" x="5195888" y="2471738"/>
          <p14:tracePt t="35063" x="5205413" y="2471738"/>
          <p14:tracePt t="35079" x="5205413" y="2481263"/>
          <p14:tracePt t="35111" x="5205413" y="2489200"/>
          <p14:tracePt t="35159" x="5205413" y="2508250"/>
          <p14:tracePt t="35183" x="5205413" y="2517775"/>
          <p14:tracePt t="35199" x="5205413" y="2535238"/>
          <p14:tracePt t="35223" x="5205413" y="2554288"/>
          <p14:tracePt t="35231" x="5205413" y="2562225"/>
          <p14:tracePt t="35239" x="5205413" y="2571750"/>
          <p14:tracePt t="35263" x="5205413" y="2589213"/>
          <p14:tracePt t="35271" x="5205413" y="2598738"/>
          <p14:tracePt t="35279" x="5195888" y="2617788"/>
          <p14:tracePt t="35295" x="5195888" y="2635250"/>
          <p14:tracePt t="35303" x="5195888" y="2654300"/>
          <p14:tracePt t="35312" x="5195888" y="2662238"/>
          <p14:tracePt t="35320" x="5187950" y="2690813"/>
          <p14:tracePt t="35328" x="5178425" y="2690813"/>
          <p14:tracePt t="35345" x="5178425" y="2717800"/>
          <p14:tracePt t="35352" x="5178425" y="2727325"/>
          <p14:tracePt t="35361" x="5168900" y="2735263"/>
          <p14:tracePt t="35872" x="5159375" y="2727325"/>
          <p14:tracePt t="35897" x="5132388" y="2717800"/>
          <p14:tracePt t="36847" x="5122863" y="2717800"/>
          <p14:tracePt t="36855" x="5114925" y="2717800"/>
          <p14:tracePt t="36929" x="5105400" y="2717800"/>
          <p14:tracePt t="36937" x="5095875" y="2717800"/>
          <p14:tracePt t="36945" x="5086350" y="2717800"/>
          <p14:tracePt t="36952" x="5078413" y="2717800"/>
          <p14:tracePt t="36960" x="5059363" y="2717800"/>
          <p14:tracePt t="36968" x="5049838" y="2717800"/>
          <p14:tracePt t="37239" x="5041900" y="2708275"/>
          <p14:tracePt t="37247" x="5041900" y="2690813"/>
          <p14:tracePt t="37255" x="5049838" y="2654300"/>
          <p14:tracePt t="37263" x="5059363" y="2617788"/>
          <p14:tracePt t="37271" x="5059363" y="2608263"/>
          <p14:tracePt t="37279" x="5059363" y="2589213"/>
          <p14:tracePt t="37287" x="5068888" y="2581275"/>
          <p14:tracePt t="37296" x="5068888" y="2562225"/>
          <p14:tracePt t="37303" x="5068888" y="2554288"/>
          <p14:tracePt t="37488" x="5078413" y="2544763"/>
          <p14:tracePt t="37687" x="5095875" y="2544763"/>
          <p14:tracePt t="37695" x="5105400" y="2544763"/>
          <p14:tracePt t="37703" x="5122863" y="2544763"/>
          <p14:tracePt t="37711" x="5132388" y="2544763"/>
          <p14:tracePt t="37719" x="5141913" y="2544763"/>
          <p14:tracePt t="37735" x="5151438" y="2544763"/>
          <p14:tracePt t="38072" x="5159375" y="2544763"/>
          <p14:tracePt t="38105" x="5151438" y="2554288"/>
          <p14:tracePt t="38151" x="5141913" y="2562225"/>
          <p14:tracePt t="38192" x="5132388" y="2571750"/>
          <p14:tracePt t="38199" x="5122863" y="2589213"/>
          <p14:tracePt t="38231" x="5122863" y="2598738"/>
          <p14:tracePt t="38255" x="5122863" y="2608263"/>
          <p14:tracePt t="38279" x="5122863" y="2617788"/>
          <p14:tracePt t="38297" x="5122863" y="2625725"/>
          <p14:tracePt t="39047" x="5078413" y="2671763"/>
          <p14:tracePt t="39057" x="4978400" y="2727325"/>
          <p14:tracePt t="39064" x="4859338" y="2800350"/>
          <p14:tracePt t="39071" x="4730750" y="2873375"/>
          <p14:tracePt t="39079" x="4557713" y="2973388"/>
          <p14:tracePt t="39087" x="4348163" y="3073400"/>
          <p14:tracePt t="39095" x="4138613" y="3182938"/>
          <p14:tracePt t="39103" x="3956050" y="3273425"/>
          <p14:tracePt t="39111" x="3709988" y="3382963"/>
          <p14:tracePt t="39119" x="3509963" y="3475038"/>
          <p14:tracePt t="39127" x="3263900" y="3602038"/>
          <p14:tracePt t="39135" x="3108325" y="3684588"/>
          <p14:tracePt t="39143" x="2971800" y="3757613"/>
          <p14:tracePt t="39152" x="2862263" y="3811588"/>
          <p14:tracePt t="39159" x="2798763" y="3857625"/>
          <p14:tracePt t="39167" x="2752725" y="3875088"/>
          <p14:tracePt t="39176" x="2698750" y="3911600"/>
          <p14:tracePt t="39183" x="2698750" y="3921125"/>
          <p14:tracePt t="39191" x="2689225" y="3930650"/>
          <p14:tracePt t="39199" x="2679700" y="3940175"/>
          <p14:tracePt t="39207" x="2662238" y="3940175"/>
          <p14:tracePt t="39239" x="2652713" y="3948113"/>
          <p14:tracePt t="39247" x="2643188" y="3957638"/>
          <p14:tracePt t="39256" x="2635250" y="3967163"/>
          <p14:tracePt t="39263" x="2625725" y="3984625"/>
          <p14:tracePt t="39279" x="2616200" y="3994150"/>
          <p14:tracePt t="39288" x="2598738" y="4003675"/>
          <p14:tracePt t="39303" x="2598738" y="4013200"/>
          <p14:tracePt t="39319" x="2579688" y="4030663"/>
          <p14:tracePt t="39335" x="2570163" y="4030663"/>
          <p14:tracePt t="39751" x="2570163" y="4057650"/>
          <p14:tracePt t="39759" x="2570163" y="4103688"/>
          <p14:tracePt t="39767" x="2570163" y="4122738"/>
          <p14:tracePt t="39775" x="2570163" y="4130675"/>
          <p14:tracePt t="39783" x="2570163" y="4140200"/>
          <p14:tracePt t="39791" x="2579688" y="4149725"/>
          <p14:tracePt t="39799" x="2589213" y="4159250"/>
          <p14:tracePt t="39857" x="2598738" y="4167188"/>
          <p14:tracePt t="40121" x="2598738" y="4149725"/>
          <p14:tracePt t="40129" x="2606675" y="4130675"/>
          <p14:tracePt t="40137" x="2625725" y="4122738"/>
          <p14:tracePt t="40143" x="2635250" y="4113213"/>
          <p14:tracePt t="40159" x="2652713" y="4094163"/>
          <p14:tracePt t="40175" x="2671763" y="4076700"/>
          <p14:tracePt t="40183" x="2679700" y="4067175"/>
          <p14:tracePt t="40199" x="2689225" y="4067175"/>
          <p14:tracePt t="40520" x="2679700" y="4067175"/>
          <p14:tracePt t="40528" x="2671763" y="4076700"/>
          <p14:tracePt t="40535" x="2662238" y="4086225"/>
          <p14:tracePt t="40543" x="2652713" y="4094163"/>
          <p14:tracePt t="40561" x="2643188" y="4103688"/>
          <p14:tracePt t="41400" x="2643188" y="4057650"/>
          <p14:tracePt t="41408" x="2689225" y="3967163"/>
          <p14:tracePt t="41418" x="2698750" y="3884613"/>
          <p14:tracePt t="41426" x="2708275" y="3830638"/>
          <p14:tracePt t="41434" x="2735263" y="3730625"/>
          <p14:tracePt t="41441" x="2762250" y="3675063"/>
          <p14:tracePt t="41447" x="2781300" y="3592513"/>
          <p14:tracePt t="41456" x="2798763" y="3529013"/>
          <p14:tracePt t="41463" x="2817813" y="3455988"/>
          <p14:tracePt t="41471" x="2825750" y="3411538"/>
          <p14:tracePt t="41479" x="2835275" y="3355975"/>
          <p14:tracePt t="41487" x="2862263" y="3292475"/>
          <p14:tracePt t="41495" x="2862263" y="3255963"/>
          <p14:tracePt t="41503" x="2871788" y="3209925"/>
          <p14:tracePt t="41511" x="2871788" y="3182938"/>
          <p14:tracePt t="41519" x="2871788" y="3136900"/>
          <p14:tracePt t="41527" x="2871788" y="3109913"/>
          <p14:tracePt t="41535" x="2881313" y="3082925"/>
          <p14:tracePt t="41545" x="2881313" y="3063875"/>
          <p14:tracePt t="41551" x="2881313" y="3054350"/>
          <p14:tracePt t="41560" x="2889250" y="3036888"/>
          <p14:tracePt t="41567" x="2898775" y="3009900"/>
          <p14:tracePt t="41575" x="2908300" y="3000375"/>
          <p14:tracePt t="41591" x="2908300" y="2990850"/>
          <p14:tracePt t="41616" x="2917825" y="2973388"/>
          <p14:tracePt t="42921" x="2917825" y="3009900"/>
          <p14:tracePt t="42929" x="2917825" y="3027363"/>
          <p14:tracePt t="42937" x="2917825" y="3063875"/>
          <p14:tracePt t="42945" x="2917825" y="3090863"/>
          <p14:tracePt t="42951" x="2935288" y="3127375"/>
          <p14:tracePt t="42959" x="2971800" y="3155950"/>
          <p14:tracePt t="42967" x="3017838" y="3182938"/>
          <p14:tracePt t="42975" x="3054350" y="3192463"/>
          <p14:tracePt t="42983" x="3100388" y="3209925"/>
          <p14:tracePt t="42991" x="3144838" y="3219450"/>
          <p14:tracePt t="43001" x="3181350" y="3219450"/>
          <p14:tracePt t="43009" x="3236913" y="3219450"/>
          <p14:tracePt t="43016" x="3290888" y="3219450"/>
          <p14:tracePt t="43026" x="3373438" y="3219450"/>
          <p14:tracePt t="43032" x="3463925" y="3219450"/>
          <p14:tracePt t="43042" x="3536950" y="3219450"/>
          <p14:tracePt t="43048" x="3592513" y="3219450"/>
          <p14:tracePt t="43058" x="3665538" y="3219450"/>
          <p14:tracePt t="43064" x="3709988" y="3219450"/>
          <p14:tracePt t="43071" x="3729038" y="3219450"/>
          <p14:tracePt t="43079" x="3756025" y="3219450"/>
          <p14:tracePt t="43375" x="3756025" y="3236913"/>
          <p14:tracePt t="43383" x="3738563" y="3265488"/>
          <p14:tracePt t="43391" x="3709988" y="3282950"/>
          <p14:tracePt t="43399" x="3709988" y="3292475"/>
          <p14:tracePt t="43407" x="3683000" y="3319463"/>
          <p14:tracePt t="43415" x="3656013" y="3328988"/>
          <p14:tracePt t="43424" x="3629025" y="3355975"/>
          <p14:tracePt t="43431" x="3600450" y="3375025"/>
          <p14:tracePt t="43439" x="3582988" y="3382963"/>
          <p14:tracePt t="43447" x="3556000" y="3402013"/>
          <p14:tracePt t="43456" x="3556000" y="3411538"/>
          <p14:tracePt t="43464" x="3527425" y="3429000"/>
          <p14:tracePt t="43475" x="3519488" y="3429000"/>
          <p14:tracePt t="43479" x="3509963" y="3438525"/>
          <p14:tracePt t="43487" x="3500438" y="3446463"/>
          <p14:tracePt t="43865" x="3490913" y="3446463"/>
          <p14:tracePt t="43904" x="3482975" y="3446463"/>
          <p14:tracePt t="43911" x="3473450" y="3446463"/>
          <p14:tracePt t="43919" x="3427413" y="3446463"/>
          <p14:tracePt t="43929" x="3390900" y="3446463"/>
          <p14:tracePt t="43939" x="3373438" y="3446463"/>
          <p14:tracePt t="43944" x="3281363" y="3446463"/>
          <p14:tracePt t="43951" x="3244850" y="3446463"/>
          <p14:tracePt t="43959" x="3190875" y="3446463"/>
          <p14:tracePt t="43967" x="3117850" y="3446463"/>
          <p14:tracePt t="43975" x="3063875" y="3446463"/>
          <p14:tracePt t="43983" x="3008313" y="3446463"/>
          <p14:tracePt t="43991" x="2944813" y="3446463"/>
          <p14:tracePt t="43999" x="2917825" y="3446463"/>
          <p14:tracePt t="44007" x="2889250" y="3446463"/>
          <p14:tracePt t="44015" x="2881313" y="3446463"/>
          <p14:tracePt t="44023" x="2871788" y="3446463"/>
          <p14:tracePt t="44039" x="2862263" y="3446463"/>
          <p14:tracePt t="44047" x="2844800" y="3455988"/>
          <p14:tracePt t="44079" x="2835275" y="3465513"/>
          <p14:tracePt t="44087" x="2817813" y="3465513"/>
          <p14:tracePt t="44095" x="2798763" y="3475038"/>
          <p14:tracePt t="44127" x="2789238" y="3475038"/>
          <p14:tracePt t="44143" x="2781300" y="3482975"/>
          <p14:tracePt t="44153" x="2771775" y="3492500"/>
          <p14:tracePt t="44169" x="2762250" y="3492500"/>
          <p14:tracePt t="44296" x="2762250" y="3482975"/>
          <p14:tracePt t="44303" x="2781300" y="3438525"/>
          <p14:tracePt t="44311" x="2808288" y="3375025"/>
          <p14:tracePt t="44319" x="2825750" y="3328988"/>
          <p14:tracePt t="44327" x="2862263" y="3265488"/>
          <p14:tracePt t="44335" x="2898775" y="3236913"/>
          <p14:tracePt t="44344" x="2917825" y="3200400"/>
          <p14:tracePt t="44351" x="2962275" y="3155950"/>
          <p14:tracePt t="44361" x="2981325" y="3136900"/>
          <p14:tracePt t="44367" x="3044825" y="3090863"/>
          <p14:tracePt t="44376" x="3063875" y="3082925"/>
          <p14:tracePt t="44383" x="3071813" y="3063875"/>
          <p14:tracePt t="44391" x="3081338" y="3046413"/>
          <p14:tracePt t="44399" x="3090863" y="3046413"/>
          <p14:tracePt t="44568" x="3100388" y="3046413"/>
          <p14:tracePt t="44583" x="3136900" y="3046413"/>
          <p14:tracePt t="44591" x="3217863" y="3046413"/>
          <p14:tracePt t="44599" x="3273425" y="3046413"/>
          <p14:tracePt t="44607" x="3400425" y="3046413"/>
          <p14:tracePt t="44615" x="3527425" y="3046413"/>
          <p14:tracePt t="44623" x="3629025" y="3063875"/>
          <p14:tracePt t="44631" x="3738563" y="3073400"/>
          <p14:tracePt t="44639" x="3829050" y="3090863"/>
          <p14:tracePt t="44647" x="3875088" y="3090863"/>
          <p14:tracePt t="44656" x="3929063" y="3127375"/>
          <p14:tracePt t="44672" x="3956050" y="3127375"/>
          <p14:tracePt t="45655" x="3965575" y="3127375"/>
          <p14:tracePt t="45663" x="3992563" y="3109913"/>
          <p14:tracePt t="45672" x="4021138" y="3063875"/>
          <p14:tracePt t="45679" x="4048125" y="3063875"/>
          <p14:tracePt t="45687" x="4065588" y="3054350"/>
          <p14:tracePt t="45695" x="4084638" y="3046413"/>
          <p14:tracePt t="45703" x="4111625" y="3017838"/>
          <p14:tracePt t="45711" x="4121150" y="3009900"/>
          <p14:tracePt t="45719" x="4148138" y="3009900"/>
          <p14:tracePt t="45727" x="4157663" y="3009900"/>
          <p14:tracePt t="45735" x="4165600" y="3000375"/>
          <p14:tracePt t="45753" x="4175125" y="2990850"/>
          <p14:tracePt t="45763" x="4175125" y="2982913"/>
          <p14:tracePt t="45778" x="4194175" y="2973388"/>
          <p14:tracePt t="45793" x="4211638" y="2963863"/>
          <p14:tracePt t="45800" x="4230688" y="2963863"/>
          <p14:tracePt t="45808" x="4238625" y="2954338"/>
          <p14:tracePt t="45816" x="4267200" y="2936875"/>
          <p14:tracePt t="45825" x="4284663" y="2927350"/>
          <p14:tracePt t="45832" x="4303713" y="2927350"/>
          <p14:tracePt t="45840" x="4321175" y="2917825"/>
          <p14:tracePt t="45848" x="4348163" y="2909888"/>
          <p14:tracePt t="45857" x="4384675" y="2900363"/>
          <p14:tracePt t="45864" x="4403725" y="2881313"/>
          <p14:tracePt t="45873" x="4421188" y="2881313"/>
          <p14:tracePt t="45893" x="4457700" y="2873375"/>
          <p14:tracePt t="45895" x="4494213" y="2863850"/>
          <p14:tracePt t="45903" x="4530725" y="2836863"/>
          <p14:tracePt t="45911" x="4549775" y="2817813"/>
          <p14:tracePt t="45919" x="4576763" y="2808288"/>
          <p14:tracePt t="45927" x="4622800" y="2790825"/>
          <p14:tracePt t="45935" x="4640263" y="2781300"/>
          <p14:tracePt t="45943" x="4667250" y="2781300"/>
          <p14:tracePt t="45951" x="4686300" y="2771775"/>
          <p14:tracePt t="45959" x="4695825" y="2771775"/>
          <p14:tracePt t="45967" x="4713288" y="2763838"/>
          <p14:tracePt t="45975" x="4730750" y="2763838"/>
          <p14:tracePt t="45983" x="4740275" y="2763838"/>
          <p14:tracePt t="45992" x="4759325" y="2763838"/>
          <p14:tracePt t="45999" x="4767263" y="2763838"/>
          <p14:tracePt t="46007" x="4795838" y="2744788"/>
          <p14:tracePt t="46015" x="4813300" y="2744788"/>
          <p14:tracePt t="46023" x="4849813" y="2744788"/>
          <p14:tracePt t="46031" x="4876800" y="2735263"/>
          <p14:tracePt t="46047" x="4913313" y="2735263"/>
          <p14:tracePt t="46631" x="4922838" y="2727325"/>
          <p14:tracePt t="46655" x="4932363" y="2717800"/>
          <p14:tracePt t="46664" x="4932363" y="2681288"/>
          <p14:tracePt t="46673" x="4932363" y="2635250"/>
          <p14:tracePt t="46680" x="4932363" y="2608263"/>
          <p14:tracePt t="46690" x="4932363" y="2589213"/>
          <p14:tracePt t="46696" x="4932363" y="2554288"/>
          <p14:tracePt t="46703" x="4932363" y="2535238"/>
          <p14:tracePt t="46711" x="4932363" y="2517775"/>
          <p14:tracePt t="46719" x="4932363" y="2498725"/>
          <p14:tracePt t="46727" x="4932363" y="2481263"/>
          <p14:tracePt t="46735" x="4932363" y="2471738"/>
          <p14:tracePt t="46743" x="4932363" y="2462213"/>
          <p14:tracePt t="46759" x="4932363" y="2452688"/>
          <p14:tracePt t="46776" x="4949825" y="2435225"/>
          <p14:tracePt t="46791" x="4949825" y="2425700"/>
          <p14:tracePt t="46807" x="4949825" y="2416175"/>
          <p14:tracePt t="46823" x="4959350" y="2408238"/>
          <p14:tracePt t="46856" x="4968875" y="2389188"/>
          <p14:tracePt t="46881" x="4978400" y="2371725"/>
          <p14:tracePt t="46911" x="4986338" y="2371725"/>
          <p14:tracePt t="46927" x="4995863" y="2362200"/>
          <p14:tracePt t="47143" x="4995863" y="2371725"/>
          <p14:tracePt t="47152" x="4995863" y="2379663"/>
          <p14:tracePt t="47160" x="4995863" y="2408238"/>
          <p14:tracePt t="47167" x="4995863" y="2416175"/>
          <p14:tracePt t="47175" x="4995863" y="2435225"/>
          <p14:tracePt t="47184" x="4995863" y="2462213"/>
          <p14:tracePt t="47191" x="4995863" y="2471738"/>
          <p14:tracePt t="47199" x="4995863" y="2489200"/>
          <p14:tracePt t="47207" x="5005388" y="2498725"/>
          <p14:tracePt t="47215" x="5014913" y="2517775"/>
          <p14:tracePt t="47224" x="5032375" y="2535238"/>
          <p14:tracePt t="47231" x="5041900" y="2554288"/>
          <p14:tracePt t="47239" x="5049838" y="2562225"/>
          <p14:tracePt t="47247" x="5049838" y="2581275"/>
          <p14:tracePt t="47255" x="5059363" y="2589213"/>
          <p14:tracePt t="47263" x="5068888" y="2608263"/>
          <p14:tracePt t="47272" x="5086350" y="2625725"/>
          <p14:tracePt t="47287" x="5086350" y="2635250"/>
          <p14:tracePt t="47392" x="5086350" y="2644775"/>
          <p14:tracePt t="47408" x="5086350" y="2671763"/>
          <p14:tracePt t="47416" x="5086350" y="2690813"/>
          <p14:tracePt t="47423" x="5068888" y="2708275"/>
          <p14:tracePt t="47431" x="5041900" y="2727325"/>
          <p14:tracePt t="47439" x="5022850" y="2744788"/>
          <p14:tracePt t="47448" x="4986338" y="2754313"/>
          <p14:tracePt t="47456" x="4968875" y="2771775"/>
          <p14:tracePt t="47464" x="4959350" y="2781300"/>
          <p14:tracePt t="47480" x="4949825" y="2781300"/>
          <p14:tracePt t="47895" x="4959350" y="2771775"/>
          <p14:tracePt t="48000" x="4959350" y="2754313"/>
          <p14:tracePt t="48111" x="4959350" y="2744788"/>
          <p14:tracePt t="48120" x="4959350" y="2735263"/>
          <p14:tracePt t="48128" x="4959350" y="2727325"/>
          <p14:tracePt t="48144" x="4959350" y="2708275"/>
          <p14:tracePt t="48208" x="4959350" y="2698750"/>
          <p14:tracePt t="48256" x="4968875" y="2690813"/>
          <p14:tracePt t="48432" x="4968875" y="2698750"/>
          <p14:tracePt t="48448" x="4959350" y="2708275"/>
          <p14:tracePt t="48464" x="4959350" y="2727325"/>
          <p14:tracePt t="48712" x="4959350" y="2708275"/>
          <p14:tracePt t="48727" x="4978400" y="2690813"/>
          <p14:tracePt t="48735" x="4986338" y="2681288"/>
          <p14:tracePt t="48743" x="4986338" y="2671763"/>
          <p14:tracePt t="48751" x="4995863" y="2654300"/>
          <p14:tracePt t="48791" x="5005388" y="2644775"/>
          <p14:tracePt t="48951" x="5005388" y="2654300"/>
          <p14:tracePt t="48959" x="5005388" y="2662238"/>
          <p14:tracePt t="48967" x="5005388" y="2681288"/>
          <p14:tracePt t="48975" x="5005388" y="2698750"/>
          <p14:tracePt t="48983" x="4995863" y="2717800"/>
          <p14:tracePt t="48991" x="4986338" y="2727325"/>
          <p14:tracePt t="48999" x="4978400" y="2735263"/>
          <p14:tracePt t="49007" x="4968875" y="2744788"/>
          <p14:tracePt t="49503" x="4949825" y="2763838"/>
          <p14:tracePt t="49511" x="4905375" y="2808288"/>
          <p14:tracePt t="49519" x="4840288" y="2854325"/>
          <p14:tracePt t="49528" x="4795838" y="2881313"/>
          <p14:tracePt t="49535" x="4730750" y="2936875"/>
          <p14:tracePt t="49543" x="4649788" y="2990850"/>
          <p14:tracePt t="49551" x="4549775" y="3063875"/>
          <p14:tracePt t="49559" x="4430713" y="3119438"/>
          <p14:tracePt t="49567" x="4330700" y="3163888"/>
          <p14:tracePt t="49575" x="4248150" y="3219450"/>
          <p14:tracePt t="49583" x="4165600" y="3273425"/>
          <p14:tracePt t="49591" x="4084638" y="3319463"/>
          <p14:tracePt t="49599" x="4021138" y="3355975"/>
          <p14:tracePt t="49607" x="3992563" y="3365500"/>
          <p14:tracePt t="49615" x="3929063" y="3402013"/>
          <p14:tracePt t="49625" x="3929063" y="3411538"/>
          <p14:tracePt t="49631" x="3902075" y="3419475"/>
          <p14:tracePt t="49639" x="3883025" y="3429000"/>
          <p14:tracePt t="49647" x="3865563" y="3446463"/>
          <p14:tracePt t="49655" x="3846513" y="3446463"/>
          <p14:tracePt t="49663" x="3810000" y="3455988"/>
          <p14:tracePt t="49672" x="3802063" y="3465513"/>
          <p14:tracePt t="49679" x="3756025" y="3482975"/>
          <p14:tracePt t="49687" x="3746500" y="3502025"/>
          <p14:tracePt t="49695" x="3702050" y="3519488"/>
          <p14:tracePt t="49703" x="3673475" y="3556000"/>
          <p14:tracePt t="49712" x="3619500" y="3592513"/>
          <p14:tracePt t="49719" x="3592513" y="3611563"/>
          <p14:tracePt t="49727" x="3546475" y="3648075"/>
          <p14:tracePt t="49735" x="3527425" y="3665538"/>
          <p14:tracePt t="49743" x="3482975" y="3684588"/>
          <p14:tracePt t="49751" x="3463925" y="3702050"/>
          <p14:tracePt t="49759" x="3436938" y="3730625"/>
          <p14:tracePt t="49767" x="3419475" y="3738563"/>
          <p14:tracePt t="49775" x="3382963" y="3757613"/>
          <p14:tracePt t="49783" x="3363913" y="3775075"/>
          <p14:tracePt t="49792" x="3336925" y="3803650"/>
          <p14:tracePt t="49799" x="3327400" y="3811588"/>
          <p14:tracePt t="49807" x="3273425" y="3848100"/>
          <p14:tracePt t="49815" x="3254375" y="3867150"/>
          <p14:tracePt t="49824" x="3227388" y="3894138"/>
          <p14:tracePt t="49831" x="3171825" y="3948113"/>
          <p14:tracePt t="49839" x="3154363" y="3976688"/>
          <p14:tracePt t="49847" x="3117850" y="4021138"/>
          <p14:tracePt t="49855" x="3100388" y="4067175"/>
          <p14:tracePt t="49863" x="3063875" y="4094163"/>
          <p14:tracePt t="49872" x="3044825" y="4130675"/>
          <p14:tracePt t="49879" x="3035300" y="4167188"/>
          <p14:tracePt t="49890" x="2998788" y="4203700"/>
          <p14:tracePt t="49895" x="2990850" y="4232275"/>
          <p14:tracePt t="49903" x="2971800" y="4276725"/>
          <p14:tracePt t="49911" x="2954338" y="4295775"/>
          <p14:tracePt t="49927" x="2954338" y="4322763"/>
          <p14:tracePt t="49935" x="2944813" y="4332288"/>
          <p14:tracePt t="49943" x="2935288" y="4349750"/>
          <p14:tracePt t="49951" x="2917825" y="4376738"/>
          <p14:tracePt t="49967" x="2917825" y="4413250"/>
          <p14:tracePt t="49975" x="2908300" y="4413250"/>
          <p14:tracePt t="49983" x="2908300" y="4422775"/>
          <p14:tracePt t="49991" x="2898775" y="4432300"/>
          <p14:tracePt t="50008" x="2889250" y="4449763"/>
          <p14:tracePt t="50015" x="2889250" y="4468813"/>
          <p14:tracePt t="50024" x="2881313" y="4486275"/>
          <p14:tracePt t="50031" x="2862263" y="4505325"/>
          <p14:tracePt t="50039" x="2852738" y="4522788"/>
          <p14:tracePt t="50047" x="2844800" y="4568825"/>
          <p14:tracePt t="50055" x="2825750" y="4595813"/>
          <p14:tracePt t="50063" x="2817813" y="4614863"/>
          <p14:tracePt t="50072" x="2808288" y="4632325"/>
          <p14:tracePt t="50079" x="2808288" y="4651375"/>
          <p14:tracePt t="50095" x="2789238" y="4668838"/>
          <p14:tracePt t="50503" x="2789238" y="4687888"/>
          <p14:tracePt t="50511" x="2789238" y="4705350"/>
          <p14:tracePt t="50519" x="2789238" y="4714875"/>
          <p14:tracePt t="50527" x="2789238" y="4741863"/>
          <p14:tracePt t="50535" x="2789238" y="4751388"/>
          <p14:tracePt t="50543" x="2789238" y="4768850"/>
          <p14:tracePt t="50551" x="2789238" y="4778375"/>
          <p14:tracePt t="50559" x="2789238" y="4787900"/>
          <p14:tracePt t="50567" x="2789238" y="4797425"/>
          <p14:tracePt t="50575" x="2789238" y="4814888"/>
          <p14:tracePt t="50583" x="2789238" y="4824413"/>
          <p14:tracePt t="50591" x="2789238" y="4833938"/>
          <p14:tracePt t="50615" x="2781300" y="4841875"/>
          <p14:tracePt t="50623" x="2771775" y="4851400"/>
          <p14:tracePt t="50631" x="2771775" y="4860925"/>
          <p14:tracePt t="50639" x="2771775" y="4870450"/>
          <p14:tracePt t="50663" x="2771775" y="4878388"/>
          <p14:tracePt t="50792" x="2762250" y="4878388"/>
          <p14:tracePt t="50832" x="2781300" y="4851400"/>
          <p14:tracePt t="50839" x="2817813" y="4805363"/>
          <p14:tracePt t="50847" x="2852738" y="4797425"/>
          <p14:tracePt t="50855" x="2908300" y="4760913"/>
          <p14:tracePt t="50863" x="2925763" y="4741863"/>
          <p14:tracePt t="50872" x="2954338" y="4732338"/>
          <p14:tracePt t="50879" x="2998788" y="4724400"/>
          <p14:tracePt t="50890" x="3027363" y="4697413"/>
          <p14:tracePt t="50895" x="3044825" y="4687888"/>
          <p14:tracePt t="50903" x="3054350" y="4687888"/>
          <p14:tracePt t="50911" x="3071813" y="4678363"/>
          <p14:tracePt t="50919" x="3081338" y="4678363"/>
          <p14:tracePt t="51119" x="3090863" y="4687888"/>
          <p14:tracePt t="51135" x="3081338" y="4724400"/>
          <p14:tracePt t="51143" x="3081338" y="4741863"/>
          <p14:tracePt t="51151" x="3081338" y="4751388"/>
          <p14:tracePt t="51159" x="3071813" y="4778375"/>
          <p14:tracePt t="51167" x="3063875" y="4797425"/>
          <p14:tracePt t="51175" x="3044825" y="4805363"/>
          <p14:tracePt t="51194" x="3035300" y="4824413"/>
          <p14:tracePt t="51489" x="3035300" y="4833938"/>
          <p14:tracePt t="51496" x="3081338" y="4833938"/>
          <p14:tracePt t="51506" x="3190875" y="4797425"/>
          <p14:tracePt t="51512" x="3363913" y="4751388"/>
          <p14:tracePt t="51520" x="3546475" y="4714875"/>
          <p14:tracePt t="51528" x="3709988" y="4668838"/>
          <p14:tracePt t="51536" x="3875088" y="4614863"/>
          <p14:tracePt t="51546" x="4065588" y="4568825"/>
          <p14:tracePt t="51552" x="4230688" y="4505325"/>
          <p14:tracePt t="51560" x="4403725" y="4441825"/>
          <p14:tracePt t="51568" x="4567238" y="4395788"/>
          <p14:tracePt t="51578" x="4686300" y="4340225"/>
          <p14:tracePt t="51584" x="4767263" y="4268788"/>
          <p14:tracePt t="51594" x="4832350" y="4213225"/>
          <p14:tracePt t="51599" x="4868863" y="4167188"/>
          <p14:tracePt t="51608" x="4886325" y="4140200"/>
          <p14:tracePt t="51615" x="4922838" y="4103688"/>
          <p14:tracePt t="51627" x="4922838" y="4094163"/>
          <p14:tracePt t="52191" x="4922838" y="4086225"/>
          <p14:tracePt t="52200" x="4886325" y="4086225"/>
          <p14:tracePt t="52207" x="4840288" y="4076700"/>
          <p14:tracePt t="52215" x="4822825" y="4067175"/>
          <p14:tracePt t="52223" x="4795838" y="4067175"/>
          <p14:tracePt t="52231" x="4786313" y="4067175"/>
          <p14:tracePt t="52247" x="4776788" y="4057650"/>
          <p14:tracePt t="52490" x="4776788" y="4049713"/>
          <p14:tracePt t="52496" x="4749800" y="3984625"/>
          <p14:tracePt t="52504" x="4695825" y="3921125"/>
          <p14:tracePt t="52512" x="4659313" y="3884613"/>
          <p14:tracePt t="52520" x="4613275" y="3821113"/>
          <p14:tracePt t="52531" x="4530725" y="3748088"/>
          <p14:tracePt t="52536" x="4440238" y="3684588"/>
          <p14:tracePt t="52545" x="4330700" y="3621088"/>
          <p14:tracePt t="52552" x="4175125" y="3529013"/>
          <p14:tracePt t="52561" x="4075113" y="3475038"/>
          <p14:tracePt t="52568" x="3938588" y="3411538"/>
          <p14:tracePt t="52578" x="3810000" y="3338513"/>
          <p14:tracePt t="52584" x="3692525" y="3302000"/>
          <p14:tracePt t="52591" x="3592513" y="3255963"/>
          <p14:tracePt t="52600" x="3490913" y="3200400"/>
          <p14:tracePt t="52608" x="3409950" y="3146425"/>
          <p14:tracePt t="52616" x="3363913" y="3109913"/>
          <p14:tracePt t="52624" x="3317875" y="3054350"/>
          <p14:tracePt t="52631" x="3263900" y="2973388"/>
          <p14:tracePt t="52640" x="3227388" y="2927350"/>
          <p14:tracePt t="52647" x="3190875" y="2900363"/>
          <p14:tracePt t="52656" x="3136900" y="2817813"/>
          <p14:tracePt t="52663" x="3090863" y="2763838"/>
          <p14:tracePt t="52673" x="3054350" y="2735263"/>
          <p14:tracePt t="52679" x="3017838" y="2690813"/>
          <p14:tracePt t="52688" x="2998788" y="2654300"/>
          <p14:tracePt t="52695" x="2981325" y="2635250"/>
          <p14:tracePt t="52703" x="2962275" y="2617788"/>
          <p14:tracePt t="52711" x="2944813" y="2598738"/>
          <p14:tracePt t="52719" x="2944813" y="2589213"/>
          <p14:tracePt t="52727" x="2925763" y="2571750"/>
          <p14:tracePt t="52735" x="2917825" y="2554288"/>
          <p14:tracePt t="52743" x="2908300" y="2544763"/>
          <p14:tracePt t="52751" x="2898775" y="2535238"/>
          <p14:tracePt t="52977" x="2889250" y="2535238"/>
          <p14:tracePt t="52985" x="2871788" y="2544763"/>
          <p14:tracePt t="52992" x="2871788" y="2625725"/>
          <p14:tracePt t="52999" x="2871788" y="2690813"/>
          <p14:tracePt t="53008" x="2871788" y="2763838"/>
          <p14:tracePt t="53015" x="2871788" y="2800350"/>
          <p14:tracePt t="53023" x="2881313" y="2873375"/>
          <p14:tracePt t="53031" x="2898775" y="2936875"/>
          <p14:tracePt t="53040" x="2898775" y="2990850"/>
          <p14:tracePt t="53047" x="2925763" y="3054350"/>
          <p14:tracePt t="53055" x="2935288" y="3082925"/>
          <p14:tracePt t="53063" x="2944813" y="3127375"/>
          <p14:tracePt t="53072" x="2954338" y="3155950"/>
          <p14:tracePt t="53079" x="2990850" y="3228975"/>
          <p14:tracePt t="53088" x="2990850" y="3265488"/>
          <p14:tracePt t="53095" x="3017838" y="3328988"/>
          <p14:tracePt t="53103" x="3027363" y="3382963"/>
          <p14:tracePt t="53111" x="3054350" y="3465513"/>
          <p14:tracePt t="53119" x="3071813" y="3538538"/>
          <p14:tracePt t="53127" x="3071813" y="3611563"/>
          <p14:tracePt t="53135" x="3090863" y="3694113"/>
          <p14:tracePt t="53144" x="3090863" y="3738563"/>
          <p14:tracePt t="53151" x="3090863" y="3803650"/>
          <p14:tracePt t="53159" x="3117850" y="3867150"/>
          <p14:tracePt t="53167" x="3117850" y="3921125"/>
          <p14:tracePt t="53176" x="3117850" y="3976688"/>
          <p14:tracePt t="53184" x="3117850" y="4021138"/>
          <p14:tracePt t="53192" x="3117850" y="4057650"/>
          <p14:tracePt t="53200" x="3117850" y="4076700"/>
          <p14:tracePt t="53208" x="3117850" y="4122738"/>
          <p14:tracePt t="53216" x="3117850" y="4140200"/>
          <p14:tracePt t="53224" x="3117850" y="4167188"/>
          <p14:tracePt t="53231" x="3117850" y="4186238"/>
          <p14:tracePt t="53239" x="3117850" y="4213225"/>
          <p14:tracePt t="53247" x="3117850" y="4232275"/>
          <p14:tracePt t="53255" x="3117850" y="4259263"/>
          <p14:tracePt t="53264" x="3117850" y="4276725"/>
          <p14:tracePt t="53272" x="3117850" y="4303713"/>
          <p14:tracePt t="53279" x="3117850" y="4322763"/>
          <p14:tracePt t="53288" x="3117850" y="4349750"/>
          <p14:tracePt t="53295" x="3117850" y="4359275"/>
          <p14:tracePt t="53471" x="3108325" y="4386263"/>
          <p14:tracePt t="53479" x="3108325" y="4395788"/>
          <p14:tracePt t="53487" x="3090863" y="4413250"/>
          <p14:tracePt t="53495" x="3081338" y="4422775"/>
          <p14:tracePt t="53503" x="3081338" y="4441825"/>
          <p14:tracePt t="53511" x="3071813" y="4441825"/>
          <p14:tracePt t="53527" x="3071813" y="4449763"/>
          <p14:tracePt t="53536" x="3063875" y="4459288"/>
          <p14:tracePt t="53545" x="3063875" y="4468813"/>
          <p14:tracePt t="53552" x="3063875" y="4478338"/>
          <p14:tracePt t="53569" x="3063875" y="4486275"/>
          <p14:tracePt t="53577" x="3063875" y="4495800"/>
          <p14:tracePt t="53593" x="3054350" y="4495800"/>
          <p14:tracePt t="53623" x="3044825" y="4505325"/>
          <p14:tracePt t="53631" x="3044825" y="4514850"/>
          <p14:tracePt t="53639" x="3035300" y="4522788"/>
          <p14:tracePt t="53647" x="3017838" y="4541838"/>
          <p14:tracePt t="53655" x="3017838" y="4551363"/>
          <p14:tracePt t="53663" x="3017838" y="4559300"/>
          <p14:tracePt t="53672" x="2990850" y="4578350"/>
          <p14:tracePt t="53688" x="2981325" y="4605338"/>
          <p14:tracePt t="53695" x="2962275" y="4614863"/>
          <p14:tracePt t="53703" x="2954338" y="4624388"/>
          <p14:tracePt t="53711" x="2954338" y="4632325"/>
          <p14:tracePt t="53719" x="2944813" y="4641850"/>
          <p14:tracePt t="53735" x="2935288" y="4651375"/>
          <p14:tracePt t="53751" x="2935288" y="4660900"/>
          <p14:tracePt t="54000" x="2935288" y="4668838"/>
          <p14:tracePt t="54008" x="3035300" y="4651375"/>
          <p14:tracePt t="54016" x="3200400" y="4624388"/>
          <p14:tracePt t="54024" x="3400425" y="4595813"/>
          <p14:tracePt t="54033" x="3592513" y="4551363"/>
          <p14:tracePt t="54041" x="3838575" y="4532313"/>
          <p14:tracePt t="54048" x="4094163" y="4478338"/>
          <p14:tracePt t="54055" x="4376738" y="4441825"/>
          <p14:tracePt t="54063" x="4557713" y="4395788"/>
          <p14:tracePt t="54072" x="4722813" y="4376738"/>
          <p14:tracePt t="54079" x="4868863" y="4359275"/>
          <p14:tracePt t="54088" x="4913313" y="4349750"/>
          <p14:tracePt t="54095" x="4978400" y="4332288"/>
          <p14:tracePt t="54103" x="4995863" y="4332288"/>
          <p14:tracePt t="54111" x="5005388" y="4322763"/>
          <p14:tracePt t="59583" x="5114925" y="4322763"/>
          <p14:tracePt t="59591" x="5368925" y="4286250"/>
          <p14:tracePt t="59599" x="5670550" y="4203700"/>
          <p14:tracePt t="59607" x="5926138" y="4130675"/>
          <p14:tracePt t="59615" x="6245225" y="4094163"/>
          <p14:tracePt t="59623" x="6527800" y="4057650"/>
          <p14:tracePt t="59631" x="6737350" y="4021138"/>
          <p14:tracePt t="59639" x="6883400" y="4003675"/>
          <p14:tracePt t="59647" x="7010400" y="3976688"/>
          <p14:tracePt t="59656" x="7065963" y="3976688"/>
          <p14:tracePt t="59663" x="7083425" y="3976688"/>
          <p14:tracePt t="63953" x="7073900" y="3903663"/>
          <p14:tracePt t="63959" x="6964363" y="3784600"/>
          <p14:tracePt t="63972" x="6827838" y="3648075"/>
          <p14:tracePt t="63975" x="6691313" y="3538538"/>
          <p14:tracePt t="63983" x="6554788" y="3402013"/>
          <p14:tracePt t="63991" x="6372225" y="3273425"/>
          <p14:tracePt t="63999" x="6218238" y="3182938"/>
          <p14:tracePt t="64007" x="6026150" y="3100388"/>
          <p14:tracePt t="64015" x="5843588" y="2982913"/>
          <p14:tracePt t="64023" x="5634038" y="2900363"/>
          <p14:tracePt t="64031" x="5470525" y="2854325"/>
          <p14:tracePt t="64039" x="5334000" y="2790825"/>
          <p14:tracePt t="64047" x="5241925" y="2754313"/>
          <p14:tracePt t="64056" x="5159375" y="2727325"/>
          <p14:tracePt t="64065" x="5151438" y="2717800"/>
          <p14:tracePt t="64071" x="5132388" y="2698750"/>
          <p14:tracePt t="64152" x="5132388" y="2690813"/>
          <p14:tracePt t="64160" x="5122863" y="2681288"/>
          <p14:tracePt t="64168" x="5114925" y="2662238"/>
          <p14:tracePt t="64184" x="5095875" y="2635250"/>
          <p14:tracePt t="64200" x="5095875" y="2625725"/>
          <p14:tracePt t="64208" x="5086350" y="2617788"/>
          <p14:tracePt t="64225" x="5068888" y="2598738"/>
          <p14:tracePt t="67031" x="5005388" y="2625725"/>
          <p14:tracePt t="67039" x="4905375" y="2681288"/>
          <p14:tracePt t="67047" x="4813300" y="2744788"/>
          <p14:tracePt t="67055" x="4730750" y="2781300"/>
          <p14:tracePt t="67063" x="4686300" y="2817813"/>
          <p14:tracePt t="67073" x="4603750" y="2844800"/>
          <p14:tracePt t="67080" x="4503738" y="2881313"/>
          <p14:tracePt t="67090" x="4394200" y="2917825"/>
          <p14:tracePt t="67096" x="4294188" y="2973388"/>
          <p14:tracePt t="67107" x="4157663" y="3017838"/>
          <p14:tracePt t="67112" x="4084638" y="3027363"/>
          <p14:tracePt t="67123" x="3975100" y="3054350"/>
          <p14:tracePt t="67128" x="3911600" y="3082925"/>
          <p14:tracePt t="67140" x="3846513" y="3090863"/>
          <p14:tracePt t="67144" x="3829050" y="3100388"/>
          <p14:tracePt t="67152" x="3802063" y="3100388"/>
          <p14:tracePt t="67160" x="3792538" y="3109913"/>
          <p14:tracePt t="67176" x="3783013" y="3109913"/>
          <p14:tracePt t="67183" x="3765550" y="3127375"/>
          <p14:tracePt t="67191" x="3738563" y="3136900"/>
          <p14:tracePt t="67207" x="3692525" y="3146425"/>
          <p14:tracePt t="67223" x="3636963" y="3155950"/>
          <p14:tracePt t="67231" x="3609975" y="3182938"/>
          <p14:tracePt t="67239" x="3592513" y="3182938"/>
          <p14:tracePt t="67247" x="3556000" y="3192463"/>
          <p14:tracePt t="67255" x="3546475" y="3192463"/>
          <p14:tracePt t="67432" x="3482975" y="3192463"/>
          <p14:tracePt t="67440" x="3373438" y="3192463"/>
          <p14:tracePt t="67448" x="3263900" y="3192463"/>
          <p14:tracePt t="67456" x="3154363" y="3192463"/>
          <p14:tracePt t="67464" x="3008313" y="3192463"/>
          <p14:tracePt t="67475" x="2935288" y="3192463"/>
          <p14:tracePt t="67479" x="2844800" y="3192463"/>
          <p14:tracePt t="67489" x="2781300" y="3173413"/>
          <p14:tracePt t="67495" x="2752725" y="3163888"/>
          <p14:tracePt t="67504" x="2716213" y="3155950"/>
          <p14:tracePt t="67568" x="2716213" y="3146425"/>
          <p14:tracePt t="67585" x="2716213" y="3136900"/>
          <p14:tracePt t="67601" x="2716213" y="3127375"/>
          <p14:tracePt t="67616" x="2716213" y="3100388"/>
          <p14:tracePt t="67631" x="2716213" y="3090863"/>
          <p14:tracePt t="67639" x="2716213" y="3073400"/>
          <p14:tracePt t="67647" x="2716213" y="3054350"/>
          <p14:tracePt t="67655" x="2716213" y="3046413"/>
          <p14:tracePt t="67664" x="2716213" y="3036888"/>
          <p14:tracePt t="67671" x="2716213" y="3009900"/>
          <p14:tracePt t="67691" x="2725738" y="2982913"/>
          <p14:tracePt t="67696" x="2725738" y="2963863"/>
          <p14:tracePt t="67706" x="2735263" y="2954338"/>
          <p14:tracePt t="67712" x="2752725" y="2936875"/>
          <p14:tracePt t="67723" x="2762250" y="2917825"/>
          <p14:tracePt t="67740" x="2771775" y="2917825"/>
          <p14:tracePt t="67745" x="2781300" y="2909888"/>
          <p14:tracePt t="67752" x="2781300" y="2890838"/>
          <p14:tracePt t="67767" x="2789238" y="2881313"/>
          <p14:tracePt t="68073" x="2808288" y="2881313"/>
          <p14:tracePt t="68079" x="2871788" y="2881313"/>
          <p14:tracePt t="68087" x="2925763" y="2881313"/>
          <p14:tracePt t="68095" x="2990850" y="2881313"/>
          <p14:tracePt t="68104" x="3027363" y="2881313"/>
          <p14:tracePt t="68111" x="3054350" y="2881313"/>
          <p14:tracePt t="68120" x="3063875" y="2881313"/>
          <p14:tracePt t="68679" x="3071813" y="2881313"/>
          <p14:tracePt t="68687" x="3071813" y="2890838"/>
          <p14:tracePt t="68695" x="3071813" y="2917825"/>
          <p14:tracePt t="68711" x="3071813" y="2946400"/>
          <p14:tracePt t="68719" x="3071813" y="2963863"/>
          <p14:tracePt t="68727" x="3071813" y="2973388"/>
          <p14:tracePt t="68971" x="3081338" y="2982913"/>
          <p14:tracePt t="69087" x="3100388" y="2982913"/>
          <p14:tracePt t="69095" x="3127375" y="2982913"/>
          <p14:tracePt t="69103" x="3163888" y="2982913"/>
          <p14:tracePt t="69111" x="3200400" y="2982913"/>
          <p14:tracePt t="69121" x="3208338" y="2982913"/>
          <p14:tracePt t="69127" x="3254375" y="2982913"/>
          <p14:tracePt t="69135" x="3263900" y="2982913"/>
          <p14:tracePt t="69143" x="3273425" y="2982913"/>
          <p14:tracePt t="69151" x="3281363" y="2982913"/>
          <p14:tracePt t="69448" x="3290888" y="3000375"/>
          <p14:tracePt t="69456" x="3290888" y="3009900"/>
          <p14:tracePt t="69464" x="3290888" y="3027363"/>
          <p14:tracePt t="69473" x="3281363" y="3036888"/>
          <p14:tracePt t="69480" x="3263900" y="3054350"/>
          <p14:tracePt t="69489" x="3254375" y="3054350"/>
          <p14:tracePt t="69506" x="3244850" y="3063875"/>
          <p14:tracePt t="69512" x="3236913" y="3073400"/>
          <p14:tracePt t="70593" x="3244850" y="3073400"/>
          <p14:tracePt t="70671" x="3263900" y="3063875"/>
          <p14:tracePt t="70721" x="3273425" y="3054350"/>
          <p14:tracePt t="70857" x="3236913" y="3054350"/>
          <p14:tracePt t="70863" x="3163888" y="3054350"/>
          <p14:tracePt t="70871" x="3136900" y="3036888"/>
          <p14:tracePt t="70880" x="3081338" y="3027363"/>
          <p14:tracePt t="70887" x="3054350" y="3017838"/>
          <p14:tracePt t="70895" x="2998788" y="3017838"/>
          <p14:tracePt t="70906" x="2971800" y="3000375"/>
          <p14:tracePt t="70912" x="2971800" y="2990850"/>
          <p14:tracePt t="71152" x="2971800" y="2982913"/>
          <p14:tracePt t="71161" x="2990850" y="2973388"/>
          <p14:tracePt t="71168" x="3035300" y="2973388"/>
          <p14:tracePt t="71176" x="3054350" y="2963863"/>
          <p14:tracePt t="71183" x="3063875" y="2954338"/>
          <p14:tracePt t="71191" x="3081338" y="2946400"/>
          <p14:tracePt t="71207" x="3090863" y="2946400"/>
          <p14:tracePt t="71471" x="3044825" y="2954338"/>
          <p14:tracePt t="71481" x="2998788" y="2963863"/>
          <p14:tracePt t="71487" x="2971800" y="2963863"/>
          <p14:tracePt t="71496" x="2944813" y="2963863"/>
          <p14:tracePt t="71504" x="2925763" y="2973388"/>
          <p14:tracePt t="71511" x="2917825" y="2973388"/>
          <p14:tracePt t="71769" x="2944813" y="2973388"/>
          <p14:tracePt t="71777" x="3044825" y="2973388"/>
          <p14:tracePt t="71785" x="3154363" y="2963863"/>
          <p14:tracePt t="71792" x="3273425" y="2936875"/>
          <p14:tracePt t="71801" x="3400425" y="2927350"/>
          <p14:tracePt t="71809" x="3509963" y="2927350"/>
          <p14:tracePt t="71816" x="3636963" y="2881313"/>
          <p14:tracePt t="71825" x="3756025" y="2863850"/>
          <p14:tracePt t="71831" x="3846513" y="2854325"/>
          <p14:tracePt t="71839" x="3956050" y="2827338"/>
          <p14:tracePt t="71847" x="4002088" y="2817813"/>
          <p14:tracePt t="71857" x="4075113" y="2800350"/>
          <p14:tracePt t="71863" x="4138613" y="2790825"/>
          <p14:tracePt t="71871" x="4175125" y="2790825"/>
          <p14:tracePt t="71879" x="4211638" y="2781300"/>
          <p14:tracePt t="71892" x="4248150" y="2754313"/>
          <p14:tracePt t="71899" x="4284663" y="2744788"/>
          <p14:tracePt t="71905" x="4303713" y="2744788"/>
          <p14:tracePt t="71913" x="4330700" y="2735263"/>
          <p14:tracePt t="71922" x="4340225" y="2735263"/>
          <p14:tracePt t="71931" x="4357688" y="2727325"/>
          <p14:tracePt t="71939" x="4376738" y="2727325"/>
          <p14:tracePt t="71944" x="4403725" y="2708275"/>
          <p14:tracePt t="71960" x="4421188" y="2708275"/>
          <p14:tracePt t="71967" x="4440238" y="2698750"/>
          <p14:tracePt t="71983" x="4448175" y="2698750"/>
          <p14:tracePt t="71999" x="4467225" y="2698750"/>
          <p14:tracePt t="72023" x="4476750" y="2698750"/>
          <p14:tracePt t="72031" x="4484688" y="2698750"/>
          <p14:tracePt t="72039" x="4494213" y="2690813"/>
          <p14:tracePt t="72055" x="4503738" y="2690813"/>
          <p14:tracePt t="72071" x="4513263" y="2690813"/>
          <p14:tracePt t="72079" x="4521200" y="2690813"/>
          <p14:tracePt t="72087" x="4521200" y="2681288"/>
          <p14:tracePt t="72111" x="4557713" y="2681288"/>
          <p14:tracePt t="72120" x="4576763" y="2662238"/>
          <p14:tracePt t="72127" x="4594225" y="2662238"/>
          <p14:tracePt t="72135" x="4613275" y="2662238"/>
          <p14:tracePt t="72143" x="4649788" y="2662238"/>
          <p14:tracePt t="72151" x="4659313" y="2662238"/>
          <p14:tracePt t="72159" x="4695825" y="2662238"/>
          <p14:tracePt t="72167" x="4730750" y="2662238"/>
          <p14:tracePt t="72175" x="4759325" y="2662238"/>
          <p14:tracePt t="72183" x="4803775" y="2662238"/>
          <p14:tracePt t="72191" x="4840288" y="2662238"/>
          <p14:tracePt t="72199" x="4895850" y="2662238"/>
          <p14:tracePt t="72207" x="4941888" y="2662238"/>
          <p14:tracePt t="72215" x="4959350" y="2662238"/>
          <p14:tracePt t="72223" x="4968875" y="2662238"/>
          <p14:tracePt t="72231" x="4986338" y="2662238"/>
          <p14:tracePt t="72543" x="4995863" y="2662238"/>
          <p14:tracePt t="72559" x="5005388" y="2662238"/>
          <p14:tracePt t="72575" x="5049838" y="2662238"/>
          <p14:tracePt t="72585" x="5114925" y="2662238"/>
          <p14:tracePt t="72591" x="5168900" y="2662238"/>
          <p14:tracePt t="72599" x="5224463" y="2662238"/>
          <p14:tracePt t="72607" x="5278438" y="2662238"/>
          <p14:tracePt t="72615" x="5368925" y="2662238"/>
          <p14:tracePt t="72623" x="5424488" y="2662238"/>
          <p14:tracePt t="72631" x="5470525" y="2662238"/>
          <p14:tracePt t="72639" x="5507038" y="2662238"/>
          <p14:tracePt t="72647" x="5524500" y="2662238"/>
          <p14:tracePt t="72655" x="5534025" y="2662238"/>
          <p14:tracePt t="72825" x="5507038" y="2662238"/>
          <p14:tracePt t="72833" x="5487988" y="2662238"/>
          <p14:tracePt t="72839" x="5461000" y="2662238"/>
          <p14:tracePt t="72847" x="5414963" y="2681288"/>
          <p14:tracePt t="72855" x="5378450" y="2690813"/>
          <p14:tracePt t="72863" x="5314950" y="2708275"/>
          <p14:tracePt t="72871" x="5251450" y="2727325"/>
          <p14:tracePt t="72879" x="5214938" y="2735263"/>
          <p14:tracePt t="72889" x="5168900" y="2735263"/>
          <p14:tracePt t="72895" x="5159375" y="2744788"/>
          <p14:tracePt t="73360" x="5159375" y="2735263"/>
          <p14:tracePt t="73367" x="5151438" y="2717800"/>
          <p14:tracePt t="73375" x="5151438" y="2708275"/>
          <p14:tracePt t="73383" x="5141913" y="2681288"/>
          <p14:tracePt t="73391" x="5141913" y="2662238"/>
          <p14:tracePt t="73399" x="5122863" y="2617788"/>
          <p14:tracePt t="73415" x="5122863" y="2589213"/>
          <p14:tracePt t="73423" x="5114925" y="2581275"/>
          <p14:tracePt t="73431" x="5114925" y="2571750"/>
          <p14:tracePt t="73439" x="5114925" y="2554288"/>
          <p14:tracePt t="73451" x="5114925" y="2535238"/>
          <p14:tracePt t="73465" x="5114925" y="2525713"/>
          <p14:tracePt t="73471" x="5114925" y="2517775"/>
          <p14:tracePt t="73487" x="5114925" y="2508250"/>
          <p14:tracePt t="73503" x="5114925" y="2498725"/>
          <p14:tracePt t="73587" x="5114925" y="2489200"/>
          <p14:tracePt t="73593" x="5114925" y="2481263"/>
          <p14:tracePt t="73647" x="5122863" y="2471738"/>
          <p14:tracePt t="73687" x="5132388" y="2462213"/>
          <p14:tracePt t="73913" x="5122863" y="2481263"/>
          <p14:tracePt t="73921" x="5122863" y="2489200"/>
          <p14:tracePt t="73927" x="5114925" y="2508250"/>
          <p14:tracePt t="73935" x="5114925" y="2517775"/>
          <p14:tracePt t="73943" x="5114925" y="2544763"/>
          <p14:tracePt t="73951" x="5105400" y="2562225"/>
          <p14:tracePt t="73959" x="5105400" y="2581275"/>
          <p14:tracePt t="73967" x="5105400" y="2589213"/>
          <p14:tracePt t="73975" x="5105400" y="2598738"/>
          <p14:tracePt t="73991" x="5105400" y="2617788"/>
          <p14:tracePt t="74015" x="5105400" y="2625725"/>
          <p14:tracePt t="74092" x="5105400" y="2635250"/>
          <p14:tracePt t="74399" x="5105400" y="2644775"/>
          <p14:tracePt t="74407" x="5095875" y="2654300"/>
          <p14:tracePt t="74431" x="5095875" y="2662238"/>
          <p14:tracePt t="74439" x="5095875" y="2671763"/>
          <p14:tracePt t="74447" x="5095875" y="2681288"/>
          <p14:tracePt t="74672" x="5086350" y="2690813"/>
          <p14:tracePt t="74903" x="5078413" y="2698750"/>
          <p14:tracePt t="74911" x="5068888" y="2708275"/>
          <p14:tracePt t="74919" x="5059363" y="2735263"/>
          <p14:tracePt t="74935" x="5041900" y="2763838"/>
          <p14:tracePt t="74943" x="5014913" y="2800350"/>
          <p14:tracePt t="74951" x="5005388" y="2808288"/>
          <p14:tracePt t="74959" x="4995863" y="2817813"/>
          <p14:tracePt t="74967" x="4986338" y="2827338"/>
          <p14:tracePt t="74975" x="4968875" y="2844800"/>
          <p14:tracePt t="74984" x="4949825" y="2863850"/>
          <p14:tracePt t="74991" x="4941888" y="2863850"/>
          <p14:tracePt t="74999" x="4922838" y="2881313"/>
          <p14:tracePt t="75007" x="4905375" y="2890838"/>
          <p14:tracePt t="75015" x="4895850" y="2900363"/>
          <p14:tracePt t="75023" x="4886325" y="2909888"/>
          <p14:tracePt t="75031" x="4849813" y="2927350"/>
          <p14:tracePt t="75039" x="4822825" y="2936875"/>
          <p14:tracePt t="75047" x="4795838" y="2954338"/>
          <p14:tracePt t="75055" x="4759325" y="2990850"/>
          <p14:tracePt t="75063" x="4713288" y="3017838"/>
          <p14:tracePt t="75071" x="4676775" y="3046413"/>
          <p14:tracePt t="75079" x="4613275" y="3082925"/>
          <p14:tracePt t="75089" x="4567238" y="3119438"/>
          <p14:tracePt t="75095" x="4521200" y="3146425"/>
          <p14:tracePt t="75103" x="4513263" y="3146425"/>
          <p14:tracePt t="75112" x="4503738" y="3155950"/>
          <p14:tracePt t="75122" x="4494213" y="3163888"/>
          <p14:tracePt t="75817" x="4484688" y="3173413"/>
          <p14:tracePt t="75823" x="4467225" y="3173413"/>
          <p14:tracePt t="75831" x="4430713" y="3173413"/>
          <p14:tracePt t="75839" x="4403725" y="3173413"/>
          <p14:tracePt t="75847" x="4376738" y="3192463"/>
          <p14:tracePt t="75855" x="4367213" y="3192463"/>
          <p14:tracePt t="75871" x="4348163" y="3200400"/>
          <p14:tracePt t="75967" x="4340225" y="3200400"/>
          <p14:tracePt t="75975" x="4330700" y="3200400"/>
          <p14:tracePt t="75983" x="4303713" y="3192463"/>
          <p14:tracePt t="75991" x="4303713" y="3182938"/>
          <p14:tracePt t="75999" x="4294188" y="3173413"/>
          <p14:tracePt t="76007" x="4284663" y="3163888"/>
          <p14:tracePt t="76023" x="4284663" y="3155950"/>
          <p14:tracePt t="76031" x="4275138" y="3136900"/>
          <p14:tracePt t="76039" x="4267200" y="3136900"/>
          <p14:tracePt t="76064" x="4257675" y="3127375"/>
          <p14:tracePt t="76255" x="4257675" y="3100388"/>
          <p14:tracePt t="76263" x="4303713" y="3082925"/>
          <p14:tracePt t="76271" x="4367213" y="3046413"/>
          <p14:tracePt t="76279" x="4394200" y="3017838"/>
          <p14:tracePt t="76287" x="4467225" y="2982913"/>
          <p14:tracePt t="76295" x="4567238" y="2946400"/>
          <p14:tracePt t="76303" x="4613275" y="2917825"/>
          <p14:tracePt t="76311" x="4713288" y="2881313"/>
          <p14:tracePt t="76320" x="4759325" y="2854325"/>
          <p14:tracePt t="76327" x="4822825" y="2817813"/>
          <p14:tracePt t="76336" x="4849813" y="2808288"/>
          <p14:tracePt t="76343" x="4895850" y="2790825"/>
          <p14:tracePt t="76351" x="4922838" y="2771775"/>
          <p14:tracePt t="76359" x="4941888" y="2754313"/>
          <p14:tracePt t="76369" x="4949825" y="2754313"/>
          <p14:tracePt t="76375" x="4959350" y="2744788"/>
          <p14:tracePt t="76383" x="4968875" y="2744788"/>
          <p14:tracePt t="76391" x="4978400" y="2744788"/>
          <p14:tracePt t="76407" x="4986338" y="2727325"/>
          <p14:tracePt t="76415" x="4995863" y="2727325"/>
          <p14:tracePt t="76423" x="5005388" y="2727325"/>
          <p14:tracePt t="76431" x="5032375" y="2727325"/>
          <p14:tracePt t="76440" x="5041900" y="2717800"/>
          <p14:tracePt t="76447" x="5059363" y="2717800"/>
          <p14:tracePt t="76455" x="5086350" y="2708275"/>
          <p14:tracePt t="76463" x="5095875" y="2708275"/>
          <p14:tracePt t="76471" x="5141913" y="2698750"/>
          <p14:tracePt t="76479" x="5151438" y="2698750"/>
          <p14:tracePt t="76487" x="5178425" y="2698750"/>
          <p14:tracePt t="76495" x="5195888" y="2698750"/>
          <p14:tracePt t="76503" x="5214938" y="2681288"/>
          <p14:tracePt t="76520" x="5224463" y="2681288"/>
          <p14:tracePt t="76552" x="5232400" y="2681288"/>
          <p14:tracePt t="76569" x="5251450" y="2671763"/>
          <p14:tracePt t="76575" x="5268913" y="2671763"/>
          <p14:tracePt t="76583" x="5305425" y="2671763"/>
          <p14:tracePt t="76591" x="5314950" y="2671763"/>
          <p14:tracePt t="76599" x="5334000" y="2671763"/>
          <p14:tracePt t="76607" x="5351463" y="2671763"/>
          <p14:tracePt t="76872" x="5351463" y="2662238"/>
          <p14:tracePt t="77199" x="5314950" y="2617788"/>
          <p14:tracePt t="77207" x="5232400" y="2544763"/>
          <p14:tracePt t="77215" x="5114925" y="2462213"/>
          <p14:tracePt t="77223" x="4968875" y="2335213"/>
          <p14:tracePt t="77231" x="4832350" y="2233613"/>
          <p14:tracePt t="77239" x="4659313" y="2116138"/>
          <p14:tracePt t="77247" x="4503738" y="2006600"/>
          <p14:tracePt t="77255" x="4384675" y="1924050"/>
          <p14:tracePt t="77263" x="4248150" y="1841500"/>
          <p14:tracePt t="77271" x="4211638" y="1797050"/>
          <p14:tracePt t="77279" x="4194175" y="1778000"/>
          <p14:tracePt t="77287" x="4175125" y="1760538"/>
          <p14:tracePt t="77303" x="4165600" y="1751013"/>
          <p14:tracePt t="77503" x="4165600" y="1787525"/>
          <p14:tracePt t="77511" x="4165600" y="1814513"/>
          <p14:tracePt t="77519" x="4165600" y="1833563"/>
          <p14:tracePt t="77527" x="4165600" y="1860550"/>
          <p14:tracePt t="77536" x="4184650" y="1924050"/>
          <p14:tracePt t="77543" x="4202113" y="1951038"/>
          <p14:tracePt t="77551" x="4248150" y="2016125"/>
          <p14:tracePt t="77559" x="4294188" y="2079625"/>
          <p14:tracePt t="77567" x="4340225" y="2125663"/>
          <p14:tracePt t="77575" x="4384675" y="2170113"/>
          <p14:tracePt t="77583" x="4440238" y="2206625"/>
          <p14:tracePt t="77594" x="4484688" y="2262188"/>
          <p14:tracePt t="77600" x="4513263" y="2279650"/>
          <p14:tracePt t="77609" x="4549775" y="2298700"/>
          <p14:tracePt t="77616" x="4576763" y="2335213"/>
          <p14:tracePt t="77626" x="4613275" y="2352675"/>
          <p14:tracePt t="77632" x="4630738" y="2371725"/>
          <p14:tracePt t="77643" x="4649788" y="2389188"/>
          <p14:tracePt t="77648" x="4667250" y="2408238"/>
          <p14:tracePt t="77656" x="4676775" y="2416175"/>
          <p14:tracePt t="77663" x="4686300" y="2425700"/>
          <p14:tracePt t="77687" x="4695825" y="2435225"/>
          <p14:tracePt t="77695" x="4695825" y="2444750"/>
          <p14:tracePt t="77703" x="4703763" y="2452688"/>
          <p14:tracePt t="77711" x="4713288" y="2462213"/>
          <p14:tracePt t="77727" x="4713288" y="2481263"/>
          <p14:tracePt t="77736" x="4713288" y="2498725"/>
          <p14:tracePt t="77743" x="4722813" y="2517775"/>
          <p14:tracePt t="77751" x="4730750" y="2525713"/>
          <p14:tracePt t="77759" x="4730750" y="2535238"/>
          <p14:tracePt t="77775" x="4740275" y="2554288"/>
          <p14:tracePt t="77799" x="4740275" y="2571750"/>
          <p14:tracePt t="77807" x="4740275" y="2581275"/>
          <p14:tracePt t="77815" x="4740275" y="2589213"/>
          <p14:tracePt t="77824" x="4749800" y="2589213"/>
          <p14:tracePt t="77841" x="4759325" y="2598738"/>
          <p14:tracePt t="77927" x="4759325" y="2608263"/>
          <p14:tracePt t="77936" x="4759325" y="2617788"/>
          <p14:tracePt t="77952" x="4767263" y="2635250"/>
          <p14:tracePt t="77959" x="4767263" y="2644775"/>
          <p14:tracePt t="77984" x="4786313" y="2662238"/>
          <p14:tracePt t="78295" x="4730750" y="2681288"/>
          <p14:tracePt t="78303" x="4649788" y="2690813"/>
          <p14:tracePt t="78311" x="4586288" y="2735263"/>
          <p14:tracePt t="78319" x="4513263" y="2744788"/>
          <p14:tracePt t="78327" x="4467225" y="2754313"/>
          <p14:tracePt t="78336" x="4421188" y="2781300"/>
          <p14:tracePt t="78895" x="4413250" y="2781300"/>
          <p14:tracePt t="78903" x="4413250" y="2790825"/>
          <p14:tracePt t="78912" x="4376738" y="2836863"/>
          <p14:tracePt t="78920" x="4294188" y="2873375"/>
          <p14:tracePt t="78927" x="4248150" y="2909888"/>
          <p14:tracePt t="78937" x="4202113" y="2946400"/>
          <p14:tracePt t="78944" x="4184650" y="2954338"/>
          <p14:tracePt t="78952" x="4175125" y="2963863"/>
          <p14:tracePt t="78968" x="4157663" y="2963863"/>
          <p14:tracePt t="79647" x="4138613" y="2982913"/>
          <p14:tracePt t="79657" x="4129088" y="3000375"/>
          <p14:tracePt t="79667" x="4075113" y="3073400"/>
          <p14:tracePt t="79673" x="4057650" y="3119438"/>
          <p14:tracePt t="79681" x="4021138" y="3182938"/>
          <p14:tracePt t="79687" x="3965575" y="3265488"/>
          <p14:tracePt t="79695" x="3938588" y="3309938"/>
          <p14:tracePt t="79703" x="3902075" y="3392488"/>
          <p14:tracePt t="79711" x="3865563" y="3455988"/>
          <p14:tracePt t="79719" x="3819525" y="3519488"/>
          <p14:tracePt t="79727" x="3783013" y="3584575"/>
          <p14:tracePt t="79736" x="3746500" y="3629025"/>
          <p14:tracePt t="79743" x="3709988" y="3694113"/>
          <p14:tracePt t="79751" x="3692525" y="3738563"/>
          <p14:tracePt t="79759" x="3656013" y="3784600"/>
          <p14:tracePt t="79767" x="3636963" y="3803650"/>
          <p14:tracePt t="79775" x="3609975" y="3848100"/>
          <p14:tracePt t="79783" x="3592513" y="3867150"/>
          <p14:tracePt t="79791" x="3573463" y="3903663"/>
          <p14:tracePt t="79799" x="3563938" y="3921125"/>
          <p14:tracePt t="79807" x="3556000" y="3930650"/>
          <p14:tracePt t="79815" x="3536950" y="3948113"/>
          <p14:tracePt t="79823" x="3527425" y="3967163"/>
          <p14:tracePt t="79831" x="3519488" y="3967163"/>
          <p14:tracePt t="79839" x="3490913" y="3994150"/>
          <p14:tracePt t="79847" x="3473450" y="4021138"/>
          <p14:tracePt t="79855" x="3446463" y="4049713"/>
          <p14:tracePt t="79863" x="3409950" y="4086225"/>
          <p14:tracePt t="79871" x="3390900" y="4113213"/>
          <p14:tracePt t="79880" x="3382963" y="4130675"/>
          <p14:tracePt t="79892" x="3346450" y="4176713"/>
          <p14:tracePt t="79896" x="3327400" y="4203700"/>
          <p14:tracePt t="79906" x="3309938" y="4222750"/>
          <p14:tracePt t="79914" x="3281363" y="4259263"/>
          <p14:tracePt t="79927" x="3263900" y="4286250"/>
          <p14:tracePt t="79936" x="3254375" y="4295775"/>
          <p14:tracePt t="79943" x="3254375" y="4303713"/>
          <p14:tracePt t="79951" x="3244850" y="4332288"/>
          <p14:tracePt t="79959" x="3236913" y="4359275"/>
          <p14:tracePt t="80071" x="3236913" y="4376738"/>
          <p14:tracePt t="80080" x="3227388" y="4386263"/>
          <p14:tracePt t="80088" x="3227388" y="4395788"/>
          <p14:tracePt t="80431" x="3227388" y="4405313"/>
          <p14:tracePt t="80439" x="3208338" y="4405313"/>
          <p14:tracePt t="80447" x="3171825" y="4432300"/>
          <p14:tracePt t="80455" x="3117850" y="4441825"/>
          <p14:tracePt t="80463" x="3090863" y="4459288"/>
          <p14:tracePt t="80471" x="3027363" y="4486275"/>
          <p14:tracePt t="80479" x="2998788" y="4495800"/>
          <p14:tracePt t="80487" x="2971800" y="4514850"/>
          <p14:tracePt t="80495" x="2944813" y="4514850"/>
          <p14:tracePt t="80503" x="2917825" y="4532313"/>
          <p14:tracePt t="80511" x="2917825" y="4541838"/>
          <p14:tracePt t="80527" x="2908300" y="4551363"/>
          <p14:tracePt t="80600" x="2898775" y="4559300"/>
          <p14:tracePt t="80617" x="2881313" y="4568825"/>
          <p14:tracePt t="80625" x="2862263" y="4578350"/>
          <p14:tracePt t="80632" x="2852738" y="4587875"/>
          <p14:tracePt t="80640" x="2835275" y="4595813"/>
          <p14:tracePt t="80647" x="2817813" y="4605338"/>
          <p14:tracePt t="80655" x="2808288" y="4605338"/>
          <p14:tracePt t="80937" x="2798763" y="4614863"/>
          <p14:tracePt t="80945" x="2771775" y="4614863"/>
          <p14:tracePt t="80953" x="2725738" y="4614863"/>
          <p14:tracePt t="80960" x="2652713" y="4641850"/>
          <p14:tracePt t="80969" x="2579688" y="4668838"/>
          <p14:tracePt t="80977" x="2533650" y="4687888"/>
          <p14:tracePt t="80984" x="2489200" y="4697413"/>
          <p14:tracePt t="80991" x="2443163" y="4732338"/>
          <p14:tracePt t="81000" x="2425700" y="4741863"/>
          <p14:tracePt t="81159" x="2416175" y="4741863"/>
          <p14:tracePt t="81185" x="2416175" y="4732338"/>
          <p14:tracePt t="81191" x="2416175" y="4714875"/>
          <p14:tracePt t="81199" x="2416175" y="4705350"/>
          <p14:tracePt t="81215" x="2416175" y="4697413"/>
          <p14:tracePt t="81223" x="2416175" y="4678363"/>
          <p14:tracePt t="81231" x="2416175" y="4668838"/>
          <p14:tracePt t="81239" x="2416175" y="4660900"/>
          <p14:tracePt t="81247" x="2416175" y="4651375"/>
          <p14:tracePt t="81255" x="2416175" y="4624388"/>
          <p14:tracePt t="81263" x="2416175" y="4614863"/>
          <p14:tracePt t="81271" x="2416175" y="4605338"/>
          <p14:tracePt t="81279" x="2416175" y="4587875"/>
          <p14:tracePt t="83257" x="2406650" y="4587875"/>
          <p14:tracePt t="85600" x="2416175" y="4578350"/>
          <p14:tracePt t="85607" x="2506663" y="4559300"/>
          <p14:tracePt t="85616" x="2579688" y="4514850"/>
          <p14:tracePt t="85624" x="2643188" y="4505325"/>
          <p14:tracePt t="85632" x="2762250" y="4459288"/>
          <p14:tracePt t="85640" x="2835275" y="4422775"/>
          <p14:tracePt t="85647" x="2935288" y="4376738"/>
          <p14:tracePt t="85655" x="3017838" y="4349750"/>
          <p14:tracePt t="85663" x="3100388" y="4313238"/>
          <p14:tracePt t="85671" x="3171825" y="4276725"/>
          <p14:tracePt t="85679" x="3208338" y="4240213"/>
          <p14:tracePt t="85687" x="3254375" y="4222750"/>
          <p14:tracePt t="85695" x="3281363" y="4186238"/>
          <p14:tracePt t="85704" x="3317875" y="4176713"/>
          <p14:tracePt t="85711" x="3346450" y="4149725"/>
          <p14:tracePt t="85719" x="3363913" y="4140200"/>
          <p14:tracePt t="85728" x="3382963" y="4113213"/>
          <p14:tracePt t="85738" x="3390900" y="4113213"/>
          <p14:tracePt t="85746" x="3400425" y="4103688"/>
          <p14:tracePt t="85754" x="3419475" y="4086225"/>
          <p14:tracePt t="85770" x="3427413" y="4076700"/>
          <p14:tracePt t="85776" x="3436938" y="4057650"/>
          <p14:tracePt t="85863" x="3455988" y="4049713"/>
          <p14:tracePt t="85895" x="3473450" y="4030663"/>
          <p14:tracePt t="85912" x="3519488" y="3984625"/>
          <p14:tracePt t="85920" x="3527425" y="3976688"/>
          <p14:tracePt t="85928" x="3546475" y="3948113"/>
          <p14:tracePt t="85935" x="3563938" y="3903663"/>
          <p14:tracePt t="85945" x="3573463" y="3884613"/>
          <p14:tracePt t="85952" x="3582988" y="3848100"/>
          <p14:tracePt t="85959" x="3592513" y="3811588"/>
          <p14:tracePt t="85967" x="3592513" y="3784600"/>
          <p14:tracePt t="85976" x="3619500" y="3738563"/>
          <p14:tracePt t="85983" x="3619500" y="3702050"/>
          <p14:tracePt t="85991" x="3629025" y="3657600"/>
          <p14:tracePt t="85999" x="3629025" y="3602038"/>
          <p14:tracePt t="86007" x="3629025" y="3575050"/>
          <p14:tracePt t="86015" x="3629025" y="3529013"/>
          <p14:tracePt t="86023" x="3629025" y="3475038"/>
          <p14:tracePt t="86031" x="3629025" y="3419475"/>
          <p14:tracePt t="86039" x="3629025" y="3392488"/>
          <p14:tracePt t="86047" x="3629025" y="3365500"/>
          <p14:tracePt t="86055" x="3629025" y="3319463"/>
          <p14:tracePt t="86063" x="3629025" y="3292475"/>
          <p14:tracePt t="86071" x="3629025" y="3273425"/>
          <p14:tracePt t="86079" x="3636963" y="3265488"/>
          <p14:tracePt t="86463" x="3636963" y="3255963"/>
          <p14:tracePt t="86471" x="3636963" y="3219450"/>
          <p14:tracePt t="86479" x="3656013" y="3182938"/>
          <p14:tracePt t="86487" x="3692525" y="3127375"/>
          <p14:tracePt t="86496" x="3709988" y="3109913"/>
          <p14:tracePt t="86504" x="3729038" y="3082925"/>
          <p14:tracePt t="86511" x="3756025" y="3046413"/>
          <p14:tracePt t="86518" x="3783013" y="3009900"/>
          <p14:tracePt t="86527" x="3792538" y="2982913"/>
          <p14:tracePt t="86536" x="3802063" y="2963863"/>
          <p14:tracePt t="86543" x="3829050" y="2946400"/>
          <p14:tracePt t="86552" x="3829050" y="2936875"/>
          <p14:tracePt t="86567" x="3838575" y="2927350"/>
          <p14:tracePt t="86832" x="3838575" y="2954338"/>
          <p14:tracePt t="86839" x="3838575" y="2973388"/>
          <p14:tracePt t="86855" x="3829050" y="2982913"/>
          <p14:tracePt t="87097" x="3829050" y="2990850"/>
          <p14:tracePt t="87104" x="3838575" y="2990850"/>
          <p14:tracePt t="87113" x="3875088" y="2990850"/>
          <p14:tracePt t="87121" x="3938588" y="2954338"/>
          <p14:tracePt t="87127" x="3984625" y="2946400"/>
          <p14:tracePt t="87135" x="4002088" y="2927350"/>
          <p14:tracePt t="87144" x="4057650" y="2900363"/>
          <p14:tracePt t="87155" x="4102100" y="2890838"/>
          <p14:tracePt t="87161" x="4129088" y="2881313"/>
          <p14:tracePt t="87171" x="4165600" y="2863850"/>
          <p14:tracePt t="87177" x="4194175" y="2844800"/>
          <p14:tracePt t="87185" x="4221163" y="2836863"/>
          <p14:tracePt t="87196" x="4248150" y="2827338"/>
          <p14:tracePt t="87200" x="4311650" y="2817813"/>
          <p14:tracePt t="87208" x="4340225" y="2808288"/>
          <p14:tracePt t="87216" x="4384675" y="2800350"/>
          <p14:tracePt t="87223" x="4421188" y="2800350"/>
          <p14:tracePt t="87233" x="4476750" y="2790825"/>
          <p14:tracePt t="87239" x="4521200" y="2790825"/>
          <p14:tracePt t="87248" x="4557713" y="2771775"/>
          <p14:tracePt t="87255" x="4603750" y="2771775"/>
          <p14:tracePt t="87263" x="4630738" y="2763838"/>
          <p14:tracePt t="87271" x="4649788" y="2754313"/>
          <p14:tracePt t="87279" x="4667250" y="2754313"/>
          <p14:tracePt t="87287" x="4686300" y="2744788"/>
          <p14:tracePt t="87295" x="4703763" y="2744788"/>
          <p14:tracePt t="87303" x="4713288" y="2744788"/>
          <p14:tracePt t="87311" x="4730750" y="2744788"/>
          <p14:tracePt t="87320" x="4759325" y="2744788"/>
          <p14:tracePt t="87327" x="4776788" y="2735263"/>
          <p14:tracePt t="87335" x="4803775" y="2735263"/>
          <p14:tracePt t="87343" x="4832350" y="2727325"/>
          <p14:tracePt t="87352" x="4876800" y="2708275"/>
          <p14:tracePt t="87359" x="4895850" y="2708275"/>
          <p14:tracePt t="87367" x="4941888" y="2708275"/>
          <p14:tracePt t="87375" x="4968875" y="2708275"/>
          <p14:tracePt t="87383" x="4986338" y="2698750"/>
          <p14:tracePt t="87391" x="5014913" y="2698750"/>
          <p14:tracePt t="87399" x="5032375" y="2698750"/>
          <p14:tracePt t="87407" x="5041900" y="2698750"/>
          <p14:tracePt t="87415" x="5049838" y="2698750"/>
          <p14:tracePt t="87423" x="5059363" y="2698750"/>
          <p14:tracePt t="87432" x="5068888" y="2698750"/>
          <p14:tracePt t="87439" x="5078413" y="2698750"/>
          <p14:tracePt t="87448" x="5095875" y="2698750"/>
          <p14:tracePt t="87455" x="5122863" y="2698750"/>
          <p14:tracePt t="87463" x="5132388" y="2698750"/>
          <p14:tracePt t="87488" x="5141913" y="2698750"/>
          <p14:tracePt t="87721" x="5095875" y="2698750"/>
          <p14:tracePt t="87729" x="5059363" y="2717800"/>
          <p14:tracePt t="87741" x="5014913" y="2763838"/>
          <p14:tracePt t="87743" x="4959350" y="2827338"/>
          <p14:tracePt t="87752" x="4895850" y="2900363"/>
          <p14:tracePt t="87759" x="4813300" y="2982913"/>
          <p14:tracePt t="87768" x="4730750" y="3054350"/>
          <p14:tracePt t="87775" x="4613275" y="3136900"/>
          <p14:tracePt t="87783" x="4484688" y="3246438"/>
          <p14:tracePt t="87792" x="4384675" y="3328988"/>
          <p14:tracePt t="87800" x="4284663" y="3438525"/>
          <p14:tracePt t="87809" x="4165600" y="3511550"/>
          <p14:tracePt t="87818" x="4102100" y="3565525"/>
          <p14:tracePt t="87826" x="4038600" y="3629025"/>
          <p14:tracePt t="87837" x="3965575" y="3684588"/>
          <p14:tracePt t="87842" x="3948113" y="3702050"/>
          <p14:tracePt t="87848" x="3892550" y="3748088"/>
          <p14:tracePt t="87856" x="3856038" y="3794125"/>
          <p14:tracePt t="87865" x="3819525" y="3840163"/>
          <p14:tracePt t="87871" x="3765550" y="3894138"/>
          <p14:tracePt t="87880" x="3729038" y="3957638"/>
          <p14:tracePt t="87887" x="3702050" y="3984625"/>
          <p14:tracePt t="87895" x="3646488" y="4057650"/>
          <p14:tracePt t="87903" x="3600450" y="4103688"/>
          <p14:tracePt t="87911" x="3556000" y="4122738"/>
          <p14:tracePt t="87919" x="3527425" y="4159250"/>
          <p14:tracePt t="87927" x="3500438" y="4176713"/>
          <p14:tracePt t="87935" x="3473450" y="4213225"/>
          <p14:tracePt t="87943" x="3463925" y="4213225"/>
          <p14:tracePt t="87952" x="3446463" y="4232275"/>
          <p14:tracePt t="87959" x="3427413" y="4249738"/>
          <p14:tracePt t="87968" x="3419475" y="4259263"/>
          <p14:tracePt t="87975" x="3409950" y="4259263"/>
          <p14:tracePt t="87983" x="3400425" y="4276725"/>
          <p14:tracePt t="87991" x="3390900" y="4286250"/>
          <p14:tracePt t="87999" x="3382963" y="4295775"/>
          <p14:tracePt t="88007" x="3363913" y="4313238"/>
          <p14:tracePt t="88015" x="3346450" y="4340225"/>
          <p14:tracePt t="88023" x="3336925" y="4349750"/>
          <p14:tracePt t="88031" x="3309938" y="4376738"/>
          <p14:tracePt t="88039" x="3300413" y="4386263"/>
          <p14:tracePt t="88047" x="3281363" y="4422775"/>
          <p14:tracePt t="88055" x="3263900" y="4441825"/>
          <p14:tracePt t="88063" x="3236913" y="4478338"/>
          <p14:tracePt t="88071" x="3217863" y="4495800"/>
          <p14:tracePt t="88080" x="3208338" y="4514850"/>
          <p14:tracePt t="88087" x="3171825" y="4541838"/>
          <p14:tracePt t="88096" x="3163888" y="4551363"/>
          <p14:tracePt t="88103" x="3154363" y="4568825"/>
          <p14:tracePt t="88111" x="3144838" y="4587875"/>
          <p14:tracePt t="88118" x="3117850" y="4624388"/>
          <p14:tracePt t="88127" x="3108325" y="4641850"/>
          <p14:tracePt t="88135" x="3100388" y="4641850"/>
          <p14:tracePt t="88143" x="3081338" y="4668838"/>
          <p14:tracePt t="88207" x="3071813" y="4678363"/>
          <p14:tracePt t="88232" x="3063875" y="4687888"/>
          <p14:tracePt t="88239" x="3063875" y="4697413"/>
          <p14:tracePt t="88248" x="3063875" y="4705350"/>
          <p14:tracePt t="88255" x="3054350" y="4714875"/>
          <p14:tracePt t="88689" x="3100388" y="4714875"/>
          <p14:tracePt t="88696" x="3190875" y="4697413"/>
          <p14:tracePt t="88703" x="3273425" y="4687888"/>
          <p14:tracePt t="88712" x="3363913" y="4660900"/>
          <p14:tracePt t="88720" x="3463925" y="4614863"/>
          <p14:tracePt t="88727" x="3556000" y="4605338"/>
          <p14:tracePt t="88735" x="3656013" y="4595813"/>
          <p14:tracePt t="88744" x="3746500" y="4568825"/>
          <p14:tracePt t="88752" x="3838575" y="4551363"/>
          <p14:tracePt t="88759" x="3956050" y="4541838"/>
          <p14:tracePt t="88768" x="4048125" y="4522788"/>
          <p14:tracePt t="88775" x="4175125" y="4495800"/>
          <p14:tracePt t="88783" x="4284663" y="4495800"/>
          <p14:tracePt t="88791" x="4384675" y="4478338"/>
          <p14:tracePt t="88799" x="4494213" y="4468813"/>
          <p14:tracePt t="88807" x="4586288" y="4449763"/>
          <p14:tracePt t="88816" x="4703763" y="4422775"/>
          <p14:tracePt t="88823" x="4795838" y="4422775"/>
          <p14:tracePt t="88831" x="4849813" y="4413250"/>
          <p14:tracePt t="88839" x="4913313" y="4405313"/>
          <p14:tracePt t="88847" x="4968875" y="4405313"/>
          <p14:tracePt t="88855" x="5014913" y="4395788"/>
          <p14:tracePt t="88863" x="5059363" y="4368800"/>
          <p14:tracePt t="88871" x="5114925" y="4368800"/>
          <p14:tracePt t="88879" x="5141913" y="4368800"/>
          <p14:tracePt t="88887" x="5195888" y="4359275"/>
          <p14:tracePt t="88895" x="5214938" y="4359275"/>
          <p14:tracePt t="88903" x="5241925" y="4359275"/>
          <p14:tracePt t="88911" x="5260975" y="4359275"/>
          <p14:tracePt t="88919" x="5278438" y="4359275"/>
          <p14:tracePt t="88935" x="5287963" y="4359275"/>
          <p14:tracePt t="90736" x="5324475" y="4359275"/>
          <p14:tracePt t="90743" x="5424488" y="4359275"/>
          <p14:tracePt t="90751" x="5543550" y="4286250"/>
          <p14:tracePt t="90759" x="5653088" y="4213225"/>
          <p14:tracePt t="90768" x="5753100" y="4140200"/>
          <p14:tracePt t="90777" x="5870575" y="4076700"/>
          <p14:tracePt t="90783" x="5989638" y="4003675"/>
          <p14:tracePt t="90791" x="6089650" y="3967163"/>
          <p14:tracePt t="90799" x="6172200" y="3911600"/>
          <p14:tracePt t="90807" x="6254750" y="3857625"/>
          <p14:tracePt t="90815" x="6345238" y="3830638"/>
          <p14:tracePt t="90823" x="6445250" y="3757613"/>
          <p14:tracePt t="90831" x="6527800" y="3702050"/>
          <p14:tracePt t="90839" x="6627813" y="3648075"/>
          <p14:tracePt t="90847" x="6746875" y="3556000"/>
          <p14:tracePt t="90855" x="6837363" y="3482975"/>
          <p14:tracePt t="90863" x="6946900" y="3411538"/>
          <p14:tracePt t="90885" x="7146925" y="3265488"/>
          <p14:tracePt t="90888" x="7239000" y="3209925"/>
          <p14:tracePt t="90895" x="7319963" y="3146425"/>
          <p14:tracePt t="90903" x="7385050" y="3090863"/>
          <p14:tracePt t="90911" x="7412038" y="3073400"/>
          <p14:tracePt t="90919" x="7448550" y="3054350"/>
          <p14:tracePt t="90927" x="7466013" y="3027363"/>
          <p14:tracePt t="90934" x="7475538" y="3027363"/>
          <p14:tracePt t="90959" x="7475538" y="3017838"/>
          <p14:tracePt t="91303" x="7475538" y="3036888"/>
          <p14:tracePt t="91311" x="7521575" y="3119438"/>
          <p14:tracePt t="91319" x="7558088" y="3200400"/>
          <p14:tracePt t="91327" x="7612063" y="3302000"/>
          <p14:tracePt t="91336" x="7667625" y="3402013"/>
          <p14:tracePt t="91343" x="7748588" y="3519488"/>
          <p14:tracePt t="91352" x="7785100" y="3611563"/>
          <p14:tracePt t="91359" x="7840663" y="3711575"/>
          <p14:tracePt t="91368" x="7867650" y="3748088"/>
          <p14:tracePt t="91375" x="7904163" y="3821113"/>
          <p14:tracePt t="91384" x="7921625" y="3867150"/>
          <p14:tracePt t="91391" x="7950200" y="3911600"/>
          <p14:tracePt t="91399" x="7958138" y="3940175"/>
          <p14:tracePt t="91407" x="7986713" y="3967163"/>
          <p14:tracePt t="91415" x="7986713" y="3984625"/>
          <p14:tracePt t="91423" x="7994650" y="4003675"/>
          <p14:tracePt t="91431" x="8004175" y="4021138"/>
          <p14:tracePt t="91440" x="8004175" y="4030663"/>
          <p14:tracePt t="91447" x="8004175" y="4040188"/>
          <p14:tracePt t="91455" x="8004175" y="4049713"/>
          <p14:tracePt t="91481" x="8004175" y="4057650"/>
          <p14:tracePt t="91489" x="8004175" y="4076700"/>
          <p14:tracePt t="91506" x="8013700" y="4094163"/>
          <p14:tracePt t="91513" x="8023225" y="4113213"/>
          <p14:tracePt t="91520" x="8023225" y="4122738"/>
          <p14:tracePt t="91527" x="8023225" y="4130675"/>
          <p14:tracePt t="91535" x="8031163" y="4149725"/>
          <p14:tracePt t="91543" x="8031163" y="4159250"/>
          <p14:tracePt t="91551" x="8031163" y="4167188"/>
          <p14:tracePt t="91568" x="8031163" y="4186238"/>
          <p14:tracePt t="91575" x="8031163" y="4203700"/>
          <p14:tracePt t="91583" x="8040688" y="4222750"/>
          <p14:tracePt t="91626" x="8040688" y="4240213"/>
          <p14:tracePt t="91875" x="7958138" y="4295775"/>
          <p14:tracePt t="91879" x="7721600" y="4359275"/>
          <p14:tracePt t="91888" x="7212013" y="4459288"/>
          <p14:tracePt t="91895" x="6754813" y="4505325"/>
          <p14:tracePt t="91903" x="6291263" y="4551363"/>
          <p14:tracePt t="91911" x="5797550" y="4595813"/>
          <p14:tracePt t="91919" x="5168900" y="4595813"/>
          <p14:tracePt t="91927" x="4822825" y="4614863"/>
          <p14:tracePt t="91935" x="4348163" y="4714875"/>
          <p14:tracePt t="91943" x="3956050" y="4778375"/>
          <p14:tracePt t="91951" x="3609975" y="4797425"/>
          <p14:tracePt t="91959" x="3382963" y="4797425"/>
          <p14:tracePt t="91968" x="3327400" y="4797425"/>
          <p14:tracePt t="91975" x="3300413" y="4797425"/>
          <p14:tracePt t="91999" x="3300413" y="4787900"/>
          <p14:tracePt t="92008" x="3317875" y="4760913"/>
          <p14:tracePt t="92017" x="3336925" y="4741863"/>
          <p14:tracePt t="92026" x="3346450" y="4732338"/>
          <p14:tracePt t="92033" x="3354388" y="4724400"/>
          <p14:tracePt t="92047" x="3354388" y="4714875"/>
          <p14:tracePt t="92058" x="3363913" y="4705350"/>
          <p14:tracePt t="92063" x="3363913" y="4678363"/>
          <p14:tracePt t="92072" x="3363913" y="4668838"/>
          <p14:tracePt t="92079" x="3363913" y="4651375"/>
          <p14:tracePt t="92087" x="3363913" y="4624388"/>
          <p14:tracePt t="92095" x="3373438" y="4605338"/>
          <p14:tracePt t="92104" x="3382963" y="4587875"/>
          <p14:tracePt t="92111" x="3382963" y="4559300"/>
          <p14:tracePt t="92119" x="3390900" y="4514850"/>
          <p14:tracePt t="92127" x="3419475" y="4432300"/>
          <p14:tracePt t="92135" x="3419475" y="4376738"/>
          <p14:tracePt t="92143" x="3446463" y="4303713"/>
          <p14:tracePt t="92151" x="3446463" y="4259263"/>
          <p14:tracePt t="92159" x="3446463" y="4176713"/>
          <p14:tracePt t="92169" x="3446463" y="4122738"/>
          <p14:tracePt t="92175" x="3446463" y="4086225"/>
          <p14:tracePt t="92183" x="3446463" y="4030663"/>
          <p14:tracePt t="92191" x="3446463" y="3976688"/>
          <p14:tracePt t="92199" x="3446463" y="3921125"/>
          <p14:tracePt t="92207" x="3436938" y="3867150"/>
          <p14:tracePt t="92215" x="3382963" y="3784600"/>
          <p14:tracePt t="92223" x="3373438" y="3748088"/>
          <p14:tracePt t="92231" x="3354388" y="3694113"/>
          <p14:tracePt t="92239" x="3346450" y="3675063"/>
          <p14:tracePt t="92247" x="3336925" y="3665538"/>
          <p14:tracePt t="92256" x="3327400" y="3657600"/>
          <p14:tracePt t="92377" x="3327400" y="3648075"/>
          <p14:tracePt t="92384" x="3327400" y="3611563"/>
          <p14:tracePt t="92391" x="3327400" y="3592513"/>
          <p14:tracePt t="92399" x="3327400" y="3556000"/>
          <p14:tracePt t="92407" x="3363913" y="3511550"/>
          <p14:tracePt t="92415" x="3427413" y="3455988"/>
          <p14:tracePt t="92423" x="3509963" y="3402013"/>
          <p14:tracePt t="92431" x="3592513" y="3328988"/>
          <p14:tracePt t="92439" x="3709988" y="3273425"/>
          <p14:tracePt t="92447" x="3846513" y="3200400"/>
          <p14:tracePt t="92455" x="3984625" y="3119438"/>
          <p14:tracePt t="92463" x="4094163" y="3082925"/>
          <p14:tracePt t="92471" x="4175125" y="3027363"/>
          <p14:tracePt t="92479" x="4257675" y="2982913"/>
          <p14:tracePt t="92487" x="4357688" y="2946400"/>
          <p14:tracePt t="92495" x="4403725" y="2909888"/>
          <p14:tracePt t="92504" x="4448175" y="2900363"/>
          <p14:tracePt t="92511" x="4476750" y="2873375"/>
          <p14:tracePt t="92520" x="4494213" y="2863850"/>
          <p14:tracePt t="92528" x="4521200" y="2854325"/>
          <p14:tracePt t="92537" x="4549775" y="2836863"/>
          <p14:tracePt t="92553" x="4576763" y="2827338"/>
          <p14:tracePt t="92560" x="4613275" y="2808288"/>
          <p14:tracePt t="92570" x="4649788" y="2800350"/>
          <p14:tracePt t="92576" x="4686300" y="2771775"/>
          <p14:tracePt t="92587" x="4759325" y="2754313"/>
          <p14:tracePt t="92593" x="4813300" y="2727325"/>
          <p14:tracePt t="92600" x="4876800" y="2717800"/>
          <p14:tracePt t="92608" x="4905375" y="2717800"/>
          <p14:tracePt t="92617" x="4922838" y="2708275"/>
          <p14:tracePt t="92625" x="4941888" y="2698750"/>
          <p14:tracePt t="92632" x="4949825" y="2698750"/>
          <p14:tracePt t="92650" x="4959350" y="2698750"/>
          <p14:tracePt t="92761" x="4968875" y="2735263"/>
          <p14:tracePt t="92770" x="4968875" y="2781300"/>
          <p14:tracePt t="92779" x="4941888" y="2854325"/>
          <p14:tracePt t="92789" x="4886325" y="2954338"/>
          <p14:tracePt t="92791" x="4795838" y="3073400"/>
          <p14:tracePt t="92799" x="4703763" y="3209925"/>
          <p14:tracePt t="92807" x="4603750" y="3328988"/>
          <p14:tracePt t="92815" x="4476750" y="3465513"/>
          <p14:tracePt t="92823" x="4357688" y="3611563"/>
          <p14:tracePt t="92831" x="4194175" y="3748088"/>
          <p14:tracePt t="92839" x="4029075" y="3903663"/>
          <p14:tracePt t="92847" x="3819525" y="4094163"/>
          <p14:tracePt t="92855" x="3683000" y="4195763"/>
          <p14:tracePt t="92863" x="3546475" y="4286250"/>
          <p14:tracePt t="92871" x="3427413" y="4376738"/>
          <p14:tracePt t="92879" x="3309938" y="4468813"/>
          <p14:tracePt t="92887" x="3244850" y="4505325"/>
          <p14:tracePt t="92897" x="3200400" y="4551363"/>
          <p14:tracePt t="92904" x="3163888" y="4587875"/>
          <p14:tracePt t="92912" x="3136900" y="4605338"/>
          <p14:tracePt t="92920" x="3127375" y="4624388"/>
          <p14:tracePt t="92927" x="3117850" y="4632325"/>
          <p14:tracePt t="92936" x="3100388" y="4651375"/>
          <p14:tracePt t="92943" x="3090863" y="4668838"/>
          <p14:tracePt t="92951" x="3081338" y="4687888"/>
          <p14:tracePt t="92959" x="3071813" y="4714875"/>
          <p14:tracePt t="92967" x="3071813" y="4732338"/>
          <p14:tracePt t="92975" x="3063875" y="4751388"/>
          <p14:tracePt t="92983" x="3054350" y="4760913"/>
          <p14:tracePt t="92991" x="3054350" y="4768850"/>
          <p14:tracePt t="93096" x="3054350" y="4778375"/>
          <p14:tracePt t="93107" x="3136900" y="4778375"/>
          <p14:tracePt t="93112" x="3281363" y="4778375"/>
          <p14:tracePt t="93121" x="3582988" y="4778375"/>
          <p14:tracePt t="93130" x="3992563" y="4778375"/>
          <p14:tracePt t="93137" x="4330700" y="4778375"/>
          <p14:tracePt t="93145" x="4886325" y="4778375"/>
          <p14:tracePt t="93157" x="5260975" y="4778375"/>
          <p14:tracePt t="93161" x="5616575" y="4741863"/>
          <p14:tracePt t="93172" x="5862638" y="4705350"/>
          <p14:tracePt t="93177" x="6145213" y="4651375"/>
          <p14:tracePt t="93187" x="6308725" y="4632325"/>
          <p14:tracePt t="93194" x="6445250" y="4578350"/>
          <p14:tracePt t="93199" x="6508750" y="4551363"/>
          <p14:tracePt t="93207" x="6537325" y="4532313"/>
          <p14:tracePt t="93480" x="6545263" y="4522788"/>
          <p14:tracePt t="93488" x="6554788" y="4505325"/>
          <p14:tracePt t="93495" x="6645275" y="4441825"/>
          <p14:tracePt t="93503" x="6773863" y="4368800"/>
          <p14:tracePt t="93511" x="6956425" y="4259263"/>
          <p14:tracePt t="93519" x="7092950" y="4176713"/>
          <p14:tracePt t="93527" x="7248525" y="4076700"/>
          <p14:tracePt t="93537" x="7439025" y="3976688"/>
          <p14:tracePt t="93546" x="7631113" y="3857625"/>
          <p14:tracePt t="93554" x="7840663" y="3730625"/>
          <p14:tracePt t="93563" x="8104188" y="3548063"/>
          <p14:tracePt t="93571" x="8240713" y="3455988"/>
          <p14:tracePt t="93577" x="8359775" y="3365500"/>
          <p14:tracePt t="93587" x="8442325" y="3302000"/>
          <p14:tracePt t="93595" x="8505825" y="3255963"/>
          <p14:tracePt t="93600" x="8515350" y="3255963"/>
          <p14:tracePt t="93608" x="8523288" y="3246438"/>
          <p14:tracePt t="93775" x="8515350" y="3265488"/>
          <p14:tracePt t="93784" x="8496300" y="3292475"/>
          <p14:tracePt t="93799" x="8488363" y="3302000"/>
          <p14:tracePt t="93807" x="8488363" y="3309938"/>
          <p14:tracePt t="93975" x="8478838" y="3319463"/>
          <p14:tracePt t="93983" x="8478838" y="3338513"/>
          <p14:tracePt t="93991" x="8478838" y="3355975"/>
          <p14:tracePt t="93999" x="8478838" y="3382963"/>
          <p14:tracePt t="94007" x="8478838" y="3402013"/>
          <p14:tracePt t="94015" x="8478838" y="3438525"/>
          <p14:tracePt t="94023" x="8478838" y="3455988"/>
          <p14:tracePt t="94032" x="8478838" y="3502025"/>
          <p14:tracePt t="94039" x="8478838" y="3538538"/>
          <p14:tracePt t="94047" x="8478838" y="3556000"/>
          <p14:tracePt t="94055" x="8478838" y="3602038"/>
          <p14:tracePt t="94063" x="8478838" y="3657600"/>
          <p14:tracePt t="94071" x="8478838" y="3694113"/>
          <p14:tracePt t="94079" x="8478838" y="3748088"/>
          <p14:tracePt t="94087" x="8478838" y="3794125"/>
          <p14:tracePt t="94095" x="8478838" y="3848100"/>
          <p14:tracePt t="94104" x="8478838" y="3903663"/>
          <p14:tracePt t="94112" x="8478838" y="3930650"/>
          <p14:tracePt t="94120" x="8478838" y="3967163"/>
          <p14:tracePt t="94128" x="8478838" y="4021138"/>
          <p14:tracePt t="94135" x="8488363" y="4057650"/>
          <p14:tracePt t="94143" x="8488363" y="4076700"/>
          <p14:tracePt t="94152" x="8505825" y="4103688"/>
          <p14:tracePt t="94159" x="8505825" y="4122738"/>
          <p14:tracePt t="94168" x="8505825" y="4149725"/>
          <p14:tracePt t="94175" x="8505825" y="4159250"/>
          <p14:tracePt t="94183" x="8515350" y="4167188"/>
          <p14:tracePt t="98720" x="8505825" y="4186238"/>
          <p14:tracePt t="98728" x="8496300" y="4203700"/>
          <p14:tracePt t="98739" x="8488363" y="4222750"/>
          <p14:tracePt t="100113" x="8488363" y="4213225"/>
          <p14:tracePt t="100120" x="8488363" y="4203700"/>
          <p14:tracePt t="100128" x="8488363" y="4195763"/>
          <p14:tracePt t="100138" x="8488363" y="4176713"/>
          <p14:tracePt t="100154" x="8496300" y="4167188"/>
          <p14:tracePt t="101234" x="8515350" y="4149725"/>
          <p14:tracePt t="101241" x="8559800" y="4140200"/>
          <p14:tracePt t="101248" x="8605838" y="4113213"/>
          <p14:tracePt t="101256" x="8669338" y="4086225"/>
          <p14:tracePt t="101263" x="8688388" y="4086225"/>
          <p14:tracePt t="101271" x="8742363" y="4067175"/>
          <p14:tracePt t="101279" x="8770938" y="4057650"/>
          <p14:tracePt t="101287" x="8815388" y="4049713"/>
          <p14:tracePt t="101295" x="8842375" y="4040188"/>
          <p14:tracePt t="101303" x="8861425" y="4040188"/>
          <p14:tracePt t="101311" x="8888413" y="4040188"/>
          <p14:tracePt t="101322" x="8924925" y="4013200"/>
          <p14:tracePt t="101327" x="8980488" y="3994150"/>
          <p14:tracePt t="101335" x="9017000" y="3984625"/>
          <p14:tracePt t="101343" x="9080500" y="39401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DE7AE8-A328-4437-9BF5-8B6B21FE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r>
              <a:rPr kumimoji="1" lang="ja-JP" altLang="en-US" dirty="0"/>
              <a:t>ディレクトリをキャッシュに持たせる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0062A5-6932-4813-84E5-31327A04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どこかのノードでキャッシュされているブロックは必ずホームメモリのキャッシュにも置く</a:t>
            </a:r>
            <a:endParaRPr kumimoji="1" lang="en-US" altLang="ja-JP" dirty="0"/>
          </a:p>
          <a:p>
            <a:pPr marL="457200" lvl="1" indent="0">
              <a:buNone/>
            </a:pPr>
            <a:r>
              <a:rPr lang="ja-JP" altLang="en-US" dirty="0"/>
              <a:t>→ホームメモリの代わりをキャッシュがする</a:t>
            </a:r>
            <a:endParaRPr lang="en-US" altLang="ja-JP" dirty="0"/>
          </a:p>
          <a:p>
            <a:pPr marL="57150" indent="0">
              <a:buNone/>
            </a:pPr>
            <a:r>
              <a:rPr kumimoji="1" lang="ja-JP" altLang="en-US" dirty="0"/>
              <a:t>〇高速なアクセスが可能</a:t>
            </a:r>
            <a:endParaRPr kumimoji="1" lang="en-US" altLang="ja-JP" dirty="0"/>
          </a:p>
          <a:p>
            <a:pPr marL="57150" indent="0">
              <a:buNone/>
            </a:pPr>
            <a:r>
              <a:rPr lang="ja-JP" altLang="en-US" dirty="0"/>
              <a:t>〇全体のメモリ要求量が小さい</a:t>
            </a:r>
            <a:endParaRPr lang="en-US" altLang="ja-JP" dirty="0"/>
          </a:p>
          <a:p>
            <a:pPr marL="57150" indent="0">
              <a:buNone/>
            </a:pPr>
            <a:r>
              <a:rPr lang="en-US" altLang="ja-JP" dirty="0"/>
              <a:t>×</a:t>
            </a:r>
            <a:r>
              <a:rPr lang="ja-JP" altLang="en-US" dirty="0"/>
              <a:t>キャッシュのコントローラが混雑</a:t>
            </a:r>
            <a:endParaRPr lang="en-US" altLang="ja-JP" dirty="0"/>
          </a:p>
          <a:p>
            <a:pPr marL="57150" indent="0">
              <a:buNone/>
            </a:pPr>
            <a:r>
              <a:rPr lang="en-US" altLang="ja-JP" dirty="0"/>
              <a:t>×</a:t>
            </a:r>
            <a:r>
              <a:rPr lang="ja-JP" altLang="en-US" dirty="0"/>
              <a:t>キャッシュの利用効率が悪化</a:t>
            </a:r>
            <a:endParaRPr lang="en-US" altLang="ja-JP" dirty="0"/>
          </a:p>
          <a:p>
            <a:pPr marL="514350" indent="-457200"/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3E47DF1-CD26-4E3A-B621-506152109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9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9"/>
    </mc:Choice>
    <mc:Fallback>
      <p:transition spd="slow" advTm="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9" x="9097963" y="3884613"/>
          <p14:tracePt t="3758" x="9043988" y="3884613"/>
          <p14:tracePt t="3765" x="8988425" y="3884613"/>
          <p14:tracePt t="3773" x="8934450" y="3884613"/>
          <p14:tracePt t="3781" x="8861425" y="3884613"/>
          <p14:tracePt t="3791" x="8807450" y="3884613"/>
          <p14:tracePt t="3796" x="8724900" y="3884613"/>
          <p14:tracePt t="3804" x="8615363" y="3884613"/>
          <p14:tracePt t="3812" x="8505825" y="3884613"/>
          <p14:tracePt t="3820" x="8378825" y="3884613"/>
          <p14:tracePt t="3828" x="8250238" y="3884613"/>
          <p14:tracePt t="3837" x="8123238" y="3884613"/>
          <p14:tracePt t="3844" x="7994650" y="3884613"/>
          <p14:tracePt t="3852" x="7921625" y="3884613"/>
          <p14:tracePt t="3860" x="7867650" y="3884613"/>
          <p14:tracePt t="3868" x="7813675" y="3884613"/>
          <p14:tracePt t="3876" x="7767638" y="3884613"/>
          <p14:tracePt t="3884" x="7740650" y="3884613"/>
          <p14:tracePt t="3892" x="7721600" y="3884613"/>
          <p14:tracePt t="3900" x="7704138" y="3875088"/>
          <p14:tracePt t="3908" x="7694613" y="3867150"/>
          <p14:tracePt t="3916" x="7658100" y="3857625"/>
          <p14:tracePt t="3924" x="7621588" y="3848100"/>
          <p14:tracePt t="3932" x="7558088" y="3840163"/>
          <p14:tracePt t="3940" x="7494588" y="3811588"/>
          <p14:tracePt t="3948" x="7439025" y="3803650"/>
          <p14:tracePt t="3957" x="7412038" y="3794125"/>
          <p14:tracePt t="3964" x="7375525" y="3784600"/>
          <p14:tracePt t="3972" x="7348538" y="3767138"/>
          <p14:tracePt t="3980" x="7329488" y="3767138"/>
          <p14:tracePt t="3988" x="7319963" y="3757613"/>
          <p14:tracePt t="4071" x="7312025" y="3748088"/>
          <p14:tracePt t="4077" x="7312025" y="3721100"/>
          <p14:tracePt t="4084" x="7312025" y="3711575"/>
          <p14:tracePt t="4092" x="7312025" y="3694113"/>
          <p14:tracePt t="4100" x="7312025" y="3675063"/>
          <p14:tracePt t="4124" x="7312025" y="3665538"/>
          <p14:tracePt t="4357" x="7283450" y="3657600"/>
          <p14:tracePt t="4365" x="7229475" y="3684588"/>
          <p14:tracePt t="4373" x="7165975" y="3730625"/>
          <p14:tracePt t="4381" x="7092950" y="3784600"/>
          <p14:tracePt t="4389" x="7046913" y="3840163"/>
          <p14:tracePt t="4397" x="6964363" y="3894138"/>
          <p14:tracePt t="4406" x="6883400" y="3930650"/>
          <p14:tracePt t="4414" x="6800850" y="3984625"/>
          <p14:tracePt t="4420" x="6718300" y="4040188"/>
          <p14:tracePt t="4429" x="6673850" y="4076700"/>
          <p14:tracePt t="4436" x="6627813" y="4113213"/>
          <p14:tracePt t="4444" x="6564313" y="4140200"/>
          <p14:tracePt t="4452" x="6518275" y="4159250"/>
          <p14:tracePt t="4460" x="6454775" y="4195763"/>
          <p14:tracePt t="4468" x="6408738" y="4203700"/>
          <p14:tracePt t="4476" x="6354763" y="4232275"/>
          <p14:tracePt t="4484" x="6272213" y="4259263"/>
          <p14:tracePt t="4492" x="6145213" y="4276725"/>
          <p14:tracePt t="4500" x="6043613" y="4286250"/>
          <p14:tracePt t="4509" x="5916613" y="4303713"/>
          <p14:tracePt t="4516" x="5807075" y="4303713"/>
          <p14:tracePt t="4524" x="5697538" y="4303713"/>
          <p14:tracePt t="4532" x="5588000" y="4303713"/>
          <p14:tracePt t="4541" x="5461000" y="4303713"/>
          <p14:tracePt t="4548" x="5351463" y="4303713"/>
          <p14:tracePt t="4557" x="5241925" y="4295775"/>
          <p14:tracePt t="4564" x="5141913" y="4268788"/>
          <p14:tracePt t="4572" x="5032375" y="4240213"/>
          <p14:tracePt t="4580" x="4949825" y="4232275"/>
          <p14:tracePt t="4589" x="4886325" y="4186238"/>
          <p14:tracePt t="4596" x="4832350" y="4167188"/>
          <p14:tracePt t="4605" x="4795838" y="4140200"/>
          <p14:tracePt t="4612" x="4740275" y="4122738"/>
          <p14:tracePt t="4621" x="4695825" y="4086225"/>
          <p14:tracePt t="4628" x="4649788" y="4049713"/>
          <p14:tracePt t="4636" x="4613275" y="4021138"/>
          <p14:tracePt t="4644" x="4567238" y="3967163"/>
          <p14:tracePt t="4652" x="4513263" y="3930650"/>
          <p14:tracePt t="4660" x="4484688" y="3903663"/>
          <p14:tracePt t="4668" x="4421188" y="3848100"/>
          <p14:tracePt t="4676" x="4403725" y="3830638"/>
          <p14:tracePt t="4684" x="4357688" y="3794125"/>
          <p14:tracePt t="4692" x="4311650" y="3730625"/>
          <p14:tracePt t="4700" x="4284663" y="3684588"/>
          <p14:tracePt t="4708" x="4230688" y="3629025"/>
          <p14:tracePt t="4716" x="4202113" y="3602038"/>
          <p14:tracePt t="4725" x="4165600" y="3556000"/>
          <p14:tracePt t="4732" x="4129088" y="3519488"/>
          <p14:tracePt t="4741" x="4111625" y="3475038"/>
          <p14:tracePt t="4748" x="4084638" y="3429000"/>
          <p14:tracePt t="4757" x="4075113" y="3402013"/>
          <p14:tracePt t="4764" x="4065588" y="3375025"/>
          <p14:tracePt t="4773" x="4057650" y="3319463"/>
          <p14:tracePt t="4781" x="4057650" y="3282950"/>
          <p14:tracePt t="4788" x="4038600" y="3246438"/>
          <p14:tracePt t="4796" x="4038600" y="3209925"/>
          <p14:tracePt t="4807" x="4038600" y="3173413"/>
          <p14:tracePt t="4812" x="4038600" y="3136900"/>
          <p14:tracePt t="4820" x="4038600" y="3100388"/>
          <p14:tracePt t="4828" x="4038600" y="3063875"/>
          <p14:tracePt t="4836" x="4038600" y="3017838"/>
          <p14:tracePt t="4845" x="4048125" y="2982913"/>
          <p14:tracePt t="4852" x="4084638" y="2927350"/>
          <p14:tracePt t="4860" x="4102100" y="2881313"/>
          <p14:tracePt t="4868" x="4138613" y="2836863"/>
          <p14:tracePt t="4876" x="4175125" y="2790825"/>
          <p14:tracePt t="4894" x="4294188" y="2654300"/>
          <p14:tracePt t="4900" x="4348163" y="2589213"/>
          <p14:tracePt t="4908" x="4413250" y="2525713"/>
          <p14:tracePt t="4916" x="4467225" y="2462213"/>
          <p14:tracePt t="4924" x="4530725" y="2416175"/>
          <p14:tracePt t="4932" x="4594225" y="2371725"/>
          <p14:tracePt t="4941" x="4649788" y="2316163"/>
          <p14:tracePt t="4948" x="4730750" y="2262188"/>
          <p14:tracePt t="4957" x="4813300" y="2225675"/>
          <p14:tracePt t="4964" x="4876800" y="2189163"/>
          <p14:tracePt t="4973" x="4949825" y="2143125"/>
          <p14:tracePt t="4980" x="5068888" y="2097088"/>
          <p14:tracePt t="4988" x="5168900" y="2060575"/>
          <p14:tracePt t="4996" x="5260975" y="2043113"/>
          <p14:tracePt t="5007" x="5378450" y="2006600"/>
          <p14:tracePt t="5012" x="5470525" y="1979613"/>
          <p14:tracePt t="5020" x="5580063" y="1960563"/>
          <p14:tracePt t="5028" x="5716588" y="1933575"/>
          <p14:tracePt t="5037" x="5826125" y="1914525"/>
          <p14:tracePt t="5044" x="5916613" y="1914525"/>
          <p14:tracePt t="5052" x="6026150" y="1906588"/>
          <p14:tracePt t="5060" x="6116638" y="1906588"/>
          <p14:tracePt t="5068" x="6199188" y="1906588"/>
          <p14:tracePt t="5076" x="6291263" y="1906588"/>
          <p14:tracePt t="5084" x="6362700" y="1906588"/>
          <p14:tracePt t="5092" x="6435725" y="1906588"/>
          <p14:tracePt t="5100" x="6491288" y="1906588"/>
          <p14:tracePt t="5108" x="6545263" y="1906588"/>
          <p14:tracePt t="5116" x="6591300" y="1906588"/>
          <p14:tracePt t="5124" x="6627813" y="1906588"/>
          <p14:tracePt t="5132" x="6673850" y="1906588"/>
          <p14:tracePt t="5140" x="6700838" y="1924050"/>
          <p14:tracePt t="5148" x="6746875" y="1951038"/>
          <p14:tracePt t="5158" x="6773863" y="1979613"/>
          <p14:tracePt t="5164" x="6827838" y="2016125"/>
          <p14:tracePt t="5173" x="6873875" y="2060575"/>
          <p14:tracePt t="5180" x="6910388" y="2097088"/>
          <p14:tracePt t="5188" x="6937375" y="2125663"/>
          <p14:tracePt t="5197" x="6973888" y="2179638"/>
          <p14:tracePt t="5207" x="7010400" y="2225675"/>
          <p14:tracePt t="5212" x="7065963" y="2289175"/>
          <p14:tracePt t="5220" x="7102475" y="2352675"/>
          <p14:tracePt t="5228" x="7119938" y="2379663"/>
          <p14:tracePt t="5236" x="7156450" y="2444750"/>
          <p14:tracePt t="5244" x="7165975" y="2481263"/>
          <p14:tracePt t="5252" x="7183438" y="2517775"/>
          <p14:tracePt t="5260" x="7212013" y="2562225"/>
          <p14:tracePt t="5268" x="7219950" y="2598738"/>
          <p14:tracePt t="5276" x="7219950" y="2617788"/>
          <p14:tracePt t="5284" x="7219950" y="2671763"/>
          <p14:tracePt t="5292" x="7229475" y="2698750"/>
          <p14:tracePt t="5300" x="7229475" y="2754313"/>
          <p14:tracePt t="5308" x="7229475" y="2771775"/>
          <p14:tracePt t="5316" x="7229475" y="2817813"/>
          <p14:tracePt t="5324" x="7229475" y="2854325"/>
          <p14:tracePt t="5332" x="7229475" y="2909888"/>
          <p14:tracePt t="5340" x="7229475" y="2927350"/>
          <p14:tracePt t="5348" x="7229475" y="2973388"/>
          <p14:tracePt t="5357" x="7229475" y="3000375"/>
          <p14:tracePt t="5364" x="7229475" y="3017838"/>
          <p14:tracePt t="5372" x="7229475" y="3054350"/>
          <p14:tracePt t="5380" x="7219950" y="3100388"/>
          <p14:tracePt t="5388" x="7219950" y="3109913"/>
          <p14:tracePt t="5396" x="7219950" y="3127375"/>
          <p14:tracePt t="5405" x="7219950" y="3146425"/>
          <p14:tracePt t="5413" x="7212013" y="3155950"/>
          <p14:tracePt t="5429" x="7202488" y="3182938"/>
          <p14:tracePt t="5436" x="7192963" y="3200400"/>
          <p14:tracePt t="5445" x="7183438" y="3219450"/>
          <p14:tracePt t="5452" x="7165975" y="3246438"/>
          <p14:tracePt t="5460" x="7156450" y="3265488"/>
          <p14:tracePt t="5468" x="7138988" y="3292475"/>
          <p14:tracePt t="5476" x="7119938" y="3338513"/>
          <p14:tracePt t="5484" x="7102475" y="3355975"/>
          <p14:tracePt t="5492" x="7092950" y="3375025"/>
          <p14:tracePt t="5500" x="7083425" y="3411538"/>
          <p14:tracePt t="5508" x="7065963" y="3438525"/>
          <p14:tracePt t="5516" x="7056438" y="3455988"/>
          <p14:tracePt t="5525" x="7029450" y="3492500"/>
          <p14:tracePt t="5532" x="7010400" y="3519488"/>
          <p14:tracePt t="5540" x="7000875" y="3548063"/>
          <p14:tracePt t="5548" x="7000875" y="3556000"/>
          <p14:tracePt t="5557" x="6992938" y="3565525"/>
          <p14:tracePt t="5564" x="6992938" y="3584575"/>
          <p14:tracePt t="5572" x="6973888" y="3611563"/>
          <p14:tracePt t="5588" x="6964363" y="3629025"/>
          <p14:tracePt t="5612" x="6964363" y="3638550"/>
          <p14:tracePt t="5621" x="6956425" y="3657600"/>
          <p14:tracePt t="5628" x="6946900" y="3675063"/>
          <p14:tracePt t="5636" x="6946900" y="3694113"/>
          <p14:tracePt t="5644" x="6937375" y="3721100"/>
          <p14:tracePt t="5652" x="6929438" y="3730625"/>
          <p14:tracePt t="5661" x="6910388" y="3748088"/>
          <p14:tracePt t="5676" x="6900863" y="3767138"/>
          <p14:tracePt t="5684" x="6892925" y="3784600"/>
          <p14:tracePt t="5692" x="6883400" y="3794125"/>
          <p14:tracePt t="5740" x="6873875" y="3803650"/>
          <p14:tracePt t="6209" x="6873875" y="3811588"/>
          <p14:tracePt t="6212" x="6864350" y="3830638"/>
          <p14:tracePt t="6260" x="6856413" y="3840163"/>
          <p14:tracePt t="6284" x="6846888" y="3848100"/>
          <p14:tracePt t="7932" x="6864350" y="3821113"/>
          <p14:tracePt t="7940" x="6992938" y="3784600"/>
          <p14:tracePt t="7948" x="7146925" y="3738563"/>
          <p14:tracePt t="7956" x="7329488" y="3694113"/>
          <p14:tracePt t="7964" x="7521575" y="3629025"/>
          <p14:tracePt t="7973" x="7785100" y="3556000"/>
          <p14:tracePt t="7980" x="7967663" y="3519488"/>
          <p14:tracePt t="7988" x="8196263" y="3492500"/>
          <p14:tracePt t="7996" x="8378825" y="3455988"/>
          <p14:tracePt t="8004" x="8559800" y="3446463"/>
          <p14:tracePt t="8012" x="8724900" y="3411538"/>
          <p14:tracePt t="8024" x="8870950" y="3402013"/>
          <p14:tracePt t="8031" x="9024938" y="33829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3600" dirty="0"/>
              <a:t>スヌープキャッシュとディレクトリキャッシュ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kumimoji="1" lang="ja-JP" altLang="en-US" dirty="0"/>
              <a:t>スヌープキャッシュは共有バスのように皆が見る（スヌープ）ことのできる通信路が必要</a:t>
            </a:r>
            <a:endParaRPr kumimoji="1" lang="en-US" altLang="ja-JP" dirty="0"/>
          </a:p>
          <a:p>
            <a:pPr lvl="1"/>
            <a:r>
              <a:rPr lang="ja-JP" altLang="en-US" dirty="0"/>
              <a:t>転送、キャッシュブロックの状態制御は分散的に行われる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集中メモリシステムに向いている</a:t>
            </a:r>
            <a:endParaRPr kumimoji="1" lang="en-US" altLang="ja-JP" dirty="0"/>
          </a:p>
          <a:p>
            <a:r>
              <a:rPr lang="ja-JP" altLang="en-US" dirty="0"/>
              <a:t>ディレクトリキャッシュは、ホームメモリのディレクトリが共有バスの代わりに管理センターの役割を果たす</a:t>
            </a:r>
            <a:endParaRPr lang="en-US" altLang="ja-JP" dirty="0"/>
          </a:p>
          <a:p>
            <a:pPr lvl="1"/>
            <a:r>
              <a:rPr kumimoji="1" lang="ja-JP" altLang="en-US" dirty="0"/>
              <a:t>メッセージを交換してブロックの状態制御を行う</a:t>
            </a:r>
            <a:endParaRPr kumimoji="1" lang="en-US" altLang="ja-JP" dirty="0"/>
          </a:p>
          <a:p>
            <a:pPr lvl="1"/>
            <a:r>
              <a:rPr lang="ja-JP" altLang="en-US" dirty="0"/>
              <a:t>汎用性が高いが、メッセージ交換のコストは大きい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9C5EA7E-6718-401F-B437-DDE0A15D6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5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25"/>
    </mc:Choice>
    <mc:Fallback>
      <p:transition spd="slow" advTm="79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6" x="8523288" y="2854325"/>
          <p14:tracePt t="2184" x="8040688" y="2854325"/>
          <p14:tracePt t="2191" x="7621588" y="2836863"/>
          <p14:tracePt t="2199" x="7138988" y="2836863"/>
          <p14:tracePt t="2207" x="6846888" y="2836863"/>
          <p14:tracePt t="2215" x="6573838" y="2817813"/>
          <p14:tracePt t="2223" x="6372225" y="2800350"/>
          <p14:tracePt t="2231" x="6199188" y="2754313"/>
          <p14:tracePt t="2239" x="6108700" y="2754313"/>
          <p14:tracePt t="2248" x="6072188" y="2744788"/>
          <p14:tracePt t="2256" x="6053138" y="2744788"/>
          <p14:tracePt t="2264" x="6043613" y="2735263"/>
          <p14:tracePt t="2880" x="6062663" y="2744788"/>
          <p14:tracePt t="2889" x="6108700" y="2763838"/>
          <p14:tracePt t="2897" x="6162675" y="2790825"/>
          <p14:tracePt t="2903" x="6245225" y="2827338"/>
          <p14:tracePt t="2911" x="6291263" y="2836863"/>
          <p14:tracePt t="2920" x="6354763" y="2881313"/>
          <p14:tracePt t="2927" x="6399213" y="2900363"/>
          <p14:tracePt t="2935" x="6454775" y="2909888"/>
          <p14:tracePt t="2943" x="6491288" y="2936875"/>
          <p14:tracePt t="2951" x="6518275" y="2946400"/>
          <p14:tracePt t="2959" x="6537325" y="2954338"/>
          <p14:tracePt t="2968" x="6554788" y="2963863"/>
          <p14:tracePt t="2975" x="6564313" y="2973388"/>
          <p14:tracePt t="2983" x="6581775" y="2982913"/>
          <p14:tracePt t="2991" x="6591300" y="2982913"/>
          <p14:tracePt t="2999" x="6600825" y="2990850"/>
          <p14:tracePt t="3007" x="6627813" y="3000375"/>
          <p14:tracePt t="3023" x="6654800" y="3027363"/>
          <p14:tracePt t="3031" x="6673850" y="3036888"/>
          <p14:tracePt t="3040" x="6710363" y="3073400"/>
          <p14:tracePt t="3050" x="6727825" y="3090863"/>
          <p14:tracePt t="3057" x="6737350" y="3100388"/>
          <p14:tracePt t="3066" x="6773863" y="3136900"/>
          <p14:tracePt t="3072" x="6783388" y="3146425"/>
          <p14:tracePt t="3080" x="6800850" y="3163888"/>
          <p14:tracePt t="3088" x="6819900" y="3182938"/>
          <p14:tracePt t="3096" x="6837363" y="3200400"/>
          <p14:tracePt t="3104" x="6873875" y="3236913"/>
          <p14:tracePt t="3112" x="6892925" y="3255963"/>
          <p14:tracePt t="3120" x="6900863" y="3265488"/>
          <p14:tracePt t="3128" x="6929438" y="3292475"/>
          <p14:tracePt t="3137" x="6937375" y="3302000"/>
          <p14:tracePt t="3143" x="6956425" y="3319463"/>
          <p14:tracePt t="3152" x="6973888" y="3328988"/>
          <p14:tracePt t="3167" x="6992938" y="3328988"/>
          <p14:tracePt t="3183" x="7010400" y="3355975"/>
          <p14:tracePt t="3304" x="7019925" y="3355975"/>
          <p14:tracePt t="3312" x="7037388" y="3365500"/>
          <p14:tracePt t="3320" x="7046913" y="3365500"/>
          <p14:tracePt t="3336" x="7056438" y="3365500"/>
          <p14:tracePt t="3360" x="7065963" y="3365500"/>
          <p14:tracePt t="3368" x="7083425" y="3365500"/>
          <p14:tracePt t="78592" x="7092950" y="3365500"/>
          <p14:tracePt t="78599" x="7239000" y="3355975"/>
          <p14:tracePt t="78608" x="7421563" y="3338513"/>
          <p14:tracePt t="78615" x="7548563" y="3328988"/>
          <p14:tracePt t="78626" x="7685088" y="3282950"/>
          <p14:tracePt t="78631" x="7831138" y="3265488"/>
          <p14:tracePt t="78639" x="7977188" y="3255963"/>
          <p14:tracePt t="78647" x="8159750" y="3236913"/>
          <p14:tracePt t="78655" x="8323263" y="3236913"/>
          <p14:tracePt t="78663" x="8488363" y="3236913"/>
          <p14:tracePt t="78671" x="8632825" y="3236913"/>
          <p14:tracePt t="78680" x="8761413" y="3236913"/>
          <p14:tracePt t="78688" x="8888413" y="3236913"/>
          <p14:tracePt t="78696" x="8980488" y="3236913"/>
          <p14:tracePt t="78705" x="9007475" y="3236913"/>
          <p14:tracePt t="78713" x="9024938" y="3236913"/>
          <p14:tracePt t="78839" x="9034463" y="3236913"/>
          <p14:tracePt t="78847" x="9070975" y="3236913"/>
          <p14:tracePt t="78855" x="9126538" y="32369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44F3D7-5852-47F4-9DDD-86896BFAA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/>
          <a:lstStyle/>
          <a:p>
            <a:r>
              <a:rPr kumimoji="1" lang="ja-JP" altLang="en-US" sz="3200" dirty="0"/>
              <a:t>共有メモリの一貫性を常にとる必要があるのか？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9C2131-7B6C-44BC-A50F-EB70B75C1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共有メモリを更新したかどうかは、同期を取らなければわからない。</a:t>
            </a:r>
            <a:endParaRPr lang="en-US" altLang="ja-JP" dirty="0"/>
          </a:p>
          <a:p>
            <a:r>
              <a:rPr kumimoji="1" lang="ja-JP" altLang="en-US" dirty="0"/>
              <a:t>共有メモリを使ったデータ交換は同期が必要</a:t>
            </a:r>
            <a:endParaRPr kumimoji="1" lang="en-US" altLang="ja-JP" dirty="0"/>
          </a:p>
          <a:p>
            <a:r>
              <a:rPr lang="ja-JP" altLang="en-US" dirty="0"/>
              <a:t>ならば、同期の前後だけでつじつまが合っていれば良いのでは？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　</a:t>
            </a:r>
            <a:r>
              <a:rPr kumimoji="1" lang="en-US" altLang="ja-JP" dirty="0"/>
              <a:t>Weak</a:t>
            </a:r>
            <a:r>
              <a:rPr kumimoji="1" lang="ja-JP" altLang="en-US" dirty="0"/>
              <a:t> </a:t>
            </a:r>
            <a:r>
              <a:rPr kumimoji="1" lang="en-US" altLang="ja-JP" dirty="0"/>
              <a:t>Consistency</a:t>
            </a:r>
            <a:r>
              <a:rPr kumimoji="1" lang="ja-JP" altLang="en-US" dirty="0"/>
              <a:t>（弱い一貫性）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8815551-C86A-4677-B487-28DA1582B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6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89"/>
    </mc:Choice>
    <mc:Fallback>
      <p:transition spd="slow" advTm="70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3" x="9107488" y="4040188"/>
          <p14:tracePt t="1659" x="9090025" y="4049713"/>
          <p14:tracePt t="1667" x="9061450" y="4057650"/>
          <p14:tracePt t="1675" x="9034463" y="4057650"/>
          <p14:tracePt t="1683" x="9007475" y="4076700"/>
          <p14:tracePt t="1691" x="8988425" y="4086225"/>
          <p14:tracePt t="1699" x="8970963" y="4086225"/>
          <p14:tracePt t="1707" x="8951913" y="4094163"/>
          <p14:tracePt t="1715" x="8934450" y="4094163"/>
          <p14:tracePt t="1723" x="8915400" y="4103688"/>
          <p14:tracePt t="1739" x="8888413" y="4103688"/>
          <p14:tracePt t="1747" x="8878888" y="4103688"/>
          <p14:tracePt t="1755" x="8861425" y="4122738"/>
          <p14:tracePt t="1763" x="8851900" y="4122738"/>
          <p14:tracePt t="1860" x="8842375" y="4122738"/>
          <p14:tracePt t="1868" x="8824913" y="4130675"/>
          <p14:tracePt t="1882" x="8788400" y="4140200"/>
          <p14:tracePt t="1884" x="8761413" y="4140200"/>
          <p14:tracePt t="1891" x="8742363" y="4140200"/>
          <p14:tracePt t="1899" x="8724900" y="4149725"/>
          <p14:tracePt t="1907" x="8705850" y="4149725"/>
          <p14:tracePt t="1915" x="8697913" y="4149725"/>
          <p14:tracePt t="1923" x="8688388" y="4149725"/>
          <p14:tracePt t="3716" x="8678863" y="4149725"/>
          <p14:tracePt t="3724" x="8642350" y="4086225"/>
          <p14:tracePt t="3732" x="8615363" y="4021138"/>
          <p14:tracePt t="3740" x="8578850" y="3957638"/>
          <p14:tracePt t="3747" x="8551863" y="3884613"/>
          <p14:tracePt t="3756" x="8515350" y="3821113"/>
          <p14:tracePt t="3765" x="8488363" y="3721100"/>
          <p14:tracePt t="3772" x="8396288" y="3602038"/>
          <p14:tracePt t="3782" x="8369300" y="3519488"/>
          <p14:tracePt t="3788" x="8313738" y="3429000"/>
          <p14:tracePt t="3797" x="8277225" y="3346450"/>
          <p14:tracePt t="3804" x="8250238" y="3282950"/>
          <p14:tracePt t="3812" x="8240713" y="3255963"/>
          <p14:tracePt t="3820" x="8223250" y="3209925"/>
          <p14:tracePt t="3828" x="8196263" y="3192463"/>
          <p14:tracePt t="3835" x="8186738" y="3173413"/>
          <p14:tracePt t="3843" x="8186738" y="3163888"/>
          <p14:tracePt t="69733" x="8232775" y="3163888"/>
          <p14:tracePt t="69741" x="9007475" y="30464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集中メモリ型と分散メモリ型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724872" y="2218184"/>
            <a:ext cx="457200" cy="1295400"/>
            <a:chOff x="480" y="1248"/>
            <a:chExt cx="288" cy="816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80" y="1248"/>
              <a:ext cx="288" cy="2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80" y="1776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624" y="15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8391872" y="2765491"/>
            <a:ext cx="467413" cy="1295400"/>
            <a:chOff x="480" y="1248"/>
            <a:chExt cx="288" cy="816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80" y="1248"/>
              <a:ext cx="288" cy="2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80" y="1776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624" y="15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020272" y="1760984"/>
            <a:ext cx="457200" cy="1295400"/>
            <a:chOff x="480" y="1248"/>
            <a:chExt cx="288" cy="816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80" y="1248"/>
              <a:ext cx="288" cy="2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80" y="1776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624" y="15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724872" y="3818384"/>
            <a:ext cx="457200" cy="1295400"/>
            <a:chOff x="480" y="1248"/>
            <a:chExt cx="288" cy="816"/>
          </a:xfrm>
        </p:grpSpPr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480" y="1248"/>
              <a:ext cx="288" cy="2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80" y="1776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624" y="15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962872" y="2522984"/>
            <a:ext cx="720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latin typeface="Times New Roman" panose="02020603050405020304" pitchFamily="18" charset="0"/>
              </a:rPr>
              <a:t>Node</a:t>
            </a:r>
            <a:r>
              <a:rPr lang="ja-JP" altLang="en-US" sz="1200">
                <a:latin typeface="Times New Roman" panose="02020603050405020304" pitchFamily="18" charset="0"/>
              </a:rPr>
              <a:t>　１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039072" y="4123184"/>
            <a:ext cx="692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latin typeface="Times New Roman" panose="02020603050405020304" pitchFamily="18" charset="0"/>
              </a:rPr>
              <a:t>Node</a:t>
            </a:r>
            <a:r>
              <a:rPr lang="ja-JP" altLang="en-US" sz="1200">
                <a:latin typeface="Times New Roman" panose="02020603050405020304" pitchFamily="18" charset="0"/>
              </a:rPr>
              <a:t>　</a:t>
            </a:r>
            <a:r>
              <a:rPr lang="en-US" altLang="ja-JP" sz="12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8332812" y="2384491"/>
            <a:ext cx="720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latin typeface="Times New Roman" panose="02020603050405020304" pitchFamily="18" charset="0"/>
              </a:rPr>
              <a:t>Node</a:t>
            </a:r>
            <a:r>
              <a:rPr lang="ja-JP" altLang="en-US" sz="1200">
                <a:latin typeface="Times New Roman" panose="02020603050405020304" pitchFamily="18" charset="0"/>
              </a:rPr>
              <a:t>　３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6334472" y="2294384"/>
            <a:ext cx="720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latin typeface="Times New Roman" panose="02020603050405020304" pitchFamily="18" charset="0"/>
              </a:rPr>
              <a:t>Node</a:t>
            </a:r>
            <a:r>
              <a:rPr lang="ja-JP" altLang="en-US" sz="1200">
                <a:latin typeface="Times New Roman" panose="02020603050405020304" pitchFamily="18" charset="0"/>
              </a:rPr>
              <a:t>　０</a:t>
            </a:r>
          </a:p>
        </p:txBody>
      </p:sp>
      <p:sp>
        <p:nvSpPr>
          <p:cNvPr id="32" name="Oval 39"/>
          <p:cNvSpPr>
            <a:spLocks noChangeArrowheads="1"/>
          </p:cNvSpPr>
          <p:nvPr/>
        </p:nvSpPr>
        <p:spPr bwMode="auto">
          <a:xfrm>
            <a:off x="7020272" y="3284984"/>
            <a:ext cx="685800" cy="10668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>
            <a:off x="7248872" y="3056384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Line 41"/>
          <p:cNvSpPr>
            <a:spLocks noChangeShapeType="1"/>
          </p:cNvSpPr>
          <p:nvPr/>
        </p:nvSpPr>
        <p:spPr bwMode="auto">
          <a:xfrm>
            <a:off x="6182072" y="3361184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Line 42"/>
          <p:cNvSpPr>
            <a:spLocks noChangeShapeType="1"/>
          </p:cNvSpPr>
          <p:nvPr/>
        </p:nvSpPr>
        <p:spPr bwMode="auto">
          <a:xfrm flipV="1">
            <a:off x="6182072" y="3970784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Text Box 44"/>
          <p:cNvSpPr txBox="1">
            <a:spLocks noChangeArrowheads="1"/>
          </p:cNvSpPr>
          <p:nvPr/>
        </p:nvSpPr>
        <p:spPr bwMode="auto">
          <a:xfrm>
            <a:off x="6930217" y="4381946"/>
            <a:ext cx="1292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Times New Roman" panose="02020603050405020304" pitchFamily="18" charset="0"/>
              </a:rPr>
              <a:t>Ｉｎｔｅｒｃｏｎｎｅｃｔｏｎ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Times New Roman" panose="02020603050405020304" pitchFamily="18" charset="0"/>
              </a:rPr>
              <a:t>Ｎｅｔｗｏｒｋ</a:t>
            </a:r>
          </a:p>
        </p:txBody>
      </p:sp>
      <p:sp>
        <p:nvSpPr>
          <p:cNvPr id="38" name="Line 41"/>
          <p:cNvSpPr>
            <a:spLocks noChangeShapeType="1"/>
          </p:cNvSpPr>
          <p:nvPr/>
        </p:nvSpPr>
        <p:spPr bwMode="auto">
          <a:xfrm>
            <a:off x="7680185" y="3794191"/>
            <a:ext cx="711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2343770" y="2762845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2343769" y="3601045"/>
            <a:ext cx="481937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>
            <a:off x="2572370" y="322004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" name="Oval 4"/>
          <p:cNvSpPr>
            <a:spLocks noChangeArrowheads="1"/>
          </p:cNvSpPr>
          <p:nvPr/>
        </p:nvSpPr>
        <p:spPr bwMode="auto">
          <a:xfrm>
            <a:off x="1331640" y="3619872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3396095" y="3565591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5" name="Oval 4"/>
          <p:cNvSpPr>
            <a:spLocks noChangeArrowheads="1"/>
          </p:cNvSpPr>
          <p:nvPr/>
        </p:nvSpPr>
        <p:spPr bwMode="auto">
          <a:xfrm>
            <a:off x="2343770" y="4462761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2553940" y="407000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 flipV="1">
            <a:off x="1798118" y="3818384"/>
            <a:ext cx="545651" cy="112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>
            <a:off x="2825707" y="3818383"/>
            <a:ext cx="570388" cy="112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" name="Oval 4"/>
          <p:cNvSpPr>
            <a:spLocks noChangeArrowheads="1"/>
          </p:cNvSpPr>
          <p:nvPr/>
        </p:nvSpPr>
        <p:spPr bwMode="auto">
          <a:xfrm>
            <a:off x="874440" y="180581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874440" y="2384491"/>
            <a:ext cx="481937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324406" y="1883132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プロセッサ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349764" y="24282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メモリ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57200" y="5242436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メモリが一か所に集中</a:t>
            </a:r>
            <a:endParaRPr kumimoji="1" lang="en-US" altLang="ja-JP" dirty="0"/>
          </a:p>
          <a:p>
            <a:r>
              <a:rPr lang="en-US" altLang="ja-JP" dirty="0"/>
              <a:t>UMA(Uniform memory access model)</a:t>
            </a:r>
          </a:p>
          <a:p>
            <a:r>
              <a:rPr lang="ja-JP" altLang="en-US" dirty="0"/>
              <a:t>いわゆるマルチコア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540308" y="5300265"/>
            <a:ext cx="46987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メモリが分散</a:t>
            </a:r>
            <a:endParaRPr kumimoji="1" lang="en-US" altLang="ja-JP" dirty="0"/>
          </a:p>
          <a:p>
            <a:r>
              <a:rPr lang="en-US" altLang="ja-JP" dirty="0" err="1"/>
              <a:t>NUMA</a:t>
            </a:r>
            <a:r>
              <a:rPr lang="en-US" altLang="ja-JP" dirty="0"/>
              <a:t>(Non-Uniform memory access model)</a:t>
            </a:r>
          </a:p>
          <a:p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B48959CF-B52C-4270-A05E-99380CA23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03"/>
    </mc:Choice>
    <mc:Fallback>
      <p:transition spd="slow" advTm="51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1" x="9024938" y="3192463"/>
          <p14:tracePt t="429" x="8951913" y="3163888"/>
          <p14:tracePt t="437" x="8870950" y="3163888"/>
          <p14:tracePt t="445" x="8797925" y="3163888"/>
          <p14:tracePt t="454" x="8724900" y="3163888"/>
          <p14:tracePt t="461" x="8632825" y="3163888"/>
          <p14:tracePt t="469" x="8542338" y="3163888"/>
          <p14:tracePt t="477" x="8442325" y="3136900"/>
          <p14:tracePt t="485" x="8386763" y="3119438"/>
          <p14:tracePt t="493" x="8323263" y="3090863"/>
          <p14:tracePt t="502" x="8223250" y="3046413"/>
          <p14:tracePt t="509" x="8132763" y="3009900"/>
          <p14:tracePt t="518" x="7994650" y="2963863"/>
          <p14:tracePt t="526" x="7858125" y="2890838"/>
          <p14:tracePt t="535" x="7712075" y="2827338"/>
          <p14:tracePt t="543" x="7575550" y="2800350"/>
          <p14:tracePt t="551" x="7448550" y="2754313"/>
          <p14:tracePt t="559" x="7356475" y="2744788"/>
          <p14:tracePt t="565" x="7239000" y="2698750"/>
          <p14:tracePt t="576" x="7138988" y="2671763"/>
          <p14:tracePt t="581" x="7046913" y="2662238"/>
          <p14:tracePt t="591" x="6964363" y="2635250"/>
          <p14:tracePt t="597" x="6910388" y="2617788"/>
          <p14:tracePt t="605" x="6864350" y="2608263"/>
          <p14:tracePt t="614" x="6791325" y="2608263"/>
          <p14:tracePt t="621" x="6737350" y="2598738"/>
          <p14:tracePt t="630" x="6691313" y="2598738"/>
          <p14:tracePt t="638" x="6637338" y="2598738"/>
          <p14:tracePt t="645" x="6610350" y="2581275"/>
          <p14:tracePt t="653" x="6591300" y="2581275"/>
          <p14:tracePt t="662" x="6581775" y="2581275"/>
          <p14:tracePt t="670" x="6564313" y="2581275"/>
          <p14:tracePt t="677" x="6554788" y="2581275"/>
          <p14:tracePt t="759" x="6545263" y="2581275"/>
          <p14:tracePt t="767" x="6527800" y="2581275"/>
          <p14:tracePt t="777" x="6508750" y="2581275"/>
          <p14:tracePt t="781" x="6481763" y="2581275"/>
          <p14:tracePt t="790" x="6454775" y="2581275"/>
          <p14:tracePt t="797" x="6418263" y="2581275"/>
          <p14:tracePt t="807" x="6381750" y="2581275"/>
          <p14:tracePt t="815" x="6362700" y="2581275"/>
          <p14:tracePt t="824" x="6318250" y="2581275"/>
          <p14:tracePt t="831" x="6281738" y="2581275"/>
          <p14:tracePt t="839" x="6254750" y="2581275"/>
          <p14:tracePt t="848" x="6226175" y="2581275"/>
          <p14:tracePt t="854" x="6181725" y="2581275"/>
          <p14:tracePt t="862" x="6162675" y="2571750"/>
          <p14:tracePt t="870" x="6135688" y="2571750"/>
          <p14:tracePt t="877" x="6116638" y="2562225"/>
          <p14:tracePt t="885" x="6108700" y="2562225"/>
          <p14:tracePt t="893" x="6089650" y="2562225"/>
          <p14:tracePt t="918" x="6080125" y="2554288"/>
          <p14:tracePt t="957" x="6072188" y="2554288"/>
          <p14:tracePt t="1095" x="6035675" y="2554288"/>
          <p14:tracePt t="1101" x="6026150" y="2554288"/>
          <p14:tracePt t="1110" x="5980113" y="2554288"/>
          <p14:tracePt t="1117" x="5953125" y="2554288"/>
          <p14:tracePt t="1125" x="5935663" y="2554288"/>
          <p14:tracePt t="1134" x="5926138" y="2554288"/>
          <p14:tracePt t="1373" x="5907088" y="2554288"/>
          <p14:tracePt t="1998" x="5899150" y="2562225"/>
          <p14:tracePt t="2005" x="5889625" y="2581275"/>
          <p14:tracePt t="2013" x="5843588" y="2598738"/>
          <p14:tracePt t="2022" x="5826125" y="2598738"/>
          <p14:tracePt t="2031" x="5789613" y="2625725"/>
          <p14:tracePt t="2039" x="5780088" y="2625725"/>
          <p14:tracePt t="2048" x="5753100" y="2635250"/>
          <p14:tracePt t="2055" x="5743575" y="2635250"/>
          <p14:tracePt t="2063" x="5734050" y="2635250"/>
          <p14:tracePt t="2174" x="5716588" y="2635250"/>
          <p14:tracePt t="2191" x="5707063" y="2635250"/>
          <p14:tracePt t="2197" x="5688013" y="2635250"/>
          <p14:tracePt t="2207" x="5680075" y="2625725"/>
          <p14:tracePt t="2213" x="5670550" y="2598738"/>
          <p14:tracePt t="2221" x="5670550" y="2571750"/>
          <p14:tracePt t="2229" x="5670550" y="2525713"/>
          <p14:tracePt t="2239" x="5670550" y="2498725"/>
          <p14:tracePt t="2245" x="5670550" y="2452688"/>
          <p14:tracePt t="2253" x="5661025" y="2416175"/>
          <p14:tracePt t="2261" x="5653088" y="2398713"/>
          <p14:tracePt t="2270" x="5643563" y="2379663"/>
          <p14:tracePt t="2277" x="5634038" y="2362200"/>
          <p14:tracePt t="2288" x="5624513" y="2343150"/>
          <p14:tracePt t="2295" x="5616575" y="2306638"/>
          <p14:tracePt t="2303" x="5607050" y="2306638"/>
          <p14:tracePt t="2310" x="5607050" y="2298700"/>
          <p14:tracePt t="2430" x="5607050" y="2289175"/>
          <p14:tracePt t="2438" x="5607050" y="2279650"/>
          <p14:tracePt t="2447" x="5624513" y="2262188"/>
          <p14:tracePt t="2454" x="5634038" y="2243138"/>
          <p14:tracePt t="2503" x="5624513" y="2252663"/>
          <p14:tracePt t="2511" x="5616575" y="2252663"/>
          <p14:tracePt t="2518" x="5607050" y="2262188"/>
          <p14:tracePt t="2655" x="5588000" y="2262188"/>
          <p14:tracePt t="2665" x="5580063" y="2262188"/>
          <p14:tracePt t="2671" x="5561013" y="2262188"/>
          <p14:tracePt t="2680" x="5534025" y="2262188"/>
          <p14:tracePt t="2855" x="5524500" y="2262188"/>
          <p14:tracePt t="2967" x="5524500" y="2270125"/>
          <p14:tracePt t="2975" x="5524500" y="2279650"/>
          <p14:tracePt t="2983" x="5507038" y="2298700"/>
          <p14:tracePt t="2989" x="5497513" y="2298700"/>
          <p14:tracePt t="2997" x="5478463" y="2306638"/>
          <p14:tracePt t="3605" x="5487988" y="2279650"/>
          <p14:tracePt t="3613" x="5507038" y="2262188"/>
          <p14:tracePt t="3621" x="5514975" y="2243138"/>
          <p14:tracePt t="3629" x="5524500" y="2225675"/>
          <p14:tracePt t="3637" x="5534025" y="2216150"/>
          <p14:tracePt t="3646" x="5543550" y="2206625"/>
          <p14:tracePt t="3654" x="5551488" y="2189163"/>
          <p14:tracePt t="3677" x="5561013" y="2179638"/>
          <p14:tracePt t="3717" x="5570538" y="2179638"/>
          <p14:tracePt t="3725" x="5580063" y="2179638"/>
          <p14:tracePt t="4006" x="5580063" y="2170113"/>
          <p14:tracePt t="4013" x="5597525" y="2152650"/>
          <p14:tracePt t="4021" x="5634038" y="2133600"/>
          <p14:tracePt t="4029" x="5670550" y="2116138"/>
          <p14:tracePt t="4037" x="5688013" y="2097088"/>
          <p14:tracePt t="4047" x="5724525" y="2079625"/>
          <p14:tracePt t="4054" x="5753100" y="2060575"/>
          <p14:tracePt t="4062" x="5780088" y="2043113"/>
          <p14:tracePt t="4069" x="5826125" y="2024063"/>
          <p14:tracePt t="4078" x="5853113" y="2006600"/>
          <p14:tracePt t="4085" x="5889625" y="1987550"/>
          <p14:tracePt t="4093" x="5926138" y="1979613"/>
          <p14:tracePt t="4101" x="5972175" y="1951038"/>
          <p14:tracePt t="4110" x="6007100" y="1933575"/>
          <p14:tracePt t="4118" x="6035675" y="1924050"/>
          <p14:tracePt t="4126" x="6062663" y="1897063"/>
          <p14:tracePt t="4134" x="6089650" y="1887538"/>
          <p14:tracePt t="4141" x="6116638" y="1851025"/>
          <p14:tracePt t="4150" x="6135688" y="1841500"/>
          <p14:tracePt t="4157" x="6145213" y="1841500"/>
          <p14:tracePt t="4165" x="6153150" y="1833563"/>
          <p14:tracePt t="4759" x="6181725" y="1787525"/>
          <p14:tracePt t="4767" x="6189663" y="1741488"/>
          <p14:tracePt t="4774" x="6199188" y="1714500"/>
          <p14:tracePt t="4781" x="6208713" y="1697038"/>
          <p14:tracePt t="4789" x="6235700" y="1651000"/>
          <p14:tracePt t="4797" x="6254750" y="1614488"/>
          <p14:tracePt t="4813" x="6254750" y="1604963"/>
          <p14:tracePt t="4821" x="6262688" y="1595438"/>
          <p14:tracePt t="6471" x="6245225" y="1624013"/>
          <p14:tracePt t="6477" x="6235700" y="1641475"/>
          <p14:tracePt t="6493" x="6226175" y="1660525"/>
          <p14:tracePt t="6510" x="6218238" y="1677988"/>
          <p14:tracePt t="6518" x="6218238" y="1687513"/>
          <p14:tracePt t="6526" x="6208713" y="1704975"/>
          <p14:tracePt t="6535" x="6199188" y="1704975"/>
          <p14:tracePt t="6542" x="6181725" y="1731963"/>
          <p14:tracePt t="6552" x="6172200" y="1741488"/>
          <p14:tracePt t="6558" x="6153150" y="1760538"/>
          <p14:tracePt t="6567" x="6135688" y="1778000"/>
          <p14:tracePt t="6573" x="6126163" y="1787525"/>
          <p14:tracePt t="6581" x="6116638" y="1804988"/>
          <p14:tracePt t="6589" x="6099175" y="1833563"/>
          <p14:tracePt t="6605" x="6072188" y="1870075"/>
          <p14:tracePt t="6614" x="6053138" y="1878013"/>
          <p14:tracePt t="6621" x="6035675" y="1897063"/>
          <p14:tracePt t="6629" x="6026150" y="1914525"/>
          <p14:tracePt t="6638" x="6007100" y="1924050"/>
          <p14:tracePt t="6645" x="5999163" y="1933575"/>
          <p14:tracePt t="6654" x="5980113" y="1943100"/>
          <p14:tracePt t="6661" x="5962650" y="1960563"/>
          <p14:tracePt t="6670" x="5953125" y="1970088"/>
          <p14:tracePt t="6678" x="5943600" y="1979613"/>
          <p14:tracePt t="6686" x="5926138" y="1987550"/>
          <p14:tracePt t="6703" x="5916613" y="1987550"/>
          <p14:tracePt t="6711" x="5916613" y="1997075"/>
          <p14:tracePt t="6741" x="5907088" y="2006600"/>
          <p14:tracePt t="6752" x="5889625" y="2024063"/>
          <p14:tracePt t="6760" x="5880100" y="2043113"/>
          <p14:tracePt t="6774" x="5870575" y="2043113"/>
          <p14:tracePt t="6781" x="5853113" y="2060575"/>
          <p14:tracePt t="6789" x="5843588" y="2060575"/>
          <p14:tracePt t="6806" x="5834063" y="2060575"/>
          <p14:tracePt t="6813" x="5816600" y="2070100"/>
          <p14:tracePt t="6821" x="5789613" y="2089150"/>
          <p14:tracePt t="6829" x="5780088" y="2089150"/>
          <p14:tracePt t="6838" x="5753100" y="2097088"/>
          <p14:tracePt t="6845" x="5724525" y="2106613"/>
          <p14:tracePt t="6854" x="5697538" y="2116138"/>
          <p14:tracePt t="6861" x="5634038" y="2152650"/>
          <p14:tracePt t="6869" x="5570538" y="2179638"/>
          <p14:tracePt t="6877" x="5514975" y="2206625"/>
          <p14:tracePt t="6885" x="5470525" y="2225675"/>
          <p14:tracePt t="6903" x="5324475" y="2289175"/>
          <p14:tracePt t="6911" x="5241925" y="2343150"/>
          <p14:tracePt t="6922" x="5141913" y="2371725"/>
          <p14:tracePt t="6927" x="5068888" y="2416175"/>
          <p14:tracePt t="6937" x="4949825" y="2471738"/>
          <p14:tracePt t="6943" x="4832350" y="2498725"/>
          <p14:tracePt t="6952" x="4722813" y="2562225"/>
          <p14:tracePt t="6958" x="4640263" y="2571750"/>
          <p14:tracePt t="6967" x="4557713" y="2625725"/>
          <p14:tracePt t="6973" x="4467225" y="2635250"/>
          <p14:tracePt t="6981" x="4348163" y="2681288"/>
          <p14:tracePt t="6989" x="4294188" y="2690813"/>
          <p14:tracePt t="6997" x="4194175" y="2717800"/>
          <p14:tracePt t="7005" x="4102100" y="2754313"/>
          <p14:tracePt t="7013" x="4021138" y="2763838"/>
          <p14:tracePt t="7022" x="3892550" y="2771775"/>
          <p14:tracePt t="7029" x="3838575" y="2771775"/>
          <p14:tracePt t="7037" x="3765550" y="2790825"/>
          <p14:tracePt t="7045" x="3702050" y="2817813"/>
          <p14:tracePt t="7054" x="3656013" y="2817813"/>
          <p14:tracePt t="7061" x="3600450" y="2817813"/>
          <p14:tracePt t="7070" x="3563938" y="2817813"/>
          <p14:tracePt t="7077" x="3536950" y="2827338"/>
          <p14:tracePt t="7085" x="3473450" y="2836863"/>
          <p14:tracePt t="7093" x="3400425" y="2836863"/>
          <p14:tracePt t="7101" x="3363913" y="2844800"/>
          <p14:tracePt t="7109" x="3281363" y="2844800"/>
          <p14:tracePt t="7117" x="3236913" y="2873375"/>
          <p14:tracePt t="7125" x="3181350" y="2873375"/>
          <p14:tracePt t="7133" x="3163888" y="2881313"/>
          <p14:tracePt t="7141" x="3100388" y="2881313"/>
          <p14:tracePt t="7150" x="3081338" y="2890838"/>
          <p14:tracePt t="7157" x="3063875" y="2890838"/>
          <p14:tracePt t="7169" x="3027363" y="2900363"/>
          <p14:tracePt t="7176" x="2990850" y="2900363"/>
          <p14:tracePt t="7183" x="2981325" y="2909888"/>
          <p14:tracePt t="7191" x="2944813" y="2927350"/>
          <p14:tracePt t="7199" x="2925763" y="2936875"/>
          <p14:tracePt t="7207" x="2908300" y="2936875"/>
          <p14:tracePt t="7214" x="2881313" y="2946400"/>
          <p14:tracePt t="7222" x="2862263" y="2946400"/>
          <p14:tracePt t="7230" x="2844800" y="2963863"/>
          <p14:tracePt t="7237" x="2825750" y="2973388"/>
          <p14:tracePt t="7245" x="2798763" y="2982913"/>
          <p14:tracePt t="7254" x="2798763" y="2990850"/>
          <p14:tracePt t="7261" x="2771775" y="3000375"/>
          <p14:tracePt t="7270" x="2762250" y="3009900"/>
          <p14:tracePt t="7277" x="2752725" y="3009900"/>
          <p14:tracePt t="7285" x="2752725" y="3017838"/>
          <p14:tracePt t="7374" x="2744788" y="3036888"/>
          <p14:tracePt t="7381" x="2725738" y="3054350"/>
          <p14:tracePt t="7389" x="2708275" y="3082925"/>
          <p14:tracePt t="7397" x="2708275" y="3090863"/>
          <p14:tracePt t="7405" x="2698750" y="3109913"/>
          <p14:tracePt t="7414" x="2671763" y="3146425"/>
          <p14:tracePt t="7422" x="2662238" y="3163888"/>
          <p14:tracePt t="7430" x="2662238" y="3192463"/>
          <p14:tracePt t="7437" x="2662238" y="3200400"/>
          <p14:tracePt t="7445" x="2662238" y="3209925"/>
          <p14:tracePt t="7454" x="2662238" y="3228975"/>
          <p14:tracePt t="7469" x="2662238" y="3246438"/>
          <p14:tracePt t="7551" x="2652713" y="3265488"/>
          <p14:tracePt t="7568" x="2643188" y="3282950"/>
          <p14:tracePt t="7894" x="2635250" y="3282950"/>
          <p14:tracePt t="7926" x="2635250" y="3273425"/>
          <p14:tracePt t="8142" x="2625725" y="3273425"/>
          <p14:tracePt t="8149" x="2616200" y="3273425"/>
          <p14:tracePt t="8167" x="2598738" y="3273425"/>
          <p14:tracePt t="8181" x="2589213" y="3273425"/>
          <p14:tracePt t="8319" x="2579688" y="3265488"/>
          <p14:tracePt t="8331" x="2579688" y="3255963"/>
          <p14:tracePt t="8333" x="2579688" y="3236913"/>
          <p14:tracePt t="8350" x="2570163" y="3228975"/>
          <p14:tracePt t="8357" x="2552700" y="3209925"/>
          <p14:tracePt t="8366" x="2543175" y="3209925"/>
          <p14:tracePt t="8381" x="2533650" y="3182938"/>
          <p14:tracePt t="8389" x="2533650" y="3173413"/>
          <p14:tracePt t="8398" x="2525713" y="3155950"/>
          <p14:tracePt t="8414" x="2525713" y="3146425"/>
          <p14:tracePt t="8422" x="2525713" y="3127375"/>
          <p14:tracePt t="8429" x="2525713" y="3119438"/>
          <p14:tracePt t="8462" x="2525713" y="3109913"/>
          <p14:tracePt t="8470" x="2525713" y="3090863"/>
          <p14:tracePt t="8478" x="2525713" y="3082925"/>
          <p14:tracePt t="8486" x="2525713" y="3073400"/>
          <p14:tracePt t="8494" x="2525713" y="3063875"/>
          <p14:tracePt t="8502" x="2525713" y="3054350"/>
          <p14:tracePt t="8511" x="2525713" y="3046413"/>
          <p14:tracePt t="8517" x="2525713" y="3036888"/>
          <p14:tracePt t="8527" x="2525713" y="3027363"/>
          <p14:tracePt t="8536" x="2525713" y="3000375"/>
          <p14:tracePt t="8544" x="2525713" y="2990850"/>
          <p14:tracePt t="8553" x="2543175" y="2973388"/>
          <p14:tracePt t="8559" x="2552700" y="2963863"/>
          <p14:tracePt t="8583" x="2562225" y="2954338"/>
          <p14:tracePt t="8599" x="2579688" y="2936875"/>
          <p14:tracePt t="8615" x="2589213" y="2927350"/>
          <p14:tracePt t="8623" x="2598738" y="2917825"/>
          <p14:tracePt t="8639" x="2625725" y="2909888"/>
          <p14:tracePt t="8663" x="2635250" y="2909888"/>
          <p14:tracePt t="8671" x="2643188" y="2909888"/>
          <p14:tracePt t="8679" x="2652713" y="2909888"/>
          <p14:tracePt t="8703" x="2662238" y="2909888"/>
          <p14:tracePt t="8767" x="2671763" y="2909888"/>
          <p14:tracePt t="8775" x="2671763" y="2927350"/>
          <p14:tracePt t="8784" x="2671763" y="2946400"/>
          <p14:tracePt t="8790" x="2671763" y="2963863"/>
          <p14:tracePt t="8798" x="2671763" y="2990850"/>
          <p14:tracePt t="8806" x="2671763" y="3009900"/>
          <p14:tracePt t="8822" x="2671763" y="3017838"/>
          <p14:tracePt t="8830" x="2671763" y="3036888"/>
          <p14:tracePt t="8853" x="2671763" y="3046413"/>
          <p14:tracePt t="8861" x="2662238" y="3073400"/>
          <p14:tracePt t="8870" x="2643188" y="3090863"/>
          <p14:tracePt t="8886" x="2589213" y="3136900"/>
          <p14:tracePt t="8893" x="2570163" y="3155950"/>
          <p14:tracePt t="8901" x="2552700" y="3163888"/>
          <p14:tracePt t="8909" x="2506663" y="3200400"/>
          <p14:tracePt t="8919" x="2498725" y="3200400"/>
          <p14:tracePt t="8925" x="2470150" y="3219450"/>
          <p14:tracePt t="8941" x="2452688" y="3228975"/>
          <p14:tracePt t="8957" x="2443163" y="3236913"/>
          <p14:tracePt t="8974" x="2433638" y="3236913"/>
          <p14:tracePt t="9391" x="2433638" y="3246438"/>
          <p14:tracePt t="9399" x="2433638" y="3265488"/>
          <p14:tracePt t="9407" x="2433638" y="3292475"/>
          <p14:tracePt t="9415" x="2433638" y="3338513"/>
          <p14:tracePt t="9423" x="2433638" y="3375025"/>
          <p14:tracePt t="9435" x="2433638" y="3392488"/>
          <p14:tracePt t="9438" x="2433638" y="3438525"/>
          <p14:tracePt t="9446" x="2425700" y="3465513"/>
          <p14:tracePt t="9454" x="2425700" y="3482975"/>
          <p14:tracePt t="9462" x="2425700" y="3519488"/>
          <p14:tracePt t="9470" x="2425700" y="3538538"/>
          <p14:tracePt t="9478" x="2425700" y="3592513"/>
          <p14:tracePt t="9486" x="2425700" y="3621088"/>
          <p14:tracePt t="9494" x="2425700" y="3638550"/>
          <p14:tracePt t="9502" x="2425700" y="3675063"/>
          <p14:tracePt t="9510" x="2425700" y="3694113"/>
          <p14:tracePt t="9518" x="2425700" y="3721100"/>
          <p14:tracePt t="9526" x="2425700" y="3757613"/>
          <p14:tracePt t="9535" x="2425700" y="3767138"/>
          <p14:tracePt t="9542" x="2425700" y="3784600"/>
          <p14:tracePt t="9550" x="2425700" y="3803650"/>
          <p14:tracePt t="9558" x="2425700" y="3811588"/>
          <p14:tracePt t="9568" x="2425700" y="3821113"/>
          <p14:tracePt t="9582" x="2425700" y="3840163"/>
          <p14:tracePt t="9590" x="2425700" y="3848100"/>
          <p14:tracePt t="9614" x="2425700" y="3857625"/>
          <p14:tracePt t="9829" x="2416175" y="3867150"/>
          <p14:tracePt t="9837" x="2389188" y="3867150"/>
          <p14:tracePt t="9845" x="2333625" y="3867150"/>
          <p14:tracePt t="9854" x="2279650" y="3867150"/>
          <p14:tracePt t="9861" x="2224088" y="3867150"/>
          <p14:tracePt t="9869" x="2187575" y="3867150"/>
          <p14:tracePt t="9877" x="2143125" y="3867150"/>
          <p14:tracePt t="9885" x="2114550" y="3867150"/>
          <p14:tracePt t="9893" x="2097088" y="3867150"/>
          <p14:tracePt t="9901" x="2070100" y="3867150"/>
          <p14:tracePt t="9909" x="2060575" y="3867150"/>
          <p14:tracePt t="9998" x="2051050" y="3867150"/>
          <p14:tracePt t="10006" x="2024063" y="3867150"/>
          <p14:tracePt t="10015" x="2014538" y="3875088"/>
          <p14:tracePt t="10023" x="2005013" y="3875088"/>
          <p14:tracePt t="10031" x="1997075" y="3875088"/>
          <p14:tracePt t="10047" x="1987550" y="3875088"/>
          <p14:tracePt t="10055" x="1968500" y="3894138"/>
          <p14:tracePt t="10062" x="1951038" y="3894138"/>
          <p14:tracePt t="10070" x="1941513" y="3894138"/>
          <p14:tracePt t="10078" x="1931988" y="3894138"/>
          <p14:tracePt t="10086" x="1924050" y="3894138"/>
          <p14:tracePt t="10134" x="1914525" y="3894138"/>
          <p14:tracePt t="10150" x="1905000" y="3894138"/>
          <p14:tracePt t="10166" x="1895475" y="3894138"/>
          <p14:tracePt t="10173" x="1887538" y="3894138"/>
          <p14:tracePt t="10181" x="1868488" y="3894138"/>
          <p14:tracePt t="10197" x="1860550" y="3894138"/>
          <p14:tracePt t="10333" x="1868488" y="3894138"/>
          <p14:tracePt t="10341" x="1895475" y="3894138"/>
          <p14:tracePt t="10349" x="1914525" y="3894138"/>
          <p14:tracePt t="10357" x="1960563" y="3894138"/>
          <p14:tracePt t="10366" x="2014538" y="3894138"/>
          <p14:tracePt t="10373" x="2070100" y="3894138"/>
          <p14:tracePt t="10382" x="2124075" y="3894138"/>
          <p14:tracePt t="10391" x="2170113" y="3894138"/>
          <p14:tracePt t="10397" x="2224088" y="3903663"/>
          <p14:tracePt t="10405" x="2243138" y="3911600"/>
          <p14:tracePt t="10413" x="2297113" y="3921125"/>
          <p14:tracePt t="10422" x="2324100" y="3921125"/>
          <p14:tracePt t="10429" x="2343150" y="3930650"/>
          <p14:tracePt t="10439" x="2360613" y="3940175"/>
          <p14:tracePt t="10445" x="2370138" y="3940175"/>
          <p14:tracePt t="10453" x="2379663" y="3940175"/>
          <p14:tracePt t="10470" x="2389188" y="3940175"/>
          <p14:tracePt t="10486" x="2406650" y="3940175"/>
          <p14:tracePt t="10518" x="2416175" y="3940175"/>
          <p14:tracePt t="10541" x="2425700" y="3940175"/>
          <p14:tracePt t="10631" x="2443163" y="3940175"/>
          <p14:tracePt t="10639" x="2462213" y="3948113"/>
          <p14:tracePt t="10664" x="2470150" y="3948113"/>
          <p14:tracePt t="10671" x="2479675" y="3957638"/>
          <p14:tracePt t="10679" x="2498725" y="3967163"/>
          <p14:tracePt t="10694" x="2516188" y="3984625"/>
          <p14:tracePt t="10710" x="2525713" y="3994150"/>
          <p14:tracePt t="10717" x="2525713" y="4003675"/>
          <p14:tracePt t="10735" x="2533650" y="4003675"/>
          <p14:tracePt t="10742" x="2552700" y="4013200"/>
          <p14:tracePt t="11041" x="2552700" y="4021138"/>
          <p14:tracePt t="11045" x="2552700" y="4049713"/>
          <p14:tracePt t="11056" x="2552700" y="4103688"/>
          <p14:tracePt t="11061" x="2552700" y="4140200"/>
          <p14:tracePt t="11070" x="2562225" y="4213225"/>
          <p14:tracePt t="11077" x="2562225" y="4249738"/>
          <p14:tracePt t="11085" x="2606675" y="4322763"/>
          <p14:tracePt t="11093" x="2606675" y="4368800"/>
          <p14:tracePt t="11101" x="2625725" y="4441825"/>
          <p14:tracePt t="11109" x="2625725" y="4468813"/>
          <p14:tracePt t="11117" x="2625725" y="4522788"/>
          <p14:tracePt t="11126" x="2625725" y="4595813"/>
          <p14:tracePt t="11134" x="2625725" y="4641850"/>
          <p14:tracePt t="11141" x="2625725" y="4687888"/>
          <p14:tracePt t="11150" x="2625725" y="4732338"/>
          <p14:tracePt t="11157" x="2625725" y="4760913"/>
          <p14:tracePt t="11166" x="2625725" y="4778375"/>
          <p14:tracePt t="11173" x="2625725" y="4787900"/>
          <p14:tracePt t="11349" x="2643188" y="4787900"/>
          <p14:tracePt t="11357" x="2662238" y="4751388"/>
          <p14:tracePt t="11366" x="2679700" y="4678363"/>
          <p14:tracePt t="11373" x="2708275" y="4595813"/>
          <p14:tracePt t="11381" x="2716213" y="4541838"/>
          <p14:tracePt t="11389" x="2716213" y="4478338"/>
          <p14:tracePt t="11397" x="2725738" y="4422775"/>
          <p14:tracePt t="11406" x="2725738" y="4368800"/>
          <p14:tracePt t="11413" x="2725738" y="4322763"/>
          <p14:tracePt t="11422" x="2725738" y="4286250"/>
          <p14:tracePt t="11429" x="2725738" y="4259263"/>
          <p14:tracePt t="11438" x="2725738" y="4213225"/>
          <p14:tracePt t="11445" x="2725738" y="4203700"/>
          <p14:tracePt t="11453" x="2725738" y="4176713"/>
          <p14:tracePt t="11462" x="2725738" y="4167188"/>
          <p14:tracePt t="11470" x="2725738" y="4149725"/>
          <p14:tracePt t="11478" x="2725738" y="4140200"/>
          <p14:tracePt t="11485" x="2725738" y="4130675"/>
          <p14:tracePt t="11493" x="2725738" y="4122738"/>
          <p14:tracePt t="11501" x="2735263" y="4094163"/>
          <p14:tracePt t="11518" x="2752725" y="4076700"/>
          <p14:tracePt t="11583" x="2752725" y="4057650"/>
          <p14:tracePt t="11653" x="2752725" y="4049713"/>
          <p14:tracePt t="11661" x="2752725" y="4040188"/>
          <p14:tracePt t="11670" x="2762250" y="4030663"/>
          <p14:tracePt t="11677" x="2771775" y="4030663"/>
          <p14:tracePt t="11685" x="2771775" y="4013200"/>
          <p14:tracePt t="11694" x="2771775" y="4003675"/>
          <p14:tracePt t="11702" x="2771775" y="3994150"/>
          <p14:tracePt t="11710" x="2771775" y="3976688"/>
          <p14:tracePt t="11717" x="2771775" y="3967163"/>
          <p14:tracePt t="11734" x="2771775" y="3957638"/>
          <p14:tracePt t="11741" x="2771775" y="3940175"/>
          <p14:tracePt t="11757" x="2771775" y="3930650"/>
          <p14:tracePt t="11766" x="2781300" y="3921125"/>
          <p14:tracePt t="11782" x="2781300" y="3911600"/>
          <p14:tracePt t="11806" x="2781300" y="3903663"/>
          <p14:tracePt t="11813" x="2781300" y="3894138"/>
          <p14:tracePt t="11838" x="2781300" y="3884613"/>
          <p14:tracePt t="12053" x="2798763" y="3875088"/>
          <p14:tracePt t="12058" x="2835275" y="3875088"/>
          <p14:tracePt t="12064" x="2889250" y="3875088"/>
          <p14:tracePt t="12072" x="2944813" y="3875088"/>
          <p14:tracePt t="12077" x="3008313" y="3875088"/>
          <p14:tracePt t="12086" x="3063875" y="3875088"/>
          <p14:tracePt t="12093" x="3136900" y="3875088"/>
          <p14:tracePt t="12102" x="3208338" y="3875088"/>
          <p14:tracePt t="12109" x="3281363" y="3875088"/>
          <p14:tracePt t="12117" x="3354388" y="3875088"/>
          <p14:tracePt t="12125" x="3390900" y="3884613"/>
          <p14:tracePt t="12134" x="3427413" y="3894138"/>
          <p14:tracePt t="12141" x="3473450" y="3894138"/>
          <p14:tracePt t="12150" x="3482975" y="3894138"/>
          <p14:tracePt t="12157" x="3490913" y="3894138"/>
          <p14:tracePt t="12470" x="3500438" y="3903663"/>
          <p14:tracePt t="12646" x="3500438" y="3894138"/>
          <p14:tracePt t="12653" x="3500438" y="3875088"/>
          <p14:tracePt t="12661" x="3500438" y="3848100"/>
          <p14:tracePt t="12669" x="3500438" y="3840163"/>
          <p14:tracePt t="12677" x="3500438" y="3811588"/>
          <p14:tracePt t="12685" x="3519488" y="3784600"/>
          <p14:tracePt t="12693" x="3519488" y="3767138"/>
          <p14:tracePt t="12701" x="3527425" y="3757613"/>
          <p14:tracePt t="12710" x="3536950" y="3738563"/>
          <p14:tracePt t="12719" x="3546475" y="3721100"/>
          <p14:tracePt t="12725" x="3563938" y="3702050"/>
          <p14:tracePt t="12733" x="3573463" y="3694113"/>
          <p14:tracePt t="12741" x="3582988" y="3694113"/>
          <p14:tracePt t="12750" x="3600450" y="3675063"/>
          <p14:tracePt t="12759" x="3609975" y="3675063"/>
          <p14:tracePt t="12769" x="3619500" y="3665538"/>
          <p14:tracePt t="12866" x="3629025" y="3665538"/>
          <p14:tracePt t="12872" x="3636963" y="3665538"/>
          <p14:tracePt t="12879" x="3673475" y="3665538"/>
          <p14:tracePt t="12889" x="3709988" y="3665538"/>
          <p14:tracePt t="12902" x="3838575" y="3730625"/>
          <p14:tracePt t="12909" x="3838575" y="3738563"/>
          <p14:tracePt t="12917" x="3883025" y="3757613"/>
          <p14:tracePt t="12925" x="3902075" y="3775075"/>
          <p14:tracePt t="12934" x="3929063" y="3794125"/>
          <p14:tracePt t="12943" x="3929063" y="3803650"/>
          <p14:tracePt t="12952" x="3929063" y="3811588"/>
          <p14:tracePt t="12959" x="3929063" y="3821113"/>
          <p14:tracePt t="12969" x="3929063" y="3840163"/>
          <p14:tracePt t="12985" x="3911600" y="3884613"/>
          <p14:tracePt t="13007" x="3902075" y="3894138"/>
          <p14:tracePt t="13023" x="3883025" y="3911600"/>
          <p14:tracePt t="13102" x="3875088" y="3921125"/>
          <p14:tracePt t="13110" x="3846513" y="3930650"/>
          <p14:tracePt t="13117" x="3819525" y="3948113"/>
          <p14:tracePt t="13126" x="3792538" y="3967163"/>
          <p14:tracePt t="13134" x="3775075" y="3976688"/>
          <p14:tracePt t="13142" x="3738563" y="3984625"/>
          <p14:tracePt t="13150" x="3719513" y="4003675"/>
          <p14:tracePt t="13158" x="3709988" y="4013200"/>
          <p14:tracePt t="13549" x="3702050" y="4013200"/>
          <p14:tracePt t="14158" x="3738563" y="4013200"/>
          <p14:tracePt t="14166" x="3756025" y="4013200"/>
          <p14:tracePt t="14173" x="3792538" y="4013200"/>
          <p14:tracePt t="14182" x="3865563" y="3984625"/>
          <p14:tracePt t="14189" x="3929063" y="3948113"/>
          <p14:tracePt t="14197" x="3956050" y="3930650"/>
          <p14:tracePt t="14206" x="3992563" y="3903663"/>
          <p14:tracePt t="14213" x="4029075" y="3884613"/>
          <p14:tracePt t="14223" x="4065588" y="3857625"/>
          <p14:tracePt t="14232" x="4111625" y="3830638"/>
          <p14:tracePt t="14242" x="4175125" y="3775075"/>
          <p14:tracePt t="14247" x="4238625" y="3767138"/>
          <p14:tracePt t="14258" x="4294188" y="3738563"/>
          <p14:tracePt t="14262" x="4357688" y="3702050"/>
          <p14:tracePt t="14270" x="4394200" y="3684588"/>
          <p14:tracePt t="14278" x="4440238" y="3665538"/>
          <p14:tracePt t="14285" x="4467225" y="3648075"/>
          <p14:tracePt t="14293" x="4484688" y="3638550"/>
          <p14:tracePt t="14301" x="4503738" y="3629025"/>
          <p14:tracePt t="14309" x="4521200" y="3611563"/>
          <p14:tracePt t="14318" x="4540250" y="3602038"/>
          <p14:tracePt t="14325" x="4576763" y="3584575"/>
          <p14:tracePt t="14334" x="4594225" y="3565525"/>
          <p14:tracePt t="14341" x="4613275" y="3556000"/>
          <p14:tracePt t="14349" x="4630738" y="3538538"/>
          <p14:tracePt t="14357" x="4649788" y="3529013"/>
          <p14:tracePt t="14366" x="4695825" y="3502025"/>
          <p14:tracePt t="14373" x="4713288" y="3492500"/>
          <p14:tracePt t="14382" x="4730750" y="3482975"/>
          <p14:tracePt t="14389" x="4749800" y="3465513"/>
          <p14:tracePt t="14399" x="4767263" y="3446463"/>
          <p14:tracePt t="14407" x="4786313" y="3438525"/>
          <p14:tracePt t="14415" x="4803775" y="3411538"/>
          <p14:tracePt t="14423" x="4822825" y="3402013"/>
          <p14:tracePt t="14431" x="4859338" y="3382963"/>
          <p14:tracePt t="14439" x="4876800" y="3365500"/>
          <p14:tracePt t="14447" x="4895850" y="3346450"/>
          <p14:tracePt t="14456" x="4922838" y="3328988"/>
          <p14:tracePt t="14462" x="4959350" y="3309938"/>
          <p14:tracePt t="14471" x="4986338" y="3282950"/>
          <p14:tracePt t="14479" x="5032375" y="3255963"/>
          <p14:tracePt t="14490" x="5095875" y="3228975"/>
          <p14:tracePt t="14494" x="5141913" y="3209925"/>
          <p14:tracePt t="14504" x="5205413" y="3163888"/>
          <p14:tracePt t="14510" x="5224463" y="3146425"/>
          <p14:tracePt t="14520" x="5251450" y="3127375"/>
          <p14:tracePt t="14525" x="5260975" y="3119438"/>
          <p14:tracePt t="14534" x="5287963" y="3100388"/>
          <p14:tracePt t="14541" x="5305425" y="3082925"/>
          <p14:tracePt t="14550" x="5314950" y="3063875"/>
          <p14:tracePt t="14557" x="5334000" y="3046413"/>
          <p14:tracePt t="14566" x="5351463" y="3036888"/>
          <p14:tracePt t="14575" x="5360988" y="3027363"/>
          <p14:tracePt t="14585" x="5387975" y="3000375"/>
          <p14:tracePt t="14591" x="5405438" y="2990850"/>
          <p14:tracePt t="14601" x="5441950" y="2982913"/>
          <p14:tracePt t="14607" x="5461000" y="2963863"/>
          <p14:tracePt t="14615" x="5470525" y="2954338"/>
          <p14:tracePt t="14623" x="5478463" y="2954338"/>
          <p14:tracePt t="14630" x="5487988" y="2946400"/>
          <p14:tracePt t="14838" x="5497513" y="2946400"/>
          <p14:tracePt t="14846" x="5561013" y="2909888"/>
          <p14:tracePt t="14855" x="5653088" y="2900363"/>
          <p14:tracePt t="14862" x="5734050" y="2890838"/>
          <p14:tracePt t="14869" x="5826125" y="2863850"/>
          <p14:tracePt t="14877" x="5870575" y="2836863"/>
          <p14:tracePt t="14886" x="5953125" y="2808288"/>
          <p14:tracePt t="14903" x="6089650" y="2690813"/>
          <p14:tracePt t="14909" x="6153150" y="2654300"/>
          <p14:tracePt t="14918" x="6199188" y="2589213"/>
          <p14:tracePt t="14925" x="6254750" y="2517775"/>
          <p14:tracePt t="14935" x="6299200" y="2489200"/>
          <p14:tracePt t="14941" x="6299200" y="2452688"/>
          <p14:tracePt t="14951" x="6326188" y="2398713"/>
          <p14:tracePt t="14959" x="6335713" y="2389188"/>
          <p14:tracePt t="15157" x="6335713" y="2379663"/>
          <p14:tracePt t="15174" x="6318250" y="2379663"/>
          <p14:tracePt t="15190" x="6308725" y="2379663"/>
          <p14:tracePt t="15199" x="6291263" y="2379663"/>
          <p14:tracePt t="15207" x="6281738" y="2379663"/>
          <p14:tracePt t="15776" x="6272213" y="2389188"/>
          <p14:tracePt t="15786" x="6262688" y="2398713"/>
          <p14:tracePt t="15790" x="6254750" y="2408238"/>
          <p14:tracePt t="15798" x="6245225" y="2416175"/>
          <p14:tracePt t="15806" x="6235700" y="2416175"/>
          <p14:tracePt t="15813" x="6218238" y="2425700"/>
          <p14:tracePt t="15822" x="6218238" y="2435225"/>
          <p14:tracePt t="15829" x="6218238" y="2452688"/>
          <p14:tracePt t="15838" x="6208713" y="2471738"/>
          <p14:tracePt t="15845" x="6208713" y="2481263"/>
          <p14:tracePt t="15854" x="6208713" y="2489200"/>
          <p14:tracePt t="15861" x="6208713" y="2498725"/>
          <p14:tracePt t="15870" x="6208713" y="2517775"/>
          <p14:tracePt t="16215" x="6208713" y="2525713"/>
          <p14:tracePt t="16223" x="6181725" y="2554288"/>
          <p14:tracePt t="16231" x="6172200" y="2562225"/>
          <p14:tracePt t="16241" x="6162675" y="2562225"/>
          <p14:tracePt t="16247" x="6162675" y="2581275"/>
          <p14:tracePt t="16259" x="6145213" y="2617788"/>
          <p14:tracePt t="16262" x="6135688" y="2617788"/>
          <p14:tracePt t="16271" x="6135688" y="2644775"/>
          <p14:tracePt t="16278" x="6126163" y="2662238"/>
          <p14:tracePt t="16287" x="6116638" y="2681288"/>
          <p14:tracePt t="16293" x="6116638" y="2717800"/>
          <p14:tracePt t="16301" x="6099175" y="2735263"/>
          <p14:tracePt t="16309" x="6099175" y="2744788"/>
          <p14:tracePt t="16325" x="6089650" y="2763838"/>
          <p14:tracePt t="16391" x="6080125" y="2771775"/>
          <p14:tracePt t="16592" x="6072188" y="2771775"/>
          <p14:tracePt t="16597" x="6043613" y="2744788"/>
          <p14:tracePt t="16605" x="6026150" y="2717800"/>
          <p14:tracePt t="16613" x="6007100" y="2698750"/>
          <p14:tracePt t="16621" x="5962650" y="2654300"/>
          <p14:tracePt t="16629" x="5943600" y="2635250"/>
          <p14:tracePt t="16637" x="5880100" y="2571750"/>
          <p14:tracePt t="16645" x="5862638" y="2562225"/>
          <p14:tracePt t="16655" x="5834063" y="2544763"/>
          <p14:tracePt t="16661" x="5826125" y="2535238"/>
          <p14:tracePt t="16757" x="5826125" y="2525713"/>
          <p14:tracePt t="16766" x="5826125" y="2498725"/>
          <p14:tracePt t="16785" x="5826125" y="2489200"/>
          <p14:tracePt t="16807" x="5826125" y="2452688"/>
          <p14:tracePt t="16815" x="5834063" y="2444750"/>
          <p14:tracePt t="16824" x="5853113" y="2425700"/>
          <p14:tracePt t="16829" x="5880100" y="2398713"/>
          <p14:tracePt t="16838" x="5889625" y="2389188"/>
          <p14:tracePt t="16846" x="5899150" y="2379663"/>
          <p14:tracePt t="16854" x="5916613" y="2362200"/>
          <p14:tracePt t="16861" x="5935663" y="2352675"/>
          <p14:tracePt t="16870" x="5943600" y="2343150"/>
          <p14:tracePt t="16878" x="5972175" y="2335213"/>
          <p14:tracePt t="16919" x="5999163" y="2335213"/>
          <p14:tracePt t="16926" x="6016625" y="2335213"/>
          <p14:tracePt t="16934" x="6043613" y="2335213"/>
          <p14:tracePt t="16941" x="6062663" y="2343150"/>
          <p14:tracePt t="16949" x="6099175" y="2371725"/>
          <p14:tracePt t="16958" x="6116638" y="2389188"/>
          <p14:tracePt t="16966" x="6162675" y="2425700"/>
          <p14:tracePt t="16973" x="6172200" y="2435225"/>
          <p14:tracePt t="16983" x="6181725" y="2444750"/>
          <p14:tracePt t="16990" x="6189663" y="2444750"/>
          <p14:tracePt t="16997" x="6189663" y="2452688"/>
          <p14:tracePt t="17013" x="6189663" y="2462213"/>
          <p14:tracePt t="17037" x="6189663" y="2471738"/>
          <p14:tracePt t="17046" x="6189663" y="2489200"/>
          <p14:tracePt t="17054" x="6181725" y="2508250"/>
          <p14:tracePt t="17062" x="6162675" y="2517775"/>
          <p14:tracePt t="17070" x="6135688" y="2535238"/>
          <p14:tracePt t="17078" x="6126163" y="2554288"/>
          <p14:tracePt t="17086" x="6099175" y="2562225"/>
          <p14:tracePt t="17095" x="6080125" y="2581275"/>
          <p14:tracePt t="17102" x="6053138" y="2598738"/>
          <p14:tracePt t="17110" x="6053138" y="2608263"/>
          <p14:tracePt t="17118" x="6043613" y="2617788"/>
          <p14:tracePt t="17128" x="6026150" y="2625725"/>
          <p14:tracePt t="17141" x="6026150" y="2635250"/>
          <p14:tracePt t="17302" x="6026150" y="2681288"/>
          <p14:tracePt t="17311" x="6026150" y="2698750"/>
          <p14:tracePt t="17318" x="5999163" y="2754313"/>
          <p14:tracePt t="17328" x="5989638" y="2873375"/>
          <p14:tracePt t="17333" x="5962650" y="3000375"/>
          <p14:tracePt t="17342" x="5962650" y="3090863"/>
          <p14:tracePt t="17349" x="5962650" y="3200400"/>
          <p14:tracePt t="17357" x="5962650" y="3292475"/>
          <p14:tracePt t="17366" x="5962650" y="3346450"/>
          <p14:tracePt t="17373" x="5962650" y="3411538"/>
          <p14:tracePt t="17383" x="5962650" y="3446463"/>
          <p14:tracePt t="17389" x="5962650" y="3465513"/>
          <p14:tracePt t="17397" x="5962650" y="3482975"/>
          <p14:tracePt t="17663" x="5926138" y="3446463"/>
          <p14:tracePt t="17671" x="5899150" y="3429000"/>
          <p14:tracePt t="17680" x="5862638" y="3392488"/>
          <p14:tracePt t="17689" x="5834063" y="3375025"/>
          <p14:tracePt t="17697" x="5789613" y="3338513"/>
          <p14:tracePt t="17703" x="5753100" y="3319463"/>
          <p14:tracePt t="17710" x="5724525" y="3292475"/>
          <p14:tracePt t="17718" x="5697538" y="3265488"/>
          <p14:tracePt t="17727" x="5688013" y="3265488"/>
          <p14:tracePt t="17735" x="5670550" y="3246438"/>
          <p14:tracePt t="17862" x="5688013" y="3219450"/>
          <p14:tracePt t="17870" x="5734050" y="3209925"/>
          <p14:tracePt t="17878" x="5797550" y="3192463"/>
          <p14:tracePt t="17886" x="5870575" y="3192463"/>
          <p14:tracePt t="17893" x="5926138" y="3173413"/>
          <p14:tracePt t="17901" x="6007100" y="3163888"/>
          <p14:tracePt t="17909" x="6080125" y="3163888"/>
          <p14:tracePt t="17917" x="6153150" y="3146425"/>
          <p14:tracePt t="17926" x="6199188" y="3146425"/>
          <p14:tracePt t="17933" x="6235700" y="3127375"/>
          <p14:tracePt t="18022" x="6245225" y="3127375"/>
          <p14:tracePt t="18047" x="6245225" y="3136900"/>
          <p14:tracePt t="18126" x="6245225" y="3163888"/>
          <p14:tracePt t="18134" x="6235700" y="3182938"/>
          <p14:tracePt t="18143" x="6235700" y="3219450"/>
          <p14:tracePt t="18149" x="6226175" y="3255963"/>
          <p14:tracePt t="18158" x="6208713" y="3309938"/>
          <p14:tracePt t="18166" x="6181725" y="3355975"/>
          <p14:tracePt t="18175" x="6181725" y="3392488"/>
          <p14:tracePt t="18185" x="6181725" y="3446463"/>
          <p14:tracePt t="18191" x="6172200" y="3492500"/>
          <p14:tracePt t="18202" x="6172200" y="3529013"/>
          <p14:tracePt t="18207" x="6172200" y="3548063"/>
          <p14:tracePt t="18214" x="6172200" y="3584575"/>
          <p14:tracePt t="18230" x="6172200" y="3592513"/>
          <p14:tracePt t="18239" x="6172200" y="3611563"/>
          <p14:tracePt t="18246" x="6172200" y="3621088"/>
          <p14:tracePt t="18375" x="6145213" y="3629025"/>
          <p14:tracePt t="18382" x="6126163" y="3629025"/>
          <p14:tracePt t="18389" x="6099175" y="3621088"/>
          <p14:tracePt t="18397" x="6080125" y="3621088"/>
          <p14:tracePt t="18405" x="6035675" y="3621088"/>
          <p14:tracePt t="18413" x="6007100" y="3611563"/>
          <p14:tracePt t="18421" x="5972175" y="3611563"/>
          <p14:tracePt t="18429" x="5935663" y="3611563"/>
          <p14:tracePt t="18437" x="5916613" y="3611563"/>
          <p14:tracePt t="18445" x="5889625" y="3611563"/>
          <p14:tracePt t="18453" x="5880100" y="3611563"/>
          <p14:tracePt t="18631" x="5862638" y="3611563"/>
          <p14:tracePt t="18639" x="5862638" y="3657600"/>
          <p14:tracePt t="18647" x="5862638" y="3711575"/>
          <p14:tracePt t="18654" x="5862638" y="3738563"/>
          <p14:tracePt t="18662" x="5862638" y="3811588"/>
          <p14:tracePt t="18670" x="5862638" y="3884613"/>
          <p14:tracePt t="18677" x="5862638" y="3957638"/>
          <p14:tracePt t="18686" x="5870575" y="4030663"/>
          <p14:tracePt t="18693" x="5899150" y="4113213"/>
          <p14:tracePt t="18701" x="5926138" y="4213225"/>
          <p14:tracePt t="18709" x="5926138" y="4303713"/>
          <p14:tracePt t="18717" x="5962650" y="4386263"/>
          <p14:tracePt t="18725" x="5972175" y="4441825"/>
          <p14:tracePt t="18733" x="5989638" y="4505325"/>
          <p14:tracePt t="18741" x="5999163" y="4541838"/>
          <p14:tracePt t="18750" x="6016625" y="4578350"/>
          <p14:tracePt t="19111" x="6016625" y="4595813"/>
          <p14:tracePt t="19119" x="6016625" y="4641850"/>
          <p14:tracePt t="19128" x="6016625" y="4668838"/>
          <p14:tracePt t="19136" x="6016625" y="4697413"/>
          <p14:tracePt t="19143" x="6016625" y="4714875"/>
          <p14:tracePt t="19205" x="6007100" y="4724400"/>
          <p14:tracePt t="19367" x="6016625" y="4724400"/>
          <p14:tracePt t="19378" x="6072188" y="4724400"/>
          <p14:tracePt t="19382" x="6116638" y="4724400"/>
          <p14:tracePt t="19389" x="6162675" y="4697413"/>
          <p14:tracePt t="19397" x="6181725" y="4697413"/>
          <p14:tracePt t="19405" x="6199188" y="4678363"/>
          <p14:tracePt t="19413" x="6218238" y="4678363"/>
          <p14:tracePt t="19421" x="6218238" y="4668838"/>
          <p14:tracePt t="19669" x="6226175" y="4678363"/>
          <p14:tracePt t="19677" x="6226175" y="4724400"/>
          <p14:tracePt t="19686" x="6226175" y="4741863"/>
          <p14:tracePt t="19694" x="6226175" y="4778375"/>
          <p14:tracePt t="19701" x="6226175" y="4824413"/>
          <p14:tracePt t="19709" x="6218238" y="4860925"/>
          <p14:tracePt t="19718" x="6218238" y="4906963"/>
          <p14:tracePt t="19725" x="6218238" y="4933950"/>
          <p14:tracePt t="19733" x="6208713" y="4960938"/>
          <p14:tracePt t="19741" x="6208713" y="4979988"/>
          <p14:tracePt t="19750" x="6208713" y="5006975"/>
          <p14:tracePt t="19766" x="6208713" y="5016500"/>
          <p14:tracePt t="19903" x="6199188" y="5024438"/>
          <p14:tracePt t="19919" x="6181725" y="5033963"/>
          <p14:tracePt t="19927" x="6126163" y="5033963"/>
          <p14:tracePt t="19934" x="6072188" y="5033963"/>
          <p14:tracePt t="19943" x="6016625" y="5033963"/>
          <p14:tracePt t="19951" x="5935663" y="5016500"/>
          <p14:tracePt t="19958" x="5880100" y="5006975"/>
          <p14:tracePt t="19966" x="5826125" y="5006975"/>
          <p14:tracePt t="19977" x="5761038" y="4997450"/>
          <p14:tracePt t="19982" x="5724525" y="4997450"/>
          <p14:tracePt t="19989" x="5697538" y="4987925"/>
          <p14:tracePt t="19997" x="5688013" y="4987925"/>
          <p14:tracePt t="20013" x="5680075" y="4987925"/>
          <p14:tracePt t="20279" x="5680075" y="4979988"/>
          <p14:tracePt t="20289" x="5688013" y="4960938"/>
          <p14:tracePt t="20294" x="5724525" y="4951413"/>
          <p14:tracePt t="20309" x="5753100" y="4943475"/>
          <p14:tracePt t="20318" x="5770563" y="4933950"/>
          <p14:tracePt t="20325" x="5780088" y="4924425"/>
          <p14:tracePt t="20333" x="5789613" y="4914900"/>
          <p14:tracePt t="20341" x="5797550" y="4914900"/>
          <p14:tracePt t="20349" x="5807075" y="4906963"/>
          <p14:tracePt t="20373" x="5816600" y="4897438"/>
          <p14:tracePt t="20382" x="5826125" y="4887913"/>
          <p14:tracePt t="20390" x="5834063" y="4878388"/>
          <p14:tracePt t="20399" x="5843588" y="4878388"/>
          <p14:tracePt t="20406" x="5862638" y="4878388"/>
          <p14:tracePt t="20413" x="5889625" y="4870450"/>
          <p14:tracePt t="20422" x="5907088" y="4870450"/>
          <p14:tracePt t="20430" x="5943600" y="4870450"/>
          <p14:tracePt t="20438" x="5999163" y="4860925"/>
          <p14:tracePt t="20445" x="6043613" y="4860925"/>
          <p14:tracePt t="20454" x="6116638" y="4860925"/>
          <p14:tracePt t="20462" x="6189663" y="4851400"/>
          <p14:tracePt t="20470" x="6291263" y="4824413"/>
          <p14:tracePt t="20477" x="6381750" y="4805363"/>
          <p14:tracePt t="20486" x="6454775" y="4797425"/>
          <p14:tracePt t="20494" x="6581775" y="4778375"/>
          <p14:tracePt t="20502" x="6681788" y="4741863"/>
          <p14:tracePt t="20510" x="6764338" y="4724400"/>
          <p14:tracePt t="20518" x="6827838" y="4687888"/>
          <p14:tracePt t="20526" x="6856413" y="4668838"/>
          <p14:tracePt t="20535" x="6883400" y="4660900"/>
          <p14:tracePt t="20541" x="6892925" y="4651375"/>
          <p14:tracePt t="20550" x="6900863" y="4641850"/>
          <p14:tracePt t="20693" x="6929438" y="4624388"/>
          <p14:tracePt t="20710" x="6937375" y="4614863"/>
          <p14:tracePt t="20718" x="6946900" y="4605338"/>
          <p14:tracePt t="20726" x="6964363" y="4587875"/>
          <p14:tracePt t="20741" x="6992938" y="4559300"/>
          <p14:tracePt t="20749" x="7000875" y="4551363"/>
          <p14:tracePt t="20757" x="7019925" y="4532313"/>
          <p14:tracePt t="20766" x="7037388" y="4514850"/>
          <p14:tracePt t="20773" x="7046913" y="4505325"/>
          <p14:tracePt t="20782" x="7065963" y="4486275"/>
          <p14:tracePt t="20798" x="7065963" y="4478338"/>
          <p14:tracePt t="20805" x="7073900" y="4468813"/>
          <p14:tracePt t="20814" x="7073900" y="4459288"/>
          <p14:tracePt t="20822" x="7083425" y="4449763"/>
          <p14:tracePt t="21031" x="7083425" y="4441825"/>
          <p14:tracePt t="21055" x="7083425" y="4432300"/>
          <p14:tracePt t="21063" x="7102475" y="4395788"/>
          <p14:tracePt t="21071" x="7119938" y="4359275"/>
          <p14:tracePt t="21078" x="7146925" y="4303713"/>
          <p14:tracePt t="21085" x="7156450" y="4276725"/>
          <p14:tracePt t="21093" x="7175500" y="4232275"/>
          <p14:tracePt t="21102" x="7183438" y="4203700"/>
          <p14:tracePt t="21109" x="7219950" y="4167188"/>
          <p14:tracePt t="21117" x="7229475" y="4149725"/>
          <p14:tracePt t="21125" x="7239000" y="4122738"/>
          <p14:tracePt t="21133" x="7256463" y="4103688"/>
          <p14:tracePt t="21141" x="7265988" y="4094163"/>
          <p14:tracePt t="21200" x="7265988" y="4086225"/>
          <p14:tracePt t="21205" x="7275513" y="4067175"/>
          <p14:tracePt t="21221" x="7283450" y="4057650"/>
          <p14:tracePt t="21229" x="7283450" y="4040188"/>
          <p14:tracePt t="21245" x="7292975" y="4030663"/>
          <p14:tracePt t="21487" x="7292975" y="4003675"/>
          <p14:tracePt t="21495" x="7292975" y="3984625"/>
          <p14:tracePt t="21502" x="7292975" y="3976688"/>
          <p14:tracePt t="21510" x="7292975" y="3957638"/>
          <p14:tracePt t="21526" x="7292975" y="3948113"/>
          <p14:tracePt t="21695" x="7292975" y="3940175"/>
          <p14:tracePt t="21702" x="7292975" y="3921125"/>
          <p14:tracePt t="21709" x="7292975" y="3911600"/>
          <p14:tracePt t="21718" x="7292975" y="3903663"/>
          <p14:tracePt t="21726" x="7292975" y="3894138"/>
          <p14:tracePt t="21733" x="7292975" y="3867150"/>
          <p14:tracePt t="21751" x="7292975" y="3857625"/>
          <p14:tracePt t="21766" x="7292975" y="3848100"/>
          <p14:tracePt t="21919" x="7292975" y="3840163"/>
          <p14:tracePt t="21927" x="7292975" y="3830638"/>
          <p14:tracePt t="21935" x="7292975" y="3821113"/>
          <p14:tracePt t="21943" x="7292975" y="3794125"/>
          <p14:tracePt t="21952" x="7292975" y="3784600"/>
          <p14:tracePt t="21969" x="7292975" y="3775075"/>
          <p14:tracePt t="21975" x="7292975" y="3767138"/>
          <p14:tracePt t="21991" x="7292975" y="3757613"/>
          <p14:tracePt t="22003" x="7283450" y="3748088"/>
          <p14:tracePt t="22019" x="7283450" y="3738563"/>
          <p14:tracePt t="22023" x="7275513" y="3721100"/>
          <p14:tracePt t="22031" x="7265988" y="3711575"/>
          <p14:tracePt t="22127" x="7265988" y="3702050"/>
          <p14:tracePt t="22135" x="7265988" y="3694113"/>
          <p14:tracePt t="22143" x="7265988" y="3675063"/>
          <p14:tracePt t="22175" x="7265988" y="3665538"/>
          <p14:tracePt t="22335" x="7256463" y="3665538"/>
          <p14:tracePt t="22351" x="7256463" y="3684588"/>
          <p14:tracePt t="22359" x="7256463" y="3694113"/>
          <p14:tracePt t="22368" x="7239000" y="3738563"/>
          <p14:tracePt t="22374" x="7202488" y="3784600"/>
          <p14:tracePt t="22383" x="7183438" y="3830638"/>
          <p14:tracePt t="22390" x="7146925" y="3875088"/>
          <p14:tracePt t="22402" x="7102475" y="3940175"/>
          <p14:tracePt t="22406" x="7056438" y="3984625"/>
          <p14:tracePt t="22414" x="7019925" y="4040188"/>
          <p14:tracePt t="22422" x="7000875" y="4067175"/>
          <p14:tracePt t="22430" x="6964363" y="4113213"/>
          <p14:tracePt t="22438" x="6964363" y="4140200"/>
          <p14:tracePt t="22446" x="6964363" y="4159250"/>
          <p14:tracePt t="22454" x="6964363" y="4186238"/>
          <p14:tracePt t="22463" x="6964363" y="4203700"/>
          <p14:tracePt t="22470" x="6964363" y="4213225"/>
          <p14:tracePt t="22479" x="6964363" y="4232275"/>
          <p14:tracePt t="22485" x="6964363" y="4240213"/>
          <p14:tracePt t="22493" x="6973888" y="4240213"/>
          <p14:tracePt t="22502" x="6983413" y="4249738"/>
          <p14:tracePt t="22509" x="6992938" y="4276725"/>
          <p14:tracePt t="22550" x="7000875" y="4295775"/>
          <p14:tracePt t="22575" x="7010400" y="4303713"/>
          <p14:tracePt t="22583" x="7010400" y="4313238"/>
          <p14:tracePt t="22807" x="7010400" y="4259263"/>
          <p14:tracePt t="22815" x="7010400" y="4149725"/>
          <p14:tracePt t="22824" x="7010400" y="4057650"/>
          <p14:tracePt t="22832" x="7000875" y="3948113"/>
          <p14:tracePt t="22839" x="7000875" y="3875088"/>
          <p14:tracePt t="22846" x="7000875" y="3803650"/>
          <p14:tracePt t="22854" x="7000875" y="3748088"/>
          <p14:tracePt t="22861" x="7000875" y="3684588"/>
          <p14:tracePt t="22869" x="7000875" y="3629025"/>
          <p14:tracePt t="22879" x="7000875" y="3592513"/>
          <p14:tracePt t="22885" x="7000875" y="3556000"/>
          <p14:tracePt t="22902" x="7000875" y="3538538"/>
          <p14:tracePt t="22974" x="7000875" y="3502025"/>
          <p14:tracePt t="22982" x="7019925" y="3482975"/>
          <p14:tracePt t="22989" x="7056438" y="3438525"/>
          <p14:tracePt t="22998" x="7073900" y="3419475"/>
          <p14:tracePt t="23005" x="7119938" y="3375025"/>
          <p14:tracePt t="23013" x="7156450" y="3328988"/>
          <p14:tracePt t="23021" x="7192963" y="3282950"/>
          <p14:tracePt t="23029" x="7219950" y="3265488"/>
          <p14:tracePt t="23037" x="7239000" y="3236913"/>
          <p14:tracePt t="23046" x="7265988" y="3219450"/>
          <p14:tracePt t="23054" x="7283450" y="3209925"/>
          <p14:tracePt t="23062" x="7292975" y="3200400"/>
          <p14:tracePt t="23198" x="7302500" y="3200400"/>
          <p14:tracePt t="23206" x="7348538" y="3292475"/>
          <p14:tracePt t="23215" x="7392988" y="3355975"/>
          <p14:tracePt t="23222" x="7421563" y="3419475"/>
          <p14:tracePt t="23230" x="7448550" y="3446463"/>
          <p14:tracePt t="23238" x="7502525" y="3502025"/>
          <p14:tracePt t="23246" x="7521575" y="3519488"/>
          <p14:tracePt t="23255" x="7567613" y="3565525"/>
          <p14:tracePt t="23262" x="7575550" y="3565525"/>
          <p14:tracePt t="23271" x="7585075" y="3575050"/>
          <p14:tracePt t="23278" x="7602538" y="3592513"/>
          <p14:tracePt t="23398" x="7602538" y="3629025"/>
          <p14:tracePt t="23405" x="7612063" y="3648075"/>
          <p14:tracePt t="23414" x="7621588" y="3684588"/>
          <p14:tracePt t="23422" x="7631113" y="3702050"/>
          <p14:tracePt t="23430" x="7631113" y="3730625"/>
          <p14:tracePt t="23438" x="7648575" y="3757613"/>
          <p14:tracePt t="23446" x="7658100" y="3775075"/>
          <p14:tracePt t="23454" x="7658100" y="3784600"/>
          <p14:tracePt t="23518" x="7658100" y="3794125"/>
          <p14:tracePt t="23533" x="7658100" y="3811588"/>
          <p14:tracePt t="23541" x="7658100" y="3830638"/>
          <p14:tracePt t="23549" x="7658100" y="3857625"/>
          <p14:tracePt t="23558" x="7658100" y="3884613"/>
          <p14:tracePt t="23565" x="7658100" y="3911600"/>
          <p14:tracePt t="23574" x="7658100" y="3948113"/>
          <p14:tracePt t="23583" x="7658100" y="3976688"/>
          <p14:tracePt t="23590" x="7658100" y="4013200"/>
          <p14:tracePt t="23599" x="7648575" y="4021138"/>
          <p14:tracePt t="23606" x="7639050" y="4057650"/>
          <p14:tracePt t="23614" x="7631113" y="4094163"/>
          <p14:tracePt t="23621" x="7631113" y="4122738"/>
          <p14:tracePt t="23629" x="7631113" y="4149725"/>
          <p14:tracePt t="23637" x="7612063" y="4167188"/>
          <p14:tracePt t="23645" x="7602538" y="4213225"/>
          <p14:tracePt t="23653" x="7602538" y="4222750"/>
          <p14:tracePt t="23661" x="7602538" y="4240213"/>
          <p14:tracePt t="23670" x="7602538" y="4249738"/>
          <p14:tracePt t="23678" x="7602538" y="4259263"/>
          <p14:tracePt t="23686" x="7594600" y="4268788"/>
          <p14:tracePt t="23766" x="7585075" y="4295775"/>
          <p14:tracePt t="23782" x="7575550" y="4295775"/>
          <p14:tracePt t="23790" x="7567613" y="4303713"/>
          <p14:tracePt t="23799" x="7558088" y="4313238"/>
          <p14:tracePt t="23806" x="7548563" y="4313238"/>
          <p14:tracePt t="23822" x="7548563" y="4322763"/>
          <p14:tracePt t="23830" x="7531100" y="4340225"/>
          <p14:tracePt t="23838" x="7521575" y="4349750"/>
          <p14:tracePt t="23845" x="7502525" y="4359275"/>
          <p14:tracePt t="23854" x="7494588" y="4359275"/>
          <p14:tracePt t="23861" x="7475538" y="4368800"/>
          <p14:tracePt t="23882" x="7466013" y="4376738"/>
          <p14:tracePt t="23885" x="7466013" y="4386263"/>
          <p14:tracePt t="23893" x="7448550" y="4386263"/>
          <p14:tracePt t="23909" x="7402513" y="4386263"/>
          <p14:tracePt t="23919" x="7385050" y="4386263"/>
          <p14:tracePt t="23925" x="7348538" y="4395788"/>
          <p14:tracePt t="23933" x="7339013" y="4395788"/>
          <p14:tracePt t="23941" x="7329488" y="4395788"/>
          <p14:tracePt t="23949" x="7312025" y="4395788"/>
          <p14:tracePt t="23957" x="7302500" y="4395788"/>
          <p14:tracePt t="24166" x="7292975" y="4386263"/>
          <p14:tracePt t="24173" x="7265988" y="4359275"/>
          <p14:tracePt t="24189" x="7248525" y="4332288"/>
          <p14:tracePt t="24198" x="7239000" y="4332288"/>
          <p14:tracePt t="24205" x="7202488" y="4322763"/>
          <p14:tracePt t="24214" x="7175500" y="4303713"/>
          <p14:tracePt t="24222" x="7146925" y="4286250"/>
          <p14:tracePt t="24238" x="7129463" y="4286250"/>
          <p14:tracePt t="24246" x="7110413" y="4286250"/>
          <p14:tracePt t="24254" x="7102475" y="4286250"/>
          <p14:tracePt t="24261" x="7083425" y="4286250"/>
          <p14:tracePt t="24423" x="7065963" y="4268788"/>
          <p14:tracePt t="24431" x="7065963" y="4240213"/>
          <p14:tracePt t="24439" x="7065963" y="4222750"/>
          <p14:tracePt t="24447" x="7065963" y="4195763"/>
          <p14:tracePt t="24455" x="7065963" y="4186238"/>
          <p14:tracePt t="24463" x="7065963" y="4167188"/>
          <p14:tracePt t="24470" x="7056438" y="4149725"/>
          <p14:tracePt t="24538" x="7056438" y="4140200"/>
          <p14:tracePt t="24544" x="7056438" y="4113213"/>
          <p14:tracePt t="24551" x="7056438" y="4094163"/>
          <p14:tracePt t="24559" x="7056438" y="4057650"/>
          <p14:tracePt t="24570" x="7056438" y="4040188"/>
          <p14:tracePt t="24575" x="7056438" y="3994150"/>
          <p14:tracePt t="24586" x="7056438" y="3957638"/>
          <p14:tracePt t="24590" x="7056438" y="3930650"/>
          <p14:tracePt t="24600" x="7056438" y="3884613"/>
          <p14:tracePt t="24606" x="7056438" y="3857625"/>
          <p14:tracePt t="24614" x="7056438" y="3821113"/>
          <p14:tracePt t="24622" x="7056438" y="3811588"/>
          <p14:tracePt t="24630" x="7046913" y="3784600"/>
          <p14:tracePt t="24638" x="7046913" y="3775075"/>
          <p14:tracePt t="24646" x="7046913" y="3767138"/>
          <p14:tracePt t="24654" x="7046913" y="3757613"/>
          <p14:tracePt t="24670" x="7046913" y="3748088"/>
          <p14:tracePt t="24678" x="7046913" y="3738563"/>
          <p14:tracePt t="24685" x="7046913" y="3730625"/>
          <p14:tracePt t="24693" x="7046913" y="3721100"/>
          <p14:tracePt t="24701" x="7046913" y="3702050"/>
          <p14:tracePt t="24709" x="7046913" y="3675063"/>
          <p14:tracePt t="24717" x="7046913" y="3648075"/>
          <p14:tracePt t="24726" x="7046913" y="3638550"/>
          <p14:tracePt t="24733" x="7046913" y="3621088"/>
          <p14:tracePt t="24742" x="7046913" y="3584575"/>
          <p14:tracePt t="24750" x="7046913" y="3575050"/>
          <p14:tracePt t="24758" x="7046913" y="3538538"/>
          <p14:tracePt t="24765" x="7056438" y="3519488"/>
          <p14:tracePt t="24782" x="7073900" y="3492500"/>
          <p14:tracePt t="24789" x="7083425" y="3475038"/>
          <p14:tracePt t="24798" x="7092950" y="3455988"/>
          <p14:tracePt t="24805" x="7110413" y="3438525"/>
          <p14:tracePt t="24818" x="7110413" y="3429000"/>
          <p14:tracePt t="24823" x="7129463" y="3402013"/>
          <p14:tracePt t="24832" x="7138988" y="3382963"/>
          <p14:tracePt t="24840" x="7146925" y="3382963"/>
          <p14:tracePt t="24846" x="7165975" y="3365500"/>
          <p14:tracePt t="24854" x="7175500" y="3346450"/>
          <p14:tracePt t="24862" x="7183438" y="3338513"/>
          <p14:tracePt t="24870" x="7192963" y="3338513"/>
          <p14:tracePt t="24877" x="7212013" y="3319463"/>
          <p14:tracePt t="24899" x="7219950" y="3309938"/>
          <p14:tracePt t="24901" x="7219950" y="3302000"/>
          <p14:tracePt t="24917" x="7229475" y="3302000"/>
          <p14:tracePt t="24925" x="7239000" y="3292475"/>
          <p14:tracePt t="24933" x="7248525" y="3292475"/>
          <p14:tracePt t="24941" x="7256463" y="3292475"/>
          <p14:tracePt t="24949" x="7275513" y="3292475"/>
          <p14:tracePt t="24957" x="7302500" y="3292475"/>
          <p14:tracePt t="24965" x="7356475" y="3319463"/>
          <p14:tracePt t="24973" x="7412038" y="3355975"/>
          <p14:tracePt t="24982" x="7485063" y="3355975"/>
          <p14:tracePt t="24990" x="7531100" y="3402013"/>
          <p14:tracePt t="25001" x="7612063" y="3446463"/>
          <p14:tracePt t="25007" x="7658100" y="3465513"/>
          <p14:tracePt t="25017" x="7667625" y="3465513"/>
          <p14:tracePt t="25023" x="7704138" y="3475038"/>
          <p14:tracePt t="25031" x="7721600" y="3492500"/>
          <p14:tracePt t="25270" x="7721600" y="3455988"/>
          <p14:tracePt t="25278" x="7721600" y="3392488"/>
          <p14:tracePt t="25287" x="7685088" y="3338513"/>
          <p14:tracePt t="25293" x="7631113" y="3292475"/>
          <p14:tracePt t="25302" x="7612063" y="3246438"/>
          <p14:tracePt t="25309" x="7602538" y="3200400"/>
          <p14:tracePt t="25318" x="7567613" y="3173413"/>
          <p14:tracePt t="25325" x="7558088" y="3127375"/>
          <p14:tracePt t="25333" x="7548563" y="3109913"/>
          <p14:tracePt t="25341" x="7531100" y="3090863"/>
          <p14:tracePt t="25349" x="7531100" y="3082925"/>
          <p14:tracePt t="25357" x="7521575" y="3073400"/>
          <p14:tracePt t="25552" x="7521575" y="3063875"/>
          <p14:tracePt t="25559" x="7521575" y="3046413"/>
          <p14:tracePt t="25678" x="7512050" y="3036888"/>
          <p14:tracePt t="25687" x="7485063" y="3017838"/>
          <p14:tracePt t="25695" x="7466013" y="3009900"/>
          <p14:tracePt t="25702" x="7429500" y="3000375"/>
          <p14:tracePt t="25709" x="7402513" y="2982913"/>
          <p14:tracePt t="25718" x="7375525" y="2973388"/>
          <p14:tracePt t="25726" x="7366000" y="2963863"/>
          <p14:tracePt t="25734" x="7339013" y="2946400"/>
          <p14:tracePt t="25813" x="7329488" y="2936875"/>
          <p14:tracePt t="27109" x="7329488" y="2946400"/>
          <p14:tracePt t="27118" x="7292975" y="3000375"/>
          <p14:tracePt t="27126" x="7275513" y="3063875"/>
          <p14:tracePt t="27134" x="7265988" y="3136900"/>
          <p14:tracePt t="27142" x="7256463" y="3200400"/>
          <p14:tracePt t="27150" x="7256463" y="3255963"/>
          <p14:tracePt t="27158" x="7229475" y="3302000"/>
          <p14:tracePt t="27165" x="7229475" y="3328988"/>
          <p14:tracePt t="27173" x="7229475" y="3346450"/>
          <p14:tracePt t="27182" x="7229475" y="3375025"/>
          <p14:tracePt t="27189" x="7229475" y="3382963"/>
          <p14:tracePt t="27262" x="7219950" y="3392488"/>
          <p14:tracePt t="27327" x="7219950" y="3419475"/>
          <p14:tracePt t="27334" x="7219950" y="3429000"/>
          <p14:tracePt t="27342" x="7212013" y="3455988"/>
          <p14:tracePt t="27358" x="7192963" y="3482975"/>
          <p14:tracePt t="27366" x="7175500" y="3502025"/>
          <p14:tracePt t="27373" x="7165975" y="3519488"/>
          <p14:tracePt t="27382" x="7156450" y="3538538"/>
          <p14:tracePt t="27679" x="7110413" y="3548063"/>
          <p14:tracePt t="27687" x="6983413" y="3548063"/>
          <p14:tracePt t="27695" x="6837363" y="3548063"/>
          <p14:tracePt t="27703" x="6673850" y="3548063"/>
          <p14:tracePt t="27717" x="6500813" y="3548063"/>
          <p14:tracePt t="27719" x="6335713" y="3548063"/>
          <p14:tracePt t="27727" x="6172200" y="3548063"/>
          <p14:tracePt t="27734" x="6035675" y="3519488"/>
          <p14:tracePt t="27742" x="5943600" y="3502025"/>
          <p14:tracePt t="27749" x="5889625" y="3492500"/>
          <p14:tracePt t="27757" x="5853113" y="3482975"/>
          <p14:tracePt t="28071" x="5953125" y="3482975"/>
          <p14:tracePt t="28079" x="6099175" y="3482975"/>
          <p14:tracePt t="28087" x="6245225" y="3482975"/>
          <p14:tracePt t="28093" x="6372225" y="3482975"/>
          <p14:tracePt t="28102" x="6464300" y="3482975"/>
          <p14:tracePt t="28109" x="6591300" y="3482975"/>
          <p14:tracePt t="28117" x="6673850" y="3511550"/>
          <p14:tracePt t="28126" x="6727825" y="3511550"/>
          <p14:tracePt t="28133" x="6764338" y="3511550"/>
          <p14:tracePt t="28142" x="6773863" y="3511550"/>
          <p14:tracePt t="28407" x="6783388" y="3519488"/>
          <p14:tracePt t="28446" x="6810375" y="3556000"/>
          <p14:tracePt t="28454" x="6827838" y="3575050"/>
          <p14:tracePt t="28462" x="6919913" y="3629025"/>
          <p14:tracePt t="28470" x="7000875" y="3657600"/>
          <p14:tracePt t="28477" x="7083425" y="3694113"/>
          <p14:tracePt t="28485" x="7138988" y="3711575"/>
          <p14:tracePt t="28493" x="7239000" y="3767138"/>
          <p14:tracePt t="28502" x="7319963" y="3794125"/>
          <p14:tracePt t="28509" x="7392988" y="3821113"/>
          <p14:tracePt t="28518" x="7458075" y="3830638"/>
          <p14:tracePt t="28525" x="7494588" y="3840163"/>
          <p14:tracePt t="28533" x="7531100" y="3848100"/>
          <p14:tracePt t="28549" x="7548563" y="3848100"/>
          <p14:tracePt t="28887" x="7558088" y="3867150"/>
          <p14:tracePt t="28893" x="7639050" y="3875088"/>
          <p14:tracePt t="28901" x="7748588" y="3875088"/>
          <p14:tracePt t="28909" x="7840663" y="3875088"/>
          <p14:tracePt t="28917" x="7986713" y="3875088"/>
          <p14:tracePt t="28925" x="8113713" y="3875088"/>
          <p14:tracePt t="28933" x="8259763" y="3875088"/>
          <p14:tracePt t="28941" x="8386763" y="3875088"/>
          <p14:tracePt t="28949" x="8459788" y="3894138"/>
          <p14:tracePt t="28957" x="8505825" y="3894138"/>
          <p14:tracePt t="28965" x="8523288" y="3903663"/>
          <p14:tracePt t="29151" x="8532813" y="3911600"/>
          <p14:tracePt t="29160" x="8532813" y="3921125"/>
          <p14:tracePt t="29166" x="8532813" y="3948113"/>
          <p14:tracePt t="29174" x="8505825" y="3948113"/>
          <p14:tracePt t="29182" x="8451850" y="3948113"/>
          <p14:tracePt t="29190" x="8405813" y="3948113"/>
          <p14:tracePt t="29199" x="8350250" y="3948113"/>
          <p14:tracePt t="29206" x="8277225" y="3948113"/>
          <p14:tracePt t="29215" x="8223250" y="3948113"/>
          <p14:tracePt t="29222" x="8169275" y="3948113"/>
          <p14:tracePt t="29230" x="8113713" y="3948113"/>
          <p14:tracePt t="29238" x="8077200" y="3948113"/>
          <p14:tracePt t="29246" x="8050213" y="3948113"/>
          <p14:tracePt t="29255" x="8031163" y="3948113"/>
          <p14:tracePt t="29265" x="8023225" y="3948113"/>
          <p14:tracePt t="29269" x="8013700" y="3948113"/>
          <p14:tracePt t="29286" x="7994650" y="3948113"/>
          <p14:tracePt t="29293" x="7977188" y="3948113"/>
          <p14:tracePt t="29302" x="7950200" y="3948113"/>
          <p14:tracePt t="29309" x="7913688" y="3948113"/>
          <p14:tracePt t="29318" x="7877175" y="3940175"/>
          <p14:tracePt t="29325" x="7831138" y="3940175"/>
          <p14:tracePt t="29333" x="7794625" y="3940175"/>
          <p14:tracePt t="29341" x="7767638" y="3921125"/>
          <p14:tracePt t="29349" x="7731125" y="3921125"/>
          <p14:tracePt t="29357" x="7712075" y="3921125"/>
          <p14:tracePt t="29365" x="7685088" y="3921125"/>
          <p14:tracePt t="29373" x="7675563" y="3921125"/>
          <p14:tracePt t="29608" x="7658100" y="3921125"/>
          <p14:tracePt t="29617" x="7621588" y="3921125"/>
          <p14:tracePt t="29630" x="7585075" y="3921125"/>
          <p14:tracePt t="29637" x="7567613" y="3930650"/>
          <p14:tracePt t="29645" x="7548563" y="3930650"/>
          <p14:tracePt t="29654" x="7531100" y="3930650"/>
          <p14:tracePt t="29661" x="7502525" y="3930650"/>
          <p14:tracePt t="29943" x="7466013" y="3957638"/>
          <p14:tracePt t="29950" x="7429500" y="3984625"/>
          <p14:tracePt t="29959" x="7366000" y="4021138"/>
          <p14:tracePt t="29968" x="7329488" y="4049713"/>
          <p14:tracePt t="29974" x="7275513" y="4086225"/>
          <p14:tracePt t="29982" x="7219950" y="4149725"/>
          <p14:tracePt t="29990" x="7156450" y="4159250"/>
          <p14:tracePt t="29998" x="7102475" y="4186238"/>
          <p14:tracePt t="30005" x="7065963" y="4213225"/>
          <p14:tracePt t="30014" x="7000875" y="4240213"/>
          <p14:tracePt t="30021" x="6956425" y="4286250"/>
          <p14:tracePt t="30030" x="6892925" y="4332288"/>
          <p14:tracePt t="30037" x="6856413" y="4359275"/>
          <p14:tracePt t="30045" x="6810375" y="4405313"/>
          <p14:tracePt t="30053" x="6764338" y="4441825"/>
          <p14:tracePt t="30062" x="6691313" y="4514850"/>
          <p14:tracePt t="30070" x="6664325" y="4532313"/>
          <p14:tracePt t="30077" x="6618288" y="4578350"/>
          <p14:tracePt t="30086" x="6591300" y="4614863"/>
          <p14:tracePt t="30094" x="6537325" y="4660900"/>
          <p14:tracePt t="30102" x="6518275" y="4687888"/>
          <p14:tracePt t="30110" x="6481763" y="4732338"/>
          <p14:tracePt t="30118" x="6472238" y="4751388"/>
          <p14:tracePt t="30125" x="6464300" y="4768850"/>
          <p14:tracePt t="30133" x="6445250" y="4797425"/>
          <p14:tracePt t="30141" x="6435725" y="4797425"/>
          <p14:tracePt t="30150" x="6427788" y="4805363"/>
          <p14:tracePt t="30333" x="6408738" y="4805363"/>
          <p14:tracePt t="30341" x="6391275" y="4824413"/>
          <p14:tracePt t="30357" x="6381750" y="4833938"/>
          <p14:tracePt t="30373" x="6362700" y="4841875"/>
          <p14:tracePt t="30694" x="6354763" y="4841875"/>
          <p14:tracePt t="30701" x="6354763" y="4833938"/>
          <p14:tracePt t="30709" x="6354763" y="4824413"/>
          <p14:tracePt t="30719" x="6362700" y="4805363"/>
          <p14:tracePt t="30725" x="6372225" y="4787900"/>
          <p14:tracePt t="30734" x="6408738" y="4724400"/>
          <p14:tracePt t="30741" x="6427788" y="4697413"/>
          <p14:tracePt t="30750" x="6454775" y="4660900"/>
          <p14:tracePt t="30757" x="6491288" y="4614863"/>
          <p14:tracePt t="30767" x="6545263" y="4551363"/>
          <p14:tracePt t="30773" x="6564313" y="4505325"/>
          <p14:tracePt t="30781" x="6645275" y="4449763"/>
          <p14:tracePt t="30789" x="6691313" y="4386263"/>
          <p14:tracePt t="30798" x="6737350" y="4332288"/>
          <p14:tracePt t="30805" x="6800850" y="4268788"/>
          <p14:tracePt t="30814" x="6873875" y="4213225"/>
          <p14:tracePt t="30821" x="6937375" y="4167188"/>
          <p14:tracePt t="30830" x="6964363" y="4130675"/>
          <p14:tracePt t="30838" x="6973888" y="4113213"/>
          <p14:tracePt t="30845" x="6992938" y="4094163"/>
          <p14:tracePt t="30853" x="7010400" y="4076700"/>
          <p14:tracePt t="30861" x="7010400" y="4067175"/>
          <p14:tracePt t="30882" x="7019925" y="4057650"/>
          <p14:tracePt t="30885" x="7019925" y="4040188"/>
          <p14:tracePt t="30893" x="7029450" y="4030663"/>
          <p14:tracePt t="30918" x="7046913" y="4030663"/>
          <p14:tracePt t="30927" x="7056438" y="4030663"/>
          <p14:tracePt t="30937" x="7065963" y="4021138"/>
          <p14:tracePt t="30943" x="7065963" y="4013200"/>
          <p14:tracePt t="30959" x="7065963" y="4003675"/>
          <p14:tracePt t="30981" x="7073900" y="3994150"/>
          <p14:tracePt t="31125" x="7092950" y="3967163"/>
          <p14:tracePt t="31135" x="7119938" y="3940175"/>
          <p14:tracePt t="31141" x="7119938" y="3930650"/>
          <p14:tracePt t="31150" x="7146925" y="3903663"/>
          <p14:tracePt t="31157" x="7175500" y="3884613"/>
          <p14:tracePt t="31166" x="7175500" y="3840163"/>
          <p14:tracePt t="31173" x="7202488" y="3830638"/>
          <p14:tracePt t="31181" x="7202488" y="3821113"/>
          <p14:tracePt t="31623" x="7202488" y="3803650"/>
          <p14:tracePt t="31631" x="7202488" y="3775075"/>
          <p14:tracePt t="31637" x="7202488" y="3757613"/>
          <p14:tracePt t="31646" x="7202488" y="3748088"/>
          <p14:tracePt t="31653" x="7202488" y="3730625"/>
          <p14:tracePt t="31661" x="7202488" y="3721100"/>
          <p14:tracePt t="31670" x="7202488" y="3711575"/>
          <p14:tracePt t="31677" x="7202488" y="3702050"/>
          <p14:tracePt t="31734" x="7202488" y="3694113"/>
          <p14:tracePt t="31894" x="7202488" y="3684588"/>
          <p14:tracePt t="31901" x="7156450" y="3684588"/>
          <p14:tracePt t="31909" x="7102475" y="3684588"/>
          <p14:tracePt t="31918" x="7019925" y="3665538"/>
          <p14:tracePt t="31925" x="6956425" y="3648075"/>
          <p14:tracePt t="31933" x="6910388" y="3592513"/>
          <p14:tracePt t="31941" x="6827838" y="3556000"/>
          <p14:tracePt t="31949" x="6764338" y="3529013"/>
          <p14:tracePt t="31958" x="6681788" y="3492500"/>
          <p14:tracePt t="31967" x="6610350" y="3465513"/>
          <p14:tracePt t="31975" x="6527800" y="3419475"/>
          <p14:tracePt t="31984" x="6464300" y="3402013"/>
          <p14:tracePt t="31991" x="6435725" y="3382963"/>
          <p14:tracePt t="32000" x="6408738" y="3365500"/>
          <p14:tracePt t="32008" x="6381750" y="3355975"/>
          <p14:tracePt t="32023" x="6381750" y="3346450"/>
          <p14:tracePt t="41077" x="6372225" y="3346450"/>
          <p14:tracePt t="41806" x="6362700" y="3375025"/>
          <p14:tracePt t="41813" x="6362700" y="3438525"/>
          <p14:tracePt t="41822" x="6372225" y="3492500"/>
          <p14:tracePt t="41830" x="6427788" y="3565525"/>
          <p14:tracePt t="41839" x="6481763" y="3648075"/>
          <p14:tracePt t="41849" x="6537325" y="3694113"/>
          <p14:tracePt t="41855" x="6581775" y="3757613"/>
          <p14:tracePt t="41863" x="6618288" y="3794125"/>
          <p14:tracePt t="41873" x="6664325" y="3840163"/>
          <p14:tracePt t="41885" x="6700838" y="3875088"/>
          <p14:tracePt t="41889" x="6727825" y="3884613"/>
          <p14:tracePt t="41894" x="6737350" y="3894138"/>
          <p14:tracePt t="41902" x="6746875" y="3894138"/>
          <p14:tracePt t="41933" x="6746875" y="3911600"/>
          <p14:tracePt t="41941" x="6746875" y="3930650"/>
          <p14:tracePt t="41950" x="6746875" y="3948113"/>
          <p14:tracePt t="41957" x="6746875" y="3994150"/>
          <p14:tracePt t="41965" x="6746875" y="4030663"/>
          <p14:tracePt t="41973" x="6764338" y="4057650"/>
          <p14:tracePt t="41981" x="6764338" y="4103688"/>
          <p14:tracePt t="41989" x="6773863" y="4176713"/>
          <p14:tracePt t="41999" x="6791325" y="4213225"/>
          <p14:tracePt t="42007" x="6827838" y="4276725"/>
          <p14:tracePt t="42016" x="6837363" y="4313238"/>
          <p14:tracePt t="42023" x="6856413" y="4349750"/>
          <p14:tracePt t="42032" x="6883400" y="4395788"/>
          <p14:tracePt t="42038" x="6892925" y="4413250"/>
          <p14:tracePt t="42047" x="6892925" y="4432300"/>
          <p14:tracePt t="42055" x="6900863" y="4441825"/>
          <p14:tracePt t="42061" x="6910388" y="4468813"/>
          <p14:tracePt t="42070" x="6910388" y="4478338"/>
          <p14:tracePt t="42078" x="6910388" y="4486275"/>
          <p14:tracePt t="42086" x="6910388" y="4495800"/>
          <p14:tracePt t="42093" x="6919913" y="4495800"/>
          <p14:tracePt t="42102" x="6919913" y="4514850"/>
          <p14:tracePt t="42109" x="6919913" y="4532313"/>
          <p14:tracePt t="42118" x="6919913" y="4578350"/>
          <p14:tracePt t="42125" x="6919913" y="4614863"/>
          <p14:tracePt t="42134" x="6919913" y="4660900"/>
          <p14:tracePt t="42142" x="6919913" y="4714875"/>
          <p14:tracePt t="42151" x="6919913" y="4768850"/>
          <p14:tracePt t="42159" x="6919913" y="4841875"/>
          <p14:tracePt t="42166" x="6919913" y="4914900"/>
          <p14:tracePt t="42174" x="6919913" y="5006975"/>
          <p14:tracePt t="42182" x="6919913" y="5089525"/>
          <p14:tracePt t="42189" x="6919913" y="5143500"/>
          <p14:tracePt t="42198" x="6919913" y="5180013"/>
          <p14:tracePt t="42206" x="6919913" y="5207000"/>
          <p14:tracePt t="42214" x="6919913" y="5226050"/>
          <p14:tracePt t="42222" x="6919913" y="5233988"/>
          <p14:tracePt t="42399" x="6910388" y="5243513"/>
          <p14:tracePt t="42431" x="6883400" y="5262563"/>
          <p14:tracePt t="42439" x="6873875" y="5262563"/>
          <p14:tracePt t="42448" x="6846888" y="5280025"/>
          <p14:tracePt t="42455" x="6827838" y="5280025"/>
          <p14:tracePt t="42465" x="6819900" y="5280025"/>
          <p14:tracePt t="42474" x="6810375" y="5280025"/>
          <p14:tracePt t="42477" x="6800850" y="5280025"/>
          <p14:tracePt t="42485" x="6783388" y="5280025"/>
          <p14:tracePt t="42493" x="6737350" y="5280025"/>
          <p14:tracePt t="42502" x="6700838" y="5280025"/>
          <p14:tracePt t="42509" x="6654800" y="5280025"/>
          <p14:tracePt t="42518" x="6645275" y="5280025"/>
          <p14:tracePt t="42525" x="6600825" y="5280025"/>
          <p14:tracePt t="42541" x="6591300" y="5280025"/>
          <p14:tracePt t="42550" x="6581775" y="5270500"/>
          <p14:tracePt t="42573" x="6564313" y="5270500"/>
          <p14:tracePt t="42653" x="6564313" y="5262563"/>
          <p14:tracePt t="42710" x="6537325" y="5262563"/>
          <p14:tracePt t="42718" x="6491288" y="5262563"/>
          <p14:tracePt t="42726" x="6435725" y="5262563"/>
          <p14:tracePt t="42734" x="6372225" y="5207000"/>
          <p14:tracePt t="42742" x="6308725" y="5170488"/>
          <p14:tracePt t="42750" x="6245225" y="5153025"/>
          <p14:tracePt t="42758" x="6181725" y="5106988"/>
          <p14:tracePt t="42768" x="6116638" y="5089525"/>
          <p14:tracePt t="42775" x="6053138" y="5043488"/>
          <p14:tracePt t="42781" x="6007100" y="5006975"/>
          <p14:tracePt t="42789" x="5943600" y="4970463"/>
          <p14:tracePt t="42798" x="5899150" y="4951413"/>
          <p14:tracePt t="42805" x="5834063" y="4897438"/>
          <p14:tracePt t="42814" x="5789613" y="4851400"/>
          <p14:tracePt t="42821" x="5770563" y="4824413"/>
          <p14:tracePt t="42830" x="5743575" y="4787900"/>
          <p14:tracePt t="42837" x="5707063" y="4741863"/>
          <p14:tracePt t="42847" x="5688013" y="4697413"/>
          <p14:tracePt t="42854" x="5661025" y="4632325"/>
          <p14:tracePt t="42862" x="5653088" y="4587875"/>
          <p14:tracePt t="42870" x="5624513" y="4522788"/>
          <p14:tracePt t="42886" x="5607050" y="4441825"/>
          <p14:tracePt t="42895" x="5607050" y="4395788"/>
          <p14:tracePt t="42903" x="5588000" y="4332288"/>
          <p14:tracePt t="42911" x="5588000" y="4268788"/>
          <p14:tracePt t="42919" x="5588000" y="4232275"/>
          <p14:tracePt t="42927" x="5588000" y="4159250"/>
          <p14:tracePt t="42935" x="5580063" y="4103688"/>
          <p14:tracePt t="42943" x="5580063" y="4030663"/>
          <p14:tracePt t="42952" x="5580063" y="3957638"/>
          <p14:tracePt t="42958" x="5580063" y="3875088"/>
          <p14:tracePt t="42967" x="5580063" y="3803650"/>
          <p14:tracePt t="42975" x="5580063" y="3748088"/>
          <p14:tracePt t="42981" x="5580063" y="3675063"/>
          <p14:tracePt t="42989" x="5580063" y="3629025"/>
          <p14:tracePt t="43000" x="5580063" y="3575050"/>
          <p14:tracePt t="43007" x="5580063" y="3538538"/>
          <p14:tracePt t="43016" x="5580063" y="3511550"/>
          <p14:tracePt t="43023" x="5580063" y="3465513"/>
          <p14:tracePt t="43033" x="5580063" y="3429000"/>
          <p14:tracePt t="43039" x="5580063" y="3382963"/>
          <p14:tracePt t="43049" x="5588000" y="3355975"/>
          <p14:tracePt t="43055" x="5597525" y="3309938"/>
          <p14:tracePt t="43063" x="5616575" y="3282950"/>
          <p14:tracePt t="43070" x="5634038" y="3228975"/>
          <p14:tracePt t="43077" x="5653088" y="3209925"/>
          <p14:tracePt t="43085" x="5707063" y="3127375"/>
          <p14:tracePt t="43093" x="5724525" y="3100388"/>
          <p14:tracePt t="43102" x="5789613" y="3036888"/>
          <p14:tracePt t="43109" x="5853113" y="2973388"/>
          <p14:tracePt t="43117" x="5935663" y="2917825"/>
          <p14:tracePt t="43125" x="5999163" y="2881313"/>
          <p14:tracePt t="43133" x="6099175" y="2827338"/>
          <p14:tracePt t="43142" x="6218238" y="2763838"/>
          <p14:tracePt t="43152" x="6291263" y="2754313"/>
          <p14:tracePt t="43160" x="6391275" y="2698750"/>
          <p14:tracePt t="43167" x="6518275" y="2681288"/>
          <p14:tracePt t="43177" x="6618288" y="2635250"/>
          <p14:tracePt t="43181" x="6764338" y="2608263"/>
          <p14:tracePt t="43189" x="6900863" y="2562225"/>
          <p14:tracePt t="43198" x="7029450" y="2554288"/>
          <p14:tracePt t="43205" x="7102475" y="2535238"/>
          <p14:tracePt t="43214" x="7192963" y="2535238"/>
          <p14:tracePt t="43221" x="7302500" y="2535238"/>
          <p14:tracePt t="43230" x="7356475" y="2535238"/>
          <p14:tracePt t="43237" x="7439025" y="2535238"/>
          <p14:tracePt t="43246" x="7531100" y="2535238"/>
          <p14:tracePt t="43253" x="7558088" y="2535238"/>
          <p14:tracePt t="43261" x="7594600" y="2535238"/>
          <p14:tracePt t="43269" x="7639050" y="2554288"/>
          <p14:tracePt t="43277" x="7685088" y="2562225"/>
          <p14:tracePt t="43286" x="7704138" y="2571750"/>
          <p14:tracePt t="43293" x="7748588" y="2617788"/>
          <p14:tracePt t="43302" x="7767638" y="2635250"/>
          <p14:tracePt t="43309" x="7813675" y="2681288"/>
          <p14:tracePt t="43317" x="7858125" y="2735263"/>
          <p14:tracePt t="43325" x="7904163" y="2800350"/>
          <p14:tracePt t="43333" x="7921625" y="2854325"/>
          <p14:tracePt t="43343" x="7950200" y="2917825"/>
          <p14:tracePt t="43350" x="7958138" y="2963863"/>
          <p14:tracePt t="43357" x="7958138" y="3017838"/>
          <p14:tracePt t="43365" x="7986713" y="3082925"/>
          <p14:tracePt t="43374" x="8013700" y="3146425"/>
          <p14:tracePt t="43381" x="8013700" y="3200400"/>
          <p14:tracePt t="43389" x="8013700" y="3255963"/>
          <p14:tracePt t="43398" x="8023225" y="3309938"/>
          <p14:tracePt t="43405" x="8040688" y="3355975"/>
          <p14:tracePt t="43414" x="8040688" y="3392488"/>
          <p14:tracePt t="43421" x="8040688" y="3446463"/>
          <p14:tracePt t="43431" x="8040688" y="3502025"/>
          <p14:tracePt t="43437" x="8040688" y="3538538"/>
          <p14:tracePt t="43446" x="8040688" y="3611563"/>
          <p14:tracePt t="43453" x="8040688" y="3665538"/>
          <p14:tracePt t="43461" x="8040688" y="3757613"/>
          <p14:tracePt t="43469" x="8040688" y="3830638"/>
          <p14:tracePt t="43477" x="8040688" y="3903663"/>
          <p14:tracePt t="43485" x="8040688" y="3984625"/>
          <p14:tracePt t="43493" x="8040688" y="4040188"/>
          <p14:tracePt t="43502" x="8040688" y="4094163"/>
          <p14:tracePt t="43509" x="8040688" y="4167188"/>
          <p14:tracePt t="43517" x="8040688" y="4240213"/>
          <p14:tracePt t="43525" x="8040688" y="4268788"/>
          <p14:tracePt t="43533" x="8040688" y="4322763"/>
          <p14:tracePt t="43542" x="8040688" y="4368800"/>
          <p14:tracePt t="43550" x="8040688" y="4422775"/>
          <p14:tracePt t="43558" x="8031163" y="4468813"/>
          <p14:tracePt t="43565" x="8023225" y="4505325"/>
          <p14:tracePt t="43575" x="7986713" y="4541838"/>
          <p14:tracePt t="43581" x="7977188" y="4587875"/>
          <p14:tracePt t="43590" x="7940675" y="4632325"/>
          <p14:tracePt t="43598" x="7904163" y="4697413"/>
          <p14:tracePt t="43605" x="7867650" y="4741863"/>
          <p14:tracePt t="43614" x="7821613" y="4787900"/>
          <p14:tracePt t="43621" x="7804150" y="4814888"/>
          <p14:tracePt t="43630" x="7758113" y="4841875"/>
          <p14:tracePt t="43637" x="7704138" y="4878388"/>
          <p14:tracePt t="43646" x="7685088" y="4897438"/>
          <p14:tracePt t="43653" x="7631113" y="4914900"/>
          <p14:tracePt t="43661" x="7602538" y="4933950"/>
          <p14:tracePt t="43669" x="7548563" y="4943475"/>
          <p14:tracePt t="43677" x="7502525" y="4951413"/>
          <p14:tracePt t="43685" x="7475538" y="4951413"/>
          <p14:tracePt t="43693" x="7421563" y="4951413"/>
          <p14:tracePt t="43701" x="7329488" y="4951413"/>
          <p14:tracePt t="43709" x="7275513" y="4951413"/>
          <p14:tracePt t="43717" x="7192963" y="4951413"/>
          <p14:tracePt t="43725" x="7119938" y="4951413"/>
          <p14:tracePt t="43734" x="7065963" y="4951413"/>
          <p14:tracePt t="43741" x="6992938" y="4951413"/>
          <p14:tracePt t="43750" x="6910388" y="4906963"/>
          <p14:tracePt t="43758" x="6800850" y="4897438"/>
          <p14:tracePt t="43765" x="6681788" y="4833938"/>
          <p14:tracePt t="43776" x="6537325" y="4805363"/>
          <p14:tracePt t="43781" x="6362700" y="4760913"/>
          <p14:tracePt t="43790" x="6218238" y="4705350"/>
          <p14:tracePt t="43798" x="6080125" y="4668838"/>
          <p14:tracePt t="43806" x="5953125" y="4632325"/>
          <p14:tracePt t="43813" x="5853113" y="4605338"/>
          <p14:tracePt t="43822" x="5780088" y="4587875"/>
          <p14:tracePt t="43833" x="5734050" y="4568825"/>
          <p14:tracePt t="43839" x="5688013" y="4559300"/>
          <p14:tracePt t="43855" x="5680075" y="4551363"/>
          <p14:tracePt t="43887" x="5680075" y="4532313"/>
          <p14:tracePt t="43894" x="5680075" y="4505325"/>
          <p14:tracePt t="43902" x="5680075" y="4405313"/>
          <p14:tracePt t="43910" x="5680075" y="4349750"/>
          <p14:tracePt t="43919" x="5680075" y="4286250"/>
          <p14:tracePt t="43926" x="5680075" y="4232275"/>
          <p14:tracePt t="43934" x="5661025" y="4159250"/>
          <p14:tracePt t="43943" x="5653088" y="4094163"/>
          <p14:tracePt t="43951" x="5653088" y="4057650"/>
          <p14:tracePt t="43960" x="5653088" y="4003675"/>
          <p14:tracePt t="43965" x="5653088" y="3948113"/>
          <p14:tracePt t="43973" x="5653088" y="3930650"/>
          <p14:tracePt t="43981" x="5653088" y="3875088"/>
          <p14:tracePt t="43990" x="5653088" y="3848100"/>
          <p14:tracePt t="43997" x="5653088" y="3803650"/>
          <p14:tracePt t="44005" x="5653088" y="3794125"/>
          <p14:tracePt t="44014" x="5653088" y="3775075"/>
          <p14:tracePt t="44021" x="5653088" y="3748088"/>
          <p14:tracePt t="44030" x="5653088" y="3711575"/>
          <p14:tracePt t="44038" x="5653088" y="3694113"/>
          <p14:tracePt t="44046" x="5653088" y="3665538"/>
          <p14:tracePt t="44054" x="5653088" y="3629025"/>
          <p14:tracePt t="44061" x="5653088" y="3602038"/>
          <p14:tracePt t="44070" x="5670550" y="3584575"/>
          <p14:tracePt t="44085" x="5680075" y="3556000"/>
          <p14:tracePt t="44093" x="5680075" y="3538538"/>
          <p14:tracePt t="44101" x="5688013" y="3519488"/>
          <p14:tracePt t="44109" x="5688013" y="3511550"/>
          <p14:tracePt t="44117" x="5688013" y="3502025"/>
          <p14:tracePt t="44125" x="5697538" y="3492500"/>
          <p14:tracePt t="44141" x="5707063" y="3465513"/>
          <p14:tracePt t="44206" x="5724525" y="3455988"/>
          <p14:tracePt t="44213" x="5753100" y="3446463"/>
          <p14:tracePt t="44221" x="5816600" y="3438525"/>
          <p14:tracePt t="44229" x="5870575" y="3411538"/>
          <p14:tracePt t="44238" x="5953125" y="3411538"/>
          <p14:tracePt t="44247" x="6043613" y="3402013"/>
          <p14:tracePt t="44254" x="6153150" y="3402013"/>
          <p14:tracePt t="44261" x="6226175" y="3402013"/>
          <p14:tracePt t="44269" x="6318250" y="3402013"/>
          <p14:tracePt t="44277" x="6408738" y="3402013"/>
          <p14:tracePt t="44285" x="6481763" y="3402013"/>
          <p14:tracePt t="44293" x="6564313" y="3402013"/>
          <p14:tracePt t="44302" x="6637338" y="3402013"/>
          <p14:tracePt t="44309" x="6710363" y="3402013"/>
          <p14:tracePt t="44318" x="6727825" y="3402013"/>
          <p14:tracePt t="44326" x="6737350" y="3402013"/>
          <p14:tracePt t="44591" x="6746875" y="3411538"/>
          <p14:tracePt t="44598" x="6754813" y="3411538"/>
          <p14:tracePt t="44608" x="6773863" y="3438525"/>
          <p14:tracePt t="44616" x="6783388" y="3455988"/>
          <p14:tracePt t="44639" x="6819900" y="3492500"/>
          <p14:tracePt t="44650" x="6827838" y="3502025"/>
          <p14:tracePt t="44751" x="6856413" y="3502025"/>
          <p14:tracePt t="44761" x="6883400" y="3502025"/>
          <p14:tracePt t="44767" x="6910388" y="3502025"/>
          <p14:tracePt t="44776" x="6956425" y="3502025"/>
          <p14:tracePt t="44782" x="6973888" y="3492500"/>
          <p14:tracePt t="44793" x="7010400" y="3492500"/>
          <p14:tracePt t="44797" x="7065963" y="3465513"/>
          <p14:tracePt t="44805" x="7102475" y="3465513"/>
          <p14:tracePt t="44813" x="7138988" y="3446463"/>
          <p14:tracePt t="44822" x="7175500" y="3438525"/>
          <p14:tracePt t="44830" x="7183438" y="3438525"/>
          <p14:tracePt t="44837" x="7202488" y="3429000"/>
          <p14:tracePt t="44846" x="7212013" y="3429000"/>
          <p14:tracePt t="44853" x="7229475" y="3419475"/>
          <p14:tracePt t="44861" x="7265988" y="3392488"/>
          <p14:tracePt t="44882" x="7275513" y="3382963"/>
          <p14:tracePt t="44886" x="7292975" y="3365500"/>
          <p14:tracePt t="44893" x="7312025" y="3346450"/>
          <p14:tracePt t="44902" x="7319963" y="3338513"/>
          <p14:tracePt t="44909" x="7339013" y="3319463"/>
          <p14:tracePt t="44917" x="7348538" y="3302000"/>
          <p14:tracePt t="44925" x="7356475" y="3292475"/>
          <p14:tracePt t="44933" x="7356475" y="3273425"/>
          <p14:tracePt t="44949" x="7366000" y="3255963"/>
          <p14:tracePt t="45159" x="7385050" y="3328988"/>
          <p14:tracePt t="45167" x="7402513" y="3375025"/>
          <p14:tracePt t="45174" x="7402513" y="3446463"/>
          <p14:tracePt t="45183" x="7429500" y="3538538"/>
          <p14:tracePt t="45191" x="7448550" y="3602038"/>
          <p14:tracePt t="45197" x="7475538" y="3684588"/>
          <p14:tracePt t="45206" x="7485063" y="3730625"/>
          <p14:tracePt t="45213" x="7494588" y="3767138"/>
          <p14:tracePt t="45221" x="7502525" y="3784600"/>
          <p14:tracePt t="45230" x="7512050" y="3803650"/>
          <p14:tracePt t="45246" x="7512050" y="3821113"/>
          <p14:tracePt t="45565" x="7521575" y="3830638"/>
          <p14:tracePt t="45591" x="7558088" y="3830638"/>
          <p14:tracePt t="45597" x="7631113" y="3811588"/>
          <p14:tracePt t="45606" x="7758113" y="3803650"/>
          <p14:tracePt t="45613" x="7913688" y="3775075"/>
          <p14:tracePt t="45622" x="8077200" y="3775075"/>
          <p14:tracePt t="45630" x="8196263" y="3775075"/>
          <p14:tracePt t="45637" x="8342313" y="3775075"/>
          <p14:tracePt t="45647" x="8451850" y="3775075"/>
          <p14:tracePt t="45653" x="8532813" y="3775075"/>
          <p14:tracePt t="45661" x="8569325" y="3775075"/>
          <p14:tracePt t="45669" x="8578850" y="3775075"/>
          <p14:tracePt t="45903" x="8515350" y="3775075"/>
          <p14:tracePt t="45912" x="8386763" y="3784600"/>
          <p14:tracePt t="45920" x="8240713" y="3784600"/>
          <p14:tracePt t="45927" x="8096250" y="3803650"/>
          <p14:tracePt t="45934" x="7940675" y="3830638"/>
          <p14:tracePt t="45942" x="7794625" y="3848100"/>
          <p14:tracePt t="45950" x="7667625" y="3857625"/>
          <p14:tracePt t="45958" x="7521575" y="3875088"/>
          <p14:tracePt t="45965" x="7392988" y="3903663"/>
          <p14:tracePt t="45973" x="7275513" y="3921125"/>
          <p14:tracePt t="45982" x="7219950" y="3930650"/>
          <p14:tracePt t="45989" x="7192963" y="3930650"/>
          <p14:tracePt t="45998" x="7175500" y="3930650"/>
          <p14:tracePt t="46005" x="7129463" y="3930650"/>
          <p14:tracePt t="46013" x="7119938" y="3930650"/>
          <p14:tracePt t="46063" x="7110413" y="3930650"/>
          <p14:tracePt t="46097" x="7102475" y="3940175"/>
          <p14:tracePt t="46111" x="7083425" y="3948113"/>
          <p14:tracePt t="46127" x="7073900" y="3957638"/>
          <p14:tracePt t="46134" x="7065963" y="3967163"/>
          <p14:tracePt t="46142" x="7056438" y="3967163"/>
          <p14:tracePt t="46150" x="7046913" y="3976688"/>
          <p14:tracePt t="46166" x="7046913" y="3984625"/>
          <p14:tracePt t="46181" x="7046913" y="3994150"/>
          <p14:tracePt t="46190" x="7037388" y="4003675"/>
          <p14:tracePt t="46205" x="7029450" y="4003675"/>
          <p14:tracePt t="46214" x="7019925" y="4013200"/>
          <p14:tracePt t="46605" x="7010400" y="4013200"/>
          <p14:tracePt t="46613" x="7010400" y="4021138"/>
          <p14:tracePt t="46621" x="7000875" y="4030663"/>
          <p14:tracePt t="46647" x="6992938" y="4040188"/>
          <p14:tracePt t="47766" x="6992938" y="4049713"/>
          <p14:tracePt t="47774" x="6964363" y="4086225"/>
          <p14:tracePt t="47781" x="6956425" y="4122738"/>
          <p14:tracePt t="47789" x="6956425" y="4130675"/>
          <p14:tracePt t="47797" x="6946900" y="4167188"/>
          <p14:tracePt t="47805" x="6929438" y="4195763"/>
          <p14:tracePt t="47813" x="6929438" y="4213225"/>
          <p14:tracePt t="47821" x="6919913" y="4232275"/>
          <p14:tracePt t="47829" x="6919913" y="4240213"/>
          <p14:tracePt t="47837" x="6919913" y="4259263"/>
          <p14:tracePt t="47846" x="6910388" y="4276725"/>
          <p14:tracePt t="47864" x="6910388" y="4286250"/>
          <p14:tracePt t="47881" x="6900863" y="4303713"/>
          <p14:tracePt t="47910" x="6900863" y="4313238"/>
          <p14:tracePt t="48166" x="6892925" y="4322763"/>
          <p14:tracePt t="48174" x="6864350" y="4322763"/>
          <p14:tracePt t="48182" x="6819900" y="4340225"/>
          <p14:tracePt t="48190" x="6800850" y="4368800"/>
          <p14:tracePt t="48197" x="6773863" y="4395788"/>
          <p14:tracePt t="48206" x="6746875" y="4422775"/>
          <p14:tracePt t="48214" x="6727825" y="4432300"/>
          <p14:tracePt t="48221" x="6718300" y="4449763"/>
          <p14:tracePt t="48230" x="6710363" y="4459288"/>
          <p14:tracePt t="48337" x="6710363" y="4468813"/>
          <p14:tracePt t="48360" x="6700838" y="4468813"/>
          <p14:tracePt t="48383" x="6691313" y="4478338"/>
          <p14:tracePt t="48409" x="6681788" y="4486275"/>
          <p14:tracePt t="48968" x="6681788" y="4495800"/>
          <p14:tracePt t="48975" x="6681788" y="4505325"/>
          <p14:tracePt t="49005" x="6681788" y="4522788"/>
          <p14:tracePt t="49943" x="6681788" y="4532313"/>
          <p14:tracePt t="49965" x="6700838" y="4522788"/>
          <p14:tracePt t="49973" x="6773863" y="4459288"/>
          <p14:tracePt t="49981" x="6873875" y="4405313"/>
          <p14:tracePt t="49989" x="6956425" y="4349750"/>
          <p14:tracePt t="49997" x="7037388" y="4295775"/>
          <p14:tracePt t="50007" x="7138988" y="4213225"/>
          <p14:tracePt t="50016" x="7275513" y="4130675"/>
          <p14:tracePt t="50024" x="7385050" y="4103688"/>
          <p14:tracePt t="50032" x="7521575" y="4030663"/>
          <p14:tracePt t="50038" x="7639050" y="4003675"/>
          <p14:tracePt t="50046" x="7748588" y="3957638"/>
          <p14:tracePt t="50053" x="7813675" y="3921125"/>
          <p14:tracePt t="50062" x="7877175" y="3894138"/>
          <p14:tracePt t="50069" x="7921625" y="3884613"/>
          <p14:tracePt t="50077" x="7950200" y="3867150"/>
          <p14:tracePt t="50085" x="7967663" y="3857625"/>
          <p14:tracePt t="50094" x="7977188" y="3857625"/>
          <p14:tracePt t="50111" x="7986713" y="3848100"/>
          <p14:tracePt t="50126" x="8004175" y="3848100"/>
          <p14:tracePt t="50141" x="8023225" y="3848100"/>
          <p14:tracePt t="50150" x="8077200" y="3840163"/>
          <p14:tracePt t="50158" x="8177213" y="3811588"/>
          <p14:tracePt t="50165" x="8250238" y="3794125"/>
          <p14:tracePt t="50173" x="8378825" y="3784600"/>
          <p14:tracePt t="50181" x="8496300" y="3767138"/>
          <p14:tracePt t="50189" x="8642350" y="3738563"/>
          <p14:tracePt t="50197" x="8788400" y="3711575"/>
          <p14:tracePt t="50205" x="8934450" y="3694113"/>
          <p14:tracePt t="50215" x="9043988" y="369411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シーケンシャルコンシステンシィ</a:t>
            </a:r>
            <a:endParaRPr lang="en-US" altLang="ja-JP" dirty="0"/>
          </a:p>
        </p:txBody>
      </p:sp>
      <p:sp>
        <p:nvSpPr>
          <p:cNvPr id="128005" name="Line 5"/>
          <p:cNvSpPr>
            <a:spLocks noChangeShapeType="1"/>
          </p:cNvSpPr>
          <p:nvPr/>
        </p:nvSpPr>
        <p:spPr bwMode="auto">
          <a:xfrm>
            <a:off x="2759075" y="1890713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06" name="Line 6"/>
          <p:cNvSpPr>
            <a:spLocks noChangeShapeType="1"/>
          </p:cNvSpPr>
          <p:nvPr/>
        </p:nvSpPr>
        <p:spPr bwMode="auto">
          <a:xfrm>
            <a:off x="2759075" y="333851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09" name="Line 9"/>
          <p:cNvSpPr>
            <a:spLocks noChangeShapeType="1"/>
          </p:cNvSpPr>
          <p:nvPr/>
        </p:nvSpPr>
        <p:spPr bwMode="auto">
          <a:xfrm flipH="1" flipV="1">
            <a:off x="2911475" y="3109913"/>
            <a:ext cx="3429000" cy="83820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10" name="Line 10"/>
          <p:cNvSpPr>
            <a:spLocks noChangeShapeType="1"/>
          </p:cNvSpPr>
          <p:nvPr/>
        </p:nvSpPr>
        <p:spPr bwMode="auto">
          <a:xfrm flipV="1">
            <a:off x="3063875" y="3262313"/>
            <a:ext cx="3886200" cy="45720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11" name="Text Box 11"/>
          <p:cNvSpPr txBox="1">
            <a:spLocks noChangeArrowheads="1"/>
          </p:cNvSpPr>
          <p:nvPr/>
        </p:nvSpPr>
        <p:spPr bwMode="auto">
          <a:xfrm>
            <a:off x="684213" y="4652963"/>
            <a:ext cx="77748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</a:rPr>
              <a:t>L1 </a:t>
            </a:r>
            <a:r>
              <a:rPr lang="ja-JP" altLang="en-US" sz="2400" dirty="0">
                <a:latin typeface="Times New Roman" panose="02020603050405020304" pitchFamily="18" charset="0"/>
              </a:rPr>
              <a:t>と</a:t>
            </a:r>
            <a:r>
              <a:rPr lang="en-US" altLang="ja-JP" sz="2400" dirty="0">
                <a:latin typeface="Times New Roman" panose="02020603050405020304" pitchFamily="18" charset="0"/>
              </a:rPr>
              <a:t>L2 </a:t>
            </a:r>
            <a:r>
              <a:rPr lang="ja-JP" altLang="en-US" sz="2400" dirty="0">
                <a:latin typeface="Times New Roman" panose="02020603050405020304" pitchFamily="18" charset="0"/>
              </a:rPr>
              <a:t>が同時に実行され</a:t>
            </a:r>
            <a:r>
              <a:rPr lang="ja-JP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ないこと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ja-JP" sz="2400" dirty="0">
              <a:latin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</a:rPr>
              <a:t>これを実現するためには書いた値が即座に読み出すことが</a:t>
            </a:r>
            <a:endParaRPr lang="en-US" altLang="ja-JP" sz="2400" dirty="0">
              <a:latin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</a:rPr>
              <a:t>できなければならない</a:t>
            </a: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128012" name="Rectangle 12"/>
          <p:cNvSpPr>
            <a:spLocks noChangeArrowheads="1"/>
          </p:cNvSpPr>
          <p:nvPr/>
        </p:nvSpPr>
        <p:spPr bwMode="auto">
          <a:xfrm>
            <a:off x="1331913" y="1700213"/>
            <a:ext cx="1871662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1547813" y="1720850"/>
            <a:ext cx="100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P1:A=0;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1908175" y="3062288"/>
            <a:ext cx="66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A=1;</a:t>
            </a:r>
          </a:p>
        </p:txBody>
      </p:sp>
      <p:sp>
        <p:nvSpPr>
          <p:cNvPr id="128015" name="Text Box 15"/>
          <p:cNvSpPr txBox="1">
            <a:spLocks noChangeArrowheads="1"/>
          </p:cNvSpPr>
          <p:nvPr/>
        </p:nvSpPr>
        <p:spPr bwMode="auto">
          <a:xfrm>
            <a:off x="1547813" y="3783013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L1: if(B==0) …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7785100" y="1890713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7785100" y="333851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6357938" y="1700213"/>
            <a:ext cx="1871662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19" name="Text Box 19"/>
          <p:cNvSpPr txBox="1">
            <a:spLocks noChangeArrowheads="1"/>
          </p:cNvSpPr>
          <p:nvPr/>
        </p:nvSpPr>
        <p:spPr bwMode="auto">
          <a:xfrm>
            <a:off x="6573838" y="1720850"/>
            <a:ext cx="100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P2:B=0;</a:t>
            </a:r>
          </a:p>
        </p:txBody>
      </p:sp>
      <p:sp>
        <p:nvSpPr>
          <p:cNvPr id="128020" name="Text Box 20"/>
          <p:cNvSpPr txBox="1">
            <a:spLocks noChangeArrowheads="1"/>
          </p:cNvSpPr>
          <p:nvPr/>
        </p:nvSpPr>
        <p:spPr bwMode="auto">
          <a:xfrm>
            <a:off x="6934200" y="3062288"/>
            <a:ext cx="66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B=1;</a:t>
            </a:r>
          </a:p>
        </p:txBody>
      </p:sp>
      <p:sp>
        <p:nvSpPr>
          <p:cNvPr id="128021" name="Text Box 21"/>
          <p:cNvSpPr txBox="1">
            <a:spLocks noChangeArrowheads="1"/>
          </p:cNvSpPr>
          <p:nvPr/>
        </p:nvSpPr>
        <p:spPr bwMode="auto">
          <a:xfrm>
            <a:off x="6573838" y="3783013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L2: if(A==0) …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8826961-2329-45CF-9E86-E1DED19F8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64"/>
    </mc:Choice>
    <mc:Fallback>
      <p:transition spd="slow" advTm="17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5" x="8907463" y="4824413"/>
          <p14:tracePt t="542" x="8751888" y="4870450"/>
          <p14:tracePt t="550" x="8588375" y="4933950"/>
          <p14:tracePt t="559" x="8415338" y="4987925"/>
          <p14:tracePt t="566" x="8323263" y="5016500"/>
          <p14:tracePt t="574" x="8177213" y="5060950"/>
          <p14:tracePt t="583" x="8040688" y="5097463"/>
          <p14:tracePt t="590" x="7894638" y="5143500"/>
          <p14:tracePt t="600" x="7777163" y="5170488"/>
          <p14:tracePt t="606" x="7648575" y="5207000"/>
          <p14:tracePt t="615" x="7531100" y="5243513"/>
          <p14:tracePt t="623" x="7439025" y="5280025"/>
          <p14:tracePt t="631" x="7356475" y="5299075"/>
          <p14:tracePt t="639" x="7256463" y="5353050"/>
          <p14:tracePt t="647" x="7229475" y="5362575"/>
          <p14:tracePt t="655" x="7192963" y="5362575"/>
          <p14:tracePt t="663" x="7156450" y="5372100"/>
          <p14:tracePt t="670" x="7119938" y="5380038"/>
          <p14:tracePt t="679" x="7083425" y="5389563"/>
          <p14:tracePt t="686" x="7065963" y="5399088"/>
          <p14:tracePt t="695" x="7046913" y="5399088"/>
          <p14:tracePt t="702" x="7029450" y="5408613"/>
          <p14:tracePt t="711" x="7010400" y="5408613"/>
          <p14:tracePt t="718" x="7000875" y="5408613"/>
          <p14:tracePt t="728" x="6992938" y="5416550"/>
          <p14:tracePt t="734" x="6973888" y="5416550"/>
          <p14:tracePt t="743" x="6956425" y="5435600"/>
          <p14:tracePt t="751" x="6946900" y="5435600"/>
          <p14:tracePt t="758" x="6919913" y="5445125"/>
          <p14:tracePt t="1215" x="6919913" y="5408613"/>
          <p14:tracePt t="1231" x="6919913" y="5399088"/>
          <p14:tracePt t="1238" x="6929438" y="5380038"/>
          <p14:tracePt t="1247" x="6929438" y="5372100"/>
          <p14:tracePt t="1254" x="6929438" y="5353050"/>
          <p14:tracePt t="1264" x="6937375" y="5343525"/>
          <p14:tracePt t="1278" x="6937375" y="5335588"/>
          <p14:tracePt t="1286" x="6937375" y="5326063"/>
          <p14:tracePt t="1302" x="6937375" y="5316538"/>
          <p14:tracePt t="1311" x="6937375" y="5307013"/>
          <p14:tracePt t="1328" x="6946900" y="5299075"/>
          <p14:tracePt t="1346" x="6946900" y="5289550"/>
          <p14:tracePt t="1662" x="6946900" y="5280025"/>
          <p14:tracePt t="1671" x="6946900" y="5233988"/>
          <p14:tracePt t="1678" x="6956425" y="5197475"/>
          <p14:tracePt t="1687" x="6973888" y="5153025"/>
          <p14:tracePt t="1696" x="6983413" y="5106988"/>
          <p14:tracePt t="1703" x="6983413" y="5053013"/>
          <p14:tracePt t="1711" x="6983413" y="5016500"/>
          <p14:tracePt t="1719" x="6983413" y="4943475"/>
          <p14:tracePt t="1728" x="6983413" y="4887913"/>
          <p14:tracePt t="1735" x="6983413" y="4841875"/>
          <p14:tracePt t="1743" x="6983413" y="4787900"/>
          <p14:tracePt t="1751" x="6983413" y="4751388"/>
          <p14:tracePt t="1759" x="6983413" y="4724400"/>
          <p14:tracePt t="1766" x="6983413" y="4678363"/>
          <p14:tracePt t="1775" x="6983413" y="4641850"/>
          <p14:tracePt t="1783" x="6983413" y="4632325"/>
          <p14:tracePt t="1799" x="6983413" y="4614863"/>
          <p14:tracePt t="1918" x="6973888" y="4605338"/>
          <p14:tracePt t="1927" x="6929438" y="4605338"/>
          <p14:tracePt t="1934" x="6883400" y="4624388"/>
          <p14:tracePt t="1943" x="6800850" y="4660900"/>
          <p14:tracePt t="1950" x="6700838" y="4705350"/>
          <p14:tracePt t="1958" x="6618288" y="4760913"/>
          <p14:tracePt t="1966" x="6500813" y="4814888"/>
          <p14:tracePt t="1974" x="6391275" y="4860925"/>
          <p14:tracePt t="1982" x="6272213" y="4914900"/>
          <p14:tracePt t="1990" x="6181725" y="4943475"/>
          <p14:tracePt t="1998" x="6062663" y="4970463"/>
          <p14:tracePt t="2006" x="5953125" y="4987925"/>
          <p14:tracePt t="2015" x="5862638" y="4987925"/>
          <p14:tracePt t="2022" x="5789613" y="4987925"/>
          <p14:tracePt t="2031" x="5697538" y="4987925"/>
          <p14:tracePt t="2038" x="5616575" y="4987925"/>
          <p14:tracePt t="2047" x="5543550" y="4987925"/>
          <p14:tracePt t="2062" x="5470525" y="4951413"/>
          <p14:tracePt t="2062" x="5351463" y="4914900"/>
          <p14:tracePt t="2070" x="5251450" y="4870450"/>
          <p14:tracePt t="2078" x="5122863" y="4841875"/>
          <p14:tracePt t="2088" x="4968875" y="4797425"/>
          <p14:tracePt t="2096" x="4822825" y="4768850"/>
          <p14:tracePt t="2102" x="4659313" y="4705350"/>
          <p14:tracePt t="2111" x="4457700" y="4687888"/>
          <p14:tracePt t="2118" x="4275138" y="4660900"/>
          <p14:tracePt t="2127" x="4129088" y="4641850"/>
          <p14:tracePt t="2134" x="3992563" y="4614863"/>
          <p14:tracePt t="2142" x="3919538" y="4587875"/>
          <p14:tracePt t="2151" x="3838575" y="4578350"/>
          <p14:tracePt t="2158" x="3802063" y="4568825"/>
          <p14:tracePt t="2166" x="3738563" y="4541838"/>
          <p14:tracePt t="2174" x="3719513" y="4532313"/>
          <p14:tracePt t="2182" x="3709988" y="4522788"/>
          <p14:tracePt t="2190" x="3692525" y="4505325"/>
          <p14:tracePt t="2199" x="3692525" y="4478338"/>
          <p14:tracePt t="2206" x="3692525" y="4432300"/>
          <p14:tracePt t="2215" x="3683000" y="4376738"/>
          <p14:tracePt t="2222" x="3656013" y="4313238"/>
          <p14:tracePt t="2231" x="3646488" y="4259263"/>
          <p14:tracePt t="2238" x="3629025" y="4195763"/>
          <p14:tracePt t="2246" x="3600450" y="4103688"/>
          <p14:tracePt t="2254" x="3582988" y="4040188"/>
          <p14:tracePt t="2262" x="3582988" y="3948113"/>
          <p14:tracePt t="2270" x="3563938" y="3875088"/>
          <p14:tracePt t="2278" x="3563938" y="3803650"/>
          <p14:tracePt t="2287" x="3527425" y="3730625"/>
          <p14:tracePt t="2295" x="3527425" y="3657600"/>
          <p14:tracePt t="2303" x="3527425" y="3565525"/>
          <p14:tracePt t="2310" x="3527425" y="3492500"/>
          <p14:tracePt t="2319" x="3527425" y="3419475"/>
          <p14:tracePt t="2328" x="3536950" y="3392488"/>
          <p14:tracePt t="2334" x="3592513" y="3319463"/>
          <p14:tracePt t="2345" x="3629025" y="3236913"/>
          <p14:tracePt t="2352" x="3709988" y="3163888"/>
          <p14:tracePt t="2360" x="3802063" y="3090863"/>
          <p14:tracePt t="2368" x="3911600" y="3036888"/>
          <p14:tracePt t="2374" x="4029075" y="2963863"/>
          <p14:tracePt t="2383" x="4184650" y="2900363"/>
          <p14:tracePt t="2390" x="4311650" y="2854325"/>
          <p14:tracePt t="2398" x="4467225" y="2817813"/>
          <p14:tracePt t="2407" x="4594225" y="2781300"/>
          <p14:tracePt t="2415" x="4703763" y="2771775"/>
          <p14:tracePt t="2422" x="4822825" y="2744788"/>
          <p14:tracePt t="2431" x="4913313" y="2744788"/>
          <p14:tracePt t="2438" x="5005388" y="2744788"/>
          <p14:tracePt t="2446" x="5059363" y="2744788"/>
          <p14:tracePt t="2455" x="5114925" y="2744788"/>
          <p14:tracePt t="2463" x="5187950" y="2744788"/>
          <p14:tracePt t="2472" x="5305425" y="2744788"/>
          <p14:tracePt t="2479" x="5397500" y="2771775"/>
          <p14:tracePt t="2489" x="5514975" y="2836863"/>
          <p14:tracePt t="2497" x="5661025" y="2890838"/>
          <p14:tracePt t="2504" x="5780088" y="2963863"/>
          <p14:tracePt t="2513" x="5862638" y="2990850"/>
          <p14:tracePt t="2521" x="6208713" y="3073400"/>
          <p14:tracePt t="2529" x="6326188" y="3146425"/>
          <p14:tracePt t="2536" x="6481763" y="3236913"/>
          <p14:tracePt t="2546" x="6627813" y="3309938"/>
          <p14:tracePt t="2551" x="6764338" y="3382963"/>
          <p14:tracePt t="2559" x="6864350" y="3455988"/>
          <p14:tracePt t="2567" x="6946900" y="3511550"/>
          <p14:tracePt t="2574" x="7046913" y="3584575"/>
          <p14:tracePt t="2583" x="7073900" y="3621088"/>
          <p14:tracePt t="2590" x="7102475" y="3675063"/>
          <p14:tracePt t="2598" x="7146925" y="3757613"/>
          <p14:tracePt t="2606" x="7146925" y="3811588"/>
          <p14:tracePt t="2615" x="7156450" y="3875088"/>
          <p14:tracePt t="2622" x="7156450" y="3930650"/>
          <p14:tracePt t="2631" x="7156450" y="3976688"/>
          <p14:tracePt t="2638" x="7138988" y="4040188"/>
          <p14:tracePt t="2649" x="7138988" y="4076700"/>
          <p14:tracePt t="2656" x="7119938" y="4113213"/>
          <p14:tracePt t="2665" x="7110413" y="4149725"/>
          <p14:tracePt t="2672" x="7110413" y="4186238"/>
          <p14:tracePt t="2679" x="7073900" y="4222750"/>
          <p14:tracePt t="2689" x="7065963" y="4249738"/>
          <p14:tracePt t="2695" x="7037388" y="4276725"/>
          <p14:tracePt t="2703" x="7029450" y="4295775"/>
          <p14:tracePt t="2711" x="7010400" y="4322763"/>
          <p14:tracePt t="2719" x="6992938" y="4340225"/>
          <p14:tracePt t="2727" x="6964363" y="4359275"/>
          <p14:tracePt t="2735" x="6937375" y="4368800"/>
          <p14:tracePt t="2743" x="6910388" y="4395788"/>
          <p14:tracePt t="2750" x="6892925" y="4405313"/>
          <p14:tracePt t="2758" x="6856413" y="4413250"/>
          <p14:tracePt t="2767" x="6837363" y="4432300"/>
          <p14:tracePt t="2774" x="6819900" y="4449763"/>
          <p14:tracePt t="2783" x="6810375" y="4459288"/>
          <p14:tracePt t="2790" x="6783388" y="4486275"/>
          <p14:tracePt t="2799" x="6773863" y="4486275"/>
          <p14:tracePt t="2815" x="6754813" y="4495800"/>
          <p14:tracePt t="2823" x="6710363" y="4505325"/>
          <p14:tracePt t="2831" x="6681788" y="4532313"/>
          <p14:tracePt t="2839" x="6645275" y="4541838"/>
          <p14:tracePt t="2847" x="6591300" y="4551363"/>
          <p14:tracePt t="2855" x="6554788" y="4559300"/>
          <p14:tracePt t="2863" x="6491288" y="4587875"/>
          <p14:tracePt t="2871" x="6408738" y="4595813"/>
          <p14:tracePt t="2878" x="6372225" y="4605338"/>
          <p14:tracePt t="2887" x="6318250" y="4605338"/>
          <p14:tracePt t="2894" x="6254750" y="4624388"/>
          <p14:tracePt t="2902" x="6189663" y="4641850"/>
          <p14:tracePt t="2911" x="6135688" y="4641850"/>
          <p14:tracePt t="2918" x="6080125" y="4641850"/>
          <p14:tracePt t="2928" x="6053138" y="4641850"/>
          <p14:tracePt t="2935" x="5999163" y="4641850"/>
          <p14:tracePt t="2942" x="5953125" y="4641850"/>
          <p14:tracePt t="2951" x="5943600" y="4641850"/>
          <p14:tracePt t="2958" x="5935663" y="4641850"/>
          <p14:tracePt t="4447" x="5926138" y="4641850"/>
          <p14:tracePt t="4479" x="5926138" y="4551363"/>
          <p14:tracePt t="4487" x="5926138" y="4459288"/>
          <p14:tracePt t="4494" x="5907088" y="4395788"/>
          <p14:tracePt t="4503" x="5899150" y="4286250"/>
          <p14:tracePt t="4510" x="5899150" y="4213225"/>
          <p14:tracePt t="4518" x="5899150" y="4140200"/>
          <p14:tracePt t="4528" x="5899150" y="4030663"/>
          <p14:tracePt t="4534" x="5899150" y="3967163"/>
          <p14:tracePt t="4543" x="5899150" y="3894138"/>
          <p14:tracePt t="4550" x="5899150" y="3840163"/>
          <p14:tracePt t="4558" x="5899150" y="3803650"/>
          <p14:tracePt t="4566" x="5899150" y="3757613"/>
          <p14:tracePt t="4574" x="5899150" y="3738563"/>
          <p14:tracePt t="4582" x="5889625" y="3721100"/>
          <p14:tracePt t="4592" x="5889625" y="3711575"/>
          <p14:tracePt t="4607" x="5870575" y="3694113"/>
          <p14:tracePt t="4894" x="5797550" y="3694113"/>
          <p14:tracePt t="4902" x="5743575" y="3694113"/>
          <p14:tracePt t="4910" x="5688013" y="3694113"/>
          <p14:tracePt t="4918" x="5653088" y="3694113"/>
          <p14:tracePt t="4927" x="5607050" y="3694113"/>
          <p14:tracePt t="4934" x="5570538" y="3694113"/>
          <p14:tracePt t="4943" x="5534025" y="3694113"/>
          <p14:tracePt t="4951" x="5497513" y="3694113"/>
          <p14:tracePt t="4959" x="5470525" y="3694113"/>
          <p14:tracePt t="4967" x="5461000" y="3694113"/>
          <p14:tracePt t="4974" x="5441950" y="3694113"/>
          <p14:tracePt t="4982" x="5414963" y="3694113"/>
          <p14:tracePt t="4990" x="5405438" y="3694113"/>
          <p14:tracePt t="4999" x="5378450" y="3694113"/>
          <p14:tracePt t="5007" x="5368925" y="3694113"/>
          <p14:tracePt t="5015" x="5360988" y="3694113"/>
          <p14:tracePt t="5040" x="5360988" y="3702050"/>
          <p14:tracePt t="5358" x="5341938" y="3702050"/>
          <p14:tracePt t="5374" x="5334000" y="3711575"/>
          <p14:tracePt t="6311" x="5341938" y="3702050"/>
          <p14:tracePt t="6672" x="5334000" y="3711575"/>
          <p14:tracePt t="6688" x="5324475" y="3730625"/>
          <p14:tracePt t="6695" x="5314950" y="3738563"/>
          <p14:tracePt t="6712" x="5305425" y="3748088"/>
          <p14:tracePt t="6720" x="5297488" y="3767138"/>
          <p14:tracePt t="7934" x="5287963" y="3767138"/>
          <p14:tracePt t="7951" x="5287963" y="3757613"/>
          <p14:tracePt t="8784" x="5287963" y="3748088"/>
          <p14:tracePt t="9016" x="5297488" y="3748088"/>
          <p14:tracePt t="9064" x="5314950" y="3738563"/>
          <p14:tracePt t="9094" x="5324475" y="3738563"/>
          <p14:tracePt t="9127" x="5324475" y="3730625"/>
          <p14:tracePt t="9134" x="5334000" y="3721100"/>
          <p14:tracePt t="9150" x="5341938" y="3702050"/>
          <p14:tracePt t="9159" x="5351463" y="3694113"/>
          <p14:tracePt t="9174" x="5360988" y="3684588"/>
          <p14:tracePt t="9798" x="5378450" y="3665538"/>
          <p14:tracePt t="12327" x="5387975" y="3665538"/>
          <p14:tracePt t="12335" x="5405438" y="3648075"/>
          <p14:tracePt t="12343" x="5405438" y="3638550"/>
          <p14:tracePt t="12350" x="5414963" y="3629025"/>
          <p14:tracePt t="12366" x="5441950" y="3602038"/>
          <p14:tracePt t="12390" x="5451475" y="3592513"/>
          <p14:tracePt t="12510" x="5461000" y="3584575"/>
          <p14:tracePt t="12526" x="5461000" y="3575050"/>
          <p14:tracePt t="12535" x="5470525" y="3556000"/>
          <p14:tracePt t="12543" x="5487988" y="3529013"/>
          <p14:tracePt t="12566" x="5487988" y="3519488"/>
          <p14:tracePt t="12574" x="5497513" y="3511550"/>
          <p14:tracePt t="12646" x="5507038" y="3492500"/>
          <p14:tracePt t="13055" x="5507038" y="3482975"/>
          <p14:tracePt t="13063" x="5514975" y="3455988"/>
          <p14:tracePt t="13071" x="5534025" y="3438525"/>
          <p14:tracePt t="13079" x="5543550" y="3429000"/>
          <p14:tracePt t="13087" x="5570538" y="3402013"/>
          <p14:tracePt t="13095" x="5588000" y="3392488"/>
          <p14:tracePt t="13103" x="5607050" y="3375025"/>
          <p14:tracePt t="13118" x="5624513" y="3355975"/>
          <p14:tracePt t="13224" x="5634038" y="3365500"/>
          <p14:tracePt t="13232" x="5643563" y="3375025"/>
          <p14:tracePt t="13240" x="5643563" y="3382963"/>
          <p14:tracePt t="13279" x="5653088" y="3392488"/>
          <p14:tracePt t="13335" x="5661025" y="3382963"/>
          <p14:tracePt t="13447" x="5680075" y="3382963"/>
          <p14:tracePt t="13463" x="5680075" y="3392488"/>
          <p14:tracePt t="13567" x="5697538" y="3375025"/>
          <p14:tracePt t="13575" x="5707063" y="3355975"/>
          <p14:tracePt t="13681" x="5724525" y="3355975"/>
          <p14:tracePt t="13688" x="5753100" y="3355975"/>
          <p14:tracePt t="13695" x="5770563" y="3355975"/>
          <p14:tracePt t="13703" x="5807075" y="3355975"/>
          <p14:tracePt t="13711" x="5843588" y="3355975"/>
          <p14:tracePt t="13719" x="5899150" y="3355975"/>
          <p14:tracePt t="13726" x="5953125" y="3355975"/>
          <p14:tracePt t="13734" x="6007100" y="3355975"/>
          <p14:tracePt t="13743" x="6072188" y="3355975"/>
          <p14:tracePt t="13751" x="6099175" y="3355975"/>
          <p14:tracePt t="13759" x="6135688" y="3355975"/>
          <p14:tracePt t="13766" x="6172200" y="3355975"/>
          <p14:tracePt t="13790" x="6181725" y="3355975"/>
          <p14:tracePt t="13897" x="6189663" y="3355975"/>
          <p14:tracePt t="13904" x="6218238" y="3355975"/>
          <p14:tracePt t="13920" x="6226175" y="3355975"/>
          <p14:tracePt t="13928" x="6254750" y="3355975"/>
          <p14:tracePt t="13936" x="6262688" y="3355975"/>
          <p14:tracePt t="13946" x="6272213" y="3355975"/>
          <p14:tracePt t="13952" x="6308725" y="3355975"/>
          <p14:tracePt t="13961" x="6362700" y="3355975"/>
          <p14:tracePt t="13967" x="6418263" y="3355975"/>
          <p14:tracePt t="13975" x="6472238" y="3355975"/>
          <p14:tracePt t="13985" x="6545263" y="3355975"/>
          <p14:tracePt t="13990" x="6591300" y="3355975"/>
          <p14:tracePt t="13998" x="6654800" y="3355975"/>
          <p14:tracePt t="14006" x="6718300" y="3346450"/>
          <p14:tracePt t="14014" x="6791325" y="3328988"/>
          <p14:tracePt t="14023" x="6846888" y="3328988"/>
          <p14:tracePt t="14032" x="6892925" y="3319463"/>
          <p14:tracePt t="14040" x="6919913" y="3302000"/>
          <p14:tracePt t="14049" x="6956425" y="3292475"/>
          <p14:tracePt t="14065" x="6992938" y="3282950"/>
          <p14:tracePt t="14071" x="7000875" y="3273425"/>
          <p14:tracePt t="14078" x="7000875" y="3265488"/>
          <p14:tracePt t="14086" x="7019925" y="3246438"/>
          <p14:tracePt t="14102" x="7029450" y="3236913"/>
          <p14:tracePt t="14118" x="7037388" y="3228975"/>
          <p14:tracePt t="14134" x="7046913" y="3228975"/>
          <p14:tracePt t="14151" x="7065963" y="3209925"/>
          <p14:tracePt t="14160" x="7073900" y="3200400"/>
          <p14:tracePt t="14175" x="7083425" y="3192463"/>
          <p14:tracePt t="14183" x="7083425" y="3173413"/>
          <p14:tracePt t="14215" x="7110413" y="3155950"/>
          <p14:tracePt t="14239" x="7110413" y="3136900"/>
          <p14:tracePt t="14248" x="7110413" y="3127375"/>
          <p14:tracePt t="14255" x="7129463" y="3109913"/>
          <p14:tracePt t="14263" x="7129463" y="3090863"/>
          <p14:tracePt t="14270" x="7138988" y="3073400"/>
          <p14:tracePt t="14279" x="7156450" y="3046413"/>
          <p14:tracePt t="14286" x="7165975" y="3027363"/>
          <p14:tracePt t="14294" x="7165975" y="2982913"/>
          <p14:tracePt t="14302" x="7175500" y="2982913"/>
          <p14:tracePt t="14310" x="7175500" y="2973388"/>
          <p14:tracePt t="14318" x="7183438" y="2946400"/>
          <p14:tracePt t="14327" x="7202488" y="2927350"/>
          <p14:tracePt t="14334" x="7202488" y="2917825"/>
          <p14:tracePt t="14343" x="7212013" y="2900363"/>
          <p14:tracePt t="14350" x="7229475" y="2854325"/>
          <p14:tracePt t="14359" x="7248525" y="2836863"/>
          <p14:tracePt t="14366" x="7265988" y="2808288"/>
          <p14:tracePt t="14374" x="7283450" y="2771775"/>
          <p14:tracePt t="14382" x="7302500" y="2754313"/>
          <p14:tracePt t="14390" x="7319963" y="2735263"/>
          <p14:tracePt t="14398" x="7329488" y="2717800"/>
          <p14:tracePt t="14407" x="7348538" y="2671763"/>
          <p14:tracePt t="14415" x="7356475" y="2662238"/>
          <p14:tracePt t="14424" x="7366000" y="2662238"/>
          <p14:tracePt t="14430" x="7375525" y="2654300"/>
          <p14:tracePt t="14438" x="7375525" y="2644775"/>
          <p14:tracePt t="14447" x="7385050" y="2635250"/>
          <p14:tracePt t="14454" x="7392988" y="2625725"/>
          <p14:tracePt t="14487" x="7392988" y="2617788"/>
          <p14:tracePt t="14503" x="7392988" y="2608263"/>
          <p14:tracePt t="14600" x="7412038" y="2589213"/>
          <p14:tracePt t="14611" x="7421563" y="2589213"/>
          <p14:tracePt t="14615" x="7439025" y="2571750"/>
          <p14:tracePt t="14623" x="7448550" y="2562225"/>
          <p14:tracePt t="14631" x="7466013" y="2562225"/>
          <p14:tracePt t="14638" x="7485063" y="2554288"/>
          <p14:tracePt t="14647" x="7494588" y="2544763"/>
          <p14:tracePt t="14662" x="7512050" y="2525713"/>
          <p14:tracePt t="14670" x="7531100" y="2517775"/>
          <p14:tracePt t="14679" x="7531100" y="2508250"/>
          <p14:tracePt t="14686" x="7575550" y="2489200"/>
          <p14:tracePt t="14694" x="7585075" y="2481263"/>
          <p14:tracePt t="14702" x="7594600" y="2462213"/>
          <p14:tracePt t="14719" x="7612063" y="2452688"/>
          <p14:tracePt t="14727" x="7621588" y="2444750"/>
          <p14:tracePt t="14734" x="7631113" y="2444750"/>
          <p14:tracePt t="14743" x="7639050" y="2444750"/>
          <p14:tracePt t="14751" x="7658100" y="2435225"/>
          <p14:tracePt t="14759" x="7667625" y="2425700"/>
          <p14:tracePt t="14775" x="7685088" y="2416175"/>
          <p14:tracePt t="14782" x="7694613" y="2416175"/>
          <p14:tracePt t="14790" x="7704138" y="2408238"/>
          <p14:tracePt t="14798" x="7704138" y="2398713"/>
          <p14:tracePt t="14807" x="7712075" y="2389188"/>
          <p14:tracePt t="14814" x="7721600" y="2379663"/>
          <p14:tracePt t="14824" x="7731125" y="2379663"/>
          <p14:tracePt t="14831" x="7740650" y="2371725"/>
          <p14:tracePt t="14846" x="7758113" y="2371725"/>
          <p14:tracePt t="14886" x="7758113" y="2362200"/>
          <p14:tracePt t="14895" x="7767638" y="2352675"/>
          <p14:tracePt t="14902" x="7767638" y="2343150"/>
          <p14:tracePt t="14910" x="7777163" y="2343150"/>
          <p14:tracePt t="14918" x="7785100" y="2335213"/>
          <p14:tracePt t="14926" x="7785100" y="2325688"/>
          <p14:tracePt t="14934" x="7794625" y="2316163"/>
          <p14:tracePt t="14958" x="7813675" y="2298700"/>
          <p14:tracePt t="14966" x="7813675" y="2289175"/>
          <p14:tracePt t="14974" x="7813675" y="2270125"/>
          <p14:tracePt t="14982" x="7821613" y="2262188"/>
          <p14:tracePt t="14990" x="7821613" y="2243138"/>
          <p14:tracePt t="14998" x="7831138" y="2225675"/>
          <p14:tracePt t="15015" x="7831138" y="2216150"/>
          <p14:tracePt t="15024" x="7831138" y="2206625"/>
          <p14:tracePt t="15031" x="7831138" y="2197100"/>
          <p14:tracePt t="15044" x="7840663" y="2179638"/>
          <p14:tracePt t="15047" x="7840663" y="2160588"/>
          <p14:tracePt t="15054" x="7840663" y="2152650"/>
          <p14:tracePt t="15070" x="7840663" y="2143125"/>
          <p14:tracePt t="15086" x="7840663" y="2133600"/>
          <p14:tracePt t="15094" x="7840663" y="2125663"/>
          <p14:tracePt t="15110" x="7840663" y="2116138"/>
          <p14:tracePt t="15119" x="7840663" y="2106613"/>
          <p14:tracePt t="15127" x="7840663" y="2097088"/>
          <p14:tracePt t="15134" x="7840663" y="2079625"/>
          <p14:tracePt t="15150" x="7840663" y="2070100"/>
          <p14:tracePt t="15183" x="7840663" y="2060575"/>
          <p14:tracePt t="15191" x="7821613" y="2043113"/>
          <p14:tracePt t="15209" x="7813675" y="2024063"/>
          <p14:tracePt t="15231" x="7804150" y="2016125"/>
          <p14:tracePt t="15326" x="7804150" y="2024063"/>
          <p14:tracePt t="15342" x="7804150" y="2033588"/>
          <p14:tracePt t="15366" x="7804150" y="2052638"/>
          <p14:tracePt t="15391" x="7804150" y="2060575"/>
          <p14:tracePt t="15766" x="7804150" y="2052638"/>
          <p14:tracePt t="15774" x="7813675" y="2043113"/>
          <p14:tracePt t="15783" x="7821613" y="2024063"/>
          <p14:tracePt t="15791" x="7831138" y="2024063"/>
          <p14:tracePt t="15815" x="7831138" y="2016125"/>
          <p14:tracePt t="15823" x="7831138" y="2006600"/>
          <p14:tracePt t="15831" x="7831138" y="1997075"/>
          <p14:tracePt t="15927" x="7831138" y="1987550"/>
          <p14:tracePt t="15950" x="7831138" y="1970088"/>
          <p14:tracePt t="15959" x="7831138" y="1943100"/>
          <p14:tracePt t="15966" x="7831138" y="1933575"/>
          <p14:tracePt t="15974" x="7831138" y="1924050"/>
          <p14:tracePt t="15982" x="7831138" y="1906588"/>
          <p14:tracePt t="15990" x="7831138" y="1897063"/>
          <p14:tracePt t="15998" x="7831138" y="1887538"/>
          <p14:tracePt t="16095" x="7821613" y="1914525"/>
          <p14:tracePt t="16112" x="7821613" y="1951038"/>
          <p14:tracePt t="16120" x="7821613" y="1960563"/>
          <p14:tracePt t="16136" x="7821613" y="1987550"/>
          <p14:tracePt t="16152" x="7821613" y="1997075"/>
          <p14:tracePt t="16288" x="7821613" y="1987550"/>
          <p14:tracePt t="16304" x="7821613" y="1979613"/>
          <p14:tracePt t="16320" x="7821613" y="1970088"/>
          <p14:tracePt t="16368" x="7821613" y="1960563"/>
          <p14:tracePt t="16402" x="7821613" y="1951038"/>
          <p14:tracePt t="16424" x="7831138" y="1943100"/>
          <p14:tracePt t="16455" x="7840663" y="1943100"/>
          <p14:tracePt t="16615" x="7850188" y="1933575"/>
          <p14:tracePt t="16623" x="7850188" y="1924050"/>
          <p14:tracePt t="16640" x="7850188" y="1914525"/>
          <p14:tracePt t="16654" x="7858125" y="1906588"/>
          <p14:tracePt t="16678" x="7858125" y="1897063"/>
          <p14:tracePt t="16686" x="7858125" y="1887538"/>
          <p14:tracePt t="17287" x="7858125" y="1878013"/>
          <p14:tracePt t="17295" x="7858125" y="1870075"/>
          <p14:tracePt t="17303" x="7858125" y="1860550"/>
          <p14:tracePt t="17326" x="7858125" y="1851025"/>
          <p14:tracePt t="17466" x="7858125" y="1841500"/>
          <p14:tracePt t="17488" x="7850188" y="1841500"/>
          <p14:tracePt t="17560" x="7840663" y="1841500"/>
          <p14:tracePt t="17574" x="7840663" y="1833563"/>
          <p14:tracePt t="17591" x="7831138" y="1824038"/>
          <p14:tracePt t="17720" x="7813675" y="1841500"/>
          <p14:tracePt t="17736" x="7804150" y="1851025"/>
          <p14:tracePt t="19568" x="7794625" y="1870075"/>
          <p14:tracePt t="19577" x="7694613" y="1887538"/>
          <p14:tracePt t="19583" x="7575550" y="1906588"/>
          <p14:tracePt t="19590" x="7485063" y="1914525"/>
          <p14:tracePt t="19598" x="7375525" y="1914525"/>
          <p14:tracePt t="19606" x="7283450" y="1914525"/>
          <p14:tracePt t="19615" x="7175500" y="1914525"/>
          <p14:tracePt t="19622" x="7083425" y="1914525"/>
          <p14:tracePt t="19631" x="7029450" y="1914525"/>
          <p14:tracePt t="19638" x="6946900" y="1914525"/>
          <p14:tracePt t="19647" x="6910388" y="1914525"/>
          <p14:tracePt t="19654" x="6864350" y="1914525"/>
          <p14:tracePt t="19662" x="6846888" y="1914525"/>
          <p14:tracePt t="19671" x="6837363" y="1914525"/>
          <p14:tracePt t="19679" x="6827838" y="1914525"/>
          <p14:tracePt t="19687" x="6819900" y="1914525"/>
          <p14:tracePt t="19695" x="6810375" y="1914525"/>
          <p14:tracePt t="19702" x="6783388" y="1914525"/>
          <p14:tracePt t="19710" x="6727825" y="1914525"/>
          <p14:tracePt t="19718" x="6691313" y="1914525"/>
          <p14:tracePt t="19727" x="6618288" y="1914525"/>
          <p14:tracePt t="19734" x="6564313" y="1914525"/>
          <p14:tracePt t="19742" x="6472238" y="1914525"/>
          <p14:tracePt t="19751" x="6381750" y="1914525"/>
          <p14:tracePt t="19760" x="6272213" y="1914525"/>
          <p14:tracePt t="19767" x="6162675" y="1914525"/>
          <p14:tracePt t="19777" x="6072188" y="1914525"/>
          <p14:tracePt t="19783" x="5953125" y="1914525"/>
          <p14:tracePt t="19791" x="5862638" y="1914525"/>
          <p14:tracePt t="19799" x="5770563" y="1914525"/>
          <p14:tracePt t="19807" x="5716588" y="1914525"/>
          <p14:tracePt t="19816" x="5661025" y="1914525"/>
          <p14:tracePt t="19824" x="5634038" y="1914525"/>
          <p14:tracePt t="19832" x="5607050" y="1914525"/>
          <p14:tracePt t="19840" x="5597525" y="1914525"/>
          <p14:tracePt t="19848" x="5570538" y="1914525"/>
          <p14:tracePt t="19855" x="5561013" y="1914525"/>
          <p14:tracePt t="19863" x="5551488" y="1914525"/>
          <p14:tracePt t="19871" x="5524500" y="1914525"/>
          <p14:tracePt t="19879" x="5497513" y="1914525"/>
          <p14:tracePt t="19887" x="5461000" y="1914525"/>
          <p14:tracePt t="19895" x="5405438" y="1914525"/>
          <p14:tracePt t="19903" x="5360988" y="1914525"/>
          <p14:tracePt t="19911" x="5287963" y="1914525"/>
          <p14:tracePt t="19919" x="5214938" y="1914525"/>
          <p14:tracePt t="19926" x="5141913" y="1914525"/>
          <p14:tracePt t="19935" x="5049838" y="1914525"/>
          <p14:tracePt t="19944" x="4995863" y="1914525"/>
          <p14:tracePt t="19951" x="4922838" y="1914525"/>
          <p14:tracePt t="19959" x="4849813" y="1914525"/>
          <p14:tracePt t="19967" x="4786313" y="1914525"/>
          <p14:tracePt t="19976" x="4730750" y="1914525"/>
          <p14:tracePt t="19983" x="4676775" y="1914525"/>
          <p14:tracePt t="19991" x="4622800" y="1914525"/>
          <p14:tracePt t="19999" x="4567238" y="1914525"/>
          <p14:tracePt t="20007" x="4457700" y="1914525"/>
          <p14:tracePt t="20015" x="4367213" y="1914525"/>
          <p14:tracePt t="20023" x="4257675" y="1914525"/>
          <p14:tracePt t="20031" x="4157663" y="1914525"/>
          <p14:tracePt t="20039" x="4048125" y="1914525"/>
          <p14:tracePt t="20047" x="3956050" y="1914525"/>
          <p14:tracePt t="20054" x="3829050" y="1914525"/>
          <p14:tracePt t="20063" x="3719513" y="1914525"/>
          <p14:tracePt t="20071" x="3629025" y="1914525"/>
          <p14:tracePt t="20079" x="3519488" y="1914525"/>
          <p14:tracePt t="20087" x="3427413" y="1914525"/>
          <p14:tracePt t="20096" x="3354388" y="1914525"/>
          <p14:tracePt t="20102" x="3300413" y="1914525"/>
          <p14:tracePt t="20110" x="3244850" y="1914525"/>
          <p14:tracePt t="20118" x="3200400" y="1914525"/>
          <p14:tracePt t="20127" x="3144838" y="1943100"/>
          <p14:tracePt t="20134" x="3136900" y="1943100"/>
          <p14:tracePt t="20143" x="3108325" y="1943100"/>
          <p14:tracePt t="20152" x="3090863" y="1951038"/>
          <p14:tracePt t="20162" x="3035300" y="1951038"/>
          <p14:tracePt t="20168" x="2990850" y="1960563"/>
          <p14:tracePt t="20177" x="2954338" y="1970088"/>
          <p14:tracePt t="20184" x="2908300" y="1997075"/>
          <p14:tracePt t="20194" x="2889250" y="1997075"/>
          <p14:tracePt t="20200" x="2844800" y="2006600"/>
          <p14:tracePt t="20208" x="2825750" y="2006600"/>
          <p14:tracePt t="20216" x="2808288" y="2016125"/>
          <p14:tracePt t="20223" x="2798763" y="2016125"/>
          <p14:tracePt t="20376" x="2789238" y="2024063"/>
          <p14:tracePt t="20384" x="2781300" y="2043113"/>
          <p14:tracePt t="20393" x="2771775" y="2052638"/>
          <p14:tracePt t="20401" x="2762250" y="2052638"/>
          <p14:tracePt t="20412" x="2752725" y="2060575"/>
          <p14:tracePt t="20416" x="2744788" y="2070100"/>
          <p14:tracePt t="20423" x="2725738" y="2089150"/>
          <p14:tracePt t="20431" x="2725738" y="2097088"/>
          <p14:tracePt t="20438" x="2716213" y="2106613"/>
          <p14:tracePt t="20446" x="2698750" y="2125663"/>
          <p14:tracePt t="20455" x="2698750" y="2133600"/>
          <p14:tracePt t="20463" x="2671763" y="2160588"/>
          <p14:tracePt t="20470" x="2662238" y="2160588"/>
          <p14:tracePt t="20478" x="2643188" y="2179638"/>
          <p14:tracePt t="20486" x="2635250" y="2189163"/>
          <p14:tracePt t="20495" x="2625725" y="2206625"/>
          <p14:tracePt t="20502" x="2616200" y="2216150"/>
          <p14:tracePt t="20518" x="2616200" y="2225675"/>
          <p14:tracePt t="20600" x="2616200" y="2233613"/>
          <p14:tracePt t="20608" x="2635250" y="2233613"/>
          <p14:tracePt t="20616" x="2662238" y="2233613"/>
          <p14:tracePt t="20624" x="2679700" y="2233613"/>
          <p14:tracePt t="20631" x="2725738" y="2233613"/>
          <p14:tracePt t="20639" x="2744788" y="2233613"/>
          <p14:tracePt t="20647" x="2771775" y="2233613"/>
          <p14:tracePt t="20654" x="2789238" y="2233613"/>
          <p14:tracePt t="20663" x="2835275" y="2206625"/>
          <p14:tracePt t="20679" x="2862263" y="2197100"/>
          <p14:tracePt t="20686" x="2881313" y="2197100"/>
          <p14:tracePt t="20695" x="2898775" y="2189163"/>
          <p14:tracePt t="20703" x="2917825" y="2179638"/>
          <p14:tracePt t="20711" x="2944813" y="2160588"/>
          <p14:tracePt t="20726" x="2962275" y="2143125"/>
          <p14:tracePt t="20734" x="2981325" y="2133600"/>
          <p14:tracePt t="20742" x="2990850" y="2133600"/>
          <p14:tracePt t="20751" x="3008313" y="2125663"/>
          <p14:tracePt t="20791" x="3017838" y="2116138"/>
          <p14:tracePt t="20798" x="3017838" y="2106613"/>
          <p14:tracePt t="20976" x="3008313" y="2097088"/>
          <p14:tracePt t="20984" x="2998788" y="2097088"/>
          <p14:tracePt t="21014" x="2981325" y="2089150"/>
          <p14:tracePt t="21022" x="2971800" y="2079625"/>
          <p14:tracePt t="21152" x="2962275" y="2070100"/>
          <p14:tracePt t="21167" x="2962275" y="2060575"/>
          <p14:tracePt t="21183" x="2962275" y="2043113"/>
          <p14:tracePt t="21191" x="2962275" y="2033588"/>
          <p14:tracePt t="21223" x="2962275" y="2024063"/>
          <p14:tracePt t="21255" x="2962275" y="2006600"/>
          <p14:tracePt t="21494" x="2954338" y="1997075"/>
          <p14:tracePt t="21502" x="2935288" y="1997075"/>
          <p14:tracePt t="21512" x="2925763" y="1997075"/>
          <p14:tracePt t="21526" x="2917825" y="1997075"/>
          <p14:tracePt t="21782" x="2908300" y="1987550"/>
          <p14:tracePt t="21839" x="2881313" y="1979613"/>
          <p14:tracePt t="21856" x="2871788" y="1979613"/>
          <p14:tracePt t="21870" x="2852738" y="1979613"/>
          <p14:tracePt t="21879" x="2835275" y="1970088"/>
          <p14:tracePt t="21894" x="2825750" y="1970088"/>
          <p14:tracePt t="21902" x="2808288" y="1951038"/>
          <p14:tracePt t="21918" x="2798763" y="1951038"/>
          <p14:tracePt t="22232" x="2798763" y="1943100"/>
          <p14:tracePt t="22248" x="2798763" y="1924050"/>
          <p14:tracePt t="22256" x="2798763" y="1914525"/>
          <p14:tracePt t="22272" x="2798763" y="1906588"/>
          <p14:tracePt t="22280" x="2798763" y="1897063"/>
          <p14:tracePt t="23568" x="2798763" y="1914525"/>
          <p14:tracePt t="23575" x="2798763" y="1960563"/>
          <p14:tracePt t="23583" x="2798763" y="1997075"/>
          <p14:tracePt t="23592" x="2798763" y="2052638"/>
          <p14:tracePt t="23598" x="2798763" y="2079625"/>
          <p14:tracePt t="23608" x="2798763" y="2106613"/>
          <p14:tracePt t="23616" x="2798763" y="2152650"/>
          <p14:tracePt t="23625" x="2798763" y="2170113"/>
          <p14:tracePt t="23633" x="2798763" y="2197100"/>
          <p14:tracePt t="23638" x="2798763" y="2225675"/>
          <p14:tracePt t="23646" x="2798763" y="2243138"/>
          <p14:tracePt t="23654" x="2798763" y="2252663"/>
          <p14:tracePt t="23663" x="2798763" y="2262188"/>
          <p14:tracePt t="23670" x="2798763" y="2270125"/>
          <p14:tracePt t="23679" x="2798763" y="2289175"/>
          <p14:tracePt t="23694" x="2798763" y="2298700"/>
          <p14:tracePt t="23702" x="2798763" y="2306638"/>
          <p14:tracePt t="23710" x="2798763" y="2325688"/>
          <p14:tracePt t="23718" x="2798763" y="2335213"/>
          <p14:tracePt t="23726" x="2798763" y="2343150"/>
          <p14:tracePt t="23742" x="2798763" y="2371725"/>
          <p14:tracePt t="23751" x="2798763" y="2379663"/>
          <p14:tracePt t="23759" x="2789238" y="2408238"/>
          <p14:tracePt t="23767" x="2789238" y="2425700"/>
          <p14:tracePt t="23775" x="2789238" y="2444750"/>
          <p14:tracePt t="23784" x="2771775" y="2471738"/>
          <p14:tracePt t="23791" x="2771775" y="2481263"/>
          <p14:tracePt t="23798" x="2771775" y="2508250"/>
          <p14:tracePt t="23806" x="2771775" y="2525713"/>
          <p14:tracePt t="23814" x="2771775" y="2544763"/>
          <p14:tracePt t="23823" x="2771775" y="2562225"/>
          <p14:tracePt t="23830" x="2771775" y="2571750"/>
          <p14:tracePt t="23839" x="2771775" y="2581275"/>
          <p14:tracePt t="23847" x="2771775" y="2589213"/>
          <p14:tracePt t="23862" x="2771775" y="2598738"/>
          <p14:tracePt t="23879" x="2771775" y="2608263"/>
          <p14:tracePt t="23886" x="2771775" y="2625725"/>
          <p14:tracePt t="23894" x="2771775" y="2635250"/>
          <p14:tracePt t="23902" x="2771775" y="2644775"/>
          <p14:tracePt t="23910" x="2771775" y="2662238"/>
          <p14:tracePt t="23918" x="2771775" y="2671763"/>
          <p14:tracePt t="23926" x="2771775" y="2681288"/>
          <p14:tracePt t="23934" x="2771775" y="2698750"/>
          <p14:tracePt t="23942" x="2762250" y="2708275"/>
          <p14:tracePt t="23950" x="2762250" y="2727325"/>
          <p14:tracePt t="23959" x="2762250" y="2735263"/>
          <p14:tracePt t="23975" x="2762250" y="2754313"/>
          <p14:tracePt t="23984" x="2762250" y="2763838"/>
          <p14:tracePt t="23994" x="2762250" y="2771775"/>
          <p14:tracePt t="24002" x="2752725" y="2790825"/>
          <p14:tracePt t="24008" x="2752725" y="2800350"/>
          <p14:tracePt t="24018" x="2752725" y="2827338"/>
          <p14:tracePt t="24024" x="2744788" y="2854325"/>
          <p14:tracePt t="24034" x="2744788" y="2873375"/>
          <p14:tracePt t="24040" x="2735263" y="2900363"/>
          <p14:tracePt t="24060" x="2735263" y="2936875"/>
          <p14:tracePt t="24064" x="2735263" y="2954338"/>
          <p14:tracePt t="24070" x="2716213" y="2982913"/>
          <p14:tracePt t="24079" x="2716213" y="2990850"/>
          <p14:tracePt t="24086" x="2716213" y="3000375"/>
          <p14:tracePt t="24095" x="2716213" y="3027363"/>
          <p14:tracePt t="24102" x="2716213" y="3036888"/>
          <p14:tracePt t="24110" x="2708275" y="3046413"/>
          <p14:tracePt t="24135" x="2708275" y="3054350"/>
          <p14:tracePt t="24166" x="2708275" y="3063875"/>
          <p14:tracePt t="24207" x="2708275" y="3073400"/>
          <p14:tracePt t="24224" x="2708275" y="3082925"/>
          <p14:tracePt t="24272" x="2744788" y="3082925"/>
          <p14:tracePt t="24280" x="2798763" y="3082925"/>
          <p14:tracePt t="24288" x="2862263" y="3082925"/>
          <p14:tracePt t="24296" x="2935288" y="3082925"/>
          <p14:tracePt t="24304" x="3063875" y="3036888"/>
          <p14:tracePt t="24311" x="3200400" y="2990850"/>
          <p14:tracePt t="24320" x="3363913" y="2954338"/>
          <p14:tracePt t="24327" x="3519488" y="2900363"/>
          <p14:tracePt t="24336" x="3683000" y="2863850"/>
          <p14:tracePt t="24345" x="3846513" y="2808288"/>
          <p14:tracePt t="24351" x="4029075" y="2763838"/>
          <p14:tracePt t="24360" x="4202113" y="2717800"/>
          <p14:tracePt t="24367" x="4367213" y="2654300"/>
          <p14:tracePt t="24377" x="4521200" y="2608263"/>
          <p14:tracePt t="24383" x="4649788" y="2581275"/>
          <p14:tracePt t="24393" x="4795838" y="2535238"/>
          <p14:tracePt t="24399" x="4913313" y="2489200"/>
          <p14:tracePt t="24407" x="5041900" y="2462213"/>
          <p14:tracePt t="24414" x="5178425" y="2435225"/>
          <p14:tracePt t="24424" x="5305425" y="2389188"/>
          <p14:tracePt t="24433" x="5441950" y="2343150"/>
          <p14:tracePt t="24440" x="5588000" y="2298700"/>
          <p14:tracePt t="24448" x="5680075" y="2289175"/>
          <p14:tracePt t="24455" x="5816600" y="2243138"/>
          <p14:tracePt t="24463" x="5926138" y="2216150"/>
          <p14:tracePt t="24471" x="6053138" y="2197100"/>
          <p14:tracePt t="24479" x="6189663" y="2170113"/>
          <p14:tracePt t="24487" x="6318250" y="2160588"/>
          <p14:tracePt t="24495" x="6408738" y="2143125"/>
          <p14:tracePt t="24503" x="6518275" y="2143125"/>
          <p14:tracePt t="24510" x="6591300" y="2143125"/>
          <p14:tracePt t="24518" x="6673850" y="2143125"/>
          <p14:tracePt t="24526" x="6710363" y="2143125"/>
          <p14:tracePt t="24535" x="6737350" y="2143125"/>
          <p14:tracePt t="24542" x="6746875" y="2143125"/>
          <p14:tracePt t="24622" x="6754813" y="2143125"/>
          <p14:tracePt t="24631" x="6764338" y="2143125"/>
          <p14:tracePt t="24638" x="6783388" y="2143125"/>
          <p14:tracePt t="24664" x="6800850" y="2152650"/>
          <p14:tracePt t="24679" x="6810375" y="2160588"/>
          <p14:tracePt t="24695" x="6819900" y="2170113"/>
          <p14:tracePt t="24703" x="6837363" y="2179638"/>
          <p14:tracePt t="24744" x="6864350" y="2179638"/>
          <p14:tracePt t="24752" x="6883400" y="2179638"/>
          <p14:tracePt t="24760" x="6937375" y="2179638"/>
          <p14:tracePt t="24768" x="7010400" y="2179638"/>
          <p14:tracePt t="24776" x="7065963" y="2179638"/>
          <p14:tracePt t="24782" x="7175500" y="2179638"/>
          <p14:tracePt t="24791" x="7256463" y="2179638"/>
          <p14:tracePt t="24798" x="7329488" y="2179638"/>
          <p14:tracePt t="24806" x="7385050" y="2179638"/>
          <p14:tracePt t="24814" x="7439025" y="2179638"/>
          <p14:tracePt t="24822" x="7458075" y="2179638"/>
          <p14:tracePt t="24960" x="7466013" y="2179638"/>
          <p14:tracePt t="24968" x="7466013" y="2170113"/>
          <p14:tracePt t="24977" x="7466013" y="2160588"/>
          <p14:tracePt t="24984" x="7466013" y="2143125"/>
          <p14:tracePt t="24992" x="7466013" y="2116138"/>
          <p14:tracePt t="24998" x="7466013" y="2097088"/>
          <p14:tracePt t="25006" x="7466013" y="2070100"/>
          <p14:tracePt t="25014" x="7466013" y="2052638"/>
          <p14:tracePt t="25023" x="7466013" y="2016125"/>
          <p14:tracePt t="25030" x="7466013" y="2006600"/>
          <p14:tracePt t="25038" x="7466013" y="1979613"/>
          <p14:tracePt t="25046" x="7475538" y="1960563"/>
          <p14:tracePt t="25060" x="7485063" y="1943100"/>
          <p14:tracePt t="25062" x="7485063" y="1924050"/>
          <p14:tracePt t="25072" x="7494588" y="1914525"/>
          <p14:tracePt t="25085" x="7512050" y="1897063"/>
          <p14:tracePt t="25098" x="7512050" y="1887538"/>
          <p14:tracePt t="25103" x="7512050" y="1878013"/>
          <p14:tracePt t="25111" x="7521575" y="1870075"/>
          <p14:tracePt t="25264" x="7539038" y="1870075"/>
          <p14:tracePt t="25272" x="7548563" y="1870075"/>
          <p14:tracePt t="25282" x="7558088" y="1870075"/>
          <p14:tracePt t="25295" x="7567613" y="1870075"/>
          <p14:tracePt t="25302" x="7585075" y="1870075"/>
          <p14:tracePt t="25319" x="7594600" y="1870075"/>
          <p14:tracePt t="25326" x="7602538" y="1870075"/>
          <p14:tracePt t="25334" x="7631113" y="1870075"/>
          <p14:tracePt t="25342" x="7648575" y="1870075"/>
          <p14:tracePt t="25350" x="7694613" y="1870075"/>
          <p14:tracePt t="25366" x="7712075" y="1870075"/>
          <p14:tracePt t="25376" x="7721600" y="1870075"/>
          <p14:tracePt t="25702" x="7731125" y="1878013"/>
          <p14:tracePt t="25710" x="7731125" y="1887538"/>
          <p14:tracePt t="25718" x="7731125" y="1924050"/>
          <p14:tracePt t="25727" x="7731125" y="1943100"/>
          <p14:tracePt t="25735" x="7731125" y="1970088"/>
          <p14:tracePt t="25742" x="7731125" y="1987550"/>
          <p14:tracePt t="25750" x="7721600" y="2043113"/>
          <p14:tracePt t="25758" x="7721600" y="2070100"/>
          <p14:tracePt t="25766" x="7721600" y="2097088"/>
          <p14:tracePt t="25775" x="7721600" y="2152650"/>
          <p14:tracePt t="25782" x="7721600" y="2197100"/>
          <p14:tracePt t="25790" x="7721600" y="2225675"/>
          <p14:tracePt t="25798" x="7721600" y="2252663"/>
          <p14:tracePt t="25806" x="7721600" y="2279650"/>
          <p14:tracePt t="25814" x="7721600" y="2298700"/>
          <p14:tracePt t="25822" x="7721600" y="2335213"/>
          <p14:tracePt t="25830" x="7721600" y="2343150"/>
          <p14:tracePt t="25839" x="7721600" y="2379663"/>
          <p14:tracePt t="25847" x="7721600" y="2389188"/>
          <p14:tracePt t="25855" x="7721600" y="2408238"/>
          <p14:tracePt t="25863" x="7721600" y="2416175"/>
          <p14:tracePt t="25871" x="7712075" y="2452688"/>
          <p14:tracePt t="25879" x="7712075" y="2471738"/>
          <p14:tracePt t="25886" x="7712075" y="2489200"/>
          <p14:tracePt t="25894" x="7712075" y="2508250"/>
          <p14:tracePt t="25902" x="7712075" y="2525713"/>
          <p14:tracePt t="25910" x="7712075" y="2544763"/>
          <p14:tracePt t="25918" x="7712075" y="2554288"/>
          <p14:tracePt t="25926" x="7712075" y="2571750"/>
          <p14:tracePt t="25934" x="7712075" y="2598738"/>
          <p14:tracePt t="25943" x="7712075" y="2617788"/>
          <p14:tracePt t="25950" x="7712075" y="2644775"/>
          <p14:tracePt t="25958" x="7712075" y="2681288"/>
          <p14:tracePt t="25966" x="7712075" y="2698750"/>
          <p14:tracePt t="25975" x="7712075" y="2754313"/>
          <p14:tracePt t="25983" x="7712075" y="2800350"/>
          <p14:tracePt t="25991" x="7712075" y="2836863"/>
          <p14:tracePt t="26000" x="7712075" y="2890838"/>
          <p14:tracePt t="26007" x="7712075" y="2946400"/>
          <p14:tracePt t="26014" x="7712075" y="3009900"/>
          <p14:tracePt t="26023" x="7712075" y="3063875"/>
          <p14:tracePt t="26030" x="7712075" y="3119438"/>
          <p14:tracePt t="26043" x="7712075" y="3146425"/>
          <p14:tracePt t="26047" x="7712075" y="3192463"/>
          <p14:tracePt t="26054" x="7712075" y="3228975"/>
          <p14:tracePt t="26063" x="7712075" y="3282950"/>
          <p14:tracePt t="26070" x="7721600" y="3309938"/>
          <p14:tracePt t="26080" x="7721600" y="3346450"/>
          <p14:tracePt t="26088" x="7721600" y="3375025"/>
          <p14:tracePt t="26096" x="7731125" y="3411538"/>
          <p14:tracePt t="26104" x="7731125" y="3429000"/>
          <p14:tracePt t="26112" x="7731125" y="3446463"/>
          <p14:tracePt t="26119" x="7740650" y="3482975"/>
          <p14:tracePt t="26158" x="7740650" y="3492500"/>
          <p14:tracePt t="26360" x="7748588" y="3475038"/>
          <p14:tracePt t="26369" x="7767638" y="3455988"/>
          <p14:tracePt t="26375" x="7767638" y="3438525"/>
          <p14:tracePt t="26382" x="7767638" y="3429000"/>
          <p14:tracePt t="26398" x="7767638" y="3411538"/>
          <p14:tracePt t="26406" x="7777163" y="3402013"/>
          <p14:tracePt t="26430" x="7777163" y="3392488"/>
          <p14:tracePt t="26447" x="7777163" y="3382963"/>
          <p14:tracePt t="26462" x="7777163" y="3365500"/>
          <p14:tracePt t="26544" x="7777163" y="3355975"/>
          <p14:tracePt t="26560" x="7777163" y="3346450"/>
          <p14:tracePt t="26568" x="7777163" y="3328988"/>
          <p14:tracePt t="26577" x="7777163" y="3319463"/>
          <p14:tracePt t="26592" x="7777163" y="3309938"/>
          <p14:tracePt t="26631" x="7777163" y="3292475"/>
          <p14:tracePt t="26639" x="7777163" y="3282950"/>
          <p14:tracePt t="26696" x="7767638" y="3282950"/>
          <p14:tracePt t="26704" x="7758113" y="3282950"/>
          <p14:tracePt t="26712" x="7740650" y="3282950"/>
          <p14:tracePt t="26720" x="7694613" y="3282950"/>
          <p14:tracePt t="26729" x="7675563" y="3282950"/>
          <p14:tracePt t="26735" x="7639050" y="3282950"/>
          <p14:tracePt t="26742" x="7585075" y="3282950"/>
          <p14:tracePt t="26751" x="7512050" y="3282950"/>
          <p14:tracePt t="26760" x="7429500" y="3282950"/>
          <p14:tracePt t="26767" x="7319963" y="3282950"/>
          <p14:tracePt t="26777" x="7248525" y="3282950"/>
          <p14:tracePt t="26783" x="7119938" y="3282950"/>
          <p14:tracePt t="26791" x="6992938" y="3282950"/>
          <p14:tracePt t="26799" x="6846888" y="3282950"/>
          <p14:tracePt t="26807" x="6737350" y="3282950"/>
          <p14:tracePt t="26815" x="6610350" y="3282950"/>
          <p14:tracePt t="26823" x="6464300" y="3282950"/>
          <p14:tracePt t="26831" x="6354763" y="3282950"/>
          <p14:tracePt t="26838" x="6281738" y="3282950"/>
          <p14:tracePt t="26847" x="6208713" y="3282950"/>
          <p14:tracePt t="26854" x="6145213" y="3302000"/>
          <p14:tracePt t="26863" x="6089650" y="3309938"/>
          <p14:tracePt t="26870" x="6026150" y="3338513"/>
          <p14:tracePt t="26879" x="5980113" y="3346450"/>
          <p14:tracePt t="26886" x="5943600" y="3355975"/>
          <p14:tracePt t="26895" x="5907088" y="3365500"/>
          <p14:tracePt t="26902" x="5880100" y="3382963"/>
          <p14:tracePt t="26910" x="5834063" y="3392488"/>
          <p14:tracePt t="26919" x="5816600" y="3402013"/>
          <p14:tracePt t="26926" x="5789613" y="3419475"/>
          <p14:tracePt t="26934" x="5761038" y="3438525"/>
          <p14:tracePt t="26943" x="5743575" y="3446463"/>
          <p14:tracePt t="26950" x="5707063" y="3455988"/>
          <p14:tracePt t="26959" x="5697538" y="3455988"/>
          <p14:tracePt t="26966" x="5661025" y="3465513"/>
          <p14:tracePt t="26975" x="5616575" y="3482975"/>
          <p14:tracePt t="26982" x="5597525" y="3492500"/>
          <p14:tracePt t="26991" x="5570538" y="3502025"/>
          <p14:tracePt t="26999" x="5543550" y="3519488"/>
          <p14:tracePt t="27007" x="5524500" y="3529013"/>
          <p14:tracePt t="27014" x="5507038" y="3548063"/>
          <p14:tracePt t="27022" x="5470525" y="3556000"/>
          <p14:tracePt t="27032" x="5461000" y="3565525"/>
          <p14:tracePt t="27043" x="5414963" y="3592513"/>
          <p14:tracePt t="27060" x="5314950" y="3638550"/>
          <p14:tracePt t="27063" x="5268913" y="3648075"/>
          <p14:tracePt t="27070" x="5205413" y="3675063"/>
          <p14:tracePt t="27078" x="5122863" y="3711575"/>
          <p14:tracePt t="27086" x="5032375" y="3757613"/>
          <p14:tracePt t="27094" x="4949825" y="3784600"/>
          <p14:tracePt t="27102" x="4868863" y="3811588"/>
          <p14:tracePt t="27110" x="4786313" y="3848100"/>
          <p14:tracePt t="27118" x="4713288" y="3867150"/>
          <p14:tracePt t="27126" x="4622800" y="3875088"/>
          <p14:tracePt t="27134" x="4557713" y="3911600"/>
          <p14:tracePt t="27143" x="4494213" y="3930650"/>
          <p14:tracePt t="27150" x="4467225" y="3940175"/>
          <p14:tracePt t="27158" x="4403725" y="3957638"/>
          <p14:tracePt t="27166" x="4376738" y="3967163"/>
          <p14:tracePt t="27175" x="4340225" y="3984625"/>
          <p14:tracePt t="27182" x="4294188" y="3994150"/>
          <p14:tracePt t="27191" x="4267200" y="3994150"/>
          <p14:tracePt t="27199" x="4221163" y="4013200"/>
          <p14:tracePt t="27207" x="4157663" y="4021138"/>
          <p14:tracePt t="27215" x="4102100" y="4040188"/>
          <p14:tracePt t="27225" x="4057650" y="4049713"/>
          <p14:tracePt t="27231" x="4002088" y="4049713"/>
          <p14:tracePt t="27238" x="3975100" y="4067175"/>
          <p14:tracePt t="27246" x="3919538" y="4067175"/>
          <p14:tracePt t="27254" x="3875088" y="4076700"/>
          <p14:tracePt t="27263" x="3838575" y="4076700"/>
          <p14:tracePt t="27270" x="3819525" y="4076700"/>
          <p14:tracePt t="27279" x="3802063" y="4086225"/>
          <p14:tracePt t="27351" x="3792538" y="4086225"/>
          <p14:tracePt t="27358" x="3756025" y="4094163"/>
          <p14:tracePt t="27366" x="3692525" y="4122738"/>
          <p14:tracePt t="27374" x="3646488" y="4130675"/>
          <p14:tracePt t="27382" x="3592513" y="4140200"/>
          <p14:tracePt t="27391" x="3509963" y="4159250"/>
          <p14:tracePt t="27398" x="3455988" y="4159250"/>
          <p14:tracePt t="27406" x="3427413" y="4159250"/>
          <p14:tracePt t="27414" x="3346450" y="4186238"/>
          <p14:tracePt t="27422" x="3263900" y="4186238"/>
          <p14:tracePt t="27430" x="3208338" y="4195763"/>
          <p14:tracePt t="27438" x="3154363" y="4195763"/>
          <p14:tracePt t="27447" x="3136900" y="4195763"/>
          <p14:tracePt t="27455" x="3108325" y="4195763"/>
          <p14:tracePt t="27463" x="3100388" y="4195763"/>
          <p14:tracePt t="27782" x="3063875" y="4195763"/>
          <p14:tracePt t="27791" x="3008313" y="4195763"/>
          <p14:tracePt t="27798" x="2962275" y="4167188"/>
          <p14:tracePt t="27807" x="2925763" y="4159250"/>
          <p14:tracePt t="27815" x="2889250" y="4122738"/>
          <p14:tracePt t="27824" x="2852738" y="4113213"/>
          <p14:tracePt t="27831" x="2825750" y="4103688"/>
          <p14:tracePt t="27839" x="2817813" y="4094163"/>
          <p14:tracePt t="27847" x="2798763" y="4076700"/>
          <p14:tracePt t="27871" x="2789238" y="4076700"/>
          <p14:tracePt t="27902" x="2789238" y="4057650"/>
          <p14:tracePt t="27910" x="2789238" y="4049713"/>
          <p14:tracePt t="27926" x="2789238" y="4040188"/>
          <p14:tracePt t="27934" x="2798763" y="4021138"/>
          <p14:tracePt t="27942" x="2808288" y="4013200"/>
          <p14:tracePt t="27950" x="2825750" y="3994150"/>
          <p14:tracePt t="27959" x="2844800" y="3984625"/>
          <p14:tracePt t="27966" x="2871788" y="3957638"/>
          <p14:tracePt t="27975" x="2898775" y="3940175"/>
          <p14:tracePt t="27982" x="2925763" y="3930650"/>
          <p14:tracePt t="27991" x="2971800" y="3903663"/>
          <p14:tracePt t="27998" x="2998788" y="3884613"/>
          <p14:tracePt t="28006" x="3044825" y="3875088"/>
          <p14:tracePt t="28014" x="3071813" y="3840163"/>
          <p14:tracePt t="28023" x="3100388" y="3830638"/>
          <p14:tracePt t="28032" x="3144838" y="3821113"/>
          <p14:tracePt t="28040" x="3154363" y="3821113"/>
          <p14:tracePt t="28048" x="3171825" y="3803650"/>
          <p14:tracePt t="28065" x="3181350" y="3803650"/>
          <p14:tracePt t="28200" x="3154363" y="3803650"/>
          <p14:tracePt t="28208" x="3108325" y="3803650"/>
          <p14:tracePt t="28216" x="3090863" y="3794125"/>
          <p14:tracePt t="28227" x="3054350" y="3784600"/>
          <p14:tracePt t="28233" x="3008313" y="3775075"/>
          <p14:tracePt t="28241" x="2981325" y="3757613"/>
          <p14:tracePt t="28248" x="2944813" y="3730625"/>
          <p14:tracePt t="28256" x="2917825" y="3702050"/>
          <p14:tracePt t="28265" x="2881313" y="3657600"/>
          <p14:tracePt t="28271" x="2862263" y="3611563"/>
          <p14:tracePt t="28279" x="2835275" y="3565525"/>
          <p14:tracePt t="28287" x="2825750" y="3548063"/>
          <p14:tracePt t="28295" x="2817813" y="3529013"/>
          <p14:tracePt t="28303" x="2808288" y="3482975"/>
          <p14:tracePt t="28311" x="2808288" y="3465513"/>
          <p14:tracePt t="28319" x="2808288" y="3438525"/>
          <p14:tracePt t="28326" x="2808288" y="3419475"/>
          <p14:tracePt t="28335" x="2808288" y="3392488"/>
          <p14:tracePt t="28342" x="2808288" y="3382963"/>
          <p14:tracePt t="28351" x="2808288" y="3375025"/>
          <p14:tracePt t="28367" x="2808288" y="3355975"/>
          <p14:tracePt t="28383" x="2808288" y="3346450"/>
          <p14:tracePt t="28423" x="2808288" y="3338513"/>
          <p14:tracePt t="28430" x="2808288" y="3319463"/>
          <p14:tracePt t="28439" x="2808288" y="3309938"/>
          <p14:tracePt t="28447" x="2808288" y="3292475"/>
          <p14:tracePt t="28455" x="2825750" y="3265488"/>
          <p14:tracePt t="28463" x="2835275" y="3255963"/>
          <p14:tracePt t="28471" x="2844800" y="3246438"/>
          <p14:tracePt t="28479" x="2862263" y="3236913"/>
          <p14:tracePt t="28486" x="2881313" y="3219450"/>
          <p14:tracePt t="28502" x="2889250" y="3209925"/>
          <p14:tracePt t="28543" x="2898775" y="3200400"/>
          <p14:tracePt t="28752" x="2898775" y="3209925"/>
          <p14:tracePt t="28760" x="2944813" y="3236913"/>
          <p14:tracePt t="28768" x="2990850" y="3246438"/>
          <p14:tracePt t="28776" x="3054350" y="3282950"/>
          <p14:tracePt t="28784" x="3100388" y="3302000"/>
          <p14:tracePt t="28794" x="3144838" y="3328988"/>
          <p14:tracePt t="28800" x="3208338" y="3355975"/>
          <p14:tracePt t="28810" x="3263900" y="3365500"/>
          <p14:tracePt t="28816" x="3327400" y="3392488"/>
          <p14:tracePt t="28828" x="3346450" y="3402013"/>
          <p14:tracePt t="28834" x="3400425" y="3411538"/>
          <p14:tracePt t="28840" x="3427413" y="3419475"/>
          <p14:tracePt t="28848" x="3455988" y="3438525"/>
          <p14:tracePt t="28858" x="3463925" y="3438525"/>
          <p14:tracePt t="28863" x="3482975" y="3446463"/>
          <p14:tracePt t="28870" x="3490913" y="3455988"/>
          <p14:tracePt t="28878" x="3527425" y="3465513"/>
          <p14:tracePt t="28888" x="3563938" y="3482975"/>
          <p14:tracePt t="28894" x="3582988" y="3492500"/>
          <p14:tracePt t="28903" x="3619500" y="3502025"/>
          <p14:tracePt t="28910" x="3683000" y="3519488"/>
          <p14:tracePt t="28918" x="3729038" y="3538538"/>
          <p14:tracePt t="28926" x="3783013" y="3556000"/>
          <p14:tracePt t="28935" x="3819525" y="3565525"/>
          <p14:tracePt t="28944" x="3829050" y="3575050"/>
          <p14:tracePt t="28950" x="3865563" y="3602038"/>
          <p14:tracePt t="28958" x="3919538" y="3602038"/>
          <p14:tracePt t="28966" x="3984625" y="3621088"/>
          <p14:tracePt t="28975" x="4065588" y="3665538"/>
          <p14:tracePt t="28982" x="4157663" y="3694113"/>
          <p14:tracePt t="28991" x="4257675" y="3748088"/>
          <p14:tracePt t="28998" x="4376738" y="3794125"/>
          <p14:tracePt t="29007" x="4503738" y="3821113"/>
          <p14:tracePt t="29015" x="4649788" y="3867150"/>
          <p14:tracePt t="29025" x="4767263" y="3894138"/>
          <p14:tracePt t="29031" x="4895850" y="3940175"/>
          <p14:tracePt t="29040" x="4978400" y="3948113"/>
          <p14:tracePt t="29058" x="5187950" y="4021138"/>
          <p14:tracePt t="29062" x="5260975" y="4030663"/>
          <p14:tracePt t="29071" x="5341938" y="4076700"/>
          <p14:tracePt t="29079" x="5405438" y="4086225"/>
          <p14:tracePt t="29086" x="5478463" y="4113213"/>
          <p14:tracePt t="29095" x="5514975" y="4130675"/>
          <p14:tracePt t="29102" x="5551488" y="4159250"/>
          <p14:tracePt t="29110" x="5634038" y="4195763"/>
          <p14:tracePt t="29118" x="5680075" y="4203700"/>
          <p14:tracePt t="29127" x="5770563" y="4222750"/>
          <p14:tracePt t="29134" x="5853113" y="4249738"/>
          <p14:tracePt t="29143" x="5916613" y="4268788"/>
          <p14:tracePt t="29151" x="5989638" y="4286250"/>
          <p14:tracePt t="29158" x="6072188" y="4295775"/>
          <p14:tracePt t="29166" x="6135688" y="4332288"/>
          <p14:tracePt t="29175" x="6189663" y="4349750"/>
          <p14:tracePt t="29182" x="6254750" y="4359275"/>
          <p14:tracePt t="29198" x="6262688" y="4359275"/>
          <p14:tracePt t="29214" x="6272213" y="4359275"/>
          <p14:tracePt t="29704" x="6281738" y="4349750"/>
          <p14:tracePt t="29712" x="6281738" y="4332288"/>
          <p14:tracePt t="29720" x="6291263" y="4295775"/>
          <p14:tracePt t="29727" x="6291263" y="4259263"/>
          <p14:tracePt t="29736" x="6299200" y="4232275"/>
          <p14:tracePt t="29743" x="6299200" y="4213225"/>
          <p14:tracePt t="29751" x="6299200" y="4195763"/>
          <p14:tracePt t="29759" x="6318250" y="4176713"/>
          <p14:tracePt t="29767" x="6318250" y="4167188"/>
          <p14:tracePt t="29776" x="6318250" y="4159250"/>
          <p14:tracePt t="29791" x="6326188" y="4159250"/>
          <p14:tracePt t="30278" x="6326188" y="4149725"/>
          <p14:tracePt t="30391" x="6299200" y="4140200"/>
          <p14:tracePt t="30398" x="6199188" y="4167188"/>
          <p14:tracePt t="30407" x="6072188" y="4195763"/>
          <p14:tracePt t="30415" x="5907088" y="4240213"/>
          <p14:tracePt t="30422" x="5761038" y="4259263"/>
          <p14:tracePt t="30431" x="5616575" y="4276725"/>
          <p14:tracePt t="30438" x="5324475" y="4332288"/>
          <p14:tracePt t="30447" x="5141913" y="4359275"/>
          <p14:tracePt t="30454" x="4986338" y="4422775"/>
          <p14:tracePt t="30463" x="4822825" y="4422775"/>
          <p14:tracePt t="30470" x="4676775" y="4432300"/>
          <p14:tracePt t="30479" x="4586288" y="4432300"/>
          <p14:tracePt t="30486" x="4476750" y="4432300"/>
          <p14:tracePt t="30495" x="4421188" y="4432300"/>
          <p14:tracePt t="30502" x="4367213" y="4432300"/>
          <p14:tracePt t="30511" x="4311650" y="4432300"/>
          <p14:tracePt t="30518" x="4248150" y="4432300"/>
          <p14:tracePt t="30526" x="4157663" y="4432300"/>
          <p14:tracePt t="30535" x="4048125" y="4432300"/>
          <p14:tracePt t="30543" x="3938588" y="4432300"/>
          <p14:tracePt t="30550" x="3810000" y="4432300"/>
          <p14:tracePt t="30558" x="3702050" y="4432300"/>
          <p14:tracePt t="30566" x="3646488" y="4432300"/>
          <p14:tracePt t="30575" x="3556000" y="4432300"/>
          <p14:tracePt t="30582" x="3446463" y="4432300"/>
          <p14:tracePt t="30592" x="3327400" y="4405313"/>
          <p14:tracePt t="30598" x="3236913" y="4376738"/>
          <p14:tracePt t="30606" x="3136900" y="4332288"/>
          <p14:tracePt t="30614" x="3071813" y="4303713"/>
          <p14:tracePt t="30622" x="3008313" y="4268788"/>
          <p14:tracePt t="30630" x="2990850" y="4249738"/>
          <p14:tracePt t="30638" x="2971800" y="4240213"/>
          <p14:tracePt t="30646" x="2954338" y="4222750"/>
          <p14:tracePt t="30654" x="2944813" y="4213225"/>
          <p14:tracePt t="30663" x="2925763" y="4186238"/>
          <p14:tracePt t="30670" x="2917825" y="4176713"/>
          <p14:tracePt t="30678" x="2908300" y="4159250"/>
          <p14:tracePt t="30686" x="2898775" y="4149725"/>
          <p14:tracePt t="30702" x="2898775" y="4140200"/>
          <p14:tracePt t="30710" x="2898775" y="4130675"/>
          <p14:tracePt t="30718" x="2871788" y="4122738"/>
          <p14:tracePt t="30743" x="2835275" y="4086225"/>
          <p14:tracePt t="30767" x="2825750" y="4086225"/>
          <p14:tracePt t="31039" x="2798763" y="4086225"/>
          <p14:tracePt t="31054" x="2781300" y="4086225"/>
          <p14:tracePt t="31063" x="2762250" y="4086225"/>
          <p14:tracePt t="31070" x="2744788" y="4094163"/>
          <p14:tracePt t="31079" x="2735263" y="4094163"/>
          <p14:tracePt t="31086" x="2716213" y="4103688"/>
          <p14:tracePt t="31094" x="2708275" y="4103688"/>
          <p14:tracePt t="31103" x="2689225" y="4103688"/>
          <p14:tracePt t="31118" x="2671763" y="4103688"/>
          <p14:tracePt t="31126" x="2662238" y="4113213"/>
          <p14:tracePt t="31142" x="2662238" y="4122738"/>
          <p14:tracePt t="31199" x="2652713" y="4122738"/>
          <p14:tracePt t="31208" x="2625725" y="4122738"/>
          <p14:tracePt t="31216" x="2616200" y="4122738"/>
          <p14:tracePt t="31224" x="2589213" y="4122738"/>
          <p14:tracePt t="31232" x="2579688" y="4122738"/>
          <p14:tracePt t="31240" x="2562225" y="4122738"/>
          <p14:tracePt t="31250" x="2552700" y="4122738"/>
          <p14:tracePt t="31256" x="2543175" y="4122738"/>
          <p14:tracePt t="31264" x="2533650" y="4122738"/>
          <p14:tracePt t="31496" x="2506663" y="4130675"/>
          <p14:tracePt t="31503" x="2489200" y="4130675"/>
          <p14:tracePt t="31513" x="2443163" y="4140200"/>
          <p14:tracePt t="31526" x="2397125" y="4149725"/>
          <p14:tracePt t="31534" x="2389188" y="4149725"/>
          <p14:tracePt t="31543" x="2343150" y="4176713"/>
          <p14:tracePt t="31550" x="2306638" y="4186238"/>
          <p14:tracePt t="31559" x="2297113" y="4186238"/>
          <p14:tracePt t="31566" x="2260600" y="4186238"/>
          <p14:tracePt t="31575" x="2243138" y="4186238"/>
          <p14:tracePt t="31582" x="2243138" y="4195763"/>
          <p14:tracePt t="31598" x="2224088" y="4195763"/>
          <p14:tracePt t="31614" x="2214563" y="4195763"/>
          <p14:tracePt t="31623" x="2206625" y="4195763"/>
          <p14:tracePt t="31630" x="2179638" y="4195763"/>
          <p14:tracePt t="31639" x="2160588" y="4195763"/>
          <p14:tracePt t="31647" x="2133600" y="4195763"/>
          <p14:tracePt t="31656" x="2106613" y="4195763"/>
          <p14:tracePt t="31663" x="2060575" y="4195763"/>
          <p14:tracePt t="31670" x="2033588" y="4195763"/>
          <p14:tracePt t="31679" x="2014538" y="4195763"/>
          <p14:tracePt t="31686" x="1987550" y="4195763"/>
          <p14:tracePt t="31695" x="1978025" y="4195763"/>
          <p14:tracePt t="31702" x="1960563" y="4195763"/>
          <p14:tracePt t="31710" x="1931988" y="4195763"/>
          <p14:tracePt t="31718" x="1924050" y="4195763"/>
          <p14:tracePt t="31726" x="1905000" y="4195763"/>
          <p14:tracePt t="31734" x="1895475" y="4195763"/>
          <p14:tracePt t="31742" x="1868488" y="4176713"/>
          <p14:tracePt t="31758" x="1841500" y="4167188"/>
          <p14:tracePt t="31766" x="1831975" y="4167188"/>
          <p14:tracePt t="31774" x="1804988" y="4167188"/>
          <p14:tracePt t="31782" x="1787525" y="4159250"/>
          <p14:tracePt t="31791" x="1758950" y="4159250"/>
          <p14:tracePt t="31798" x="1751013" y="4149725"/>
          <p14:tracePt t="31807" x="1731963" y="4149725"/>
          <p14:tracePt t="31814" x="1722438" y="4149725"/>
          <p14:tracePt t="31823" x="1695450" y="4130675"/>
          <p14:tracePt t="31839" x="1677988" y="4130675"/>
          <p14:tracePt t="31847" x="1658938" y="4130675"/>
          <p14:tracePt t="31855" x="1649413" y="4122738"/>
          <p14:tracePt t="31863" x="1631950" y="4122738"/>
          <p14:tracePt t="31870" x="1612900" y="4122738"/>
          <p14:tracePt t="31880" x="1585913" y="4113213"/>
          <p14:tracePt t="31887" x="1568450" y="4113213"/>
          <p14:tracePt t="31896" x="1541463" y="4103688"/>
          <p14:tracePt t="31904" x="1504950" y="4086225"/>
          <p14:tracePt t="31913" x="1485900" y="4086225"/>
          <p14:tracePt t="31920" x="1485900" y="4076700"/>
          <p14:tracePt t="31930" x="1476375" y="4076700"/>
          <p14:tracePt t="31943" x="1458913" y="4067175"/>
          <p14:tracePt t="31959" x="1449388" y="4057650"/>
          <p14:tracePt t="31976" x="1439863" y="4040188"/>
          <p14:tracePt t="31992" x="1439863" y="4030663"/>
          <p14:tracePt t="31999" x="1439863" y="4013200"/>
          <p14:tracePt t="32008" x="1439863" y="4003675"/>
          <p14:tracePt t="32015" x="1439863" y="3984625"/>
          <p14:tracePt t="32023" x="1439863" y="3957638"/>
          <p14:tracePt t="32031" x="1449388" y="3948113"/>
          <p14:tracePt t="32045" x="1468438" y="3940175"/>
          <p14:tracePt t="32047" x="1495425" y="3911600"/>
          <p14:tracePt t="32055" x="1504950" y="3903663"/>
          <p14:tracePt t="32063" x="1522413" y="3894138"/>
          <p14:tracePt t="32071" x="1541463" y="3884613"/>
          <p14:tracePt t="32080" x="1568450" y="3884613"/>
          <p14:tracePt t="32087" x="1604963" y="3867150"/>
          <p14:tracePt t="32095" x="1622425" y="3867150"/>
          <p14:tracePt t="32103" x="1641475" y="3857625"/>
          <p14:tracePt t="32111" x="1668463" y="3857625"/>
          <p14:tracePt t="32119" x="1677988" y="3857625"/>
          <p14:tracePt t="32127" x="1704975" y="3848100"/>
          <p14:tracePt t="32137" x="1731963" y="3848100"/>
          <p14:tracePt t="32142" x="1758950" y="3848100"/>
          <p14:tracePt t="32150" x="1804988" y="3848100"/>
          <p14:tracePt t="32158" x="1831975" y="3848100"/>
          <p14:tracePt t="32167" x="1868488" y="3848100"/>
          <p14:tracePt t="32175" x="1914525" y="3848100"/>
          <p14:tracePt t="32183" x="1931988" y="3848100"/>
          <p14:tracePt t="32191" x="1968500" y="3848100"/>
          <p14:tracePt t="32199" x="2024063" y="3848100"/>
          <p14:tracePt t="32207" x="2087563" y="3857625"/>
          <p14:tracePt t="32214" x="2160588" y="3875088"/>
          <p14:tracePt t="32222" x="2214563" y="3875088"/>
          <p14:tracePt t="32230" x="2260600" y="3884613"/>
          <p14:tracePt t="32238" x="2287588" y="3884613"/>
          <p14:tracePt t="32248" x="2297113" y="3894138"/>
          <p14:tracePt t="32256" x="2316163" y="3911600"/>
          <p14:tracePt t="32424" x="2316163" y="3921125"/>
          <p14:tracePt t="32432" x="2316163" y="3940175"/>
          <p14:tracePt t="32440" x="2316163" y="3948113"/>
          <p14:tracePt t="32448" x="2316163" y="3967163"/>
          <p14:tracePt t="32456" x="2316163" y="3994150"/>
          <p14:tracePt t="32463" x="2297113" y="4021138"/>
          <p14:tracePt t="32471" x="2287588" y="4040188"/>
          <p14:tracePt t="32479" x="2251075" y="4067175"/>
          <p14:tracePt t="32486" x="2233613" y="4086225"/>
          <p14:tracePt t="32495" x="2206625" y="4122738"/>
          <p14:tracePt t="32503" x="2197100" y="4130675"/>
          <p14:tracePt t="32519" x="2187575" y="4130675"/>
          <p14:tracePt t="32526" x="2179638" y="4130675"/>
          <p14:tracePt t="32742" x="2197100" y="4140200"/>
          <p14:tracePt t="32750" x="2324100" y="4140200"/>
          <p14:tracePt t="32758" x="2506663" y="4140200"/>
          <p14:tracePt t="32767" x="2708275" y="4140200"/>
          <p14:tracePt t="32774" x="2954338" y="4140200"/>
          <p14:tracePt t="32783" x="3290888" y="4140200"/>
          <p14:tracePt t="32793" x="3629025" y="4140200"/>
          <p14:tracePt t="32800" x="3956050" y="4140200"/>
          <p14:tracePt t="32810" x="4403725" y="4140200"/>
          <p14:tracePt t="32818" x="4676775" y="4159250"/>
          <p14:tracePt t="32823" x="4922838" y="4195763"/>
          <p14:tracePt t="32831" x="5205413" y="4232275"/>
          <p14:tracePt t="32839" x="5451475" y="4268788"/>
          <p14:tracePt t="32846" x="5616575" y="4286250"/>
          <p14:tracePt t="32854" x="5724525" y="4313238"/>
          <p14:tracePt t="32863" x="5834063" y="4313238"/>
          <p14:tracePt t="32870" x="5943600" y="4313238"/>
          <p14:tracePt t="32879" x="6035675" y="4313238"/>
          <p14:tracePt t="32886" x="6126163" y="4313238"/>
          <p14:tracePt t="32894" x="6208713" y="4322763"/>
          <p14:tracePt t="32902" x="6235700" y="4322763"/>
          <p14:tracePt t="32910" x="6281738" y="4322763"/>
          <p14:tracePt t="32918" x="6318250" y="4322763"/>
          <p14:tracePt t="32926" x="6335713" y="4322763"/>
          <p14:tracePt t="32934" x="6372225" y="4322763"/>
          <p14:tracePt t="32942" x="6418263" y="4322763"/>
          <p14:tracePt t="32950" x="6454775" y="4322763"/>
          <p14:tracePt t="32958" x="6491288" y="4322763"/>
          <p14:tracePt t="32966" x="6527800" y="4322763"/>
          <p14:tracePt t="32974" x="6573838" y="4322763"/>
          <p14:tracePt t="32982" x="6610350" y="4322763"/>
          <p14:tracePt t="32991" x="6664325" y="4322763"/>
          <p14:tracePt t="32998" x="6718300" y="4322763"/>
          <p14:tracePt t="33007" x="6773863" y="4322763"/>
          <p14:tracePt t="33014" x="6810375" y="4322763"/>
          <p14:tracePt t="33022" x="6846888" y="4322763"/>
          <p14:tracePt t="33031" x="6873875" y="4322763"/>
          <p14:tracePt t="33043" x="6892925" y="4322763"/>
          <p14:tracePt t="33047" x="6910388" y="4322763"/>
          <p14:tracePt t="33055" x="6919913" y="4322763"/>
          <p14:tracePt t="33063" x="6929438" y="4322763"/>
          <p14:tracePt t="33128" x="6946900" y="4322763"/>
          <p14:tracePt t="33136" x="6956425" y="4313238"/>
          <p14:tracePt t="33143" x="6964363" y="4313238"/>
          <p14:tracePt t="33153" x="6992938" y="4303713"/>
          <p14:tracePt t="33160" x="7029450" y="4268788"/>
          <p14:tracePt t="33167" x="7056438" y="4259263"/>
          <p14:tracePt t="33176" x="7065963" y="4259263"/>
          <p14:tracePt t="33183" x="7083425" y="4249738"/>
          <p14:tracePt t="33191" x="7129463" y="4222750"/>
          <p14:tracePt t="33207" x="7156450" y="4222750"/>
          <p14:tracePt t="33214" x="7165975" y="4222750"/>
          <p14:tracePt t="33449" x="7146925" y="4222750"/>
          <p14:tracePt t="33457" x="7110413" y="4222750"/>
          <p14:tracePt t="33463" x="7083425" y="4232275"/>
          <p14:tracePt t="33470" x="7046913" y="4232275"/>
          <p14:tracePt t="33478" x="6983413" y="4268788"/>
          <p14:tracePt t="33486" x="6964363" y="4268788"/>
          <p14:tracePt t="33495" x="6929438" y="4268788"/>
          <p14:tracePt t="33502" x="6910388" y="4268788"/>
          <p14:tracePt t="33514" x="6892925" y="4268788"/>
          <p14:tracePt t="33520" x="6883400" y="4268788"/>
          <p14:tracePt t="33536" x="6873875" y="4268788"/>
          <p14:tracePt t="33585" x="6864350" y="4268788"/>
          <p14:tracePt t="33593" x="6846888" y="4268788"/>
          <p14:tracePt t="33609" x="6827838" y="4268788"/>
          <p14:tracePt t="33615" x="6783388" y="4268788"/>
          <p14:tracePt t="33623" x="6746875" y="4268788"/>
          <p14:tracePt t="33631" x="6710363" y="4259263"/>
          <p14:tracePt t="33638" x="6654800" y="4240213"/>
          <p14:tracePt t="33646" x="6627813" y="4213225"/>
          <p14:tracePt t="33654" x="6591300" y="4203700"/>
          <p14:tracePt t="33663" x="6573838" y="4195763"/>
          <p14:tracePt t="33671" x="6554788" y="4186238"/>
          <p14:tracePt t="33679" x="6545263" y="4176713"/>
          <p14:tracePt t="33703" x="6545263" y="4167188"/>
          <p14:tracePt t="33744" x="6545263" y="4149725"/>
          <p14:tracePt t="33751" x="6545263" y="4140200"/>
          <p14:tracePt t="33758" x="6545263" y="4122738"/>
          <p14:tracePt t="33766" x="6545263" y="4094163"/>
          <p14:tracePt t="33775" x="6545263" y="4086225"/>
          <p14:tracePt t="33783" x="6545263" y="4057650"/>
          <p14:tracePt t="33791" x="6545263" y="4040188"/>
          <p14:tracePt t="33798" x="6545263" y="4030663"/>
          <p14:tracePt t="33807" x="6545263" y="4003675"/>
          <p14:tracePt t="33814" x="6545263" y="3994150"/>
          <p14:tracePt t="33854" x="6545263" y="3976688"/>
          <p14:tracePt t="33879" x="6545263" y="3967163"/>
          <p14:tracePt t="33888" x="6545263" y="3957638"/>
          <p14:tracePt t="33904" x="6545263" y="3948113"/>
          <p14:tracePt t="33912" x="6545263" y="3921125"/>
          <p14:tracePt t="33920" x="6545263" y="3911600"/>
          <p14:tracePt t="33928" x="6564313" y="3911600"/>
          <p14:tracePt t="33935" x="6581775" y="3894138"/>
          <p14:tracePt t="33944" x="6627813" y="3867150"/>
          <p14:tracePt t="33951" x="6664325" y="3857625"/>
          <p14:tracePt t="33959" x="6681788" y="3857625"/>
          <p14:tracePt t="33967" x="6710363" y="3857625"/>
          <p14:tracePt t="33974" x="6737350" y="3848100"/>
          <p14:tracePt t="33982" x="6783388" y="3821113"/>
          <p14:tracePt t="33991" x="6819900" y="3821113"/>
          <p14:tracePt t="33998" x="6873875" y="3811588"/>
          <p14:tracePt t="34009" x="6956425" y="3811588"/>
          <p14:tracePt t="34016" x="7010400" y="3811588"/>
          <p14:tracePt t="34026" x="7102475" y="3811588"/>
          <p14:tracePt t="34032" x="7192963" y="3811588"/>
          <p14:tracePt t="34041" x="7283450" y="3811588"/>
          <p14:tracePt t="34058" x="7412038" y="3811588"/>
          <p14:tracePt t="34063" x="7475538" y="3811588"/>
          <p14:tracePt t="34071" x="7531100" y="3830638"/>
          <p14:tracePt t="34078" x="7575550" y="3840163"/>
          <p14:tracePt t="34087" x="7639050" y="3848100"/>
          <p14:tracePt t="34095" x="7667625" y="3848100"/>
          <p14:tracePt t="34102" x="7685088" y="3857625"/>
          <p14:tracePt t="34118" x="7694613" y="3867150"/>
          <p14:tracePt t="34225" x="7704138" y="3867150"/>
          <p14:tracePt t="34232" x="7712075" y="3875088"/>
          <p14:tracePt t="34243" x="7731125" y="3875088"/>
          <p14:tracePt t="34248" x="7785100" y="3875088"/>
          <p14:tracePt t="34256" x="7850188" y="3884613"/>
          <p14:tracePt t="34264" x="7904163" y="3894138"/>
          <p14:tracePt t="34274" x="7977188" y="3894138"/>
          <p14:tracePt t="34278" x="8059738" y="3921125"/>
          <p14:tracePt t="34288" x="8113713" y="3940175"/>
          <p14:tracePt t="34295" x="8177213" y="3940175"/>
          <p14:tracePt t="34302" x="8223250" y="3957638"/>
          <p14:tracePt t="34311" x="8250238" y="3957638"/>
          <p14:tracePt t="34318" x="8259763" y="3957638"/>
          <p14:tracePt t="34326" x="8269288" y="3957638"/>
          <p14:tracePt t="34457" x="8277225" y="3967163"/>
          <p14:tracePt t="34472" x="8277225" y="3984625"/>
          <p14:tracePt t="34480" x="8277225" y="4003675"/>
          <p14:tracePt t="34488" x="8250238" y="4030663"/>
          <p14:tracePt t="34496" x="8232775" y="4040188"/>
          <p14:tracePt t="34502" x="8196263" y="4076700"/>
          <p14:tracePt t="34513" x="8177213" y="4086225"/>
          <p14:tracePt t="34520" x="8159750" y="4094163"/>
          <p14:tracePt t="34532" x="8113713" y="4122738"/>
          <p14:tracePt t="34535" x="8086725" y="4149725"/>
          <p14:tracePt t="34542" x="8077200" y="4159250"/>
          <p14:tracePt t="34552" x="8050213" y="4167188"/>
          <p14:tracePt t="34559" x="8040688" y="4176713"/>
          <p14:tracePt t="34567" x="8031163" y="4186238"/>
          <p14:tracePt t="34647" x="8031163" y="4195763"/>
          <p14:tracePt t="34673" x="8004175" y="4213225"/>
          <p14:tracePt t="34678" x="7994650" y="4222750"/>
          <p14:tracePt t="34689" x="7967663" y="4232275"/>
          <p14:tracePt t="34694" x="7958138" y="4232275"/>
          <p14:tracePt t="34703" x="7940675" y="4240213"/>
          <p14:tracePt t="34711" x="7921625" y="4240213"/>
          <p14:tracePt t="34720" x="7913688" y="4240213"/>
          <p14:tracePt t="34727" x="7904163" y="4240213"/>
          <p14:tracePt t="35127" x="7877175" y="4240213"/>
          <p14:tracePt t="35136" x="7858125" y="4240213"/>
          <p14:tracePt t="35144" x="7831138" y="4240213"/>
          <p14:tracePt t="35154" x="7813675" y="4240213"/>
          <p14:tracePt t="35161" x="7777163" y="4240213"/>
          <p14:tracePt t="35167" x="7740650" y="4240213"/>
          <p14:tracePt t="35174" x="7721600" y="4240213"/>
          <p14:tracePt t="35183" x="7685088" y="4240213"/>
          <p14:tracePt t="35191" x="7631113" y="4240213"/>
          <p14:tracePt t="35199" x="7612063" y="4240213"/>
          <p14:tracePt t="35208" x="7567613" y="4240213"/>
          <p14:tracePt t="35215" x="7531100" y="4240213"/>
          <p14:tracePt t="35222" x="7521575" y="4240213"/>
          <p14:tracePt t="35375" x="7539038" y="4240213"/>
          <p14:tracePt t="35383" x="7548563" y="4240213"/>
          <p14:tracePt t="35392" x="7585075" y="4240213"/>
          <p14:tracePt t="35400" x="7612063" y="4240213"/>
          <p14:tracePt t="35409" x="7631113" y="4222750"/>
          <p14:tracePt t="35430" x="7648575" y="4222750"/>
          <p14:tracePt t="35455" x="7658100" y="4213225"/>
          <p14:tracePt t="36008" x="7648575" y="4213225"/>
          <p14:tracePt t="36016" x="7548563" y="4213225"/>
          <p14:tracePt t="36025" x="7421563" y="4213225"/>
          <p14:tracePt t="36032" x="7312025" y="4213225"/>
          <p14:tracePt t="36040" x="7183438" y="4213225"/>
          <p14:tracePt t="36065" x="6681788" y="4213225"/>
          <p14:tracePt t="36072" x="6500813" y="4213225"/>
          <p14:tracePt t="36079" x="6345238" y="4149725"/>
          <p14:tracePt t="36087" x="6145213" y="4122738"/>
          <p14:tracePt t="36095" x="5962650" y="4103688"/>
          <p14:tracePt t="36103" x="5797550" y="4086225"/>
          <p14:tracePt t="36110" x="5616575" y="4076700"/>
          <p14:tracePt t="36118" x="5434013" y="4040188"/>
          <p14:tracePt t="36126" x="5232400" y="4030663"/>
          <p14:tracePt t="36134" x="5078413" y="3984625"/>
          <p14:tracePt t="36144" x="4932363" y="3967163"/>
          <p14:tracePt t="36150" x="4786313" y="3967163"/>
          <p14:tracePt t="36160" x="4622800" y="3948113"/>
          <p14:tracePt t="36166" x="4494213" y="3911600"/>
          <p14:tracePt t="36174" x="4440238" y="3911600"/>
          <p14:tracePt t="36182" x="4376738" y="3894138"/>
          <p14:tracePt t="36191" x="4340225" y="3894138"/>
          <p14:tracePt t="36198" x="4321175" y="3894138"/>
          <p14:tracePt t="36207" x="4284663" y="3894138"/>
          <p14:tracePt t="36214" x="4267200" y="3894138"/>
          <p14:tracePt t="36222" x="4238625" y="3894138"/>
          <p14:tracePt t="36231" x="4221163" y="3894138"/>
          <p14:tracePt t="36238" x="4194175" y="3894138"/>
          <p14:tracePt t="36246" x="4165600" y="3894138"/>
          <p14:tracePt t="36254" x="4121150" y="3894138"/>
          <p14:tracePt t="36262" x="4057650" y="3894138"/>
          <p14:tracePt t="36270" x="3948113" y="3894138"/>
          <p14:tracePt t="36278" x="3856038" y="3894138"/>
          <p14:tracePt t="36286" x="3810000" y="3894138"/>
          <p14:tracePt t="36296" x="3683000" y="3894138"/>
          <p14:tracePt t="36304" x="3556000" y="3894138"/>
          <p14:tracePt t="36311" x="3482975" y="3894138"/>
          <p14:tracePt t="36318" x="3373438" y="3894138"/>
          <p14:tracePt t="36326" x="3300413" y="3884613"/>
          <p14:tracePt t="36334" x="3217863" y="3884613"/>
          <p14:tracePt t="36344" x="3163888" y="3884613"/>
          <p14:tracePt t="36350" x="3108325" y="3884613"/>
          <p14:tracePt t="36359" x="3071813" y="3884613"/>
          <p14:tracePt t="36366" x="3008313" y="3857625"/>
          <p14:tracePt t="36375" x="2971800" y="3857625"/>
          <p14:tracePt t="36382" x="2944813" y="3857625"/>
          <p14:tracePt t="36391" x="2881313" y="3867150"/>
          <p14:tracePt t="36400" x="2844800" y="3867150"/>
          <p14:tracePt t="36411" x="2798763" y="3875088"/>
          <p14:tracePt t="36416" x="2781300" y="3875088"/>
          <p14:tracePt t="36426" x="2744788" y="3884613"/>
          <p14:tracePt t="36432" x="2716213" y="3884613"/>
          <p14:tracePt t="36440" x="2679700" y="3884613"/>
          <p14:tracePt t="36448" x="2662238" y="3903663"/>
          <p14:tracePt t="36455" x="2652713" y="3903663"/>
          <p14:tracePt t="36480" x="2643188" y="3911600"/>
          <p14:tracePt t="36487" x="2625725" y="3911600"/>
          <p14:tracePt t="36688" x="2643188" y="3911600"/>
          <p14:tracePt t="36696" x="2698750" y="3911600"/>
          <p14:tracePt t="36703" x="2716213" y="3903663"/>
          <p14:tracePt t="36711" x="2781300" y="3875088"/>
          <p14:tracePt t="36719" x="2889250" y="3848100"/>
          <p14:tracePt t="36727" x="2962275" y="3848100"/>
          <p14:tracePt t="36735" x="3054350" y="3848100"/>
          <p14:tracePt t="36744" x="3181350" y="3848100"/>
          <p14:tracePt t="36750" x="3327400" y="3848100"/>
          <p14:tracePt t="36759" x="3490913" y="3848100"/>
          <p14:tracePt t="36766" x="3692525" y="3848100"/>
          <p14:tracePt t="36775" x="3938588" y="3848100"/>
          <p14:tracePt t="36783" x="4202113" y="3848100"/>
          <p14:tracePt t="36791" x="4467225" y="3848100"/>
          <p14:tracePt t="36798" x="4803775" y="3848100"/>
          <p14:tracePt t="36807" x="5132388" y="3848100"/>
          <p14:tracePt t="36816" x="5470525" y="3848100"/>
          <p14:tracePt t="36826" x="5989638" y="3848100"/>
          <p14:tracePt t="36832" x="6254750" y="3848100"/>
          <p14:tracePt t="36840" x="6435725" y="3848100"/>
          <p14:tracePt t="36848" x="6618288" y="3848100"/>
          <p14:tracePt t="36856" x="6746875" y="3848100"/>
          <p14:tracePt t="36864" x="6837363" y="3848100"/>
          <p14:tracePt t="36871" x="6910388" y="3848100"/>
          <p14:tracePt t="36880" x="6964363" y="3848100"/>
          <p14:tracePt t="36887" x="6983413" y="3848100"/>
          <p14:tracePt t="36895" x="6992938" y="3848100"/>
          <p14:tracePt t="37055" x="7010400" y="3848100"/>
          <p14:tracePt t="37063" x="7037388" y="3848100"/>
          <p14:tracePt t="37071" x="7119938" y="3848100"/>
          <p14:tracePt t="37079" x="7192963" y="3848100"/>
          <p14:tracePt t="37087" x="7265988" y="3848100"/>
          <p14:tracePt t="37095" x="7329488" y="3848100"/>
          <p14:tracePt t="37103" x="7385050" y="3848100"/>
          <p14:tracePt t="37111" x="7458075" y="3848100"/>
          <p14:tracePt t="37119" x="7494588" y="3848100"/>
          <p14:tracePt t="37127" x="7502525" y="3848100"/>
          <p14:tracePt t="37135" x="7521575" y="3848100"/>
          <p14:tracePt t="37984" x="7531100" y="3803650"/>
          <p14:tracePt t="37994" x="7531100" y="3730625"/>
          <p14:tracePt t="38000" x="7512050" y="3657600"/>
          <p14:tracePt t="38011" x="7458075" y="3519488"/>
          <p14:tracePt t="38015" x="7392988" y="3365500"/>
          <p14:tracePt t="38025" x="7348538" y="3200400"/>
          <p14:tracePt t="38030" x="7292975" y="3054350"/>
          <p14:tracePt t="38038" x="7229475" y="2881313"/>
          <p14:tracePt t="38062" x="7083425" y="2517775"/>
          <p14:tracePt t="38064" x="7037388" y="2371725"/>
          <p14:tracePt t="38070" x="6992938" y="2206625"/>
          <p14:tracePt t="38079" x="6937375" y="2070100"/>
          <p14:tracePt t="38087" x="6910388" y="1943100"/>
          <p14:tracePt t="38095" x="6846888" y="1804988"/>
          <p14:tracePt t="38103" x="6819900" y="1677988"/>
          <p14:tracePt t="38110" x="6754813" y="1541463"/>
          <p14:tracePt t="38120" x="6700838" y="1422400"/>
          <p14:tracePt t="38127" x="6673850" y="1331913"/>
          <p14:tracePt t="38134" x="6618288" y="1231900"/>
          <p14:tracePt t="38143" x="6564313" y="1149350"/>
          <p14:tracePt t="38150" x="6554788" y="1085850"/>
          <p14:tracePt t="38158" x="6537325" y="1057275"/>
          <p14:tracePt t="38166" x="6508750" y="1012825"/>
          <p14:tracePt t="38176" x="6500813" y="984250"/>
          <p14:tracePt t="38182" x="6500813" y="976313"/>
          <p14:tracePt t="38191" x="6491288" y="966788"/>
          <p14:tracePt t="38497" x="6464300" y="966788"/>
          <p14:tracePt t="38502" x="6445250" y="1003300"/>
          <p14:tracePt t="38512" x="6427788" y="1012825"/>
          <p14:tracePt t="38518" x="6391275" y="1030288"/>
          <p14:tracePt t="38526" x="6362700" y="1039813"/>
          <p14:tracePt t="38534" x="6335713" y="1049338"/>
          <p14:tracePt t="38542" x="6318250" y="1066800"/>
          <p14:tracePt t="38550" x="6254750" y="1076325"/>
          <p14:tracePt t="38558" x="6245225" y="1076325"/>
          <p14:tracePt t="38566" x="6235700" y="1076325"/>
          <p14:tracePt t="38574" x="6199188" y="1076325"/>
          <p14:tracePt t="38582" x="6162675" y="1076325"/>
          <p14:tracePt t="38591" x="6218238" y="1003300"/>
          <p14:tracePt t="38599" x="6162675" y="984250"/>
          <p14:tracePt t="38607" x="6108700" y="984250"/>
          <p14:tracePt t="38616" x="6035675" y="976313"/>
          <p14:tracePt t="38623" x="5916613" y="930275"/>
          <p14:tracePt t="38630" x="5843588" y="920750"/>
          <p14:tracePt t="38638" x="5716588" y="903288"/>
          <p14:tracePt t="38647" x="5580063" y="874713"/>
          <p14:tracePt t="38654" x="5470525" y="857250"/>
          <p14:tracePt t="38663" x="5341938" y="847725"/>
          <p14:tracePt t="38670" x="5214938" y="830263"/>
          <p14:tracePt t="38679" x="5086350" y="830263"/>
          <p14:tracePt t="38686" x="4986338" y="803275"/>
          <p14:tracePt t="38697" x="4913313" y="793750"/>
          <p14:tracePt t="38702" x="4822825" y="793750"/>
          <p14:tracePt t="38711" x="4767263" y="793750"/>
          <p14:tracePt t="38718" x="4703763" y="793750"/>
          <p14:tracePt t="38726" x="4676775" y="793750"/>
          <p14:tracePt t="38734" x="4622800" y="793750"/>
          <p14:tracePt t="38743" x="4586288" y="793750"/>
          <p14:tracePt t="38750" x="4530725" y="793750"/>
          <p14:tracePt t="38758" x="4467225" y="793750"/>
          <p14:tracePt t="38766" x="4394200" y="793750"/>
          <p14:tracePt t="38775" x="4321175" y="793750"/>
          <p14:tracePt t="38783" x="4211638" y="793750"/>
          <p14:tracePt t="38791" x="4138613" y="793750"/>
          <p14:tracePt t="38799" x="4048125" y="793750"/>
          <p14:tracePt t="38807" x="3956050" y="793750"/>
          <p14:tracePt t="38815" x="3829050" y="774700"/>
          <p14:tracePt t="38824" x="3729038" y="793750"/>
          <p14:tracePt t="38831" x="3619500" y="811213"/>
          <p14:tracePt t="38839" x="3509963" y="820738"/>
          <p14:tracePt t="38847" x="3409950" y="839788"/>
          <p14:tracePt t="38855" x="3317875" y="839788"/>
          <p14:tracePt t="38863" x="3273425" y="857250"/>
          <p14:tracePt t="38871" x="3236913" y="857250"/>
          <p14:tracePt t="38880" x="3190875" y="874713"/>
          <p14:tracePt t="38887" x="3163888" y="884238"/>
          <p14:tracePt t="38896" x="3144838" y="884238"/>
          <p14:tracePt t="38902" x="3117850" y="884238"/>
          <p14:tracePt t="38911" x="3090863" y="893763"/>
          <p14:tracePt t="38918" x="3044825" y="911225"/>
          <p14:tracePt t="38927" x="3008313" y="920750"/>
          <p14:tracePt t="38934" x="2971800" y="930275"/>
          <p14:tracePt t="38942" x="2908300" y="976313"/>
          <p14:tracePt t="38950" x="2862263" y="984250"/>
          <p14:tracePt t="38958" x="2798763" y="1003300"/>
          <p14:tracePt t="38966" x="2752725" y="1030288"/>
          <p14:tracePt t="38975" x="2679700" y="1039813"/>
          <p14:tracePt t="38984" x="2625725" y="1057275"/>
          <p14:tracePt t="38993" x="2562225" y="1066800"/>
          <p14:tracePt t="39000" x="2506663" y="1066800"/>
          <p14:tracePt t="39007" x="2443163" y="1093788"/>
          <p14:tracePt t="39014" x="2389188" y="1093788"/>
          <p14:tracePt t="39022" x="2360613" y="1103313"/>
          <p14:tracePt t="39030" x="2316163" y="1103313"/>
          <p14:tracePt t="39040" x="2260600" y="1112838"/>
          <p14:tracePt t="39048" x="2233613" y="1112838"/>
          <p14:tracePt t="39063" x="2151063" y="1122363"/>
          <p14:tracePt t="39071" x="2070100" y="1122363"/>
          <p14:tracePt t="39081" x="2033588" y="1149350"/>
          <p14:tracePt t="39087" x="1987550" y="1149350"/>
          <p14:tracePt t="39097" x="1931988" y="1149350"/>
          <p14:tracePt t="39103" x="1878013" y="1158875"/>
          <p14:tracePt t="39114" x="1778000" y="1158875"/>
          <p14:tracePt t="39119" x="1704975" y="1158875"/>
          <p14:tracePt t="39130" x="1649413" y="1158875"/>
          <p14:tracePt t="39136" x="1576388" y="1158875"/>
          <p14:tracePt t="39144" x="1541463" y="1158875"/>
          <p14:tracePt t="39151" x="1485900" y="1158875"/>
          <p14:tracePt t="39159" x="1476375" y="1158875"/>
          <p14:tracePt t="39167" x="1468438" y="1158875"/>
          <p14:tracePt t="39440" x="1485900" y="1158875"/>
          <p14:tracePt t="39446" x="1612900" y="1158875"/>
          <p14:tracePt t="39454" x="1795463" y="1158875"/>
          <p14:tracePt t="39462" x="2014538" y="1158875"/>
          <p14:tracePt t="39471" x="2279650" y="1158875"/>
          <p14:tracePt t="39479" x="2606675" y="1158875"/>
          <p14:tracePt t="39487" x="2871788" y="1158875"/>
          <p14:tracePt t="39495" x="3208338" y="1158875"/>
          <p14:tracePt t="39502" x="3473450" y="1158875"/>
          <p14:tracePt t="39511" x="3702050" y="1158875"/>
          <p14:tracePt t="39518" x="3883025" y="1176338"/>
          <p14:tracePt t="39526" x="4075113" y="1176338"/>
          <p14:tracePt t="39534" x="4221163" y="1176338"/>
          <p14:tracePt t="39543" x="4311650" y="1176338"/>
          <p14:tracePt t="39550" x="4440238" y="1176338"/>
          <p14:tracePt t="39558" x="4567238" y="1176338"/>
          <p14:tracePt t="39567" x="4695825" y="1176338"/>
          <p14:tracePt t="39575" x="4840288" y="1176338"/>
          <p14:tracePt t="39583" x="4986338" y="1176338"/>
          <p14:tracePt t="39591" x="5151438" y="1176338"/>
          <p14:tracePt t="39599" x="5334000" y="1176338"/>
          <p14:tracePt t="39608" x="5534025" y="1176338"/>
          <p14:tracePt t="39615" x="5697538" y="1176338"/>
          <p14:tracePt t="39624" x="5862638" y="1176338"/>
          <p14:tracePt t="39631" x="6016625" y="1176338"/>
          <p14:tracePt t="39639" x="6145213" y="1176338"/>
          <p14:tracePt t="39647" x="6272213" y="1176338"/>
          <p14:tracePt t="39655" x="6381750" y="1176338"/>
          <p14:tracePt t="39663" x="6500813" y="1176338"/>
          <p14:tracePt t="39671" x="6610350" y="1176338"/>
          <p14:tracePt t="39679" x="6681788" y="1176338"/>
          <p14:tracePt t="39689" x="6754813" y="1176338"/>
          <p14:tracePt t="39694" x="6846888" y="1176338"/>
          <p14:tracePt t="39702" x="6919913" y="1176338"/>
          <p14:tracePt t="39710" x="6973888" y="1176338"/>
          <p14:tracePt t="39718" x="7046913" y="1176338"/>
          <p14:tracePt t="39726" x="7156450" y="1176338"/>
          <p14:tracePt t="39734" x="7219950" y="1176338"/>
          <p14:tracePt t="39743" x="7312025" y="1176338"/>
          <p14:tracePt t="39751" x="7385050" y="1176338"/>
          <p14:tracePt t="39758" x="7458075" y="1176338"/>
          <p14:tracePt t="39766" x="7494588" y="1176338"/>
          <p14:tracePt t="39774" x="7548563" y="1176338"/>
          <p14:tracePt t="39782" x="7585075" y="1176338"/>
          <p14:tracePt t="39790" x="7602538" y="1176338"/>
          <p14:tracePt t="39798" x="7612063" y="1176338"/>
          <p14:tracePt t="39807" x="7621588" y="1176338"/>
          <p14:tracePt t="39823" x="7631113" y="1176338"/>
          <p14:tracePt t="39830" x="7639050" y="1176338"/>
          <p14:tracePt t="39838" x="7667625" y="1176338"/>
          <p14:tracePt t="39846" x="7704138" y="1176338"/>
          <p14:tracePt t="39854" x="7740650" y="1176338"/>
          <p14:tracePt t="39862" x="7794625" y="1176338"/>
          <p14:tracePt t="39870" x="7850188" y="1158875"/>
          <p14:tracePt t="39879" x="7894638" y="1158875"/>
          <p14:tracePt t="39886" x="7931150" y="1158875"/>
          <p14:tracePt t="39894" x="7977188" y="1158875"/>
          <p14:tracePt t="39903" x="8004175" y="1158875"/>
          <p14:tracePt t="39911" x="8050213" y="1158875"/>
          <p14:tracePt t="39919" x="8077200" y="1158875"/>
          <p14:tracePt t="39927" x="8096250" y="1158875"/>
          <p14:tracePt t="40510" x="8050213" y="1158875"/>
          <p14:tracePt t="40519" x="7904163" y="1158875"/>
          <p14:tracePt t="40527" x="7740650" y="1158875"/>
          <p14:tracePt t="40534" x="7558088" y="1158875"/>
          <p14:tracePt t="40544" x="7356475" y="1158875"/>
          <p14:tracePt t="40550" x="7192963" y="1158875"/>
          <p14:tracePt t="40558" x="7000875" y="1158875"/>
          <p14:tracePt t="40566" x="6837363" y="1158875"/>
          <p14:tracePt t="40574" x="6673850" y="1158875"/>
          <p14:tracePt t="40582" x="6508750" y="1158875"/>
          <p14:tracePt t="40590" x="6362700" y="1158875"/>
          <p14:tracePt t="40598" x="6235700" y="1158875"/>
          <p14:tracePt t="40607" x="6126163" y="1158875"/>
          <p14:tracePt t="40614" x="6035675" y="1158875"/>
          <p14:tracePt t="40623" x="5962650" y="1158875"/>
          <p14:tracePt t="40630" x="5907088" y="1158875"/>
          <p14:tracePt t="40638" x="5807075" y="1158875"/>
          <p14:tracePt t="40646" x="5716588" y="1158875"/>
          <p14:tracePt t="40654" x="5607050" y="1158875"/>
          <p14:tracePt t="40662" x="5497513" y="1158875"/>
          <p14:tracePt t="40670" x="5368925" y="1158875"/>
          <p14:tracePt t="40680" x="5260975" y="1158875"/>
          <p14:tracePt t="40688" x="5151438" y="1158875"/>
          <p14:tracePt t="40696" x="5041900" y="1158875"/>
          <p14:tracePt t="40704" x="4932363" y="1158875"/>
          <p14:tracePt t="40712" x="4822825" y="1158875"/>
          <p14:tracePt t="40720" x="4695825" y="1158875"/>
          <p14:tracePt t="40728" x="4567238" y="1158875"/>
          <p14:tracePt t="40736" x="4457700" y="1158875"/>
          <p14:tracePt t="40744" x="4367213" y="1158875"/>
          <p14:tracePt t="40752" x="4257675" y="1158875"/>
          <p14:tracePt t="40759" x="4165600" y="1158875"/>
          <p14:tracePt t="40767" x="4094163" y="1158875"/>
          <p14:tracePt t="40775" x="4011613" y="1158875"/>
          <p14:tracePt t="40783" x="3938588" y="1158875"/>
          <p14:tracePt t="40792" x="3846513" y="1158875"/>
          <p14:tracePt t="40799" x="3738563" y="1158875"/>
          <p14:tracePt t="40807" x="3609975" y="1158875"/>
          <p14:tracePt t="40814" x="3482975" y="1158875"/>
          <p14:tracePt t="40823" x="3390900" y="1158875"/>
          <p14:tracePt t="40830" x="3263900" y="1158875"/>
          <p14:tracePt t="40838" x="3154363" y="1158875"/>
          <p14:tracePt t="40846" x="3081338" y="1158875"/>
          <p14:tracePt t="40854" x="2990850" y="1158875"/>
          <p14:tracePt t="40863" x="2898775" y="1158875"/>
          <p14:tracePt t="40870" x="2808288" y="1158875"/>
          <p14:tracePt t="40879" x="2698750" y="1158875"/>
          <p14:tracePt t="40887" x="2589213" y="1158875"/>
          <p14:tracePt t="40895" x="2479675" y="1158875"/>
          <p14:tracePt t="40902" x="2397125" y="1158875"/>
          <p14:tracePt t="40911" x="2306638" y="1158875"/>
          <p14:tracePt t="40918" x="2214563" y="1158875"/>
          <p14:tracePt t="40927" x="2160588" y="1158875"/>
          <p14:tracePt t="40934" x="2106613" y="1158875"/>
          <p14:tracePt t="40942" x="2060575" y="1158875"/>
          <p14:tracePt t="40950" x="2033588" y="1158875"/>
          <p14:tracePt t="40958" x="2005013" y="1158875"/>
          <p14:tracePt t="40966" x="1987550" y="1158875"/>
          <p14:tracePt t="40974" x="1968500" y="1158875"/>
          <p14:tracePt t="40982" x="1951038" y="1158875"/>
          <p14:tracePt t="40990" x="1941513" y="1158875"/>
          <p14:tracePt t="40998" x="1931988" y="1158875"/>
          <p14:tracePt t="41015" x="1905000" y="1166813"/>
          <p14:tracePt t="41224" x="1924050" y="1166813"/>
          <p14:tracePt t="41233" x="1987550" y="1158875"/>
          <p14:tracePt t="41240" x="2114550" y="1158875"/>
          <p14:tracePt t="41247" x="2243138" y="1158875"/>
          <p14:tracePt t="41257" x="2406650" y="1158875"/>
          <p14:tracePt t="41262" x="2625725" y="1158875"/>
          <p14:tracePt t="41270" x="2889250" y="1158875"/>
          <p14:tracePt t="41279" x="3190875" y="1158875"/>
          <p14:tracePt t="41286" x="3527425" y="1158875"/>
          <p14:tracePt t="41294" x="3902075" y="1158875"/>
          <p14:tracePt t="41302" x="4311650" y="1158875"/>
          <p14:tracePt t="41310" x="4530725" y="1158875"/>
          <p14:tracePt t="41318" x="4832350" y="1158875"/>
          <p14:tracePt t="41327" x="5032375" y="1158875"/>
          <p14:tracePt t="41334" x="5232400" y="1158875"/>
          <p14:tracePt t="41343" x="5378450" y="1158875"/>
          <p14:tracePt t="41352" x="5524500" y="1158875"/>
          <p14:tracePt t="41358" x="5597525" y="1158875"/>
          <p14:tracePt t="41366" x="5653088" y="1158875"/>
          <p14:tracePt t="41374" x="5688013" y="1158875"/>
          <p14:tracePt t="41382" x="5697538" y="1158875"/>
          <p14:tracePt t="41390" x="5716588" y="1158875"/>
          <p14:tracePt t="41423" x="5724525" y="1158875"/>
          <p14:tracePt t="41439" x="5761038" y="1158875"/>
          <p14:tracePt t="41447" x="5789613" y="1149350"/>
          <p14:tracePt t="41455" x="5870575" y="1149350"/>
          <p14:tracePt t="41463" x="5953125" y="1149350"/>
          <p14:tracePt t="41471" x="6080125" y="1149350"/>
          <p14:tracePt t="41479" x="6218238" y="1149350"/>
          <p14:tracePt t="41487" x="6362700" y="1149350"/>
          <p14:tracePt t="41495" x="6527800" y="1149350"/>
          <p14:tracePt t="41503" x="6673850" y="1149350"/>
          <p14:tracePt t="41511" x="6819900" y="1149350"/>
          <p14:tracePt t="41519" x="6929438" y="1149350"/>
          <p14:tracePt t="41527" x="7019925" y="1149350"/>
          <p14:tracePt t="41534" x="7092950" y="1149350"/>
          <p14:tracePt t="41542" x="7138988" y="1149350"/>
          <p14:tracePt t="41550" x="7156450" y="1149350"/>
          <p14:tracePt t="41559" x="7175500" y="1149350"/>
          <p14:tracePt t="41566" x="7183438" y="1149350"/>
          <p14:tracePt t="41664" x="7212013" y="1149350"/>
          <p14:tracePt t="41672" x="7256463" y="1139825"/>
          <p14:tracePt t="41680" x="7283450" y="1139825"/>
          <p14:tracePt t="41687" x="7329488" y="1139825"/>
          <p14:tracePt t="41695" x="7366000" y="1139825"/>
          <p14:tracePt t="41703" x="7421563" y="1139825"/>
          <p14:tracePt t="41711" x="7448550" y="1139825"/>
          <p14:tracePt t="41719" x="7539038" y="1139825"/>
          <p14:tracePt t="41727" x="7612063" y="1139825"/>
          <p14:tracePt t="41734" x="7685088" y="1139825"/>
          <p14:tracePt t="41742" x="7740650" y="1139825"/>
          <p14:tracePt t="41750" x="7794625" y="1139825"/>
          <p14:tracePt t="41758" x="7840663" y="1139825"/>
          <p14:tracePt t="41766" x="7858125" y="1139825"/>
          <p14:tracePt t="41774" x="7885113" y="1139825"/>
          <p14:tracePt t="41782" x="7904163" y="1139825"/>
          <p14:tracePt t="41856" x="7921625" y="1139825"/>
          <p14:tracePt t="42144" x="7821613" y="1139825"/>
          <p14:tracePt t="42151" x="7694613" y="1158875"/>
          <p14:tracePt t="42159" x="7548563" y="1158875"/>
          <p14:tracePt t="42169" x="7402513" y="1176338"/>
          <p14:tracePt t="42176" x="7256463" y="1176338"/>
          <p14:tracePt t="42183" x="7110413" y="1176338"/>
          <p14:tracePt t="42192" x="6946900" y="1176338"/>
          <p14:tracePt t="42199" x="6783388" y="1176338"/>
          <p14:tracePt t="42208" x="6581775" y="1176338"/>
          <p14:tracePt t="42215" x="6418263" y="1176338"/>
          <p14:tracePt t="42224" x="6199188" y="1176338"/>
          <p14:tracePt t="42231" x="6053138" y="1176338"/>
          <p14:tracePt t="42239" x="5907088" y="1176338"/>
          <p14:tracePt t="42247" x="5761038" y="1176338"/>
          <p14:tracePt t="42255" x="5634038" y="1176338"/>
          <p14:tracePt t="42263" x="5543550" y="1176338"/>
          <p14:tracePt t="42271" x="5434013" y="1176338"/>
          <p14:tracePt t="42279" x="5341938" y="1176338"/>
          <p14:tracePt t="42287" x="5251450" y="1176338"/>
          <p14:tracePt t="42295" x="5141913" y="1176338"/>
          <p14:tracePt t="42302" x="5049838" y="1176338"/>
          <p14:tracePt t="42311" x="4941888" y="1176338"/>
          <p14:tracePt t="42319" x="4868863" y="1176338"/>
          <p14:tracePt t="42326" x="4759325" y="1176338"/>
          <p14:tracePt t="42336" x="4659313" y="1176338"/>
          <p14:tracePt t="42342" x="4567238" y="1176338"/>
          <p14:tracePt t="42350" x="4494213" y="1176338"/>
          <p14:tracePt t="42358" x="4421188" y="1176338"/>
          <p14:tracePt t="42366" x="4330700" y="1176338"/>
          <p14:tracePt t="42374" x="4257675" y="1176338"/>
          <p14:tracePt t="42383" x="4184650" y="1176338"/>
          <p14:tracePt t="42390" x="4111625" y="1176338"/>
          <p14:tracePt t="42398" x="4048125" y="1176338"/>
          <p14:tracePt t="42408" x="3975100" y="1176338"/>
          <p14:tracePt t="42415" x="3883025" y="1176338"/>
          <p14:tracePt t="42425" x="3792538" y="1176338"/>
          <p14:tracePt t="42430" x="3719513" y="1176338"/>
          <p14:tracePt t="42438" x="3609975" y="1176338"/>
          <p14:tracePt t="42446" x="3536950" y="1176338"/>
          <p14:tracePt t="42454" x="3482975" y="1176338"/>
          <p14:tracePt t="42462" x="3419475" y="1176338"/>
          <p14:tracePt t="42470" x="3363913" y="1176338"/>
          <p14:tracePt t="42479" x="3327400" y="1176338"/>
          <p14:tracePt t="42487" x="3300413" y="1176338"/>
          <p14:tracePt t="42495" x="3254375" y="1176338"/>
          <p14:tracePt t="42502" x="3217863" y="1176338"/>
          <p14:tracePt t="42511" x="3171825" y="1176338"/>
          <p14:tracePt t="42518" x="3136900" y="1176338"/>
          <p14:tracePt t="42527" x="3100388" y="1176338"/>
          <p14:tracePt t="42535" x="3044825" y="1176338"/>
          <p14:tracePt t="42543" x="2990850" y="1176338"/>
          <p14:tracePt t="42550" x="2935288" y="1176338"/>
          <p14:tracePt t="42558" x="2881313" y="1176338"/>
          <p14:tracePt t="42566" x="2789238" y="1176338"/>
          <p14:tracePt t="42574" x="2716213" y="1176338"/>
          <p14:tracePt t="42583" x="2625725" y="1176338"/>
          <p14:tracePt t="42590" x="2525713" y="1176338"/>
          <p14:tracePt t="42599" x="2452688" y="1176338"/>
          <p14:tracePt t="42607" x="2379663" y="1176338"/>
          <p14:tracePt t="42615" x="2324100" y="1176338"/>
          <p14:tracePt t="42623" x="2270125" y="1176338"/>
          <p14:tracePt t="42630" x="2214563" y="1176338"/>
          <p14:tracePt t="42638" x="2170113" y="1176338"/>
          <p14:tracePt t="42647" x="2133600" y="1176338"/>
          <p14:tracePt t="42656" x="2097088" y="1176338"/>
          <p14:tracePt t="42664" x="2060575" y="1176338"/>
          <p14:tracePt t="42671" x="2033588" y="1176338"/>
          <p14:tracePt t="42680" x="2014538" y="1176338"/>
          <p14:tracePt t="42688" x="1968500" y="1176338"/>
          <p14:tracePt t="42696" x="1951038" y="1176338"/>
          <p14:tracePt t="42703" x="1914525" y="1176338"/>
          <p14:tracePt t="42711" x="1887538" y="1176338"/>
          <p14:tracePt t="42718" x="1860550" y="1176338"/>
          <p14:tracePt t="42727" x="1841500" y="1176338"/>
          <p14:tracePt t="42734" x="1824038" y="1176338"/>
          <p14:tracePt t="42742" x="1814513" y="1176338"/>
          <p14:tracePt t="42983" x="1795463" y="1176338"/>
          <p14:tracePt t="42991" x="1778000" y="1185863"/>
          <p14:tracePt t="42999" x="1731963" y="1195388"/>
          <p14:tracePt t="43007" x="1714500" y="1195388"/>
          <p14:tracePt t="43015" x="1685925" y="1212850"/>
          <p14:tracePt t="43023" x="1631950" y="1222375"/>
          <p14:tracePt t="43030" x="1612900" y="1222375"/>
          <p14:tracePt t="43042" x="1568450" y="1231900"/>
          <p14:tracePt t="43063" x="1549400" y="1231900"/>
          <p14:tracePt t="43103" x="1541463" y="1231900"/>
          <p14:tracePt t="44239" x="1549400" y="1231900"/>
          <p14:tracePt t="44246" x="1585913" y="1231900"/>
          <p14:tracePt t="44254" x="1631950" y="1231900"/>
          <p14:tracePt t="44262" x="1668463" y="1222375"/>
          <p14:tracePt t="44270" x="1685925" y="1222375"/>
          <p14:tracePt t="44279" x="1731963" y="1222375"/>
          <p14:tracePt t="44286" x="1751013" y="1212850"/>
          <p14:tracePt t="44294" x="1778000" y="1212850"/>
          <p14:tracePt t="44302" x="1795463" y="1203325"/>
          <p14:tracePt t="44311" x="1824038" y="1203325"/>
          <p14:tracePt t="44318" x="1841500" y="1203325"/>
          <p14:tracePt t="44327" x="1868488" y="1203325"/>
          <p14:tracePt t="44334" x="1878013" y="1203325"/>
          <p14:tracePt t="44343" x="1905000" y="1203325"/>
          <p14:tracePt t="44350" x="1931988" y="1195388"/>
          <p14:tracePt t="44361" x="1978025" y="1195388"/>
          <p14:tracePt t="44366" x="2051050" y="1195388"/>
          <p14:tracePt t="44375" x="2106613" y="1195388"/>
          <p14:tracePt t="44384" x="2197100" y="1195388"/>
          <p14:tracePt t="44393" x="2287588" y="1195388"/>
          <p14:tracePt t="44400" x="2360613" y="1195388"/>
          <p14:tracePt t="44409" x="2452688" y="1195388"/>
          <p14:tracePt t="44414" x="2525713" y="1195388"/>
          <p14:tracePt t="44424" x="2579688" y="1195388"/>
          <p14:tracePt t="44430" x="2643188" y="1195388"/>
          <p14:tracePt t="44439" x="2662238" y="1195388"/>
          <p14:tracePt t="44446" x="2698750" y="1195388"/>
          <p14:tracePt t="44454" x="2708275" y="1195388"/>
          <p14:tracePt t="44470" x="2725738" y="1195388"/>
          <p14:tracePt t="44487" x="2735263" y="1195388"/>
          <p14:tracePt t="44528" x="2762250" y="1195388"/>
          <p14:tracePt t="44535" x="2798763" y="1195388"/>
          <p14:tracePt t="44543" x="2852738" y="1195388"/>
          <p14:tracePt t="44551" x="2944813" y="1195388"/>
          <p14:tracePt t="44565" x="2962275" y="1195388"/>
          <p14:tracePt t="44566" x="3071813" y="1222375"/>
          <p14:tracePt t="44576" x="3227388" y="1239838"/>
          <p14:tracePt t="44584" x="3373438" y="1258888"/>
          <p14:tracePt t="44594" x="3556000" y="1268413"/>
          <p14:tracePt t="44599" x="3792538" y="1322388"/>
          <p14:tracePt t="44609" x="4065588" y="1358900"/>
          <p14:tracePt t="44615" x="4311650" y="1395413"/>
          <p14:tracePt t="44624" x="4557713" y="1431925"/>
          <p14:tracePt t="44631" x="4868863" y="1449388"/>
          <p14:tracePt t="44640" x="5187950" y="1504950"/>
          <p14:tracePt t="44646" x="5497513" y="1522413"/>
          <p14:tracePt t="44656" x="5826125" y="1587500"/>
          <p14:tracePt t="44664" x="6135688" y="1624013"/>
          <p14:tracePt t="44672" x="6372225" y="1641475"/>
          <p14:tracePt t="44680" x="6664325" y="1704975"/>
          <p14:tracePt t="44688" x="6810375" y="1704975"/>
          <p14:tracePt t="44696" x="7010400" y="1731963"/>
          <p14:tracePt t="44705" x="7156450" y="1731963"/>
          <p14:tracePt t="44711" x="7202488" y="1731963"/>
          <p14:tracePt t="44719" x="7283450" y="1731963"/>
          <p14:tracePt t="44727" x="7375525" y="1731963"/>
          <p14:tracePt t="44735" x="7429500" y="1731963"/>
          <p14:tracePt t="44743" x="7448550" y="1731963"/>
          <p14:tracePt t="44751" x="7475538" y="1731963"/>
          <p14:tracePt t="44816" x="7494588" y="1731963"/>
          <p14:tracePt t="44825" x="7548563" y="1731963"/>
          <p14:tracePt t="44832" x="7602538" y="1731963"/>
          <p14:tracePt t="44840" x="7685088" y="1731963"/>
          <p14:tracePt t="44848" x="7777163" y="1731963"/>
          <p14:tracePt t="44860" x="7867650" y="1731963"/>
          <p14:tracePt t="44863" x="7958138" y="1731963"/>
          <p14:tracePt t="44871" x="8050213" y="1731963"/>
          <p14:tracePt t="44879" x="8123238" y="1731963"/>
          <p14:tracePt t="44887" x="8196263" y="1731963"/>
          <p14:tracePt t="44896" x="8240713" y="1731963"/>
          <p14:tracePt t="44903" x="8277225" y="1731963"/>
          <p14:tracePt t="44920" x="8286750" y="1731963"/>
          <p14:tracePt t="47376" x="8296275" y="1741488"/>
          <p14:tracePt t="48718" x="8296275" y="1751013"/>
          <p14:tracePt t="48726" x="8277225" y="1760538"/>
          <p14:tracePt t="48936" x="8269288" y="1768475"/>
          <p14:tracePt t="48944" x="8240713" y="1778000"/>
          <p14:tracePt t="48960" x="8232775" y="1787525"/>
          <p14:tracePt t="48975" x="8223250" y="1797050"/>
          <p14:tracePt t="49191" x="8204200" y="1814513"/>
          <p14:tracePt t="50040" x="8177213" y="1814513"/>
          <p14:tracePt t="50050" x="8159750" y="1814513"/>
          <p14:tracePt t="50063" x="8140700" y="1814513"/>
          <p14:tracePt t="50080" x="8113713" y="1814513"/>
          <p14:tracePt t="50088" x="8067675" y="1814513"/>
          <p14:tracePt t="50096" x="8013700" y="1814513"/>
          <p14:tracePt t="50104" x="7958138" y="1814513"/>
          <p14:tracePt t="50112" x="7867650" y="1814513"/>
          <p14:tracePt t="50120" x="7758113" y="1814513"/>
          <p14:tracePt t="50127" x="7639050" y="1814513"/>
          <p14:tracePt t="50135" x="7485063" y="1814513"/>
          <p14:tracePt t="50143" x="7283450" y="1814513"/>
          <p14:tracePt t="50151" x="7102475" y="1814513"/>
          <p14:tracePt t="50159" x="6900863" y="1814513"/>
          <p14:tracePt t="50167" x="6700838" y="1814513"/>
          <p14:tracePt t="50175" x="6545263" y="1814513"/>
          <p14:tracePt t="50183" x="6362700" y="1814513"/>
          <p14:tracePt t="50191" x="6218238" y="1814513"/>
          <p14:tracePt t="50199" x="6072188" y="1814513"/>
          <p14:tracePt t="50206" x="5943600" y="1814513"/>
          <p14:tracePt t="50218" x="5816600" y="1814513"/>
          <p14:tracePt t="50226" x="5724525" y="1814513"/>
          <p14:tracePt t="50235" x="5616575" y="1814513"/>
          <p14:tracePt t="50242" x="5507038" y="1814513"/>
          <p14:tracePt t="50249" x="5397500" y="1814513"/>
          <p14:tracePt t="50258" x="5324475" y="1814513"/>
          <p14:tracePt t="50266" x="5205413" y="1814513"/>
          <p14:tracePt t="50271" x="5095875" y="1814513"/>
          <p14:tracePt t="50279" x="5005388" y="1814513"/>
          <p14:tracePt t="50288" x="4876800" y="1814513"/>
          <p14:tracePt t="50295" x="4786313" y="1814513"/>
          <p14:tracePt t="50302" x="4676775" y="1814513"/>
          <p14:tracePt t="50310" x="4603750" y="1814513"/>
          <p14:tracePt t="50318" x="4513263" y="1814513"/>
          <p14:tracePt t="50327" x="4403725" y="1814513"/>
          <p14:tracePt t="50334" x="4311650" y="1814513"/>
          <p14:tracePt t="50343" x="4211638" y="1787525"/>
          <p14:tracePt t="50350" x="4157663" y="1778000"/>
          <p14:tracePt t="50358" x="4102100" y="1778000"/>
          <p14:tracePt t="50366" x="4065588" y="1760538"/>
          <p14:tracePt t="50374" x="4038600" y="1760538"/>
          <p14:tracePt t="50390" x="4002088" y="1760538"/>
          <p14:tracePt t="50398" x="3992563" y="1760538"/>
          <p14:tracePt t="50406" x="3984625" y="1760538"/>
          <p14:tracePt t="50414" x="3975100" y="1760538"/>
          <p14:tracePt t="50423" x="3956050" y="1760538"/>
          <p14:tracePt t="50431" x="3929063" y="1760538"/>
          <p14:tracePt t="50440" x="3875088" y="1760538"/>
          <p14:tracePt t="50446" x="3819525" y="1760538"/>
          <p14:tracePt t="50454" x="3729038" y="1760538"/>
          <p14:tracePt t="50462" x="3619500" y="1760538"/>
          <p14:tracePt t="50471" x="3509963" y="1760538"/>
          <p14:tracePt t="50480" x="3363913" y="1760538"/>
          <p14:tracePt t="50492" x="3217863" y="1760538"/>
          <p14:tracePt t="50494" x="3054350" y="1760538"/>
          <p14:tracePt t="50503" x="2925763" y="1760538"/>
          <p14:tracePt t="50510" x="2781300" y="1760538"/>
          <p14:tracePt t="50518" x="2689225" y="1760538"/>
          <p14:tracePt t="50527" x="2598738" y="1760538"/>
          <p14:tracePt t="50534" x="2543175" y="1760538"/>
          <p14:tracePt t="50543" x="2516188" y="1760538"/>
          <p14:tracePt t="50550" x="2498725" y="1760538"/>
          <p14:tracePt t="50559" x="2489200" y="1760538"/>
          <p14:tracePt t="50670" x="2479675" y="1760538"/>
          <p14:tracePt t="50687" x="2470150" y="1760538"/>
          <p14:tracePt t="50694" x="2462213" y="1778000"/>
          <p14:tracePt t="50703" x="2462213" y="1797050"/>
          <p14:tracePt t="50712" x="2462213" y="1824038"/>
          <p14:tracePt t="50720" x="2443163" y="1860550"/>
          <p14:tracePt t="50728" x="2443163" y="1887538"/>
          <p14:tracePt t="50735" x="2433638" y="1914525"/>
          <p14:tracePt t="50743" x="2425700" y="1960563"/>
          <p14:tracePt t="50750" x="2425700" y="1979613"/>
          <p14:tracePt t="50758" x="2425700" y="2016125"/>
          <p14:tracePt t="50766" x="2425700" y="2033588"/>
          <p14:tracePt t="50774" x="2425700" y="2079625"/>
          <p14:tracePt t="50782" x="2425700" y="2106613"/>
          <p14:tracePt t="50790" x="2425700" y="2116138"/>
          <p14:tracePt t="50798" x="2425700" y="2125663"/>
          <p14:tracePt t="50806" x="2425700" y="2143125"/>
          <p14:tracePt t="50814" x="2433638" y="2170113"/>
          <p14:tracePt t="51230" x="2425700" y="2170113"/>
          <p14:tracePt t="51239" x="2379663" y="2170113"/>
          <p14:tracePt t="51247" x="2343150" y="2170113"/>
          <p14:tracePt t="51255" x="2324100" y="2170113"/>
          <p14:tracePt t="51262" x="2270125" y="2170113"/>
          <p14:tracePt t="51270" x="2243138" y="2170113"/>
          <p14:tracePt t="51278" x="2187575" y="2170113"/>
          <p14:tracePt t="51287" x="2143125" y="2170113"/>
          <p14:tracePt t="51294" x="2124075" y="2170113"/>
          <p14:tracePt t="51302" x="2087563" y="2170113"/>
          <p14:tracePt t="51311" x="2070100" y="2170113"/>
          <p14:tracePt t="51319" x="2041525" y="2170113"/>
          <p14:tracePt t="51326" x="1997075" y="2170113"/>
          <p14:tracePt t="51334" x="1968500" y="2170113"/>
          <p14:tracePt t="51343" x="1931988" y="2170113"/>
          <p14:tracePt t="51350" x="1895475" y="2170113"/>
          <p14:tracePt t="51359" x="1878013" y="2170113"/>
          <p14:tracePt t="51367" x="1841500" y="2170113"/>
          <p14:tracePt t="51375" x="1824038" y="2170113"/>
          <p14:tracePt t="51383" x="1804988" y="2170113"/>
          <p14:tracePt t="51399" x="1795463" y="2170113"/>
          <p14:tracePt t="51415" x="1787525" y="2170113"/>
          <p14:tracePt t="51423" x="1787525" y="2160588"/>
          <p14:tracePt t="51431" x="1778000" y="2152650"/>
          <p14:tracePt t="51440" x="1778000" y="2133600"/>
          <p14:tracePt t="51447" x="1768475" y="2116138"/>
          <p14:tracePt t="51456" x="1758950" y="2106613"/>
          <p14:tracePt t="51463" x="1751013" y="2097088"/>
          <p14:tracePt t="51479" x="1731963" y="2089150"/>
          <p14:tracePt t="51495" x="1714500" y="2070100"/>
          <p14:tracePt t="51511" x="1704975" y="2060575"/>
          <p14:tracePt t="51535" x="1704975" y="2052638"/>
          <p14:tracePt t="51551" x="1695450" y="2043113"/>
          <p14:tracePt t="51567" x="1695450" y="2033588"/>
          <p14:tracePt t="51575" x="1695450" y="2024063"/>
          <p14:tracePt t="51583" x="1695450" y="2006600"/>
          <p14:tracePt t="51592" x="1695450" y="1987550"/>
          <p14:tracePt t="51599" x="1685925" y="1970088"/>
          <p14:tracePt t="51608" x="1685925" y="1951038"/>
          <p14:tracePt t="51615" x="1685925" y="1933575"/>
          <p14:tracePt t="51625" x="1685925" y="1906588"/>
          <p14:tracePt t="51631" x="1685925" y="1887538"/>
          <p14:tracePt t="51641" x="1685925" y="1870075"/>
          <p14:tracePt t="51647" x="1685925" y="1841500"/>
          <p14:tracePt t="51658" x="1685925" y="1814513"/>
          <p14:tracePt t="51686" x="1685925" y="1804988"/>
          <p14:tracePt t="51703" x="1685925" y="1797050"/>
          <p14:tracePt t="51726" x="1685925" y="1787525"/>
          <p14:tracePt t="51847" x="1714500" y="1804988"/>
          <p14:tracePt t="51855" x="1722438" y="1814513"/>
          <p14:tracePt t="51871" x="1722438" y="1824038"/>
          <p14:tracePt t="51879" x="1731963" y="1851025"/>
          <p14:tracePt t="51887" x="1751013" y="1870075"/>
          <p14:tracePt t="51902" x="1751013" y="1887538"/>
          <p14:tracePt t="51911" x="1751013" y="1897063"/>
          <p14:tracePt t="51926" x="1751013" y="1906588"/>
          <p14:tracePt t="51935" x="1751013" y="1933575"/>
          <p14:tracePt t="51952" x="1751013" y="1943100"/>
          <p14:tracePt t="51970" x="1751013" y="1951038"/>
          <p14:tracePt t="51984" x="1741488" y="1970088"/>
          <p14:tracePt t="52176" x="1751013" y="1979613"/>
          <p14:tracePt t="52184" x="1758950" y="1987550"/>
          <p14:tracePt t="52191" x="1787525" y="1997075"/>
          <p14:tracePt t="52199" x="1814513" y="2006600"/>
          <p14:tracePt t="52207" x="1831975" y="2024063"/>
          <p14:tracePt t="52214" x="1851025" y="2033588"/>
          <p14:tracePt t="52225" x="1860550" y="2033588"/>
          <p14:tracePt t="52232" x="1868488" y="2043113"/>
          <p14:tracePt t="52360" x="1868488" y="2070100"/>
          <p14:tracePt t="52367" x="1868488" y="2079625"/>
          <p14:tracePt t="52376" x="1868488" y="2089150"/>
          <p14:tracePt t="52391" x="1868488" y="2106613"/>
          <p14:tracePt t="52553" x="1895475" y="2070100"/>
          <p14:tracePt t="52559" x="1924050" y="2052638"/>
          <p14:tracePt t="52568" x="1951038" y="2006600"/>
          <p14:tracePt t="52576" x="1968500" y="1987550"/>
          <p14:tracePt t="52585" x="2005013" y="1960563"/>
          <p14:tracePt t="52592" x="2024063" y="1933575"/>
          <p14:tracePt t="52599" x="2041525" y="1924050"/>
          <p14:tracePt t="52607" x="2051050" y="1906588"/>
          <p14:tracePt t="52760" x="2051050" y="1933575"/>
          <p14:tracePt t="52768" x="2051050" y="1960563"/>
          <p14:tracePt t="52776" x="2051050" y="1997075"/>
          <p14:tracePt t="52784" x="2051050" y="2043113"/>
          <p14:tracePt t="52793" x="2051050" y="2079625"/>
          <p14:tracePt t="52800" x="2041525" y="2116138"/>
          <p14:tracePt t="52809" x="2041525" y="2133600"/>
          <p14:tracePt t="52816" x="2041525" y="2152650"/>
          <p14:tracePt t="52955" x="2033588" y="2152650"/>
          <p14:tracePt t="52961" x="2033588" y="2133600"/>
          <p14:tracePt t="52969" x="2024063" y="2125663"/>
          <p14:tracePt t="52977" x="2024063" y="2116138"/>
          <p14:tracePt t="52983" x="2005013" y="2097088"/>
          <p14:tracePt t="52991" x="1997075" y="2089150"/>
          <p14:tracePt t="52998" x="1987550" y="2070100"/>
          <p14:tracePt t="53232" x="1997075" y="2060575"/>
          <p14:tracePt t="53241" x="2014538" y="2060575"/>
          <p14:tracePt t="53247" x="2041525" y="2060575"/>
          <p14:tracePt t="53254" x="2060575" y="2060575"/>
          <p14:tracePt t="53270" x="2070100" y="2052638"/>
          <p14:tracePt t="53278" x="2078038" y="2052638"/>
          <p14:tracePt t="53559" x="2097088" y="2052638"/>
          <p14:tracePt t="53566" x="2160588" y="2052638"/>
          <p14:tracePt t="53574" x="2260600" y="2052638"/>
          <p14:tracePt t="53582" x="2352675" y="2052638"/>
          <p14:tracePt t="53592" x="2462213" y="2052638"/>
          <p14:tracePt t="53598" x="2533650" y="2052638"/>
          <p14:tracePt t="53608" x="2606675" y="2052638"/>
          <p14:tracePt t="53614" x="2662238" y="2052638"/>
          <p14:tracePt t="53624" x="2708275" y="2052638"/>
          <p14:tracePt t="53630" x="2744788" y="2052638"/>
          <p14:tracePt t="53640" x="2752725" y="2052638"/>
          <p14:tracePt t="54096" x="2752725" y="2043113"/>
          <p14:tracePt t="54105" x="2752725" y="2033588"/>
          <p14:tracePt t="54111" x="2762250" y="1997075"/>
          <p14:tracePt t="54118" x="2771775" y="1997075"/>
          <p14:tracePt t="54127" x="2771775" y="1987550"/>
          <p14:tracePt t="54134" x="2771775" y="1979613"/>
          <p14:tracePt t="55431" x="2752725" y="1987550"/>
          <p14:tracePt t="55439" x="2744788" y="1997075"/>
          <p14:tracePt t="55448" x="2735263" y="2006600"/>
          <p14:tracePt t="55457" x="2725738" y="2006600"/>
          <p14:tracePt t="55463" x="2725738" y="2016125"/>
          <p14:tracePt t="55478" x="2716213" y="2033588"/>
          <p14:tracePt t="55494" x="2716213" y="2043113"/>
          <p14:tracePt t="55511" x="2708275" y="2079625"/>
          <p14:tracePt t="55527" x="2708275" y="2089150"/>
          <p14:tracePt t="55535" x="2708275" y="2106613"/>
          <p14:tracePt t="55543" x="2698750" y="2106613"/>
          <p14:tracePt t="55550" x="2698750" y="2116138"/>
          <p14:tracePt t="55558" x="2698750" y="2125663"/>
          <p14:tracePt t="55566" x="2698750" y="2152650"/>
          <p14:tracePt t="55574" x="2698750" y="2160588"/>
          <p14:tracePt t="55582" x="2698750" y="2189163"/>
          <p14:tracePt t="55591" x="2698750" y="2197100"/>
          <p14:tracePt t="55598" x="2698750" y="2206625"/>
          <p14:tracePt t="55614" x="2679700" y="2225675"/>
          <p14:tracePt t="55622" x="2679700" y="2243138"/>
          <p14:tracePt t="55631" x="2679700" y="2252663"/>
          <p14:tracePt t="55639" x="2679700" y="2270125"/>
          <p14:tracePt t="55646" x="2679700" y="2289175"/>
          <p14:tracePt t="55655" x="2679700" y="2316163"/>
          <p14:tracePt t="55662" x="2679700" y="2325688"/>
          <p14:tracePt t="55670" x="2679700" y="2335213"/>
          <p14:tracePt t="55678" x="2679700" y="2343150"/>
          <p14:tracePt t="55686" x="2679700" y="2352675"/>
          <p14:tracePt t="55695" x="2679700" y="2371725"/>
          <p14:tracePt t="55703" x="2679700" y="2398713"/>
          <p14:tracePt t="55711" x="2679700" y="2408238"/>
          <p14:tracePt t="55718" x="2679700" y="2425700"/>
          <p14:tracePt t="55727" x="2679700" y="2444750"/>
          <p14:tracePt t="55734" x="2689225" y="2462213"/>
          <p14:tracePt t="55743" x="2689225" y="2489200"/>
          <p14:tracePt t="55750" x="2689225" y="2525713"/>
          <p14:tracePt t="55759" x="2698750" y="2554288"/>
          <p14:tracePt t="55766" x="2716213" y="2598738"/>
          <p14:tracePt t="55774" x="2716213" y="2625725"/>
          <p14:tracePt t="55783" x="2716213" y="2654300"/>
          <p14:tracePt t="55791" x="2725738" y="2681288"/>
          <p14:tracePt t="55798" x="2725738" y="2698750"/>
          <p14:tracePt t="55807" x="2735263" y="2717800"/>
          <p14:tracePt t="55814" x="2735263" y="2735263"/>
          <p14:tracePt t="55822" x="2744788" y="2744788"/>
          <p14:tracePt t="55830" x="2762250" y="2763838"/>
          <p14:tracePt t="55855" x="2762250" y="2790825"/>
          <p14:tracePt t="55870" x="2762250" y="2808288"/>
          <p14:tracePt t="55878" x="2771775" y="2844800"/>
          <p14:tracePt t="55894" x="2771775" y="2854325"/>
          <p14:tracePt t="55902" x="2771775" y="2881313"/>
          <p14:tracePt t="55911" x="2771775" y="2890838"/>
          <p14:tracePt t="55919" x="2781300" y="2909888"/>
          <p14:tracePt t="55927" x="2781300" y="2927350"/>
          <p14:tracePt t="55935" x="2781300" y="2936875"/>
          <p14:tracePt t="55943" x="2789238" y="2936875"/>
          <p14:tracePt t="55959" x="2789238" y="2954338"/>
          <p14:tracePt t="56087" x="2789238" y="2973388"/>
          <p14:tracePt t="56103" x="2789238" y="2982913"/>
          <p14:tracePt t="56142" x="2789238" y="3000375"/>
          <p14:tracePt t="56158" x="2789238" y="3009900"/>
          <p14:tracePt t="56166" x="2789238" y="3017838"/>
          <p14:tracePt t="56182" x="2789238" y="3036888"/>
          <p14:tracePt t="56191" x="2771775" y="3054350"/>
          <p14:tracePt t="56207" x="2762250" y="3090863"/>
          <p14:tracePt t="56214" x="2752725" y="3109913"/>
          <p14:tracePt t="56223" x="2752725" y="3119438"/>
          <p14:tracePt t="56230" x="2752725" y="3127375"/>
          <p14:tracePt t="56239" x="2744788" y="3136900"/>
          <p14:tracePt t="56257" x="2744788" y="3146425"/>
          <p14:tracePt t="56286" x="2744788" y="3155950"/>
          <p14:tracePt t="56310" x="2744788" y="3173413"/>
          <p14:tracePt t="56318" x="2744788" y="3182938"/>
          <p14:tracePt t="56335" x="2744788" y="3192463"/>
          <p14:tracePt t="56344" x="2744788" y="3209925"/>
          <p14:tracePt t="56358" x="2744788" y="3219450"/>
          <p14:tracePt t="56366" x="2744788" y="3228975"/>
          <p14:tracePt t="56688" x="2725738" y="3255963"/>
          <p14:tracePt t="56696" x="2716213" y="3265488"/>
          <p14:tracePt t="56720" x="2716213" y="3273425"/>
          <p14:tracePt t="56744" x="2708275" y="3292475"/>
          <p14:tracePt t="56752" x="2679700" y="3309938"/>
          <p14:tracePt t="56767" x="2679700" y="3319463"/>
          <p14:tracePt t="56775" x="2671763" y="3338513"/>
          <p14:tracePt t="56782" x="2662238" y="3355975"/>
          <p14:tracePt t="56798" x="2635250" y="3375025"/>
          <p14:tracePt t="56806" x="2635250" y="3382963"/>
          <p14:tracePt t="56824" x="2625725" y="3392488"/>
          <p14:tracePt t="56894" x="2606675" y="3392488"/>
          <p14:tracePt t="56902" x="2598738" y="3392488"/>
          <p14:tracePt t="56910" x="2589213" y="3402013"/>
          <p14:tracePt t="56918" x="2562225" y="3402013"/>
          <p14:tracePt t="56934" x="2543175" y="3402013"/>
          <p14:tracePt t="56943" x="2525713" y="3402013"/>
          <p14:tracePt t="56950" x="2516188" y="3411538"/>
          <p14:tracePt t="56958" x="2506663" y="3411538"/>
          <p14:tracePt t="56966" x="2498725" y="3411538"/>
          <p14:tracePt t="56982" x="2479675" y="3411538"/>
          <p14:tracePt t="57047" x="2462213" y="3419475"/>
          <p14:tracePt t="57056" x="2425700" y="3429000"/>
          <p14:tracePt t="57064" x="2425700" y="3438525"/>
          <p14:tracePt t="57073" x="2389188" y="3438525"/>
          <p14:tracePt t="57080" x="2343150" y="3446463"/>
          <p14:tracePt t="57088" x="2316163" y="3446463"/>
          <p14:tracePt t="57096" x="2287588" y="3446463"/>
          <p14:tracePt t="57104" x="2243138" y="3446463"/>
          <p14:tracePt t="57120" x="2233613" y="3446463"/>
          <p14:tracePt t="57128" x="2224088" y="3446463"/>
          <p14:tracePt t="57224" x="2187575" y="3438525"/>
          <p14:tracePt t="57234" x="2170113" y="3419475"/>
          <p14:tracePt t="57240" x="2124075" y="3392488"/>
          <p14:tracePt t="57246" x="2097088" y="3375025"/>
          <p14:tracePt t="57256" x="2051050" y="3338513"/>
          <p14:tracePt t="57262" x="2005013" y="3302000"/>
          <p14:tracePt t="57271" x="1968500" y="3273425"/>
          <p14:tracePt t="57278" x="1960563" y="3265488"/>
          <p14:tracePt t="57286" x="1960563" y="3255963"/>
          <p14:tracePt t="57294" x="1931988" y="3236913"/>
          <p14:tracePt t="57335" x="1931988" y="3228975"/>
          <p14:tracePt t="57351" x="1931988" y="3219450"/>
          <p14:tracePt t="57358" x="1931988" y="3200400"/>
          <p14:tracePt t="57366" x="1931988" y="3173413"/>
          <p14:tracePt t="57375" x="1951038" y="3155950"/>
          <p14:tracePt t="57382" x="1968500" y="3136900"/>
          <p14:tracePt t="57390" x="1987550" y="3119438"/>
          <p14:tracePt t="57399" x="2024063" y="3090863"/>
          <p14:tracePt t="57407" x="2024063" y="3082925"/>
          <p14:tracePt t="57414" x="2033588" y="3073400"/>
          <p14:tracePt t="57423" x="2051050" y="3054350"/>
          <p14:tracePt t="57431" x="2060575" y="3046413"/>
          <p14:tracePt t="57448" x="2070100" y="3036888"/>
          <p14:tracePt t="57457" x="2078038" y="3036888"/>
          <p14:tracePt t="57473" x="2097088" y="3036888"/>
          <p14:tracePt t="57480" x="2114550" y="3027363"/>
          <p14:tracePt t="57488" x="2151063" y="3027363"/>
          <p14:tracePt t="57496" x="2206625" y="3027363"/>
          <p14:tracePt t="57504" x="2251075" y="3027363"/>
          <p14:tracePt t="57514" x="2279650" y="3027363"/>
          <p14:tracePt t="57520" x="2333625" y="3036888"/>
          <p14:tracePt t="57528" x="2389188" y="3036888"/>
          <p14:tracePt t="57536" x="2433638" y="3063875"/>
          <p14:tracePt t="57544" x="2470150" y="3082925"/>
          <p14:tracePt t="57551" x="2489200" y="3090863"/>
          <p14:tracePt t="57575" x="2498725" y="3090863"/>
          <p14:tracePt t="57606" x="2498725" y="3100388"/>
          <p14:tracePt t="57622" x="2498725" y="3119438"/>
          <p14:tracePt t="57639" x="2498725" y="3146425"/>
          <p14:tracePt t="57647" x="2498725" y="3155950"/>
          <p14:tracePt t="57656" x="2498725" y="3173413"/>
          <p14:tracePt t="57663" x="2498725" y="3192463"/>
          <p14:tracePt t="57673" x="2498725" y="3200400"/>
          <p14:tracePt t="57679" x="2498725" y="3228975"/>
          <p14:tracePt t="57703" x="2498725" y="3236913"/>
          <p14:tracePt t="57727" x="2498725" y="3246438"/>
          <p14:tracePt t="57759" x="2498725" y="3265488"/>
          <p14:tracePt t="57767" x="2498725" y="3273425"/>
          <p14:tracePt t="57776" x="2498725" y="3282950"/>
          <p14:tracePt t="57783" x="2498725" y="3292475"/>
          <p14:tracePt t="57799" x="2498725" y="3302000"/>
          <p14:tracePt t="57807" x="2498725" y="3309938"/>
          <p14:tracePt t="57823" x="2470150" y="3338513"/>
          <p14:tracePt t="57831" x="2452688" y="3355975"/>
          <p14:tracePt t="57843" x="2433638" y="3365500"/>
          <p14:tracePt t="57855" x="2425700" y="3375025"/>
          <p14:tracePt t="57906" x="2406650" y="3375025"/>
          <p14:tracePt t="57927" x="2389188" y="3375025"/>
          <p14:tracePt t="57935" x="2379663" y="3375025"/>
          <p14:tracePt t="57943" x="2352675" y="3375025"/>
          <p14:tracePt t="57950" x="2343150" y="3375025"/>
          <p14:tracePt t="57959" x="2333625" y="3375025"/>
          <p14:tracePt t="58088" x="2306638" y="3382963"/>
          <p14:tracePt t="58118" x="2287588" y="3392488"/>
          <p14:tracePt t="58127" x="2279650" y="3402013"/>
          <p14:tracePt t="58646" x="2306638" y="3402013"/>
          <p14:tracePt t="58655" x="2360613" y="3402013"/>
          <p14:tracePt t="58663" x="2397125" y="3402013"/>
          <p14:tracePt t="58671" x="2425700" y="3402013"/>
          <p14:tracePt t="58678" x="2479675" y="3411538"/>
          <p14:tracePt t="58686" x="2516188" y="3411538"/>
          <p14:tracePt t="58694" x="2570163" y="3419475"/>
          <p14:tracePt t="58703" x="2606675" y="3419475"/>
          <p14:tracePt t="58711" x="2643188" y="3419475"/>
          <p14:tracePt t="58718" x="2679700" y="3419475"/>
          <p14:tracePt t="58727" x="2708275" y="3419475"/>
          <p14:tracePt t="58734" x="2725738" y="3419475"/>
          <p14:tracePt t="58743" x="2735263" y="3419475"/>
          <p14:tracePt t="58750" x="2752725" y="3419475"/>
          <p14:tracePt t="58761" x="2762250" y="3419475"/>
          <p14:tracePt t="58768" x="2771775" y="3419475"/>
          <p14:tracePt t="58905" x="2798763" y="3419475"/>
          <p14:tracePt t="58912" x="2808288" y="3419475"/>
          <p14:tracePt t="59231" x="2798763" y="3419475"/>
          <p14:tracePt t="59246" x="2781300" y="3419475"/>
          <p14:tracePt t="59263" x="2771775" y="3419475"/>
          <p14:tracePt t="59270" x="2752725" y="3419475"/>
          <p14:tracePt t="59336" x="2752725" y="3411538"/>
          <p14:tracePt t="59352" x="2752725" y="3402013"/>
          <p14:tracePt t="59366" x="2752725" y="3382963"/>
          <p14:tracePt t="59382" x="2752725" y="3375025"/>
          <p14:tracePt t="59399" x="2752725" y="3365500"/>
          <p14:tracePt t="59966" x="2752725" y="3382963"/>
          <p14:tracePt t="59975" x="2752725" y="3429000"/>
          <p14:tracePt t="59982" x="2752725" y="3455988"/>
          <p14:tracePt t="59990" x="2752725" y="3482975"/>
          <p14:tracePt t="59998" x="2744788" y="3529013"/>
          <p14:tracePt t="60006" x="2744788" y="3565525"/>
          <p14:tracePt t="60016" x="2744788" y="3611563"/>
          <p14:tracePt t="60023" x="2744788" y="3638550"/>
          <p14:tracePt t="60030" x="2744788" y="3675063"/>
          <p14:tracePt t="60039" x="2744788" y="3711575"/>
          <p14:tracePt t="60048" x="2744788" y="3738563"/>
          <p14:tracePt t="60060" x="2744788" y="3757613"/>
          <p14:tracePt t="60064" x="2744788" y="3775075"/>
          <p14:tracePt t="60423" x="2708275" y="3821113"/>
          <p14:tracePt t="60430" x="2679700" y="3830638"/>
          <p14:tracePt t="60438" x="2635250" y="3848100"/>
          <p14:tracePt t="60446" x="2606675" y="3867150"/>
          <p14:tracePt t="60456" x="2570163" y="3875088"/>
          <p14:tracePt t="60462" x="2552700" y="3894138"/>
          <p14:tracePt t="60470" x="2525713" y="3903663"/>
          <p14:tracePt t="60479" x="2498725" y="3911600"/>
          <p14:tracePt t="60486" x="2489200" y="3921125"/>
          <p14:tracePt t="60529" x="2479675" y="3921125"/>
          <p14:tracePt t="60535" x="2470150" y="3930650"/>
          <p14:tracePt t="60543" x="2462213" y="3940175"/>
          <p14:tracePt t="60550" x="2452688" y="3948113"/>
          <p14:tracePt t="60560" x="2452688" y="3957638"/>
          <p14:tracePt t="60574" x="2433638" y="3967163"/>
          <p14:tracePt t="60582" x="2425700" y="3976688"/>
          <p14:tracePt t="60590" x="2416175" y="3976688"/>
          <p14:tracePt t="60606" x="2406650" y="3994150"/>
          <p14:tracePt t="60631" x="2397125" y="3994150"/>
          <p14:tracePt t="60639" x="2389188" y="4003675"/>
          <p14:tracePt t="60656" x="2389188" y="4013200"/>
          <p14:tracePt t="60671" x="2379663" y="4021138"/>
          <p14:tracePt t="60686" x="2370138" y="4030663"/>
          <p14:tracePt t="60702" x="2360613" y="4040188"/>
          <p14:tracePt t="60759" x="2343150" y="4057650"/>
          <p14:tracePt t="60775" x="2324100" y="4067175"/>
          <p14:tracePt t="60782" x="2297113" y="4086225"/>
          <p14:tracePt t="60790" x="2287588" y="4094163"/>
          <p14:tracePt t="60807" x="2270125" y="4103688"/>
          <p14:tracePt t="60814" x="2243138" y="4113213"/>
          <p14:tracePt t="60830" x="2224088" y="4113213"/>
          <p14:tracePt t="61334" x="2214563" y="4113213"/>
          <p14:tracePt t="61342" x="2206625" y="4113213"/>
          <p14:tracePt t="61350" x="2187575" y="4130675"/>
          <p14:tracePt t="61375" x="2179638" y="4130675"/>
          <p14:tracePt t="61391" x="2170113" y="4130675"/>
          <p14:tracePt t="61399" x="2170113" y="4140200"/>
          <p14:tracePt t="61407" x="2160588" y="4140200"/>
          <p14:tracePt t="61414" x="2133600" y="4140200"/>
          <p14:tracePt t="61423" x="2124075" y="4140200"/>
          <p14:tracePt t="61430" x="2114550" y="4149725"/>
          <p14:tracePt t="61462" x="2097088" y="4149725"/>
          <p14:tracePt t="61720" x="2087563" y="4149725"/>
          <p14:tracePt t="61728" x="2087563" y="4140200"/>
          <p14:tracePt t="61737" x="2087563" y="4130675"/>
          <p14:tracePt t="61744" x="2087563" y="4122738"/>
          <p14:tracePt t="61784" x="2087563" y="4103688"/>
          <p14:tracePt t="61800" x="2087563" y="4094163"/>
          <p14:tracePt t="61807" x="2087563" y="4086225"/>
          <p14:tracePt t="61815" x="2087563" y="4076700"/>
          <p14:tracePt t="61823" x="2087563" y="4067175"/>
          <p14:tracePt t="61847" x="2087563" y="4057650"/>
          <p14:tracePt t="61862" x="2087563" y="4049713"/>
          <p14:tracePt t="61872" x="2087563" y="4030663"/>
          <p14:tracePt t="61878" x="2106613" y="4013200"/>
          <p14:tracePt t="61886" x="2133600" y="4003675"/>
          <p14:tracePt t="61894" x="2151063" y="3994150"/>
          <p14:tracePt t="61903" x="2179638" y="3984625"/>
          <p14:tracePt t="61910" x="2197100" y="3984625"/>
          <p14:tracePt t="61919" x="2243138" y="3957638"/>
          <p14:tracePt t="61934" x="2270125" y="3957638"/>
          <p14:tracePt t="61943" x="2287588" y="3948113"/>
          <p14:tracePt t="61951" x="2324100" y="3948113"/>
          <p14:tracePt t="61958" x="2333625" y="3948113"/>
          <p14:tracePt t="61966" x="2370138" y="3948113"/>
          <p14:tracePt t="61975" x="2379663" y="3948113"/>
          <p14:tracePt t="61992" x="2406650" y="3948113"/>
          <p14:tracePt t="62000" x="2416175" y="3948113"/>
          <p14:tracePt t="62007" x="2425700" y="3948113"/>
          <p14:tracePt t="62016" x="2443163" y="3948113"/>
          <p14:tracePt t="62024" x="2452688" y="3948113"/>
          <p14:tracePt t="62031" x="2462213" y="3948113"/>
          <p14:tracePt t="62039" x="2506663" y="3948113"/>
          <p14:tracePt t="62047" x="2516188" y="3957638"/>
          <p14:tracePt t="62058" x="2543175" y="3957638"/>
          <p14:tracePt t="62063" x="2579688" y="3957638"/>
          <p14:tracePt t="62072" x="2616200" y="3967163"/>
          <p14:tracePt t="62078" x="2652713" y="3984625"/>
          <p14:tracePt t="62086" x="2716213" y="4003675"/>
          <p14:tracePt t="62104" x="2744788" y="4013200"/>
          <p14:tracePt t="62110" x="2752725" y="4021138"/>
          <p14:tracePt t="62207" x="2752725" y="4040188"/>
          <p14:tracePt t="62215" x="2752725" y="4049713"/>
          <p14:tracePt t="62223" x="2752725" y="4057650"/>
          <p14:tracePt t="62231" x="2752725" y="4067175"/>
          <p14:tracePt t="62244" x="2752725" y="4076700"/>
          <p14:tracePt t="62248" x="2752725" y="4086225"/>
          <p14:tracePt t="62255" x="2752725" y="4103688"/>
          <p14:tracePt t="62262" x="2744788" y="4113213"/>
          <p14:tracePt t="62271" x="2716213" y="4122738"/>
          <p14:tracePt t="62278" x="2716213" y="4130675"/>
          <p14:tracePt t="62286" x="2708275" y="4130675"/>
          <p14:tracePt t="62294" x="2689225" y="4130675"/>
          <p14:tracePt t="62432" x="2708275" y="4130675"/>
          <p14:tracePt t="62440" x="2716213" y="4130675"/>
          <p14:tracePt t="62448" x="2725738" y="4130675"/>
          <p14:tracePt t="62455" x="2735263" y="4130675"/>
          <p14:tracePt t="62462" x="2744788" y="4130675"/>
          <p14:tracePt t="62471" x="2762250" y="4130675"/>
          <p14:tracePt t="62478" x="2798763" y="4130675"/>
          <p14:tracePt t="62486" x="2808288" y="4130675"/>
          <p14:tracePt t="62494" x="2817813" y="4130675"/>
          <p14:tracePt t="62505" x="2835275" y="4130675"/>
          <p14:tracePt t="62511" x="2852738" y="4122738"/>
          <p14:tracePt t="62518" x="2862263" y="4122738"/>
          <p14:tracePt t="62526" x="2881313" y="4122738"/>
          <p14:tracePt t="62534" x="2889250" y="4122738"/>
          <p14:tracePt t="62663" x="2898775" y="4122738"/>
          <p14:tracePt t="62854" x="2898775" y="4113213"/>
          <p14:tracePt t="62887" x="2898775" y="4094163"/>
          <p14:tracePt t="62895" x="2898775" y="4040188"/>
          <p14:tracePt t="62910" x="2898775" y="4021138"/>
          <p14:tracePt t="62919" x="2898775" y="3994150"/>
          <p14:tracePt t="62926" x="2898775" y="3984625"/>
          <p14:tracePt t="62934" x="2898775" y="3976688"/>
          <p14:tracePt t="62943" x="2898775" y="3957638"/>
          <p14:tracePt t="62959" x="2898775" y="3948113"/>
          <p14:tracePt t="62982" x="2908300" y="3940175"/>
          <p14:tracePt t="62990" x="2917825" y="3930650"/>
          <p14:tracePt t="63006" x="2925763" y="3930650"/>
          <p14:tracePt t="63014" x="2935288" y="3930650"/>
          <p14:tracePt t="63022" x="2944813" y="3930650"/>
          <p14:tracePt t="63039" x="2954338" y="3930650"/>
          <p14:tracePt t="63046" x="2962275" y="3930650"/>
          <p14:tracePt t="63055" x="2971800" y="3930650"/>
          <p14:tracePt t="63062" x="2998788" y="3930650"/>
          <p14:tracePt t="63078" x="3008313" y="3930650"/>
          <p14:tracePt t="63086" x="3027363" y="3930650"/>
          <p14:tracePt t="63094" x="3054350" y="3948113"/>
          <p14:tracePt t="63104" x="3071813" y="3967163"/>
          <p14:tracePt t="63111" x="3081338" y="3976688"/>
          <p14:tracePt t="63119" x="3100388" y="3984625"/>
          <p14:tracePt t="63127" x="3108325" y="3994150"/>
          <p14:tracePt t="63134" x="3108325" y="4003675"/>
          <p14:tracePt t="63150" x="3117850" y="4013200"/>
          <p14:tracePt t="63158" x="3117850" y="4030663"/>
          <p14:tracePt t="63166" x="3117850" y="4040188"/>
          <p14:tracePt t="63175" x="3117850" y="4049713"/>
          <p14:tracePt t="63190" x="3127375" y="4076700"/>
          <p14:tracePt t="63223" x="3127375" y="4086225"/>
          <p14:tracePt t="63238" x="3127375" y="4094163"/>
          <p14:tracePt t="63246" x="3127375" y="4113213"/>
          <p14:tracePt t="63262" x="3127375" y="4122738"/>
          <p14:tracePt t="63279" x="3127375" y="4130675"/>
          <p14:tracePt t="63287" x="3127375" y="4149725"/>
          <p14:tracePt t="63294" x="3127375" y="4159250"/>
          <p14:tracePt t="63311" x="3108325" y="4176713"/>
          <p14:tracePt t="63319" x="3100388" y="4176713"/>
          <p14:tracePt t="63327" x="3090863" y="4186238"/>
          <p14:tracePt t="63334" x="3063875" y="4186238"/>
          <p14:tracePt t="63343" x="3044825" y="4203700"/>
          <p14:tracePt t="63366" x="3027363" y="4203700"/>
          <p14:tracePt t="63375" x="3017838" y="4203700"/>
          <p14:tracePt t="63424" x="3008313" y="4203700"/>
          <p14:tracePt t="63455" x="3008313" y="4195763"/>
          <p14:tracePt t="63463" x="2990850" y="4149725"/>
          <p14:tracePt t="63471" x="2954338" y="4086225"/>
          <p14:tracePt t="63494" x="2954338" y="4067175"/>
          <p14:tracePt t="63502" x="2954338" y="4057650"/>
          <p14:tracePt t="63510" x="2954338" y="4040188"/>
          <p14:tracePt t="63518" x="2962275" y="4021138"/>
          <p14:tracePt t="63534" x="2962275" y="4013200"/>
          <p14:tracePt t="63542" x="2971800" y="3994150"/>
          <p14:tracePt t="63567" x="2981325" y="3984625"/>
          <p14:tracePt t="63583" x="2990850" y="3984625"/>
          <p14:tracePt t="63590" x="3008313" y="3967163"/>
          <p14:tracePt t="64950" x="3017838" y="3967163"/>
          <p14:tracePt t="65007" x="3044825" y="3967163"/>
          <p14:tracePt t="65014" x="3136900" y="3967163"/>
          <p14:tracePt t="65024" x="3281363" y="3967163"/>
          <p14:tracePt t="65031" x="3455988" y="3967163"/>
          <p14:tracePt t="65040" x="3636963" y="3967163"/>
          <p14:tracePt t="65055" x="4029075" y="3921125"/>
          <p14:tracePt t="65062" x="4275138" y="3894138"/>
          <p14:tracePt t="65071" x="4594225" y="3830638"/>
          <p14:tracePt t="65078" x="5151438" y="3830638"/>
          <p14:tracePt t="65086" x="5487988" y="3748088"/>
          <p14:tracePt t="65094" x="5761038" y="3711575"/>
          <p14:tracePt t="65102" x="6089650" y="3648075"/>
          <p14:tracePt t="65110" x="6381750" y="3565525"/>
          <p14:tracePt t="65118" x="6691313" y="3465513"/>
          <p14:tracePt t="65127" x="6900863" y="3438525"/>
          <p14:tracePt t="65135" x="7192963" y="3355975"/>
          <p14:tracePt t="65143" x="7366000" y="3282950"/>
          <p14:tracePt t="65150" x="7512050" y="3219450"/>
          <p14:tracePt t="65159" x="7631113" y="3163888"/>
          <p14:tracePt t="65166" x="7748588" y="3100388"/>
          <p14:tracePt t="65175" x="7813675" y="3063875"/>
          <p14:tracePt t="65183" x="7894638" y="3009900"/>
          <p14:tracePt t="65190" x="7921625" y="3000375"/>
          <p14:tracePt t="65198" x="7986713" y="2963863"/>
          <p14:tracePt t="65207" x="8067675" y="2890838"/>
          <p14:tracePt t="65214" x="8113713" y="2873375"/>
          <p14:tracePt t="65223" x="8169275" y="2844800"/>
          <p14:tracePt t="65230" x="8232775" y="2808288"/>
          <p14:tracePt t="65239" x="8296275" y="2771775"/>
          <p14:tracePt t="65246" x="8342313" y="2744788"/>
          <p14:tracePt t="65255" x="8396288" y="2708275"/>
          <p14:tracePt t="65262" x="8442325" y="2690813"/>
          <p14:tracePt t="65271" x="8488363" y="2662238"/>
          <p14:tracePt t="65280" x="8515350" y="2644775"/>
          <p14:tracePt t="65289" x="8559800" y="2625725"/>
          <p14:tracePt t="65296" x="8588375" y="2608263"/>
          <p14:tracePt t="65304" x="8632825" y="2581275"/>
          <p14:tracePt t="65312" x="8642350" y="2571750"/>
          <p14:tracePt t="65320" x="8669338" y="2562225"/>
          <p14:tracePt t="65328" x="8688388" y="2544763"/>
          <p14:tracePt t="65336" x="8697913" y="2535238"/>
          <p14:tracePt t="65344" x="8705850" y="2525713"/>
          <p14:tracePt t="65352" x="8724900" y="2508250"/>
          <p14:tracePt t="65575" x="8661400" y="2498725"/>
          <p14:tracePt t="65583" x="8578850" y="2489200"/>
          <p14:tracePt t="65591" x="8523288" y="2489200"/>
          <p14:tracePt t="65599" x="8469313" y="2471738"/>
          <p14:tracePt t="65609" x="8423275" y="2471738"/>
          <p14:tracePt t="65615" x="8378825" y="2452688"/>
          <p14:tracePt t="65631" x="8359775" y="2444750"/>
          <p14:tracePt t="65647" x="8342313" y="2444750"/>
          <p14:tracePt t="65656" x="8332788" y="2435225"/>
          <p14:tracePt t="65830" x="8323263" y="2435225"/>
          <p14:tracePt t="65838" x="8277225" y="2435225"/>
          <p14:tracePt t="65847" x="8204200" y="2435225"/>
          <p14:tracePt t="65856" x="8096250" y="2435225"/>
          <p14:tracePt t="65862" x="8004175" y="2435225"/>
          <p14:tracePt t="65872" x="7877175" y="2435225"/>
          <p14:tracePt t="65878" x="7748588" y="2435225"/>
          <p14:tracePt t="65886" x="7602538" y="2435225"/>
          <p14:tracePt t="65894" x="7502525" y="2425700"/>
          <p14:tracePt t="65902" x="7392988" y="2425700"/>
          <p14:tracePt t="65911" x="7329488" y="2398713"/>
          <p14:tracePt t="65918" x="7302500" y="2389188"/>
          <p14:tracePt t="65927" x="7275513" y="2389188"/>
          <p14:tracePt t="65934" x="7248525" y="2379663"/>
          <p14:tracePt t="65943" x="7229475" y="2371725"/>
          <p14:tracePt t="65958" x="7202488" y="2352675"/>
          <p14:tracePt t="65966" x="7183438" y="2335213"/>
          <p14:tracePt t="65982" x="7165975" y="2316163"/>
          <p14:tracePt t="66007" x="7156450" y="2316163"/>
          <p14:tracePt t="66039" x="7156450" y="2306638"/>
          <p14:tracePt t="66046" x="7138988" y="2298700"/>
          <p14:tracePt t="66374" x="7138988" y="2289175"/>
          <p14:tracePt t="66383" x="7138988" y="2262188"/>
          <p14:tracePt t="66390" x="7138988" y="2252663"/>
          <p14:tracePt t="66398" x="7129463" y="2225675"/>
          <p14:tracePt t="66406" x="7129463" y="2206625"/>
          <p14:tracePt t="66414" x="7129463" y="2179638"/>
          <p14:tracePt t="66430" x="7129463" y="2170113"/>
          <p14:tracePt t="66903" x="7129463" y="2160588"/>
          <p14:tracePt t="66918" x="7129463" y="2143125"/>
          <p14:tracePt t="66926" x="7129463" y="2133600"/>
          <p14:tracePt t="66934" x="7129463" y="2125663"/>
          <p14:tracePt t="66943" x="7129463" y="2116138"/>
          <p14:tracePt t="67227" x="7146925" y="2106613"/>
          <p14:tracePt t="67234" x="7202488" y="2089150"/>
          <p14:tracePt t="67244" x="7265988" y="2070100"/>
          <p14:tracePt t="67247" x="7319963" y="2070100"/>
          <p14:tracePt t="67256" x="7392988" y="2060575"/>
          <p14:tracePt t="67266" x="7448550" y="2060575"/>
          <p14:tracePt t="67271" x="7548563" y="2052638"/>
          <p14:tracePt t="67278" x="7575550" y="2052638"/>
          <p14:tracePt t="67287" x="7631113" y="2052638"/>
          <p14:tracePt t="67294" x="7648575" y="2052638"/>
          <p14:tracePt t="67302" x="7658100" y="2052638"/>
          <p14:tracePt t="67680" x="7648575" y="2052638"/>
          <p14:tracePt t="67878" x="7648575" y="2043113"/>
          <p14:tracePt t="67887" x="7648575" y="2024063"/>
          <p14:tracePt t="67894" x="7658100" y="2016125"/>
          <p14:tracePt t="67904" x="7675563" y="1997075"/>
          <p14:tracePt t="67910" x="7675563" y="1987550"/>
          <p14:tracePt t="67918" x="7675563" y="1979613"/>
          <p14:tracePt t="67927" x="7685088" y="1979613"/>
          <p14:tracePt t="67934" x="7694613" y="1970088"/>
          <p14:tracePt t="68078" x="7685088" y="1970088"/>
          <p14:tracePt t="68086" x="7667625" y="1970088"/>
          <p14:tracePt t="68094" x="7648575" y="1970088"/>
          <p14:tracePt t="68111" x="7631113" y="1970088"/>
          <p14:tracePt t="68465" x="7621588" y="1970088"/>
          <p14:tracePt t="68473" x="7612063" y="1970088"/>
          <p14:tracePt t="68481" x="7594600" y="1951038"/>
          <p14:tracePt t="68489" x="7585075" y="1951038"/>
          <p14:tracePt t="68495" x="7558088" y="1943100"/>
          <p14:tracePt t="68503" x="7521575" y="1943100"/>
          <p14:tracePt t="68513" x="7475538" y="1933575"/>
          <p14:tracePt t="68518" x="7421563" y="1933575"/>
          <p14:tracePt t="68527" x="7385050" y="1933575"/>
          <p14:tracePt t="68534" x="7348538" y="1933575"/>
          <p14:tracePt t="68543" x="7319963" y="1933575"/>
          <p14:tracePt t="68550" x="7302500" y="1933575"/>
          <p14:tracePt t="68559" x="7275513" y="1933575"/>
          <p14:tracePt t="68574" x="7265988" y="1933575"/>
          <p14:tracePt t="69151" x="7256463" y="1924050"/>
          <p14:tracePt t="69158" x="7265988" y="1906588"/>
          <p14:tracePt t="69166" x="7275513" y="1897063"/>
          <p14:tracePt t="69174" x="7283450" y="1887538"/>
          <p14:tracePt t="69311" x="7292975" y="1887538"/>
          <p14:tracePt t="69318" x="7292975" y="1897063"/>
          <p14:tracePt t="69326" x="7292975" y="1906588"/>
          <p14:tracePt t="69334" x="7292975" y="1914525"/>
          <p14:tracePt t="69343" x="7292975" y="1924050"/>
          <p14:tracePt t="69351" x="7292975" y="1933575"/>
          <p14:tracePt t="69367" x="7312025" y="1943100"/>
          <p14:tracePt t="69376" x="7329488" y="1943100"/>
          <p14:tracePt t="69384" x="7356475" y="1951038"/>
          <p14:tracePt t="69394" x="7392988" y="1960563"/>
          <p14:tracePt t="69399" x="7475538" y="1987550"/>
          <p14:tracePt t="69406" x="7558088" y="2016125"/>
          <p14:tracePt t="69416" x="7594600" y="2016125"/>
          <p14:tracePt t="69424" x="7667625" y="2024063"/>
          <p14:tracePt t="69440" x="7694613" y="2052638"/>
          <p14:tracePt t="69648" x="7712075" y="2052638"/>
          <p14:tracePt t="69656" x="7731125" y="2043113"/>
          <p14:tracePt t="69664" x="7748588" y="2043113"/>
          <p14:tracePt t="69673" x="7794625" y="2043113"/>
          <p14:tracePt t="69680" x="7813675" y="2033588"/>
          <p14:tracePt t="69688" x="7840663" y="2033588"/>
          <p14:tracePt t="69695" x="7877175" y="2006600"/>
          <p14:tracePt t="69718" x="7885113" y="2006600"/>
          <p14:tracePt t="69912" x="7894638" y="2006600"/>
          <p14:tracePt t="69918" x="7894638" y="2016125"/>
          <p14:tracePt t="69926" x="7885113" y="2106613"/>
          <p14:tracePt t="69934" x="7877175" y="2133600"/>
          <p14:tracePt t="69943" x="7850188" y="2216150"/>
          <p14:tracePt t="69950" x="7840663" y="2279650"/>
          <p14:tracePt t="69958" x="7840663" y="2352675"/>
          <p14:tracePt t="69966" x="7821613" y="2416175"/>
          <p14:tracePt t="69974" x="7813675" y="2489200"/>
          <p14:tracePt t="69982" x="7813675" y="2544763"/>
          <p14:tracePt t="69990" x="7794625" y="2589213"/>
          <p14:tracePt t="69999" x="7794625" y="2644775"/>
          <p14:tracePt t="70006" x="7794625" y="2662238"/>
          <p14:tracePt t="70016" x="7777163" y="2708275"/>
          <p14:tracePt t="70023" x="7777163" y="2735263"/>
          <p14:tracePt t="70030" x="7777163" y="2744788"/>
          <p14:tracePt t="70038" x="7777163" y="2754313"/>
          <p14:tracePt t="70055" x="7777163" y="2781300"/>
          <p14:tracePt t="70062" x="7777163" y="2790825"/>
          <p14:tracePt t="70071" x="7777163" y="2817813"/>
          <p14:tracePt t="70078" x="7758113" y="2836863"/>
          <p14:tracePt t="70094" x="7758113" y="2844800"/>
          <p14:tracePt t="70103" x="7740650" y="2881313"/>
          <p14:tracePt t="70110" x="7731125" y="2900363"/>
          <p14:tracePt t="70118" x="7731125" y="2917825"/>
          <p14:tracePt t="70126" x="7731125" y="2936875"/>
          <p14:tracePt t="70134" x="7731125" y="2963863"/>
          <p14:tracePt t="70143" x="7721600" y="2982913"/>
          <p14:tracePt t="70150" x="7721600" y="3000375"/>
          <p14:tracePt t="70158" x="7721600" y="3017838"/>
          <p14:tracePt t="70166" x="7721600" y="3046413"/>
          <p14:tracePt t="70174" x="7721600" y="3054350"/>
          <p14:tracePt t="70182" x="7721600" y="3063875"/>
          <p14:tracePt t="70191" x="7712075" y="3082925"/>
          <p14:tracePt t="70199" x="7712075" y="3100388"/>
          <p14:tracePt t="70216" x="7712075" y="3119438"/>
          <p14:tracePt t="70222" x="7712075" y="3136900"/>
          <p14:tracePt t="70566" x="7667625" y="3182938"/>
          <p14:tracePt t="70575" x="7631113" y="3246438"/>
          <p14:tracePt t="70582" x="7548563" y="3302000"/>
          <p14:tracePt t="70591" x="7502525" y="3319463"/>
          <p14:tracePt t="70598" x="7475538" y="3355975"/>
          <p14:tracePt t="70606" x="7466013" y="3365500"/>
          <p14:tracePt t="70614" x="7448550" y="3382963"/>
          <p14:tracePt t="71112" x="7421563" y="3382963"/>
          <p14:tracePt t="71124" x="7348538" y="3382963"/>
          <p14:tracePt t="71130" x="7256463" y="3382963"/>
          <p14:tracePt t="71135" x="7165975" y="3382963"/>
          <p14:tracePt t="71143" x="7092950" y="3382963"/>
          <p14:tracePt t="71150" x="7073900" y="3382963"/>
          <p14:tracePt t="71158" x="7029450" y="3382963"/>
          <p14:tracePt t="71166" x="6973888" y="3365500"/>
          <p14:tracePt t="71174" x="6946900" y="3365500"/>
          <p14:tracePt t="71182" x="6937375" y="3355975"/>
          <p14:tracePt t="71191" x="6929438" y="3346450"/>
          <p14:tracePt t="71230" x="6919913" y="3346450"/>
          <p14:tracePt t="71238" x="6919913" y="3338513"/>
          <p14:tracePt t="71246" x="6919913" y="3309938"/>
          <p14:tracePt t="71350" x="6919913" y="3302000"/>
          <p14:tracePt t="71359" x="6910388" y="3282950"/>
          <p14:tracePt t="71367" x="6892925" y="3255963"/>
          <p14:tracePt t="71375" x="6892925" y="3246438"/>
          <p14:tracePt t="71383" x="6883400" y="3236913"/>
          <p14:tracePt t="71391" x="6883400" y="3209925"/>
          <p14:tracePt t="71399" x="6873875" y="3192463"/>
          <p14:tracePt t="71406" x="6873875" y="3173413"/>
          <p14:tracePt t="71414" x="6873875" y="3163888"/>
          <p14:tracePt t="71422" x="6873875" y="3155950"/>
          <p14:tracePt t="71430" x="6873875" y="3119438"/>
          <p14:tracePt t="71446" x="6873875" y="3090863"/>
          <p14:tracePt t="71454" x="6873875" y="3082925"/>
          <p14:tracePt t="71462" x="6873875" y="3073400"/>
          <p14:tracePt t="71471" x="6873875" y="3063875"/>
          <p14:tracePt t="71478" x="6873875" y="3036888"/>
          <p14:tracePt t="71488" x="6883400" y="3027363"/>
          <p14:tracePt t="71494" x="6892925" y="3027363"/>
          <p14:tracePt t="71503" x="6900863" y="3017838"/>
          <p14:tracePt t="71510" x="6919913" y="3000375"/>
          <p14:tracePt t="71521" x="6946900" y="2990850"/>
          <p14:tracePt t="71527" x="6956425" y="2990850"/>
          <p14:tracePt t="71534" x="6973888" y="2982913"/>
          <p14:tracePt t="71543" x="6992938" y="2973388"/>
          <p14:tracePt t="71551" x="7010400" y="2973388"/>
          <p14:tracePt t="71567" x="7029450" y="2954338"/>
          <p14:tracePt t="71583" x="7037388" y="2954338"/>
          <p14:tracePt t="71591" x="7046913" y="2954338"/>
          <p14:tracePt t="71607" x="7056438" y="2954338"/>
          <p14:tracePt t="71623" x="7073900" y="2954338"/>
          <p14:tracePt t="71632" x="7092950" y="2954338"/>
          <p14:tracePt t="71639" x="7119938" y="2954338"/>
          <p14:tracePt t="71648" x="7165975" y="2954338"/>
          <p14:tracePt t="71657" x="7239000" y="2963863"/>
          <p14:tracePt t="71663" x="7319963" y="2990850"/>
          <p14:tracePt t="71673" x="7366000" y="3009900"/>
          <p14:tracePt t="71679" x="7458075" y="3027363"/>
          <p14:tracePt t="71689" x="7494588" y="3036888"/>
          <p14:tracePt t="71695" x="7531100" y="3073400"/>
          <p14:tracePt t="71705" x="7567613" y="3082925"/>
          <p14:tracePt t="71712" x="7575550" y="3090863"/>
          <p14:tracePt t="71725" x="7575550" y="3100388"/>
          <p14:tracePt t="71740" x="7585075" y="3109913"/>
          <p14:tracePt t="71760" x="7585075" y="3119438"/>
          <p14:tracePt t="71768" x="7585075" y="3146425"/>
          <p14:tracePt t="71775" x="7585075" y="3155950"/>
          <p14:tracePt t="71784" x="7585075" y="3163888"/>
          <p14:tracePt t="71792" x="7585075" y="3182938"/>
          <p14:tracePt t="71799" x="7585075" y="3200400"/>
          <p14:tracePt t="71816" x="7585075" y="3219450"/>
          <p14:tracePt t="71823" x="7585075" y="3228975"/>
          <p14:tracePt t="71831" x="7585075" y="3236913"/>
          <p14:tracePt t="71839" x="7585075" y="3246438"/>
          <p14:tracePt t="71857" x="7585075" y="3273425"/>
          <p14:tracePt t="71873" x="7594600" y="3292475"/>
          <p14:tracePt t="71925" x="7594600" y="3309938"/>
          <p14:tracePt t="71930" x="7594600" y="3319463"/>
          <p14:tracePt t="71953" x="7594600" y="3328988"/>
          <p14:tracePt t="71960" x="7594600" y="3338513"/>
          <p14:tracePt t="71976" x="7575550" y="3355975"/>
          <p14:tracePt t="71985" x="7558088" y="3365500"/>
          <p14:tracePt t="71991" x="7539038" y="3365500"/>
          <p14:tracePt t="71999" x="7531100" y="3365500"/>
          <p14:tracePt t="72008" x="7502525" y="3365500"/>
          <p14:tracePt t="72016" x="7494588" y="3365500"/>
          <p14:tracePt t="72024" x="7485063" y="3365500"/>
          <p14:tracePt t="72374" x="7558088" y="3355975"/>
          <p14:tracePt t="72382" x="7621588" y="3346450"/>
          <p14:tracePt t="72391" x="7694613" y="3328988"/>
          <p14:tracePt t="72399" x="7767638" y="3328988"/>
          <p14:tracePt t="72406" x="7850188" y="3302000"/>
          <p14:tracePt t="72414" x="7904163" y="3302000"/>
          <p14:tracePt t="72423" x="7950200" y="3292475"/>
          <p14:tracePt t="72430" x="7977188" y="3292475"/>
          <p14:tracePt t="72438" x="8004175" y="3292475"/>
          <p14:tracePt t="72446" x="8013700" y="3292475"/>
          <p14:tracePt t="72726" x="8004175" y="3292475"/>
          <p14:tracePt t="72734" x="7994650" y="3292475"/>
          <p14:tracePt t="72742" x="7986713" y="3292475"/>
          <p14:tracePt t="73040" x="7986713" y="3302000"/>
          <p14:tracePt t="73048" x="7950200" y="3309938"/>
          <p14:tracePt t="73065" x="7885113" y="3319463"/>
          <p14:tracePt t="73073" x="7867650" y="3319463"/>
          <p14:tracePt t="73078" x="7840663" y="3328988"/>
          <p14:tracePt t="73360" x="7831138" y="3338513"/>
          <p14:tracePt t="73368" x="7821613" y="3355975"/>
          <p14:tracePt t="73376" x="7821613" y="3392488"/>
          <p14:tracePt t="73387" x="7821613" y="3438525"/>
          <p14:tracePt t="73393" x="7813675" y="3475038"/>
          <p14:tracePt t="73400" x="7813675" y="3511550"/>
          <p14:tracePt t="73407" x="7813675" y="3538538"/>
          <p14:tracePt t="73415" x="7794625" y="3565525"/>
          <p14:tracePt t="73423" x="7794625" y="3575050"/>
          <p14:tracePt t="73431" x="7785100" y="3602038"/>
          <p14:tracePt t="73438" x="7785100" y="3621088"/>
          <p14:tracePt t="73446" x="7785100" y="3638550"/>
          <p14:tracePt t="73462" x="7785100" y="3648075"/>
          <p14:tracePt t="74215" x="7740650" y="3694113"/>
          <p14:tracePt t="74223" x="7704138" y="3748088"/>
          <p14:tracePt t="74231" x="7658100" y="3794125"/>
          <p14:tracePt t="74239" x="7602538" y="3840163"/>
          <p14:tracePt t="74247" x="7594600" y="3857625"/>
          <p14:tracePt t="74255" x="7585075" y="3867150"/>
          <p14:tracePt t="74543" x="7585075" y="3894138"/>
          <p14:tracePt t="74550" x="7567613" y="3930650"/>
          <p14:tracePt t="74558" x="7558088" y="3930650"/>
          <p14:tracePt t="74568" x="7548563" y="3940175"/>
          <p14:tracePt t="74592" x="7548563" y="3948113"/>
          <p14:tracePt t="74608" x="7548563" y="3957638"/>
          <p14:tracePt t="74622" x="7539038" y="3984625"/>
          <p14:tracePt t="74638" x="7531100" y="3994150"/>
          <p14:tracePt t="74815" x="7502525" y="4021138"/>
          <p14:tracePt t="74822" x="7485063" y="4049713"/>
          <p14:tracePt t="74838" x="7475538" y="4067175"/>
          <p14:tracePt t="74846" x="7458075" y="4086225"/>
          <p14:tracePt t="74862" x="7458075" y="4094163"/>
          <p14:tracePt t="74879" x="7458075" y="4103688"/>
          <p14:tracePt t="75168" x="7475538" y="4103688"/>
          <p14:tracePt t="75176" x="7494588" y="4103688"/>
          <p14:tracePt t="75184" x="7521575" y="4103688"/>
          <p14:tracePt t="75193" x="7539038" y="4103688"/>
          <p14:tracePt t="75200" x="7594600" y="4103688"/>
          <p14:tracePt t="75208" x="7621588" y="4103688"/>
          <p14:tracePt t="75216" x="7639050" y="4103688"/>
          <p14:tracePt t="75224" x="7675563" y="4103688"/>
          <p14:tracePt t="75232" x="7685088" y="4103688"/>
          <p14:tracePt t="75248" x="7704138" y="4103688"/>
          <p14:tracePt t="75327" x="7712075" y="4103688"/>
          <p14:tracePt t="75334" x="7721600" y="4103688"/>
          <p14:tracePt t="75342" x="7748588" y="4103688"/>
          <p14:tracePt t="75350" x="7777163" y="4103688"/>
          <p14:tracePt t="75359" x="7804150" y="4103688"/>
          <p14:tracePt t="75366" x="7831138" y="4103688"/>
          <p14:tracePt t="75375" x="7850188" y="4103688"/>
          <p14:tracePt t="75382" x="7867650" y="4103688"/>
          <p14:tracePt t="75398" x="7885113" y="4103688"/>
          <p14:tracePt t="75750" x="7867650" y="4103688"/>
          <p14:tracePt t="75758" x="7831138" y="4103688"/>
          <p14:tracePt t="75766" x="7804150" y="4103688"/>
          <p14:tracePt t="75775" x="7794625" y="4103688"/>
          <p14:tracePt t="75799" x="7777163" y="4103688"/>
          <p14:tracePt t="75966" x="7758113" y="4103688"/>
          <p14:tracePt t="75974" x="7731125" y="4103688"/>
          <p14:tracePt t="75982" x="7712075" y="4103688"/>
          <p14:tracePt t="75990" x="7667625" y="4103688"/>
          <p14:tracePt t="75998" x="7648575" y="4103688"/>
          <p14:tracePt t="76007" x="7612063" y="4103688"/>
          <p14:tracePt t="76014" x="7585075" y="4103688"/>
          <p14:tracePt t="76024" x="7567613" y="4103688"/>
          <p14:tracePt t="76033" x="7558088" y="4103688"/>
          <p14:tracePt t="76247" x="7575550" y="4103688"/>
          <p14:tracePt t="76254" x="7602538" y="4103688"/>
          <p14:tracePt t="76263" x="7621588" y="4103688"/>
          <p14:tracePt t="76271" x="7658100" y="4103688"/>
          <p14:tracePt t="76280" x="7704138" y="4103688"/>
          <p14:tracePt t="76289" x="7721600" y="4103688"/>
          <p14:tracePt t="76295" x="7777163" y="4103688"/>
          <p14:tracePt t="76306" x="7813675" y="4103688"/>
          <p14:tracePt t="76312" x="7831138" y="4103688"/>
          <p14:tracePt t="76319" x="7858125" y="4103688"/>
          <p14:tracePt t="76327" x="7867650" y="4103688"/>
          <p14:tracePt t="76422" x="7877175" y="4103688"/>
          <p14:tracePt t="76430" x="7904163" y="4103688"/>
          <p14:tracePt t="76438" x="7940675" y="4103688"/>
          <p14:tracePt t="76447" x="7994650" y="4103688"/>
          <p14:tracePt t="76455" x="8031163" y="4103688"/>
          <p14:tracePt t="76462" x="8059738" y="4103688"/>
          <p14:tracePt t="76471" x="8096250" y="4103688"/>
          <p14:tracePt t="76478" x="8113713" y="4103688"/>
          <p14:tracePt t="76487" x="8140700" y="4103688"/>
          <p14:tracePt t="76495" x="8150225" y="4103688"/>
          <p14:tracePt t="76503" x="8169275" y="4103688"/>
          <p14:tracePt t="76646" x="8177213" y="4103688"/>
          <p14:tracePt t="76688" x="8169275" y="4122738"/>
          <p14:tracePt t="76698" x="8150225" y="4122738"/>
          <p14:tracePt t="76705" x="8113713" y="4122738"/>
          <p14:tracePt t="76711" x="8067675" y="4122738"/>
          <p14:tracePt t="76719" x="8050213" y="4122738"/>
          <p14:tracePt t="76726" x="7994650" y="4122738"/>
          <p14:tracePt t="76734" x="7940675" y="4122738"/>
          <p14:tracePt t="76742" x="7885113" y="4122738"/>
          <p14:tracePt t="76750" x="7831138" y="4122738"/>
          <p14:tracePt t="76758" x="7785100" y="4122738"/>
          <p14:tracePt t="76766" x="7758113" y="4122738"/>
          <p14:tracePt t="76774" x="7740650" y="4122738"/>
          <p14:tracePt t="76782" x="7721600" y="4122738"/>
          <p14:tracePt t="77023" x="7731125" y="4113213"/>
          <p14:tracePt t="77031" x="7748588" y="4113213"/>
          <p14:tracePt t="77039" x="7785100" y="4113213"/>
          <p14:tracePt t="77048" x="7831138" y="4113213"/>
          <p14:tracePt t="77055" x="7867650" y="4113213"/>
          <p14:tracePt t="77067" x="7904163" y="4113213"/>
          <p14:tracePt t="77070" x="7940675" y="4113213"/>
          <p14:tracePt t="77078" x="7986713" y="4113213"/>
          <p14:tracePt t="77087" x="8004175" y="4113213"/>
          <p14:tracePt t="77095" x="8031163" y="4113213"/>
          <p14:tracePt t="77105" x="8040688" y="4113213"/>
          <p14:tracePt t="78840" x="8050213" y="4103688"/>
          <p14:tracePt t="78872" x="8050213" y="4094163"/>
          <p14:tracePt t="78880" x="8050213" y="4067175"/>
          <p14:tracePt t="78891" x="8050213" y="3967163"/>
          <p14:tracePt t="78896" x="7977188" y="3867150"/>
          <p14:tracePt t="78906" x="7958138" y="3821113"/>
          <p14:tracePt t="78912" x="7904163" y="3775075"/>
          <p14:tracePt t="78928" x="7885113" y="3757613"/>
          <p14:tracePt t="78943" x="7877175" y="3721100"/>
          <p14:tracePt t="78959" x="7867650" y="3711575"/>
          <p14:tracePt t="78982" x="7867650" y="3702050"/>
          <p14:tracePt t="78990" x="7867650" y="3694113"/>
          <p14:tracePt t="78998" x="7867650" y="3684588"/>
          <p14:tracePt t="79104" x="7867650" y="3675063"/>
          <p14:tracePt t="79112" x="7867650" y="3665538"/>
          <p14:tracePt t="79122" x="7858125" y="3629025"/>
          <p14:tracePt t="79126" x="7840663" y="3602038"/>
          <p14:tracePt t="79134" x="7831138" y="3575050"/>
          <p14:tracePt t="79143" x="7804150" y="3529013"/>
          <p14:tracePt t="79150" x="7785100" y="3492500"/>
          <p14:tracePt t="79158" x="7767638" y="3465513"/>
          <p14:tracePt t="79166" x="7731125" y="3438525"/>
          <p14:tracePt t="79175" x="7712075" y="3419475"/>
          <p14:tracePt t="79182" x="7694613" y="3392488"/>
          <p14:tracePt t="79191" x="7685088" y="3392488"/>
          <p14:tracePt t="79207" x="7675563" y="3382963"/>
          <p14:tracePt t="79840" x="7675563" y="3375025"/>
          <p14:tracePt t="79846" x="7639050" y="3375025"/>
          <p14:tracePt t="79854" x="7594600" y="3375025"/>
          <p14:tracePt t="79862" x="7539038" y="3375025"/>
          <p14:tracePt t="79870" x="7512050" y="3375025"/>
          <p14:tracePt t="79878" x="7485063" y="3375025"/>
          <p14:tracePt t="79889" x="7458075" y="3375025"/>
          <p14:tracePt t="79894" x="7439025" y="3375025"/>
          <p14:tracePt t="80048" x="7421563" y="3375025"/>
          <p14:tracePt t="80055" x="7402513" y="3375025"/>
          <p14:tracePt t="80064" x="7356475" y="3375025"/>
          <p14:tracePt t="80071" x="7319963" y="3375025"/>
          <p14:tracePt t="80079" x="7283450" y="3365500"/>
          <p14:tracePt t="80088" x="7248525" y="3365500"/>
          <p14:tracePt t="80094" x="7219950" y="3328988"/>
          <p14:tracePt t="80103" x="7183438" y="3328988"/>
          <p14:tracePt t="80110" x="7165975" y="3328988"/>
          <p14:tracePt t="80134" x="7165975" y="3319463"/>
          <p14:tracePt t="80232" x="7156450" y="3319463"/>
          <p14:tracePt t="80242" x="7156450" y="3302000"/>
          <p14:tracePt t="80248" x="7156450" y="3282950"/>
          <p14:tracePt t="80256" x="7156450" y="3265488"/>
          <p14:tracePt t="80264" x="7156450" y="3246438"/>
          <p14:tracePt t="80273" x="7156450" y="3236913"/>
          <p14:tracePt t="80279" x="7156450" y="3219450"/>
          <p14:tracePt t="80304" x="7156450" y="3209925"/>
          <p14:tracePt t="80318" x="7156450" y="3200400"/>
          <p14:tracePt t="80327" x="7156450" y="3192463"/>
          <p14:tracePt t="80334" x="7156450" y="3182938"/>
          <p14:tracePt t="80342" x="7156450" y="3173413"/>
          <p14:tracePt t="80350" x="7165975" y="3155950"/>
          <p14:tracePt t="80358" x="7175500" y="3136900"/>
          <p14:tracePt t="80366" x="7202488" y="3119438"/>
          <p14:tracePt t="80375" x="7219950" y="3109913"/>
          <p14:tracePt t="80391" x="7239000" y="3082925"/>
          <p14:tracePt t="80399" x="7265988" y="3073400"/>
          <p14:tracePt t="80424" x="7283450" y="3073400"/>
          <p14:tracePt t="80550" x="7292975" y="3073400"/>
          <p14:tracePt t="80558" x="7312025" y="3073400"/>
          <p14:tracePt t="80567" x="7329488" y="3073400"/>
          <p14:tracePt t="80575" x="7348538" y="3082925"/>
          <p14:tracePt t="80583" x="7392988" y="3100388"/>
          <p14:tracePt t="80591" x="7392988" y="3109913"/>
          <p14:tracePt t="80607" x="7402513" y="3127375"/>
          <p14:tracePt t="80614" x="7402513" y="3136900"/>
          <p14:tracePt t="80622" x="7412038" y="3163888"/>
          <p14:tracePt t="80630" x="7429500" y="3182938"/>
          <p14:tracePt t="80638" x="7439025" y="3192463"/>
          <p14:tracePt t="80648" x="7458075" y="3200400"/>
          <p14:tracePt t="80657" x="7466013" y="3209925"/>
          <p14:tracePt t="80664" x="7475538" y="3209925"/>
          <p14:tracePt t="80686" x="7494588" y="3219450"/>
          <p14:tracePt t="80726" x="7502525" y="3228975"/>
          <p14:tracePt t="80734" x="7502525" y="3236913"/>
          <p14:tracePt t="80751" x="7502525" y="3246438"/>
          <p14:tracePt t="80759" x="7502525" y="3255963"/>
          <p14:tracePt t="80775" x="7502525" y="3265488"/>
          <p14:tracePt t="80791" x="7502525" y="3282950"/>
          <p14:tracePt t="80832" x="7502525" y="3292475"/>
          <p14:tracePt t="80878" x="7502525" y="3302000"/>
          <p14:tracePt t="80886" x="7475538" y="3328988"/>
          <p14:tracePt t="80894" x="7466013" y="3328988"/>
          <p14:tracePt t="80904" x="7429500" y="3328988"/>
          <p14:tracePt t="80910" x="7402513" y="3338513"/>
          <p14:tracePt t="80920" x="7385050" y="3338513"/>
          <p14:tracePt t="80926" x="7356475" y="3338513"/>
          <p14:tracePt t="80934" x="7339013" y="3338513"/>
          <p14:tracePt t="80942" x="7329488" y="3338513"/>
          <p14:tracePt t="80950" x="7312025" y="3338513"/>
          <p14:tracePt t="80958" x="7302500" y="3338513"/>
          <p14:tracePt t="81108" x="7292975" y="3338513"/>
          <p14:tracePt t="83682" x="7248525" y="3328988"/>
          <p14:tracePt t="83688" x="7192963" y="3328988"/>
          <p14:tracePt t="83698" x="7146925" y="3319463"/>
          <p14:tracePt t="83705" x="7129463" y="3309938"/>
          <p14:tracePt t="83712" x="7102475" y="3302000"/>
          <p14:tracePt t="83719" x="7073900" y="3273425"/>
          <p14:tracePt t="83726" x="7056438" y="3265488"/>
          <p14:tracePt t="84191" x="7056438" y="3273425"/>
          <p14:tracePt t="84207" x="7092950" y="3282950"/>
          <p14:tracePt t="84215" x="7110413" y="3292475"/>
          <p14:tracePt t="84223" x="7129463" y="3302000"/>
          <p14:tracePt t="84231" x="7146925" y="3302000"/>
          <p14:tracePt t="84239" x="7156450" y="3302000"/>
          <p14:tracePt t="84247" x="7175500" y="3319463"/>
          <p14:tracePt t="84263" x="7183438" y="3319463"/>
          <p14:tracePt t="84272" x="7202488" y="3319463"/>
          <p14:tracePt t="84279" x="7212013" y="3319463"/>
          <p14:tracePt t="84288" x="7219950" y="3319463"/>
          <p14:tracePt t="84297" x="7229475" y="3309938"/>
          <p14:tracePt t="84304" x="7239000" y="3302000"/>
          <p14:tracePt t="84328" x="7239000" y="3292475"/>
          <p14:tracePt t="84470" x="7248525" y="3292475"/>
          <p14:tracePt t="84478" x="7265988" y="3292475"/>
          <p14:tracePt t="84494" x="7292975" y="3292475"/>
          <p14:tracePt t="84504" x="7312025" y="3292475"/>
          <p14:tracePt t="84510" x="7339013" y="3292475"/>
          <p14:tracePt t="84519" x="7375525" y="3292475"/>
          <p14:tracePt t="84526" x="7385050" y="3292475"/>
          <p14:tracePt t="84534" x="7402513" y="3292475"/>
          <p14:tracePt t="84542" x="7412038" y="3292475"/>
          <p14:tracePt t="84744" x="7402513" y="3292475"/>
          <p14:tracePt t="84750" x="7348538" y="3292475"/>
          <p14:tracePt t="84759" x="7292975" y="3292475"/>
          <p14:tracePt t="84766" x="7256463" y="3292475"/>
          <p14:tracePt t="84775" x="7239000" y="3292475"/>
          <p14:tracePt t="85006" x="7229475" y="3282950"/>
          <p14:tracePt t="85030" x="7229475" y="3273425"/>
          <p14:tracePt t="85246" x="7219950" y="3265488"/>
          <p14:tracePt t="85255" x="7146925" y="3265488"/>
          <p14:tracePt t="85262" x="7056438" y="3265488"/>
          <p14:tracePt t="85270" x="6946900" y="3265488"/>
          <p14:tracePt t="85278" x="6819900" y="3265488"/>
          <p14:tracePt t="85287" x="6710363" y="3265488"/>
          <p14:tracePt t="85294" x="6618288" y="3265488"/>
          <p14:tracePt t="85303" x="6527800" y="3265488"/>
          <p14:tracePt t="85310" x="6454775" y="3265488"/>
          <p14:tracePt t="85321" x="6391275" y="3265488"/>
          <p14:tracePt t="85326" x="6335713" y="3273425"/>
          <p14:tracePt t="85335" x="6272213" y="3282950"/>
          <p14:tracePt t="85342" x="6235700" y="3292475"/>
          <p14:tracePt t="85350" x="6189663" y="3292475"/>
          <p14:tracePt t="85359" x="6153150" y="3302000"/>
          <p14:tracePt t="85366" x="6126163" y="3302000"/>
          <p14:tracePt t="85375" x="6080125" y="3319463"/>
          <p14:tracePt t="85383" x="6007100" y="3319463"/>
          <p14:tracePt t="85390" x="5943600" y="3328988"/>
          <p14:tracePt t="85398" x="5853113" y="3355975"/>
          <p14:tracePt t="85407" x="5780088" y="3355975"/>
          <p14:tracePt t="85417" x="5680075" y="3365500"/>
          <p14:tracePt t="85423" x="5588000" y="3382963"/>
          <p14:tracePt t="85431" x="5497513" y="3392488"/>
          <p14:tracePt t="85439" x="5368925" y="3392488"/>
          <p14:tracePt t="85446" x="5268913" y="3438525"/>
          <p14:tracePt t="85455" x="5178425" y="3438525"/>
          <p14:tracePt t="85462" x="5095875" y="3446463"/>
          <p14:tracePt t="85471" x="5022850" y="3465513"/>
          <p14:tracePt t="85478" x="4941888" y="3492500"/>
          <p14:tracePt t="85486" x="4913313" y="3492500"/>
          <p14:tracePt t="85494" x="4859338" y="3511550"/>
          <p14:tracePt t="85503" x="4840288" y="3519488"/>
          <p14:tracePt t="85510" x="4776788" y="3548063"/>
          <p14:tracePt t="85519" x="4740275" y="3556000"/>
          <p14:tracePt t="85526" x="4676775" y="3565525"/>
          <p14:tracePt t="85534" x="4640263" y="3575050"/>
          <p14:tracePt t="85543" x="4586288" y="3611563"/>
          <p14:tracePt t="85551" x="4557713" y="3621088"/>
          <p14:tracePt t="85559" x="4476750" y="3657600"/>
          <p14:tracePt t="85566" x="4394200" y="3675063"/>
          <p14:tracePt t="85574" x="4321175" y="3702050"/>
          <p14:tracePt t="85582" x="4184650" y="3730625"/>
          <p14:tracePt t="85591" x="4094163" y="3757613"/>
          <p14:tracePt t="85598" x="3975100" y="3767138"/>
          <p14:tracePt t="85607" x="3865563" y="3794125"/>
          <p14:tracePt t="85614" x="3775075" y="3794125"/>
          <p14:tracePt t="85623" x="3692525" y="3811588"/>
          <p14:tracePt t="85630" x="3636963" y="3821113"/>
          <p14:tracePt t="85641" x="3582988" y="3821113"/>
          <p14:tracePt t="85648" x="3536950" y="3821113"/>
          <p14:tracePt t="85657" x="3500438" y="3821113"/>
          <p14:tracePt t="85664" x="3490913" y="3821113"/>
          <p14:tracePt t="85673" x="3482975" y="3821113"/>
          <p14:tracePt t="85742" x="3473450" y="3821113"/>
          <p14:tracePt t="85750" x="3446463" y="3821113"/>
          <p14:tracePt t="85759" x="3390900" y="3821113"/>
          <p14:tracePt t="85766" x="3354388" y="3821113"/>
          <p14:tracePt t="85775" x="3327400" y="3821113"/>
          <p14:tracePt t="85782" x="3281363" y="3821113"/>
          <p14:tracePt t="85792" x="3227388" y="3821113"/>
          <p14:tracePt t="85799" x="3171825" y="3821113"/>
          <p14:tracePt t="85807" x="3100388" y="3821113"/>
          <p14:tracePt t="85815" x="3008313" y="3821113"/>
          <p14:tracePt t="85823" x="2954338" y="3821113"/>
          <p14:tracePt t="85832" x="2889250" y="3821113"/>
          <p14:tracePt t="85839" x="2862263" y="3821113"/>
          <p14:tracePt t="85847" x="2844800" y="3821113"/>
          <p14:tracePt t="86086" x="2835275" y="3840163"/>
          <p14:tracePt t="86094" x="2835275" y="3848100"/>
          <p14:tracePt t="86102" x="2835275" y="3857625"/>
          <p14:tracePt t="86110" x="2844800" y="3875088"/>
          <p14:tracePt t="86119" x="2881313" y="3903663"/>
          <p14:tracePt t="86126" x="2898775" y="3921125"/>
          <p14:tracePt t="86134" x="2917825" y="3948113"/>
          <p14:tracePt t="86142" x="2944813" y="3976688"/>
          <p14:tracePt t="86150" x="2981325" y="4013200"/>
          <p14:tracePt t="86158" x="2990850" y="4030663"/>
          <p14:tracePt t="86190" x="2990850" y="4040188"/>
          <p14:tracePt t="86207" x="2990850" y="4049713"/>
          <p14:tracePt t="86223" x="2990850" y="4057650"/>
          <p14:tracePt t="86231" x="2990850" y="4076700"/>
          <p14:tracePt t="86246" x="2990850" y="4094163"/>
          <p14:tracePt t="86256" x="2971800" y="4103688"/>
          <p14:tracePt t="86264" x="2944813" y="4113213"/>
          <p14:tracePt t="86273" x="2898775" y="4130675"/>
          <p14:tracePt t="86280" x="2862263" y="4140200"/>
          <p14:tracePt t="86289" x="2825750" y="4140200"/>
          <p14:tracePt t="86295" x="2771775" y="4159250"/>
          <p14:tracePt t="86303" x="2725738" y="4159250"/>
          <p14:tracePt t="86311" x="2689225" y="4167188"/>
          <p14:tracePt t="86319" x="2671763" y="4167188"/>
          <p14:tracePt t="86326" x="2643188" y="4167188"/>
          <p14:tracePt t="86334" x="2635250" y="4167188"/>
          <p14:tracePt t="86342" x="2625725" y="4167188"/>
          <p14:tracePt t="86422" x="2598738" y="4167188"/>
          <p14:tracePt t="86431" x="2570163" y="4167188"/>
          <p14:tracePt t="86439" x="2543175" y="4167188"/>
          <p14:tracePt t="86446" x="2498725" y="4167188"/>
          <p14:tracePt t="86455" x="2479675" y="4167188"/>
          <p14:tracePt t="86462" x="2470150" y="4167188"/>
          <p14:tracePt t="86470" x="2443163" y="4167188"/>
          <p14:tracePt t="86486" x="2425700" y="4149725"/>
          <p14:tracePt t="86510" x="2425700" y="4140200"/>
          <p14:tracePt t="86526" x="2425700" y="4130675"/>
          <p14:tracePt t="86542" x="2425700" y="4113213"/>
          <p14:tracePt t="86559" x="2416175" y="4094163"/>
          <p14:tracePt t="86576" x="2406650" y="4076700"/>
          <p14:tracePt t="86590" x="2389188" y="4057650"/>
          <p14:tracePt t="86630" x="2389188" y="4049713"/>
          <p14:tracePt t="86655" x="2389188" y="4021138"/>
          <p14:tracePt t="86662" x="2389188" y="4003675"/>
          <p14:tracePt t="86670" x="2389188" y="3994150"/>
          <p14:tracePt t="86678" x="2389188" y="3984625"/>
          <p14:tracePt t="86686" x="2389188" y="3967163"/>
          <p14:tracePt t="86694" x="2397125" y="3957638"/>
          <p14:tracePt t="86703" x="2416175" y="3948113"/>
          <p14:tracePt t="86710" x="2433638" y="3948113"/>
          <p14:tracePt t="86719" x="2479675" y="3911600"/>
          <p14:tracePt t="86726" x="2498725" y="3911600"/>
          <p14:tracePt t="86735" x="2525713" y="3911600"/>
          <p14:tracePt t="86742" x="2552700" y="3911600"/>
          <p14:tracePt t="86750" x="2579688" y="3911600"/>
          <p14:tracePt t="86758" x="2589213" y="3911600"/>
          <p14:tracePt t="86766" x="2598738" y="3911600"/>
          <p14:tracePt t="86774" x="2625725" y="3911600"/>
          <p14:tracePt t="86782" x="2635250" y="3903663"/>
          <p14:tracePt t="86798" x="2643188" y="3903663"/>
          <p14:tracePt t="86855" x="2652713" y="3903663"/>
          <p14:tracePt t="86864" x="2671763" y="3903663"/>
          <p14:tracePt t="86871" x="2708275" y="3921125"/>
          <p14:tracePt t="86880" x="2725738" y="3930650"/>
          <p14:tracePt t="86888" x="2752725" y="3948113"/>
          <p14:tracePt t="86896" x="2781300" y="3976688"/>
          <p14:tracePt t="86904" x="2789238" y="3984625"/>
          <p14:tracePt t="86911" x="2808288" y="4003675"/>
          <p14:tracePt t="86921" x="2817813" y="4021138"/>
          <p14:tracePt t="86958" x="2817813" y="4030663"/>
          <p14:tracePt t="86966" x="2817813" y="4049713"/>
          <p14:tracePt t="86974" x="2817813" y="4057650"/>
          <p14:tracePt t="86991" x="2817813" y="4076700"/>
          <p14:tracePt t="86998" x="2808288" y="4086225"/>
          <p14:tracePt t="87006" x="2798763" y="4103688"/>
          <p14:tracePt t="87014" x="2781300" y="4113213"/>
          <p14:tracePt t="87022" x="2762250" y="4113213"/>
          <p14:tracePt t="87030" x="2725738" y="4122738"/>
          <p14:tracePt t="87038" x="2708275" y="4122738"/>
          <p14:tracePt t="87046" x="2679700" y="4140200"/>
          <p14:tracePt t="87073" x="2625725" y="4149725"/>
          <p14:tracePt t="87078" x="2598738" y="4149725"/>
          <p14:tracePt t="87087" x="2579688" y="4149725"/>
          <p14:tracePt t="87094" x="2570163" y="4149725"/>
          <p14:tracePt t="87103" x="2543175" y="4149725"/>
          <p14:tracePt t="87110" x="2525713" y="4149725"/>
          <p14:tracePt t="87126" x="2516188" y="4149725"/>
          <p14:tracePt t="87134" x="2506663" y="4149725"/>
          <p14:tracePt t="87142" x="2498725" y="4149725"/>
          <p14:tracePt t="87182" x="2489200" y="4149725"/>
          <p14:tracePt t="87191" x="2479675" y="4149725"/>
          <p14:tracePt t="87198" x="2479675" y="4140200"/>
          <p14:tracePt t="87207" x="2462213" y="4103688"/>
          <p14:tracePt t="87214" x="2452688" y="4094163"/>
          <p14:tracePt t="87223" x="2452688" y="4076700"/>
          <p14:tracePt t="87230" x="2452688" y="4057650"/>
          <p14:tracePt t="87238" x="2452688" y="4049713"/>
          <p14:tracePt t="87255" x="2452688" y="4030663"/>
          <p14:tracePt t="87280" x="2452688" y="4021138"/>
          <p14:tracePt t="87304" x="2452688" y="4013200"/>
          <p14:tracePt t="87321" x="2452688" y="3984625"/>
          <p14:tracePt t="87327" x="2462213" y="3976688"/>
          <p14:tracePt t="87350" x="2470150" y="3967163"/>
          <p14:tracePt t="87366" x="2479675" y="3957638"/>
          <p14:tracePt t="87374" x="2498725" y="3948113"/>
          <p14:tracePt t="87390" x="2516188" y="3940175"/>
          <p14:tracePt t="87398" x="2543175" y="3930650"/>
          <p14:tracePt t="87407" x="2552700" y="3930650"/>
          <p14:tracePt t="87415" x="2579688" y="3930650"/>
          <p14:tracePt t="87423" x="2606675" y="3930650"/>
          <p14:tracePt t="87430" x="2643188" y="3930650"/>
          <p14:tracePt t="87439" x="2708275" y="3921125"/>
          <p14:tracePt t="87446" x="2762250" y="3921125"/>
          <p14:tracePt t="87455" x="2798763" y="3921125"/>
          <p14:tracePt t="87462" x="2817813" y="3921125"/>
          <p14:tracePt t="87471" x="2844800" y="3921125"/>
          <p14:tracePt t="87478" x="2862263" y="3930650"/>
          <p14:tracePt t="87486" x="2889250" y="3940175"/>
          <p14:tracePt t="87494" x="2889250" y="3948113"/>
          <p14:tracePt t="87558" x="2898775" y="3957638"/>
          <p14:tracePt t="87566" x="2898775" y="3976688"/>
          <p14:tracePt t="87574" x="2898775" y="3984625"/>
          <p14:tracePt t="87583" x="2889250" y="3994150"/>
          <p14:tracePt t="87598" x="2881313" y="4013200"/>
          <p14:tracePt t="87607" x="2881313" y="4021138"/>
          <p14:tracePt t="87630" x="2881313" y="4030663"/>
          <p14:tracePt t="87726" x="2881313" y="4021138"/>
          <p14:tracePt t="87734" x="2898775" y="3994150"/>
          <p14:tracePt t="87743" x="2954338" y="3976688"/>
          <p14:tracePt t="87750" x="3035300" y="3948113"/>
          <p14:tracePt t="87758" x="3108325" y="3930650"/>
          <p14:tracePt t="87766" x="3254375" y="3930650"/>
          <p14:tracePt t="87775" x="3409950" y="3903663"/>
          <p14:tracePt t="87782" x="3629025" y="3903663"/>
          <p14:tracePt t="87790" x="3829050" y="3903663"/>
          <p14:tracePt t="87798" x="4075113" y="3903663"/>
          <p14:tracePt t="87806" x="4376738" y="3903663"/>
          <p14:tracePt t="87814" x="4640263" y="3903663"/>
          <p14:tracePt t="87824" x="4895850" y="3903663"/>
          <p14:tracePt t="87832" x="5159375" y="3903663"/>
          <p14:tracePt t="87840" x="5424488" y="3903663"/>
          <p14:tracePt t="87848" x="5688013" y="3903663"/>
          <p14:tracePt t="87856" x="5907088" y="3903663"/>
          <p14:tracePt t="87864" x="6181725" y="3884613"/>
          <p14:tracePt t="87872" x="6427788" y="3848100"/>
          <p14:tracePt t="87879" x="6573838" y="3821113"/>
          <p14:tracePt t="87888" x="6783388" y="3794125"/>
          <p14:tracePt t="87894" x="6964363" y="3775075"/>
          <p14:tracePt t="87903" x="7065963" y="3730625"/>
          <p14:tracePt t="87910" x="7138988" y="3721100"/>
          <p14:tracePt t="87919" x="7192963" y="3711575"/>
          <p14:tracePt t="87926" x="7219950" y="3694113"/>
          <p14:tracePt t="87974" x="7229475" y="3694113"/>
          <p14:tracePt t="88022" x="7239000" y="3684588"/>
          <p14:tracePt t="88030" x="7248525" y="3657600"/>
          <p14:tracePt t="88042" x="7283450" y="3638550"/>
          <p14:tracePt t="88047" x="7283450" y="3629025"/>
          <p14:tracePt t="88055" x="7339013" y="3592513"/>
          <p14:tracePt t="88071" x="7356475" y="3575050"/>
          <p14:tracePt t="88079" x="7375525" y="3565525"/>
          <p14:tracePt t="88086" x="7421563" y="3529013"/>
          <p14:tracePt t="88095" x="7439025" y="3519488"/>
          <p14:tracePt t="88103" x="7485063" y="3511550"/>
          <p14:tracePt t="88111" x="7502525" y="3482975"/>
          <p14:tracePt t="88124" x="7512050" y="3475038"/>
          <p14:tracePt t="88126" x="7521575" y="3465513"/>
          <p14:tracePt t="88159" x="7531100" y="3455988"/>
          <p14:tracePt t="88255" x="7466013" y="3455988"/>
          <p14:tracePt t="88262" x="7356475" y="3438525"/>
          <p14:tracePt t="88270" x="7265988" y="3429000"/>
          <p14:tracePt t="88278" x="7138988" y="3429000"/>
          <p14:tracePt t="88286" x="7019925" y="3411538"/>
          <p14:tracePt t="88294" x="6910388" y="3365500"/>
          <p14:tracePt t="88302" x="6856413" y="3365500"/>
          <p14:tracePt t="88310" x="6791325" y="3355975"/>
          <p14:tracePt t="88319" x="6754813" y="3355975"/>
          <p14:tracePt t="88351" x="6746875" y="3346450"/>
          <p14:tracePt t="88366" x="6746875" y="3328988"/>
          <p14:tracePt t="88375" x="6764338" y="3319463"/>
          <p14:tracePt t="88382" x="6791325" y="3309938"/>
          <p14:tracePt t="88390" x="6800850" y="3309938"/>
          <p14:tracePt t="88398" x="6819900" y="3302000"/>
          <p14:tracePt t="88414" x="6837363" y="3282950"/>
          <p14:tracePt t="88502" x="6783388" y="3309938"/>
          <p14:tracePt t="88510" x="6673850" y="3355975"/>
          <p14:tracePt t="88519" x="6537325" y="3382963"/>
          <p14:tracePt t="88527" x="6445250" y="3419475"/>
          <p14:tracePt t="88536" x="6291263" y="3455988"/>
          <p14:tracePt t="88542" x="6145213" y="3502025"/>
          <p14:tracePt t="88550" x="6072188" y="3502025"/>
          <p14:tracePt t="88559" x="5907088" y="3529013"/>
          <p14:tracePt t="88566" x="5770563" y="3556000"/>
          <p14:tracePt t="88574" x="5624513" y="3575050"/>
          <p14:tracePt t="88582" x="5478463" y="3575050"/>
          <p14:tracePt t="88591" x="5351463" y="3575050"/>
          <p14:tracePt t="88598" x="5224463" y="3575050"/>
          <p14:tracePt t="88606" x="5132388" y="3575050"/>
          <p14:tracePt t="88614" x="5005388" y="3575050"/>
          <p14:tracePt t="88622" x="4876800" y="3575050"/>
          <p14:tracePt t="88630" x="4730750" y="3575050"/>
          <p14:tracePt t="88638" x="4557713" y="3575050"/>
          <p14:tracePt t="88646" x="4376738" y="3575050"/>
          <p14:tracePt t="88654" x="4121150" y="3575050"/>
          <p14:tracePt t="88662" x="3902075" y="3575050"/>
          <p14:tracePt t="88670" x="3665538" y="3592513"/>
          <p14:tracePt t="88678" x="3500438" y="3602038"/>
          <p14:tracePt t="88687" x="3354388" y="3629025"/>
          <p14:tracePt t="88694" x="3254375" y="3648075"/>
          <p14:tracePt t="88703" x="3200400" y="3657600"/>
          <p14:tracePt t="88710" x="3163888" y="3665538"/>
          <p14:tracePt t="88719" x="3136900" y="3675063"/>
          <p14:tracePt t="88726" x="3127375" y="3684588"/>
          <p14:tracePt t="89000" x="3127375" y="3721100"/>
          <p14:tracePt t="89008" x="3127375" y="3738563"/>
          <p14:tracePt t="89016" x="3136900" y="3767138"/>
          <p14:tracePt t="89026" x="3154363" y="3794125"/>
          <p14:tracePt t="89030" x="3163888" y="3830638"/>
          <p14:tracePt t="89057" x="3181350" y="3921125"/>
          <p14:tracePt t="89062" x="3181350" y="3940175"/>
          <p14:tracePt t="89070" x="3181350" y="3948113"/>
          <p14:tracePt t="89078" x="3181350" y="3967163"/>
          <p14:tracePt t="89142" x="3181350" y="3976688"/>
          <p14:tracePt t="89151" x="3181350" y="3994150"/>
          <p14:tracePt t="89158" x="3154363" y="4003675"/>
          <p14:tracePt t="89167" x="3127375" y="4021138"/>
          <p14:tracePt t="89176" x="3081338" y="4030663"/>
          <p14:tracePt t="89183" x="3054350" y="4030663"/>
          <p14:tracePt t="89193" x="3035300" y="4040188"/>
          <p14:tracePt t="89198" x="2998788" y="4040188"/>
          <p14:tracePt t="89207" x="2990850" y="4040188"/>
          <p14:tracePt t="89214" x="2981325" y="4040188"/>
          <p14:tracePt t="89225" x="2962275" y="4040188"/>
          <p14:tracePt t="89230" x="2944813" y="4040188"/>
          <p14:tracePt t="89240" x="2935288" y="4040188"/>
          <p14:tracePt t="89254" x="2917825" y="4040188"/>
          <p14:tracePt t="89270" x="2898775" y="4040188"/>
          <p14:tracePt t="89286" x="2881313" y="4030663"/>
          <p14:tracePt t="89294" x="2862263" y="4021138"/>
          <p14:tracePt t="89302" x="2852738" y="4013200"/>
          <p14:tracePt t="89310" x="2817813" y="4003675"/>
          <p14:tracePt t="89319" x="2808288" y="4003675"/>
          <p14:tracePt t="89326" x="2789238" y="3984625"/>
          <p14:tracePt t="89336" x="2781300" y="3984625"/>
          <p14:tracePt t="89343" x="2752725" y="3976688"/>
          <p14:tracePt t="89350" x="2716213" y="3967163"/>
          <p14:tracePt t="89358" x="2689225" y="3967163"/>
          <p14:tracePt t="89366" x="2671763" y="3967163"/>
          <p14:tracePt t="89374" x="2643188" y="3967163"/>
          <p14:tracePt t="89383" x="2616200" y="3967163"/>
          <p14:tracePt t="89391" x="2589213" y="3967163"/>
          <p14:tracePt t="89398" x="2570163" y="3967163"/>
          <p14:tracePt t="89407" x="2552700" y="3967163"/>
          <p14:tracePt t="89431" x="2543175" y="3967163"/>
          <p14:tracePt t="89446" x="2533650" y="3957638"/>
          <p14:tracePt t="89511" x="2533650" y="3948113"/>
          <p14:tracePt t="89519" x="2533650" y="3930650"/>
          <p14:tracePt t="89536" x="2525713" y="3911600"/>
          <p14:tracePt t="89544" x="2525713" y="3894138"/>
          <p14:tracePt t="89552" x="2525713" y="3884613"/>
          <p14:tracePt t="89568" x="2516188" y="3857625"/>
          <p14:tracePt t="89600" x="2516188" y="3848100"/>
          <p14:tracePt t="89610" x="2516188" y="3840163"/>
          <p14:tracePt t="89615" x="2543175" y="3830638"/>
          <p14:tracePt t="89623" x="2589213" y="3811588"/>
          <p14:tracePt t="89630" x="2625725" y="3803650"/>
          <p14:tracePt t="89639" x="2662238" y="3803650"/>
          <p14:tracePt t="89648" x="2698750" y="3803650"/>
          <p14:tracePt t="89657" x="2744788" y="3803650"/>
          <p14:tracePt t="89664" x="2762250" y="3803650"/>
          <p14:tracePt t="89671" x="2789238" y="3803650"/>
          <p14:tracePt t="89680" x="2798763" y="3803650"/>
          <p14:tracePt t="89712" x="2808288" y="3803650"/>
          <p14:tracePt t="89736" x="2808288" y="3811588"/>
          <p14:tracePt t="89744" x="2808288" y="3830638"/>
          <p14:tracePt t="89759" x="2808288" y="3840163"/>
          <p14:tracePt t="89766" x="2808288" y="3857625"/>
          <p14:tracePt t="89774" x="2808288" y="3875088"/>
          <p14:tracePt t="89782" x="2808288" y="3884613"/>
          <p14:tracePt t="89798" x="2808288" y="3894138"/>
          <p14:tracePt t="89806" x="2808288" y="3921125"/>
          <p14:tracePt t="89814" x="2808288" y="3930650"/>
          <p14:tracePt t="89822" x="2808288" y="3940175"/>
          <p14:tracePt t="89832" x="2808288" y="3957638"/>
          <p14:tracePt t="89840" x="2808288" y="3967163"/>
          <p14:tracePt t="89864" x="2808288" y="3976688"/>
          <p14:tracePt t="89870" x="2808288" y="4003675"/>
          <p14:tracePt t="89903" x="2798763" y="4013200"/>
          <p14:tracePt t="89911" x="2798763" y="4021138"/>
          <p14:tracePt t="89919" x="2789238" y="4030663"/>
          <p14:tracePt t="89936" x="2781300" y="4040188"/>
          <p14:tracePt t="89942" x="2771775" y="4040188"/>
          <p14:tracePt t="89955" x="2762250" y="4049713"/>
          <p14:tracePt t="89961" x="2752725" y="4057650"/>
          <p14:tracePt t="89976" x="2735263" y="4067175"/>
          <p14:tracePt t="90199" x="2708275" y="4103688"/>
          <p14:tracePt t="90207" x="2698750" y="4103688"/>
          <p14:tracePt t="90215" x="2679700" y="4103688"/>
          <p14:tracePt t="90223" x="2652713" y="4103688"/>
          <p14:tracePt t="90231" x="2643188" y="4103688"/>
          <p14:tracePt t="90239" x="2598738" y="4103688"/>
          <p14:tracePt t="90248" x="2543175" y="4103688"/>
          <p14:tracePt t="90257" x="2489200" y="4103688"/>
          <p14:tracePt t="90264" x="2425700" y="4122738"/>
          <p14:tracePt t="90270" x="2389188" y="4122738"/>
          <p14:tracePt t="90280" x="2333625" y="4122738"/>
          <p14:tracePt t="90287" x="2316163" y="4122738"/>
          <p14:tracePt t="90295" x="2270125" y="4122738"/>
          <p14:tracePt t="90304" x="2233613" y="4122738"/>
          <p14:tracePt t="90312" x="2197100" y="4094163"/>
          <p14:tracePt t="90319" x="2197100" y="4086225"/>
          <p14:tracePt t="90326" x="2179638" y="4086225"/>
          <p14:tracePt t="90575" x="2133600" y="4086225"/>
          <p14:tracePt t="90584" x="2051050" y="4086225"/>
          <p14:tracePt t="90592" x="1960563" y="4086225"/>
          <p14:tracePt t="90600" x="1887538" y="4086225"/>
          <p14:tracePt t="90609" x="1768475" y="4067175"/>
          <p14:tracePt t="90615" x="1677988" y="4067175"/>
          <p14:tracePt t="90623" x="1622425" y="4040188"/>
          <p14:tracePt t="90631" x="1576388" y="4030663"/>
          <p14:tracePt t="90640" x="1558925" y="4021138"/>
          <p14:tracePt t="90646" x="1541463" y="4021138"/>
          <p14:tracePt t="90758" x="1558925" y="4021138"/>
          <p14:tracePt t="90766" x="1585913" y="4021138"/>
          <p14:tracePt t="90774" x="1641475" y="4021138"/>
          <p14:tracePt t="90783" x="1704975" y="4021138"/>
          <p14:tracePt t="90791" x="1758950" y="4021138"/>
          <p14:tracePt t="90799" x="1868488" y="4021138"/>
          <p14:tracePt t="90807" x="1941513" y="4021138"/>
          <p14:tracePt t="90815" x="2014538" y="4021138"/>
          <p14:tracePt t="90823" x="2124075" y="4021138"/>
          <p14:tracePt t="90831" x="2251075" y="4021138"/>
          <p14:tracePt t="90838" x="2279650" y="4021138"/>
          <p14:tracePt t="90846" x="2324100" y="4021138"/>
          <p14:tracePt t="90854" x="2360613" y="4021138"/>
          <p14:tracePt t="90862" x="2379663" y="4021138"/>
          <p14:tracePt t="90870" x="2433638" y="4021138"/>
          <p14:tracePt t="90878" x="2452688" y="4030663"/>
          <p14:tracePt t="90887" x="2462213" y="4030663"/>
          <p14:tracePt t="90992" x="2470150" y="4030663"/>
          <p14:tracePt t="91000" x="2498725" y="4030663"/>
          <p14:tracePt t="91008" x="2525713" y="4030663"/>
          <p14:tracePt t="91016" x="2570163" y="4030663"/>
          <p14:tracePt t="91024" x="2606675" y="4030663"/>
          <p14:tracePt t="91031" x="2652713" y="4030663"/>
          <p14:tracePt t="91056" x="2798763" y="4030663"/>
          <p14:tracePt t="91063" x="2881313" y="4030663"/>
          <p14:tracePt t="91070" x="2944813" y="4030663"/>
          <p14:tracePt t="91078" x="2962275" y="4030663"/>
          <p14:tracePt t="91086" x="2990850" y="4030663"/>
          <p14:tracePt t="91094" x="3008313" y="4030663"/>
          <p14:tracePt t="91102" x="3035300" y="4040188"/>
          <p14:tracePt t="91240" x="3044825" y="4076700"/>
          <p14:tracePt t="91248" x="2981325" y="4086225"/>
          <p14:tracePt t="91254" x="2908300" y="4086225"/>
          <p14:tracePt t="91263" x="2817813" y="4086225"/>
          <p14:tracePt t="91270" x="2708275" y="4086225"/>
          <p14:tracePt t="91278" x="2598738" y="4086225"/>
          <p14:tracePt t="91286" x="2470150" y="4086225"/>
          <p14:tracePt t="91294" x="2343150" y="4086225"/>
          <p14:tracePt t="91302" x="2233613" y="4086225"/>
          <p14:tracePt t="91311" x="2106613" y="4086225"/>
          <p14:tracePt t="91319" x="2014538" y="4086225"/>
          <p14:tracePt t="91326" x="1968500" y="4086225"/>
          <p14:tracePt t="91335" x="1951038" y="4086225"/>
          <p14:tracePt t="91345" x="1941513" y="4086225"/>
          <p14:tracePt t="91688" x="2041525" y="4086225"/>
          <p14:tracePt t="91696" x="2133600" y="4086225"/>
          <p14:tracePt t="91703" x="2279650" y="4086225"/>
          <p14:tracePt t="91712" x="2406650" y="4086225"/>
          <p14:tracePt t="91722" x="2570163" y="4086225"/>
          <p14:tracePt t="91730" x="2716213" y="4086225"/>
          <p14:tracePt t="91738" x="2844800" y="4086225"/>
          <p14:tracePt t="91746" x="2971800" y="4086225"/>
          <p14:tracePt t="91750" x="3044825" y="4086225"/>
          <p14:tracePt t="91758" x="3081338" y="4086225"/>
          <p14:tracePt t="91767" x="3090863" y="4086225"/>
          <p14:tracePt t="91774" x="3100388" y="4086225"/>
          <p14:tracePt t="92390" x="3190875" y="4086225"/>
          <p14:tracePt t="92399" x="3346450" y="4086225"/>
          <p14:tracePt t="92407" x="3509963" y="4086225"/>
          <p14:tracePt t="92415" x="3709988" y="4086225"/>
          <p14:tracePt t="92423" x="3956050" y="4086225"/>
          <p14:tracePt t="92431" x="4257675" y="4086225"/>
          <p14:tracePt t="92439" x="4594225" y="4086225"/>
          <p14:tracePt t="92447" x="4932363" y="4086225"/>
          <p14:tracePt t="92455" x="5268913" y="4086225"/>
          <p14:tracePt t="92463" x="5680075" y="4086225"/>
          <p14:tracePt t="92471" x="6035675" y="4030663"/>
          <p14:tracePt t="92479" x="6354763" y="3884613"/>
          <p14:tracePt t="92487" x="6564313" y="3848100"/>
          <p14:tracePt t="92494" x="6764338" y="3767138"/>
          <p14:tracePt t="92502" x="6883400" y="3721100"/>
          <p14:tracePt t="92510" x="6992938" y="3684588"/>
          <p14:tracePt t="92519" x="7046913" y="3629025"/>
          <p14:tracePt t="92527" x="7102475" y="3602038"/>
          <p14:tracePt t="92535" x="7138988" y="3575050"/>
          <p14:tracePt t="92542" x="7146925" y="3556000"/>
          <p14:tracePt t="92550" x="7183438" y="3511550"/>
          <p14:tracePt t="92558" x="7192963" y="3492500"/>
          <p14:tracePt t="92566" x="7202488" y="3475038"/>
          <p14:tracePt t="92574" x="7212013" y="3455988"/>
          <p14:tracePt t="92583" x="7229475" y="3419475"/>
          <p14:tracePt t="92591" x="7248525" y="3392488"/>
          <p14:tracePt t="92598" x="7283450" y="3346450"/>
          <p14:tracePt t="92606" x="7312025" y="3319463"/>
          <p14:tracePt t="92614" x="7366000" y="3265488"/>
          <p14:tracePt t="92623" x="7429500" y="3209925"/>
          <p14:tracePt t="92630" x="7494588" y="3163888"/>
          <p14:tracePt t="92638" x="7575550" y="3073400"/>
          <p14:tracePt t="92646" x="7667625" y="3009900"/>
          <p14:tracePt t="92654" x="7767638" y="2936875"/>
          <p14:tracePt t="92662" x="7867650" y="2863850"/>
          <p14:tracePt t="92670" x="7967663" y="2790825"/>
          <p14:tracePt t="92678" x="8050213" y="2717800"/>
          <p14:tracePt t="92686" x="8132763" y="2654300"/>
          <p14:tracePt t="92695" x="8213725" y="2598738"/>
          <p14:tracePt t="92705" x="8296275" y="2544763"/>
          <p14:tracePt t="92712" x="8378825" y="2471738"/>
          <p14:tracePt t="92721" x="8451850" y="2416175"/>
          <p14:tracePt t="92728" x="8478838" y="2371725"/>
          <p14:tracePt t="92737" x="8532813" y="2325688"/>
          <p14:tracePt t="92743" x="8542338" y="2306638"/>
          <p14:tracePt t="92754" x="8588375" y="2270125"/>
          <p14:tracePt t="92761" x="8605838" y="2252663"/>
          <p14:tracePt t="92767" x="8632825" y="2233613"/>
          <p14:tracePt t="92775" x="8632825" y="2225675"/>
          <p14:tracePt t="92783" x="8642350" y="2216150"/>
          <p14:tracePt t="92791" x="8642350" y="2206625"/>
          <p14:tracePt t="92919" x="8615363" y="2197100"/>
          <p14:tracePt t="92927" x="8505825" y="2197100"/>
          <p14:tracePt t="92936" x="8396288" y="2206625"/>
          <p14:tracePt t="92943" x="8269288" y="2233613"/>
          <p14:tracePt t="92952" x="8132763" y="2243138"/>
          <p14:tracePt t="92959" x="8059738" y="2262188"/>
          <p14:tracePt t="92967" x="7931150" y="2262188"/>
          <p14:tracePt t="92975" x="7858125" y="2270125"/>
          <p14:tracePt t="92982" x="7777163" y="2298700"/>
          <p14:tracePt t="92990" x="7758113" y="2298700"/>
          <p14:tracePt t="93183" x="7748588" y="2298700"/>
          <p14:tracePt t="93191" x="7748588" y="2279650"/>
          <p14:tracePt t="93199" x="7748588" y="2262188"/>
          <p14:tracePt t="93215" x="7758113" y="2233613"/>
          <p14:tracePt t="93224" x="7758113" y="2225675"/>
          <p14:tracePt t="93233" x="7767638" y="2206625"/>
          <p14:tracePt t="93239" x="7804150" y="2170113"/>
          <p14:tracePt t="93246" x="7813675" y="2152650"/>
          <p14:tracePt t="93254" x="7813675" y="2143125"/>
          <p14:tracePt t="93262" x="7840663" y="2133600"/>
          <p14:tracePt t="93280" x="7850188" y="2125663"/>
          <p14:tracePt t="93288" x="7858125" y="2116138"/>
          <p14:tracePt t="93296" x="7867650" y="2106613"/>
          <p14:tracePt t="93304" x="7885113" y="2097088"/>
          <p14:tracePt t="93320" x="7894638" y="2089150"/>
          <p14:tracePt t="93551" x="7894638" y="2079625"/>
          <p14:tracePt t="93649" x="7904163" y="2060575"/>
          <p14:tracePt t="93658" x="7904163" y="2043113"/>
          <p14:tracePt t="93672" x="7904163" y="2033588"/>
          <p14:tracePt t="93680" x="7904163" y="2016125"/>
          <p14:tracePt t="93690" x="7904163" y="2006600"/>
          <p14:tracePt t="93695" x="7904163" y="1997075"/>
          <p14:tracePt t="93703" x="7904163" y="1987550"/>
          <p14:tracePt t="93710" x="7904163" y="1979613"/>
          <p14:tracePt t="93726" x="7904163" y="1970088"/>
          <p14:tracePt t="93736" x="7904163" y="1960563"/>
          <p14:tracePt t="93750" x="7904163" y="1951038"/>
          <p14:tracePt t="94094" x="7904163" y="1933575"/>
          <p14:tracePt t="94103" x="7904163" y="1924050"/>
          <p14:tracePt t="94110" x="7904163" y="1897063"/>
          <p14:tracePt t="94118" x="7904163" y="1887538"/>
          <p14:tracePt t="94126" x="7904163" y="1878013"/>
          <p14:tracePt t="94135" x="7904163" y="1870075"/>
          <p14:tracePt t="94142" x="7904163" y="1851025"/>
          <p14:tracePt t="94150" x="7904163" y="1841500"/>
          <p14:tracePt t="94630" x="7904163" y="1878013"/>
          <p14:tracePt t="94642" x="7904163" y="1960563"/>
          <p14:tracePt t="94646" x="7840663" y="2089150"/>
          <p14:tracePt t="94655" x="7831138" y="2170113"/>
          <p14:tracePt t="94662" x="7804150" y="2243138"/>
          <p14:tracePt t="94671" x="7777163" y="2362200"/>
          <p14:tracePt t="94678" x="7740650" y="2508250"/>
          <p14:tracePt t="94688" x="7704138" y="2635250"/>
          <p14:tracePt t="94694" x="7685088" y="2754313"/>
          <p14:tracePt t="94702" x="7658100" y="2863850"/>
          <p14:tracePt t="94710" x="7631113" y="2990850"/>
          <p14:tracePt t="94720" x="7585075" y="3090863"/>
          <p14:tracePt t="94726" x="7558088" y="3173413"/>
          <p14:tracePt t="94735" x="7548563" y="3246438"/>
          <p14:tracePt t="94744" x="7521575" y="3292475"/>
          <p14:tracePt t="94758" x="7512050" y="3319463"/>
          <p14:tracePt t="94760" x="7512050" y="3328988"/>
          <p14:tracePt t="94769" x="7502525" y="3355975"/>
          <p14:tracePt t="94776" x="7502525" y="3365500"/>
          <p14:tracePt t="95176" x="7475538" y="3365500"/>
          <p14:tracePt t="95182" x="7429500" y="3365500"/>
          <p14:tracePt t="95190" x="7375525" y="3375025"/>
          <p14:tracePt t="95198" x="7329488" y="3382963"/>
          <p14:tracePt t="95206" x="7302500" y="3402013"/>
          <p14:tracePt t="95214" x="7275513" y="3402013"/>
          <p14:tracePt t="95222" x="7265988" y="3402013"/>
          <p14:tracePt t="95230" x="7256463" y="3402013"/>
          <p14:tracePt t="95335" x="7248525" y="3392488"/>
          <p14:tracePt t="95344" x="7212013" y="3346450"/>
          <p14:tracePt t="95355" x="7192963" y="3302000"/>
          <p14:tracePt t="95358" x="7175500" y="3282950"/>
          <p14:tracePt t="95366" x="7165975" y="3246438"/>
          <p14:tracePt t="95374" x="7156450" y="3209925"/>
          <p14:tracePt t="95382" x="7156450" y="3182938"/>
          <p14:tracePt t="95390" x="7156450" y="3163888"/>
          <p14:tracePt t="95398" x="7156450" y="3127375"/>
          <p14:tracePt t="95414" x="7156450" y="3109913"/>
          <p14:tracePt t="95422" x="7156450" y="3090863"/>
          <p14:tracePt t="95430" x="7156450" y="3073400"/>
          <p14:tracePt t="95438" x="7165975" y="3054350"/>
          <p14:tracePt t="95446" x="7175500" y="3046413"/>
          <p14:tracePt t="95454" x="7175500" y="3036888"/>
          <p14:tracePt t="95462" x="7183438" y="3027363"/>
          <p14:tracePt t="95470" x="7192963" y="3027363"/>
          <p14:tracePt t="95478" x="7212013" y="3027363"/>
          <p14:tracePt t="95487" x="7219950" y="3017838"/>
          <p14:tracePt t="95503" x="7248525" y="3017838"/>
          <p14:tracePt t="95511" x="7256463" y="3017838"/>
          <p14:tracePt t="95520" x="7292975" y="3017838"/>
          <p14:tracePt t="95527" x="7329488" y="3017838"/>
          <p14:tracePt t="95536" x="7348538" y="3017838"/>
          <p14:tracePt t="95543" x="7385050" y="3017838"/>
          <p14:tracePt t="95554" x="7402513" y="3017838"/>
          <p14:tracePt t="95559" x="7448550" y="3036888"/>
          <p14:tracePt t="95567" x="7458075" y="3046413"/>
          <p14:tracePt t="95575" x="7475538" y="3054350"/>
          <p14:tracePt t="95583" x="7502525" y="3082925"/>
          <p14:tracePt t="95592" x="7512050" y="3090863"/>
          <p14:tracePt t="95598" x="7531100" y="3119438"/>
          <p14:tracePt t="95607" x="7539038" y="3136900"/>
          <p14:tracePt t="95614" x="7539038" y="3163888"/>
          <p14:tracePt t="95623" x="7548563" y="3173413"/>
          <p14:tracePt t="95630" x="7548563" y="3182938"/>
          <p14:tracePt t="95639" x="7548563" y="3209925"/>
          <p14:tracePt t="95646" x="7548563" y="3228975"/>
          <p14:tracePt t="95662" x="7539038" y="3255963"/>
          <p14:tracePt t="95670" x="7521575" y="3282950"/>
          <p14:tracePt t="95678" x="7512050" y="3309938"/>
          <p14:tracePt t="95686" x="7475538" y="3328988"/>
          <p14:tracePt t="95695" x="7458075" y="3355975"/>
          <p14:tracePt t="95704" x="7439025" y="3382963"/>
          <p14:tracePt t="95710" x="7421563" y="3392488"/>
          <p14:tracePt t="95719" x="7366000" y="3429000"/>
          <p14:tracePt t="95726" x="7339013" y="3438525"/>
          <p14:tracePt t="95736" x="7312025" y="3446463"/>
          <p14:tracePt t="95743" x="7292975" y="3465513"/>
          <p14:tracePt t="95751" x="7275513" y="3475038"/>
          <p14:tracePt t="95799" x="7265988" y="3475038"/>
          <p14:tracePt t="95807" x="7239000" y="3475038"/>
          <p14:tracePt t="95815" x="7229475" y="3475038"/>
          <p14:tracePt t="95823" x="7219950" y="3475038"/>
          <p14:tracePt t="95831" x="7202488" y="3475038"/>
          <p14:tracePt t="95847" x="7183438" y="3475038"/>
          <p14:tracePt t="95855" x="7165975" y="3475038"/>
          <p14:tracePt t="95863" x="7156450" y="3475038"/>
          <p14:tracePt t="95871" x="7146925" y="3475038"/>
          <p14:tracePt t="95879" x="7119938" y="3475038"/>
          <p14:tracePt t="95887" x="7110413" y="3475038"/>
          <p14:tracePt t="95902" x="7102475" y="3475038"/>
          <p14:tracePt t="95920" x="7056438" y="3455988"/>
          <p14:tracePt t="95936" x="7046913" y="3429000"/>
          <p14:tracePt t="95942" x="7029450" y="3402013"/>
          <p14:tracePt t="95951" x="7019925" y="3382963"/>
          <p14:tracePt t="95958" x="7010400" y="3355975"/>
          <p14:tracePt t="95966" x="7010400" y="3338513"/>
          <p14:tracePt t="95974" x="7010400" y="3328988"/>
          <p14:tracePt t="95992" x="7000875" y="3309938"/>
          <p14:tracePt t="95998" x="7000875" y="3292475"/>
          <p14:tracePt t="96007" x="7000875" y="3282950"/>
          <p14:tracePt t="96015" x="7000875" y="3255963"/>
          <p14:tracePt t="96024" x="7000875" y="3236913"/>
          <p14:tracePt t="96030" x="7000875" y="3209925"/>
          <p14:tracePt t="96038" x="7010400" y="3192463"/>
          <p14:tracePt t="96046" x="7010400" y="3182938"/>
          <p14:tracePt t="96070" x="7037388" y="3127375"/>
          <p14:tracePt t="96078" x="7046913" y="3109913"/>
          <p14:tracePt t="96095" x="7056438" y="3100388"/>
          <p14:tracePt t="96103" x="7073900" y="3090863"/>
          <p14:tracePt t="96127" x="7102475" y="3082925"/>
          <p14:tracePt t="96159" x="7119938" y="3082925"/>
          <p14:tracePt t="96167" x="7146925" y="3082925"/>
          <p14:tracePt t="96177" x="7156450" y="3082925"/>
          <p14:tracePt t="96182" x="7183438" y="3082925"/>
          <p14:tracePt t="96190" x="7192963" y="3082925"/>
          <p14:tracePt t="97070" x="7202488" y="3082925"/>
          <p14:tracePt t="97094" x="7219950" y="3082925"/>
          <p14:tracePt t="97103" x="7239000" y="3082925"/>
          <p14:tracePt t="97111" x="7265988" y="3082925"/>
          <p14:tracePt t="97118" x="7275513" y="3082925"/>
          <p14:tracePt t="97127" x="7292975" y="3082925"/>
          <p14:tracePt t="97136" x="7312025" y="3082925"/>
          <p14:tracePt t="97143" x="7329488" y="3100388"/>
          <p14:tracePt t="97158" x="7339013" y="3100388"/>
          <p14:tracePt t="97174" x="7356475" y="3109913"/>
          <p14:tracePt t="97182" x="7366000" y="3109913"/>
          <p14:tracePt t="97190" x="7366000" y="3119438"/>
          <p14:tracePt t="97198" x="7375525" y="3119438"/>
          <p14:tracePt t="97214" x="7392988" y="3127375"/>
          <p14:tracePt t="97311" x="7392988" y="3155950"/>
          <p14:tracePt t="97319" x="7392988" y="3182938"/>
          <p14:tracePt t="97328" x="7385050" y="3200400"/>
          <p14:tracePt t="97335" x="7385050" y="3209925"/>
          <p14:tracePt t="97342" x="7366000" y="3228975"/>
          <p14:tracePt t="97351" x="7356475" y="3255963"/>
          <p14:tracePt t="97366" x="7348538" y="3273425"/>
          <p14:tracePt t="97374" x="7339013" y="3282950"/>
          <p14:tracePt t="97383" x="7329488" y="3302000"/>
          <p14:tracePt t="97390" x="7319963" y="3309938"/>
          <p14:tracePt t="97398" x="7302500" y="3328988"/>
          <p14:tracePt t="97406" x="7283450" y="3346450"/>
          <p14:tracePt t="97414" x="7275513" y="3355975"/>
          <p14:tracePt t="97422" x="7248525" y="3375025"/>
          <p14:tracePt t="97446" x="7239000" y="3382963"/>
          <p14:tracePt t="97455" x="7219950" y="3382963"/>
          <p14:tracePt t="97462" x="7192963" y="3392488"/>
          <p14:tracePt t="97470" x="7175500" y="3402013"/>
          <p14:tracePt t="97479" x="7138988" y="3419475"/>
          <p14:tracePt t="97486" x="7083425" y="3429000"/>
          <p14:tracePt t="97503" x="7046913" y="3429000"/>
          <p14:tracePt t="97511" x="7010400" y="3438525"/>
          <p14:tracePt t="97519" x="6973888" y="3438525"/>
          <p14:tracePt t="97527" x="6946900" y="3438525"/>
          <p14:tracePt t="97535" x="6937375" y="3446463"/>
          <p14:tracePt t="97712" x="6956425" y="3438525"/>
          <p14:tracePt t="97720" x="6992938" y="3419475"/>
          <p14:tracePt t="97729" x="7029450" y="3402013"/>
          <p14:tracePt t="97736" x="7073900" y="3375025"/>
          <p14:tracePt t="97744" x="7102475" y="3365500"/>
          <p14:tracePt t="97760" x="7119938" y="3365500"/>
          <p14:tracePt t="97766" x="7138988" y="3355975"/>
          <p14:tracePt t="97918" x="7102475" y="3355975"/>
          <p14:tracePt t="97928" x="7092950" y="3355975"/>
          <p14:tracePt t="97935" x="7073900" y="3355975"/>
          <p14:tracePt t="97943" x="7056438" y="3355975"/>
          <p14:tracePt t="97955" x="7037388" y="3365500"/>
          <p14:tracePt t="98246" x="7029450" y="3365500"/>
          <p14:tracePt t="98567" x="7000875" y="3365500"/>
          <p14:tracePt t="98574" x="6946900" y="3365500"/>
          <p14:tracePt t="98582" x="6883400" y="3365500"/>
          <p14:tracePt t="98590" x="6791325" y="3365500"/>
          <p14:tracePt t="98599" x="6700838" y="3365500"/>
          <p14:tracePt t="98607" x="6610350" y="3375025"/>
          <p14:tracePt t="98615" x="6500813" y="3382963"/>
          <p14:tracePt t="98623" x="6372225" y="3382963"/>
          <p14:tracePt t="98631" x="6254750" y="3402013"/>
          <p14:tracePt t="98639" x="6126163" y="3419475"/>
          <p14:tracePt t="98647" x="5980113" y="3419475"/>
          <p14:tracePt t="98655" x="5816600" y="3419475"/>
          <p14:tracePt t="98664" x="5670550" y="3455988"/>
          <p14:tracePt t="98671" x="5487988" y="3475038"/>
          <p14:tracePt t="98679" x="5324475" y="3492500"/>
          <p14:tracePt t="98687" x="5159375" y="3538538"/>
          <p14:tracePt t="98695" x="4978400" y="3548063"/>
          <p14:tracePt t="98703" x="4740275" y="3602038"/>
          <p14:tracePt t="98711" x="4540250" y="3621088"/>
          <p14:tracePt t="98718" x="4357688" y="3648075"/>
          <p14:tracePt t="98727" x="4184650" y="3694113"/>
          <p14:tracePt t="98735" x="4038600" y="3711575"/>
          <p14:tracePt t="98744" x="3929063" y="3748088"/>
          <p14:tracePt t="98752" x="3865563" y="3767138"/>
          <p14:tracePt t="98760" x="3792538" y="3794125"/>
          <p14:tracePt t="98771" x="3756025" y="3794125"/>
          <p14:tracePt t="98777" x="3729038" y="3811588"/>
          <p14:tracePt t="98783" x="3709988" y="3821113"/>
          <p14:tracePt t="98903" x="3702050" y="3830638"/>
          <p14:tracePt t="98919" x="3673475" y="3830638"/>
          <p14:tracePt t="98926" x="3665538" y="3840163"/>
          <p14:tracePt t="98942" x="3656013" y="3840163"/>
          <p14:tracePt t="98966" x="3636963" y="3848100"/>
          <p14:tracePt t="98974" x="3619500" y="3857625"/>
          <p14:tracePt t="98982" x="3609975" y="3857625"/>
          <p14:tracePt t="98990" x="3573463" y="3867150"/>
          <p14:tracePt t="98998" x="3536950" y="3884613"/>
          <p14:tracePt t="99006" x="3500438" y="3903663"/>
          <p14:tracePt t="99014" x="3400425" y="3911600"/>
          <p14:tracePt t="99022" x="3309938" y="3940175"/>
          <p14:tracePt t="99030" x="3217863" y="3940175"/>
          <p14:tracePt t="99039" x="3136900" y="3984625"/>
          <p14:tracePt t="99053" x="3081338" y="3984625"/>
          <p14:tracePt t="99055" x="3008313" y="3984625"/>
          <p14:tracePt t="99062" x="2944813" y="3984625"/>
          <p14:tracePt t="99070" x="2908300" y="3984625"/>
          <p14:tracePt t="99079" x="2862263" y="3984625"/>
          <p14:tracePt t="99094" x="2852738" y="3984625"/>
          <p14:tracePt t="99247" x="2825750" y="3984625"/>
          <p14:tracePt t="99255" x="2798763" y="3984625"/>
          <p14:tracePt t="99262" x="2781300" y="3984625"/>
          <p14:tracePt t="99270" x="2762250" y="3984625"/>
          <p14:tracePt t="99278" x="2752725" y="3984625"/>
          <p14:tracePt t="99364" x="2744788" y="3984625"/>
          <p14:tracePt t="99366" x="2735263" y="3976688"/>
          <p14:tracePt t="99374" x="2716213" y="3957638"/>
          <p14:tracePt t="99382" x="2716213" y="3940175"/>
          <p14:tracePt t="99390" x="2708275" y="3921125"/>
          <p14:tracePt t="99398" x="2698750" y="3903663"/>
          <p14:tracePt t="99406" x="2698750" y="3875088"/>
          <p14:tracePt t="99414" x="2689225" y="3848100"/>
          <p14:tracePt t="99423" x="2679700" y="3830638"/>
          <p14:tracePt t="99430" x="2679700" y="3811588"/>
          <p14:tracePt t="99439" x="2679700" y="3794125"/>
          <p14:tracePt t="99447" x="2679700" y="3784600"/>
          <p14:tracePt t="99455" x="2679700" y="3757613"/>
          <p14:tracePt t="99464" x="2679700" y="3748088"/>
          <p14:tracePt t="99470" x="2689225" y="3730625"/>
          <p14:tracePt t="99478" x="2708275" y="3702050"/>
          <p14:tracePt t="99486" x="2744788" y="3694113"/>
          <p14:tracePt t="99494" x="2781300" y="3694113"/>
          <p14:tracePt t="99502" x="2825750" y="3694113"/>
          <p14:tracePt t="99510" x="2881313" y="3684588"/>
          <p14:tracePt t="99519" x="2954338" y="3684588"/>
          <p14:tracePt t="99526" x="3027363" y="3684588"/>
          <p14:tracePt t="99535" x="3081338" y="3684588"/>
          <p14:tracePt t="99542" x="3127375" y="3684588"/>
          <p14:tracePt t="99552" x="3181350" y="3684588"/>
          <p14:tracePt t="99558" x="3208338" y="3684588"/>
          <p14:tracePt t="99566" x="3227388" y="3702050"/>
          <p14:tracePt t="99574" x="3236913" y="3711575"/>
          <p14:tracePt t="99584" x="3244850" y="3721100"/>
          <p14:tracePt t="99592" x="3244850" y="3730625"/>
          <p14:tracePt t="99600" x="3244850" y="3748088"/>
          <p14:tracePt t="99608" x="3244850" y="3784600"/>
          <p14:tracePt t="99624" x="3244850" y="3803650"/>
          <p14:tracePt t="99631" x="3244850" y="3830638"/>
          <p14:tracePt t="99639" x="3227388" y="3857625"/>
          <p14:tracePt t="99646" x="3208338" y="3867150"/>
          <p14:tracePt t="99654" x="3163888" y="3884613"/>
          <p14:tracePt t="99662" x="3154363" y="3884613"/>
          <p14:tracePt t="99670" x="3127375" y="3894138"/>
          <p14:tracePt t="99678" x="3108325" y="3903663"/>
          <p14:tracePt t="99687" x="3090863" y="3903663"/>
          <p14:tracePt t="99694" x="3081338" y="3903663"/>
          <p14:tracePt t="99778" x="3071813" y="3903663"/>
          <p14:tracePt t="99786" x="3063875" y="3903663"/>
          <p14:tracePt t="99793" x="3017838" y="3903663"/>
          <p14:tracePt t="99800" x="2971800" y="3867150"/>
          <p14:tracePt t="99806" x="2935288" y="3811588"/>
          <p14:tracePt t="99814" x="2917825" y="3794125"/>
          <p14:tracePt t="99823" x="2908300" y="3767138"/>
          <p14:tracePt t="99830" x="2889250" y="3721100"/>
          <p14:tracePt t="99838" x="2889250" y="3684588"/>
          <p14:tracePt t="99846" x="2889250" y="3638550"/>
          <p14:tracePt t="99855" x="2889250" y="3611563"/>
          <p14:tracePt t="99862" x="2889250" y="3556000"/>
          <p14:tracePt t="99870" x="2889250" y="3519488"/>
          <p14:tracePt t="99878" x="2889250" y="3475038"/>
          <p14:tracePt t="99886" x="2898775" y="3446463"/>
          <p14:tracePt t="99894" x="2917825" y="3392488"/>
          <p14:tracePt t="99902" x="2925763" y="3375025"/>
          <p14:tracePt t="99910" x="2935288" y="3338513"/>
          <p14:tracePt t="99918" x="2935288" y="3319463"/>
          <p14:tracePt t="99926" x="2935288" y="3292475"/>
          <p14:tracePt t="99935" x="2944813" y="3273425"/>
          <p14:tracePt t="99943" x="2944813" y="3255963"/>
          <p14:tracePt t="99952" x="2944813" y="3246438"/>
          <p14:tracePt t="99959" x="2944813" y="3219450"/>
          <p14:tracePt t="99976" x="2944813" y="3182938"/>
          <p14:tracePt t="99987" x="2944813" y="3136900"/>
          <p14:tracePt t="99992" x="2944813" y="3109913"/>
          <p14:tracePt t="100000" x="2935288" y="3054350"/>
          <p14:tracePt t="100008" x="2908300" y="3009900"/>
          <p14:tracePt t="100015" x="2908300" y="2963863"/>
          <p14:tracePt t="100023" x="2898775" y="2927350"/>
          <p14:tracePt t="100030" x="2889250" y="2844800"/>
          <p14:tracePt t="100039" x="2889250" y="2827338"/>
          <p14:tracePt t="100058" x="2852738" y="2744788"/>
          <p14:tracePt t="100064" x="2844800" y="2717800"/>
          <p14:tracePt t="100073" x="2835275" y="2681288"/>
          <p14:tracePt t="100080" x="2825750" y="2625725"/>
          <p14:tracePt t="100087" x="2798763" y="2581275"/>
          <p14:tracePt t="100095" x="2789238" y="2544763"/>
          <p14:tracePt t="100103" x="2781300" y="2508250"/>
          <p14:tracePt t="100111" x="2762250" y="2481263"/>
          <p14:tracePt t="100120" x="2752725" y="2462213"/>
          <p14:tracePt t="100127" x="2744788" y="2435225"/>
          <p14:tracePt t="100136" x="2735263" y="2416175"/>
          <p14:tracePt t="100143" x="2735263" y="2398713"/>
          <p14:tracePt t="100152" x="2716213" y="2371725"/>
          <p14:tracePt t="100159" x="2716213" y="2343150"/>
          <p14:tracePt t="100166" x="2716213" y="2325688"/>
          <p14:tracePt t="100174" x="2708275" y="2316163"/>
          <p14:tracePt t="100183" x="2698750" y="2298700"/>
          <p14:tracePt t="100191" x="2698750" y="2252663"/>
          <p14:tracePt t="100199" x="2689225" y="2225675"/>
          <p14:tracePt t="100207" x="2689225" y="2206625"/>
          <p14:tracePt t="100214" x="2689225" y="2152650"/>
          <p14:tracePt t="100223" x="2671763" y="2133600"/>
          <p14:tracePt t="100230" x="2671763" y="2089150"/>
          <p14:tracePt t="100238" x="2671763" y="2070100"/>
          <p14:tracePt t="100246" x="2652713" y="2043113"/>
          <p14:tracePt t="100255" x="2652713" y="2024063"/>
          <p14:tracePt t="100262" x="2652713" y="2006600"/>
          <p14:tracePt t="100271" x="2652713" y="1997075"/>
          <p14:tracePt t="100278" x="2652713" y="1987550"/>
          <p14:tracePt t="100286" x="2652713" y="1970088"/>
          <p14:tracePt t="101055" x="2643188" y="2016125"/>
          <p14:tracePt t="101065" x="2625725" y="2052638"/>
          <p14:tracePt t="101071" x="2616200" y="2097088"/>
          <p14:tracePt t="101079" x="2616200" y="2152650"/>
          <p14:tracePt t="101087" x="2606675" y="2233613"/>
          <p14:tracePt t="101095" x="2598738" y="2289175"/>
          <p14:tracePt t="101103" x="2579688" y="2398713"/>
          <p14:tracePt t="101111" x="2579688" y="2498725"/>
          <p14:tracePt t="101118" x="2552700" y="2571750"/>
          <p14:tracePt t="101127" x="2543175" y="2671763"/>
          <p14:tracePt t="101135" x="2525713" y="2763838"/>
          <p14:tracePt t="101142" x="2525713" y="2873375"/>
          <p14:tracePt t="101151" x="2516188" y="2946400"/>
          <p14:tracePt t="101158" x="2516188" y="3017838"/>
          <p14:tracePt t="101166" x="2516188" y="3082925"/>
          <p14:tracePt t="101174" x="2489200" y="3136900"/>
          <p14:tracePt t="101182" x="2489200" y="3200400"/>
          <p14:tracePt t="101190" x="2489200" y="3228975"/>
          <p14:tracePt t="101199" x="2489200" y="3255963"/>
          <p14:tracePt t="101207" x="2489200" y="3273425"/>
          <p14:tracePt t="101216" x="2489200" y="3292475"/>
          <p14:tracePt t="101222" x="2489200" y="3319463"/>
          <p14:tracePt t="101231" x="2489200" y="3328988"/>
          <p14:tracePt t="101238" x="2489200" y="3346450"/>
          <p14:tracePt t="101247" x="2489200" y="3365500"/>
          <p14:tracePt t="101255" x="2489200" y="3382963"/>
          <p14:tracePt t="101270" x="2479675" y="3411538"/>
          <p14:tracePt t="101302" x="2479675" y="3419475"/>
          <p14:tracePt t="101310" x="2479675" y="3429000"/>
          <p14:tracePt t="101318" x="2479675" y="3446463"/>
          <p14:tracePt t="101326" x="2479675" y="3455988"/>
          <p14:tracePt t="101335" x="2479675" y="3465513"/>
          <p14:tracePt t="101358" x="2479675" y="3482975"/>
          <p14:tracePt t="101399" x="2479675" y="3492500"/>
          <p14:tracePt t="101407" x="2479675" y="3502025"/>
          <p14:tracePt t="101415" x="2479675" y="3511550"/>
          <p14:tracePt t="101423" x="2479675" y="3538538"/>
          <p14:tracePt t="101430" x="2479675" y="3548063"/>
          <p14:tracePt t="101454" x="2479675" y="3565525"/>
          <p14:tracePt t="101463" x="2479675" y="3575050"/>
          <p14:tracePt t="101534" x="2479675" y="3584575"/>
          <p14:tracePt t="101551" x="2479675" y="3592513"/>
          <p14:tracePt t="101575" x="2479675" y="3611563"/>
          <p14:tracePt t="101599" x="2479675" y="3621088"/>
          <p14:tracePt t="101607" x="2479675" y="3629025"/>
          <p14:tracePt t="101617" x="2479675" y="3648075"/>
          <p14:tracePt t="101624" x="2479675" y="3665538"/>
          <p14:tracePt t="101632" x="2479675" y="3694113"/>
          <p14:tracePt t="101639" x="2479675" y="3711575"/>
          <p14:tracePt t="101649" x="2479675" y="3738563"/>
          <p14:tracePt t="101655" x="2479675" y="3757613"/>
          <p14:tracePt t="101665" x="2479675" y="3767138"/>
          <p14:tracePt t="101670" x="2479675" y="3794125"/>
          <p14:tracePt t="101678" x="2489200" y="3803650"/>
          <p14:tracePt t="101686" x="2498725" y="3811588"/>
          <p14:tracePt t="101694" x="2506663" y="3811588"/>
          <p14:tracePt t="101984" x="2516188" y="3821113"/>
          <p14:tracePt t="101992" x="2516188" y="3830638"/>
          <p14:tracePt t="102008" x="2516188" y="3840163"/>
          <p14:tracePt t="102034" x="2516188" y="3848100"/>
          <p14:tracePt t="102050" x="2516188" y="3867150"/>
          <p14:tracePt t="102069" x="2516188" y="3875088"/>
          <p14:tracePt t="102078" x="2516188" y="3884613"/>
          <p14:tracePt t="102087" x="2516188" y="3903663"/>
          <p14:tracePt t="102095" x="2516188" y="3911600"/>
          <p14:tracePt t="102103" x="2516188" y="3930650"/>
          <p14:tracePt t="102119" x="2516188" y="3948113"/>
          <p14:tracePt t="102176" x="2516188" y="3967163"/>
          <p14:tracePt t="102216" x="2506663" y="3976688"/>
          <p14:tracePt t="102312" x="2489200" y="3984625"/>
          <p14:tracePt t="102407" x="2479675" y="3994150"/>
          <p14:tracePt t="102415" x="2470150" y="3994150"/>
          <p14:tracePt t="102423" x="2443163" y="4003675"/>
          <p14:tracePt t="102431" x="2433638" y="4013200"/>
          <p14:tracePt t="102438" x="2425700" y="4013200"/>
          <p14:tracePt t="102446" x="2397125" y="4013200"/>
          <p14:tracePt t="102455" x="2379663" y="4013200"/>
          <p14:tracePt t="102471" x="2370138" y="4013200"/>
          <p14:tracePt t="102478" x="2360613" y="4013200"/>
          <p14:tracePt t="102632" x="2352675" y="4013200"/>
          <p14:tracePt t="102638" x="2316163" y="4013200"/>
          <p14:tracePt t="102647" x="2270125" y="4013200"/>
          <p14:tracePt t="102654" x="2233613" y="4013200"/>
          <p14:tracePt t="102662" x="2187575" y="4013200"/>
          <p14:tracePt t="102670" x="2151063" y="4013200"/>
          <p14:tracePt t="102678" x="2106613" y="4013200"/>
          <p14:tracePt t="102687" x="2087563" y="4013200"/>
          <p14:tracePt t="102694" x="2078038" y="4013200"/>
          <p14:tracePt t="102902" x="2106613" y="4013200"/>
          <p14:tracePt t="102911" x="2179638" y="4013200"/>
          <p14:tracePt t="102919" x="2287588" y="4021138"/>
          <p14:tracePt t="102927" x="2379663" y="4049713"/>
          <p14:tracePt t="102935" x="2462213" y="4049713"/>
          <p14:tracePt t="102943" x="2570163" y="4049713"/>
          <p14:tracePt t="102952" x="2598738" y="4067175"/>
          <p14:tracePt t="102959" x="2625725" y="4076700"/>
          <p14:tracePt t="102967" x="2652713" y="4076700"/>
          <p14:tracePt t="103103" x="2662238" y="4076700"/>
          <p14:tracePt t="103126" x="2616200" y="4076700"/>
          <p14:tracePt t="103134" x="2562225" y="4076700"/>
          <p14:tracePt t="103142" x="2525713" y="4076700"/>
          <p14:tracePt t="103150" x="2452688" y="4076700"/>
          <p14:tracePt t="103158" x="2397125" y="4076700"/>
          <p14:tracePt t="103166" x="2343150" y="4076700"/>
          <p14:tracePt t="103174" x="2297113" y="4076700"/>
          <p14:tracePt t="103182" x="2260600" y="4076700"/>
          <p14:tracePt t="103190" x="2243138" y="4076700"/>
          <p14:tracePt t="103326" x="2233613" y="4076700"/>
          <p14:tracePt t="103343" x="2243138" y="4076700"/>
          <p14:tracePt t="103351" x="2324100" y="4076700"/>
          <p14:tracePt t="103359" x="2433638" y="4076700"/>
          <p14:tracePt t="103368" x="2525713" y="4076700"/>
          <p14:tracePt t="103374" x="2635250" y="4076700"/>
          <p14:tracePt t="103382" x="2744788" y="4076700"/>
          <p14:tracePt t="103390" x="2835275" y="4076700"/>
          <p14:tracePt t="103398" x="2908300" y="4076700"/>
          <p14:tracePt t="103407" x="2954338" y="4076700"/>
          <p14:tracePt t="103414" x="2962275" y="4076700"/>
          <p14:tracePt t="103536" x="2935288" y="4076700"/>
          <p14:tracePt t="103544" x="2898775" y="4076700"/>
          <p14:tracePt t="103551" x="2844800" y="4076700"/>
          <p14:tracePt t="103558" x="2771775" y="4076700"/>
          <p14:tracePt t="103568" x="2679700" y="4076700"/>
          <p14:tracePt t="103574" x="2606675" y="4076700"/>
          <p14:tracePt t="103582" x="2543175" y="4076700"/>
          <p14:tracePt t="103591" x="2489200" y="4076700"/>
          <p14:tracePt t="103598" x="2470150" y="4076700"/>
          <p14:tracePt t="103712" x="2498725" y="4076700"/>
          <p14:tracePt t="103721" x="2552700" y="4076700"/>
          <p14:tracePt t="103728" x="2625725" y="4040188"/>
          <p14:tracePt t="103735" x="2689225" y="4030663"/>
          <p14:tracePt t="103742" x="2798763" y="4030663"/>
          <p14:tracePt t="103751" x="2871788" y="4030663"/>
          <p14:tracePt t="103758" x="2944813" y="4030663"/>
          <p14:tracePt t="103768" x="2962275" y="4030663"/>
          <p14:tracePt t="103903" x="2935288" y="4030663"/>
          <p14:tracePt t="103910" x="2917825" y="4030663"/>
          <p14:tracePt t="103918" x="2871788" y="4030663"/>
          <p14:tracePt t="103926" x="2835275" y="4030663"/>
          <p14:tracePt t="103936" x="2789238" y="4030663"/>
          <p14:tracePt t="103942" x="2762250" y="4030663"/>
          <p14:tracePt t="103952" x="2735263" y="4030663"/>
          <p14:tracePt t="103959" x="2725738" y="4030663"/>
          <p14:tracePt t="104126" x="2781300" y="4030663"/>
          <p14:tracePt t="104134" x="2835275" y="4030663"/>
          <p14:tracePt t="104142" x="2889250" y="4030663"/>
          <p14:tracePt t="104151" x="2944813" y="4030663"/>
          <p14:tracePt t="104158" x="2998788" y="4030663"/>
          <p14:tracePt t="104167" x="3044825" y="4030663"/>
          <p14:tracePt t="104174" x="3054350" y="4030663"/>
          <p14:tracePt t="104182" x="3063875" y="4030663"/>
          <p14:tracePt t="104262" x="3063875" y="4040188"/>
          <p14:tracePt t="104278" x="3044825" y="4049713"/>
          <p14:tracePt t="104286" x="3017838" y="4049713"/>
          <p14:tracePt t="104294" x="2998788" y="4049713"/>
          <p14:tracePt t="104302" x="2981325" y="4049713"/>
          <p14:tracePt t="104312" x="2962275" y="4057650"/>
          <p14:tracePt t="104322" x="2954338" y="4057650"/>
          <p14:tracePt t="104328" x="2935288" y="4057650"/>
          <p14:tracePt t="104856" x="2925763" y="4067175"/>
          <p14:tracePt t="105864" x="2944813" y="4013200"/>
          <p14:tracePt t="105872" x="2981325" y="3948113"/>
          <p14:tracePt t="105880" x="3044825" y="3875088"/>
          <p14:tracePt t="105889" x="3081338" y="3811588"/>
          <p14:tracePt t="105897" x="3136900" y="3730625"/>
          <p14:tracePt t="105903" x="3200400" y="3629025"/>
          <p14:tracePt t="105911" x="3217863" y="3556000"/>
          <p14:tracePt t="105919" x="3263900" y="3475038"/>
          <p14:tracePt t="105927" x="3290888" y="3392488"/>
          <p14:tracePt t="105935" x="3309938" y="3328988"/>
          <p14:tracePt t="105943" x="3317875" y="3309938"/>
          <p14:tracePt t="105952" x="3317875" y="3282950"/>
          <p14:tracePt t="105959" x="3317875" y="3255963"/>
          <p14:tracePt t="105968" x="3317875" y="3236913"/>
          <p14:tracePt t="105974" x="3317875" y="3219450"/>
          <p14:tracePt t="105982" x="3317875" y="3209925"/>
          <p14:tracePt t="105990" x="3317875" y="3192463"/>
          <p14:tracePt t="105998" x="3317875" y="3182938"/>
          <p14:tracePt t="106006" x="3317875" y="3173413"/>
          <p14:tracePt t="106014" x="3317875" y="3146425"/>
          <p14:tracePt t="106023" x="3317875" y="3136900"/>
          <p14:tracePt t="106030" x="3327400" y="3127375"/>
          <p14:tracePt t="106038" x="3327400" y="3100388"/>
          <p14:tracePt t="106048" x="3327400" y="3090863"/>
          <p14:tracePt t="106142" x="3317875" y="3082925"/>
          <p14:tracePt t="106151" x="3309938" y="3082925"/>
          <p14:tracePt t="106158" x="3281363" y="3082925"/>
          <p14:tracePt t="106174" x="3273425" y="3082925"/>
          <p14:tracePt t="106183" x="3263900" y="3090863"/>
          <p14:tracePt t="106191" x="3254375" y="3100388"/>
          <p14:tracePt t="106199" x="3244850" y="3100388"/>
          <p14:tracePt t="106215" x="3236913" y="3109913"/>
          <p14:tracePt t="106239" x="3227388" y="3109913"/>
          <p14:tracePt t="106254" x="3208338" y="3109913"/>
          <p14:tracePt t="106310" x="3181350" y="3109913"/>
          <p14:tracePt t="106318" x="3144838" y="3090863"/>
          <p14:tracePt t="106326" x="3117850" y="3054350"/>
          <p14:tracePt t="106334" x="3090863" y="3027363"/>
          <p14:tracePt t="106342" x="3063875" y="2982913"/>
          <p14:tracePt t="106354" x="3027363" y="2917825"/>
          <p14:tracePt t="106360" x="2971800" y="2836863"/>
          <p14:tracePt t="106369" x="2925763" y="2771775"/>
          <p14:tracePt t="106375" x="2908300" y="2708275"/>
          <p14:tracePt t="106383" x="2889250" y="2662238"/>
          <p14:tracePt t="106390" x="2881313" y="2625725"/>
          <p14:tracePt t="106398" x="2871788" y="2562225"/>
          <p14:tracePt t="106406" x="2844800" y="2498725"/>
          <p14:tracePt t="106414" x="2844800" y="2462213"/>
          <p14:tracePt t="106423" x="2844800" y="2444750"/>
          <p14:tracePt t="106430" x="2844800" y="2416175"/>
          <p14:tracePt t="106439" x="2844800" y="2398713"/>
          <p14:tracePt t="106446" x="2844800" y="2371725"/>
          <p14:tracePt t="106454" x="2844800" y="2335213"/>
          <p14:tracePt t="106463" x="2844800" y="2325688"/>
          <p14:tracePt t="106471" x="2844800" y="2316163"/>
          <p14:tracePt t="106478" x="2844800" y="2306638"/>
          <p14:tracePt t="106487" x="2844800" y="2298700"/>
          <p14:tracePt t="106494" x="2844800" y="2279650"/>
          <p14:tracePt t="106534" x="2844800" y="2270125"/>
          <p14:tracePt t="106543" x="2844800" y="2262188"/>
          <p14:tracePt t="106559" x="2844800" y="2243138"/>
          <p14:tracePt t="106568" x="2844800" y="2233613"/>
          <p14:tracePt t="106575" x="2844800" y="2216150"/>
          <p14:tracePt t="106584" x="2844800" y="2197100"/>
          <p14:tracePt t="106591" x="2844800" y="2179638"/>
          <p14:tracePt t="106599" x="2844800" y="2170113"/>
          <p14:tracePt t="106607" x="2844800" y="2152650"/>
          <p14:tracePt t="106623" x="2844800" y="2143125"/>
          <p14:tracePt t="106631" x="2844800" y="2133600"/>
          <p14:tracePt t="106640" x="2835275" y="2125663"/>
          <p14:tracePt t="106806" x="2835275" y="2116138"/>
          <p14:tracePt t="106814" x="2835275" y="2097088"/>
          <p14:tracePt t="106822" x="2825750" y="2070100"/>
          <p14:tracePt t="106830" x="2825750" y="2043113"/>
          <p14:tracePt t="106838" x="2825750" y="2016125"/>
          <p14:tracePt t="106846" x="2825750" y="2006600"/>
          <p14:tracePt t="106855" x="2825750" y="1979613"/>
          <p14:tracePt t="106863" x="2825750" y="1960563"/>
          <p14:tracePt t="106871" x="2817813" y="1933575"/>
          <p14:tracePt t="106879" x="2817813" y="1924050"/>
          <p14:tracePt t="106887" x="2817813" y="1906588"/>
          <p14:tracePt t="106896" x="2817813" y="1887538"/>
          <p14:tracePt t="106902" x="2817813" y="1878013"/>
          <p14:tracePt t="107119" x="2798763" y="1887538"/>
          <p14:tracePt t="107127" x="2789238" y="1914525"/>
          <p14:tracePt t="107135" x="2789238" y="1933575"/>
          <p14:tracePt t="107143" x="2781300" y="1979613"/>
          <p14:tracePt t="107152" x="2781300" y="2006600"/>
          <p14:tracePt t="107159" x="2781300" y="2033588"/>
          <p14:tracePt t="107169" x="2771775" y="2079625"/>
          <p14:tracePt t="107175" x="2771775" y="2133600"/>
          <p14:tracePt t="107182" x="2771775" y="2179638"/>
          <p14:tracePt t="107190" x="2771775" y="2233613"/>
          <p14:tracePt t="107198" x="2771775" y="2289175"/>
          <p14:tracePt t="107206" x="2771775" y="2343150"/>
          <p14:tracePt t="107214" x="2771775" y="2398713"/>
          <p14:tracePt t="107222" x="2771775" y="2471738"/>
          <p14:tracePt t="107230" x="2771775" y="2535238"/>
          <p14:tracePt t="107238" x="2771775" y="2608263"/>
          <p14:tracePt t="107246" x="2771775" y="2717800"/>
          <p14:tracePt t="107254" x="2771775" y="2790825"/>
          <p14:tracePt t="107262" x="2771775" y="2863850"/>
          <p14:tracePt t="107271" x="2771775" y="2954338"/>
          <p14:tracePt t="107278" x="2771775" y="3000375"/>
          <p14:tracePt t="107287" x="2771775" y="3082925"/>
          <p14:tracePt t="107297" x="2771775" y="3100388"/>
          <p14:tracePt t="107302" x="2771775" y="3136900"/>
          <p14:tracePt t="107313" x="2771775" y="3163888"/>
          <p14:tracePt t="107319" x="2771775" y="3182938"/>
          <p14:tracePt t="107328" x="2771775" y="3209925"/>
          <p14:tracePt t="107337" x="2771775" y="3219450"/>
          <p14:tracePt t="107344" x="2771775" y="3236913"/>
          <p14:tracePt t="107359" x="2771775" y="3255963"/>
          <p14:tracePt t="107655" x="2789238" y="3255963"/>
          <p14:tracePt t="107663" x="2798763" y="3255963"/>
          <p14:tracePt t="107671" x="2817813" y="3246438"/>
          <p14:tracePt t="107679" x="2844800" y="3228975"/>
          <p14:tracePt t="107687" x="2852738" y="3219450"/>
          <p14:tracePt t="107696" x="2871788" y="3209925"/>
          <p14:tracePt t="107704" x="2871788" y="3200400"/>
          <p14:tracePt t="107711" x="2881313" y="3200400"/>
          <p14:tracePt t="107718" x="2889250" y="3200400"/>
          <p14:tracePt t="107728" x="2898775" y="3192463"/>
          <p14:tracePt t="108049" x="2889250" y="3192463"/>
          <p14:tracePt t="108056" x="2881313" y="3192463"/>
          <p14:tracePt t="108271" x="2881313" y="3182938"/>
          <p14:tracePt t="108335" x="2881313" y="3163888"/>
          <p14:tracePt t="108343" x="2881313" y="3155950"/>
          <p14:tracePt t="108351" x="2881313" y="3146425"/>
          <p14:tracePt t="108359" x="2889250" y="3136900"/>
          <p14:tracePt t="108391" x="2898775" y="3136900"/>
          <p14:tracePt t="110086" x="2881313" y="3163888"/>
          <p14:tracePt t="110094" x="2862263" y="3182938"/>
          <p14:tracePt t="110102" x="2825750" y="3219450"/>
          <p14:tracePt t="110110" x="2817813" y="3236913"/>
          <p14:tracePt t="110118" x="2817813" y="3246438"/>
          <p14:tracePt t="110126" x="2808288" y="3255963"/>
          <p14:tracePt t="110135" x="2808288" y="3265488"/>
          <p14:tracePt t="110142" x="2808288" y="3273425"/>
          <p14:tracePt t="110310" x="2808288" y="3255963"/>
          <p14:tracePt t="110423" x="2825750" y="3236913"/>
          <p14:tracePt t="110430" x="2835275" y="3236913"/>
          <p14:tracePt t="110438" x="2844800" y="3236913"/>
          <p14:tracePt t="110446" x="2871788" y="3236913"/>
          <p14:tracePt t="110454" x="2889250" y="3236913"/>
          <p14:tracePt t="110462" x="2917825" y="3236913"/>
          <p14:tracePt t="110471" x="2935288" y="3236913"/>
          <p14:tracePt t="110478" x="2954338" y="3236913"/>
          <p14:tracePt t="110662" x="2962275" y="3236913"/>
          <p14:tracePt t="110670" x="2971800" y="3228975"/>
          <p14:tracePt t="110686" x="2998788" y="3228975"/>
          <p14:tracePt t="110694" x="3008313" y="3228975"/>
          <p14:tracePt t="110702" x="3035300" y="3228975"/>
          <p14:tracePt t="110710" x="3044825" y="3219450"/>
          <p14:tracePt t="110726" x="3071813" y="3219450"/>
          <p14:tracePt t="110734" x="3090863" y="3200400"/>
          <p14:tracePt t="110751" x="3100388" y="3192463"/>
          <p14:tracePt t="110983" x="3027363" y="3192463"/>
          <p14:tracePt t="110992" x="2981325" y="3200400"/>
          <p14:tracePt t="111001" x="2944813" y="3209925"/>
          <p14:tracePt t="111008" x="2908300" y="3228975"/>
          <p14:tracePt t="111018" x="2881313" y="3228975"/>
          <p14:tracePt t="111023" x="2862263" y="3236913"/>
          <p14:tracePt t="111278" x="2871788" y="3246438"/>
          <p14:tracePt t="111287" x="2881313" y="3246438"/>
          <p14:tracePt t="111294" x="2908300" y="3246438"/>
          <p14:tracePt t="111302" x="2925763" y="3236913"/>
          <p14:tracePt t="111310" x="2954338" y="3236913"/>
          <p14:tracePt t="111318" x="2971800" y="3236913"/>
          <p14:tracePt t="111326" x="3027363" y="3219450"/>
          <p14:tracePt t="111334" x="3071813" y="3219450"/>
          <p14:tracePt t="111342" x="3108325" y="3200400"/>
          <p14:tracePt t="111350" x="3144838" y="3200400"/>
          <p14:tracePt t="111358" x="3181350" y="3192463"/>
          <p14:tracePt t="111367" x="3190875" y="3192463"/>
          <p14:tracePt t="111374" x="3217863" y="3192463"/>
          <p14:tracePt t="111383" x="3227388" y="3192463"/>
          <p14:tracePt t="111390" x="3244850" y="3192463"/>
          <p14:tracePt t="111400" x="3263900" y="3182938"/>
          <p14:tracePt t="111438" x="3273425" y="3182938"/>
          <p14:tracePt t="111526" x="3281363" y="3182938"/>
          <p14:tracePt t="111542" x="3290888" y="3192463"/>
          <p14:tracePt t="111566" x="3300413" y="3192463"/>
          <p14:tracePt t="111583" x="3309938" y="3200400"/>
          <p14:tracePt t="111591" x="3346450" y="3209925"/>
          <p14:tracePt t="111601" x="3363913" y="3228975"/>
          <p14:tracePt t="111607" x="3419475" y="3255963"/>
          <p14:tracePt t="111616" x="3519488" y="3292475"/>
          <p14:tracePt t="111623" x="3619500" y="3328988"/>
          <p14:tracePt t="111634" x="3729038" y="3382963"/>
          <p14:tracePt t="111638" x="3846513" y="3411538"/>
          <p14:tracePt t="111646" x="3975100" y="3465513"/>
          <p14:tracePt t="111654" x="4148138" y="3511550"/>
          <p14:tracePt t="111662" x="4357688" y="3565525"/>
          <p14:tracePt t="111671" x="4549775" y="3629025"/>
          <p14:tracePt t="111678" x="4813300" y="3702050"/>
          <p14:tracePt t="111686" x="5041900" y="3775075"/>
          <p14:tracePt t="111694" x="5224463" y="3821113"/>
          <p14:tracePt t="111702" x="5414963" y="3884613"/>
          <p14:tracePt t="111710" x="5607050" y="3948113"/>
          <p14:tracePt t="111718" x="5770563" y="4013200"/>
          <p14:tracePt t="111726" x="5943600" y="4067175"/>
          <p14:tracePt t="111736" x="6072188" y="4130675"/>
          <p14:tracePt t="111742" x="6153150" y="4167188"/>
          <p14:tracePt t="111751" x="6199188" y="4176713"/>
          <p14:tracePt t="111758" x="6245225" y="4213225"/>
          <p14:tracePt t="111767" x="6272213" y="4232275"/>
          <p14:tracePt t="111774" x="6281738" y="4232275"/>
          <p14:tracePt t="111784" x="6299200" y="4232275"/>
          <p14:tracePt t="112033" x="6308725" y="4232275"/>
          <p14:tracePt t="112047" x="6308725" y="4213225"/>
          <p14:tracePt t="112055" x="6318250" y="4195763"/>
          <p14:tracePt t="112062" x="6326188" y="4176713"/>
          <p14:tracePt t="112070" x="6335713" y="4167188"/>
          <p14:tracePt t="112078" x="6345238" y="4159250"/>
          <p14:tracePt t="112086" x="6354763" y="4149725"/>
          <p14:tracePt t="112094" x="6362700" y="4130675"/>
          <p14:tracePt t="112103" x="6372225" y="4130675"/>
          <p14:tracePt t="112111" x="6408738" y="4122738"/>
          <p14:tracePt t="112119" x="6445250" y="4122738"/>
          <p14:tracePt t="112127" x="6500813" y="4094163"/>
          <p14:tracePt t="112135" x="6573838" y="4094163"/>
          <p14:tracePt t="112142" x="6645275" y="4094163"/>
          <p14:tracePt t="112151" x="6718300" y="4094163"/>
          <p14:tracePt t="112158" x="6810375" y="4094163"/>
          <p14:tracePt t="112167" x="6919913" y="4094163"/>
          <p14:tracePt t="112174" x="7000875" y="4094163"/>
          <p14:tracePt t="112183" x="7110413" y="4130675"/>
          <p14:tracePt t="112190" x="7183438" y="4130675"/>
          <p14:tracePt t="112200" x="7265988" y="4159250"/>
          <p14:tracePt t="112207" x="7319963" y="4167188"/>
          <p14:tracePt t="112214" x="7366000" y="4167188"/>
          <p14:tracePt t="112222" x="7385050" y="4167188"/>
          <p14:tracePt t="112231" x="7412038" y="4167188"/>
          <p14:tracePt t="112238" x="7421563" y="4167188"/>
          <p14:tracePt t="112526" x="7412038" y="4176713"/>
          <p14:tracePt t="112535" x="7356475" y="4176713"/>
          <p14:tracePt t="112543" x="7302500" y="4176713"/>
          <p14:tracePt t="112551" x="7292975" y="4176713"/>
          <p14:tracePt t="112559" x="7229475" y="4176713"/>
          <p14:tracePt t="112567" x="7192963" y="4176713"/>
          <p14:tracePt t="112575" x="7165975" y="4176713"/>
          <p14:tracePt t="112583" x="7146925" y="4176713"/>
          <p14:tracePt t="112590" x="7129463" y="4176713"/>
          <p14:tracePt t="112769" x="7110413" y="4149725"/>
          <p14:tracePt t="112776" x="7110413" y="4122738"/>
          <p14:tracePt t="112786" x="7110413" y="4103688"/>
          <p14:tracePt t="112792" x="7110413" y="4094163"/>
          <p14:tracePt t="112799" x="7102475" y="4086225"/>
          <p14:tracePt t="112807" x="7102475" y="4067175"/>
          <p14:tracePt t="112815" x="7102475" y="4057650"/>
          <p14:tracePt t="112823" x="7102475" y="4040188"/>
          <p14:tracePt t="112831" x="7102475" y="4030663"/>
          <p14:tracePt t="112839" x="7102475" y="4021138"/>
          <p14:tracePt t="112854" x="7102475" y="4013200"/>
          <p14:tracePt t="112863" x="7102475" y="3994150"/>
          <p14:tracePt t="112878" x="7102475" y="3976688"/>
          <p14:tracePt t="112888" x="7110413" y="3967163"/>
          <p14:tracePt t="112894" x="7110413" y="3957638"/>
          <p14:tracePt t="112904" x="7119938" y="3948113"/>
          <p14:tracePt t="112910" x="7129463" y="3940175"/>
          <p14:tracePt t="112919" x="7138988" y="3940175"/>
          <p14:tracePt t="112926" x="7165975" y="3921125"/>
          <p14:tracePt t="112944" x="7192963" y="3921125"/>
          <p14:tracePt t="112953" x="7219950" y="3903663"/>
          <p14:tracePt t="112959" x="7239000" y="3903663"/>
          <p14:tracePt t="112968" x="7275513" y="3903663"/>
          <p14:tracePt t="112975" x="7302500" y="3903663"/>
          <p14:tracePt t="112986" x="7339013" y="3903663"/>
          <p14:tracePt t="112991" x="7356475" y="3903663"/>
          <p14:tracePt t="112999" x="7385050" y="3903663"/>
          <p14:tracePt t="113007" x="7392988" y="3903663"/>
          <p14:tracePt t="113015" x="7421563" y="3903663"/>
          <p14:tracePt t="113035" x="7429500" y="3903663"/>
          <p14:tracePt t="113039" x="7448550" y="3903663"/>
          <p14:tracePt t="113047" x="7466013" y="3903663"/>
          <p14:tracePt t="113055" x="7475538" y="3903663"/>
          <p14:tracePt t="113070" x="7485063" y="3903663"/>
          <p14:tracePt t="113079" x="7494588" y="3911600"/>
          <p14:tracePt t="113094" x="7502525" y="3940175"/>
          <p14:tracePt t="113102" x="7512050" y="3940175"/>
          <p14:tracePt t="113110" x="7521575" y="3948113"/>
          <p14:tracePt t="113118" x="7531100" y="3967163"/>
          <p14:tracePt t="113126" x="7531100" y="3976688"/>
          <p14:tracePt t="113134" x="7539038" y="3994150"/>
          <p14:tracePt t="113150" x="7539038" y="4013200"/>
          <p14:tracePt t="113159" x="7558088" y="4030663"/>
          <p14:tracePt t="113782" x="7521575" y="4040188"/>
          <p14:tracePt t="113790" x="7458075" y="4067175"/>
          <p14:tracePt t="113798" x="7439025" y="4076700"/>
          <p14:tracePt t="113806" x="7402513" y="4086225"/>
          <p14:tracePt t="113814" x="7356475" y="4094163"/>
          <p14:tracePt t="113822" x="7339013" y="4094163"/>
          <p14:tracePt t="113831" x="7312025" y="4103688"/>
          <p14:tracePt t="113838" x="7292975" y="4122738"/>
          <p14:tracePt t="114150" x="7283450" y="4140200"/>
          <p14:tracePt t="114158" x="7275513" y="4140200"/>
          <p14:tracePt t="114166" x="7248525" y="4140200"/>
          <p14:tracePt t="114174" x="7219950" y="4140200"/>
          <p14:tracePt t="114184" x="7175500" y="4140200"/>
          <p14:tracePt t="114190" x="7146925" y="4130675"/>
          <p14:tracePt t="114199" x="7092950" y="4122738"/>
          <p14:tracePt t="114207" x="7065963" y="4122738"/>
          <p14:tracePt t="114216" x="7046913" y="4122738"/>
          <p14:tracePt t="114223" x="7010400" y="4113213"/>
          <p14:tracePt t="114496" x="7019925" y="4113213"/>
          <p14:tracePt t="114504" x="7119938" y="4113213"/>
          <p14:tracePt t="114513" x="7212013" y="4113213"/>
          <p14:tracePt t="114519" x="7302500" y="4113213"/>
          <p14:tracePt t="114527" x="7421563" y="4130675"/>
          <p14:tracePt t="114535" x="7475538" y="4140200"/>
          <p14:tracePt t="114543" x="7575550" y="4167188"/>
          <p14:tracePt t="114550" x="7612063" y="4176713"/>
          <p14:tracePt t="114560" x="7648575" y="4186238"/>
          <p14:tracePt t="114567" x="7658100" y="4195763"/>
          <p14:tracePt t="114575" x="7667625" y="4203700"/>
          <p14:tracePt t="114855" x="7675563" y="4203700"/>
          <p14:tracePt t="114862" x="7685088" y="4176713"/>
          <p14:tracePt t="114870" x="7694613" y="4176713"/>
          <p14:tracePt t="114878" x="7694613" y="4167188"/>
          <p14:tracePt t="114887" x="7694613" y="4159250"/>
          <p14:tracePt t="114894" x="7694613" y="4149725"/>
          <p14:tracePt t="114910" x="7704138" y="4140200"/>
          <p14:tracePt t="114991" x="7704138" y="4122738"/>
          <p14:tracePt t="115001" x="7721600" y="4103688"/>
          <p14:tracePt t="115006" x="7740650" y="4086225"/>
          <p14:tracePt t="115014" x="7758113" y="4057650"/>
          <p14:tracePt t="115022" x="7785100" y="4040188"/>
          <p14:tracePt t="115030" x="7794625" y="4021138"/>
          <p14:tracePt t="115051" x="7850188" y="3948113"/>
          <p14:tracePt t="115054" x="7877175" y="3921125"/>
          <p14:tracePt t="115062" x="7904163" y="3857625"/>
          <p14:tracePt t="115070" x="7913688" y="3840163"/>
          <p14:tracePt t="115078" x="7931150" y="3821113"/>
          <p14:tracePt t="115086" x="7940675" y="3803650"/>
          <p14:tracePt t="115094" x="7950200" y="3794125"/>
          <p14:tracePt t="115102" x="7958138" y="3775075"/>
          <p14:tracePt t="115110" x="7958138" y="3767138"/>
          <p14:tracePt t="115134" x="7967663" y="3757613"/>
          <p14:tracePt t="115142" x="7977188" y="3748088"/>
          <p14:tracePt t="115158" x="7977188" y="3730625"/>
          <p14:tracePt t="115167" x="7977188" y="3721100"/>
          <p14:tracePt t="115184" x="7977188" y="3711575"/>
          <p14:tracePt t="115191" x="7986713" y="3702050"/>
          <p14:tracePt t="115430" x="7986713" y="3711575"/>
          <p14:tracePt t="115438" x="7986713" y="3730625"/>
          <p14:tracePt t="115446" x="7977188" y="3794125"/>
          <p14:tracePt t="115454" x="7950200" y="3821113"/>
          <p14:tracePt t="115462" x="7931150" y="3848100"/>
          <p14:tracePt t="115470" x="7913688" y="3867150"/>
          <p14:tracePt t="115478" x="7904163" y="3884613"/>
          <p14:tracePt t="115487" x="7904163" y="3903663"/>
          <p14:tracePt t="115495" x="7894638" y="3911600"/>
          <p14:tracePt t="115511" x="7885113" y="3930650"/>
          <p14:tracePt t="115519" x="7877175" y="3940175"/>
          <p14:tracePt t="115527" x="7867650" y="3957638"/>
          <p14:tracePt t="115542" x="7858125" y="3976688"/>
          <p14:tracePt t="115558" x="7858125" y="3984625"/>
          <p14:tracePt t="115640" x="7858125" y="3994150"/>
          <p14:tracePt t="115648" x="7840663" y="4003675"/>
          <p14:tracePt t="115656" x="7831138" y="4003675"/>
          <p14:tracePt t="115664" x="7804150" y="4013200"/>
          <p14:tracePt t="115672" x="7777163" y="4013200"/>
          <p14:tracePt t="115679" x="7740650" y="4030663"/>
          <p14:tracePt t="115694" x="7694613" y="4049713"/>
          <p14:tracePt t="115702" x="7658100" y="4057650"/>
          <p14:tracePt t="115710" x="7631113" y="4057650"/>
          <p14:tracePt t="115718" x="7585075" y="4057650"/>
          <p14:tracePt t="115726" x="7558088" y="4067175"/>
          <p14:tracePt t="115734" x="7539038" y="4067175"/>
          <p14:tracePt t="115742" x="7494588" y="4067175"/>
          <p14:tracePt t="115752" x="7475538" y="4076700"/>
          <p14:tracePt t="115767" x="7458075" y="4076700"/>
          <p14:tracePt t="115951" x="7421563" y="4076700"/>
          <p14:tracePt t="115958" x="7319963" y="4076700"/>
          <p14:tracePt t="115967" x="7212013" y="4076700"/>
          <p14:tracePt t="115974" x="7138988" y="4076700"/>
          <p14:tracePt t="115984" x="7056438" y="4076700"/>
          <p14:tracePt t="115990" x="6983413" y="4057650"/>
          <p14:tracePt t="115998" x="6937375" y="4040188"/>
          <p14:tracePt t="116110" x="6929438" y="4030663"/>
          <p14:tracePt t="116208" x="6946900" y="4003675"/>
          <p14:tracePt t="116216" x="6992938" y="4003675"/>
          <p14:tracePt t="116223" x="7065963" y="3984625"/>
          <p14:tracePt t="116230" x="7138988" y="3984625"/>
          <p14:tracePt t="116238" x="7248525" y="3976688"/>
          <p14:tracePt t="116246" x="7375525" y="3957638"/>
          <p14:tracePt t="116254" x="7485063" y="3957638"/>
          <p14:tracePt t="116262" x="7612063" y="3957638"/>
          <p14:tracePt t="116270" x="7740650" y="3957638"/>
          <p14:tracePt t="116278" x="7813675" y="3957638"/>
          <p14:tracePt t="116286" x="7885113" y="3957638"/>
          <p14:tracePt t="116294" x="7950200" y="3957638"/>
          <p14:tracePt t="116303" x="7986713" y="3957638"/>
          <p14:tracePt t="116310" x="8013700" y="3957638"/>
          <p14:tracePt t="116318" x="8023225" y="3957638"/>
          <p14:tracePt t="116334" x="8031163" y="3957638"/>
          <p14:tracePt t="116983" x="8013700" y="3957638"/>
          <p14:tracePt t="116990" x="7986713" y="3957638"/>
          <p14:tracePt t="119728" x="7967663" y="3940175"/>
          <p14:tracePt t="120056" x="7950200" y="3857625"/>
          <p14:tracePt t="120064" x="7913688" y="3775075"/>
          <p14:tracePt t="120072" x="7885113" y="3694113"/>
          <p14:tracePt t="120080" x="7885113" y="3638550"/>
          <p14:tracePt t="120088" x="7850188" y="3556000"/>
          <p14:tracePt t="120096" x="7831138" y="3502025"/>
          <p14:tracePt t="120103" x="7831138" y="3429000"/>
          <p14:tracePt t="120111" x="7821613" y="3382963"/>
          <p14:tracePt t="120119" x="7821613" y="3328988"/>
          <p14:tracePt t="120127" x="7813675" y="3302000"/>
          <p14:tracePt t="120135" x="7804150" y="3282950"/>
          <p14:tracePt t="120144" x="7804150" y="3273425"/>
          <p14:tracePt t="120415" x="7785100" y="3265488"/>
          <p14:tracePt t="120423" x="7712075" y="3292475"/>
          <p14:tracePt t="120431" x="7675563" y="3302000"/>
          <p14:tracePt t="120439" x="7612063" y="3338513"/>
          <p14:tracePt t="120447" x="7567613" y="3346450"/>
          <p14:tracePt t="120455" x="7521575" y="3355975"/>
          <p14:tracePt t="120463" x="7485063" y="3375025"/>
          <p14:tracePt t="120470" x="7439025" y="3392488"/>
          <p14:tracePt t="120478" x="7421563" y="3392488"/>
          <p14:tracePt t="120487" x="7402513" y="3402013"/>
          <p14:tracePt t="120494" x="7385050" y="3402013"/>
          <p14:tracePt t="120503" x="7375525" y="3402013"/>
          <p14:tracePt t="120511" x="7366000" y="3402013"/>
          <p14:tracePt t="120518" x="7356475" y="3402013"/>
          <p14:tracePt t="120574" x="7348538" y="3411538"/>
          <p14:tracePt t="120582" x="7319963" y="3411538"/>
          <p14:tracePt t="120591" x="7275513" y="3411538"/>
          <p14:tracePt t="120600" x="7212013" y="3411538"/>
          <p14:tracePt t="120607" x="7138988" y="3411538"/>
          <p14:tracePt t="120615" x="7046913" y="3411538"/>
          <p14:tracePt t="120623" x="6956425" y="3411538"/>
          <p14:tracePt t="120631" x="6827838" y="3411538"/>
          <p14:tracePt t="120639" x="6718300" y="3411538"/>
          <p14:tracePt t="120646" x="6591300" y="3411538"/>
          <p14:tracePt t="120656" x="6445250" y="3411538"/>
          <p14:tracePt t="120664" x="6318250" y="3411538"/>
          <p14:tracePt t="120672" x="6245225" y="3411538"/>
          <p14:tracePt t="120680" x="6199188" y="3411538"/>
          <p14:tracePt t="120688" x="6172200" y="3411538"/>
          <p14:tracePt t="120719" x="6162675" y="3411538"/>
          <p14:tracePt t="120751" x="6162675" y="3402013"/>
          <p14:tracePt t="120759" x="6162675" y="3392488"/>
          <p14:tracePt t="120775" x="6162675" y="3382963"/>
          <p14:tracePt t="120807" x="6172200" y="3382963"/>
          <p14:tracePt t="120814" x="6189663" y="3365500"/>
          <p14:tracePt t="120846" x="6199188" y="3365500"/>
          <p14:tracePt t="120854" x="6218238" y="3355975"/>
          <p14:tracePt t="120870" x="6245225" y="3346450"/>
          <p14:tracePt t="120878" x="6254750" y="3346450"/>
          <p14:tracePt t="120887" x="6262688" y="3338513"/>
          <p14:tracePt t="120894" x="6291263" y="3338513"/>
          <p14:tracePt t="120902" x="6299200" y="3338513"/>
          <p14:tracePt t="120911" x="6326188" y="3319463"/>
          <p14:tracePt t="120926" x="6345238" y="3319463"/>
          <p14:tracePt t="120934" x="6362700" y="3319463"/>
          <p14:tracePt t="120944" x="6391275" y="3319463"/>
          <p14:tracePt t="120951" x="6408738" y="3319463"/>
          <p14:tracePt t="120960" x="6427788" y="3319463"/>
          <p14:tracePt t="120968" x="6454775" y="3319463"/>
          <p14:tracePt t="120976" x="6472238" y="3319463"/>
          <p14:tracePt t="120985" x="6500813" y="3319463"/>
          <p14:tracePt t="120992" x="6518275" y="3319463"/>
          <p14:tracePt t="121002" x="6554788" y="3319463"/>
          <p14:tracePt t="121008" x="6581775" y="3319463"/>
          <p14:tracePt t="121023" x="6600825" y="3319463"/>
          <p14:tracePt t="121031" x="6610350" y="3319463"/>
          <p14:tracePt t="121050" x="6618288" y="3319463"/>
          <p14:tracePt t="121128" x="6637338" y="3319463"/>
          <p14:tracePt t="121135" x="6673850" y="3328988"/>
          <p14:tracePt t="121145" x="6754813" y="3338513"/>
          <p14:tracePt t="121152" x="6864350" y="3355975"/>
          <p14:tracePt t="121161" x="6956425" y="3365500"/>
          <p14:tracePt t="121168" x="7037388" y="3382963"/>
          <p14:tracePt t="121176" x="7110413" y="3392488"/>
          <p14:tracePt t="121185" x="7165975" y="3392488"/>
          <p14:tracePt t="121193" x="7212013" y="3402013"/>
          <p14:tracePt t="121200" x="7229475" y="3419475"/>
          <p14:tracePt t="121415" x="7239000" y="3429000"/>
          <p14:tracePt t="121463" x="7248525" y="3429000"/>
          <p14:tracePt t="121534" x="7265988" y="3429000"/>
          <p14:tracePt t="121543" x="7275513" y="3411538"/>
          <p14:tracePt t="121551" x="7275513" y="3392488"/>
          <p14:tracePt t="121560" x="7283450" y="3375025"/>
          <p14:tracePt t="121566" x="7302500" y="3346450"/>
          <p14:tracePt t="121575" x="7312025" y="3328988"/>
          <p14:tracePt t="121599" x="7312025" y="3319463"/>
          <p14:tracePt t="121862" x="7312025" y="3309938"/>
          <p14:tracePt t="121871" x="7292975" y="3309938"/>
          <p14:tracePt t="121887" x="7283450" y="3309938"/>
          <p14:tracePt t="121991" x="7275513" y="3309938"/>
          <p14:tracePt t="121999" x="7256463" y="3309938"/>
          <p14:tracePt t="122007" x="7212013" y="3309938"/>
          <p14:tracePt t="122015" x="7175500" y="3309938"/>
          <p14:tracePt t="122023" x="7129463" y="3309938"/>
          <p14:tracePt t="122032" x="7102475" y="3309938"/>
          <p14:tracePt t="122051" x="7010400" y="3309938"/>
          <p14:tracePt t="122054" x="6964363" y="3309938"/>
          <p14:tracePt t="122062" x="6937375" y="3309938"/>
          <p14:tracePt t="122071" x="6910388" y="3309938"/>
          <p14:tracePt t="122078" x="6883400" y="3309938"/>
          <p14:tracePt t="122086" x="6873875" y="3309938"/>
          <p14:tracePt t="122535" x="6856413" y="3309938"/>
          <p14:tracePt t="122542" x="6727825" y="3319463"/>
          <p14:tracePt t="122550" x="6591300" y="3355975"/>
          <p14:tracePt t="122559" x="6427788" y="3375025"/>
          <p14:tracePt t="122567" x="6245225" y="3392488"/>
          <p14:tracePt t="122574" x="6043613" y="3419475"/>
          <p14:tracePt t="122583" x="5816600" y="3419475"/>
          <p14:tracePt t="122590" x="5551488" y="3419475"/>
          <p14:tracePt t="122601" x="5324475" y="3419475"/>
          <p14:tracePt t="122608" x="5068888" y="3419475"/>
          <p14:tracePt t="122618" x="4868863" y="3419475"/>
          <p14:tracePt t="122623" x="4703763" y="3419475"/>
          <p14:tracePt t="122630" x="4557713" y="3419475"/>
          <p14:tracePt t="122638" x="4467225" y="3419475"/>
          <p14:tracePt t="122646" x="4394200" y="3438525"/>
          <p14:tracePt t="122655" x="4330700" y="3438525"/>
          <p14:tracePt t="122662" x="4303713" y="3446463"/>
          <p14:tracePt t="122671" x="4284663" y="3446463"/>
          <p14:tracePt t="122678" x="4257675" y="3455988"/>
          <p14:tracePt t="122694" x="4238625" y="3475038"/>
          <p14:tracePt t="122703" x="4221163" y="3482975"/>
          <p14:tracePt t="122710" x="4202113" y="3502025"/>
          <p14:tracePt t="122718" x="4138613" y="3529013"/>
          <p14:tracePt t="122726" x="4129088" y="3529013"/>
          <p14:tracePt t="122734" x="4102100" y="3529013"/>
          <p14:tracePt t="122742" x="4075113" y="3548063"/>
          <p14:tracePt t="122750" x="4048125" y="3556000"/>
          <p14:tracePt t="122758" x="4021138" y="3556000"/>
          <p14:tracePt t="122766" x="3984625" y="3575050"/>
          <p14:tracePt t="122783" x="3965575" y="3575050"/>
          <p14:tracePt t="122799" x="3956050" y="3584575"/>
          <p14:tracePt t="122806" x="3948113" y="3584575"/>
          <p14:tracePt t="122814" x="3919538" y="3592513"/>
          <p14:tracePt t="122823" x="3892550" y="3602038"/>
          <p14:tracePt t="122831" x="3846513" y="3621088"/>
          <p14:tracePt t="122838" x="3819525" y="3629025"/>
          <p14:tracePt t="122846" x="3746500" y="3648075"/>
          <p14:tracePt t="122854" x="3683000" y="3657600"/>
          <p14:tracePt t="122862" x="3573463" y="3684588"/>
          <p14:tracePt t="122871" x="3490913" y="3694113"/>
          <p14:tracePt t="122878" x="3400425" y="3711575"/>
          <p14:tracePt t="122887" x="3309938" y="3721100"/>
          <p14:tracePt t="122894" x="3236913" y="3721100"/>
          <p14:tracePt t="122903" x="3171825" y="3721100"/>
          <p14:tracePt t="122910" x="3136900" y="3721100"/>
          <p14:tracePt t="122918" x="3108325" y="3730625"/>
          <p14:tracePt t="122926" x="3090863" y="3738563"/>
          <p14:tracePt t="123191" x="3081338" y="3748088"/>
          <p14:tracePt t="123215" x="3071813" y="3775075"/>
          <p14:tracePt t="123223" x="3071813" y="3784600"/>
          <p14:tracePt t="123231" x="3071813" y="3794125"/>
          <p14:tracePt t="123239" x="3071813" y="3821113"/>
          <p14:tracePt t="123254" x="3071813" y="3830638"/>
          <p14:tracePt t="123262" x="3071813" y="3848100"/>
          <p14:tracePt t="123270" x="3063875" y="3875088"/>
          <p14:tracePt t="123287" x="3063875" y="3884613"/>
          <p14:tracePt t="123295" x="3063875" y="3894138"/>
          <p14:tracePt t="123303" x="3063875" y="3903663"/>
          <p14:tracePt t="123311" x="3054350" y="3911600"/>
          <p14:tracePt t="123344" x="3054350" y="3921125"/>
          <p14:tracePt t="123352" x="3044825" y="3930650"/>
          <p14:tracePt t="123358" x="3035300" y="3940175"/>
          <p14:tracePt t="123369" x="3017838" y="3957638"/>
          <p14:tracePt t="123375" x="2998788" y="3967163"/>
          <p14:tracePt t="123383" x="2990850" y="3976688"/>
          <p14:tracePt t="123390" x="2971800" y="3976688"/>
          <p14:tracePt t="123399" x="2944813" y="4003675"/>
          <p14:tracePt t="123406" x="2925763" y="4013200"/>
          <p14:tracePt t="123414" x="2881313" y="4021138"/>
          <p14:tracePt t="123422" x="2825750" y="4049713"/>
          <p14:tracePt t="123430" x="2789238" y="4057650"/>
          <p14:tracePt t="123438" x="2762250" y="4067175"/>
          <p14:tracePt t="123446" x="2735263" y="4067175"/>
          <p14:tracePt t="123454" x="2716213" y="4076700"/>
          <p14:tracePt t="123470" x="2698750" y="4076700"/>
          <p14:tracePt t="123599" x="2671763" y="4076700"/>
          <p14:tracePt t="123608" x="2635250" y="4030663"/>
          <p14:tracePt t="123614" x="2598738" y="3994150"/>
          <p14:tracePt t="123622" x="2579688" y="3976688"/>
          <p14:tracePt t="123630" x="2552700" y="3948113"/>
          <p14:tracePt t="123638" x="2533650" y="3930650"/>
          <p14:tracePt t="123646" x="2516188" y="3903663"/>
          <p14:tracePt t="123654" x="2506663" y="3903663"/>
          <p14:tracePt t="123662" x="2506663" y="3884613"/>
          <p14:tracePt t="123670" x="2506663" y="3867150"/>
          <p14:tracePt t="123678" x="2506663" y="3857625"/>
          <p14:tracePt t="123687" x="2506663" y="3830638"/>
          <p14:tracePt t="123694" x="2506663" y="3811588"/>
          <p14:tracePt t="123703" x="2506663" y="3794125"/>
          <p14:tracePt t="123710" x="2506663" y="3775075"/>
          <p14:tracePt t="123734" x="2506663" y="3757613"/>
          <p14:tracePt t="123751" x="2525713" y="3738563"/>
          <p14:tracePt t="123760" x="2562225" y="3730625"/>
          <p14:tracePt t="123768" x="2589213" y="3730625"/>
          <p14:tracePt t="123775" x="2625725" y="3711575"/>
          <p14:tracePt t="123783" x="2689225" y="3711575"/>
          <p14:tracePt t="123791" x="2725738" y="3711575"/>
          <p14:tracePt t="123799" x="2744788" y="3711575"/>
          <p14:tracePt t="123806" x="2771775" y="3711575"/>
          <p14:tracePt t="123816" x="2789238" y="3711575"/>
          <p14:tracePt t="123822" x="2798763" y="3711575"/>
          <p14:tracePt t="123830" x="2817813" y="3730625"/>
          <p14:tracePt t="123838" x="2825750" y="3738563"/>
          <p14:tracePt t="123846" x="2825750" y="3757613"/>
          <p14:tracePt t="123855" x="2825750" y="3775075"/>
          <p14:tracePt t="123862" x="2825750" y="3803650"/>
          <p14:tracePt t="123870" x="2825750" y="3821113"/>
          <p14:tracePt t="123878" x="2825750" y="3848100"/>
          <p14:tracePt t="123887" x="2825750" y="3867150"/>
          <p14:tracePt t="123903" x="2825750" y="3894138"/>
          <p14:tracePt t="123918" x="2817813" y="3911600"/>
          <p14:tracePt t="123934" x="2808288" y="3921125"/>
          <p14:tracePt t="123967" x="2798763" y="3930650"/>
          <p14:tracePt t="124063" x="2808288" y="3930650"/>
          <p14:tracePt t="124071" x="2908300" y="3930650"/>
          <p14:tracePt t="124078" x="3054350" y="3930650"/>
          <p14:tracePt t="124087" x="3163888" y="3930650"/>
          <p14:tracePt t="124094" x="3409950" y="3930650"/>
          <p14:tracePt t="124103" x="3783013" y="3930650"/>
          <p14:tracePt t="124110" x="4121150" y="3930650"/>
          <p14:tracePt t="124118" x="4567238" y="3930650"/>
          <p14:tracePt t="124126" x="4895850" y="3930650"/>
          <p14:tracePt t="124134" x="5159375" y="3930650"/>
          <p14:tracePt t="124142" x="5461000" y="3930650"/>
          <p14:tracePt t="124150" x="5761038" y="3930650"/>
          <p14:tracePt t="124159" x="5943600" y="3921125"/>
          <p14:tracePt t="124168" x="6153150" y="3875088"/>
          <p14:tracePt t="124176" x="6335713" y="3848100"/>
          <p14:tracePt t="124184" x="6481763" y="3803650"/>
          <p14:tracePt t="124191" x="6637338" y="3775075"/>
          <p14:tracePt t="124202" x="6764338" y="3711575"/>
          <p14:tracePt t="124208" x="6864350" y="3675063"/>
          <p14:tracePt t="124216" x="6929438" y="3648075"/>
          <p14:tracePt t="124223" x="6964363" y="3648075"/>
          <p14:tracePt t="124231" x="6983413" y="3638550"/>
          <p14:tracePt t="124239" x="7000875" y="3629025"/>
          <p14:tracePt t="124256" x="7010400" y="3621088"/>
          <p14:tracePt t="124559" x="7019925" y="3602038"/>
          <p14:tracePt t="124566" x="7029450" y="3584575"/>
          <p14:tracePt t="124575" x="7037388" y="3565525"/>
          <p14:tracePt t="124582" x="7073900" y="3529013"/>
          <p14:tracePt t="124590" x="7083425" y="3511550"/>
          <p14:tracePt t="124599" x="7102475" y="3502025"/>
          <p14:tracePt t="124615" x="7110413" y="3502025"/>
          <p14:tracePt t="124735" x="7092950" y="3502025"/>
          <p14:tracePt t="124742" x="7046913" y="3519488"/>
          <p14:tracePt t="124750" x="6983413" y="3529013"/>
          <p14:tracePt t="124758" x="6929438" y="3548063"/>
          <p14:tracePt t="124767" x="6883400" y="3556000"/>
          <p14:tracePt t="124774" x="6800850" y="3592513"/>
          <p14:tracePt t="124783" x="6727825" y="3611563"/>
          <p14:tracePt t="124790" x="6637338" y="3621088"/>
          <p14:tracePt t="124800" x="6554788" y="3621088"/>
          <p14:tracePt t="124806" x="6481763" y="3648075"/>
          <p14:tracePt t="124814" x="6408738" y="3648075"/>
          <p14:tracePt t="124822" x="6308725" y="3657600"/>
          <p14:tracePt t="124830" x="6235700" y="3657600"/>
          <p14:tracePt t="124838" x="6145213" y="3675063"/>
          <p14:tracePt t="124846" x="6035675" y="3684588"/>
          <p14:tracePt t="124854" x="5935663" y="3711575"/>
          <p14:tracePt t="124862" x="5826125" y="3711575"/>
          <p14:tracePt t="124871" x="5716588" y="3738563"/>
          <p14:tracePt t="124878" x="5624513" y="3738563"/>
          <p14:tracePt t="124886" x="5543550" y="3757613"/>
          <p14:tracePt t="124894" x="5451475" y="3784600"/>
          <p14:tracePt t="124904" x="5414963" y="3784600"/>
          <p14:tracePt t="124910" x="5360988" y="3794125"/>
          <p14:tracePt t="124921" x="5324475" y="3803650"/>
          <p14:tracePt t="124927" x="5278438" y="3811588"/>
          <p14:tracePt t="124935" x="5251450" y="3830638"/>
          <p14:tracePt t="124944" x="5214938" y="3840163"/>
          <p14:tracePt t="124951" x="5187950" y="3848100"/>
          <p14:tracePt t="124961" x="5159375" y="3857625"/>
          <p14:tracePt t="124967" x="5114925" y="3875088"/>
          <p14:tracePt t="124974" x="5068888" y="3911600"/>
          <p14:tracePt t="124983" x="5032375" y="3921125"/>
          <p14:tracePt t="124990" x="4978400" y="3957638"/>
          <p14:tracePt t="124999" x="4913313" y="3984625"/>
          <p14:tracePt t="125006" x="4868863" y="4003675"/>
          <p14:tracePt t="125015" x="4832350" y="4013200"/>
          <p14:tracePt t="125024" x="4786313" y="4040188"/>
          <p14:tracePt t="125034" x="4767263" y="4040188"/>
          <p14:tracePt t="125054" x="4730750" y="4067175"/>
          <p14:tracePt t="125060" x="4722813" y="4067175"/>
          <p14:tracePt t="125062" x="4713288" y="4076700"/>
          <p14:tracePt t="125094" x="4695825" y="4076700"/>
          <p14:tracePt t="125102" x="4686300" y="4086225"/>
          <p14:tracePt t="125110" x="4676775" y="4086225"/>
          <p14:tracePt t="125119" x="4640263" y="4086225"/>
          <p14:tracePt t="125126" x="4603750" y="4103688"/>
          <p14:tracePt t="125134" x="4540250" y="4103688"/>
          <p14:tracePt t="125142" x="4484688" y="4113213"/>
          <p14:tracePt t="125150" x="4413250" y="4113213"/>
          <p14:tracePt t="125158" x="4340225" y="4113213"/>
          <p14:tracePt t="125167" x="4267200" y="4113213"/>
          <p14:tracePt t="125175" x="4202113" y="4113213"/>
          <p14:tracePt t="125182" x="4148138" y="4113213"/>
          <p14:tracePt t="125190" x="4094163" y="4113213"/>
          <p14:tracePt t="125199" x="4065588" y="4113213"/>
          <p14:tracePt t="125206" x="4048125" y="4113213"/>
          <p14:tracePt t="125216" x="4029075" y="4113213"/>
          <p14:tracePt t="125223" x="4021138" y="4113213"/>
          <p14:tracePt t="125336" x="4011613" y="4113213"/>
          <p14:tracePt t="125351" x="3992563" y="4113213"/>
          <p14:tracePt t="125366" x="3984625" y="4113213"/>
          <p14:tracePt t="125375" x="3965575" y="4113213"/>
          <p14:tracePt t="125382" x="3929063" y="4103688"/>
          <p14:tracePt t="125399" x="3902075" y="4103688"/>
          <p14:tracePt t="125407" x="3892550" y="4103688"/>
          <p14:tracePt t="125415" x="3875088" y="4103688"/>
          <p14:tracePt t="125422" x="3856038" y="4103688"/>
          <p14:tracePt t="125430" x="3846513" y="4103688"/>
          <p14:tracePt t="125438" x="3838575" y="4103688"/>
          <p14:tracePt t="125454" x="3819525" y="4103688"/>
          <p14:tracePt t="125518" x="3810000" y="4103688"/>
          <p14:tracePt t="125559" x="3802063" y="4103688"/>
          <p14:tracePt t="125582" x="3792538" y="4103688"/>
          <p14:tracePt t="125590" x="3783013" y="4094163"/>
          <p14:tracePt t="125904" x="3783013" y="4103688"/>
          <p14:tracePt t="126070" x="3802063" y="4094163"/>
          <p14:tracePt t="126095" x="3819525" y="4086225"/>
          <p14:tracePt t="126190" x="3829050" y="4086225"/>
          <p14:tracePt t="126431" x="3846513" y="4067175"/>
          <p14:tracePt t="127038" x="3856038" y="4057650"/>
          <p14:tracePt t="127048" x="3865563" y="4049713"/>
          <p14:tracePt t="127054" x="3883025" y="4049713"/>
          <p14:tracePt t="127071" x="3902075" y="4040188"/>
          <p14:tracePt t="127087" x="3902075" y="4030663"/>
          <p14:tracePt t="127094" x="3911600" y="4021138"/>
          <p14:tracePt t="127110" x="3919538" y="4013200"/>
          <p14:tracePt t="127118" x="3929063" y="4003675"/>
          <p14:tracePt t="127126" x="3948113" y="3994150"/>
          <p14:tracePt t="127134" x="3956050" y="3984625"/>
          <p14:tracePt t="127150" x="3965575" y="3984625"/>
          <p14:tracePt t="127262" x="3984625" y="3967163"/>
          <p14:tracePt t="127270" x="4021138" y="3948113"/>
          <p14:tracePt t="127278" x="4038600" y="3940175"/>
          <p14:tracePt t="127303" x="4065588" y="3921125"/>
          <p14:tracePt t="127311" x="4075113" y="3921125"/>
          <p14:tracePt t="127327" x="4084638" y="3911600"/>
          <p14:tracePt t="127335" x="4094163" y="3903663"/>
          <p14:tracePt t="127343" x="4111625" y="3894138"/>
          <p14:tracePt t="127367" x="4111625" y="3884613"/>
          <p14:tracePt t="127398" x="4121150" y="3875088"/>
          <p14:tracePt t="127406" x="4138613" y="3875088"/>
          <p14:tracePt t="127415" x="4157663" y="3857625"/>
          <p14:tracePt t="127431" x="4184650" y="3848100"/>
          <p14:tracePt t="127438" x="4211638" y="3840163"/>
          <p14:tracePt t="127447" x="4238625" y="3830638"/>
          <p14:tracePt t="127455" x="4257675" y="3830638"/>
          <p14:tracePt t="127463" x="4284663" y="3830638"/>
          <p14:tracePt t="127471" x="4303713" y="3811588"/>
          <p14:tracePt t="127544" x="4321175" y="3803650"/>
          <p14:tracePt t="127550" x="4348163" y="3803650"/>
          <p14:tracePt t="127559" x="4384675" y="3803650"/>
          <p14:tracePt t="127566" x="4394200" y="3803650"/>
          <p14:tracePt t="127574" x="4430713" y="3803650"/>
          <p14:tracePt t="127582" x="4440238" y="3803650"/>
          <p14:tracePt t="127590" x="4440238" y="3794125"/>
          <p14:tracePt t="127606" x="4448175" y="3794125"/>
          <p14:tracePt t="127616" x="4457700" y="3784600"/>
          <p14:tracePt t="127903" x="4467225" y="3784600"/>
          <p14:tracePt t="128943" x="4594225" y="3784600"/>
          <p14:tracePt t="128951" x="4913313" y="3711575"/>
          <p14:tracePt t="128959" x="5232400" y="3648075"/>
          <p14:tracePt t="128967" x="5588000" y="3611563"/>
          <p14:tracePt t="128975" x="5943600" y="3548063"/>
          <p14:tracePt t="128982" x="6226175" y="3502025"/>
          <p14:tracePt t="128992" x="6500813" y="3482975"/>
          <p14:tracePt t="129001" x="6710363" y="3455988"/>
          <p14:tracePt t="129008" x="6856413" y="3429000"/>
          <p14:tracePt t="129018" x="6946900" y="3411538"/>
          <p14:tracePt t="129024" x="6983413" y="3411538"/>
          <p14:tracePt t="129040" x="6992938" y="3402013"/>
          <p14:tracePt t="129239" x="7010400" y="3392488"/>
          <p14:tracePt t="129247" x="7019925" y="3392488"/>
          <p14:tracePt t="129255" x="7037388" y="3392488"/>
          <p14:tracePt t="129264" x="7056438" y="3392488"/>
          <p14:tracePt t="129271" x="7073900" y="3392488"/>
          <p14:tracePt t="129286" x="7092950" y="3392488"/>
          <p14:tracePt t="129296" x="7102475" y="3392488"/>
          <p14:tracePt t="129311" x="7110413" y="3392488"/>
          <p14:tracePt t="129318" x="7119938" y="3392488"/>
          <p14:tracePt t="129326" x="7138988" y="3392488"/>
          <p14:tracePt t="129342" x="7146925" y="3392488"/>
          <p14:tracePt t="129350" x="7156450" y="3392488"/>
          <p14:tracePt t="129368" x="7165975" y="3402013"/>
          <p14:tracePt t="129374" x="7165975" y="3419475"/>
          <p14:tracePt t="129382" x="7165975" y="3429000"/>
          <p14:tracePt t="129390" x="7183438" y="3446463"/>
          <p14:tracePt t="129926" x="7192963" y="3455988"/>
          <p14:tracePt t="130095" x="7192963" y="3446463"/>
          <p14:tracePt t="130111" x="7192963" y="3438525"/>
          <p14:tracePt t="130142" x="7192963" y="3429000"/>
          <p14:tracePt t="130150" x="7192963" y="3419475"/>
          <p14:tracePt t="130166" x="7192963" y="3411538"/>
          <p14:tracePt t="130191" x="7192963" y="3402013"/>
          <p14:tracePt t="130233" x="7192963" y="3392488"/>
          <p14:tracePt t="133335" x="7192963" y="3346450"/>
          <p14:tracePt t="133342" x="7192963" y="3302000"/>
          <p14:tracePt t="133350" x="7192963" y="3282950"/>
          <p14:tracePt t="133358" x="7192963" y="3265488"/>
          <p14:tracePt t="133366" x="7192963" y="3255963"/>
          <p14:tracePt t="133374" x="7192963" y="3246438"/>
          <p14:tracePt t="133382" x="7192963" y="3228975"/>
          <p14:tracePt t="133702" x="7192963" y="3255963"/>
          <p14:tracePt t="133710" x="7183438" y="3255963"/>
          <p14:tracePt t="133719" x="7175500" y="3265488"/>
          <p14:tracePt t="133726" x="7165975" y="3282950"/>
          <p14:tracePt t="133735" x="7146925" y="3302000"/>
          <p14:tracePt t="133750" x="7138988" y="3309938"/>
          <p14:tracePt t="133758" x="7129463" y="3328988"/>
          <p14:tracePt t="133774" x="7119938" y="3346450"/>
          <p14:tracePt t="133790" x="7119938" y="3355975"/>
          <p14:tracePt t="134366" x="7110413" y="3355975"/>
          <p14:tracePt t="134375" x="7110413" y="3338513"/>
          <p14:tracePt t="134383" x="7110413" y="3328988"/>
          <p14:tracePt t="134391" x="7110413" y="3319463"/>
          <p14:tracePt t="134398" x="7110413" y="3309938"/>
          <p14:tracePt t="134416" x="7110413" y="3302000"/>
          <p14:tracePt t="134423" x="7110413" y="3292475"/>
          <p14:tracePt t="134454" x="7110413" y="3273425"/>
          <p14:tracePt t="134462" x="7110413" y="3265488"/>
          <p14:tracePt t="134598" x="7110413" y="3255963"/>
          <p14:tracePt t="134606" x="7119938" y="3255963"/>
          <p14:tracePt t="135022" x="7046913" y="3255963"/>
          <p14:tracePt t="135031" x="6900863" y="3255963"/>
          <p14:tracePt t="135038" x="6737350" y="3255963"/>
          <p14:tracePt t="135046" x="6554788" y="3292475"/>
          <p14:tracePt t="135065" x="6145213" y="3355975"/>
          <p14:tracePt t="135071" x="5962650" y="3365500"/>
          <p14:tracePt t="135078" x="5797550" y="3382963"/>
          <p14:tracePt t="135087" x="5653088" y="3411538"/>
          <p14:tracePt t="135094" x="5534025" y="3429000"/>
          <p14:tracePt t="135103" x="5424488" y="3455988"/>
          <p14:tracePt t="135110" x="5341938" y="3465513"/>
          <p14:tracePt t="135118" x="5287963" y="3492500"/>
          <p14:tracePt t="135126" x="5224463" y="3502025"/>
          <p14:tracePt t="135135" x="5159375" y="3529013"/>
          <p14:tracePt t="135142" x="5086350" y="3556000"/>
          <p14:tracePt t="135151" x="5022850" y="3565525"/>
          <p14:tracePt t="135158" x="4949825" y="3584575"/>
          <p14:tracePt t="135168" x="4868863" y="3592513"/>
          <p14:tracePt t="135174" x="4776788" y="3638550"/>
          <p14:tracePt t="135183" x="4676775" y="3648075"/>
          <p14:tracePt t="135190" x="4603750" y="3657600"/>
          <p14:tracePt t="135200" x="4503738" y="3684588"/>
          <p14:tracePt t="135206" x="4413250" y="3702050"/>
          <p14:tracePt t="135215" x="4340225" y="3702050"/>
          <p14:tracePt t="135222" x="4248150" y="3711575"/>
          <p14:tracePt t="135231" x="4184650" y="3711575"/>
          <p14:tracePt t="135238" x="4129088" y="3730625"/>
          <p14:tracePt t="135246" x="4102100" y="3730625"/>
          <p14:tracePt t="135254" x="4038600" y="3748088"/>
          <p14:tracePt t="135262" x="4021138" y="3748088"/>
          <p14:tracePt t="135278" x="4011613" y="3748088"/>
          <p14:tracePt t="135286" x="4002088" y="3748088"/>
          <p14:tracePt t="135294" x="3984625" y="3757613"/>
          <p14:tracePt t="135302" x="3965575" y="3757613"/>
          <p14:tracePt t="135310" x="3956050" y="3757613"/>
          <p14:tracePt t="135318" x="3938588" y="3767138"/>
          <p14:tracePt t="135326" x="3911600" y="3775075"/>
          <p14:tracePt t="135335" x="3883025" y="3775075"/>
          <p14:tracePt t="135342" x="3838575" y="3803650"/>
          <p14:tracePt t="135351" x="3819525" y="3811588"/>
          <p14:tracePt t="135358" x="3765550" y="3821113"/>
          <p14:tracePt t="135374" x="3756025" y="3821113"/>
          <p14:tracePt t="135383" x="3746500" y="3821113"/>
          <p14:tracePt t="135390" x="3738563" y="3821113"/>
          <p14:tracePt t="135399" x="3729038" y="3821113"/>
          <p14:tracePt t="135415" x="3719513" y="3821113"/>
          <p14:tracePt t="135486" x="3702050" y="3821113"/>
          <p14:tracePt t="135494" x="3673475" y="3821113"/>
          <p14:tracePt t="135503" x="3600450" y="3830638"/>
          <p14:tracePt t="135510" x="3556000" y="3830638"/>
          <p14:tracePt t="135518" x="3509963" y="3830638"/>
          <p14:tracePt t="135526" x="3463925" y="3830638"/>
          <p14:tracePt t="135535" x="3436938" y="3830638"/>
          <p14:tracePt t="135542" x="3419475" y="3830638"/>
          <p14:tracePt t="135550" x="3409950" y="3830638"/>
          <p14:tracePt t="135598" x="3400425" y="3811588"/>
          <p14:tracePt t="135606" x="3400425" y="3803650"/>
          <p14:tracePt t="135614" x="3400425" y="3757613"/>
          <p14:tracePt t="135622" x="3400425" y="3730625"/>
          <p14:tracePt t="135631" x="3400425" y="3711575"/>
          <p14:tracePt t="135639" x="3400425" y="3665538"/>
          <p14:tracePt t="135646" x="3400425" y="3629025"/>
          <p14:tracePt t="135654" x="3400425" y="3611563"/>
          <p14:tracePt t="135662" x="3400425" y="3584575"/>
          <p14:tracePt t="135670" x="3400425" y="3556000"/>
          <p14:tracePt t="135678" x="3400425" y="3538538"/>
          <p14:tracePt t="135687" x="3400425" y="3519488"/>
          <p14:tracePt t="135694" x="3400425" y="3511550"/>
          <p14:tracePt t="135702" x="3400425" y="3482975"/>
          <p14:tracePt t="135710" x="3400425" y="3475038"/>
          <p14:tracePt t="135719" x="3400425" y="3446463"/>
          <p14:tracePt t="135727" x="3400425" y="3438525"/>
          <p14:tracePt t="135735" x="3400425" y="3429000"/>
          <p14:tracePt t="135751" x="3400425" y="3411538"/>
          <p14:tracePt t="135766" x="3400425" y="3392488"/>
          <p14:tracePt t="135775" x="3382963" y="3355975"/>
          <p14:tracePt t="135782" x="3373438" y="3355975"/>
          <p14:tracePt t="135791" x="3363913" y="3346450"/>
          <p14:tracePt t="135798" x="3336925" y="3319463"/>
          <p14:tracePt t="135806" x="3327400" y="3309938"/>
          <p14:tracePt t="135815" x="3317875" y="3292475"/>
          <p14:tracePt t="135822" x="3300413" y="3265488"/>
          <p14:tracePt t="135832" x="3281363" y="3236913"/>
          <p14:tracePt t="135839" x="3273425" y="3236913"/>
          <p14:tracePt t="135846" x="3263900" y="3228975"/>
          <p14:tracePt t="135854" x="3244850" y="3209925"/>
          <p14:tracePt t="135862" x="3227388" y="3200400"/>
          <p14:tracePt t="135870" x="3171825" y="3173413"/>
          <p14:tracePt t="135878" x="3154363" y="3163888"/>
          <p14:tracePt t="135887" x="3144838" y="3155950"/>
          <p14:tracePt t="135894" x="3136900" y="3155950"/>
          <p14:tracePt t="136222" x="3144838" y="3155950"/>
          <p14:tracePt t="136231" x="3236913" y="3182938"/>
          <p14:tracePt t="136238" x="3336925" y="3246438"/>
          <p14:tracePt t="136246" x="3482975" y="3302000"/>
          <p14:tracePt t="136254" x="3582988" y="3346450"/>
          <p14:tracePt t="136262" x="3683000" y="3392488"/>
          <p14:tracePt t="136270" x="3792538" y="3446463"/>
          <p14:tracePt t="136278" x="3892550" y="3475038"/>
          <p14:tracePt t="136286" x="3992563" y="3529013"/>
          <p14:tracePt t="136295" x="4065588" y="3556000"/>
          <p14:tracePt t="136303" x="4121150" y="3592513"/>
          <p14:tracePt t="136311" x="4175125" y="3621088"/>
          <p14:tracePt t="136319" x="4211638" y="3638550"/>
          <p14:tracePt t="136328" x="4230688" y="3648075"/>
          <p14:tracePt t="136335" x="4238625" y="3657600"/>
          <p14:tracePt t="136350" x="4248150" y="3657600"/>
          <p14:tracePt t="136455" x="4284663" y="3665538"/>
          <p14:tracePt t="136462" x="4367213" y="3665538"/>
          <p14:tracePt t="136470" x="4457700" y="3694113"/>
          <p14:tracePt t="136478" x="4576763" y="3702050"/>
          <p14:tracePt t="136486" x="4686300" y="3702050"/>
          <p14:tracePt t="136494" x="4849813" y="3738563"/>
          <p14:tracePt t="136502" x="4995863" y="3738563"/>
          <p14:tracePt t="136511" x="5122863" y="3784600"/>
          <p14:tracePt t="136520" x="5260975" y="3794125"/>
          <p14:tracePt t="136527" x="5368925" y="3811588"/>
          <p14:tracePt t="136536" x="5478463" y="3840163"/>
          <p14:tracePt t="136544" x="5570538" y="3840163"/>
          <p14:tracePt t="136551" x="5653088" y="3848100"/>
          <p14:tracePt t="136559" x="5707063" y="3848100"/>
          <p14:tracePt t="136567" x="5761038" y="3857625"/>
          <p14:tracePt t="136575" x="5843588" y="3875088"/>
          <p14:tracePt t="136584" x="5870575" y="3875088"/>
          <p14:tracePt t="136591" x="5899150" y="3875088"/>
          <p14:tracePt t="136599" x="5926138" y="3875088"/>
          <p14:tracePt t="136606" x="5972175" y="3875088"/>
          <p14:tracePt t="136614" x="5999163" y="3875088"/>
          <p14:tracePt t="136622" x="6026150" y="3875088"/>
          <p14:tracePt t="136631" x="6043613" y="3875088"/>
          <p14:tracePt t="136638" x="6062663" y="3875088"/>
          <p14:tracePt t="136647" x="6072188" y="3875088"/>
          <p14:tracePt t="136655" x="6080125" y="3875088"/>
          <p14:tracePt t="136663" x="6089650" y="3875088"/>
          <p14:tracePt t="136670" x="6108700" y="3875088"/>
          <p14:tracePt t="136694" x="6116638" y="3875088"/>
          <p14:tracePt t="136990" x="6126163" y="3884613"/>
          <p14:tracePt t="137007" x="6126163" y="3894138"/>
          <p14:tracePt t="137159" x="6099175" y="3894138"/>
          <p14:tracePt t="137168" x="6007100" y="3894138"/>
          <p14:tracePt t="137176" x="5899150" y="3894138"/>
          <p14:tracePt t="137184" x="5770563" y="3894138"/>
          <p14:tracePt t="137192" x="5616575" y="3875088"/>
          <p14:tracePt t="137201" x="5451475" y="3857625"/>
          <p14:tracePt t="137208" x="5268913" y="3848100"/>
          <p14:tracePt t="137217" x="5105400" y="3803650"/>
          <p14:tracePt t="137224" x="4922838" y="3784600"/>
          <p14:tracePt t="137233" x="4740275" y="3775075"/>
          <p14:tracePt t="137239" x="4576763" y="3738563"/>
          <p14:tracePt t="137247" x="4413250" y="3711575"/>
          <p14:tracePt t="137254" x="4275138" y="3694113"/>
          <p14:tracePt t="137262" x="4165600" y="3665538"/>
          <p14:tracePt t="137270" x="4075113" y="3657600"/>
          <p14:tracePt t="137278" x="4029075" y="3657600"/>
          <p14:tracePt t="137286" x="4011613" y="3648075"/>
          <p14:tracePt t="137294" x="3992563" y="3648075"/>
          <p14:tracePt t="137302" x="3984625" y="3648075"/>
          <p14:tracePt t="137383" x="3948113" y="3648075"/>
          <p14:tracePt t="137391" x="3929063" y="3648075"/>
          <p14:tracePt t="137398" x="3902075" y="3648075"/>
          <p14:tracePt t="137408" x="3883025" y="3638550"/>
          <p14:tracePt t="137415" x="3838575" y="3611563"/>
          <p14:tracePt t="137422" x="3802063" y="3592513"/>
          <p14:tracePt t="137431" x="3783013" y="3592513"/>
          <p14:tracePt t="137438" x="3746500" y="3584575"/>
          <p14:tracePt t="137447" x="3729038" y="3565525"/>
          <p14:tracePt t="137454" x="3692525" y="3548063"/>
          <p14:tracePt t="137462" x="3646488" y="3548063"/>
          <p14:tracePt t="137470" x="3619500" y="3548063"/>
          <p14:tracePt t="137478" x="3536950" y="3548063"/>
          <p14:tracePt t="137486" x="3473450" y="3548063"/>
          <p14:tracePt t="137494" x="3419475" y="3548063"/>
          <p14:tracePt t="137504" x="3363913" y="3548063"/>
          <p14:tracePt t="137510" x="3290888" y="3548063"/>
          <p14:tracePt t="137518" x="3236913" y="3548063"/>
          <p14:tracePt t="137526" x="3190875" y="3548063"/>
          <p14:tracePt t="137535" x="3127375" y="3548063"/>
          <p14:tracePt t="137542" x="3108325" y="3548063"/>
          <p14:tracePt t="137550" x="3071813" y="3538538"/>
          <p14:tracePt t="137623" x="3063875" y="3529013"/>
          <p14:tracePt t="137638" x="3054350" y="3511550"/>
          <p14:tracePt t="137654" x="3054350" y="3482975"/>
          <p14:tracePt t="137670" x="3054350" y="3465513"/>
          <p14:tracePt t="137686" x="3054350" y="3455988"/>
          <p14:tracePt t="137703" x="3044825" y="3446463"/>
          <p14:tracePt t="137719" x="3035300" y="3446463"/>
          <p14:tracePt t="137742" x="3027363" y="3446463"/>
          <p14:tracePt t="137759" x="3017838" y="3446463"/>
          <p14:tracePt t="137775" x="3008313" y="3446463"/>
          <p14:tracePt t="137783" x="2998788" y="3446463"/>
          <p14:tracePt t="137791" x="2990850" y="3446463"/>
          <p14:tracePt t="137799" x="2954338" y="3446463"/>
          <p14:tracePt t="137807" x="2935288" y="3446463"/>
          <p14:tracePt t="137815" x="2908300" y="3446463"/>
          <p14:tracePt t="137823" x="2889250" y="3446463"/>
          <p14:tracePt t="137832" x="2871788" y="3446463"/>
          <p14:tracePt t="137903" x="2862263" y="3438525"/>
          <p14:tracePt t="137999" x="2862263" y="3429000"/>
          <p14:tracePt t="138008" x="2862263" y="3411538"/>
          <p14:tracePt t="138024" x="2871788" y="3392488"/>
          <p14:tracePt t="138034" x="2871788" y="3382963"/>
          <p14:tracePt t="138039" x="2881313" y="3375025"/>
          <p14:tracePt t="138047" x="2881313" y="3355975"/>
          <p14:tracePt t="138054" x="2889250" y="3338513"/>
          <p14:tracePt t="138062" x="2898775" y="3328988"/>
          <p14:tracePt t="138078" x="2908300" y="3302000"/>
          <p14:tracePt t="138095" x="2917825" y="3292475"/>
          <p14:tracePt t="138111" x="2925763" y="3282950"/>
          <p14:tracePt t="138134" x="2925763" y="3273425"/>
          <p14:tracePt t="138142" x="2935288" y="3265488"/>
          <p14:tracePt t="138150" x="2944813" y="3265488"/>
          <p14:tracePt t="138158" x="2971800" y="3255963"/>
          <p14:tracePt t="138166" x="2998788" y="3255963"/>
          <p14:tracePt t="138174" x="3044825" y="3255963"/>
          <p14:tracePt t="138182" x="3108325" y="3255963"/>
          <p14:tracePt t="138190" x="3171825" y="3255963"/>
          <p14:tracePt t="138198" x="3227388" y="3255963"/>
          <p14:tracePt t="138206" x="3300413" y="3255963"/>
          <p14:tracePt t="138215" x="3400425" y="3282950"/>
          <p14:tracePt t="138222" x="3473450" y="3292475"/>
          <p14:tracePt t="138232" x="3556000" y="3338513"/>
          <p14:tracePt t="138240" x="3665538" y="3365500"/>
          <p14:tracePt t="138249" x="3819525" y="3411538"/>
          <p14:tracePt t="138256" x="3984625" y="3438525"/>
          <p14:tracePt t="138264" x="4148138" y="3482975"/>
          <p14:tracePt t="138271" x="4376738" y="3502025"/>
          <p14:tracePt t="138279" x="4703763" y="3565525"/>
          <p14:tracePt t="138286" x="5049838" y="3602038"/>
          <p14:tracePt t="138294" x="5397500" y="3621088"/>
          <p14:tracePt t="138303" x="5753100" y="3684588"/>
          <p14:tracePt t="138310" x="6153150" y="3775075"/>
          <p14:tracePt t="138318" x="6564313" y="3775075"/>
          <p14:tracePt t="138326" x="6827838" y="3775075"/>
          <p14:tracePt t="138335" x="6992938" y="3775075"/>
          <p14:tracePt t="138342" x="7156450" y="3775075"/>
          <p14:tracePt t="138350" x="7283450" y="3775075"/>
          <p14:tracePt t="138359" x="7356475" y="3775075"/>
          <p14:tracePt t="138366" x="7402513" y="3775075"/>
          <p14:tracePt t="138526" x="7412038" y="3775075"/>
          <p14:tracePt t="138535" x="7412038" y="3767138"/>
          <p14:tracePt t="138542" x="7412038" y="3757613"/>
          <p14:tracePt t="138551" x="7412038" y="3738563"/>
          <p14:tracePt t="138558" x="7412038" y="3721100"/>
          <p14:tracePt t="138566" x="7402513" y="3702050"/>
          <p14:tracePt t="138574" x="7392988" y="3694113"/>
          <p14:tracePt t="138582" x="7375525" y="3675063"/>
          <p14:tracePt t="138590" x="7356475" y="3657600"/>
          <p14:tracePt t="138599" x="7348538" y="3657600"/>
          <p14:tracePt t="138606" x="7348538" y="3648075"/>
          <p14:tracePt t="138614" x="7339013" y="3638550"/>
          <p14:tracePt t="138631" x="7329488" y="3611563"/>
          <p14:tracePt t="138647" x="7329488" y="3602038"/>
          <p14:tracePt t="138654" x="7329488" y="3592513"/>
          <p14:tracePt t="138664" x="7329488" y="3565525"/>
          <p14:tracePt t="138679" x="7329488" y="3556000"/>
          <p14:tracePt t="138686" x="7329488" y="3538538"/>
          <p14:tracePt t="138695" x="7329488" y="3529013"/>
          <p14:tracePt t="138703" x="7329488" y="3519488"/>
          <p14:tracePt t="138711" x="7329488" y="3511550"/>
          <p14:tracePt t="138718" x="7329488" y="3502025"/>
          <p14:tracePt t="138736" x="7329488" y="3492500"/>
          <p14:tracePt t="138848" x="7329488" y="3482975"/>
          <p14:tracePt t="138856" x="7329488" y="3475038"/>
          <p14:tracePt t="138867" x="7329488" y="3455988"/>
          <p14:tracePt t="138871" x="7329488" y="3446463"/>
          <p14:tracePt t="138886" x="7329488" y="3429000"/>
          <p14:tracePt t="138895" x="7329488" y="3419475"/>
          <p14:tracePt t="138902" x="7329488" y="3411538"/>
          <p14:tracePt t="138911" x="7329488" y="3402013"/>
          <p14:tracePt t="138926" x="7329488" y="3392488"/>
          <p14:tracePt t="138935" x="7319963" y="3382963"/>
          <p14:tracePt t="138942" x="7312025" y="3375025"/>
          <p14:tracePt t="138998" x="7302500" y="3365500"/>
          <p14:tracePt t="139048" x="7265988" y="3365500"/>
          <p14:tracePt t="139055" x="7229475" y="3365500"/>
          <p14:tracePt t="139063" x="7175500" y="3382963"/>
          <p14:tracePt t="139071" x="7110413" y="3382963"/>
          <p14:tracePt t="139081" x="7083425" y="3382963"/>
          <p14:tracePt t="139086" x="7029450" y="3382963"/>
          <p14:tracePt t="139095" x="7000875" y="3382963"/>
          <p14:tracePt t="139102" x="6983413" y="3382963"/>
          <p14:tracePt t="139112" x="6964363" y="3382963"/>
          <p14:tracePt t="139118" x="6956425" y="3382963"/>
          <p14:tracePt t="139631" x="6946900" y="3382963"/>
          <p14:tracePt t="139639" x="6946900" y="3375025"/>
          <p14:tracePt t="139646" x="6946900" y="3365500"/>
          <p14:tracePt t="139655" x="6946900" y="3355975"/>
          <p14:tracePt t="139814" x="6946900" y="3346450"/>
          <p14:tracePt t="139822" x="6929438" y="3346450"/>
          <p14:tracePt t="139831" x="6910388" y="3346450"/>
          <p14:tracePt t="139838" x="6873875" y="3375025"/>
          <p14:tracePt t="139847" x="6846888" y="3382963"/>
          <p14:tracePt t="139854" x="6827838" y="3382963"/>
          <p14:tracePt t="139863" x="6810375" y="3392488"/>
          <p14:tracePt t="139870" x="6800850" y="3392488"/>
          <p14:tracePt t="139878" x="6783388" y="3392488"/>
          <p14:tracePt t="139910" x="6773863" y="3392488"/>
          <p14:tracePt t="139918" x="6764338" y="3402013"/>
          <p14:tracePt t="139926" x="6746875" y="3402013"/>
          <p14:tracePt t="139937" x="6727825" y="3419475"/>
          <p14:tracePt t="139942" x="6700838" y="3419475"/>
          <p14:tracePt t="139951" x="6664325" y="3419475"/>
          <p14:tracePt t="139958" x="6627813" y="3419475"/>
          <p14:tracePt t="139967" x="6581775" y="3429000"/>
          <p14:tracePt t="139974" x="6545263" y="3429000"/>
          <p14:tracePt t="139982" x="6527800" y="3429000"/>
          <p14:tracePt t="139990" x="6481763" y="3429000"/>
          <p14:tracePt t="139999" x="6472238" y="3429000"/>
          <p14:tracePt t="140006" x="6454775" y="3429000"/>
          <p14:tracePt t="140014" x="6445250" y="3429000"/>
          <p14:tracePt t="140022" x="6435725" y="3429000"/>
          <p14:tracePt t="140038" x="6427788" y="3429000"/>
          <p14:tracePt t="140054" x="6408738" y="3429000"/>
          <p14:tracePt t="140062" x="6399213" y="3429000"/>
          <p14:tracePt t="140070" x="6391275" y="3429000"/>
          <p14:tracePt t="140078" x="6372225" y="3429000"/>
          <p14:tracePt t="140086" x="6362700" y="3429000"/>
          <p14:tracePt t="140094" x="6354763" y="3429000"/>
          <p14:tracePt t="140102" x="6345238" y="3429000"/>
          <p14:tracePt t="140126" x="6326188" y="3429000"/>
          <p14:tracePt t="140134" x="6318250" y="3429000"/>
          <p14:tracePt t="140150" x="6299200" y="3429000"/>
          <p14:tracePt t="140158" x="6281738" y="3438525"/>
          <p14:tracePt t="140167" x="6272213" y="3438525"/>
          <p14:tracePt t="140174" x="6245225" y="3438525"/>
          <p14:tracePt t="140182" x="6235700" y="3438525"/>
          <p14:tracePt t="140198" x="6218238" y="3446463"/>
          <p14:tracePt t="140263" x="6199188" y="3446463"/>
          <p14:tracePt t="140279" x="6181725" y="3446463"/>
          <p14:tracePt t="140287" x="6145213" y="3446463"/>
          <p14:tracePt t="140295" x="6135688" y="3446463"/>
          <p14:tracePt t="140303" x="6099175" y="3446463"/>
          <p14:tracePt t="140313" x="6062663" y="3446463"/>
          <p14:tracePt t="140319" x="6043613" y="3446463"/>
          <p14:tracePt t="140327" x="6016625" y="3446463"/>
          <p14:tracePt t="140334" x="5999163" y="3446463"/>
          <p14:tracePt t="140342" x="5989638" y="3446463"/>
          <p14:tracePt t="140350" x="5962650" y="3446463"/>
          <p14:tracePt t="140358" x="5953125" y="3446463"/>
          <p14:tracePt t="140366" x="5943600" y="3446463"/>
          <p14:tracePt t="140423" x="5935663" y="3446463"/>
          <p14:tracePt t="140439" x="5926138" y="3446463"/>
          <p14:tracePt t="140447" x="5907088" y="3446463"/>
          <p14:tracePt t="140454" x="5870575" y="3446463"/>
          <p14:tracePt t="140462" x="5862638" y="3446463"/>
          <p14:tracePt t="140470" x="5826125" y="3446463"/>
          <p14:tracePt t="140478" x="5761038" y="3465513"/>
          <p14:tracePt t="140486" x="5743575" y="3475038"/>
          <p14:tracePt t="140494" x="5716588" y="3492500"/>
          <p14:tracePt t="140502" x="5688013" y="3492500"/>
          <p14:tracePt t="140510" x="5680075" y="3492500"/>
          <p14:tracePt t="140518" x="5670550" y="3492500"/>
          <p14:tracePt t="140527" x="5661025" y="3492500"/>
          <p14:tracePt t="140590" x="5643563" y="3492500"/>
          <p14:tracePt t="140622" x="5634038" y="3492500"/>
          <p14:tracePt t="140631" x="5616575" y="3502025"/>
          <p14:tracePt t="140638" x="5607050" y="3502025"/>
          <p14:tracePt t="140647" x="5597525" y="3502025"/>
          <p14:tracePt t="140655" x="5588000" y="3502025"/>
          <p14:tracePt t="140687" x="5580063" y="3502025"/>
          <p14:tracePt t="140750" x="5551488" y="3502025"/>
          <p14:tracePt t="140758" x="5543550" y="3502025"/>
          <p14:tracePt t="140783" x="5524500" y="3502025"/>
          <p14:tracePt t="140806" x="5514975" y="3502025"/>
          <p14:tracePt t="140822" x="5507038" y="3502025"/>
          <p14:tracePt t="141248" x="5497513" y="3511550"/>
          <p14:tracePt t="141262" x="5497513" y="3519488"/>
          <p14:tracePt t="141278" x="5497513" y="3529013"/>
          <p14:tracePt t="141302" x="5497513" y="3548063"/>
          <p14:tracePt t="141622" x="5507038" y="3565525"/>
          <p14:tracePt t="141646" x="5514975" y="3565525"/>
          <p14:tracePt t="141654" x="5524500" y="3575050"/>
          <p14:tracePt t="141670" x="5543550" y="3575050"/>
          <p14:tracePt t="142038" x="5497513" y="3575050"/>
          <p14:tracePt t="142047" x="5434013" y="3575050"/>
          <p14:tracePt t="142055" x="5341938" y="3575050"/>
          <p14:tracePt t="142063" x="5268913" y="3575050"/>
          <p14:tracePt t="142071" x="5178425" y="3575050"/>
          <p14:tracePt t="142079" x="5049838" y="3575050"/>
          <p14:tracePt t="142087" x="4941888" y="3575050"/>
          <p14:tracePt t="142095" x="4832350" y="3575050"/>
          <p14:tracePt t="142103" x="4686300" y="3575050"/>
          <p14:tracePt t="142110" x="4503738" y="3575050"/>
          <p14:tracePt t="142118" x="4357688" y="3575050"/>
          <p14:tracePt t="142126" x="4211638" y="3575050"/>
          <p14:tracePt t="142134" x="4102100" y="3575050"/>
          <p14:tracePt t="142142" x="3992563" y="3575050"/>
          <p14:tracePt t="142151" x="3919538" y="3575050"/>
          <p14:tracePt t="142158" x="3883025" y="3575050"/>
          <p14:tracePt t="142166" x="3875088" y="3575050"/>
          <p14:tracePt t="142246" x="3865563" y="3575050"/>
          <p14:tracePt t="142254" x="3838575" y="3575050"/>
          <p14:tracePt t="142262" x="3819525" y="3575050"/>
          <p14:tracePt t="142270" x="3783013" y="3575050"/>
          <p14:tracePt t="142278" x="3738563" y="3575050"/>
          <p14:tracePt t="142287" x="3702050" y="3575050"/>
          <p14:tracePt t="142295" x="3656013" y="3575050"/>
          <p14:tracePt t="142303" x="3619500" y="3575050"/>
          <p14:tracePt t="142311" x="3536950" y="3575050"/>
          <p14:tracePt t="142319" x="3473450" y="3575050"/>
          <p14:tracePt t="142328" x="3400425" y="3575050"/>
          <p14:tracePt t="142335" x="3346450" y="3575050"/>
          <p14:tracePt t="142342" x="3327400" y="3575050"/>
          <p14:tracePt t="142351" x="3290888" y="3575050"/>
          <p14:tracePt t="142358" x="3254375" y="3575050"/>
          <p14:tracePt t="142374" x="3236913" y="3575050"/>
          <p14:tracePt t="142382" x="3208338" y="3575050"/>
          <p14:tracePt t="142391" x="3163888" y="3584575"/>
          <p14:tracePt t="142398" x="3144838" y="3584575"/>
          <p14:tracePt t="142408" x="3108325" y="3584575"/>
          <p14:tracePt t="142414" x="3100388" y="3584575"/>
          <p14:tracePt t="142422" x="3071813" y="3584575"/>
          <p14:tracePt t="142431" x="3063875" y="3584575"/>
          <p14:tracePt t="142438" x="3044825" y="3584575"/>
          <p14:tracePt t="142447" x="3027363" y="3584575"/>
          <p14:tracePt t="142454" x="3017838" y="3584575"/>
          <p14:tracePt t="142470" x="3008313" y="3584575"/>
          <p14:tracePt t="142519" x="2990850" y="3584575"/>
          <p14:tracePt t="142526" x="2981325" y="3584575"/>
          <p14:tracePt t="142534" x="2962275" y="3584575"/>
          <p14:tracePt t="142542" x="2917825" y="3565525"/>
          <p14:tracePt t="142558" x="2908300" y="3565525"/>
          <p14:tracePt t="142566" x="2898775" y="3565525"/>
          <p14:tracePt t="142574" x="2889250" y="3556000"/>
          <p14:tracePt t="142617" x="2881313" y="3548063"/>
          <p14:tracePt t="142640" x="2889250" y="3519488"/>
          <p14:tracePt t="142656" x="2898775" y="3511550"/>
          <p14:tracePt t="142671" x="2908300" y="3502025"/>
          <p14:tracePt t="142679" x="2917825" y="3475038"/>
          <p14:tracePt t="142694" x="2925763" y="3465513"/>
          <p14:tracePt t="142710" x="2935288" y="3455988"/>
          <p14:tracePt t="142806" x="2935288" y="3482975"/>
          <p14:tracePt t="142814" x="2917825" y="3529013"/>
          <p14:tracePt t="142822" x="2889250" y="3575050"/>
          <p14:tracePt t="142830" x="2871788" y="3638550"/>
          <p14:tracePt t="142838" x="2852738" y="3694113"/>
          <p14:tracePt t="142847" x="2852738" y="3748088"/>
          <p14:tracePt t="142854" x="2852738" y="3784600"/>
          <p14:tracePt t="142863" x="2852738" y="3811588"/>
          <p14:tracePt t="142870" x="2852738" y="3830638"/>
          <p14:tracePt t="142878" x="2852738" y="3867150"/>
          <p14:tracePt t="142894" x="2852738" y="3875088"/>
          <p14:tracePt t="143014" x="2852738" y="3894138"/>
          <p14:tracePt t="143022" x="2852738" y="3911600"/>
          <p14:tracePt t="143032" x="2844800" y="3921125"/>
          <p14:tracePt t="143039" x="2844800" y="3930650"/>
          <p14:tracePt t="143047" x="2844800" y="3948113"/>
          <p14:tracePt t="143054" x="2844800" y="3957638"/>
          <p14:tracePt t="143070" x="2844800" y="3976688"/>
          <p14:tracePt t="143087" x="2817813" y="3994150"/>
          <p14:tracePt t="143103" x="2817813" y="4003675"/>
          <p14:tracePt t="143111" x="2808288" y="4021138"/>
          <p14:tracePt t="143135" x="2798763" y="4040188"/>
          <p14:tracePt t="143191" x="2798763" y="4049713"/>
          <p14:tracePt t="143216" x="2781300" y="4067175"/>
          <p14:tracePt t="143224" x="2762250" y="4086225"/>
          <p14:tracePt t="143236" x="2735263" y="4094163"/>
          <p14:tracePt t="143240" x="2735263" y="4103688"/>
          <p14:tracePt t="143249" x="2689225" y="4122738"/>
          <p14:tracePt t="143255" x="2671763" y="4130675"/>
          <p14:tracePt t="143262" x="2635250" y="4140200"/>
          <p14:tracePt t="143270" x="2616200" y="4140200"/>
          <p14:tracePt t="143278" x="2589213" y="4149725"/>
          <p14:tracePt t="143287" x="2570163" y="4149725"/>
          <p14:tracePt t="143294" x="2525713" y="4167188"/>
          <p14:tracePt t="143310" x="2516188" y="4167188"/>
          <p14:tracePt t="143407" x="2506663" y="4167188"/>
          <p14:tracePt t="143414" x="2479675" y="4149725"/>
          <p14:tracePt t="143422" x="2470150" y="4130675"/>
          <p14:tracePt t="143430" x="2443163" y="4094163"/>
          <p14:tracePt t="143440" x="2443163" y="4086225"/>
          <p14:tracePt t="143450" x="2433638" y="4067175"/>
          <p14:tracePt t="143458" x="2425700" y="4049713"/>
          <p14:tracePt t="143466" x="2425700" y="4030663"/>
          <p14:tracePt t="143472" x="2416175" y="3994150"/>
          <p14:tracePt t="143480" x="2416175" y="3984625"/>
          <p14:tracePt t="143504" x="2416175" y="3976688"/>
          <p14:tracePt t="143512" x="2416175" y="3957638"/>
          <p14:tracePt t="143520" x="2416175" y="3948113"/>
          <p14:tracePt t="143528" x="2416175" y="3940175"/>
          <p14:tracePt t="143543" x="2416175" y="3903663"/>
          <p14:tracePt t="143559" x="2425700" y="3894138"/>
          <p14:tracePt t="143608" x="2433638" y="3894138"/>
          <p14:tracePt t="143624" x="2443163" y="3894138"/>
          <p14:tracePt t="143640" x="2462213" y="3894138"/>
          <p14:tracePt t="143655" x="2470150" y="3894138"/>
          <p14:tracePt t="143694" x="2479675" y="3894138"/>
          <p14:tracePt t="143766" x="2489200" y="3894138"/>
          <p14:tracePt t="143774" x="2489200" y="3903663"/>
          <p14:tracePt t="143807" x="2489200" y="3911600"/>
          <p14:tracePt t="143871" x="2489200" y="3930650"/>
          <p14:tracePt t="143878" x="2498725" y="3948113"/>
          <p14:tracePt t="143894" x="2506663" y="3957638"/>
          <p14:tracePt t="143910" x="2506663" y="3976688"/>
          <p14:tracePt t="143918" x="2506663" y="3984625"/>
          <p14:tracePt t="143934" x="2516188" y="4013200"/>
          <p14:tracePt t="143950" x="2516188" y="4021138"/>
          <p14:tracePt t="143966" x="2516188" y="4030663"/>
          <p14:tracePt t="143982" x="2516188" y="4040188"/>
          <p14:tracePt t="143991" x="2516188" y="4049713"/>
          <p14:tracePt t="143998" x="2516188" y="4057650"/>
          <p14:tracePt t="144014" x="2516188" y="4067175"/>
          <p14:tracePt t="144038" x="2516188" y="4076700"/>
          <p14:tracePt t="144047" x="2516188" y="4094163"/>
          <p14:tracePt t="144056" x="2506663" y="4103688"/>
          <p14:tracePt t="144118" x="2506663" y="4113213"/>
          <p14:tracePt t="144255" x="2498725" y="4076700"/>
          <p14:tracePt t="144263" x="2470150" y="4049713"/>
          <p14:tracePt t="144272" x="2462213" y="4003675"/>
          <p14:tracePt t="144278" x="2462213" y="3994150"/>
          <p14:tracePt t="144286" x="2462213" y="3957638"/>
          <p14:tracePt t="144294" x="2462213" y="3921125"/>
          <p14:tracePt t="144303" x="2462213" y="3867150"/>
          <p14:tracePt t="144310" x="2462213" y="3848100"/>
          <p14:tracePt t="144321" x="2462213" y="3821113"/>
          <p14:tracePt t="144326" x="2462213" y="3803650"/>
          <p14:tracePt t="144335" x="2462213" y="3784600"/>
          <p14:tracePt t="144343" x="2470150" y="3757613"/>
          <p14:tracePt t="144358" x="2479675" y="3730625"/>
          <p14:tracePt t="144366" x="2489200" y="3711575"/>
          <p14:tracePt t="144374" x="2506663" y="3675063"/>
          <p14:tracePt t="144382" x="2525713" y="3657600"/>
          <p14:tracePt t="144390" x="2533650" y="3629025"/>
          <p14:tracePt t="144399" x="2533650" y="3611563"/>
          <p14:tracePt t="144407" x="2543175" y="3565525"/>
          <p14:tracePt t="144415" x="2562225" y="3511550"/>
          <p14:tracePt t="144422" x="2579688" y="3465513"/>
          <p14:tracePt t="144431" x="2589213" y="3419475"/>
          <p14:tracePt t="144438" x="2598738" y="3392488"/>
          <p14:tracePt t="144447" x="2606675" y="3338513"/>
          <p14:tracePt t="144454" x="2616200" y="3309938"/>
          <p14:tracePt t="144463" x="2616200" y="3292475"/>
          <p14:tracePt t="144471" x="2616200" y="3265488"/>
          <p14:tracePt t="144479" x="2625725" y="3236913"/>
          <p14:tracePt t="144495" x="2625725" y="3228975"/>
          <p14:tracePt t="144503" x="2625725" y="3209925"/>
          <p14:tracePt t="144510" x="2625725" y="3200400"/>
          <p14:tracePt t="144521" x="2625725" y="3173413"/>
          <p14:tracePt t="144526" x="2635250" y="3163888"/>
          <p14:tracePt t="144537" x="2635250" y="3155950"/>
          <p14:tracePt t="144542" x="2635250" y="3136900"/>
          <p14:tracePt t="144558" x="2643188" y="3119438"/>
          <p14:tracePt t="144566" x="2643188" y="3109913"/>
          <p14:tracePt t="144574" x="2652713" y="3090863"/>
          <p14:tracePt t="144582" x="2662238" y="3082925"/>
          <p14:tracePt t="144590" x="2662238" y="3073400"/>
          <p14:tracePt t="144598" x="2662238" y="3054350"/>
          <p14:tracePt t="144606" x="2671763" y="3036888"/>
          <p14:tracePt t="144615" x="2679700" y="3027363"/>
          <p14:tracePt t="144622" x="2679700" y="3009900"/>
          <p14:tracePt t="144631" x="2689225" y="2990850"/>
          <p14:tracePt t="144638" x="2708275" y="2973388"/>
          <p14:tracePt t="144647" x="2708275" y="2963863"/>
          <p14:tracePt t="144654" x="2708275" y="2946400"/>
          <p14:tracePt t="144665" x="2716213" y="2946400"/>
          <p14:tracePt t="144672" x="2725738" y="2927350"/>
          <p14:tracePt t="144689" x="2725738" y="2917825"/>
          <p14:tracePt t="144696" x="2725738" y="2909888"/>
          <p14:tracePt t="144711" x="2735263" y="2900363"/>
          <p14:tracePt t="144719" x="2735263" y="2881313"/>
          <p14:tracePt t="144726" x="2752725" y="2863850"/>
          <p14:tracePt t="144735" x="2771775" y="2844800"/>
          <p14:tracePt t="144742" x="2781300" y="2817813"/>
          <p14:tracePt t="144750" x="2798763" y="2808288"/>
          <p14:tracePt t="144758" x="2817813" y="2771775"/>
          <p14:tracePt t="144774" x="2825750" y="2771775"/>
          <p14:tracePt t="144790" x="2825750" y="2763838"/>
          <p14:tracePt t="144798" x="2835275" y="2754313"/>
          <p14:tracePt t="144806" x="2844800" y="2744788"/>
          <p14:tracePt t="144815" x="2852738" y="2727325"/>
          <p14:tracePt t="144822" x="2852738" y="2717800"/>
          <p14:tracePt t="144831" x="2862263" y="2681288"/>
          <p14:tracePt t="144838" x="2871788" y="2644775"/>
          <p14:tracePt t="144848" x="2908300" y="2581275"/>
          <p14:tracePt t="144854" x="2908300" y="2535238"/>
          <p14:tracePt t="144862" x="2917825" y="2508250"/>
          <p14:tracePt t="144870" x="2925763" y="2462213"/>
          <p14:tracePt t="144878" x="2925763" y="2425700"/>
          <p14:tracePt t="144886" x="2954338" y="2408238"/>
          <p14:tracePt t="144895" x="2954338" y="2389188"/>
          <p14:tracePt t="144903" x="2954338" y="2371725"/>
          <p14:tracePt t="144911" x="2954338" y="2362200"/>
          <p14:tracePt t="144919" x="2954338" y="2343150"/>
          <p14:tracePt t="145030" x="2954338" y="2335213"/>
          <p14:tracePt t="145167" x="2954338" y="2343150"/>
          <p14:tracePt t="145174" x="2944813" y="2416175"/>
          <p14:tracePt t="145182" x="2935288" y="2471738"/>
          <p14:tracePt t="145190" x="2917825" y="2571750"/>
          <p14:tracePt t="145198" x="2898775" y="2625725"/>
          <p14:tracePt t="145207" x="2898775" y="2708275"/>
          <p14:tracePt t="145215" x="2881313" y="2800350"/>
          <p14:tracePt t="145222" x="2881313" y="2890838"/>
          <p14:tracePt t="145231" x="2881313" y="2963863"/>
          <p14:tracePt t="145238" x="2881313" y="3036888"/>
          <p14:tracePt t="145247" x="2881313" y="3090863"/>
          <p14:tracePt t="145254" x="2881313" y="3136900"/>
          <p14:tracePt t="145262" x="2881313" y="3173413"/>
          <p14:tracePt t="145270" x="2881313" y="3192463"/>
          <p14:tracePt t="145278" x="2881313" y="3228975"/>
          <p14:tracePt t="145302" x="2881313" y="3236913"/>
          <p14:tracePt t="145376" x="2881313" y="3255963"/>
          <p14:tracePt t="145393" x="2881313" y="3265488"/>
          <p14:tracePt t="145790" x="2881313" y="3255963"/>
          <p14:tracePt t="145798" x="2881313" y="3228975"/>
          <p14:tracePt t="145806" x="2881313" y="3219450"/>
          <p14:tracePt t="145822" x="2889250" y="3192463"/>
          <p14:tracePt t="145830" x="2898775" y="3182938"/>
          <p14:tracePt t="145838" x="2908300" y="3163888"/>
          <p14:tracePt t="145862" x="2908300" y="3155950"/>
          <p14:tracePt t="145921" x="2917825" y="3146425"/>
          <p14:tracePt t="146454" x="2962275" y="3146425"/>
          <p14:tracePt t="146463" x="2990850" y="3146425"/>
          <p14:tracePt t="146470" x="3027363" y="3155950"/>
          <p14:tracePt t="146478" x="3035300" y="3155950"/>
          <p14:tracePt t="146486" x="3054350" y="3163888"/>
          <p14:tracePt t="146838" x="3063875" y="3163888"/>
          <p14:tracePt t="146846" x="3127375" y="3200400"/>
          <p14:tracePt t="146854" x="3244850" y="3228975"/>
          <p14:tracePt t="146863" x="3354388" y="3273425"/>
          <p14:tracePt t="146870" x="3490913" y="3302000"/>
          <p14:tracePt t="146880" x="3619500" y="3346450"/>
          <p14:tracePt t="146886" x="3765550" y="3375025"/>
          <p14:tracePt t="146895" x="3919538" y="3419475"/>
          <p14:tracePt t="146903" x="3992563" y="3446463"/>
          <p14:tracePt t="146911" x="4075113" y="3482975"/>
          <p14:tracePt t="146919" x="4121150" y="3482975"/>
          <p14:tracePt t="146927" x="4129088" y="3492500"/>
          <p14:tracePt t="147311" x="4138613" y="3492500"/>
          <p14:tracePt t="147319" x="4202113" y="3502025"/>
          <p14:tracePt t="147327" x="4267200" y="3548063"/>
          <p14:tracePt t="147334" x="4321175" y="3556000"/>
          <p14:tracePt t="147342" x="4384675" y="3565525"/>
          <p14:tracePt t="147352" x="4448175" y="3602038"/>
          <p14:tracePt t="147360" x="4476750" y="3611563"/>
          <p14:tracePt t="147368" x="4521200" y="3629025"/>
          <p14:tracePt t="147376" x="4586288" y="3665538"/>
          <p14:tracePt t="147384" x="4613275" y="3675063"/>
          <p14:tracePt t="147392" x="4630738" y="3684588"/>
          <p14:tracePt t="147399" x="4649788" y="3694113"/>
          <p14:tracePt t="147406" x="4659313" y="3702050"/>
          <p14:tracePt t="147574" x="4667250" y="3711575"/>
          <p14:tracePt t="147583" x="4686300" y="3721100"/>
          <p14:tracePt t="147590" x="4722813" y="3730625"/>
          <p14:tracePt t="147598" x="4759325" y="3748088"/>
          <p14:tracePt t="147606" x="4786313" y="3757613"/>
          <p14:tracePt t="147614" x="4840288" y="3767138"/>
          <p14:tracePt t="147624" x="4868863" y="3767138"/>
          <p14:tracePt t="147634" x="4913313" y="3775075"/>
          <p14:tracePt t="147640" x="4949825" y="3794125"/>
          <p14:tracePt t="147646" x="4968875" y="3803650"/>
          <p14:tracePt t="147656" x="5005388" y="3803650"/>
          <p14:tracePt t="147666" x="5022850" y="3803650"/>
          <p14:tracePt t="147672" x="5041900" y="3803650"/>
          <p14:tracePt t="147679" x="5068888" y="3803650"/>
          <p14:tracePt t="147686" x="5086350" y="3803650"/>
          <p14:tracePt t="147695" x="5105400" y="3803650"/>
          <p14:tracePt t="147710" x="5122863" y="3803650"/>
          <p14:tracePt t="147719" x="5141913" y="3803650"/>
          <p14:tracePt t="147726" x="5151438" y="3803650"/>
          <p14:tracePt t="147735" x="5159375" y="3803650"/>
          <p14:tracePt t="148079" x="5195888" y="3803650"/>
          <p14:tracePt t="148086" x="5251450" y="3811588"/>
          <p14:tracePt t="148095" x="5297488" y="3821113"/>
          <p14:tracePt t="148102" x="5351463" y="3821113"/>
          <p14:tracePt t="148110" x="5387975" y="3830638"/>
          <p14:tracePt t="148118" x="5424488" y="3830638"/>
          <p14:tracePt t="148127" x="5478463" y="3840163"/>
          <p14:tracePt t="148135" x="5507038" y="3857625"/>
          <p14:tracePt t="148143" x="5534025" y="3857625"/>
          <p14:tracePt t="148150" x="5570538" y="3867150"/>
          <p14:tracePt t="148167" x="5597525" y="3867150"/>
          <p14:tracePt t="148366" x="5616575" y="3867150"/>
          <p14:tracePt t="148375" x="5661025" y="3857625"/>
          <p14:tracePt t="148382" x="5716588" y="3857625"/>
          <p14:tracePt t="148390" x="5770563" y="3857625"/>
          <p14:tracePt t="148398" x="5816600" y="3857625"/>
          <p14:tracePt t="148406" x="5843588" y="3857625"/>
          <p14:tracePt t="148414" x="5880100" y="3857625"/>
          <p14:tracePt t="148422" x="5916613" y="3857625"/>
          <p14:tracePt t="148430" x="5935663" y="3857625"/>
          <p14:tracePt t="149760" x="6026150" y="3857625"/>
          <p14:tracePt t="149771" x="6099175" y="3857625"/>
          <p14:tracePt t="149774" x="6153150" y="3857625"/>
          <p14:tracePt t="149783" x="6208713" y="3857625"/>
          <p14:tracePt t="149790" x="6254750" y="3857625"/>
          <p14:tracePt t="149798" x="6272213" y="3857625"/>
          <p14:tracePt t="149806" x="6291263" y="3857625"/>
          <p14:tracePt t="149871" x="6299200" y="3857625"/>
          <p14:tracePt t="149888" x="6308725" y="3857625"/>
          <p14:tracePt t="149911" x="6326188" y="3857625"/>
          <p14:tracePt t="149934" x="6335713" y="3857625"/>
          <p14:tracePt t="149942" x="6345238" y="3867150"/>
          <p14:tracePt t="149951" x="6381750" y="3867150"/>
          <p14:tracePt t="149958" x="6399213" y="3867150"/>
          <p14:tracePt t="149966" x="6435725" y="3875088"/>
          <p14:tracePt t="149974" x="6518275" y="3894138"/>
          <p14:tracePt t="149982" x="6554788" y="3903663"/>
          <p14:tracePt t="149990" x="6618288" y="3911600"/>
          <p14:tracePt t="149998" x="6691313" y="3911600"/>
          <p14:tracePt t="150006" x="6746875" y="3921125"/>
          <p14:tracePt t="150015" x="6810375" y="3921125"/>
          <p14:tracePt t="150022" x="6900863" y="3921125"/>
          <p14:tracePt t="150031" x="6929438" y="3921125"/>
          <p14:tracePt t="150048" x="6964363" y="3921125"/>
          <p14:tracePt t="150163" x="6973888" y="3921125"/>
          <p14:tracePt t="150167" x="7010400" y="3921125"/>
          <p14:tracePt t="150176" x="7065963" y="3921125"/>
          <p14:tracePt t="150186" x="7119938" y="3921125"/>
          <p14:tracePt t="150192" x="7156450" y="3921125"/>
          <p14:tracePt t="150199" x="7229475" y="3921125"/>
          <p14:tracePt t="150207" x="7302500" y="3940175"/>
          <p14:tracePt t="150216" x="7356475" y="3940175"/>
          <p14:tracePt t="150222" x="7421563" y="3976688"/>
          <p14:tracePt t="150230" x="7466013" y="3984625"/>
          <p14:tracePt t="150240" x="7475538" y="3984625"/>
          <p14:tracePt t="150252" x="7502525" y="3994150"/>
          <p14:tracePt t="150278" x="7512050" y="4013200"/>
          <p14:tracePt t="150286" x="7512050" y="4021138"/>
          <p14:tracePt t="150302" x="7512050" y="4030663"/>
          <p14:tracePt t="150318" x="7512050" y="4049713"/>
          <p14:tracePt t="150326" x="7512050" y="4057650"/>
          <p14:tracePt t="150543" x="7512050" y="4067175"/>
          <p14:tracePt t="151375" x="7512050" y="4076700"/>
          <p14:tracePt t="151430" x="7475538" y="4094163"/>
          <p14:tracePt t="151438" x="7412038" y="4113213"/>
          <p14:tracePt t="151446" x="7339013" y="4122738"/>
          <p14:tracePt t="151455" x="7292975" y="4122738"/>
          <p14:tracePt t="151463" x="7265988" y="4130675"/>
          <p14:tracePt t="151472" x="7239000" y="4130675"/>
          <p14:tracePt t="151481" x="7219950" y="4130675"/>
          <p14:tracePt t="151488" x="7202488" y="4130675"/>
          <p14:tracePt t="151496" x="7192963" y="4130675"/>
          <p14:tracePt t="151678" x="7183438" y="4130675"/>
          <p14:tracePt t="151750" x="7156450" y="4130675"/>
          <p14:tracePt t="151758" x="7138988" y="4130675"/>
          <p14:tracePt t="151767" x="7110413" y="4113213"/>
          <p14:tracePt t="151774" x="7092950" y="4094163"/>
          <p14:tracePt t="151783" x="7083425" y="4086225"/>
          <p14:tracePt t="151790" x="7065963" y="4086225"/>
          <p14:tracePt t="151798" x="7056438" y="4076700"/>
          <p14:tracePt t="151806" x="7056438" y="4067175"/>
          <p14:tracePt t="151830" x="7056438" y="4057650"/>
          <p14:tracePt t="151862" x="7056438" y="4030663"/>
          <p14:tracePt t="151879" x="7056438" y="4021138"/>
          <p14:tracePt t="151887" x="7056438" y="4013200"/>
          <p14:tracePt t="151894" x="7056438" y="3994150"/>
          <p14:tracePt t="151902" x="7056438" y="3984625"/>
          <p14:tracePt t="151911" x="7056438" y="3976688"/>
          <p14:tracePt t="151918" x="7065963" y="3957638"/>
          <p14:tracePt t="151942" x="7073900" y="3948113"/>
          <p14:tracePt t="152007" x="7083425" y="3930650"/>
          <p14:tracePt t="152014" x="7110413" y="3921125"/>
          <p14:tracePt t="152022" x="7156450" y="3921125"/>
          <p14:tracePt t="152031" x="7192963" y="3921125"/>
          <p14:tracePt t="152038" x="7256463" y="3894138"/>
          <p14:tracePt t="152047" x="7329488" y="3894138"/>
          <p14:tracePt t="152054" x="7385050" y="3894138"/>
          <p14:tracePt t="152063" x="7439025" y="3894138"/>
          <p14:tracePt t="152070" x="7485063" y="3894138"/>
          <p14:tracePt t="152078" x="7512050" y="3894138"/>
          <p14:tracePt t="152086" x="7531100" y="3894138"/>
          <p14:tracePt t="152094" x="7539038" y="3894138"/>
          <p14:tracePt t="152135" x="7548563" y="3903663"/>
          <p14:tracePt t="152166" x="7548563" y="3921125"/>
          <p14:tracePt t="152174" x="7548563" y="3930650"/>
          <p14:tracePt t="152183" x="7558088" y="3940175"/>
          <p14:tracePt t="152190" x="7567613" y="3948113"/>
          <p14:tracePt t="152198" x="7567613" y="3957638"/>
          <p14:tracePt t="152214" x="7567613" y="3967163"/>
          <p14:tracePt t="152950" x="7567613" y="3984625"/>
          <p14:tracePt t="152958" x="7548563" y="4013200"/>
          <p14:tracePt t="152966" x="7521575" y="4040188"/>
          <p14:tracePt t="152974" x="7475538" y="4067175"/>
          <p14:tracePt t="152983" x="7448550" y="4086225"/>
          <p14:tracePt t="152991" x="7448550" y="4094163"/>
          <p14:tracePt t="152998" x="7439025" y="4113213"/>
          <p14:tracePt t="153006" x="7429500" y="4122738"/>
          <p14:tracePt t="153262" x="7421563" y="4130675"/>
          <p14:tracePt t="153270" x="7375525" y="4140200"/>
          <p14:tracePt t="153278" x="7292975" y="4186238"/>
          <p14:tracePt t="153287" x="7183438" y="4195763"/>
          <p14:tracePt t="153294" x="7037388" y="4213225"/>
          <p14:tracePt t="153302" x="6929438" y="4213225"/>
          <p14:tracePt t="153310" x="6700838" y="4213225"/>
          <p14:tracePt t="153318" x="6445250" y="4213225"/>
          <p14:tracePt t="153326" x="6145213" y="4213225"/>
          <p14:tracePt t="153335" x="5807075" y="4213225"/>
          <p14:tracePt t="153342" x="5470525" y="4213225"/>
          <p14:tracePt t="153350" x="5168900" y="4213225"/>
          <p14:tracePt t="153358" x="4913313" y="4213225"/>
          <p14:tracePt t="153367" x="4686300" y="4213225"/>
          <p14:tracePt t="153374" x="4540250" y="4213225"/>
          <p14:tracePt t="153382" x="4394200" y="4203700"/>
          <p14:tracePt t="153390" x="4284663" y="4203700"/>
          <p14:tracePt t="153398" x="4202113" y="4176713"/>
          <p14:tracePt t="153406" x="4148138" y="4176713"/>
          <p14:tracePt t="153416" x="4129088" y="4176713"/>
          <p14:tracePt t="153422" x="4102100" y="4176713"/>
          <p14:tracePt t="153430" x="4084638" y="4176713"/>
          <p14:tracePt t="153438" x="4065588" y="4176713"/>
          <p14:tracePt t="153447" x="4038600" y="4176713"/>
          <p14:tracePt t="153454" x="3984625" y="4176713"/>
          <p14:tracePt t="153464" x="3929063" y="4176713"/>
          <p14:tracePt t="153470" x="3829050" y="4195763"/>
          <p14:tracePt t="153479" x="3719513" y="4213225"/>
          <p14:tracePt t="153486" x="3600450" y="4240213"/>
          <p14:tracePt t="153497" x="3509963" y="4249738"/>
          <p14:tracePt t="153502" x="3400425" y="4249738"/>
          <p14:tracePt t="153510" x="3327400" y="4249738"/>
          <p14:tracePt t="153518" x="3254375" y="4249738"/>
          <p14:tracePt t="153526" x="3163888" y="4249738"/>
          <p14:tracePt t="153535" x="3081338" y="4249738"/>
          <p14:tracePt t="153542" x="3027363" y="4249738"/>
          <p14:tracePt t="153551" x="2990850" y="4249738"/>
          <p14:tracePt t="153558" x="2971800" y="4249738"/>
          <p14:tracePt t="153566" x="2962275" y="4249738"/>
          <p14:tracePt t="153574" x="2944813" y="4249738"/>
          <p14:tracePt t="153582" x="2935288" y="4249738"/>
          <p14:tracePt t="153672" x="2898775" y="4249738"/>
          <p14:tracePt t="153682" x="2871788" y="4249738"/>
          <p14:tracePt t="153686" x="2835275" y="4249738"/>
          <p14:tracePt t="153694" x="2808288" y="4249738"/>
          <p14:tracePt t="153702" x="2789238" y="4249738"/>
          <p14:tracePt t="153710" x="2744788" y="4249738"/>
          <p14:tracePt t="153718" x="2735263" y="4249738"/>
          <p14:tracePt t="153726" x="2708275" y="4249738"/>
          <p14:tracePt t="153734" x="2689225" y="4249738"/>
          <p14:tracePt t="153742" x="2689225" y="4240213"/>
          <p14:tracePt t="153894" x="2679700" y="4222750"/>
          <p14:tracePt t="153902" x="2662238" y="4203700"/>
          <p14:tracePt t="153991" x="2662238" y="4195763"/>
          <p14:tracePt t="153999" x="2662238" y="4176713"/>
          <p14:tracePt t="154006" x="2662238" y="4167188"/>
          <p14:tracePt t="154022" x="2662238" y="4149725"/>
          <p14:tracePt t="154038" x="2679700" y="4149725"/>
          <p14:tracePt t="154046" x="2716213" y="4122738"/>
          <p14:tracePt t="154054" x="2752725" y="4122738"/>
          <p14:tracePt t="154063" x="2808288" y="4113213"/>
          <p14:tracePt t="154070" x="2898775" y="4103688"/>
          <p14:tracePt t="154080" x="3017838" y="4086225"/>
          <p14:tracePt t="154086" x="3127375" y="4086225"/>
          <p14:tracePt t="154094" x="3236913" y="4086225"/>
          <p14:tracePt t="154102" x="3382963" y="4086225"/>
          <p14:tracePt t="154110" x="3490913" y="4086225"/>
          <p14:tracePt t="154118" x="3619500" y="4086225"/>
          <p14:tracePt t="154126" x="3709988" y="4086225"/>
          <p14:tracePt t="154134" x="3819525" y="4086225"/>
          <p14:tracePt t="154142" x="3911600" y="4086225"/>
          <p14:tracePt t="154150" x="3984625" y="4086225"/>
          <p14:tracePt t="154158" x="4075113" y="4086225"/>
          <p14:tracePt t="154167" x="4165600" y="4086225"/>
          <p14:tracePt t="154174" x="4248150" y="4086225"/>
          <p14:tracePt t="154183" x="4340225" y="4086225"/>
          <p14:tracePt t="154191" x="4430713" y="4086225"/>
          <p14:tracePt t="154198" x="4540250" y="4122738"/>
          <p14:tracePt t="154206" x="4649788" y="4122738"/>
          <p14:tracePt t="154214" x="4786313" y="4130675"/>
          <p14:tracePt t="154222" x="4876800" y="4130675"/>
          <p14:tracePt t="154230" x="4986338" y="4130675"/>
          <p14:tracePt t="154239" x="5095875" y="4130675"/>
          <p14:tracePt t="154246" x="5168900" y="4130675"/>
          <p14:tracePt t="154254" x="5260975" y="4130675"/>
          <p14:tracePt t="154263" x="5314950" y="4130675"/>
          <p14:tracePt t="154270" x="5360988" y="4130675"/>
          <p14:tracePt t="154280" x="5414963" y="4130675"/>
          <p14:tracePt t="154286" x="5424488" y="4130675"/>
          <p14:tracePt t="154294" x="5441950" y="4130675"/>
          <p14:tracePt t="154310" x="5451475" y="4130675"/>
          <p14:tracePt t="154334" x="5478463" y="4130675"/>
          <p14:tracePt t="154342" x="5507038" y="4130675"/>
          <p14:tracePt t="154350" x="5561013" y="4130675"/>
          <p14:tracePt t="154358" x="5670550" y="4130675"/>
          <p14:tracePt t="154366" x="5761038" y="4130675"/>
          <p14:tracePt t="154375" x="5889625" y="4130675"/>
          <p14:tracePt t="154382" x="6035675" y="4130675"/>
          <p14:tracePt t="154390" x="6181725" y="4130675"/>
          <p14:tracePt t="154398" x="6308725" y="4130675"/>
          <p14:tracePt t="154406" x="6435725" y="4130675"/>
          <p14:tracePt t="154414" x="6545263" y="4130675"/>
          <p14:tracePt t="154422" x="6673850" y="4130675"/>
          <p14:tracePt t="154430" x="6746875" y="4130675"/>
          <p14:tracePt t="154438" x="6846888" y="4130675"/>
          <p14:tracePt t="154447" x="6873875" y="4130675"/>
          <p14:tracePt t="154454" x="6910388" y="4130675"/>
          <p14:tracePt t="154463" x="6956425" y="4130675"/>
          <p14:tracePt t="154470" x="7010400" y="4130675"/>
          <p14:tracePt t="154479" x="7056438" y="4122738"/>
          <p14:tracePt t="154486" x="7110413" y="4113213"/>
          <p14:tracePt t="154494" x="7129463" y="4113213"/>
          <p14:tracePt t="154502" x="7175500" y="4113213"/>
          <p14:tracePt t="154510" x="7192963" y="4103688"/>
          <p14:tracePt t="154518" x="7212013" y="4103688"/>
          <p14:tracePt t="154599" x="7219950" y="4094163"/>
          <p14:tracePt t="154615" x="7229475" y="4086225"/>
          <p14:tracePt t="154624" x="7256463" y="4076700"/>
          <p14:tracePt t="154631" x="7265988" y="4076700"/>
          <p14:tracePt t="154639" x="7283450" y="4067175"/>
          <p14:tracePt t="154648" x="7292975" y="4067175"/>
          <p14:tracePt t="155264" x="7202488" y="4067175"/>
          <p14:tracePt t="155270" x="7146925" y="4067175"/>
          <p14:tracePt t="155279" x="7073900" y="4067175"/>
          <p14:tracePt t="155286" x="7000875" y="4067175"/>
          <p14:tracePt t="155297" x="6892925" y="4067175"/>
          <p14:tracePt t="155302" x="6819900" y="4067175"/>
          <p14:tracePt t="155310" x="6691313" y="4067175"/>
          <p14:tracePt t="155318" x="6591300" y="4049713"/>
          <p14:tracePt t="155327" x="6464300" y="4013200"/>
          <p14:tracePt t="155334" x="6391275" y="4013200"/>
          <p14:tracePt t="155342" x="6262688" y="3994150"/>
          <p14:tracePt t="155350" x="6145213" y="3984625"/>
          <p14:tracePt t="155358" x="6072188" y="3957638"/>
          <p14:tracePt t="155366" x="5972175" y="3940175"/>
          <p14:tracePt t="155374" x="5880100" y="3940175"/>
          <p14:tracePt t="155382" x="5789613" y="3930650"/>
          <p14:tracePt t="155390" x="5716588" y="3930650"/>
          <p14:tracePt t="155398" x="5624513" y="3930650"/>
          <p14:tracePt t="155406" x="5551488" y="3930650"/>
          <p14:tracePt t="155415" x="5451475" y="3930650"/>
          <p14:tracePt t="155422" x="5341938" y="3930650"/>
          <p14:tracePt t="155430" x="5251450" y="3930650"/>
          <p14:tracePt t="155438" x="5141913" y="3930650"/>
          <p14:tracePt t="155447" x="5049838" y="3930650"/>
          <p14:tracePt t="155454" x="4922838" y="3930650"/>
          <p14:tracePt t="155463" x="4813300" y="3930650"/>
          <p14:tracePt t="155470" x="4722813" y="3930650"/>
          <p14:tracePt t="155480" x="4649788" y="3930650"/>
          <p14:tracePt t="155488" x="4557713" y="3930650"/>
          <p14:tracePt t="155498" x="4484688" y="3930650"/>
          <p14:tracePt t="155503" x="4413250" y="3930650"/>
          <p14:tracePt t="155510" x="4330700" y="3911600"/>
          <p14:tracePt t="155518" x="4238625" y="3911600"/>
          <p14:tracePt t="155526" x="4148138" y="3911600"/>
          <p14:tracePt t="155534" x="4075113" y="3911600"/>
          <p14:tracePt t="155542" x="3984625" y="3911600"/>
          <p14:tracePt t="155550" x="3911600" y="3911600"/>
          <p14:tracePt t="155558" x="3819525" y="3911600"/>
          <p14:tracePt t="155566" x="3719513" y="3911600"/>
          <p14:tracePt t="155574" x="3629025" y="3911600"/>
          <p14:tracePt t="155583" x="3519488" y="3911600"/>
          <p14:tracePt t="155590" x="3427413" y="3911600"/>
          <p14:tracePt t="155598" x="3354388" y="3911600"/>
          <p14:tracePt t="155606" x="3244850" y="3911600"/>
          <p14:tracePt t="155615" x="3171825" y="3911600"/>
          <p14:tracePt t="155622" x="3127375" y="3911600"/>
          <p14:tracePt t="155630" x="3081338" y="3911600"/>
          <p14:tracePt t="155638" x="3063875" y="3911600"/>
          <p14:tracePt t="155647" x="3027363" y="3911600"/>
          <p14:tracePt t="155654" x="3008313" y="3911600"/>
          <p14:tracePt t="155663" x="2998788" y="3911600"/>
          <p14:tracePt t="155670" x="2981325" y="3911600"/>
          <p14:tracePt t="155680" x="2971800" y="3911600"/>
          <p14:tracePt t="155686" x="2944813" y="3911600"/>
          <p14:tracePt t="155694" x="2925763" y="3911600"/>
          <p14:tracePt t="155702" x="2908300" y="3911600"/>
          <p14:tracePt t="155710" x="2889250" y="3911600"/>
          <p14:tracePt t="155719" x="2871788" y="3911600"/>
          <p14:tracePt t="155727" x="2844800" y="3911600"/>
          <p14:tracePt t="155735" x="2798763" y="3911600"/>
          <p14:tracePt t="155743" x="2744788" y="3911600"/>
          <p14:tracePt t="155751" x="2725738" y="3940175"/>
          <p14:tracePt t="155759" x="2689225" y="3940175"/>
          <p14:tracePt t="155766" x="2643188" y="3948113"/>
          <p14:tracePt t="155774" x="2625725" y="3948113"/>
          <p14:tracePt t="155783" x="2606675" y="3948113"/>
          <p14:tracePt t="155790" x="2589213" y="3957638"/>
          <p14:tracePt t="155806" x="2579688" y="3967163"/>
          <p14:tracePt t="155839" x="2562225" y="3967163"/>
          <p14:tracePt t="155864" x="2552700" y="3967163"/>
          <p14:tracePt t="155872" x="2543175" y="3967163"/>
          <p14:tracePt t="155882" x="2525713" y="3967163"/>
          <p14:tracePt t="155887" x="2506663" y="3967163"/>
          <p14:tracePt t="155904" x="2498725" y="3967163"/>
          <p14:tracePt t="155911" x="2462213" y="3984625"/>
          <p14:tracePt t="155927" x="2452688" y="3994150"/>
          <p14:tracePt t="155936" x="2425700" y="4003675"/>
          <p14:tracePt t="155944" x="2416175" y="4003675"/>
          <p14:tracePt t="155975" x="2406650" y="4013200"/>
          <p14:tracePt t="155982" x="2397125" y="4021138"/>
          <p14:tracePt t="158040" x="2389188" y="4021138"/>
          <p14:tracePt t="158050" x="2397125" y="4003675"/>
          <p14:tracePt t="158055" x="2406650" y="3994150"/>
          <p14:tracePt t="158062" x="2416175" y="3994150"/>
          <p14:tracePt t="158070" x="2425700" y="3994150"/>
          <p14:tracePt t="158086" x="2433638" y="3984625"/>
          <p14:tracePt t="158094" x="2452688" y="3984625"/>
          <p14:tracePt t="158102" x="2462213" y="3976688"/>
          <p14:tracePt t="158110" x="2470150" y="3976688"/>
          <p14:tracePt t="158118" x="2479675" y="3976688"/>
          <p14:tracePt t="158127" x="2498725" y="3967163"/>
          <p14:tracePt t="158151" x="2506663" y="3967163"/>
          <p14:tracePt t="158160" x="2516188" y="3967163"/>
          <p14:tracePt t="158168" x="2543175" y="3967163"/>
          <p14:tracePt t="158176" x="2562225" y="3948113"/>
          <p14:tracePt t="158207" x="2579688" y="3948113"/>
          <p14:tracePt t="158648" x="2598738" y="3930650"/>
          <p14:tracePt t="158655" x="2652713" y="3911600"/>
          <p14:tracePt t="158663" x="2716213" y="3911600"/>
          <p14:tracePt t="158671" x="2771775" y="3911600"/>
          <p14:tracePt t="158680" x="2825750" y="3911600"/>
          <p14:tracePt t="158687" x="2862263" y="3911600"/>
          <p14:tracePt t="158695" x="2917825" y="3911600"/>
          <p14:tracePt t="158704" x="2981325" y="3911600"/>
          <p14:tracePt t="158710" x="3035300" y="3911600"/>
          <p14:tracePt t="158718" x="3090863" y="3911600"/>
          <p14:tracePt t="158726" x="3144838" y="3911600"/>
          <p14:tracePt t="158734" x="3200400" y="3911600"/>
          <p14:tracePt t="158742" x="3254375" y="3911600"/>
          <p14:tracePt t="158751" x="3273425" y="3911600"/>
          <p14:tracePt t="158758" x="3317875" y="3911600"/>
          <p14:tracePt t="158766" x="3354388" y="3911600"/>
          <p14:tracePt t="158774" x="3400425" y="3911600"/>
          <p14:tracePt t="158782" x="3455988" y="3911600"/>
          <p14:tracePt t="158790" x="3509963" y="3911600"/>
          <p14:tracePt t="158798" x="3582988" y="3911600"/>
          <p14:tracePt t="158806" x="3692525" y="3911600"/>
          <p14:tracePt t="158814" x="3819525" y="3911600"/>
          <p14:tracePt t="158822" x="3948113" y="3911600"/>
          <p14:tracePt t="158830" x="4075113" y="3911600"/>
          <p14:tracePt t="158838" x="4202113" y="3911600"/>
          <p14:tracePt t="158846" x="4311650" y="3911600"/>
          <p14:tracePt t="158854" x="4421188" y="3911600"/>
          <p14:tracePt t="158863" x="4513263" y="3911600"/>
          <p14:tracePt t="158870" x="4630738" y="3921125"/>
          <p14:tracePt t="158879" x="4722813" y="3948113"/>
          <p14:tracePt t="158886" x="4786313" y="3957638"/>
          <p14:tracePt t="158894" x="4840288" y="3957638"/>
          <p14:tracePt t="158903" x="4876800" y="3967163"/>
          <p14:tracePt t="158910" x="4913313" y="3984625"/>
          <p14:tracePt t="158918" x="4922838" y="3984625"/>
          <p14:tracePt t="158926" x="4932363" y="3984625"/>
          <p14:tracePt t="158934" x="4968875" y="3984625"/>
          <p14:tracePt t="158942" x="4986338" y="4003675"/>
          <p14:tracePt t="158950" x="5014913" y="4003675"/>
          <p14:tracePt t="158958" x="5049838" y="4003675"/>
          <p14:tracePt t="158968" x="5086350" y="4003675"/>
          <p14:tracePt t="158976" x="5187950" y="4013200"/>
          <p14:tracePt t="158984" x="5278438" y="4030663"/>
          <p14:tracePt t="158992" x="5405438" y="4030663"/>
          <p14:tracePt t="159003" x="5543550" y="4086225"/>
          <p14:tracePt t="159007" x="5661025" y="4086225"/>
          <p14:tracePt t="159015" x="5816600" y="4113213"/>
          <p14:tracePt t="159023" x="5980113" y="4159250"/>
          <p14:tracePt t="159031" x="6126163" y="4176713"/>
          <p14:tracePt t="159039" x="6272213" y="4186238"/>
          <p14:tracePt t="159046" x="6391275" y="4222750"/>
          <p14:tracePt t="159066" x="6573838" y="4232275"/>
          <p14:tracePt t="159070" x="6637338" y="4240213"/>
          <p14:tracePt t="159079" x="6691313" y="4259263"/>
          <p14:tracePt t="159087" x="6710363" y="4259263"/>
          <p14:tracePt t="159094" x="6718300" y="4259263"/>
          <p14:tracePt t="159542" x="6727825" y="4259263"/>
          <p14:tracePt t="159551" x="6764338" y="4259263"/>
          <p14:tracePt t="159558" x="6819900" y="4203700"/>
          <p14:tracePt t="159566" x="6873875" y="4140200"/>
          <p14:tracePt t="159574" x="6956425" y="4057650"/>
          <p14:tracePt t="159583" x="7029450" y="3984625"/>
          <p14:tracePt t="159590" x="7129463" y="3867150"/>
          <p14:tracePt t="159599" x="7183438" y="3803650"/>
          <p14:tracePt t="159606" x="7248525" y="3730625"/>
          <p14:tracePt t="159614" x="7319963" y="3665538"/>
          <p14:tracePt t="159623" x="7339013" y="3638550"/>
          <p14:tracePt t="159630" x="7385050" y="3592513"/>
          <p14:tracePt t="159638" x="7392988" y="3575050"/>
          <p14:tracePt t="159647" x="7429500" y="3538538"/>
          <p14:tracePt t="159654" x="7439025" y="3519488"/>
          <p14:tracePt t="159663" x="7458075" y="3492500"/>
          <p14:tracePt t="159670" x="7485063" y="3465513"/>
          <p14:tracePt t="159680" x="7494588" y="3446463"/>
          <p14:tracePt t="159686" x="7521575" y="3411538"/>
          <p14:tracePt t="159695" x="7539038" y="3365500"/>
          <p14:tracePt t="159702" x="7548563" y="3355975"/>
          <p14:tracePt t="159710" x="7567613" y="3338513"/>
          <p14:tracePt t="159718" x="7585075" y="3292475"/>
          <p14:tracePt t="159726" x="7594600" y="3273425"/>
          <p14:tracePt t="159736" x="7631113" y="3246438"/>
          <p14:tracePt t="159744" x="7648575" y="3209925"/>
          <p14:tracePt t="159752" x="7667625" y="3192463"/>
          <p14:tracePt t="159758" x="7675563" y="3182938"/>
          <p14:tracePt t="159768" x="7685088" y="3163888"/>
          <p14:tracePt t="159774" x="7694613" y="3146425"/>
          <p14:tracePt t="159782" x="7704138" y="3146425"/>
          <p14:tracePt t="159790" x="7721600" y="3127375"/>
          <p14:tracePt t="159806" x="7721600" y="3119438"/>
          <p14:tracePt t="159815" x="7731125" y="3100388"/>
          <p14:tracePt t="159830" x="7740650" y="3082925"/>
          <p14:tracePt t="159838" x="7740650" y="3063875"/>
          <p14:tracePt t="159847" x="7758113" y="3046413"/>
          <p14:tracePt t="159854" x="7767638" y="3027363"/>
          <p14:tracePt t="159863" x="7777163" y="3017838"/>
          <p14:tracePt t="159870" x="7785100" y="3000375"/>
          <p14:tracePt t="159879" x="7794625" y="2982913"/>
          <p14:tracePt t="159886" x="7813675" y="2963863"/>
          <p14:tracePt t="159895" x="7821613" y="2927350"/>
          <p14:tracePt t="159902" x="7840663" y="2890838"/>
          <p14:tracePt t="159910" x="7858125" y="2873375"/>
          <p14:tracePt t="159918" x="7877175" y="2836863"/>
          <p14:tracePt t="159926" x="7885113" y="2817813"/>
          <p14:tracePt t="159934" x="7885113" y="2800350"/>
          <p14:tracePt t="159942" x="7885113" y="2790825"/>
          <p14:tracePt t="160094" x="7850188" y="2827338"/>
          <p14:tracePt t="160102" x="7831138" y="2854325"/>
          <p14:tracePt t="160110" x="7794625" y="2917825"/>
          <p14:tracePt t="160118" x="7740650" y="2982913"/>
          <p14:tracePt t="160126" x="7721600" y="3027363"/>
          <p14:tracePt t="160134" x="7685088" y="3073400"/>
          <p14:tracePt t="160143" x="7658100" y="3136900"/>
          <p14:tracePt t="160151" x="7621588" y="3200400"/>
          <p14:tracePt t="160158" x="7585075" y="3265488"/>
          <p14:tracePt t="160167" x="7548563" y="3292475"/>
          <p14:tracePt t="160174" x="7539038" y="3328988"/>
          <p14:tracePt t="160183" x="7502525" y="3382963"/>
          <p14:tracePt t="160191" x="7485063" y="3402013"/>
          <p14:tracePt t="160199" x="7475538" y="3438525"/>
          <p14:tracePt t="160207" x="7466013" y="3455988"/>
          <p14:tracePt t="160215" x="7448550" y="3465513"/>
          <p14:tracePt t="160224" x="7439025" y="3482975"/>
          <p14:tracePt t="160496" x="7439025" y="3455988"/>
          <p14:tracePt t="160504" x="7439025" y="3402013"/>
          <p14:tracePt t="160516" x="7448550" y="3375025"/>
          <p14:tracePt t="160519" x="7458075" y="3355975"/>
          <p14:tracePt t="160528" x="7458075" y="3338513"/>
          <p14:tracePt t="160536" x="7458075" y="3319463"/>
          <p14:tracePt t="160544" x="7466013" y="3292475"/>
          <p14:tracePt t="160552" x="7466013" y="3282950"/>
          <p14:tracePt t="160561" x="7466013" y="3273425"/>
          <p14:tracePt t="160568" x="7466013" y="3265488"/>
          <p14:tracePt t="160575" x="7466013" y="3246438"/>
          <p14:tracePt t="160721" x="7392988" y="3228975"/>
          <p14:tracePt t="160729" x="7312025" y="3236913"/>
          <p14:tracePt t="160736" x="7183438" y="3246438"/>
          <p14:tracePt t="160743" x="7056438" y="3246438"/>
          <p14:tracePt t="160751" x="6910388" y="3246438"/>
          <p14:tracePt t="160759" x="6746875" y="3246438"/>
          <p14:tracePt t="160767" x="6554788" y="3246438"/>
          <p14:tracePt t="160775" x="6326188" y="3246438"/>
          <p14:tracePt t="160783" x="6108700" y="3246438"/>
          <p14:tracePt t="160791" x="5880100" y="3246438"/>
          <p14:tracePt t="160799" x="5653088" y="3246438"/>
          <p14:tracePt t="160807" x="5470525" y="3246438"/>
          <p14:tracePt t="160814" x="5287963" y="3265488"/>
          <p14:tracePt t="160822" x="5141913" y="3282950"/>
          <p14:tracePt t="160831" x="5032375" y="3319463"/>
          <p14:tracePt t="160839" x="4913313" y="3346450"/>
          <p14:tracePt t="160847" x="4840288" y="3375025"/>
          <p14:tracePt t="160856" x="4759325" y="3402013"/>
          <p14:tracePt t="160863" x="4659313" y="3446463"/>
          <p14:tracePt t="160871" x="4586288" y="3475038"/>
          <p14:tracePt t="160879" x="4521200" y="3511550"/>
          <p14:tracePt t="160887" x="4457700" y="3538538"/>
          <p14:tracePt t="160895" x="4376738" y="3575050"/>
          <p14:tracePt t="160904" x="4330700" y="3584575"/>
          <p14:tracePt t="160910" x="4267200" y="3611563"/>
          <p14:tracePt t="160919" x="4230688" y="3629025"/>
          <p14:tracePt t="160926" x="4194175" y="3638550"/>
          <p14:tracePt t="160935" x="4165600" y="3657600"/>
          <p14:tracePt t="161086" x="4157663" y="3657600"/>
          <p14:tracePt t="161102" x="4148138" y="3657600"/>
          <p14:tracePt t="161110" x="4121150" y="3675063"/>
          <p14:tracePt t="161118" x="4038600" y="3675063"/>
          <p14:tracePt t="161126" x="3892550" y="3694113"/>
          <p14:tracePt t="161134" x="3746500" y="3711575"/>
          <p14:tracePt t="161142" x="3600450" y="3711575"/>
          <p14:tracePt t="161151" x="3455988" y="3711575"/>
          <p14:tracePt t="161159" x="3327400" y="3721100"/>
          <p14:tracePt t="161166" x="3200400" y="3721100"/>
          <p14:tracePt t="161174" x="3108325" y="3721100"/>
          <p14:tracePt t="161183" x="3017838" y="3721100"/>
          <p14:tracePt t="161190" x="2981325" y="3738563"/>
          <p14:tracePt t="161198" x="2944813" y="3738563"/>
          <p14:tracePt t="161206" x="2935288" y="3738563"/>
          <p14:tracePt t="161392" x="2925763" y="3748088"/>
          <p14:tracePt t="161399" x="2925763" y="3784600"/>
          <p14:tracePt t="161408" x="2917825" y="3821113"/>
          <p14:tracePt t="161414" x="2898775" y="3848100"/>
          <p14:tracePt t="161422" x="2889250" y="3875088"/>
          <p14:tracePt t="161430" x="2881313" y="3894138"/>
          <p14:tracePt t="161438" x="2862263" y="3948113"/>
          <p14:tracePt t="161447" x="2852738" y="3984625"/>
          <p14:tracePt t="161454" x="2844800" y="4013200"/>
          <p14:tracePt t="161462" x="2835275" y="4040188"/>
          <p14:tracePt t="161470" x="2825750" y="4076700"/>
          <p14:tracePt t="161479" x="2808288" y="4103688"/>
          <p14:tracePt t="161486" x="2781300" y="4149725"/>
          <p14:tracePt t="161496" x="2771775" y="4167188"/>
          <p14:tracePt t="161503" x="2752725" y="4195763"/>
          <p14:tracePt t="161512" x="2744788" y="4213225"/>
          <p14:tracePt t="161519" x="2725738" y="4249738"/>
          <p14:tracePt t="161536" x="2708275" y="4268788"/>
          <p14:tracePt t="161552" x="2698750" y="4276725"/>
          <p14:tracePt t="161704" x="2689225" y="4232275"/>
          <p14:tracePt t="161715" x="2671763" y="4176713"/>
          <p14:tracePt t="161721" x="2652713" y="4130675"/>
          <p14:tracePt t="161730" x="2652713" y="4103688"/>
          <p14:tracePt t="161735" x="2643188" y="4067175"/>
          <p14:tracePt t="161743" x="2643188" y="4030663"/>
          <p14:tracePt t="161751" x="2643188" y="4003675"/>
          <p14:tracePt t="161760" x="2643188" y="3984625"/>
          <p14:tracePt t="161766" x="2643188" y="3940175"/>
          <p14:tracePt t="161774" x="2643188" y="3930650"/>
          <p14:tracePt t="161782" x="2643188" y="3921125"/>
          <p14:tracePt t="161790" x="2643188" y="3894138"/>
          <p14:tracePt t="161798" x="2652713" y="3875088"/>
          <p14:tracePt t="161822" x="2662238" y="3875088"/>
          <p14:tracePt t="161830" x="2662238" y="3867150"/>
          <p14:tracePt t="161846" x="2671763" y="3857625"/>
          <p14:tracePt t="161880" x="2679700" y="3857625"/>
          <p14:tracePt t="161888" x="2689225" y="3857625"/>
          <p14:tracePt t="161899" x="2698750" y="3857625"/>
          <p14:tracePt t="161959" x="2725738" y="3857625"/>
          <p14:tracePt t="161966" x="2725738" y="3884613"/>
          <p14:tracePt t="161975" x="2735263" y="3903663"/>
          <p14:tracePt t="161983" x="2735263" y="3930650"/>
          <p14:tracePt t="161990" x="2735263" y="3967163"/>
          <p14:tracePt t="161998" x="2735263" y="3984625"/>
          <p14:tracePt t="162006" x="2735263" y="3994150"/>
          <p14:tracePt t="162014" x="2725738" y="4030663"/>
          <p14:tracePt t="162022" x="2716213" y="4049713"/>
          <p14:tracePt t="162030" x="2708275" y="4057650"/>
          <p14:tracePt t="162038" x="2689225" y="4086225"/>
          <p14:tracePt t="162046" x="2671763" y="4103688"/>
          <p14:tracePt t="162056" x="2652713" y="4113213"/>
          <p14:tracePt t="162064" x="2635250" y="4130675"/>
          <p14:tracePt t="162072" x="2625725" y="4140200"/>
          <p14:tracePt t="162081" x="2616200" y="4140200"/>
          <p14:tracePt t="162087" x="2598738" y="4149725"/>
          <p14:tracePt t="162207" x="2598738" y="4140200"/>
          <p14:tracePt t="162215" x="2598738" y="4094163"/>
          <p14:tracePt t="162223" x="2598738" y="4076700"/>
          <p14:tracePt t="162230" x="2589213" y="4076700"/>
          <p14:tracePt t="162238" x="2589213" y="4057650"/>
          <p14:tracePt t="162246" x="2589213" y="4049713"/>
          <p14:tracePt t="162254" x="2589213" y="4040188"/>
          <p14:tracePt t="162263" x="2589213" y="4030663"/>
          <p14:tracePt t="163750" x="2562225" y="4076700"/>
          <p14:tracePt t="163758" x="2552700" y="4094163"/>
          <p14:tracePt t="163766" x="2543175" y="4103688"/>
          <p14:tracePt t="165056" x="2543175" y="4113213"/>
          <p14:tracePt t="165064" x="2562225" y="4103688"/>
          <p14:tracePt t="165072" x="2570163" y="4094163"/>
          <p14:tracePt t="165082" x="2579688" y="4086225"/>
          <p14:tracePt t="165088" x="2598738" y="4076700"/>
          <p14:tracePt t="165095" x="2625725" y="4057650"/>
          <p14:tracePt t="165104" x="2625725" y="4049713"/>
          <p14:tracePt t="165110" x="2635250" y="4040188"/>
          <p14:tracePt t="165119" x="2643188" y="4040188"/>
          <p14:tracePt t="165470" x="2652713" y="4030663"/>
          <p14:tracePt t="165478" x="2652713" y="3957638"/>
          <p14:tracePt t="165486" x="2652713" y="3884613"/>
          <p14:tracePt t="165495" x="2652713" y="3811588"/>
          <p14:tracePt t="165502" x="2652713" y="3721100"/>
          <p14:tracePt t="165514" x="2652713" y="3648075"/>
          <p14:tracePt t="165524" x="2652713" y="3519488"/>
          <p14:tracePt t="165528" x="2652713" y="3392488"/>
          <p14:tracePt t="165536" x="2643188" y="3255963"/>
          <p14:tracePt t="165542" x="2589213" y="3090863"/>
          <p14:tracePt t="165551" x="2525713" y="2954338"/>
          <p14:tracePt t="165558" x="2498725" y="2827338"/>
          <p14:tracePt t="165568" x="2443163" y="2690813"/>
          <p14:tracePt t="165574" x="2360613" y="2571750"/>
          <p14:tracePt t="165582" x="2306638" y="2462213"/>
          <p14:tracePt t="165590" x="2279650" y="2379663"/>
          <p14:tracePt t="165598" x="2243138" y="2316163"/>
          <p14:tracePt t="165606" x="2224088" y="2270125"/>
          <p14:tracePt t="165614" x="2187575" y="2225675"/>
          <p14:tracePt t="165622" x="2179638" y="2206625"/>
          <p14:tracePt t="165630" x="2179638" y="2189163"/>
          <p14:tracePt t="165638" x="2170113" y="2170113"/>
          <p14:tracePt t="165647" x="2160588" y="2160588"/>
          <p14:tracePt t="165656" x="2143125" y="2143125"/>
          <p14:tracePt t="165664" x="2133600" y="2133600"/>
          <p14:tracePt t="165671" x="2106613" y="2106613"/>
          <p14:tracePt t="165680" x="2087563" y="2079625"/>
          <p14:tracePt t="165687" x="2041525" y="2043113"/>
          <p14:tracePt t="165695" x="2014538" y="2016125"/>
          <p14:tracePt t="165702" x="1978025" y="1979613"/>
          <p14:tracePt t="165710" x="1941513" y="1960563"/>
          <p14:tracePt t="165718" x="1931988" y="1933575"/>
          <p14:tracePt t="165726" x="1887538" y="1851025"/>
          <p14:tracePt t="165734" x="1868488" y="1833563"/>
          <p14:tracePt t="165742" x="1851025" y="1804988"/>
          <p14:tracePt t="165750" x="1831975" y="1787525"/>
          <p14:tracePt t="165758" x="1814513" y="1760538"/>
          <p14:tracePt t="165767" x="1787525" y="1724025"/>
          <p14:tracePt t="165774" x="1758950" y="1697038"/>
          <p14:tracePt t="165783" x="1731963" y="1651000"/>
          <p14:tracePt t="165790" x="1695450" y="1614488"/>
          <p14:tracePt t="165798" x="1649413" y="1568450"/>
          <p14:tracePt t="165806" x="1595438" y="1514475"/>
          <p14:tracePt t="165817" x="1576388" y="1495425"/>
          <p14:tracePt t="165824" x="1531938" y="1449388"/>
          <p14:tracePt t="165832" x="1504950" y="1422400"/>
          <p14:tracePt t="165838" x="1485900" y="1404938"/>
          <p14:tracePt t="165854" x="1449388" y="1368425"/>
          <p14:tracePt t="165878" x="1439863" y="1358900"/>
          <p14:tracePt t="166098" x="1468438" y="1358900"/>
          <p14:tracePt t="166104" x="1622425" y="1358900"/>
          <p14:tracePt t="166113" x="1931988" y="1368425"/>
          <p14:tracePt t="166120" x="2260600" y="1431925"/>
          <p14:tracePt t="166126" x="2635250" y="1449388"/>
          <p14:tracePt t="166134" x="3144838" y="1522413"/>
          <p14:tracePt t="166142" x="3527425" y="1568450"/>
          <p14:tracePt t="166150" x="3992563" y="1641475"/>
          <p14:tracePt t="166158" x="4348163" y="1677988"/>
          <p14:tracePt t="166166" x="4786313" y="1768475"/>
          <p14:tracePt t="166174" x="5141913" y="1833563"/>
          <p14:tracePt t="166183" x="5341938" y="1851025"/>
          <p14:tracePt t="166190" x="5597525" y="1887538"/>
          <p14:tracePt t="166199" x="5780088" y="1887538"/>
          <p14:tracePt t="166206" x="5926138" y="1887538"/>
          <p14:tracePt t="166214" x="6072188" y="1887538"/>
          <p14:tracePt t="166223" x="6181725" y="1887538"/>
          <p14:tracePt t="166230" x="6254750" y="1887538"/>
          <p14:tracePt t="166238" x="6345238" y="1887538"/>
          <p14:tracePt t="166246" x="6408738" y="1887538"/>
          <p14:tracePt t="166254" x="6464300" y="1887538"/>
          <p14:tracePt t="166262" x="6491288" y="1887538"/>
          <p14:tracePt t="166271" x="6545263" y="1887538"/>
          <p14:tracePt t="166279" x="6581775" y="1887538"/>
          <p14:tracePt t="166286" x="6627813" y="1887538"/>
          <p14:tracePt t="166295" x="6664325" y="1887538"/>
          <p14:tracePt t="166303" x="6700838" y="1887538"/>
          <p14:tracePt t="166311" x="6737350" y="1887538"/>
          <p14:tracePt t="166319" x="6791325" y="1887538"/>
          <p14:tracePt t="166327" x="6846888" y="1887538"/>
          <p14:tracePt t="166334" x="6900863" y="1887538"/>
          <p14:tracePt t="166342" x="6983413" y="1887538"/>
          <p14:tracePt t="166350" x="7056438" y="1887538"/>
          <p14:tracePt t="166358" x="7129463" y="1887538"/>
          <p14:tracePt t="166366" x="7183438" y="1887538"/>
          <p14:tracePt t="166374" x="7212013" y="1887538"/>
          <p14:tracePt t="166382" x="7239000" y="1887538"/>
          <p14:tracePt t="166390" x="7248525" y="1887538"/>
          <p14:tracePt t="166960" x="7256463" y="1887538"/>
          <p14:tracePt t="167032" x="7256463" y="1897063"/>
          <p14:tracePt t="167045" x="7239000" y="1951038"/>
          <p14:tracePt t="167051" x="7229475" y="1960563"/>
          <p14:tracePt t="167054" x="7212013" y="1970088"/>
          <p14:tracePt t="167062" x="7202488" y="1979613"/>
          <p14:tracePt t="167071" x="7183438" y="1997075"/>
          <p14:tracePt t="167079" x="7175500" y="1997075"/>
          <p14:tracePt t="167086" x="7175500" y="2006600"/>
          <p14:tracePt t="167096" x="7165975" y="2016125"/>
          <p14:tracePt t="167118" x="7146925" y="2033588"/>
          <p14:tracePt t="167673" x="7110413" y="2052638"/>
          <p14:tracePt t="167679" x="7110413" y="2060575"/>
          <p14:tracePt t="167688" x="7102475" y="2060575"/>
          <p14:tracePt t="167702" x="7092950" y="2070100"/>
          <p14:tracePt t="171608" x="7092950" y="2079625"/>
          <p14:tracePt t="171630" x="7092950" y="2089150"/>
          <p14:tracePt t="171638" x="7092950" y="2143125"/>
          <p14:tracePt t="171648" x="7092950" y="2189163"/>
          <p14:tracePt t="171654" x="7092950" y="2225675"/>
          <p14:tracePt t="171665" x="7119938" y="2289175"/>
          <p14:tracePt t="171670" x="7129463" y="2316163"/>
          <p14:tracePt t="171679" x="7146925" y="2352675"/>
          <p14:tracePt t="171686" x="7183438" y="2398713"/>
          <p14:tracePt t="171694" x="7192963" y="2416175"/>
          <p14:tracePt t="171703" x="7229475" y="2471738"/>
          <p14:tracePt t="171711" x="7239000" y="2489200"/>
          <p14:tracePt t="171718" x="7248525" y="2498725"/>
          <p14:tracePt t="171726" x="7248525" y="2508250"/>
          <p14:tracePt t="171734" x="7248525" y="2535238"/>
          <p14:tracePt t="171742" x="7248525" y="2544763"/>
          <p14:tracePt t="171759" x="7248525" y="2554288"/>
          <p14:tracePt t="172054" x="7248525" y="2562225"/>
          <p14:tracePt t="172062" x="7248525" y="2581275"/>
          <p14:tracePt t="172070" x="7248525" y="2589213"/>
          <p14:tracePt t="172078" x="7248525" y="2598738"/>
          <p14:tracePt t="172086" x="7239000" y="2625725"/>
          <p14:tracePt t="172095" x="7239000" y="2644775"/>
          <p14:tracePt t="172104" x="7229475" y="2662238"/>
          <p14:tracePt t="172114" x="7212013" y="2690813"/>
          <p14:tracePt t="172120" x="7202488" y="2708275"/>
          <p14:tracePt t="172130" x="7202488" y="2727325"/>
          <p14:tracePt t="172136" x="7183438" y="2744788"/>
          <p14:tracePt t="172144" x="7175500" y="2754313"/>
          <p14:tracePt t="172153" x="7175500" y="2763838"/>
          <p14:tracePt t="172159" x="7175500" y="2771775"/>
          <p14:tracePt t="172175" x="7175500" y="2781300"/>
          <p14:tracePt t="172446" x="7183438" y="2781300"/>
          <p14:tracePt t="172454" x="7239000" y="2781300"/>
          <p14:tracePt t="172462" x="7283450" y="2781300"/>
          <p14:tracePt t="172471" x="7339013" y="2781300"/>
          <p14:tracePt t="172479" x="7375525" y="2781300"/>
          <p14:tracePt t="172487" x="7392988" y="2781300"/>
          <p14:tracePt t="172496" x="7429500" y="2781300"/>
          <p14:tracePt t="172503" x="7448550" y="2790825"/>
          <p14:tracePt t="172535" x="7448550" y="2808288"/>
          <p14:tracePt t="172543" x="7448550" y="2854325"/>
          <p14:tracePt t="172551" x="7448550" y="2873375"/>
          <p14:tracePt t="172559" x="7448550" y="2900363"/>
          <p14:tracePt t="172567" x="7448550" y="2917825"/>
          <p14:tracePt t="172575" x="7448550" y="2936875"/>
          <p14:tracePt t="172584" x="7448550" y="2963863"/>
          <p14:tracePt t="172590" x="7448550" y="2982913"/>
          <p14:tracePt t="172599" x="7448550" y="2990850"/>
          <p14:tracePt t="172607" x="7448550" y="3000375"/>
          <p14:tracePt t="172615" x="7448550" y="3009900"/>
          <p14:tracePt t="172624" x="7448550" y="3017838"/>
          <p14:tracePt t="172630" x="7448550" y="3027363"/>
          <p14:tracePt t="172646" x="7448550" y="3046413"/>
          <p14:tracePt t="172680" x="7448550" y="3063875"/>
          <p14:tracePt t="172990" x="7448550" y="3082925"/>
          <p14:tracePt t="172999" x="7448550" y="3109913"/>
          <p14:tracePt t="173006" x="7439025" y="3127375"/>
          <p14:tracePt t="173015" x="7439025" y="3155950"/>
          <p14:tracePt t="173022" x="7429500" y="3192463"/>
          <p14:tracePt t="173422" x="7429500" y="3228975"/>
          <p14:tracePt t="173431" x="7429500" y="3236913"/>
          <p14:tracePt t="173438" x="7439025" y="3273425"/>
          <p14:tracePt t="173454" x="7439025" y="3282950"/>
          <p14:tracePt t="173462" x="7448550" y="3309938"/>
          <p14:tracePt t="173638" x="7448550" y="3319463"/>
          <p14:tracePt t="174103" x="7458075" y="3319463"/>
          <p14:tracePt t="174112" x="7466013" y="3319463"/>
          <p14:tracePt t="174119" x="7475538" y="3309938"/>
          <p14:tracePt t="174895" x="7475538" y="3319463"/>
          <p14:tracePt t="174905" x="7475538" y="3346450"/>
          <p14:tracePt t="174913" x="7466013" y="3382963"/>
          <p14:tracePt t="174919" x="7458075" y="3411538"/>
          <p14:tracePt t="174928" x="7439025" y="3429000"/>
          <p14:tracePt t="174936" x="7421563" y="3455988"/>
          <p14:tracePt t="174943" x="7412038" y="3475038"/>
          <p14:tracePt t="174951" x="7402513" y="3492500"/>
          <p14:tracePt t="174959" x="7385050" y="3511550"/>
          <p14:tracePt t="174967" x="7375525" y="3519488"/>
          <p14:tracePt t="174975" x="7366000" y="3548063"/>
          <p14:tracePt t="174983" x="7356475" y="3565525"/>
          <p14:tracePt t="174991" x="7329488" y="3611563"/>
          <p14:tracePt t="174999" x="7302500" y="3648075"/>
          <p14:tracePt t="175007" x="7275513" y="3675063"/>
          <p14:tracePt t="175015" x="7256463" y="3694113"/>
          <p14:tracePt t="175023" x="7219950" y="3738563"/>
          <p14:tracePt t="175049" x="7073900" y="3884613"/>
          <p14:tracePt t="175054" x="7046913" y="3911600"/>
          <p14:tracePt t="175063" x="6983413" y="3967163"/>
          <p14:tracePt t="175070" x="6919913" y="4013200"/>
          <p14:tracePt t="175079" x="6856413" y="4049713"/>
          <p14:tracePt t="175086" x="6791325" y="4103688"/>
          <p14:tracePt t="175094" x="6737350" y="4130675"/>
          <p14:tracePt t="175102" x="6664325" y="4176713"/>
          <p14:tracePt t="175111" x="6610350" y="4213225"/>
          <p14:tracePt t="175118" x="6537325" y="4222750"/>
          <p14:tracePt t="175127" x="6454775" y="4268788"/>
          <p14:tracePt t="175134" x="6399213" y="4276725"/>
          <p14:tracePt t="175142" x="6318250" y="4276725"/>
          <p14:tracePt t="175150" x="6262688" y="4286250"/>
          <p14:tracePt t="175158" x="6218238" y="4286250"/>
          <p14:tracePt t="175166" x="6162675" y="4286250"/>
          <p14:tracePt t="175174" x="6126163" y="4286250"/>
          <p14:tracePt t="175183" x="6089650" y="4286250"/>
          <p14:tracePt t="175191" x="6072188" y="4286250"/>
          <p14:tracePt t="175199" x="6035675" y="4286250"/>
          <p14:tracePt t="175206" x="5999163" y="4286250"/>
          <p14:tracePt t="175215" x="5972175" y="4286250"/>
          <p14:tracePt t="175222" x="5907088" y="4259263"/>
          <p14:tracePt t="175231" x="5853113" y="4249738"/>
          <p14:tracePt t="175238" x="5789613" y="4240213"/>
          <p14:tracePt t="175246" x="5697538" y="4213225"/>
          <p14:tracePt t="175254" x="5616575" y="4186238"/>
          <p14:tracePt t="175263" x="5514975" y="4140200"/>
          <p14:tracePt t="175270" x="5478463" y="4130675"/>
          <p14:tracePt t="175279" x="5414963" y="4103688"/>
          <p14:tracePt t="175286" x="5351463" y="4067175"/>
          <p14:tracePt t="175294" x="5324475" y="4057650"/>
          <p14:tracePt t="175302" x="5305425" y="4049713"/>
          <p14:tracePt t="175310" x="5260975" y="4013200"/>
          <p14:tracePt t="175318" x="5241925" y="4003675"/>
          <p14:tracePt t="175326" x="5205413" y="3976688"/>
          <p14:tracePt t="175334" x="5195888" y="3967163"/>
          <p14:tracePt t="175342" x="5187950" y="3957638"/>
          <p14:tracePt t="175350" x="5187950" y="3948113"/>
          <p14:tracePt t="175358" x="5178425" y="3948113"/>
          <p14:tracePt t="175367" x="5159375" y="3930650"/>
          <p14:tracePt t="175374" x="5151438" y="3930650"/>
          <p14:tracePt t="175383" x="5132388" y="3911600"/>
          <p14:tracePt t="175391" x="5114925" y="3884613"/>
          <p14:tracePt t="175399" x="5105400" y="3857625"/>
          <p14:tracePt t="175407" x="5095875" y="3830638"/>
          <p14:tracePt t="175415" x="5068888" y="3794125"/>
          <p14:tracePt t="175423" x="5059363" y="3767138"/>
          <p14:tracePt t="175431" x="5059363" y="3730625"/>
          <p14:tracePt t="175438" x="5059363" y="3684588"/>
          <p14:tracePt t="175446" x="5059363" y="3629025"/>
          <p14:tracePt t="175454" x="5059363" y="3592513"/>
          <p14:tracePt t="175462" x="5059363" y="3538538"/>
          <p14:tracePt t="175470" x="5059363" y="3511550"/>
          <p14:tracePt t="175478" x="5086350" y="3446463"/>
          <p14:tracePt t="175487" x="5141913" y="3382963"/>
          <p14:tracePt t="175494" x="5159375" y="3338513"/>
          <p14:tracePt t="175503" x="5214938" y="3302000"/>
          <p14:tracePt t="175511" x="5232400" y="3282950"/>
          <p14:tracePt t="175518" x="5260975" y="3265488"/>
          <p14:tracePt t="175527" x="5297488" y="3228975"/>
          <p14:tracePt t="175534" x="5314950" y="3219450"/>
          <p14:tracePt t="175542" x="5368925" y="3209925"/>
          <p14:tracePt t="175550" x="5434013" y="3182938"/>
          <p14:tracePt t="175558" x="5487988" y="3182938"/>
          <p14:tracePt t="175566" x="5543550" y="3173413"/>
          <p14:tracePt t="175574" x="5634038" y="3173413"/>
          <p14:tracePt t="175584" x="5724525" y="3173413"/>
          <p14:tracePt t="175592" x="5843588" y="3173413"/>
          <p14:tracePt t="175600" x="5935663" y="3173413"/>
          <p14:tracePt t="175608" x="6080125" y="3173413"/>
          <p14:tracePt t="175615" x="6189663" y="3173413"/>
          <p14:tracePt t="175622" x="6281738" y="3173413"/>
          <p14:tracePt t="175630" x="6391275" y="3192463"/>
          <p14:tracePt t="175638" x="6481763" y="3192463"/>
          <p14:tracePt t="175646" x="6564313" y="3200400"/>
          <p14:tracePt t="175654" x="6618288" y="3200400"/>
          <p14:tracePt t="175662" x="6645275" y="3219450"/>
          <p14:tracePt t="175670" x="6654800" y="3219450"/>
          <p14:tracePt t="175678" x="6664325" y="3219450"/>
          <p14:tracePt t="175686" x="6681788" y="3219450"/>
          <p14:tracePt t="175742" x="6681788" y="3228975"/>
          <p14:tracePt t="175750" x="6691313" y="3246438"/>
          <p14:tracePt t="175758" x="6700838" y="3255963"/>
          <p14:tracePt t="175766" x="6727825" y="3282950"/>
          <p14:tracePt t="175774" x="6746875" y="3292475"/>
          <p14:tracePt t="175783" x="6783388" y="3302000"/>
          <p14:tracePt t="175791" x="6810375" y="3338513"/>
          <p14:tracePt t="175799" x="6837363" y="3355975"/>
          <p14:tracePt t="175806" x="6883400" y="3392488"/>
          <p14:tracePt t="175814" x="6919913" y="3402013"/>
          <p14:tracePt t="175822" x="6937375" y="3411538"/>
          <p14:tracePt t="176136" x="6956425" y="3411538"/>
          <p14:tracePt t="176143" x="7010400" y="3411538"/>
          <p14:tracePt t="176151" x="7138988" y="3411538"/>
          <p14:tracePt t="176161" x="7302500" y="3438525"/>
          <p14:tracePt t="176167" x="7502525" y="3438525"/>
          <p14:tracePt t="176175" x="7675563" y="3438525"/>
          <p14:tracePt t="176183" x="7904163" y="3438525"/>
          <p14:tracePt t="176192" x="8067675" y="3438525"/>
          <p14:tracePt t="176198" x="8269288" y="3465513"/>
          <p14:tracePt t="176206" x="8415338" y="3482975"/>
          <p14:tracePt t="176214" x="8559800" y="3482975"/>
          <p14:tracePt t="176222" x="8705850" y="3482975"/>
          <p14:tracePt t="176230" x="8797925" y="3482975"/>
          <p14:tracePt t="176238" x="8907463" y="3482975"/>
          <p14:tracePt t="176246" x="8961438" y="3482975"/>
          <p14:tracePt t="176254" x="9007475" y="3482975"/>
          <p14:tracePt t="176262" x="9034463" y="3482975"/>
          <p14:tracePt t="176270" x="9061450" y="3482975"/>
          <p14:tracePt t="176278" x="9080500" y="3482975"/>
          <p14:tracePt t="176286" x="9107488" y="34829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800" dirty="0"/>
              <a:t>遅延があるとシーケンシャル</a:t>
            </a:r>
            <a:br>
              <a:rPr lang="en-US" altLang="ja-JP" sz="3800" dirty="0"/>
            </a:br>
            <a:r>
              <a:rPr lang="ja-JP" altLang="en-US" sz="3800" dirty="0"/>
              <a:t>コンシステンシィは実現できない</a:t>
            </a:r>
            <a:endParaRPr lang="en-US" altLang="ja-JP" sz="3800" dirty="0"/>
          </a:p>
        </p:txBody>
      </p:sp>
      <p:sp>
        <p:nvSpPr>
          <p:cNvPr id="129027" name="Line 3"/>
          <p:cNvSpPr>
            <a:spLocks noChangeShapeType="1"/>
          </p:cNvSpPr>
          <p:nvPr/>
        </p:nvSpPr>
        <p:spPr bwMode="auto">
          <a:xfrm>
            <a:off x="2759075" y="1890713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28" name="Line 4"/>
          <p:cNvSpPr>
            <a:spLocks noChangeShapeType="1"/>
          </p:cNvSpPr>
          <p:nvPr/>
        </p:nvSpPr>
        <p:spPr bwMode="auto">
          <a:xfrm>
            <a:off x="2759075" y="333851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1331913" y="4724400"/>
            <a:ext cx="77075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Times New Roman" panose="02020603050405020304" pitchFamily="18" charset="0"/>
              </a:rPr>
              <a:t>全てのアクセスを全てのコピーの状態が決定するまで</a:t>
            </a:r>
            <a:endParaRPr lang="en-US" altLang="ja-JP" sz="2400" dirty="0">
              <a:latin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</a:rPr>
              <a:t>保留にしておく→全コピーから</a:t>
            </a:r>
            <a:r>
              <a:rPr lang="en-US" altLang="ja-JP" sz="2400" dirty="0">
                <a:latin typeface="Times New Roman" panose="02020603050405020304" pitchFamily="18" charset="0"/>
              </a:rPr>
              <a:t>ACK</a:t>
            </a:r>
            <a:r>
              <a:rPr lang="ja-JP" altLang="en-US" sz="2400" dirty="0">
                <a:latin typeface="Times New Roman" panose="02020603050405020304" pitchFamily="18" charset="0"/>
              </a:rPr>
              <a:t>を収集してホームメモリ</a:t>
            </a:r>
            <a:endParaRPr lang="en-US" altLang="ja-JP" sz="2400" dirty="0">
              <a:latin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</a:rPr>
              <a:t>で管理する→オーバーヘッドが大きい</a:t>
            </a: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129032" name="Rectangle 8"/>
          <p:cNvSpPr>
            <a:spLocks noChangeArrowheads="1"/>
          </p:cNvSpPr>
          <p:nvPr/>
        </p:nvSpPr>
        <p:spPr bwMode="auto">
          <a:xfrm>
            <a:off x="1331913" y="1700213"/>
            <a:ext cx="1871662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1547813" y="1720850"/>
            <a:ext cx="100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P1:A=0;</a:t>
            </a:r>
          </a:p>
        </p:txBody>
      </p:sp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1908175" y="3062288"/>
            <a:ext cx="66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A=1;</a:t>
            </a:r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1547813" y="3783013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L1: if(B==0) …</a:t>
            </a:r>
          </a:p>
        </p:txBody>
      </p:sp>
      <p:sp>
        <p:nvSpPr>
          <p:cNvPr id="129036" name="Line 12"/>
          <p:cNvSpPr>
            <a:spLocks noChangeShapeType="1"/>
          </p:cNvSpPr>
          <p:nvPr/>
        </p:nvSpPr>
        <p:spPr bwMode="auto">
          <a:xfrm>
            <a:off x="7785100" y="1890713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37" name="Line 13"/>
          <p:cNvSpPr>
            <a:spLocks noChangeShapeType="1"/>
          </p:cNvSpPr>
          <p:nvPr/>
        </p:nvSpPr>
        <p:spPr bwMode="auto">
          <a:xfrm>
            <a:off x="7785100" y="333851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6357938" y="1700213"/>
            <a:ext cx="1871662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39" name="Text Box 15"/>
          <p:cNvSpPr txBox="1">
            <a:spLocks noChangeArrowheads="1"/>
          </p:cNvSpPr>
          <p:nvPr/>
        </p:nvSpPr>
        <p:spPr bwMode="auto">
          <a:xfrm>
            <a:off x="6573838" y="1720850"/>
            <a:ext cx="100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P2:B=0;</a:t>
            </a:r>
          </a:p>
        </p:txBody>
      </p:sp>
      <p:sp>
        <p:nvSpPr>
          <p:cNvPr id="129040" name="Text Box 16"/>
          <p:cNvSpPr txBox="1">
            <a:spLocks noChangeArrowheads="1"/>
          </p:cNvSpPr>
          <p:nvPr/>
        </p:nvSpPr>
        <p:spPr bwMode="auto">
          <a:xfrm>
            <a:off x="6934200" y="3062288"/>
            <a:ext cx="66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B=1;</a:t>
            </a:r>
          </a:p>
        </p:txBody>
      </p: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6573838" y="3783013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L2: if(A==0) …</a:t>
            </a: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2484438" y="3284538"/>
            <a:ext cx="4751387" cy="576262"/>
          </a:xfrm>
          <a:prstGeom prst="line">
            <a:avLst/>
          </a:prstGeom>
          <a:noFill/>
          <a:ln w="19050" cap="rnd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29043" name="Line 19"/>
          <p:cNvSpPr>
            <a:spLocks noChangeShapeType="1"/>
          </p:cNvSpPr>
          <p:nvPr/>
        </p:nvSpPr>
        <p:spPr bwMode="auto">
          <a:xfrm flipH="1">
            <a:off x="2339975" y="3284538"/>
            <a:ext cx="4679950" cy="576262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9AD0225-9A07-47E2-9797-2ED4E08265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36"/>
    </mc:Choice>
    <mc:Fallback>
      <p:transition spd="slow" advTm="29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9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9027" grpId="0" animBg="1"/>
      <p:bldP spid="129028" grpId="0" animBg="1"/>
      <p:bldP spid="129034" grpId="0"/>
      <p:bldP spid="129035" grpId="0"/>
      <p:bldP spid="129036" grpId="0" animBg="1"/>
      <p:bldP spid="129037" grpId="0" animBg="1"/>
      <p:bldP spid="129040" grpId="0"/>
      <p:bldP spid="129041" grpId="0"/>
      <p:bldP spid="129042" grpId="0" animBg="1"/>
      <p:bldP spid="129043" grpId="0" animBg="1"/>
    </p:bldLst>
  </p:timing>
  <p:extLst>
    <p:ext uri="{3A86A75C-4F4B-4683-9AE1-C65F6400EC91}">
      <p14:laserTraceLst xmlns:p14="http://schemas.microsoft.com/office/powerpoint/2010/main">
        <p14:tracePtLst>
          <p14:tracePt t="9789" x="8751888" y="4013200"/>
          <p14:tracePt t="9796" x="8588375" y="4013200"/>
          <p14:tracePt t="9804" x="8459788" y="4013200"/>
          <p14:tracePt t="9812" x="8386763" y="4013200"/>
          <p14:tracePt t="9820" x="8359775" y="4013200"/>
          <p14:tracePt t="9828" x="8342313" y="4013200"/>
          <p14:tracePt t="10004" x="8286750" y="4003675"/>
          <p14:tracePt t="10012" x="8177213" y="4003675"/>
          <p14:tracePt t="10020" x="8031163" y="4003675"/>
          <p14:tracePt t="10028" x="7885113" y="4003675"/>
          <p14:tracePt t="10036" x="7721600" y="4003675"/>
          <p14:tracePt t="10044" x="7575550" y="4003675"/>
          <p14:tracePt t="10052" x="7392988" y="3984625"/>
          <p14:tracePt t="10060" x="7248525" y="3957638"/>
          <p14:tracePt t="10070" x="7129463" y="3921125"/>
          <p14:tracePt t="10077" x="7056438" y="3911600"/>
          <p14:tracePt t="10085" x="6956425" y="3903663"/>
          <p14:tracePt t="10093" x="6900863" y="3903663"/>
          <p14:tracePt t="10101" x="6883400" y="3903663"/>
          <p14:tracePt t="10109" x="6873875" y="3903663"/>
          <p14:tracePt t="10356" x="6864350" y="3903663"/>
          <p14:tracePt t="10364" x="6827838" y="3903663"/>
          <p14:tracePt t="10372" x="6773863" y="3921125"/>
          <p14:tracePt t="10380" x="6727825" y="3940175"/>
          <p14:tracePt t="10388" x="6700838" y="3940175"/>
          <p14:tracePt t="10396" x="6673850" y="3948113"/>
          <p14:tracePt t="10403" x="6627813" y="3976688"/>
          <p14:tracePt t="10412" x="6600825" y="4003675"/>
          <p14:tracePt t="10420" x="6591300" y="4003675"/>
          <p14:tracePt t="10429" x="6573838" y="4021138"/>
          <p14:tracePt t="10820" x="6537325" y="4067175"/>
          <p14:tracePt t="10828" x="6491288" y="4113213"/>
          <p14:tracePt t="10835" x="6427788" y="4149725"/>
          <p14:tracePt t="10844" x="6372225" y="4203700"/>
          <p14:tracePt t="10856" x="6308725" y="4240213"/>
          <p14:tracePt t="10862" x="6262688" y="4276725"/>
          <p14:tracePt t="10873" x="6199188" y="4295775"/>
          <p14:tracePt t="10877" x="6153150" y="4349750"/>
          <p14:tracePt t="10888" x="6072188" y="4405313"/>
          <p14:tracePt t="10892" x="6035675" y="4422775"/>
          <p14:tracePt t="10900" x="6007100" y="4459288"/>
          <p14:tracePt t="10908" x="5962650" y="4486275"/>
          <p14:tracePt t="10916" x="5926138" y="4522788"/>
          <p14:tracePt t="10924" x="5916613" y="4532313"/>
          <p14:tracePt t="10932" x="5907088" y="4551363"/>
          <p14:tracePt t="10940" x="5907088" y="4559300"/>
          <p14:tracePt t="11172" x="5935663" y="4595813"/>
          <p14:tracePt t="11180" x="5972175" y="4660900"/>
          <p14:tracePt t="11188" x="5999163" y="4687888"/>
          <p14:tracePt t="11196" x="6026150" y="4732338"/>
          <p14:tracePt t="11204" x="6062663" y="4778375"/>
          <p14:tracePt t="11212" x="6089650" y="4814888"/>
          <p14:tracePt t="11221" x="6108700" y="4833938"/>
          <p14:tracePt t="11228" x="6116638" y="4860925"/>
          <p14:tracePt t="11236" x="6153150" y="4887913"/>
          <p14:tracePt t="11244" x="6162675" y="4887913"/>
          <p14:tracePt t="11444" x="6199188" y="4887913"/>
          <p14:tracePt t="11452" x="6308725" y="4887913"/>
          <p14:tracePt t="11460" x="6454775" y="4887913"/>
          <p14:tracePt t="11469" x="6600825" y="4887913"/>
          <p14:tracePt t="11476" x="6764338" y="4887913"/>
          <p14:tracePt t="11484" x="6964363" y="4887913"/>
          <p14:tracePt t="11492" x="7129463" y="4906963"/>
          <p14:tracePt t="11500" x="7292975" y="4933950"/>
          <p14:tracePt t="11508" x="7421563" y="4933950"/>
          <p14:tracePt t="11515" x="7494588" y="4951413"/>
          <p14:tracePt t="11524" x="7558088" y="4960938"/>
          <p14:tracePt t="11588" x="7567613" y="4970463"/>
          <p14:tracePt t="11596" x="7558088" y="4997450"/>
          <p14:tracePt t="11604" x="7548563" y="5006975"/>
          <p14:tracePt t="11612" x="7521575" y="5016500"/>
          <p14:tracePt t="11620" x="7502525" y="5016500"/>
          <p14:tracePt t="11628" x="7494588" y="5024438"/>
          <p14:tracePt t="11636" x="7466013" y="5043488"/>
          <p14:tracePt t="11643" x="7412038" y="5053013"/>
          <p14:tracePt t="11652" x="7348538" y="5060950"/>
          <p14:tracePt t="11660" x="7312025" y="5060950"/>
          <p14:tracePt t="11670" x="7256463" y="5060950"/>
          <p14:tracePt t="11677" x="7229475" y="5060950"/>
          <p14:tracePt t="11689" x="7183438" y="5060950"/>
          <p14:tracePt t="11694" x="7146925" y="5060950"/>
          <p14:tracePt t="11701" x="7129463" y="5060950"/>
          <p14:tracePt t="11814" x="7119938" y="5060950"/>
          <p14:tracePt t="11821" x="7138988" y="5043488"/>
          <p14:tracePt t="11828" x="7192963" y="5033963"/>
          <p14:tracePt t="11835" x="7256463" y="5024438"/>
          <p14:tracePt t="11844" x="7312025" y="5024438"/>
          <p14:tracePt t="11853" x="7366000" y="5006975"/>
          <p14:tracePt t="11859" x="7412038" y="5006975"/>
          <p14:tracePt t="11869" x="7429500" y="5006975"/>
          <p14:tracePt t="11988" x="7412038" y="5006975"/>
          <p14:tracePt t="11996" x="7312025" y="5006975"/>
          <p14:tracePt t="12004" x="7165975" y="5016500"/>
          <p14:tracePt t="12012" x="7019925" y="5016500"/>
          <p14:tracePt t="12020" x="6873875" y="5016500"/>
          <p14:tracePt t="12028" x="6746875" y="5016500"/>
          <p14:tracePt t="12036" x="6618288" y="5016500"/>
          <p14:tracePt t="12044" x="6527800" y="5016500"/>
          <p14:tracePt t="12053" x="6472238" y="5016500"/>
          <p14:tracePt t="12060" x="6454775" y="5016500"/>
          <p14:tracePt t="12070" x="6435725" y="5016500"/>
          <p14:tracePt t="12157" x="6481763" y="5016500"/>
          <p14:tracePt t="12165" x="6610350" y="5016500"/>
          <p14:tracePt t="12172" x="6819900" y="4979988"/>
          <p14:tracePt t="12180" x="7083425" y="4979988"/>
          <p14:tracePt t="12188" x="7375525" y="4979988"/>
          <p14:tracePt t="12196" x="7712075" y="4979988"/>
          <p14:tracePt t="12204" x="8123238" y="4979988"/>
          <p14:tracePt t="12212" x="8323263" y="4979988"/>
          <p14:tracePt t="12220" x="8532813" y="5016500"/>
          <p14:tracePt t="12228" x="8697913" y="5043488"/>
          <p14:tracePt t="12235" x="8807450" y="5060950"/>
          <p14:tracePt t="12244" x="8870950" y="5080000"/>
          <p14:tracePt t="12284" x="8878888" y="5089525"/>
          <p14:tracePt t="12292" x="8878888" y="5106988"/>
          <p14:tracePt t="12301" x="8851900" y="5126038"/>
          <p14:tracePt t="12308" x="8751888" y="5153025"/>
          <p14:tracePt t="12316" x="8661400" y="5170488"/>
          <p14:tracePt t="12324" x="8532813" y="5170488"/>
          <p14:tracePt t="12331" x="8386763" y="5170488"/>
          <p14:tracePt t="12340" x="8240713" y="5170488"/>
          <p14:tracePt t="12348" x="8096250" y="5170488"/>
          <p14:tracePt t="12356" x="7967663" y="5170488"/>
          <p14:tracePt t="12364" x="7840663" y="5170488"/>
          <p14:tracePt t="12372" x="7748588" y="5170488"/>
          <p14:tracePt t="12380" x="7675563" y="5170488"/>
          <p14:tracePt t="12388" x="7621588" y="5170488"/>
          <p14:tracePt t="12396" x="7585075" y="5170488"/>
          <p14:tracePt t="12412" x="7575550" y="5170488"/>
          <p14:tracePt t="12558" x="7585075" y="5153025"/>
          <p14:tracePt t="12565" x="7602538" y="5143500"/>
          <p14:tracePt t="12572" x="7648575" y="5106988"/>
          <p14:tracePt t="12580" x="7675563" y="5097463"/>
          <p14:tracePt t="12588" x="7704138" y="5089525"/>
          <p14:tracePt t="12596" x="7748588" y="5060950"/>
          <p14:tracePt t="12603" x="7794625" y="5053013"/>
          <p14:tracePt t="12612" x="7813675" y="5053013"/>
          <p14:tracePt t="12621" x="7840663" y="5043488"/>
          <p14:tracePt t="12628" x="7850188" y="5043488"/>
          <p14:tracePt t="12787" x="7840663" y="5043488"/>
          <p14:tracePt t="12796" x="7785100" y="5060950"/>
          <p14:tracePt t="12804" x="7704138" y="5070475"/>
          <p14:tracePt t="12812" x="7612063" y="5080000"/>
          <p14:tracePt t="12819" x="7539038" y="5080000"/>
          <p14:tracePt t="12828" x="7485063" y="5080000"/>
          <p14:tracePt t="12837" x="7421563" y="5080000"/>
          <p14:tracePt t="12844" x="7402513" y="5080000"/>
          <p14:tracePt t="12853" x="7392988" y="5080000"/>
          <p14:tracePt t="12860" x="7385050" y="5080000"/>
          <p14:tracePt t="12908" x="7375525" y="5089525"/>
          <p14:tracePt t="12942" x="7412038" y="5089525"/>
          <p14:tracePt t="12950" x="7494588" y="5060950"/>
          <p14:tracePt t="12958" x="7548563" y="5060950"/>
          <p14:tracePt t="12965" x="7621588" y="5053013"/>
          <p14:tracePt t="12972" x="7721600" y="5043488"/>
          <p14:tracePt t="12980" x="7794625" y="5043488"/>
          <p14:tracePt t="12988" x="7867650" y="5024438"/>
          <p14:tracePt t="12996" x="7913688" y="5024438"/>
          <p14:tracePt t="13004" x="7931150" y="5024438"/>
          <p14:tracePt t="13012" x="7940675" y="5024438"/>
          <p14:tracePt t="13124" x="7921625" y="5024438"/>
          <p14:tracePt t="13132" x="7877175" y="5060950"/>
          <p14:tracePt t="13140" x="7777163" y="5070475"/>
          <p14:tracePt t="13148" x="7667625" y="5116513"/>
          <p14:tracePt t="13156" x="7558088" y="5133975"/>
          <p14:tracePt t="13164" x="7421563" y="5143500"/>
          <p14:tracePt t="13172" x="7275513" y="5143500"/>
          <p14:tracePt t="13180" x="7165975" y="5143500"/>
          <p14:tracePt t="13188" x="7110413" y="5143500"/>
          <p14:tracePt t="13196" x="7056438" y="5143500"/>
          <p14:tracePt t="13204" x="7000875" y="5143500"/>
          <p14:tracePt t="13213" x="6983413" y="5143500"/>
          <p14:tracePt t="13317" x="7000875" y="5133975"/>
          <p14:tracePt t="13332" x="7056438" y="5126038"/>
          <p14:tracePt t="13340" x="7119938" y="5106988"/>
          <p14:tracePt t="13348" x="7175500" y="5097463"/>
          <p14:tracePt t="13356" x="7219950" y="5097463"/>
          <p14:tracePt t="13364" x="7239000" y="5097463"/>
          <p14:tracePt t="13372" x="7283450" y="5080000"/>
          <p14:tracePt t="13452" x="7248525" y="5097463"/>
          <p14:tracePt t="13460" x="7183438" y="5133975"/>
          <p14:tracePt t="13469" x="7102475" y="5143500"/>
          <p14:tracePt t="13476" x="6992938" y="5180013"/>
          <p14:tracePt t="13484" x="6910388" y="5216525"/>
          <p14:tracePt t="13492" x="6791325" y="5262563"/>
          <p14:tracePt t="13500" x="6664325" y="5262563"/>
          <p14:tracePt t="13508" x="6537325" y="5262563"/>
          <p14:tracePt t="13515" x="6408738" y="5262563"/>
          <p14:tracePt t="13524" x="6262688" y="5262563"/>
          <p14:tracePt t="13532" x="6116638" y="5262563"/>
          <p14:tracePt t="13540" x="5989638" y="5262563"/>
          <p14:tracePt t="13548" x="5862638" y="5262563"/>
          <p14:tracePt t="13556" x="5753100" y="5262563"/>
          <p14:tracePt t="13564" x="5661025" y="5262563"/>
          <p14:tracePt t="13572" x="5570538" y="5262563"/>
          <p14:tracePt t="13580" x="5497513" y="5262563"/>
          <p14:tracePt t="13587" x="5441950" y="5262563"/>
          <p14:tracePt t="13596" x="5397500" y="5262563"/>
          <p14:tracePt t="13604" x="5378450" y="5262563"/>
          <p14:tracePt t="13619" x="5368925" y="5262563"/>
          <p14:tracePt t="13924" x="5360988" y="5262563"/>
          <p14:tracePt t="13932" x="5341938" y="5270500"/>
          <p14:tracePt t="13940" x="5334000" y="5289550"/>
          <p14:tracePt t="13948" x="5334000" y="5307013"/>
          <p14:tracePt t="13956" x="5334000" y="5326063"/>
          <p14:tracePt t="13964" x="5334000" y="5362575"/>
          <p14:tracePt t="13972" x="5334000" y="5389563"/>
          <p14:tracePt t="13980" x="5334000" y="5426075"/>
          <p14:tracePt t="13988" x="5334000" y="5435600"/>
          <p14:tracePt t="13996" x="5334000" y="5445125"/>
          <p14:tracePt t="14004" x="5334000" y="5453063"/>
          <p14:tracePt t="14012" x="5334000" y="5472113"/>
          <p14:tracePt t="14019" x="5341938" y="5481638"/>
          <p14:tracePt t="14028" x="5351463" y="5489575"/>
          <p14:tracePt t="14236" x="5360988" y="5472113"/>
          <p14:tracePt t="14244" x="5360988" y="5462588"/>
          <p14:tracePt t="14260" x="5360988" y="5453063"/>
          <p14:tracePt t="14285" x="5368925" y="5445125"/>
          <p14:tracePt t="14300" x="5378450" y="5445125"/>
          <p14:tracePt t="14332" x="5387975" y="5435600"/>
          <p14:tracePt t="14340" x="5387975" y="5426075"/>
          <p14:tracePt t="14348" x="5387975" y="5416550"/>
          <p14:tracePt t="14364" x="5397500" y="5399088"/>
          <p14:tracePt t="14380" x="5397500" y="5372100"/>
          <p14:tracePt t="14388" x="5405438" y="5362575"/>
          <p14:tracePt t="14396" x="5405438" y="5353050"/>
          <p14:tracePt t="14404" x="5424488" y="5343525"/>
          <p14:tracePt t="14420" x="5441950" y="5326063"/>
          <p14:tracePt t="14452" x="5461000" y="5326063"/>
          <p14:tracePt t="14477" x="5478463" y="5316538"/>
          <p14:tracePt t="14501" x="5497513" y="5316538"/>
          <p14:tracePt t="14509" x="5507038" y="5316538"/>
          <p14:tracePt t="14517" x="5514975" y="5316538"/>
          <p14:tracePt t="14525" x="5534025" y="5316538"/>
          <p14:tracePt t="14532" x="5561013" y="5316538"/>
          <p14:tracePt t="14541" x="5570538" y="5316538"/>
          <p14:tracePt t="14548" x="5597525" y="5316538"/>
          <p14:tracePt t="14557" x="5616575" y="5316538"/>
          <p14:tracePt t="14564" x="5643563" y="5316538"/>
          <p14:tracePt t="14572" x="5661025" y="5316538"/>
          <p14:tracePt t="14580" x="5680075" y="5316538"/>
          <p14:tracePt t="14587" x="5697538" y="5316538"/>
          <p14:tracePt t="14596" x="5724525" y="5326063"/>
          <p14:tracePt t="14604" x="5743575" y="5335588"/>
          <p14:tracePt t="14612" x="5753100" y="5335588"/>
          <p14:tracePt t="14620" x="5780088" y="5335588"/>
          <p14:tracePt t="14628" x="5789613" y="5343525"/>
          <p14:tracePt t="14643" x="5807075" y="5343525"/>
          <p14:tracePt t="14652" x="5816600" y="5343525"/>
          <p14:tracePt t="14660" x="5826125" y="5343525"/>
          <p14:tracePt t="14669" x="5834063" y="5343525"/>
          <p14:tracePt t="14687" x="5853113" y="5343525"/>
          <p14:tracePt t="14704" x="5862638" y="5343525"/>
          <p14:tracePt t="14804" x="5870575" y="5353050"/>
          <p14:tracePt t="14820" x="5862638" y="5372100"/>
          <p14:tracePt t="14835" x="5862638" y="5380038"/>
          <p14:tracePt t="14852" x="5853113" y="5389563"/>
          <p14:tracePt t="14964" x="5870575" y="5380038"/>
          <p14:tracePt t="14972" x="5907088" y="5353050"/>
          <p14:tracePt t="14980" x="5916613" y="5343525"/>
          <p14:tracePt t="14988" x="5935663" y="5335588"/>
          <p14:tracePt t="14996" x="5953125" y="5316538"/>
          <p14:tracePt t="15004" x="5962650" y="5307013"/>
          <p14:tracePt t="15085" x="5972175" y="5316538"/>
          <p14:tracePt t="15093" x="5943600" y="5343525"/>
          <p14:tracePt t="15104" x="5926138" y="5389563"/>
          <p14:tracePt t="15108" x="5899150" y="5453063"/>
          <p14:tracePt t="15116" x="5889625" y="5472113"/>
          <p14:tracePt t="15124" x="5889625" y="5489575"/>
          <p14:tracePt t="15196" x="5907088" y="5489575"/>
          <p14:tracePt t="15203" x="5943600" y="5462588"/>
          <p14:tracePt t="15212" x="5962650" y="5435600"/>
          <p14:tracePt t="15220" x="5989638" y="5416550"/>
          <p14:tracePt t="15228" x="6007100" y="5399088"/>
          <p14:tracePt t="15235" x="6043613" y="5372100"/>
          <p14:tracePt t="15244" x="6062663" y="5362575"/>
          <p14:tracePt t="15252" x="6072188" y="5362575"/>
          <p14:tracePt t="15364" x="6080125" y="5362575"/>
          <p14:tracePt t="15460" x="6089650" y="5362575"/>
          <p14:tracePt t="15468" x="6099175" y="5343525"/>
          <p14:tracePt t="15476" x="6108700" y="5335588"/>
          <p14:tracePt t="15492" x="6116638" y="5316538"/>
          <p14:tracePt t="15508" x="6126163" y="5307013"/>
          <p14:tracePt t="15700" x="6135688" y="5307013"/>
          <p14:tracePt t="15708" x="6135688" y="5316538"/>
          <p14:tracePt t="15716" x="6153150" y="5335588"/>
          <p14:tracePt t="15724" x="6162675" y="5343525"/>
          <p14:tracePt t="15733" x="6172200" y="5343525"/>
          <p14:tracePt t="15740" x="6181725" y="5362575"/>
          <p14:tracePt t="15756" x="6189663" y="5380038"/>
          <p14:tracePt t="15764" x="6208713" y="5416550"/>
          <p14:tracePt t="15772" x="6226175" y="5435600"/>
          <p14:tracePt t="15780" x="6235700" y="5462588"/>
          <p14:tracePt t="15787" x="6262688" y="5499100"/>
          <p14:tracePt t="15796" x="6272213" y="5499100"/>
          <p14:tracePt t="15803" x="6272213" y="5508625"/>
          <p14:tracePt t="15812" x="6281738" y="5518150"/>
          <p14:tracePt t="16629" x="6291263" y="5526088"/>
          <p14:tracePt t="16677" x="6299200" y="5526088"/>
          <p14:tracePt t="16687" x="6345238" y="5518150"/>
          <p14:tracePt t="16692" x="6362700" y="5518150"/>
          <p14:tracePt t="16700" x="6399213" y="5518150"/>
          <p14:tracePt t="16708" x="6399213" y="5508625"/>
          <p14:tracePt t="16716" x="6427788" y="5508625"/>
          <p14:tracePt t="16724" x="6435725" y="5508625"/>
          <p14:tracePt t="16732" x="6454775" y="5508625"/>
          <p14:tracePt t="16748" x="6472238" y="5508625"/>
          <p14:tracePt t="16756" x="6491288" y="5508625"/>
          <p14:tracePt t="16764" x="6500813" y="5508625"/>
          <p14:tracePt t="16772" x="6527800" y="5508625"/>
          <p14:tracePt t="16788" x="6537325" y="5508625"/>
          <p14:tracePt t="16796" x="6554788" y="5508625"/>
          <p14:tracePt t="16804" x="6581775" y="5499100"/>
          <p14:tracePt t="17285" x="6600825" y="5499100"/>
          <p14:tracePt t="17404" x="6618288" y="5499100"/>
          <p14:tracePt t="17412" x="6645275" y="5518150"/>
          <p14:tracePt t="17420" x="6664325" y="5535613"/>
          <p14:tracePt t="17427" x="6691313" y="5572125"/>
          <p14:tracePt t="17436" x="6710363" y="5589588"/>
          <p14:tracePt t="17444" x="6727825" y="5599113"/>
          <p14:tracePt t="17451" x="6773863" y="5618163"/>
          <p14:tracePt t="17460" x="6791325" y="5635625"/>
          <p14:tracePt t="17468" x="6800850" y="5635625"/>
          <p14:tracePt t="17509" x="6810375" y="5635625"/>
          <p14:tracePt t="17556" x="6819900" y="5635625"/>
          <p14:tracePt t="17564" x="6827838" y="5635625"/>
          <p14:tracePt t="17692" x="6846888" y="5618163"/>
          <p14:tracePt t="17700" x="6856413" y="5618163"/>
          <p14:tracePt t="17708" x="6864350" y="5608638"/>
          <p14:tracePt t="17716" x="6900863" y="5599113"/>
          <p14:tracePt t="17724" x="6919913" y="5581650"/>
          <p14:tracePt t="17740" x="6956425" y="5554663"/>
          <p14:tracePt t="17748" x="6983413" y="5526088"/>
          <p14:tracePt t="17756" x="7010400" y="5518150"/>
          <p14:tracePt t="17764" x="7046913" y="5508625"/>
          <p14:tracePt t="17773" x="7065963" y="5508625"/>
          <p14:tracePt t="17780" x="7083425" y="5489575"/>
          <p14:tracePt t="17788" x="7092950" y="5489575"/>
          <p14:tracePt t="18004" x="7083425" y="5489575"/>
          <p14:tracePt t="18012" x="7010400" y="5489575"/>
          <p14:tracePt t="18020" x="6964363" y="5508625"/>
          <p14:tracePt t="18028" x="6937375" y="5518150"/>
          <p14:tracePt t="18036" x="6919913" y="5545138"/>
          <p14:tracePt t="18044" x="6892925" y="5562600"/>
          <p14:tracePt t="18052" x="6864350" y="5581650"/>
          <p14:tracePt t="18059" x="6837363" y="5589588"/>
          <p14:tracePt t="18069" x="6819900" y="5599113"/>
          <p14:tracePt t="18076" x="6783388" y="5608638"/>
          <p14:tracePt t="18084" x="6764338" y="5618163"/>
          <p14:tracePt t="18091" x="6737350" y="5626100"/>
          <p14:tracePt t="18100" x="6691313" y="5654675"/>
          <p14:tracePt t="18107" x="6673850" y="5654675"/>
          <p14:tracePt t="18116" x="6637338" y="5654675"/>
          <p14:tracePt t="18124" x="6618288" y="5662613"/>
          <p14:tracePt t="18132" x="6573838" y="5681663"/>
          <p14:tracePt t="18140" x="6554788" y="5681663"/>
          <p14:tracePt t="18148" x="6537325" y="5691188"/>
          <p14:tracePt t="18156" x="6527800" y="5691188"/>
          <p14:tracePt t="18195" x="6518275" y="5691188"/>
          <p14:tracePt t="18203" x="6508750" y="5691188"/>
          <p14:tracePt t="18212" x="6500813" y="5699125"/>
          <p14:tracePt t="18236" x="6481763" y="5708650"/>
          <p14:tracePt t="18476" x="6464300" y="5708650"/>
          <p14:tracePt t="18484" x="6391275" y="5708650"/>
          <p14:tracePt t="18492" x="6281738" y="5718175"/>
          <p14:tracePt t="18501" x="6235700" y="5735638"/>
          <p14:tracePt t="18509" x="6108700" y="5745163"/>
          <p14:tracePt t="18517" x="5962650" y="5745163"/>
          <p14:tracePt t="18525" x="5834063" y="5745163"/>
          <p14:tracePt t="18532" x="5761038" y="5745163"/>
          <p14:tracePt t="18541" x="5724525" y="5745163"/>
          <p14:tracePt t="18548" x="5716588" y="5745163"/>
          <p14:tracePt t="18630" x="5707063" y="5745163"/>
          <p14:tracePt t="18637" x="5707063" y="5727700"/>
          <p14:tracePt t="18860" x="5724525" y="5727700"/>
          <p14:tracePt t="18876" x="5734050" y="5727700"/>
          <p14:tracePt t="18884" x="5753100" y="5727700"/>
          <p14:tracePt t="18892" x="5770563" y="5727700"/>
          <p14:tracePt t="18900" x="5807075" y="5745163"/>
          <p14:tracePt t="18908" x="5826125" y="5745163"/>
          <p14:tracePt t="18918" x="5853113" y="5745163"/>
          <p14:tracePt t="18926" x="5870575" y="5754688"/>
          <p14:tracePt t="18933" x="5916613" y="5754688"/>
          <p14:tracePt t="18941" x="5935663" y="5764213"/>
          <p14:tracePt t="18949" x="5962650" y="5772150"/>
          <p14:tracePt t="18957" x="5972175" y="5781675"/>
          <p14:tracePt t="18965" x="5980113" y="5791200"/>
          <p14:tracePt t="19629" x="5999163" y="5791200"/>
          <p14:tracePt t="19636" x="6026150" y="5772150"/>
          <p14:tracePt t="19644" x="6062663" y="5735638"/>
          <p14:tracePt t="19652" x="6116638" y="5662613"/>
          <p14:tracePt t="19660" x="6126163" y="5662613"/>
          <p14:tracePt t="19670" x="6162675" y="5618163"/>
          <p14:tracePt t="19677" x="6199188" y="5572125"/>
          <p14:tracePt t="19685" x="6245225" y="5518150"/>
          <p14:tracePt t="19692" x="6299200" y="5472113"/>
          <p14:tracePt t="19700" x="6308725" y="5453063"/>
          <p14:tracePt t="19708" x="6326188" y="5426075"/>
          <p14:tracePt t="19716" x="6345238" y="5389563"/>
          <p14:tracePt t="19724" x="6345238" y="5380038"/>
          <p14:tracePt t="19732" x="6354763" y="5372100"/>
          <p14:tracePt t="19740" x="6362700" y="5335588"/>
          <p14:tracePt t="19748" x="6362700" y="5316538"/>
          <p14:tracePt t="19756" x="6381750" y="5299075"/>
          <p14:tracePt t="19891" x="6381750" y="5289550"/>
          <p14:tracePt t="19899" x="6362700" y="5299075"/>
          <p14:tracePt t="19907" x="6326188" y="5299075"/>
          <p14:tracePt t="19917" x="6291263" y="5307013"/>
          <p14:tracePt t="19926" x="6254750" y="5326063"/>
          <p14:tracePt t="19940" x="6245225" y="5326063"/>
          <p14:tracePt t="19948" x="6235700" y="5326063"/>
          <p14:tracePt t="20021" x="6208713" y="5343525"/>
          <p14:tracePt t="20028" x="6153150" y="5362575"/>
          <p14:tracePt t="20035" x="6072188" y="5372100"/>
          <p14:tracePt t="20043" x="6016625" y="5372100"/>
          <p14:tracePt t="20051" x="5943600" y="5372100"/>
          <p14:tracePt t="20060" x="5853113" y="5372100"/>
          <p14:tracePt t="20068" x="5780088" y="5372100"/>
          <p14:tracePt t="20076" x="5724525" y="5372100"/>
          <p14:tracePt t="20085" x="5680075" y="5372100"/>
          <p14:tracePt t="20092" x="5653088" y="5362575"/>
          <p14:tracePt t="20111" x="5634038" y="5353050"/>
          <p14:tracePt t="20115" x="5616575" y="5343525"/>
          <p14:tracePt t="20124" x="5607050" y="5335588"/>
          <p14:tracePt t="20132" x="5597525" y="5307013"/>
          <p14:tracePt t="20140" x="5561013" y="5270500"/>
          <p14:tracePt t="20148" x="5551488" y="5243513"/>
          <p14:tracePt t="20156" x="5534025" y="5189538"/>
          <p14:tracePt t="20164" x="5478463" y="5126038"/>
          <p14:tracePt t="20172" x="5424488" y="5024438"/>
          <p14:tracePt t="20179" x="5351463" y="4943475"/>
          <p14:tracePt t="20190" x="5251450" y="4814888"/>
          <p14:tracePt t="20196" x="5141913" y="4697413"/>
          <p14:tracePt t="20204" x="5041900" y="4578350"/>
          <p14:tracePt t="20212" x="4913313" y="4441825"/>
          <p14:tracePt t="20219" x="4813300" y="4322763"/>
          <p14:tracePt t="20227" x="4686300" y="4186238"/>
          <p14:tracePt t="20237" x="4659313" y="4103688"/>
          <p14:tracePt t="20244" x="4576763" y="3967163"/>
          <p14:tracePt t="20251" x="4513263" y="3875088"/>
          <p14:tracePt t="20260" x="4476750" y="3738563"/>
          <p14:tracePt t="20268" x="4440238" y="3629025"/>
          <p14:tracePt t="20276" x="4413250" y="3511550"/>
          <p14:tracePt t="20285" x="4413250" y="3382963"/>
          <p14:tracePt t="20292" x="4413250" y="3273425"/>
          <p14:tracePt t="20300" x="4413250" y="3163888"/>
          <p14:tracePt t="20308" x="4413250" y="3036888"/>
          <p14:tracePt t="20316" x="4421188" y="2909888"/>
          <p14:tracePt t="20325" x="4467225" y="2763838"/>
          <p14:tracePt t="20332" x="4513263" y="2625725"/>
          <p14:tracePt t="20340" x="4567238" y="2508250"/>
          <p14:tracePt t="20347" x="4630738" y="2362200"/>
          <p14:tracePt t="20357" x="4667250" y="2279650"/>
          <p14:tracePt t="20364" x="4713288" y="2179638"/>
          <p14:tracePt t="20372" x="4767263" y="2097088"/>
          <p14:tracePt t="20379" x="4803775" y="2033588"/>
          <p14:tracePt t="20388" x="4859338" y="1951038"/>
          <p14:tracePt t="20395" x="4895850" y="1906588"/>
          <p14:tracePt t="20404" x="4922838" y="1870075"/>
          <p14:tracePt t="20412" x="4959350" y="1841500"/>
          <p14:tracePt t="20420" x="5022850" y="1787525"/>
          <p14:tracePt t="20427" x="5068888" y="1768475"/>
          <p14:tracePt t="20437" x="5151438" y="1741488"/>
          <p14:tracePt t="20443" x="5178425" y="1741488"/>
          <p14:tracePt t="20452" x="5195888" y="1731963"/>
          <p14:tracePt t="20460" x="5260975" y="1731963"/>
          <p14:tracePt t="20468" x="5324475" y="1731963"/>
          <p14:tracePt t="20476" x="5434013" y="1731963"/>
          <p14:tracePt t="20485" x="5487988" y="1751013"/>
          <p14:tracePt t="20492" x="5570538" y="1778000"/>
          <p14:tracePt t="20499" x="5688013" y="1814513"/>
          <p14:tracePt t="20508" x="5780088" y="1870075"/>
          <p14:tracePt t="20516" x="5862638" y="1914525"/>
          <p14:tracePt t="20523" x="5962650" y="1970088"/>
          <p14:tracePt t="20532" x="6043613" y="2043113"/>
          <p14:tracePt t="20540" x="6135688" y="2125663"/>
          <p14:tracePt t="20548" x="6208713" y="2225675"/>
          <p14:tracePt t="20556" x="6235700" y="2352675"/>
          <p14:tracePt t="20564" x="6272213" y="2452688"/>
          <p14:tracePt t="20572" x="6299200" y="2535238"/>
          <p14:tracePt t="20580" x="6326188" y="2662238"/>
          <p14:tracePt t="20588" x="6345238" y="2771775"/>
          <p14:tracePt t="20596" x="6345238" y="2873375"/>
          <p14:tracePt t="20607" x="6345238" y="3009900"/>
          <p14:tracePt t="20613" x="6345238" y="3119438"/>
          <p14:tracePt t="20620" x="6345238" y="3219450"/>
          <p14:tracePt t="20629" x="6345238" y="3346450"/>
          <p14:tracePt t="20638" x="6345238" y="3419475"/>
          <p14:tracePt t="20644" x="6345238" y="3492500"/>
          <p14:tracePt t="20652" x="6345238" y="3565525"/>
          <p14:tracePt t="20660" x="6345238" y="3638550"/>
          <p14:tracePt t="20669" x="6345238" y="3694113"/>
          <p14:tracePt t="20676" x="6345238" y="3730625"/>
          <p14:tracePt t="20685" x="6345238" y="3767138"/>
          <p14:tracePt t="20692" x="6345238" y="3811588"/>
          <p14:tracePt t="20699" x="6335713" y="3848100"/>
          <p14:tracePt t="20708" x="6308725" y="3884613"/>
          <p14:tracePt t="20715" x="6281738" y="3940175"/>
          <p14:tracePt t="20723" x="6245225" y="3984625"/>
          <p14:tracePt t="20732" x="6199188" y="4067175"/>
          <p14:tracePt t="20740" x="6145213" y="4130675"/>
          <p14:tracePt t="20748" x="6072188" y="4176713"/>
          <p14:tracePt t="20756" x="6035675" y="4203700"/>
          <p14:tracePt t="20764" x="5989638" y="4259263"/>
          <p14:tracePt t="20772" x="5926138" y="4295775"/>
          <p14:tracePt t="20781" x="5889625" y="4322763"/>
          <p14:tracePt t="20788" x="5789613" y="4368800"/>
          <p14:tracePt t="20797" x="5761038" y="4386263"/>
          <p14:tracePt t="20807" x="5688013" y="4413250"/>
          <p14:tracePt t="20813" x="5661025" y="4413250"/>
          <p14:tracePt t="20820" x="5607050" y="4413250"/>
          <p14:tracePt t="20829" x="5551488" y="4413250"/>
          <p14:tracePt t="20837" x="5478463" y="4413250"/>
          <p14:tracePt t="20844" x="5387975" y="4413250"/>
          <p14:tracePt t="20851" x="5287963" y="4376738"/>
          <p14:tracePt t="20860" x="5168900" y="4322763"/>
          <p14:tracePt t="20869" x="5049838" y="4259263"/>
          <p14:tracePt t="20876" x="4959350" y="4232275"/>
          <p14:tracePt t="20884" x="4859338" y="4167188"/>
          <p14:tracePt t="20891" x="4776788" y="4094163"/>
          <p14:tracePt t="20899" x="4703763" y="4040188"/>
          <p14:tracePt t="20907" x="4640263" y="3976688"/>
          <p14:tracePt t="20919" x="4603750" y="3911600"/>
          <p14:tracePt t="20924" x="4576763" y="3867150"/>
          <p14:tracePt t="20931" x="4540250" y="3784600"/>
          <p14:tracePt t="20940" x="4530725" y="3721100"/>
          <p14:tracePt t="20948" x="4513263" y="3665538"/>
          <p14:tracePt t="20956" x="4513263" y="3575050"/>
          <p14:tracePt t="20963" x="4513263" y="3502025"/>
          <p14:tracePt t="20972" x="4513263" y="3411538"/>
          <p14:tracePt t="20980" x="4513263" y="3328988"/>
          <p14:tracePt t="20988" x="4530725" y="3236913"/>
          <p14:tracePt t="20996" x="4557713" y="3127375"/>
          <p14:tracePt t="21004" x="4576763" y="3027363"/>
          <p14:tracePt t="21012" x="4630738" y="2927350"/>
          <p14:tracePt t="21019" x="4676775" y="2817813"/>
          <p14:tracePt t="21027" x="4703763" y="2717800"/>
          <p14:tracePt t="21035" x="4749800" y="2571750"/>
          <p14:tracePt t="21044" x="4786313" y="2471738"/>
          <p14:tracePt t="21051" x="4849813" y="2371725"/>
          <p14:tracePt t="21060" x="4905375" y="2252663"/>
          <p14:tracePt t="21068" x="4978400" y="2170113"/>
          <p14:tracePt t="21076" x="5041900" y="2089150"/>
          <p14:tracePt t="21085" x="5114925" y="2024063"/>
          <p14:tracePt t="21092" x="5159375" y="1970088"/>
          <p14:tracePt t="21100" x="5178425" y="1960563"/>
          <p14:tracePt t="21108" x="5224463" y="1943100"/>
          <p14:tracePt t="21116" x="5251450" y="1924050"/>
          <p14:tracePt t="21124" x="5297488" y="1897063"/>
          <p14:tracePt t="21132" x="5324475" y="1897063"/>
          <p14:tracePt t="21140" x="5360988" y="1897063"/>
          <p14:tracePt t="21148" x="5387975" y="1897063"/>
          <p14:tracePt t="21156" x="5414963" y="1897063"/>
          <p14:tracePt t="21164" x="5487988" y="1897063"/>
          <p14:tracePt t="21172" x="5524500" y="1897063"/>
          <p14:tracePt t="21181" x="5597525" y="1914525"/>
          <p14:tracePt t="21188" x="5661025" y="1951038"/>
          <p14:tracePt t="21196" x="5743575" y="1987550"/>
          <p14:tracePt t="21204" x="5843588" y="2060575"/>
          <p14:tracePt t="21212" x="5943600" y="2133600"/>
          <p14:tracePt t="21219" x="6043613" y="2206625"/>
          <p14:tracePt t="21227" x="6126163" y="2279650"/>
          <p14:tracePt t="21236" x="6208713" y="2343150"/>
          <p14:tracePt t="21244" x="6299200" y="2435225"/>
          <p14:tracePt t="21252" x="6362700" y="2498725"/>
          <p14:tracePt t="21260" x="6391275" y="2562225"/>
          <p14:tracePt t="21268" x="6408738" y="2608263"/>
          <p14:tracePt t="21275" x="6427788" y="2681288"/>
          <p14:tracePt t="21284" x="6427788" y="2735263"/>
          <p14:tracePt t="21292" x="6427788" y="2800350"/>
          <p14:tracePt t="21300" x="6427788" y="2890838"/>
          <p14:tracePt t="21308" x="6427788" y="2963863"/>
          <p14:tracePt t="21315" x="6408738" y="3036888"/>
          <p14:tracePt t="21324" x="6391275" y="3082925"/>
          <p14:tracePt t="21332" x="6354763" y="3163888"/>
          <p14:tracePt t="21340" x="6345238" y="3182938"/>
          <p14:tracePt t="21347" x="6335713" y="3228975"/>
          <p14:tracePt t="21356" x="6308725" y="3302000"/>
          <p14:tracePt t="21364" x="6291263" y="3346450"/>
          <p14:tracePt t="21372" x="6262688" y="3411538"/>
          <p14:tracePt t="21380" x="6245225" y="3438525"/>
          <p14:tracePt t="21388" x="6218238" y="3482975"/>
          <p14:tracePt t="21396" x="6189663" y="3519488"/>
          <p14:tracePt t="21404" x="6145213" y="3584575"/>
          <p14:tracePt t="21412" x="6099175" y="3629025"/>
          <p14:tracePt t="21420" x="6053138" y="3675063"/>
          <p14:tracePt t="21427" x="6026150" y="3702050"/>
          <p14:tracePt t="21436" x="5999163" y="3748088"/>
          <p14:tracePt t="21444" x="5935663" y="3794125"/>
          <p14:tracePt t="21451" x="5889625" y="3803650"/>
          <p14:tracePt t="21460" x="5826125" y="3857625"/>
          <p14:tracePt t="21468" x="5807075" y="3867150"/>
          <p14:tracePt t="21476" x="5761038" y="3875088"/>
          <p14:tracePt t="21485" x="5716588" y="3903663"/>
          <p14:tracePt t="21492" x="5697538" y="3911600"/>
          <p14:tracePt t="21499" x="5670550" y="3921125"/>
          <p14:tracePt t="21508" x="5653088" y="3930650"/>
          <p14:tracePt t="21515" x="5624513" y="3930650"/>
          <p14:tracePt t="21524" x="5607050" y="3930650"/>
          <p14:tracePt t="21531" x="5588000" y="3930650"/>
          <p14:tracePt t="22308" x="5597525" y="3921125"/>
          <p14:tracePt t="22324" x="5607050" y="3903663"/>
          <p14:tracePt t="22332" x="5616575" y="3894138"/>
          <p14:tracePt t="22340" x="5634038" y="3875088"/>
          <p14:tracePt t="22356" x="5634038" y="3867150"/>
          <p14:tracePt t="22364" x="5634038" y="3857625"/>
          <p14:tracePt t="22372" x="5643563" y="3857625"/>
          <p14:tracePt t="22388" x="5653088" y="3848100"/>
          <p14:tracePt t="24332" x="5653088" y="3857625"/>
          <p14:tracePt t="24339" x="5653088" y="3867150"/>
          <p14:tracePt t="24348" x="5653088" y="3884613"/>
          <p14:tracePt t="24356" x="5653088" y="3903663"/>
          <p14:tracePt t="24363" x="5653088" y="3921125"/>
          <p14:tracePt t="24380" x="5653088" y="3930650"/>
          <p14:tracePt t="24965" x="5661025" y="3948113"/>
          <p14:tracePt t="27470" x="5661025" y="3967163"/>
          <p14:tracePt t="27478" x="5661025" y="3984625"/>
          <p14:tracePt t="27485" x="5680075" y="4003675"/>
          <p14:tracePt t="27493" x="5697538" y="4021138"/>
          <p14:tracePt t="27503" x="5716588" y="4030663"/>
          <p14:tracePt t="27509" x="5743575" y="4057650"/>
          <p14:tracePt t="27516" x="5761038" y="4076700"/>
          <p14:tracePt t="27524" x="5789613" y="4094163"/>
          <p14:tracePt t="27532" x="5807075" y="4103688"/>
          <p14:tracePt t="27540" x="5826125" y="4113213"/>
          <p14:tracePt t="27548" x="5843588" y="4113213"/>
          <p14:tracePt t="27557" x="5862638" y="4122738"/>
          <p14:tracePt t="27564" x="5880100" y="4122738"/>
          <p14:tracePt t="27572" x="5899150" y="4122738"/>
          <p14:tracePt t="27580" x="5916613" y="4140200"/>
          <p14:tracePt t="27588" x="5935663" y="4140200"/>
          <p14:tracePt t="27596" x="5943600" y="4140200"/>
          <p14:tracePt t="27604" x="5980113" y="4140200"/>
          <p14:tracePt t="27612" x="5999163" y="4140200"/>
          <p14:tracePt t="27619" x="6016625" y="4140200"/>
          <p14:tracePt t="27628" x="6026150" y="4140200"/>
          <p14:tracePt t="27644" x="6035675" y="4140200"/>
          <p14:tracePt t="27652" x="6062663" y="4140200"/>
          <p14:tracePt t="27661" x="6072188" y="4149725"/>
          <p14:tracePt t="27671" x="6099175" y="4149725"/>
          <p14:tracePt t="27677" x="6116638" y="4149725"/>
          <p14:tracePt t="27687" x="6153150" y="4159250"/>
          <p14:tracePt t="27693" x="6172200" y="4159250"/>
          <p14:tracePt t="27702" x="6189663" y="4167188"/>
          <p14:tracePt t="27708" x="6226175" y="4186238"/>
          <p14:tracePt t="27716" x="6262688" y="4203700"/>
          <p14:tracePt t="27724" x="6326188" y="4222750"/>
          <p14:tracePt t="27732" x="6372225" y="4249738"/>
          <p14:tracePt t="27740" x="6435725" y="4276725"/>
          <p14:tracePt t="27748" x="6454775" y="4286250"/>
          <p14:tracePt t="27756" x="6481763" y="4295775"/>
          <p14:tracePt t="27764" x="6500813" y="4313238"/>
          <p14:tracePt t="27780" x="6518275" y="4313238"/>
          <p14:tracePt t="27868" x="6537325" y="4313238"/>
          <p14:tracePt t="27875" x="6581775" y="4322763"/>
          <p14:tracePt t="27884" x="6654800" y="4332288"/>
          <p14:tracePt t="27902" x="6810375" y="4376738"/>
          <p14:tracePt t="27909" x="6919913" y="4376738"/>
          <p14:tracePt t="27915" x="7000875" y="4386263"/>
          <p14:tracePt t="27924" x="7092950" y="4395788"/>
          <p14:tracePt t="27932" x="7192963" y="4441825"/>
          <p14:tracePt t="27940" x="7265988" y="4449763"/>
          <p14:tracePt t="27948" x="7366000" y="4495800"/>
          <p14:tracePt t="27956" x="7421563" y="4505325"/>
          <p14:tracePt t="27964" x="7494588" y="4505325"/>
          <p14:tracePt t="27973" x="7575550" y="4522788"/>
          <p14:tracePt t="27982" x="7631113" y="4532313"/>
          <p14:tracePt t="27991" x="7712075" y="4532313"/>
          <p14:tracePt t="27995" x="7767638" y="4532313"/>
          <p14:tracePt t="28004" x="7794625" y="4532313"/>
          <p14:tracePt t="28012" x="7850188" y="4532313"/>
          <p14:tracePt t="28020" x="7904163" y="4532313"/>
          <p14:tracePt t="28027" x="7958138" y="4532313"/>
          <p14:tracePt t="28036" x="8013700" y="4532313"/>
          <p14:tracePt t="28044" x="8059738" y="4532313"/>
          <p14:tracePt t="28052" x="8086725" y="4532313"/>
          <p14:tracePt t="28060" x="8132763" y="4532313"/>
          <p14:tracePt t="28067" x="8186738" y="4532313"/>
          <p14:tracePt t="28076" x="8240713" y="4532313"/>
          <p14:tracePt t="28084" x="8296275" y="4532313"/>
          <p14:tracePt t="28092" x="8350250" y="4532313"/>
          <p14:tracePt t="28100" x="8405813" y="4532313"/>
          <p14:tracePt t="28108" x="8469313" y="4532313"/>
          <p14:tracePt t="28116" x="8542338" y="4532313"/>
          <p14:tracePt t="28124" x="8651875" y="4532313"/>
          <p14:tracePt t="28132" x="8724900" y="4532313"/>
          <p14:tracePt t="28140" x="8834438" y="4532313"/>
          <p14:tracePt t="28147" x="8907463" y="4532313"/>
          <p14:tracePt t="28156" x="8980488" y="4532313"/>
          <p14:tracePt t="28163" x="9053513" y="4532313"/>
          <p14:tracePt t="28172" x="9117013" y="45323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1521" y="0"/>
            <a:ext cx="8282879" cy="1143000"/>
          </a:xfrm>
        </p:spPr>
        <p:txBody>
          <a:bodyPr/>
          <a:lstStyle/>
          <a:p>
            <a:r>
              <a:rPr lang="ja-JP" altLang="en-US" sz="2400" dirty="0"/>
              <a:t>シーケンシャルコンシステンシィは全てのアクセスの順序を守る</a:t>
            </a:r>
            <a:endParaRPr lang="en-US" altLang="ja-JP" sz="2400" dirty="0"/>
          </a:p>
        </p:txBody>
      </p:sp>
      <p:sp>
        <p:nvSpPr>
          <p:cNvPr id="41988" name="Text Box 1028"/>
          <p:cNvSpPr txBox="1">
            <a:spLocks noChangeArrowheads="1"/>
          </p:cNvSpPr>
          <p:nvPr/>
        </p:nvSpPr>
        <p:spPr bwMode="auto">
          <a:xfrm>
            <a:off x="3657600" y="1066800"/>
            <a:ext cx="1379538" cy="5597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latin typeface="Times New Roman" panose="02020603050405020304" pitchFamily="18" charset="0"/>
              </a:rPr>
              <a:t>Write(A)</a:t>
            </a:r>
          </a:p>
          <a:p>
            <a:endParaRPr lang="en-US" altLang="ja-JP" sz="2400">
              <a:latin typeface="Times New Roman" panose="02020603050405020304" pitchFamily="18" charset="0"/>
            </a:endParaRPr>
          </a:p>
          <a:p>
            <a:r>
              <a:rPr lang="en-US" altLang="ja-JP" sz="2400">
                <a:latin typeface="Times New Roman" panose="02020603050405020304" pitchFamily="18" charset="0"/>
              </a:rPr>
              <a:t>Read</a:t>
            </a:r>
            <a:r>
              <a:rPr lang="ja-JP" altLang="en-US" sz="2400">
                <a:latin typeface="Times New Roman" panose="02020603050405020304" pitchFamily="18" charset="0"/>
              </a:rPr>
              <a:t>（Ｂ）</a:t>
            </a:r>
          </a:p>
          <a:p>
            <a:endParaRPr lang="ja-JP" altLang="en-US" sz="2400">
              <a:latin typeface="Times New Roman" panose="02020603050405020304" pitchFamily="18" charset="0"/>
            </a:endParaRPr>
          </a:p>
          <a:p>
            <a:r>
              <a:rPr lang="ja-JP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ＳＹＮＣ</a:t>
            </a:r>
          </a:p>
          <a:p>
            <a:endParaRPr lang="ja-JP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altLang="ja-JP" sz="2400">
                <a:latin typeface="Times New Roman" panose="02020603050405020304" pitchFamily="18" charset="0"/>
              </a:rPr>
              <a:t>Write(C)</a:t>
            </a:r>
          </a:p>
          <a:p>
            <a:endParaRPr lang="en-US" altLang="ja-JP" sz="2400">
              <a:latin typeface="Times New Roman" panose="02020603050405020304" pitchFamily="18" charset="0"/>
            </a:endParaRPr>
          </a:p>
          <a:p>
            <a:r>
              <a:rPr lang="en-US" altLang="ja-JP" sz="2400">
                <a:latin typeface="Times New Roman" panose="02020603050405020304" pitchFamily="18" charset="0"/>
              </a:rPr>
              <a:t>Read(D)</a:t>
            </a:r>
          </a:p>
          <a:p>
            <a:endParaRPr lang="en-US" altLang="ja-JP" sz="2400">
              <a:latin typeface="Times New Roman" panose="02020603050405020304" pitchFamily="18" charset="0"/>
            </a:endParaRPr>
          </a:p>
          <a:p>
            <a:r>
              <a:rPr lang="ja-JP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ＳＹＮＣ</a:t>
            </a:r>
          </a:p>
          <a:p>
            <a:endParaRPr lang="ja-JP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altLang="ja-JP" sz="2400">
                <a:latin typeface="Times New Roman" panose="02020603050405020304" pitchFamily="18" charset="0"/>
              </a:rPr>
              <a:t>Write(E)</a:t>
            </a:r>
          </a:p>
          <a:p>
            <a:endParaRPr lang="en-US" altLang="ja-JP" sz="2400">
              <a:latin typeface="Times New Roman" panose="02020603050405020304" pitchFamily="18" charset="0"/>
            </a:endParaRPr>
          </a:p>
          <a:p>
            <a:r>
              <a:rPr lang="en-US" altLang="ja-JP" sz="2400">
                <a:latin typeface="Times New Roman" panose="02020603050405020304" pitchFamily="18" charset="0"/>
              </a:rPr>
              <a:t>Write(F)</a:t>
            </a:r>
          </a:p>
        </p:txBody>
      </p:sp>
      <p:grpSp>
        <p:nvGrpSpPr>
          <p:cNvPr id="41996" name="Group 1036"/>
          <p:cNvGrpSpPr>
            <a:grpSpLocks/>
          </p:cNvGrpSpPr>
          <p:nvPr/>
        </p:nvGrpSpPr>
        <p:grpSpPr bwMode="auto">
          <a:xfrm flipV="1">
            <a:off x="4191000" y="1524000"/>
            <a:ext cx="76200" cy="4724400"/>
            <a:chOff x="2640" y="960"/>
            <a:chExt cx="48" cy="2976"/>
          </a:xfrm>
        </p:grpSpPr>
        <p:sp>
          <p:nvSpPr>
            <p:cNvPr id="41989" name="Line 1029"/>
            <p:cNvSpPr>
              <a:spLocks noChangeShapeType="1"/>
            </p:cNvSpPr>
            <p:nvPr/>
          </p:nvSpPr>
          <p:spPr bwMode="auto">
            <a:xfrm>
              <a:off x="2640" y="960"/>
              <a:ext cx="0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990" name="Line 1030"/>
            <p:cNvSpPr>
              <a:spLocks noChangeShapeType="1"/>
            </p:cNvSpPr>
            <p:nvPr/>
          </p:nvSpPr>
          <p:spPr bwMode="auto">
            <a:xfrm>
              <a:off x="2688" y="1872"/>
              <a:ext cx="0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991" name="Line 1031"/>
            <p:cNvSpPr>
              <a:spLocks noChangeShapeType="1"/>
            </p:cNvSpPr>
            <p:nvPr/>
          </p:nvSpPr>
          <p:spPr bwMode="auto">
            <a:xfrm>
              <a:off x="2688" y="2352"/>
              <a:ext cx="0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992" name="Line 1032"/>
            <p:cNvSpPr>
              <a:spLocks noChangeShapeType="1"/>
            </p:cNvSpPr>
            <p:nvPr/>
          </p:nvSpPr>
          <p:spPr bwMode="auto">
            <a:xfrm>
              <a:off x="2688" y="2784"/>
              <a:ext cx="0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993" name="Line 1033"/>
            <p:cNvSpPr>
              <a:spLocks noChangeShapeType="1"/>
            </p:cNvSpPr>
            <p:nvPr/>
          </p:nvSpPr>
          <p:spPr bwMode="auto">
            <a:xfrm>
              <a:off x="2688" y="3264"/>
              <a:ext cx="0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994" name="Line 1034"/>
            <p:cNvSpPr>
              <a:spLocks noChangeShapeType="1"/>
            </p:cNvSpPr>
            <p:nvPr/>
          </p:nvSpPr>
          <p:spPr bwMode="auto">
            <a:xfrm>
              <a:off x="2688" y="3744"/>
              <a:ext cx="0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995" name="Line 1035"/>
            <p:cNvSpPr>
              <a:spLocks noChangeShapeType="1"/>
            </p:cNvSpPr>
            <p:nvPr/>
          </p:nvSpPr>
          <p:spPr bwMode="auto">
            <a:xfrm>
              <a:off x="2640" y="1440"/>
              <a:ext cx="0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D5C31E-08DC-4CC6-86DE-000A9D0DCAC3}"/>
              </a:ext>
            </a:extLst>
          </p:cNvPr>
          <p:cNvSpPr txBox="1"/>
          <p:nvPr/>
        </p:nvSpPr>
        <p:spPr>
          <a:xfrm>
            <a:off x="5436096" y="1700808"/>
            <a:ext cx="35287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これは実はユニプロセッサでも</a:t>
            </a:r>
            <a:endParaRPr kumimoji="1" lang="en-US" altLang="ja-JP" sz="2000" dirty="0"/>
          </a:p>
          <a:p>
            <a:r>
              <a:rPr lang="ja-JP" altLang="en-US" sz="2000" dirty="0"/>
              <a:t>困難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kumimoji="1" lang="en-US" altLang="ja-JP" sz="2000" dirty="0"/>
              <a:t>Read</a:t>
            </a:r>
            <a:r>
              <a:rPr lang="ja-JP" altLang="en-US" sz="2000" dirty="0"/>
              <a:t>が</a:t>
            </a:r>
            <a:r>
              <a:rPr kumimoji="1" lang="ja-JP" altLang="en-US" sz="2000" dirty="0"/>
              <a:t>違ったアドレスならば</a:t>
            </a:r>
            <a:endParaRPr kumimoji="1" lang="en-US" altLang="ja-JP" sz="2000" dirty="0"/>
          </a:p>
          <a:p>
            <a:r>
              <a:rPr lang="en-US" altLang="ja-JP" sz="2000" dirty="0"/>
              <a:t>Write</a:t>
            </a:r>
            <a:r>
              <a:rPr lang="ja-JP" altLang="en-US" sz="2000" dirty="0"/>
              <a:t>を追い越すことは良くある</a:t>
            </a:r>
            <a:endParaRPr kumimoji="1" lang="ja-JP" altLang="en-US" sz="2000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8B5CE414-AA3E-49D3-80A5-76F0F1BD7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72"/>
    </mc:Choice>
    <mc:Fallback>
      <p:transition spd="slow" advTm="69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36" x="8788400" y="3565525"/>
          <p14:tracePt t="4644" x="8651875" y="3529013"/>
          <p14:tracePt t="4652" x="8596313" y="3502025"/>
          <p14:tracePt t="4660" x="8569325" y="3492500"/>
          <p14:tracePt t="4711" x="8559800" y="3465513"/>
          <p14:tracePt t="4718" x="8551863" y="3446463"/>
          <p14:tracePt t="4726" x="8469313" y="3402013"/>
          <p14:tracePt t="4734" x="8250238" y="3338513"/>
          <p14:tracePt t="4742" x="8067675" y="3309938"/>
          <p14:tracePt t="4753" x="7748588" y="3209925"/>
          <p14:tracePt t="4756" x="7375525" y="3100388"/>
          <p14:tracePt t="4765" x="7037388" y="3000375"/>
          <p14:tracePt t="4772" x="6691313" y="2890838"/>
          <p14:tracePt t="4780" x="6391275" y="2790825"/>
          <p14:tracePt t="4788" x="6189663" y="2708275"/>
          <p14:tracePt t="4796" x="6035675" y="2644775"/>
          <p14:tracePt t="4804" x="5926138" y="2589213"/>
          <p14:tracePt t="4813" x="5880100" y="2554288"/>
          <p14:tracePt t="4820" x="5826125" y="2517775"/>
          <p14:tracePt t="4828" x="5816600" y="2508250"/>
          <p14:tracePt t="4836" x="5816600" y="2489200"/>
          <p14:tracePt t="4844" x="5816600" y="2471738"/>
          <p14:tracePt t="4852" x="5816600" y="2452688"/>
          <p14:tracePt t="4861" x="5816600" y="2425700"/>
          <p14:tracePt t="4879" x="5816600" y="2335213"/>
          <p14:tracePt t="4884" x="5816600" y="2279650"/>
          <p14:tracePt t="4892" x="5816600" y="2225675"/>
          <p14:tracePt t="4900" x="5816600" y="2143125"/>
          <p14:tracePt t="4908" x="5797550" y="2089150"/>
          <p14:tracePt t="4916" x="5770563" y="2006600"/>
          <p14:tracePt t="4924" x="5761038" y="1933575"/>
          <p14:tracePt t="4932" x="5761038" y="1860550"/>
          <p14:tracePt t="4940" x="5753100" y="1778000"/>
          <p14:tracePt t="4951" x="5753100" y="1724025"/>
          <p14:tracePt t="4956" x="5753100" y="1687513"/>
          <p14:tracePt t="4964" x="5753100" y="1631950"/>
          <p14:tracePt t="4972" x="5753100" y="1595438"/>
          <p14:tracePt t="4981" x="5761038" y="1531938"/>
          <p14:tracePt t="4988" x="5789613" y="1485900"/>
          <p14:tracePt t="4997" x="5826125" y="1431925"/>
          <p14:tracePt t="5004" x="5853113" y="1404938"/>
          <p14:tracePt t="5012" x="5899150" y="1368425"/>
          <p14:tracePt t="5020" x="5943600" y="1331913"/>
          <p14:tracePt t="5029" x="5989638" y="1312863"/>
          <p14:tracePt t="5036" x="6035675" y="1303338"/>
          <p14:tracePt t="5044" x="6099175" y="1258888"/>
          <p14:tracePt t="5052" x="6126163" y="1258888"/>
          <p14:tracePt t="5062" x="6172200" y="1258888"/>
          <p14:tracePt t="5068" x="6199188" y="1258888"/>
          <p14:tracePt t="5076" x="6218238" y="1258888"/>
          <p14:tracePt t="5092" x="6254750" y="1258888"/>
          <p14:tracePt t="5100" x="6281738" y="1303338"/>
          <p14:tracePt t="5108" x="6318250" y="1385888"/>
          <p14:tracePt t="5116" x="6345238" y="1449388"/>
          <p14:tracePt t="5124" x="6399213" y="1550988"/>
          <p14:tracePt t="5133" x="6418263" y="1604963"/>
          <p14:tracePt t="5140" x="6427788" y="1704975"/>
          <p14:tracePt t="5149" x="6427788" y="1797050"/>
          <p14:tracePt t="5156" x="6464300" y="1860550"/>
          <p14:tracePt t="5164" x="6472238" y="1897063"/>
          <p14:tracePt t="5172" x="6472238" y="1960563"/>
          <p14:tracePt t="5181" x="6472238" y="1997075"/>
          <p14:tracePt t="5188" x="6472238" y="2024063"/>
          <p14:tracePt t="5196" x="6472238" y="2060575"/>
          <p14:tracePt t="5204" x="6454775" y="2097088"/>
          <p14:tracePt t="5214" x="6399213" y="2170113"/>
          <p14:tracePt t="5220" x="6354763" y="2216150"/>
          <p14:tracePt t="5228" x="6272213" y="2262188"/>
          <p14:tracePt t="5239" x="6116638" y="2298700"/>
          <p14:tracePt t="5246" x="5989638" y="2343150"/>
          <p14:tracePt t="5254" x="5816600" y="2389188"/>
          <p14:tracePt t="5262" x="5670550" y="2425700"/>
          <p14:tracePt t="5268" x="5487988" y="2435225"/>
          <p14:tracePt t="5276" x="5287963" y="2471738"/>
          <p14:tracePt t="5284" x="5105400" y="2471738"/>
          <p14:tracePt t="5292" x="4905375" y="2471738"/>
          <p14:tracePt t="5300" x="4740275" y="2471738"/>
          <p14:tracePt t="5308" x="4576763" y="2471738"/>
          <p14:tracePt t="5316" x="4448175" y="2435225"/>
          <p14:tracePt t="5324" x="4330700" y="2371725"/>
          <p14:tracePt t="5332" x="4267200" y="2325688"/>
          <p14:tracePt t="5340" x="4230688" y="2289175"/>
          <p14:tracePt t="5348" x="4194175" y="2206625"/>
          <p14:tracePt t="5356" x="4184650" y="2133600"/>
          <p14:tracePt t="5364" x="4165600" y="2043113"/>
          <p14:tracePt t="5372" x="4165600" y="1933575"/>
          <p14:tracePt t="5380" x="4165600" y="1851025"/>
          <p14:tracePt t="5388" x="4165600" y="1760538"/>
          <p14:tracePt t="5396" x="4184650" y="1687513"/>
          <p14:tracePt t="5404" x="4211638" y="1604963"/>
          <p14:tracePt t="5412" x="4267200" y="1522413"/>
          <p14:tracePt t="5420" x="4303713" y="1441450"/>
          <p14:tracePt t="5429" x="4394200" y="1358900"/>
          <p14:tracePt t="5436" x="4457700" y="1295400"/>
          <p14:tracePt t="5444" x="4503738" y="1239838"/>
          <p14:tracePt t="5452" x="4576763" y="1185863"/>
          <p14:tracePt t="5463" x="4622800" y="1149350"/>
          <p14:tracePt t="5470" x="4667250" y="1130300"/>
          <p14:tracePt t="5479" x="4695825" y="1122363"/>
          <p14:tracePt t="5485" x="4749800" y="1093788"/>
          <p14:tracePt t="5493" x="4795838" y="1076325"/>
          <p14:tracePt t="5501" x="4832350" y="1066800"/>
          <p14:tracePt t="5508" x="4868863" y="1066800"/>
          <p14:tracePt t="5516" x="4941888" y="1066800"/>
          <p14:tracePt t="5524" x="5049838" y="1066800"/>
          <p14:tracePt t="5533" x="5122863" y="1066800"/>
          <p14:tracePt t="5540" x="5260975" y="1112838"/>
          <p14:tracePt t="5549" x="5387975" y="1176338"/>
          <p14:tracePt t="5556" x="5487988" y="1212850"/>
          <p14:tracePt t="5564" x="5588000" y="1303338"/>
          <p14:tracePt t="5572" x="5688013" y="1404938"/>
          <p14:tracePt t="5580" x="5761038" y="1477963"/>
          <p14:tracePt t="5588" x="5797550" y="1541463"/>
          <p14:tracePt t="5596" x="5834063" y="1614488"/>
          <p14:tracePt t="5604" x="5853113" y="1697038"/>
          <p14:tracePt t="5614" x="5853113" y="1768475"/>
          <p14:tracePt t="5620" x="5853113" y="1804988"/>
          <p14:tracePt t="5630" x="5853113" y="1851025"/>
          <p14:tracePt t="5636" x="5853113" y="1887538"/>
          <p14:tracePt t="5645" x="5834063" y="1951038"/>
          <p14:tracePt t="5652" x="5770563" y="2016125"/>
          <p14:tracePt t="5661" x="5716588" y="2070100"/>
          <p14:tracePt t="5668" x="5643563" y="2106613"/>
          <p14:tracePt t="5676" x="5561013" y="2160588"/>
          <p14:tracePt t="5684" x="5478463" y="2197100"/>
          <p14:tracePt t="5692" x="5360988" y="2216150"/>
          <p14:tracePt t="5700" x="5268913" y="2225675"/>
          <p14:tracePt t="5708" x="5141913" y="2270125"/>
          <p14:tracePt t="5716" x="5014913" y="2270125"/>
          <p14:tracePt t="5724" x="4886325" y="2270125"/>
          <p14:tracePt t="5732" x="4740275" y="2270125"/>
          <p14:tracePt t="5740" x="4630738" y="2270125"/>
          <p14:tracePt t="5748" x="4503738" y="2270125"/>
          <p14:tracePt t="5756" x="4403725" y="2252663"/>
          <p14:tracePt t="5764" x="4321175" y="2216150"/>
          <p14:tracePt t="5772" x="4257675" y="2179638"/>
          <p14:tracePt t="5780" x="4221163" y="2125663"/>
          <p14:tracePt t="5788" x="4211638" y="2089150"/>
          <p14:tracePt t="5796" x="4194175" y="2024063"/>
          <p14:tracePt t="5804" x="4175125" y="1960563"/>
          <p14:tracePt t="5812" x="4175125" y="1887538"/>
          <p14:tracePt t="5820" x="4165600" y="1797050"/>
          <p14:tracePt t="5829" x="4165600" y="1704975"/>
          <p14:tracePt t="5836" x="4165600" y="1631950"/>
          <p14:tracePt t="5845" x="4165600" y="1558925"/>
          <p14:tracePt t="5853" x="4194175" y="1458913"/>
          <p14:tracePt t="5861" x="4221163" y="1395413"/>
          <p14:tracePt t="5868" x="4284663" y="1339850"/>
          <p14:tracePt t="5880" x="4321175" y="1295400"/>
          <p14:tracePt t="5884" x="4348163" y="1249363"/>
          <p14:tracePt t="5892" x="4394200" y="1203325"/>
          <p14:tracePt t="5900" x="4430713" y="1158875"/>
          <p14:tracePt t="5908" x="4440238" y="1149350"/>
          <p14:tracePt t="5916" x="4476750" y="1130300"/>
          <p14:tracePt t="5924" x="4557713" y="1103313"/>
          <p14:tracePt t="5932" x="4594225" y="1103313"/>
          <p14:tracePt t="5940" x="4667250" y="1103313"/>
          <p14:tracePt t="5949" x="4740275" y="1103313"/>
          <p14:tracePt t="5956" x="4849813" y="1103313"/>
          <p14:tracePt t="5964" x="4959350" y="1103313"/>
          <p14:tracePt t="5973" x="5078413" y="1166813"/>
          <p14:tracePt t="5980" x="5159375" y="1203325"/>
          <p14:tracePt t="5988" x="5268913" y="1258888"/>
          <p14:tracePt t="5996" x="5341938" y="1331913"/>
          <p14:tracePt t="6004" x="5405438" y="1395413"/>
          <p14:tracePt t="6013" x="5461000" y="1449388"/>
          <p14:tracePt t="6020" x="5497513" y="1514475"/>
          <p14:tracePt t="6028" x="5507038" y="1568450"/>
          <p14:tracePt t="6036" x="5534025" y="1614488"/>
          <p14:tracePt t="6045" x="5543550" y="1660525"/>
          <p14:tracePt t="6054" x="5543550" y="1687513"/>
          <p14:tracePt t="6060" x="5543550" y="1714500"/>
          <p14:tracePt t="6068" x="5543550" y="1731963"/>
          <p14:tracePt t="6076" x="5543550" y="1760538"/>
          <p14:tracePt t="6084" x="5543550" y="1768475"/>
          <p14:tracePt t="6092" x="5543550" y="1797050"/>
          <p14:tracePt t="6100" x="5534025" y="1824038"/>
          <p14:tracePt t="6108" x="5507038" y="1860550"/>
          <p14:tracePt t="6116" x="5487988" y="1878013"/>
          <p14:tracePt t="6124" x="5414963" y="1914525"/>
          <p14:tracePt t="6132" x="5368925" y="1933575"/>
          <p14:tracePt t="6140" x="5334000" y="1951038"/>
          <p14:tracePt t="6148" x="5297488" y="1979613"/>
          <p14:tracePt t="6156" x="5241925" y="1987550"/>
          <p14:tracePt t="6164" x="5195888" y="1997075"/>
          <p14:tracePt t="6172" x="5114925" y="2024063"/>
          <p14:tracePt t="6180" x="5078413" y="2024063"/>
          <p14:tracePt t="6188" x="5032375" y="2024063"/>
          <p14:tracePt t="6196" x="4978400" y="2024063"/>
          <p14:tracePt t="6204" x="4959350" y="2024063"/>
          <p14:tracePt t="6213" x="4922838" y="2024063"/>
          <p14:tracePt t="6221" x="4913313" y="2024063"/>
          <p14:tracePt t="6230" x="4876800" y="2016125"/>
          <p14:tracePt t="6238" x="4859338" y="1997075"/>
          <p14:tracePt t="6247" x="4840288" y="1970088"/>
          <p14:tracePt t="6254" x="4813300" y="1933575"/>
          <p14:tracePt t="6263" x="4795838" y="1906588"/>
          <p14:tracePt t="6272" x="4776788" y="1860550"/>
          <p14:tracePt t="6276" x="4749800" y="1797050"/>
          <p14:tracePt t="6284" x="4749800" y="1760538"/>
          <p14:tracePt t="6292" x="4722813" y="1704975"/>
          <p14:tracePt t="6301" x="4713288" y="1641475"/>
          <p14:tracePt t="6309" x="4703763" y="1595438"/>
          <p14:tracePt t="6318" x="4703763" y="1541463"/>
          <p14:tracePt t="6325" x="4695825" y="1514475"/>
          <p14:tracePt t="6333" x="4695825" y="1477963"/>
          <p14:tracePt t="6341" x="4695825" y="1441450"/>
          <p14:tracePt t="6350" x="4695825" y="1422400"/>
          <p14:tracePt t="6357" x="4695825" y="1404938"/>
          <p14:tracePt t="6372" x="4703763" y="1376363"/>
          <p14:tracePt t="6381" x="4722813" y="1358900"/>
          <p14:tracePt t="6388" x="4767263" y="1331913"/>
          <p14:tracePt t="6396" x="4803775" y="1322388"/>
          <p14:tracePt t="6404" x="4868863" y="1295400"/>
          <p14:tracePt t="6413" x="4941888" y="1295400"/>
          <p14:tracePt t="6420" x="5022850" y="1285875"/>
          <p14:tracePt t="6429" x="5078413" y="1285875"/>
          <p14:tracePt t="6436" x="5151438" y="1285875"/>
          <p14:tracePt t="6444" x="5241925" y="1285875"/>
          <p14:tracePt t="6452" x="5268913" y="1285875"/>
          <p14:tracePt t="6461" x="5314950" y="1295400"/>
          <p14:tracePt t="6468" x="5360988" y="1322388"/>
          <p14:tracePt t="6479" x="5397500" y="1349375"/>
          <p14:tracePt t="6487" x="5414963" y="1385888"/>
          <p14:tracePt t="6494" x="5424488" y="1412875"/>
          <p14:tracePt t="6502" x="5434013" y="1449388"/>
          <p14:tracePt t="6509" x="5434013" y="1495425"/>
          <p14:tracePt t="6519" x="5434013" y="1550988"/>
          <p14:tracePt t="6525" x="5434013" y="1587500"/>
          <p14:tracePt t="6533" x="5434013" y="1631950"/>
          <p14:tracePt t="6540" x="5434013" y="1668463"/>
          <p14:tracePt t="6548" x="5434013" y="1714500"/>
          <p14:tracePt t="6556" x="5414963" y="1768475"/>
          <p14:tracePt t="6565" x="5397500" y="1814513"/>
          <p14:tracePt t="6572" x="5360988" y="1860550"/>
          <p14:tracePt t="6580" x="5324475" y="1924050"/>
          <p14:tracePt t="6588" x="5305425" y="1960563"/>
          <p14:tracePt t="6596" x="5241925" y="2006600"/>
          <p14:tracePt t="6604" x="5224463" y="2024063"/>
          <p14:tracePt t="6612" x="5159375" y="2060575"/>
          <p14:tracePt t="6620" x="5132388" y="2079625"/>
          <p14:tracePt t="6628" x="5086350" y="2116138"/>
          <p14:tracePt t="6636" x="5068888" y="2125663"/>
          <p14:tracePt t="6645" x="5041900" y="2133600"/>
          <p14:tracePt t="6652" x="5005388" y="2152650"/>
          <p14:tracePt t="6676" x="4995863" y="2152650"/>
          <p14:tracePt t="6725" x="4978400" y="2152650"/>
          <p14:tracePt t="6733" x="4959350" y="2125663"/>
          <p14:tracePt t="6740" x="4941888" y="2097088"/>
          <p14:tracePt t="6748" x="4922838" y="2052638"/>
          <p14:tracePt t="6756" x="4905375" y="1987550"/>
          <p14:tracePt t="6764" x="4905375" y="1951038"/>
          <p14:tracePt t="6772" x="4905375" y="1906588"/>
          <p14:tracePt t="6781" x="4905375" y="1878013"/>
          <p14:tracePt t="6789" x="4905375" y="1841500"/>
          <p14:tracePt t="6797" x="4905375" y="1824038"/>
          <p14:tracePt t="6805" x="4913313" y="1787525"/>
          <p14:tracePt t="6813" x="4932363" y="1768475"/>
          <p14:tracePt t="6820" x="4941888" y="1751013"/>
          <p14:tracePt t="6973" x="4959350" y="1778000"/>
          <p14:tracePt t="6980" x="4968875" y="1804988"/>
          <p14:tracePt t="6988" x="4968875" y="1841500"/>
          <p14:tracePt t="6996" x="4968875" y="1860550"/>
          <p14:tracePt t="7004" x="4968875" y="1906588"/>
          <p14:tracePt t="7012" x="4959350" y="1933575"/>
          <p14:tracePt t="7020" x="4922838" y="1979613"/>
          <p14:tracePt t="7028" x="4905375" y="1997075"/>
          <p14:tracePt t="7036" x="4876800" y="2033588"/>
          <p14:tracePt t="7045" x="4840288" y="2052638"/>
          <p14:tracePt t="7052" x="4813300" y="2070100"/>
          <p14:tracePt t="7061" x="4786313" y="2079625"/>
          <p14:tracePt t="7068" x="4749800" y="2106613"/>
          <p14:tracePt t="7076" x="4730750" y="2106613"/>
          <p14:tracePt t="7084" x="4722813" y="2106613"/>
          <p14:tracePt t="7292" x="4713288" y="2106613"/>
          <p14:tracePt t="7300" x="4667250" y="2052638"/>
          <p14:tracePt t="7308" x="4649788" y="2016125"/>
          <p14:tracePt t="7316" x="4613275" y="1970088"/>
          <p14:tracePt t="7324" x="4594225" y="1924050"/>
          <p14:tracePt t="7332" x="4557713" y="1860550"/>
          <p14:tracePt t="7340" x="4530725" y="1797050"/>
          <p14:tracePt t="7348" x="4513263" y="1768475"/>
          <p14:tracePt t="7357" x="4494213" y="1741488"/>
          <p14:tracePt t="7365" x="4484688" y="1714500"/>
          <p14:tracePt t="7373" x="4476750" y="1704975"/>
          <p14:tracePt t="7380" x="4467225" y="1697038"/>
          <p14:tracePt t="7548" x="4457700" y="1697038"/>
          <p14:tracePt t="7558" x="4457700" y="1687513"/>
          <p14:tracePt t="7564" x="4457700" y="1677988"/>
          <p14:tracePt t="7580" x="4457700" y="1668463"/>
          <p14:tracePt t="7588" x="4457700" y="1660525"/>
          <p14:tracePt t="7596" x="4457700" y="1641475"/>
          <p14:tracePt t="7620" x="4457700" y="1631950"/>
          <p14:tracePt t="7732" x="4457700" y="1624013"/>
          <p14:tracePt t="7758" x="4457700" y="1604963"/>
          <p14:tracePt t="7780" x="4457700" y="1595438"/>
          <p14:tracePt t="8532" x="4457700" y="1577975"/>
          <p14:tracePt t="8540" x="4457700" y="1558925"/>
          <p14:tracePt t="8548" x="4457700" y="1541463"/>
          <p14:tracePt t="8556" x="4457700" y="1514475"/>
          <p14:tracePt t="8564" x="4457700" y="1504950"/>
          <p14:tracePt t="8572" x="4457700" y="1485900"/>
          <p14:tracePt t="8748" x="4457700" y="1541463"/>
          <p14:tracePt t="8756" x="4457700" y="1568450"/>
          <p14:tracePt t="8764" x="4440238" y="1668463"/>
          <p14:tracePt t="8772" x="4430713" y="1724025"/>
          <p14:tracePt t="8780" x="4413250" y="1824038"/>
          <p14:tracePt t="8788" x="4384675" y="1933575"/>
          <p14:tracePt t="8799" x="4367213" y="1997075"/>
          <p14:tracePt t="8805" x="4348163" y="2089150"/>
          <p14:tracePt t="8812" x="4348163" y="2143125"/>
          <p14:tracePt t="8822" x="4321175" y="2206625"/>
          <p14:tracePt t="8829" x="4321175" y="2252663"/>
          <p14:tracePt t="8837" x="4311650" y="2289175"/>
          <p14:tracePt t="8846" x="4311650" y="2298700"/>
          <p14:tracePt t="8853" x="4311650" y="2306638"/>
          <p14:tracePt t="8863" x="4311650" y="2325688"/>
          <p14:tracePt t="9180" x="4311650" y="2352675"/>
          <p14:tracePt t="9188" x="4311650" y="2389188"/>
          <p14:tracePt t="9196" x="4311650" y="2444750"/>
          <p14:tracePt t="9204" x="4311650" y="2489200"/>
          <p14:tracePt t="9212" x="4311650" y="2525713"/>
          <p14:tracePt t="9220" x="4311650" y="2562225"/>
          <p14:tracePt t="9228" x="4311650" y="2589213"/>
          <p14:tracePt t="9236" x="4311650" y="2598738"/>
          <p14:tracePt t="9245" x="4311650" y="2625725"/>
          <p14:tracePt t="9252" x="4311650" y="2644775"/>
          <p14:tracePt t="9590" x="4311650" y="2681288"/>
          <p14:tracePt t="9600" x="4311650" y="2717800"/>
          <p14:tracePt t="9604" x="4311650" y="2744788"/>
          <p14:tracePt t="9612" x="4311650" y="2781300"/>
          <p14:tracePt t="9620" x="4311650" y="2854325"/>
          <p14:tracePt t="9628" x="4311650" y="2890838"/>
          <p14:tracePt t="9636" x="4311650" y="2963863"/>
          <p14:tracePt t="9645" x="4311650" y="3017838"/>
          <p14:tracePt t="9652" x="4311650" y="3073400"/>
          <p14:tracePt t="9661" x="4311650" y="3136900"/>
          <p14:tracePt t="9668" x="4311650" y="3163888"/>
          <p14:tracePt t="9677" x="4311650" y="3200400"/>
          <p14:tracePt t="9684" x="4311650" y="3219450"/>
          <p14:tracePt t="9694" x="4311650" y="3246438"/>
          <p14:tracePt t="9701" x="4321175" y="3282950"/>
          <p14:tracePt t="9718" x="4321175" y="3302000"/>
          <p14:tracePt t="10332" x="4321175" y="3338513"/>
          <p14:tracePt t="10341" x="4321175" y="3355975"/>
          <p14:tracePt t="10348" x="4321175" y="3392488"/>
          <p14:tracePt t="10356" x="4321175" y="3419475"/>
          <p14:tracePt t="10364" x="4321175" y="3455988"/>
          <p14:tracePt t="10372" x="4321175" y="3502025"/>
          <p14:tracePt t="10380" x="4321175" y="3519488"/>
          <p14:tracePt t="10388" x="4321175" y="3556000"/>
          <p14:tracePt t="10396" x="4321175" y="3565525"/>
          <p14:tracePt t="10405" x="4321175" y="3592513"/>
          <p14:tracePt t="10414" x="4321175" y="3602038"/>
          <p14:tracePt t="10421" x="4330700" y="3611563"/>
          <p14:tracePt t="10429" x="4330700" y="3621088"/>
          <p14:tracePt t="10638" x="4330700" y="3657600"/>
          <p14:tracePt t="10646" x="4340225" y="3684588"/>
          <p14:tracePt t="10654" x="4340225" y="3721100"/>
          <p14:tracePt t="10664" x="4367213" y="3767138"/>
          <p14:tracePt t="10669" x="4376738" y="3794125"/>
          <p14:tracePt t="10676" x="4384675" y="3840163"/>
          <p14:tracePt t="10684" x="4394200" y="3857625"/>
          <p14:tracePt t="10692" x="4394200" y="3903663"/>
          <p14:tracePt t="10701" x="4394200" y="3940175"/>
          <p14:tracePt t="10708" x="4394200" y="3984625"/>
          <p14:tracePt t="10717" x="4413250" y="4003675"/>
          <p14:tracePt t="10726" x="4413250" y="4030663"/>
          <p14:tracePt t="10732" x="4413250" y="4040188"/>
          <p14:tracePt t="10742" x="4413250" y="4049713"/>
          <p14:tracePt t="11069" x="4413250" y="4067175"/>
          <p14:tracePt t="11077" x="4413250" y="4086225"/>
          <p14:tracePt t="11085" x="4413250" y="4094163"/>
          <p14:tracePt t="11094" x="4413250" y="4122738"/>
          <p14:tracePt t="11100" x="4413250" y="4140200"/>
          <p14:tracePt t="11109" x="4413250" y="4167188"/>
          <p14:tracePt t="11118" x="4403725" y="4186238"/>
          <p14:tracePt t="11126" x="4403725" y="4213225"/>
          <p14:tracePt t="11133" x="4394200" y="4232275"/>
          <p14:tracePt t="11140" x="4394200" y="4268788"/>
          <p14:tracePt t="11149" x="4394200" y="4286250"/>
          <p14:tracePt t="11157" x="4394200" y="4313238"/>
          <p14:tracePt t="11166" x="4394200" y="4322763"/>
          <p14:tracePt t="11180" x="4394200" y="4349750"/>
          <p14:tracePt t="11188" x="4394200" y="4359275"/>
          <p14:tracePt t="11197" x="4394200" y="4368800"/>
          <p14:tracePt t="11212" x="4394200" y="4386263"/>
          <p14:tracePt t="11220" x="4394200" y="4395788"/>
          <p14:tracePt t="11236" x="4394200" y="4413250"/>
          <p14:tracePt t="11253" x="4394200" y="4422775"/>
          <p14:tracePt t="11263" x="4394200" y="4432300"/>
          <p14:tracePt t="11279" x="4394200" y="4441825"/>
          <p14:tracePt t="11294" x="4394200" y="4449763"/>
          <p14:tracePt t="11389" x="4384675" y="4459288"/>
          <p14:tracePt t="11645" x="4367213" y="4478338"/>
          <p14:tracePt t="11662" x="4357688" y="4505325"/>
          <p14:tracePt t="11668" x="4348163" y="4522788"/>
          <p14:tracePt t="11676" x="4348163" y="4568825"/>
          <p14:tracePt t="11684" x="4330700" y="4587875"/>
          <p14:tracePt t="11692" x="4321175" y="4614863"/>
          <p14:tracePt t="11700" x="4321175" y="4660900"/>
          <p14:tracePt t="11708" x="4311650" y="4678363"/>
          <p14:tracePt t="11716" x="4311650" y="4697413"/>
          <p14:tracePt t="11724" x="4303713" y="4714875"/>
          <p14:tracePt t="11732" x="4303713" y="4724400"/>
          <p14:tracePt t="11740" x="4294188" y="4741863"/>
          <p14:tracePt t="11940" x="4284663" y="4760913"/>
          <p14:tracePt t="11948" x="4284663" y="4787900"/>
          <p14:tracePt t="11956" x="4284663" y="4814888"/>
          <p14:tracePt t="11964" x="4294188" y="4860925"/>
          <p14:tracePt t="11972" x="4303713" y="4897438"/>
          <p14:tracePt t="11982" x="4348163" y="4960938"/>
          <p14:tracePt t="11990" x="4348163" y="4970463"/>
          <p14:tracePt t="12002" x="4357688" y="5043488"/>
          <p14:tracePt t="12005" x="4357688" y="5080000"/>
          <p14:tracePt t="12014" x="4367213" y="5116513"/>
          <p14:tracePt t="12021" x="4367213" y="5207000"/>
          <p14:tracePt t="12029" x="4367213" y="5253038"/>
          <p14:tracePt t="12037" x="4367213" y="5353050"/>
          <p14:tracePt t="12045" x="4367213" y="5445125"/>
          <p14:tracePt t="12053" x="4367213" y="5499100"/>
          <p14:tracePt t="12063" x="4367213" y="5554663"/>
          <p14:tracePt t="12069" x="4367213" y="5581650"/>
          <p14:tracePt t="12078" x="4367213" y="5599113"/>
          <p14:tracePt t="12085" x="4367213" y="5618163"/>
          <p14:tracePt t="12093" x="4367213" y="5626100"/>
          <p14:tracePt t="12100" x="4367213" y="5635625"/>
          <p14:tracePt t="12220" x="4367213" y="5654675"/>
          <p14:tracePt t="12228" x="4357688" y="5672138"/>
          <p14:tracePt t="12236" x="4330700" y="5699125"/>
          <p14:tracePt t="12244" x="4284663" y="5708650"/>
          <p14:tracePt t="12252" x="4238625" y="5718175"/>
          <p14:tracePt t="12260" x="4194175" y="5754688"/>
          <p14:tracePt t="12268" x="4165600" y="5764213"/>
          <p14:tracePt t="12277" x="4121150" y="5791200"/>
          <p14:tracePt t="12284" x="4102100" y="5808663"/>
          <p14:tracePt t="12292" x="4084638" y="5818188"/>
          <p14:tracePt t="12308" x="4075113" y="5818188"/>
          <p14:tracePt t="12316" x="4065588" y="5827713"/>
          <p14:tracePt t="12357" x="4038600" y="5845175"/>
          <p14:tracePt t="12366" x="4029075" y="5854700"/>
          <p14:tracePt t="12374" x="4021138" y="5854700"/>
          <p14:tracePt t="12381" x="4021138" y="5864225"/>
          <p14:tracePt t="12388" x="4021138" y="5873750"/>
          <p14:tracePt t="12396" x="3992563" y="5900738"/>
          <p14:tracePt t="12413" x="3984625" y="5900738"/>
          <p14:tracePt t="12420" x="3965575" y="5900738"/>
          <p14:tracePt t="12428" x="3938588" y="5900738"/>
          <p14:tracePt t="12436" x="3919538" y="5900738"/>
          <p14:tracePt t="12446" x="3902075" y="5900738"/>
          <p14:tracePt t="12452" x="3892550" y="5900738"/>
          <p14:tracePt t="12461" x="3865563" y="5900738"/>
          <p14:tracePt t="12468" x="3846513" y="5900738"/>
          <p14:tracePt t="12477" x="3792538" y="5891213"/>
          <p14:tracePt t="12484" x="3746500" y="5864225"/>
          <p14:tracePt t="12492" x="3738563" y="5854700"/>
          <p14:tracePt t="12500" x="3702050" y="5827713"/>
          <p14:tracePt t="12508" x="3656013" y="5808663"/>
          <p14:tracePt t="12516" x="3619500" y="5772150"/>
          <p14:tracePt t="12524" x="3592513" y="5745163"/>
          <p14:tracePt t="12532" x="3582988" y="5708650"/>
          <p14:tracePt t="12540" x="3546475" y="5662613"/>
          <p14:tracePt t="12548" x="3527425" y="5626100"/>
          <p14:tracePt t="12556" x="3490913" y="5589588"/>
          <p14:tracePt t="12565" x="3473450" y="5562600"/>
          <p14:tracePt t="12572" x="3436938" y="5526088"/>
          <p14:tracePt t="12580" x="3419475" y="5499100"/>
          <p14:tracePt t="12588" x="3382963" y="5453063"/>
          <p14:tracePt t="12597" x="3373438" y="5426075"/>
          <p14:tracePt t="12605" x="3354388" y="5353050"/>
          <p14:tracePt t="12614" x="3346450" y="5316538"/>
          <p14:tracePt t="12621" x="3317875" y="5280025"/>
          <p14:tracePt t="12629" x="3309938" y="5216525"/>
          <p14:tracePt t="12636" x="3300413" y="5160963"/>
          <p14:tracePt t="12644" x="3273425" y="5116513"/>
          <p14:tracePt t="12652" x="3263900" y="5053013"/>
          <p14:tracePt t="12660" x="3254375" y="4997450"/>
          <p14:tracePt t="12668" x="3236913" y="4951413"/>
          <p14:tracePt t="12677" x="3217863" y="4887913"/>
          <p14:tracePt t="12684" x="3190875" y="4814888"/>
          <p14:tracePt t="12692" x="3181350" y="4768850"/>
          <p14:tracePt t="12700" x="3154363" y="4687888"/>
          <p14:tracePt t="12708" x="3136900" y="4632325"/>
          <p14:tracePt t="12716" x="3127375" y="4568825"/>
          <p14:tracePt t="12724" x="3100388" y="4505325"/>
          <p14:tracePt t="12732" x="3071813" y="4459288"/>
          <p14:tracePt t="12740" x="3071813" y="4405313"/>
          <p14:tracePt t="12748" x="3035300" y="4359275"/>
          <p14:tracePt t="12756" x="3017838" y="4295775"/>
          <p14:tracePt t="12764" x="3017838" y="4259263"/>
          <p14:tracePt t="12772" x="3008313" y="4213225"/>
          <p14:tracePt t="12780" x="3008313" y="4159250"/>
          <p14:tracePt t="12789" x="2998788" y="4103688"/>
          <p14:tracePt t="12798" x="2998788" y="4040188"/>
          <p14:tracePt t="12805" x="2971800" y="3948113"/>
          <p14:tracePt t="12816" x="2971800" y="3894138"/>
          <p14:tracePt t="12821" x="2971800" y="3857625"/>
          <p14:tracePt t="12830" x="2962275" y="3803650"/>
          <p14:tracePt t="12837" x="2944813" y="3748088"/>
          <p14:tracePt t="12847" x="2944813" y="3702050"/>
          <p14:tracePt t="12853" x="2944813" y="3665538"/>
          <p14:tracePt t="12861" x="2944813" y="3638550"/>
          <p14:tracePt t="12878" x="2944813" y="3565525"/>
          <p14:tracePt t="12884" x="2944813" y="3519488"/>
          <p14:tracePt t="12892" x="2944813" y="3492500"/>
          <p14:tracePt t="12900" x="2944813" y="3438525"/>
          <p14:tracePt t="12908" x="2944813" y="3382963"/>
          <p14:tracePt t="12916" x="2962275" y="3355975"/>
          <p14:tracePt t="12924" x="2971800" y="3302000"/>
          <p14:tracePt t="12932" x="2971800" y="3255963"/>
          <p14:tracePt t="12940" x="2981325" y="3200400"/>
          <p14:tracePt t="12948" x="2990850" y="3136900"/>
          <p14:tracePt t="12956" x="3035300" y="3063875"/>
          <p14:tracePt t="12964" x="3044825" y="3000375"/>
          <p14:tracePt t="12972" x="3090863" y="2917825"/>
          <p14:tracePt t="12980" x="3127375" y="2836863"/>
          <p14:tracePt t="12988" x="3181350" y="2771775"/>
          <p14:tracePt t="12996" x="3217863" y="2690813"/>
          <p14:tracePt t="13004" x="3254375" y="2625725"/>
          <p14:tracePt t="13012" x="3309938" y="2562225"/>
          <p14:tracePt t="13020" x="3363913" y="2498725"/>
          <p14:tracePt t="13028" x="3427413" y="2425700"/>
          <p14:tracePt t="13036" x="3446463" y="2398713"/>
          <p14:tracePt t="13046" x="3463925" y="2362200"/>
          <p14:tracePt t="13053" x="3509963" y="2325688"/>
          <p14:tracePt t="13062" x="3527425" y="2316163"/>
          <p14:tracePt t="13070" x="3527425" y="2306638"/>
          <p14:tracePt t="13079" x="3536950" y="2298700"/>
          <p14:tracePt t="13086" x="3546475" y="2289175"/>
          <p14:tracePt t="13096" x="3546475" y="2279650"/>
          <p14:tracePt t="13109" x="3556000" y="2279650"/>
          <p14:tracePt t="13117" x="3573463" y="2270125"/>
          <p14:tracePt t="13125" x="3582988" y="2262188"/>
          <p14:tracePt t="13133" x="3600450" y="2252663"/>
          <p14:tracePt t="13141" x="3619500" y="2243138"/>
          <p14:tracePt t="13149" x="3656013" y="2243138"/>
          <p14:tracePt t="13157" x="3702050" y="2243138"/>
          <p14:tracePt t="13165" x="3729038" y="2233613"/>
          <p14:tracePt t="13173" x="3810000" y="2233613"/>
          <p14:tracePt t="13181" x="3875088" y="2216150"/>
          <p14:tracePt t="13189" x="3948113" y="2216150"/>
          <p14:tracePt t="13197" x="4011613" y="2216150"/>
          <p14:tracePt t="13204" x="4084638" y="2216150"/>
          <p14:tracePt t="13213" x="4138613" y="2197100"/>
          <p14:tracePt t="13221" x="4194175" y="2197100"/>
          <p14:tracePt t="13229" x="4257675" y="2197100"/>
          <p14:tracePt t="13237" x="4294188" y="2197100"/>
          <p14:tracePt t="13244" x="4357688" y="2216150"/>
          <p14:tracePt t="13252" x="4376738" y="2233613"/>
          <p14:tracePt t="13260" x="4421188" y="2252663"/>
          <p14:tracePt t="13268" x="4448175" y="2289175"/>
          <p14:tracePt t="13277" x="4484688" y="2316163"/>
          <p14:tracePt t="13285" x="4494213" y="2352675"/>
          <p14:tracePt t="13292" x="4540250" y="2408238"/>
          <p14:tracePt t="13301" x="4594225" y="2489200"/>
          <p14:tracePt t="13308" x="4649788" y="2554288"/>
          <p14:tracePt t="13316" x="4686300" y="2617788"/>
          <p14:tracePt t="13324" x="4740275" y="2690813"/>
          <p14:tracePt t="13332" x="4786313" y="2754313"/>
          <p14:tracePt t="13340" x="4813300" y="2827338"/>
          <p14:tracePt t="13348" x="4868863" y="2900363"/>
          <p14:tracePt t="13356" x="4922838" y="2963863"/>
          <p14:tracePt t="13364" x="4949825" y="3027363"/>
          <p14:tracePt t="13372" x="4986338" y="3073400"/>
          <p14:tracePt t="13380" x="4995863" y="3127375"/>
          <p14:tracePt t="13388" x="5022850" y="3192463"/>
          <p14:tracePt t="13396" x="5032375" y="3209925"/>
          <p14:tracePt t="13404" x="5041900" y="3265488"/>
          <p14:tracePt t="13414" x="5059363" y="3328988"/>
          <p14:tracePt t="13421" x="5059363" y="3375025"/>
          <p14:tracePt t="13428" x="5095875" y="3429000"/>
          <p14:tracePt t="13438" x="5114925" y="3475038"/>
          <p14:tracePt t="13448" x="5122863" y="3511550"/>
          <p14:tracePt t="13453" x="5141913" y="3548063"/>
          <p14:tracePt t="13461" x="5151438" y="3575050"/>
          <p14:tracePt t="13469" x="5159375" y="3592513"/>
          <p14:tracePt t="13477" x="5168900" y="3638550"/>
          <p14:tracePt t="13484" x="5205413" y="3702050"/>
          <p14:tracePt t="13492" x="5214938" y="3721100"/>
          <p14:tracePt t="13501" x="5214938" y="3748088"/>
          <p14:tracePt t="13508" x="5232400" y="3775075"/>
          <p14:tracePt t="13517" x="5232400" y="3794125"/>
          <p14:tracePt t="13524" x="5232400" y="3840163"/>
          <p14:tracePt t="13533" x="5232400" y="3875088"/>
          <p14:tracePt t="13540" x="5251450" y="3921125"/>
          <p14:tracePt t="13548" x="5251450" y="3957638"/>
          <p14:tracePt t="13556" x="5260975" y="4003675"/>
          <p14:tracePt t="13564" x="5260975" y="4057650"/>
          <p14:tracePt t="13572" x="5268913" y="4122738"/>
          <p14:tracePt t="13580" x="5268913" y="4159250"/>
          <p14:tracePt t="13588" x="5268913" y="4213225"/>
          <p14:tracePt t="13596" x="5268913" y="4286250"/>
          <p14:tracePt t="13604" x="5268913" y="4332288"/>
          <p14:tracePt t="13612" x="5268913" y="4386263"/>
          <p14:tracePt t="13620" x="5287963" y="4441825"/>
          <p14:tracePt t="13628" x="5287963" y="4486275"/>
          <p14:tracePt t="13636" x="5287963" y="4541838"/>
          <p14:tracePt t="13644" x="5287963" y="4595813"/>
          <p14:tracePt t="13652" x="5305425" y="4660900"/>
          <p14:tracePt t="13661" x="5305425" y="4714875"/>
          <p14:tracePt t="13670" x="5305425" y="4741863"/>
          <p14:tracePt t="13681" x="5305425" y="4797425"/>
          <p14:tracePt t="13686" x="5305425" y="4851400"/>
          <p14:tracePt t="13696" x="5305425" y="4943475"/>
          <p14:tracePt t="13702" x="5305425" y="5016500"/>
          <p14:tracePt t="13710" x="5305425" y="5116513"/>
          <p14:tracePt t="13719" x="5305425" y="5189538"/>
          <p14:tracePt t="13725" x="5305425" y="5280025"/>
          <p14:tracePt t="13732" x="5305425" y="5335588"/>
          <p14:tracePt t="13740" x="5305425" y="5408613"/>
          <p14:tracePt t="13748" x="5305425" y="5453063"/>
          <p14:tracePt t="13756" x="5305425" y="5489575"/>
          <p14:tracePt t="13764" x="5305425" y="5508625"/>
          <p14:tracePt t="13772" x="5297488" y="5518150"/>
          <p14:tracePt t="13780" x="5297488" y="5545138"/>
          <p14:tracePt t="13788" x="5287963" y="5562600"/>
          <p14:tracePt t="13796" x="5268913" y="5589588"/>
          <p14:tracePt t="13804" x="5260975" y="5599113"/>
          <p14:tracePt t="13812" x="5260975" y="5626100"/>
          <p14:tracePt t="13820" x="5251450" y="5635625"/>
          <p14:tracePt t="13828" x="5251450" y="5645150"/>
          <p14:tracePt t="13836" x="5251450" y="5654675"/>
          <p14:tracePt t="13844" x="5251450" y="5662613"/>
          <p14:tracePt t="13852" x="5251450" y="5672138"/>
          <p14:tracePt t="13861" x="5241925" y="5699125"/>
          <p14:tracePt t="13868" x="5214938" y="5718175"/>
          <p14:tracePt t="13878" x="5187950" y="5754688"/>
          <p14:tracePt t="13884" x="5168900" y="5772150"/>
          <p14:tracePt t="13892" x="5159375" y="5781675"/>
          <p14:tracePt t="13901" x="5151438" y="5791200"/>
          <p14:tracePt t="13908" x="5141913" y="5791200"/>
          <p14:tracePt t="13919" x="5132388" y="5791200"/>
          <p14:tracePt t="13925" x="5122863" y="5808663"/>
          <p14:tracePt t="13934" x="5086350" y="5818188"/>
          <p14:tracePt t="13941" x="5068888" y="5827713"/>
          <p14:tracePt t="13949" x="5032375" y="5845175"/>
          <p14:tracePt t="13956" x="4968875" y="5854700"/>
          <p14:tracePt t="13964" x="4922838" y="5864225"/>
          <p14:tracePt t="13972" x="4868863" y="5891213"/>
          <p14:tracePt t="13980" x="4803775" y="5900738"/>
          <p14:tracePt t="13988" x="4759325" y="5927725"/>
          <p14:tracePt t="13996" x="4703763" y="5937250"/>
          <p14:tracePt t="14004" x="4667250" y="5946775"/>
          <p14:tracePt t="14012" x="4613275" y="5954713"/>
          <p14:tracePt t="14020" x="4549775" y="5983288"/>
          <p14:tracePt t="14029" x="4530725" y="5991225"/>
          <p14:tracePt t="14036" x="4494213" y="5991225"/>
          <p14:tracePt t="14045" x="4467225" y="6000750"/>
          <p14:tracePt t="14052" x="4430713" y="6000750"/>
          <p14:tracePt t="14060" x="4413250" y="6000750"/>
          <p14:tracePt t="14068" x="4403725" y="6000750"/>
          <p14:tracePt t="14077" x="4384675" y="6000750"/>
          <p14:tracePt t="14084" x="4367213" y="6000750"/>
          <p14:tracePt t="14092" x="4340225" y="6000750"/>
          <p14:tracePt t="14100" x="4321175" y="6000750"/>
          <p14:tracePt t="14108" x="4284663" y="6000750"/>
          <p14:tracePt t="14116" x="4230688" y="6000750"/>
          <p14:tracePt t="14124" x="4157663" y="5983288"/>
          <p14:tracePt t="14133" x="4057650" y="5954713"/>
          <p14:tracePt t="14140" x="4029075" y="5954713"/>
          <p14:tracePt t="14148" x="3956050" y="5918200"/>
          <p14:tracePt t="14156" x="3911600" y="5900738"/>
          <p14:tracePt t="14164" x="3865563" y="5881688"/>
          <p14:tracePt t="14172" x="3838575" y="5854700"/>
          <p14:tracePt t="14180" x="3819525" y="5845175"/>
          <p14:tracePt t="14188" x="3810000" y="5837238"/>
          <p14:tracePt t="14196" x="3802063" y="5827713"/>
          <p14:tracePt t="14204" x="3802063" y="5818188"/>
          <p14:tracePt t="14212" x="3792538" y="5808663"/>
          <p14:tracePt t="14222" x="3792538" y="5754688"/>
          <p14:tracePt t="14228" x="3775075" y="5708650"/>
          <p14:tracePt t="14236" x="3756025" y="5645150"/>
          <p14:tracePt t="14244" x="3746500" y="5589588"/>
          <p14:tracePt t="14252" x="3738563" y="5545138"/>
          <p14:tracePt t="14260" x="3709988" y="5445125"/>
          <p14:tracePt t="14268" x="3683000" y="5389563"/>
          <p14:tracePt t="14277" x="3646488" y="5326063"/>
          <p14:tracePt t="14284" x="3646488" y="5289550"/>
          <p14:tracePt t="14292" x="3619500" y="5207000"/>
          <p14:tracePt t="14300" x="3600450" y="5126038"/>
          <p14:tracePt t="14308" x="3573463" y="5053013"/>
          <p14:tracePt t="14316" x="3527425" y="4951413"/>
          <p14:tracePt t="14324" x="3500438" y="4887913"/>
          <p14:tracePt t="14332" x="3463925" y="4787900"/>
          <p14:tracePt t="14340" x="3419475" y="4714875"/>
          <p14:tracePt t="14348" x="3390900" y="4632325"/>
          <p14:tracePt t="14356" x="3373438" y="4568825"/>
          <p14:tracePt t="14364" x="3354388" y="4551363"/>
          <p14:tracePt t="14372" x="3354388" y="4468813"/>
          <p14:tracePt t="14380" x="3327400" y="4368800"/>
          <p14:tracePt t="14388" x="3327400" y="4259263"/>
          <p14:tracePt t="14396" x="3327400" y="4167188"/>
          <p14:tracePt t="14404" x="3327400" y="4040188"/>
          <p14:tracePt t="14412" x="3309938" y="3948113"/>
          <p14:tracePt t="14420" x="3309938" y="3857625"/>
          <p14:tracePt t="14428" x="3309938" y="3767138"/>
          <p14:tracePt t="14436" x="3309938" y="3702050"/>
          <p14:tracePt t="14444" x="3309938" y="3629025"/>
          <p14:tracePt t="14452" x="3309938" y="3575050"/>
          <p14:tracePt t="14461" x="3309938" y="3502025"/>
          <p14:tracePt t="14468" x="3309938" y="3429000"/>
          <p14:tracePt t="14477" x="3309938" y="3402013"/>
          <p14:tracePt t="14484" x="3309938" y="3309938"/>
          <p14:tracePt t="14492" x="3309938" y="3255963"/>
          <p14:tracePt t="14503" x="3309938" y="3236913"/>
          <p14:tracePt t="14508" x="3309938" y="3173413"/>
          <p14:tracePt t="14516" x="3309938" y="3127375"/>
          <p14:tracePt t="14524" x="3309938" y="3063875"/>
          <p14:tracePt t="14532" x="3309938" y="2973388"/>
          <p14:tracePt t="14540" x="3309938" y="2890838"/>
          <p14:tracePt t="14548" x="3309938" y="2800350"/>
          <p14:tracePt t="14556" x="3317875" y="2708275"/>
          <p14:tracePt t="14564" x="3336925" y="2625725"/>
          <p14:tracePt t="14572" x="3363913" y="2535238"/>
          <p14:tracePt t="14580" x="3409950" y="2452688"/>
          <p14:tracePt t="14588" x="3446463" y="2371725"/>
          <p14:tracePt t="14596" x="3473450" y="2306638"/>
          <p14:tracePt t="14604" x="3500438" y="2233613"/>
          <p14:tracePt t="14612" x="3527425" y="2170113"/>
          <p14:tracePt t="14620" x="3546475" y="2125663"/>
          <p14:tracePt t="14628" x="3582988" y="2079625"/>
          <p14:tracePt t="14636" x="3600450" y="2033588"/>
          <p14:tracePt t="14646" x="3656013" y="1970088"/>
          <p14:tracePt t="14652" x="3692525" y="1914525"/>
          <p14:tracePt t="14660" x="3709988" y="1887538"/>
          <p14:tracePt t="14668" x="3746500" y="1841500"/>
          <p14:tracePt t="14677" x="3783013" y="1814513"/>
          <p14:tracePt t="14684" x="3846513" y="1768475"/>
          <p14:tracePt t="14692" x="3892550" y="1724025"/>
          <p14:tracePt t="14700" x="3956050" y="1668463"/>
          <p14:tracePt t="14708" x="4021138" y="1624013"/>
          <p14:tracePt t="14716" x="4075113" y="1587500"/>
          <p14:tracePt t="14724" x="4138613" y="1531938"/>
          <p14:tracePt t="14732" x="4184650" y="1495425"/>
          <p14:tracePt t="14740" x="4211638" y="1477963"/>
          <p14:tracePt t="14748" x="4248150" y="1477963"/>
          <p14:tracePt t="14756" x="4267200" y="1458913"/>
          <p14:tracePt t="14764" x="4275138" y="1449388"/>
          <p14:tracePt t="14772" x="4275138" y="1441450"/>
          <p14:tracePt t="14789" x="4284663" y="1441450"/>
          <p14:tracePt t="14797" x="4294188" y="1441450"/>
          <p14:tracePt t="14805" x="4311650" y="1441450"/>
          <p14:tracePt t="14812" x="4330700" y="1441450"/>
          <p14:tracePt t="14820" x="4357688" y="1441450"/>
          <p14:tracePt t="14828" x="4384675" y="1441450"/>
          <p14:tracePt t="14836" x="4448175" y="1468438"/>
          <p14:tracePt t="14844" x="4513263" y="1485900"/>
          <p14:tracePt t="14852" x="4603750" y="1550988"/>
          <p14:tracePt t="14860" x="4703763" y="1624013"/>
          <p14:tracePt t="14868" x="4803775" y="1677988"/>
          <p14:tracePt t="14878" x="4905375" y="1714500"/>
          <p14:tracePt t="14884" x="4986338" y="1804988"/>
          <p14:tracePt t="14892" x="5041900" y="1841500"/>
          <p14:tracePt t="14900" x="5105400" y="1906588"/>
          <p14:tracePt t="14908" x="5141913" y="1951038"/>
          <p14:tracePt t="14916" x="5178425" y="2016125"/>
          <p14:tracePt t="14925" x="5205413" y="2116138"/>
          <p14:tracePt t="14934" x="5232400" y="2189163"/>
          <p14:tracePt t="14941" x="5241925" y="2289175"/>
          <p14:tracePt t="14950" x="5241925" y="2379663"/>
          <p14:tracePt t="14957" x="5260975" y="2471738"/>
          <p14:tracePt t="14964" x="5260975" y="2581275"/>
          <p14:tracePt t="14973" x="5260975" y="2690813"/>
          <p14:tracePt t="14980" x="5260975" y="2800350"/>
          <p14:tracePt t="14988" x="5268913" y="2909888"/>
          <p14:tracePt t="14996" x="5268913" y="2990850"/>
          <p14:tracePt t="15004" x="5268913" y="3082925"/>
          <p14:tracePt t="15012" x="5297488" y="3155950"/>
          <p14:tracePt t="15020" x="5297488" y="3246438"/>
          <p14:tracePt t="15028" x="5314950" y="3328988"/>
          <p14:tracePt t="15036" x="5324475" y="3402013"/>
          <p14:tracePt t="15045" x="5324475" y="3446463"/>
          <p14:tracePt t="15052" x="5334000" y="3511550"/>
          <p14:tracePt t="15060" x="5334000" y="3556000"/>
          <p14:tracePt t="15068" x="5334000" y="3611563"/>
          <p14:tracePt t="15077" x="5334000" y="3702050"/>
          <p14:tracePt t="15084" x="5334000" y="3830638"/>
          <p14:tracePt t="15094" x="5334000" y="3940175"/>
          <p14:tracePt t="15101" x="5334000" y="4086225"/>
          <p14:tracePt t="15110" x="5334000" y="4195763"/>
          <p14:tracePt t="15117" x="5334000" y="4322763"/>
          <p14:tracePt t="15125" x="5334000" y="4449763"/>
          <p14:tracePt t="15134" x="5334000" y="4505325"/>
          <p14:tracePt t="15141" x="5334000" y="4595813"/>
          <p14:tracePt t="15150" x="5334000" y="4651375"/>
          <p14:tracePt t="15158" x="5334000" y="4714875"/>
          <p14:tracePt t="15165" x="5334000" y="4751388"/>
          <p14:tracePt t="15174" x="5334000" y="4797425"/>
          <p14:tracePt t="15182" x="5334000" y="4833938"/>
          <p14:tracePt t="15197" x="5334000" y="4851400"/>
          <p14:tracePt t="15205" x="5334000" y="4878388"/>
          <p14:tracePt t="15214" x="5334000" y="4933950"/>
          <p14:tracePt t="15224" x="5334000" y="4960938"/>
          <p14:tracePt t="15228" x="5334000" y="5006975"/>
          <p14:tracePt t="15237" x="5334000" y="5043488"/>
          <p14:tracePt t="15247" x="5334000" y="5089525"/>
          <p14:tracePt t="15253" x="5334000" y="5116513"/>
          <p14:tracePt t="15262" x="5334000" y="5160963"/>
          <p14:tracePt t="15269" x="5334000" y="5216525"/>
          <p14:tracePt t="15279" x="5314950" y="5262563"/>
          <p14:tracePt t="15286" x="5314950" y="5280025"/>
          <p14:tracePt t="15295" x="5287963" y="5316538"/>
          <p14:tracePt t="15302" x="5278438" y="5353050"/>
          <p14:tracePt t="15310" x="5278438" y="5408613"/>
          <p14:tracePt t="15317" x="5260975" y="5426075"/>
          <p14:tracePt t="15324" x="5260975" y="5462588"/>
          <p14:tracePt t="15332" x="5251450" y="5518150"/>
          <p14:tracePt t="15340" x="5251450" y="5526088"/>
          <p14:tracePt t="15348" x="5251450" y="5554663"/>
          <p14:tracePt t="15356" x="5251450" y="5581650"/>
          <p14:tracePt t="15364" x="5251450" y="5599113"/>
          <p14:tracePt t="15372" x="5251450" y="5608638"/>
          <p14:tracePt t="15389" x="5251450" y="5618163"/>
          <p14:tracePt t="15396" x="5251450" y="5626100"/>
          <p14:tracePt t="15462" x="5251450" y="5645150"/>
          <p14:tracePt t="15470" x="5251450" y="5654675"/>
          <p14:tracePt t="15479" x="5251450" y="5662613"/>
          <p14:tracePt t="15485" x="5251450" y="5699125"/>
          <p14:tracePt t="15502" x="5251450" y="5727700"/>
          <p14:tracePt t="15509" x="5241925" y="5745163"/>
          <p14:tracePt t="15612" x="5241925" y="5754688"/>
          <p14:tracePt t="15622" x="5241925" y="5781675"/>
          <p14:tracePt t="15628" x="5232400" y="5791200"/>
          <p14:tracePt t="15637" x="5224463" y="5808663"/>
          <p14:tracePt t="15645" x="5205413" y="5827713"/>
          <p14:tracePt t="15813" x="5195888" y="5837238"/>
          <p14:tracePt t="15837" x="5178425" y="5845175"/>
          <p14:tracePt t="15844" x="5105400" y="5854700"/>
          <p14:tracePt t="15853" x="5032375" y="5881688"/>
          <p14:tracePt t="15860" x="4986338" y="5881688"/>
          <p14:tracePt t="15868" x="4968875" y="5881688"/>
          <p14:tracePt t="15878" x="4932363" y="5881688"/>
          <p14:tracePt t="15884" x="4905375" y="5881688"/>
          <p14:tracePt t="15892" x="4895850" y="5881688"/>
          <p14:tracePt t="15900" x="4886325" y="5881688"/>
          <p14:tracePt t="15908" x="4876800" y="5881688"/>
          <p14:tracePt t="16085" x="4840288" y="5881688"/>
          <p14:tracePt t="16093" x="4832350" y="5881688"/>
          <p14:tracePt t="16103" x="4803775" y="5881688"/>
          <p14:tracePt t="16117" x="4795838" y="5881688"/>
          <p14:tracePt t="16124" x="4767263" y="5881688"/>
          <p14:tracePt t="16140" x="4759325" y="5881688"/>
          <p14:tracePt t="16253" x="4749800" y="5873750"/>
          <p14:tracePt t="17397" x="4749800" y="5854700"/>
          <p14:tracePt t="18396" x="4759325" y="5808663"/>
          <p14:tracePt t="18404" x="4767263" y="5791200"/>
          <p14:tracePt t="20125" x="4759325" y="5800725"/>
          <p14:tracePt t="20132" x="4749800" y="5818188"/>
          <p14:tracePt t="20141" x="4730750" y="5837238"/>
          <p14:tracePt t="26108" x="4730750" y="5818188"/>
          <p14:tracePt t="28172" x="4740275" y="5808663"/>
          <p14:tracePt t="28181" x="4767263" y="5772150"/>
          <p14:tracePt t="28190" x="4776788" y="5745163"/>
          <p14:tracePt t="28198" x="4776788" y="5727700"/>
          <p14:tracePt t="28205" x="4786313" y="5691188"/>
          <p14:tracePt t="28214" x="4795838" y="5672138"/>
          <p14:tracePt t="28221" x="4813300" y="5662613"/>
          <p14:tracePt t="28229" x="4813300" y="5654675"/>
          <p14:tracePt t="28236" x="4822825" y="5645150"/>
          <p14:tracePt t="30932" x="4822825" y="5635625"/>
          <p14:tracePt t="30940" x="4840288" y="5599113"/>
          <p14:tracePt t="30957" x="4859338" y="5589588"/>
          <p14:tracePt t="30965" x="4868863" y="5581650"/>
          <p14:tracePt t="30998" x="4876800" y="5572125"/>
          <p14:tracePt t="31012" x="4876800" y="5562600"/>
          <p14:tracePt t="31020" x="4886325" y="5554663"/>
          <p14:tracePt t="31052" x="4886325" y="5545138"/>
          <p14:tracePt t="31068" x="4895850" y="5518150"/>
          <p14:tracePt t="31076" x="4905375" y="5508625"/>
          <p14:tracePt t="31092" x="4922838" y="5481638"/>
          <p14:tracePt t="31101" x="4932363" y="5472113"/>
          <p14:tracePt t="31110" x="4959350" y="5462588"/>
          <p14:tracePt t="31118" x="4995863" y="5416550"/>
          <p14:tracePt t="31127" x="5014913" y="5389563"/>
          <p14:tracePt t="31133" x="5059363" y="5326063"/>
          <p14:tracePt t="31141" x="5086350" y="5299075"/>
          <p14:tracePt t="31150" x="5114925" y="5253038"/>
          <p14:tracePt t="31156" x="5168900" y="5180013"/>
          <p14:tracePt t="31164" x="5178425" y="5153025"/>
          <p14:tracePt t="31172" x="5195888" y="5126038"/>
          <p14:tracePt t="31180" x="5232400" y="5089525"/>
          <p14:tracePt t="31188" x="5241925" y="5070475"/>
          <p14:tracePt t="31196" x="5260975" y="5016500"/>
          <p14:tracePt t="31204" x="5314950" y="4970463"/>
          <p14:tracePt t="31212" x="5324475" y="4943475"/>
          <p14:tracePt t="31220" x="5341938" y="4924425"/>
          <p14:tracePt t="31229" x="5351463" y="4906963"/>
          <p14:tracePt t="31237" x="5378450" y="4878388"/>
          <p14:tracePt t="31248" x="5414963" y="4841875"/>
          <p14:tracePt t="31253" x="5461000" y="4797425"/>
          <p14:tracePt t="31260" x="5514975" y="4751388"/>
          <p14:tracePt t="31269" x="5561013" y="4714875"/>
          <p14:tracePt t="31278" x="5607050" y="4678363"/>
          <p14:tracePt t="31285" x="5643563" y="4632325"/>
          <p14:tracePt t="31293" x="5716588" y="4541838"/>
          <p14:tracePt t="31302" x="5753100" y="4495800"/>
          <p14:tracePt t="31310" x="5780088" y="4478338"/>
          <p14:tracePt t="31317" x="5816600" y="4432300"/>
          <p14:tracePt t="31326" x="5826125" y="4413250"/>
          <p14:tracePt t="31332" x="5843588" y="4405313"/>
          <p14:tracePt t="31341" x="5853113" y="4395788"/>
          <p14:tracePt t="31602" x="5853113" y="4386263"/>
          <p14:tracePt t="31604" x="5807075" y="4295775"/>
          <p14:tracePt t="31612" x="5770563" y="4222750"/>
          <p14:tracePt t="31620" x="5688013" y="4103688"/>
          <p14:tracePt t="31628" x="5634038" y="4003675"/>
          <p14:tracePt t="31636" x="5580063" y="3867150"/>
          <p14:tracePt t="31645" x="5551488" y="3775075"/>
          <p14:tracePt t="31652" x="5487988" y="3638550"/>
          <p14:tracePt t="31660" x="5478463" y="3565525"/>
          <p14:tracePt t="31668" x="5451475" y="3446463"/>
          <p14:tracePt t="31677" x="5424488" y="3365500"/>
          <p14:tracePt t="31686" x="5424488" y="3309938"/>
          <p14:tracePt t="31694" x="5424488" y="3255963"/>
          <p14:tracePt t="31701" x="5424488" y="3219450"/>
          <p14:tracePt t="31710" x="5424488" y="3173413"/>
          <p14:tracePt t="31717" x="5434013" y="3146425"/>
          <p14:tracePt t="31724" x="5441950" y="3090863"/>
          <p14:tracePt t="31732" x="5451475" y="3046413"/>
          <p14:tracePt t="31740" x="5470525" y="3000375"/>
          <p14:tracePt t="31748" x="5487988" y="2954338"/>
          <p14:tracePt t="31756" x="5524500" y="2909888"/>
          <p14:tracePt t="31764" x="5561013" y="2863850"/>
          <p14:tracePt t="31772" x="5580063" y="2817813"/>
          <p14:tracePt t="31780" x="5607050" y="2800350"/>
          <p14:tracePt t="31788" x="5634038" y="2763838"/>
          <p14:tracePt t="31796" x="5653088" y="2744788"/>
          <p14:tracePt t="31804" x="5680075" y="2727325"/>
          <p14:tracePt t="31812" x="5716588" y="2708275"/>
          <p14:tracePt t="31820" x="5734050" y="2698750"/>
          <p14:tracePt t="31828" x="5780088" y="2671763"/>
          <p14:tracePt t="31836" x="5797550" y="2671763"/>
          <p14:tracePt t="31844" x="5816600" y="2671763"/>
          <p14:tracePt t="31852" x="5843588" y="2671763"/>
          <p14:tracePt t="31860" x="5862638" y="2671763"/>
          <p14:tracePt t="31878" x="5943600" y="2671763"/>
          <p14:tracePt t="31884" x="5972175" y="2671763"/>
          <p14:tracePt t="31893" x="6016625" y="2690813"/>
          <p14:tracePt t="31901" x="6080125" y="2744788"/>
          <p14:tracePt t="31911" x="6145213" y="2781300"/>
          <p14:tracePt t="31918" x="6208713" y="2827338"/>
          <p14:tracePt t="31927" x="6272213" y="2881313"/>
          <p14:tracePt t="31934" x="6372225" y="2954338"/>
          <p14:tracePt t="31941" x="6445250" y="3027363"/>
          <p14:tracePt t="31948" x="6508750" y="3090863"/>
          <p14:tracePt t="31956" x="6564313" y="3155950"/>
          <p14:tracePt t="31964" x="6618288" y="3236913"/>
          <p14:tracePt t="31972" x="6637338" y="3282950"/>
          <p14:tracePt t="31980" x="6637338" y="3328988"/>
          <p14:tracePt t="31988" x="6664325" y="3382963"/>
          <p14:tracePt t="31997" x="6664325" y="3438525"/>
          <p14:tracePt t="32004" x="6664325" y="3492500"/>
          <p14:tracePt t="32013" x="6664325" y="3548063"/>
          <p14:tracePt t="32020" x="6664325" y="3629025"/>
          <p14:tracePt t="32029" x="6637338" y="3657600"/>
          <p14:tracePt t="32036" x="6600825" y="3730625"/>
          <p14:tracePt t="32044" x="6591300" y="3775075"/>
          <p14:tracePt t="32052" x="6537325" y="3857625"/>
          <p14:tracePt t="32060" x="6518275" y="3884613"/>
          <p14:tracePt t="32068" x="6472238" y="3930650"/>
          <p14:tracePt t="32078" x="6418263" y="3984625"/>
          <p14:tracePt t="32084" x="6418263" y="3994150"/>
          <p14:tracePt t="32092" x="6391275" y="4021138"/>
          <p14:tracePt t="32111" x="6381750" y="4021138"/>
          <p14:tracePt t="32228" x="6372225" y="4021138"/>
          <p14:tracePt t="32236" x="6345238" y="4030663"/>
          <p14:tracePt t="32244" x="6335713" y="4030663"/>
          <p14:tracePt t="32252" x="6318250" y="4040188"/>
          <p14:tracePt t="32261" x="6308725" y="4057650"/>
          <p14:tracePt t="32268" x="6291263" y="4067175"/>
          <p14:tracePt t="32421" x="6281738" y="4067175"/>
          <p14:tracePt t="32429" x="6181725" y="4103688"/>
          <p14:tracePt t="32437" x="6053138" y="4122738"/>
          <p14:tracePt t="32445" x="5926138" y="4130675"/>
          <p14:tracePt t="32453" x="5816600" y="4149725"/>
          <p14:tracePt t="32462" x="5680075" y="4176713"/>
          <p14:tracePt t="32469" x="5607050" y="4176713"/>
          <p14:tracePt t="32476" x="5497513" y="4176713"/>
          <p14:tracePt t="32485" x="5405438" y="4176713"/>
          <p14:tracePt t="32493" x="5360988" y="4176713"/>
          <p14:tracePt t="32501" x="5334000" y="4176713"/>
          <p14:tracePt t="32509" x="5324475" y="4167188"/>
          <p14:tracePt t="32588" x="5314950" y="4159250"/>
          <p14:tracePt t="32596" x="5314950" y="4149725"/>
          <p14:tracePt t="32604" x="5314950" y="4130675"/>
          <p14:tracePt t="32612" x="5297488" y="4103688"/>
          <p14:tracePt t="32620" x="5278438" y="4067175"/>
          <p14:tracePt t="32628" x="5268913" y="4049713"/>
          <p14:tracePt t="32636" x="5260975" y="4030663"/>
          <p14:tracePt t="32644" x="5232400" y="3994150"/>
          <p14:tracePt t="32652" x="5214938" y="3967163"/>
          <p14:tracePt t="32660" x="5205413" y="3940175"/>
          <p14:tracePt t="32676" x="5195888" y="3930650"/>
          <p14:tracePt t="32741" x="5195888" y="3921125"/>
          <p14:tracePt t="34220" x="5195888" y="3911600"/>
          <p14:tracePt t="38924" x="5187950" y="3911600"/>
          <p14:tracePt t="39732" x="5187950" y="3884613"/>
          <p14:tracePt t="39740" x="5205413" y="3840163"/>
          <p14:tracePt t="39748" x="5224463" y="3811588"/>
          <p14:tracePt t="39756" x="5241925" y="3784600"/>
          <p14:tracePt t="39764" x="5251450" y="3767138"/>
          <p14:tracePt t="39772" x="5268913" y="3748088"/>
          <p14:tracePt t="39780" x="5278438" y="3730625"/>
          <p14:tracePt t="39788" x="5287963" y="3711575"/>
          <p14:tracePt t="39796" x="5314950" y="3684588"/>
          <p14:tracePt t="39804" x="5324475" y="3675063"/>
          <p14:tracePt t="39812" x="5341938" y="3648075"/>
          <p14:tracePt t="39820" x="5341938" y="3638550"/>
          <p14:tracePt t="39844" x="5341938" y="3621088"/>
          <p14:tracePt t="39852" x="5351463" y="3611563"/>
          <p14:tracePt t="39860" x="5360988" y="3611563"/>
          <p14:tracePt t="39875" x="5368925" y="3602038"/>
          <p14:tracePt t="39884" x="5378450" y="3592513"/>
          <p14:tracePt t="41052" x="5378450" y="3584575"/>
          <p14:tracePt t="41060" x="5387975" y="3565525"/>
          <p14:tracePt t="41068" x="5405438" y="3548063"/>
          <p14:tracePt t="41076" x="5405438" y="3538538"/>
          <p14:tracePt t="41084" x="5405438" y="3529013"/>
          <p14:tracePt t="41108" x="5405438" y="3519488"/>
          <p14:tracePt t="41132" x="5414963" y="3492500"/>
          <p14:tracePt t="41148" x="5414963" y="3482975"/>
          <p14:tracePt t="41165" x="5414963" y="3475038"/>
          <p14:tracePt t="41173" x="5414963" y="3455988"/>
          <p14:tracePt t="41189" x="5424488" y="3438525"/>
          <p14:tracePt t="41212" x="5424488" y="3429000"/>
          <p14:tracePt t="41220" x="5424488" y="3411538"/>
          <p14:tracePt t="41252" x="5424488" y="3402013"/>
          <p14:tracePt t="41262" x="5424488" y="3392488"/>
          <p14:tracePt t="41276" x="5434013" y="3382963"/>
          <p14:tracePt t="41284" x="5434013" y="3375025"/>
          <p14:tracePt t="41324" x="5434013" y="3365500"/>
          <p14:tracePt t="41388" x="5434013" y="3355975"/>
          <p14:tracePt t="41396" x="5451475" y="3346450"/>
          <p14:tracePt t="41413" x="5451475" y="3338513"/>
          <p14:tracePt t="41421" x="5451475" y="3328988"/>
          <p14:tracePt t="41429" x="5451475" y="3309938"/>
          <p14:tracePt t="41438" x="5461000" y="3292475"/>
          <p14:tracePt t="41444" x="5470525" y="3273425"/>
          <p14:tracePt t="41452" x="5478463" y="3246438"/>
          <p14:tracePt t="41460" x="5497513" y="3228975"/>
          <p14:tracePt t="41468" x="5507038" y="3219450"/>
          <p14:tracePt t="41476" x="5514975" y="3209925"/>
          <p14:tracePt t="41484" x="5524500" y="3182938"/>
          <p14:tracePt t="41500" x="5543550" y="3163888"/>
          <p14:tracePt t="41774" x="5543550" y="3155950"/>
          <p14:tracePt t="41781" x="5561013" y="3136900"/>
          <p14:tracePt t="41789" x="5570538" y="3090863"/>
          <p14:tracePt t="41797" x="5588000" y="3073400"/>
          <p14:tracePt t="41805" x="5607050" y="3054350"/>
          <p14:tracePt t="41813" x="5653088" y="3009900"/>
          <p14:tracePt t="41823" x="5688013" y="2982913"/>
          <p14:tracePt t="41828" x="5716588" y="2946400"/>
          <p14:tracePt t="41837" x="5761038" y="2909888"/>
          <p14:tracePt t="41844" x="5816600" y="2863850"/>
          <p14:tracePt t="41852" x="5880100" y="2827338"/>
          <p14:tracePt t="41860" x="5926138" y="2790825"/>
          <p14:tracePt t="41877" x="5989638" y="2727325"/>
          <p14:tracePt t="41884" x="5999163" y="2717800"/>
          <p14:tracePt t="41892" x="6016625" y="2698750"/>
          <p14:tracePt t="42060" x="6016625" y="2708275"/>
          <p14:tracePt t="42069" x="6016625" y="2717800"/>
          <p14:tracePt t="42077" x="5989638" y="2744788"/>
          <p14:tracePt t="42093" x="5980113" y="2754313"/>
          <p14:tracePt t="42109" x="5972175" y="2771775"/>
          <p14:tracePt t="42117" x="5962650" y="2790825"/>
          <p14:tracePt t="42127" x="5953125" y="2800350"/>
          <p14:tracePt t="42133" x="5953125" y="2808288"/>
          <p14:tracePt t="42141" x="5943600" y="2817813"/>
          <p14:tracePt t="42148" x="5943600" y="2827338"/>
          <p14:tracePt t="42156" x="5935663" y="2827338"/>
          <p14:tracePt t="42164" x="5916613" y="2844800"/>
          <p14:tracePt t="42173" x="5916613" y="2854325"/>
          <p14:tracePt t="42188" x="5916613" y="2863850"/>
          <p14:tracePt t="42204" x="5907088" y="2873375"/>
          <p14:tracePt t="42220" x="5907088" y="2881313"/>
          <p14:tracePt t="42252" x="5907088" y="2900363"/>
          <p14:tracePt t="42260" x="5907088" y="2909888"/>
          <p14:tracePt t="42276" x="5907088" y="2917825"/>
          <p14:tracePt t="42284" x="5899150" y="2927350"/>
          <p14:tracePt t="42292" x="5899150" y="2936875"/>
          <p14:tracePt t="42711" x="5980113" y="2946400"/>
          <p14:tracePt t="42716" x="6108700" y="2963863"/>
          <p14:tracePt t="42724" x="6254750" y="2973388"/>
          <p14:tracePt t="42732" x="6381750" y="2990850"/>
          <p14:tracePt t="42741" x="6491288" y="2990850"/>
          <p14:tracePt t="42748" x="6600825" y="2990850"/>
          <p14:tracePt t="42756" x="6691313" y="2990850"/>
          <p14:tracePt t="42764" x="6754813" y="2990850"/>
          <p14:tracePt t="42772" x="6810375" y="2990850"/>
          <p14:tracePt t="42780" x="6827838" y="2990850"/>
          <p14:tracePt t="42788" x="6837363" y="2990850"/>
          <p14:tracePt t="42934" x="6837363" y="3009900"/>
          <p14:tracePt t="42948" x="6827838" y="3017838"/>
          <p14:tracePt t="43517" x="6819900" y="3017838"/>
          <p14:tracePt t="43525" x="6837363" y="3009900"/>
          <p14:tracePt t="43532" x="6892925" y="3000375"/>
          <p14:tracePt t="43541" x="6910388" y="2990850"/>
          <p14:tracePt t="43549" x="6937375" y="2963863"/>
          <p14:tracePt t="43557" x="6964363" y="2954338"/>
          <p14:tracePt t="43572" x="6973888" y="2954338"/>
          <p14:tracePt t="43710" x="6946900" y="2954338"/>
          <p14:tracePt t="43717" x="6892925" y="2954338"/>
          <p14:tracePt t="43726" x="6810375" y="2973388"/>
          <p14:tracePt t="43733" x="6754813" y="2990850"/>
          <p14:tracePt t="43743" x="6673850" y="3000375"/>
          <p14:tracePt t="43750" x="6581775" y="3000375"/>
          <p14:tracePt t="43757" x="6508750" y="3027363"/>
          <p14:tracePt t="43766" x="6445250" y="3027363"/>
          <p14:tracePt t="43776" x="6408738" y="3036888"/>
          <p14:tracePt t="43780" x="6381750" y="3036888"/>
          <p14:tracePt t="43788" x="6345238" y="3036888"/>
          <p14:tracePt t="43804" x="6335713" y="3036888"/>
          <p14:tracePt t="43812" x="6308725" y="3036888"/>
          <p14:tracePt t="43820" x="6299200" y="3036888"/>
          <p14:tracePt t="43828" x="6291263" y="3036888"/>
          <p14:tracePt t="43836" x="6262688" y="3036888"/>
          <p14:tracePt t="43844" x="6245225" y="3036888"/>
          <p14:tracePt t="43852" x="6218238" y="3036888"/>
          <p14:tracePt t="43860" x="6181725" y="3036888"/>
          <p14:tracePt t="43869" x="6126163" y="3036888"/>
          <p14:tracePt t="43876" x="6062663" y="3036888"/>
          <p14:tracePt t="43884" x="6007100" y="3036888"/>
          <p14:tracePt t="43892" x="5935663" y="3036888"/>
          <p14:tracePt t="43901" x="5880100" y="3036888"/>
          <p14:tracePt t="43908" x="5807075" y="3036888"/>
          <p14:tracePt t="43916" x="5743575" y="3017838"/>
          <p14:tracePt t="43924" x="5688013" y="3009900"/>
          <p14:tracePt t="43932" x="5624513" y="3009900"/>
          <p14:tracePt t="43940" x="5588000" y="3000375"/>
          <p14:tracePt t="43948" x="5507038" y="2982913"/>
          <p14:tracePt t="43956" x="5478463" y="2973388"/>
          <p14:tracePt t="43964" x="5424488" y="2973388"/>
          <p14:tracePt t="43972" x="5397500" y="2973388"/>
          <p14:tracePt t="43980" x="5351463" y="2963863"/>
          <p14:tracePt t="43988" x="5314950" y="2963863"/>
          <p14:tracePt t="43996" x="5297488" y="2963863"/>
          <p14:tracePt t="44004" x="5251450" y="2963863"/>
          <p14:tracePt t="44013" x="5214938" y="2954338"/>
          <p14:tracePt t="44021" x="5195888" y="2954338"/>
          <p14:tracePt t="44028" x="5151438" y="2946400"/>
          <p14:tracePt t="44036" x="5141913" y="2946400"/>
          <p14:tracePt t="44044" x="5122863" y="2946400"/>
          <p14:tracePt t="44054" x="5105400" y="2946400"/>
          <p14:tracePt t="44060" x="5086350" y="2946400"/>
          <p14:tracePt t="44069" x="5049838" y="2927350"/>
          <p14:tracePt t="44076" x="5032375" y="2927350"/>
          <p14:tracePt t="44084" x="5014913" y="2927350"/>
          <p14:tracePt t="44094" x="4986338" y="2917825"/>
          <p14:tracePt t="44101" x="4978400" y="2917825"/>
          <p14:tracePt t="44109" x="4968875" y="2917825"/>
          <p14:tracePt t="44117" x="4949825" y="2917825"/>
          <p14:tracePt t="44126" x="4941888" y="2917825"/>
          <p14:tracePt t="44133" x="4932363" y="2917825"/>
          <p14:tracePt t="44143" x="4905375" y="2909888"/>
          <p14:tracePt t="44149" x="4895850" y="2909888"/>
          <p14:tracePt t="44156" x="4886325" y="2909888"/>
          <p14:tracePt t="44188" x="4876800" y="2909888"/>
          <p14:tracePt t="44373" x="4876800" y="2900363"/>
          <p14:tracePt t="44510" x="4876800" y="2917825"/>
          <p14:tracePt t="44518" x="4876800" y="2927350"/>
          <p14:tracePt t="44527" x="4876800" y="2973388"/>
          <p14:tracePt t="44534" x="4876800" y="3000375"/>
          <p14:tracePt t="44544" x="4876800" y="3027363"/>
          <p14:tracePt t="44548" x="4876800" y="3063875"/>
          <p14:tracePt t="44556" x="4876800" y="3082925"/>
          <p14:tracePt t="44565" x="4876800" y="3109913"/>
          <p14:tracePt t="44573" x="4876800" y="3127375"/>
          <p14:tracePt t="44582" x="4849813" y="3163888"/>
          <p14:tracePt t="44638" x="4849813" y="3173413"/>
          <p14:tracePt t="44645" x="4840288" y="3182938"/>
          <p14:tracePt t="44656" x="4832350" y="3200400"/>
          <p14:tracePt t="44662" x="4822825" y="3209925"/>
          <p14:tracePt t="44668" x="4822825" y="3219450"/>
          <p14:tracePt t="44676" x="4803775" y="3236913"/>
          <p14:tracePt t="44685" x="4795838" y="3236913"/>
          <p14:tracePt t="44692" x="4786313" y="3246438"/>
          <p14:tracePt t="44700" x="4767263" y="3265488"/>
          <p14:tracePt t="44708" x="4759325" y="3265488"/>
          <p14:tracePt t="44716" x="4749800" y="3273425"/>
          <p14:tracePt t="44724" x="4749800" y="3282950"/>
          <p14:tracePt t="44741" x="4740275" y="3292475"/>
          <p14:tracePt t="44748" x="4730750" y="3292475"/>
          <p14:tracePt t="44756" x="4722813" y="3302000"/>
          <p14:tracePt t="44780" x="4713288" y="3302000"/>
          <p14:tracePt t="44788" x="4703763" y="3309938"/>
          <p14:tracePt t="44796" x="4695825" y="3309938"/>
          <p14:tracePt t="44804" x="4676775" y="3319463"/>
          <p14:tracePt t="45125" x="4667250" y="3319463"/>
          <p14:tracePt t="45143" x="4667250" y="3309938"/>
          <p14:tracePt t="45149" x="4686300" y="3292475"/>
          <p14:tracePt t="45156" x="4686300" y="3282950"/>
          <p14:tracePt t="45164" x="4695825" y="3273425"/>
          <p14:tracePt t="45388" x="4695825" y="3292475"/>
          <p14:tracePt t="45396" x="4695825" y="3302000"/>
          <p14:tracePt t="45404" x="4695825" y="3328988"/>
          <p14:tracePt t="45412" x="4695825" y="3338513"/>
          <p14:tracePt t="45420" x="4695825" y="3355975"/>
          <p14:tracePt t="45428" x="4695825" y="3375025"/>
          <p14:tracePt t="45444" x="4695825" y="3382963"/>
          <p14:tracePt t="45452" x="4695825" y="3402013"/>
          <p14:tracePt t="45628" x="4703763" y="3411538"/>
          <p14:tracePt t="45636" x="4740275" y="3411538"/>
          <p14:tracePt t="45644" x="4786313" y="3411538"/>
          <p14:tracePt t="45652" x="4813300" y="3411538"/>
          <p14:tracePt t="45660" x="4832350" y="3402013"/>
          <p14:tracePt t="45668" x="4840288" y="3402013"/>
          <p14:tracePt t="45676" x="4859338" y="3402013"/>
          <p14:tracePt t="46148" x="4868863" y="3392488"/>
          <p14:tracePt t="46156" x="4868863" y="3382963"/>
          <p14:tracePt t="46165" x="4876800" y="3375025"/>
          <p14:tracePt t="46173" x="4886325" y="3365500"/>
          <p14:tracePt t="46188" x="4895850" y="3355975"/>
          <p14:tracePt t="46196" x="4905375" y="3355975"/>
          <p14:tracePt t="47292" x="4932363" y="3338513"/>
          <p14:tracePt t="47308" x="4949825" y="3309938"/>
          <p14:tracePt t="47316" x="4949825" y="3302000"/>
          <p14:tracePt t="47324" x="4959350" y="3292475"/>
          <p14:tracePt t="47332" x="4959350" y="3282950"/>
          <p14:tracePt t="47341" x="4959350" y="3273425"/>
          <p14:tracePt t="47348" x="4959350" y="3255963"/>
          <p14:tracePt t="47373" x="4968875" y="3246438"/>
          <p14:tracePt t="47806" x="4968875" y="3236913"/>
          <p14:tracePt t="47822" x="4968875" y="3219450"/>
          <p14:tracePt t="47830" x="5005388" y="3182938"/>
          <p14:tracePt t="47844" x="5005388" y="3163888"/>
          <p14:tracePt t="47852" x="5005388" y="3155950"/>
          <p14:tracePt t="47868" x="5014913" y="3136900"/>
          <p14:tracePt t="47876" x="5014913" y="3127375"/>
          <p14:tracePt t="47884" x="5014913" y="3119438"/>
          <p14:tracePt t="47892" x="5022850" y="3109913"/>
          <p14:tracePt t="47990" x="5022850" y="3100388"/>
          <p14:tracePt t="48006" x="5022850" y="3090863"/>
          <p14:tracePt t="48076" x="5022850" y="3082925"/>
          <p14:tracePt t="48084" x="5022850" y="3073400"/>
          <p14:tracePt t="48100" x="5032375" y="3054350"/>
          <p14:tracePt t="48108" x="5032375" y="3046413"/>
          <p14:tracePt t="48116" x="5032375" y="3036888"/>
          <p14:tracePt t="48124" x="5032375" y="3027363"/>
          <p14:tracePt t="48140" x="5032375" y="3009900"/>
          <p14:tracePt t="48148" x="5032375" y="3000375"/>
          <p14:tracePt t="48158" x="5032375" y="2990850"/>
          <p14:tracePt t="48164" x="5032375" y="2982913"/>
          <p14:tracePt t="48172" x="5032375" y="2963863"/>
          <p14:tracePt t="48180" x="5059363" y="2946400"/>
          <p14:tracePt t="48189" x="5059363" y="2936875"/>
          <p14:tracePt t="48196" x="5068888" y="2917825"/>
          <p14:tracePt t="48212" x="5068888" y="2909888"/>
          <p14:tracePt t="48220" x="5068888" y="2900363"/>
          <p14:tracePt t="48228" x="5078413" y="2881313"/>
          <p14:tracePt t="48244" x="5078413" y="2873375"/>
          <p14:tracePt t="48252" x="5078413" y="2863850"/>
          <p14:tracePt t="48260" x="5078413" y="2854325"/>
          <p14:tracePt t="48276" x="5078413" y="2844800"/>
          <p14:tracePt t="48284" x="5078413" y="2836863"/>
          <p14:tracePt t="48300" x="5078413" y="2827338"/>
          <p14:tracePt t="48308" x="5086350" y="2817813"/>
          <p14:tracePt t="48332" x="5086350" y="2800350"/>
          <p14:tracePt t="48364" x="5086350" y="2790825"/>
          <p14:tracePt t="48549" x="5086350" y="2781300"/>
          <p14:tracePt t="48560" x="5078413" y="2771775"/>
          <p14:tracePt t="48568" x="5059363" y="2771775"/>
          <p14:tracePt t="48572" x="5041900" y="2771775"/>
          <p14:tracePt t="48580" x="4995863" y="2771775"/>
          <p14:tracePt t="48589" x="4978400" y="2771775"/>
          <p14:tracePt t="48596" x="4941888" y="2771775"/>
          <p14:tracePt t="48605" x="4895850" y="2771775"/>
          <p14:tracePt t="48613" x="4859338" y="2771775"/>
          <p14:tracePt t="48621" x="4832350" y="2771775"/>
          <p14:tracePt t="48629" x="4813300" y="2771775"/>
          <p14:tracePt t="48637" x="4795838" y="2771775"/>
          <p14:tracePt t="48646" x="4767263" y="2771775"/>
          <p14:tracePt t="48653" x="4759325" y="2771775"/>
          <p14:tracePt t="48661" x="4740275" y="2771775"/>
          <p14:tracePt t="48668" x="4713288" y="2771775"/>
          <p14:tracePt t="48676" x="4659313" y="2771775"/>
          <p14:tracePt t="48685" x="4640263" y="2771775"/>
          <p14:tracePt t="48693" x="4594225" y="2771775"/>
          <p14:tracePt t="48701" x="4567238" y="2771775"/>
          <p14:tracePt t="48709" x="4521200" y="2744788"/>
          <p14:tracePt t="48717" x="4494213" y="2744788"/>
          <p14:tracePt t="48729" x="4467225" y="2735263"/>
          <p14:tracePt t="48733" x="4440238" y="2735263"/>
          <p14:tracePt t="48745" x="4403725" y="2735263"/>
          <p14:tracePt t="48749" x="4403725" y="2727325"/>
          <p14:tracePt t="48765" x="4367213" y="2717800"/>
          <p14:tracePt t="48781" x="4357688" y="2717800"/>
          <p14:tracePt t="48796" x="4348163" y="2708275"/>
          <p14:tracePt t="48812" x="4340225" y="2698750"/>
          <p14:tracePt t="48828" x="4330700" y="2690813"/>
          <p14:tracePt t="48836" x="4330700" y="2681288"/>
          <p14:tracePt t="48844" x="4303713" y="2654300"/>
          <p14:tracePt t="48852" x="4303713" y="2644775"/>
          <p14:tracePt t="48860" x="4275138" y="2608263"/>
          <p14:tracePt t="48868" x="4230688" y="2562225"/>
          <p14:tracePt t="48876" x="4211638" y="2544763"/>
          <p14:tracePt t="48886" x="4175125" y="2498725"/>
          <p14:tracePt t="48897" x="4129088" y="2444750"/>
          <p14:tracePt t="48902" x="4094163" y="2416175"/>
          <p14:tracePt t="48910" x="4075113" y="2379663"/>
          <p14:tracePt t="48917" x="4048125" y="2352675"/>
          <p14:tracePt t="48925" x="4021138" y="2325688"/>
          <p14:tracePt t="48933" x="4002088" y="2289175"/>
          <p14:tracePt t="48941" x="3984625" y="2270125"/>
          <p14:tracePt t="48949" x="3975100" y="2243138"/>
          <p14:tracePt t="48958" x="3956050" y="2225675"/>
          <p14:tracePt t="48965" x="3938588" y="2189163"/>
          <p14:tracePt t="48976" x="3919538" y="2170113"/>
          <p14:tracePt t="48980" x="3902075" y="2125663"/>
          <p14:tracePt t="48988" x="3883025" y="2097088"/>
          <p14:tracePt t="48996" x="3846513" y="2052638"/>
          <p14:tracePt t="49004" x="3838575" y="2033588"/>
          <p14:tracePt t="49012" x="3819525" y="2016125"/>
          <p14:tracePt t="49020" x="3775075" y="1970088"/>
          <p14:tracePt t="49029" x="3765550" y="1924050"/>
          <p14:tracePt t="49036" x="3746500" y="1906588"/>
          <p14:tracePt t="49044" x="3709988" y="1878013"/>
          <p14:tracePt t="49052" x="3702050" y="1870075"/>
          <p14:tracePt t="49060" x="3683000" y="1851025"/>
          <p14:tracePt t="49068" x="3683000" y="1841500"/>
          <p14:tracePt t="49076" x="3683000" y="1833563"/>
          <p14:tracePt t="49084" x="3683000" y="1824038"/>
          <p14:tracePt t="49092" x="3683000" y="1814513"/>
          <p14:tracePt t="49100" x="3683000" y="1804988"/>
          <p14:tracePt t="49108" x="3673475" y="1797050"/>
          <p14:tracePt t="49125" x="3673475" y="1787525"/>
          <p14:tracePt t="49132" x="3665538" y="1778000"/>
          <p14:tracePt t="49172" x="3656013" y="1768475"/>
          <p14:tracePt t="49196" x="3646488" y="1760538"/>
          <p14:tracePt t="49204" x="3646488" y="1751013"/>
          <p14:tracePt t="49212" x="3636963" y="1751013"/>
          <p14:tracePt t="49220" x="3629025" y="1741488"/>
          <p14:tracePt t="49228" x="3600450" y="1697038"/>
          <p14:tracePt t="49244" x="3592513" y="1677988"/>
          <p14:tracePt t="49252" x="3582988" y="1651000"/>
          <p14:tracePt t="49269" x="3556000" y="1631950"/>
          <p14:tracePt t="49276" x="3556000" y="1624013"/>
          <p14:tracePt t="49284" x="3546475" y="1614488"/>
          <p14:tracePt t="49292" x="3536950" y="1595438"/>
          <p14:tracePt t="49300" x="3536950" y="1577975"/>
          <p14:tracePt t="49308" x="3527425" y="1577975"/>
          <p14:tracePt t="49316" x="3519488" y="1568450"/>
          <p14:tracePt t="49323" x="3509963" y="1558925"/>
          <p14:tracePt t="49564" x="3509963" y="1550988"/>
          <p14:tracePt t="49572" x="3536950" y="1541463"/>
          <p14:tracePt t="49580" x="3546475" y="1522413"/>
          <p14:tracePt t="49588" x="3556000" y="1522413"/>
          <p14:tracePt t="49596" x="3573463" y="1514475"/>
          <p14:tracePt t="49612" x="3582988" y="1504950"/>
          <p14:tracePt t="49620" x="3592513" y="1504950"/>
          <p14:tracePt t="50005" x="3563938" y="1504950"/>
          <p14:tracePt t="50013" x="3546475" y="1504950"/>
          <p14:tracePt t="50021" x="3500438" y="1531938"/>
          <p14:tracePt t="50032" x="3473450" y="1550988"/>
          <p14:tracePt t="50037" x="3455988" y="1558925"/>
          <p14:tracePt t="50046" x="3427413" y="1577975"/>
          <p14:tracePt t="50053" x="3409950" y="1595438"/>
          <p14:tracePt t="50063" x="3390900" y="1614488"/>
          <p14:tracePt t="50069" x="3382963" y="1624013"/>
          <p14:tracePt t="50079" x="3363913" y="1641475"/>
          <p14:tracePt t="50085" x="3346450" y="1687513"/>
          <p14:tracePt t="50095" x="3346450" y="1697038"/>
          <p14:tracePt t="50100" x="3317875" y="1714500"/>
          <p14:tracePt t="50117" x="3300413" y="1741488"/>
          <p14:tracePt t="50125" x="3290888" y="1768475"/>
          <p14:tracePt t="50132" x="3273425" y="1787525"/>
          <p14:tracePt t="50148" x="3263900" y="1814513"/>
          <p14:tracePt t="50172" x="3263900" y="1824038"/>
          <p14:tracePt t="50189" x="3263900" y="1833563"/>
          <p14:tracePt t="50204" x="3254375" y="1833563"/>
          <p14:tracePt t="50212" x="3254375" y="1841500"/>
          <p14:tracePt t="50229" x="3254375" y="1851025"/>
          <p14:tracePt t="50245" x="3244850" y="1860550"/>
          <p14:tracePt t="50260" x="3244850" y="1870075"/>
          <p14:tracePt t="50588" x="3236913" y="1897063"/>
          <p14:tracePt t="50596" x="3227388" y="1906588"/>
          <p14:tracePt t="50604" x="3227388" y="1914525"/>
          <p14:tracePt t="50612" x="3227388" y="1933575"/>
          <p14:tracePt t="50620" x="3227388" y="1943100"/>
          <p14:tracePt t="50628" x="3227388" y="1970088"/>
          <p14:tracePt t="50638" x="3227388" y="1979613"/>
          <p14:tracePt t="50647" x="3227388" y="1987550"/>
          <p14:tracePt t="50654" x="3227388" y="1997075"/>
          <p14:tracePt t="50661" x="3227388" y="2016125"/>
          <p14:tracePt t="50734" x="3227388" y="2024063"/>
          <p14:tracePt t="51006" x="3236913" y="2024063"/>
          <p14:tracePt t="51014" x="3244850" y="2016125"/>
          <p14:tracePt t="51022" x="3244850" y="1997075"/>
          <p14:tracePt t="51030" x="3263900" y="1960563"/>
          <p14:tracePt t="51038" x="3273425" y="1933575"/>
          <p14:tracePt t="51045" x="3281363" y="1906588"/>
          <p14:tracePt t="51053" x="3281363" y="1870075"/>
          <p14:tracePt t="51060" x="3300413" y="1841500"/>
          <p14:tracePt t="51069" x="3317875" y="1824038"/>
          <p14:tracePt t="51076" x="3317875" y="1787525"/>
          <p14:tracePt t="51084" x="3327400" y="1760538"/>
          <p14:tracePt t="51100" x="3327400" y="1751013"/>
          <p14:tracePt t="51108" x="3327400" y="1741488"/>
          <p14:tracePt t="51116" x="3336925" y="1731963"/>
          <p14:tracePt t="51124" x="3336925" y="1724025"/>
          <p14:tracePt t="51132" x="3336925" y="1704975"/>
          <p14:tracePt t="51141" x="3336925" y="1697038"/>
          <p14:tracePt t="51148" x="3336925" y="1687513"/>
          <p14:tracePt t="51164" x="3336925" y="1677988"/>
          <p14:tracePt t="51180" x="3336925" y="1668463"/>
          <p14:tracePt t="51311" x="3336925" y="1651000"/>
          <p14:tracePt t="51318" x="3363913" y="1624013"/>
          <p14:tracePt t="51326" x="3373438" y="1604963"/>
          <p14:tracePt t="51335" x="3382963" y="1595438"/>
          <p14:tracePt t="51348" x="3382963" y="1577975"/>
          <p14:tracePt t="51357" x="3382963" y="1568450"/>
          <p14:tracePt t="51364" x="3390900" y="1550988"/>
          <p14:tracePt t="51372" x="3400425" y="1541463"/>
          <p14:tracePt t="51388" x="3409950" y="1522413"/>
          <p14:tracePt t="51588" x="3409950" y="1568450"/>
          <p14:tracePt t="51596" x="3409950" y="1641475"/>
          <p14:tracePt t="51604" x="3409950" y="1697038"/>
          <p14:tracePt t="51612" x="3409950" y="1751013"/>
          <p14:tracePt t="51620" x="3409950" y="1797050"/>
          <p14:tracePt t="51628" x="3409950" y="1833563"/>
          <p14:tracePt t="51636" x="3419475" y="1851025"/>
          <p14:tracePt t="51644" x="3427413" y="1897063"/>
          <p14:tracePt t="51652" x="3427413" y="1906588"/>
          <p14:tracePt t="51660" x="3427413" y="1914525"/>
          <p14:tracePt t="51676" x="3427413" y="1924050"/>
          <p14:tracePt t="53092" x="3427413" y="1933575"/>
          <p14:tracePt t="53100" x="3427413" y="1951038"/>
          <p14:tracePt t="53108" x="3427413" y="1979613"/>
          <p14:tracePt t="53116" x="3455988" y="2024063"/>
          <p14:tracePt t="53124" x="3463925" y="2052638"/>
          <p14:tracePt t="53132" x="3463925" y="2089150"/>
          <p14:tracePt t="53140" x="3473450" y="2125663"/>
          <p14:tracePt t="53148" x="3473450" y="2143125"/>
          <p14:tracePt t="53157" x="3473450" y="2152650"/>
          <p14:tracePt t="53164" x="3482975" y="2179638"/>
          <p14:tracePt t="53189" x="3482975" y="2189163"/>
          <p14:tracePt t="55460" x="3482975" y="2197100"/>
          <p14:tracePt t="57404" x="3482975" y="2206625"/>
          <p14:tracePt t="57428" x="3482975" y="2243138"/>
          <p14:tracePt t="57436" x="3482975" y="2298700"/>
          <p14:tracePt t="57444" x="3482975" y="2306638"/>
          <p14:tracePt t="57460" x="3482975" y="2316163"/>
          <p14:tracePt t="57469" x="3482975" y="2325688"/>
          <p14:tracePt t="57477" x="3482975" y="2335213"/>
          <p14:tracePt t="57492" x="3482975" y="2352675"/>
          <p14:tracePt t="57612" x="3482975" y="2362200"/>
          <p14:tracePt t="57620" x="3482975" y="2371725"/>
          <p14:tracePt t="57644" x="3482975" y="2389188"/>
          <p14:tracePt t="57661" x="3482975" y="2398713"/>
          <p14:tracePt t="57700" x="3482975" y="2408238"/>
          <p14:tracePt t="57716" x="3482975" y="2425700"/>
          <p14:tracePt t="57724" x="3482975" y="2435225"/>
          <p14:tracePt t="57732" x="3473450" y="2452688"/>
          <p14:tracePt t="57740" x="3463925" y="2452688"/>
          <p14:tracePt t="57748" x="3455988" y="2481263"/>
          <p14:tracePt t="57757" x="3446463" y="2489200"/>
          <p14:tracePt t="57764" x="3446463" y="2498725"/>
          <p14:tracePt t="57773" x="3436938" y="2525713"/>
          <p14:tracePt t="57780" x="3436938" y="2535238"/>
          <p14:tracePt t="57788" x="3419475" y="2554288"/>
          <p14:tracePt t="57796" x="3419475" y="2562225"/>
          <p14:tracePt t="57804" x="3419475" y="2571750"/>
          <p14:tracePt t="57812" x="3419475" y="2581275"/>
          <p14:tracePt t="57820" x="3409950" y="2598738"/>
          <p14:tracePt t="57828" x="3409950" y="2617788"/>
          <p14:tracePt t="57836" x="3400425" y="2625725"/>
          <p14:tracePt t="57844" x="3390900" y="2654300"/>
          <p14:tracePt t="57852" x="3373438" y="2671763"/>
          <p14:tracePt t="57860" x="3373438" y="2690813"/>
          <p14:tracePt t="57868" x="3363913" y="2708275"/>
          <p14:tracePt t="57884" x="3354388" y="2717800"/>
          <p14:tracePt t="57910" x="3354388" y="2735263"/>
          <p14:tracePt t="57924" x="3346450" y="2754313"/>
          <p14:tracePt t="57940" x="3336925" y="2763838"/>
          <p14:tracePt t="57948" x="3327400" y="2771775"/>
          <p14:tracePt t="57956" x="3327400" y="2781300"/>
          <p14:tracePt t="57964" x="3317875" y="2790825"/>
          <p14:tracePt t="57980" x="3317875" y="2800350"/>
          <p14:tracePt t="57988" x="3317875" y="2808288"/>
          <p14:tracePt t="57996" x="3309938" y="2817813"/>
          <p14:tracePt t="58228" x="3300413" y="2827338"/>
          <p14:tracePt t="58236" x="3290888" y="2836863"/>
          <p14:tracePt t="58252" x="3273425" y="2844800"/>
          <p14:tracePt t="58310" x="3273425" y="2854325"/>
          <p14:tracePt t="58748" x="3273425" y="2863850"/>
          <p14:tracePt t="58755" x="3254375" y="2881313"/>
          <p14:tracePt t="58852" x="3244850" y="2881313"/>
          <p14:tracePt t="58868" x="3236913" y="2890838"/>
          <p14:tracePt t="58893" x="3236913" y="2900363"/>
          <p14:tracePt t="59214" x="3236913" y="2909888"/>
          <p14:tracePt t="60085" x="3236913" y="2936875"/>
          <p14:tracePt t="60100" x="3236913" y="2946400"/>
          <p14:tracePt t="60133" x="3236913" y="2954338"/>
          <p14:tracePt t="61718" x="3236913" y="2973388"/>
          <p14:tracePt t="61750" x="3236913" y="2982913"/>
          <p14:tracePt t="63116" x="3236913" y="2990850"/>
          <p14:tracePt t="63380" x="3236913" y="3000375"/>
          <p14:tracePt t="63396" x="3236913" y="3017838"/>
          <p14:tracePt t="63413" x="3236913" y="3027363"/>
          <p14:tracePt t="63421" x="3244850" y="3027363"/>
          <p14:tracePt t="63950" x="3263900" y="3027363"/>
          <p14:tracePt t="63957" x="3273425" y="3027363"/>
          <p14:tracePt t="64068" x="3273425" y="3036888"/>
          <p14:tracePt t="64077" x="3273425" y="3054350"/>
          <p14:tracePt t="64093" x="3254375" y="3073400"/>
          <p14:tracePt t="64109" x="3244850" y="3082925"/>
          <p14:tracePt t="65252" x="3244850" y="3073400"/>
          <p14:tracePt t="65268" x="3244850" y="3063875"/>
          <p14:tracePt t="65412" x="3254375" y="3054350"/>
          <p14:tracePt t="65532" x="3254375" y="3046413"/>
          <p14:tracePt t="65540" x="3263900" y="3036888"/>
          <p14:tracePt t="65548" x="3263900" y="3027363"/>
          <p14:tracePt t="65556" x="3263900" y="3017838"/>
          <p14:tracePt t="65564" x="3273425" y="2990850"/>
          <p14:tracePt t="65573" x="3281363" y="2990850"/>
          <p14:tracePt t="65580" x="3281363" y="2982913"/>
          <p14:tracePt t="65589" x="3290888" y="2963863"/>
          <p14:tracePt t="65596" x="3290888" y="2954338"/>
          <p14:tracePt t="65606" x="3290888" y="2946400"/>
          <p14:tracePt t="65612" x="3300413" y="2917825"/>
          <p14:tracePt t="65620" x="3300413" y="2900363"/>
          <p14:tracePt t="65628" x="3309938" y="2890838"/>
          <p14:tracePt t="65637" x="3309938" y="2873375"/>
          <p14:tracePt t="65644" x="3317875" y="2854325"/>
          <p14:tracePt t="65652" x="3327400" y="2827338"/>
          <p14:tracePt t="65668" x="3327400" y="2817813"/>
          <p14:tracePt t="65676" x="3336925" y="2808288"/>
          <p14:tracePt t="65684" x="3336925" y="2790825"/>
          <p14:tracePt t="65692" x="3336925" y="2781300"/>
          <p14:tracePt t="65700" x="3336925" y="2763838"/>
          <p14:tracePt t="65708" x="3336925" y="2744788"/>
          <p14:tracePt t="65716" x="3336925" y="2727325"/>
          <p14:tracePt t="65732" x="3346450" y="2708275"/>
          <p14:tracePt t="65740" x="3346450" y="2671763"/>
          <p14:tracePt t="65748" x="3346450" y="2644775"/>
          <p14:tracePt t="65756" x="3346450" y="2625725"/>
          <p14:tracePt t="65764" x="3346450" y="2589213"/>
          <p14:tracePt t="65772" x="3346450" y="2562225"/>
          <p14:tracePt t="65780" x="3346450" y="2525713"/>
          <p14:tracePt t="65789" x="3346450" y="2471738"/>
          <p14:tracePt t="65796" x="3346450" y="2444750"/>
          <p14:tracePt t="65804" x="3346450" y="2408238"/>
          <p14:tracePt t="65812" x="3346450" y="2379663"/>
          <p14:tracePt t="65820" x="3346450" y="2343150"/>
          <p14:tracePt t="65829" x="3346450" y="2306638"/>
          <p14:tracePt t="65836" x="3346450" y="2289175"/>
          <p14:tracePt t="65846" x="3346450" y="2262188"/>
          <p14:tracePt t="65852" x="3346450" y="2233613"/>
          <p14:tracePt t="65860" x="3346450" y="2197100"/>
          <p14:tracePt t="65868" x="3346450" y="2160588"/>
          <p14:tracePt t="65890" x="3346450" y="2116138"/>
          <p14:tracePt t="65892" x="3346450" y="2097088"/>
          <p14:tracePt t="65900" x="3346450" y="2079625"/>
          <p14:tracePt t="65908" x="3346450" y="2070100"/>
          <p14:tracePt t="65916" x="3346450" y="2052638"/>
          <p14:tracePt t="65924" x="3346450" y="2043113"/>
          <p14:tracePt t="65932" x="3346450" y="2033588"/>
          <p14:tracePt t="65956" x="3346450" y="2024063"/>
          <p14:tracePt t="65980" x="3346450" y="2006600"/>
          <p14:tracePt t="65988" x="3327400" y="1987550"/>
          <p14:tracePt t="65997" x="3327400" y="1970088"/>
          <p14:tracePt t="66006" x="3327400" y="1960563"/>
          <p14:tracePt t="66013" x="3327400" y="1943100"/>
          <p14:tracePt t="66023" x="3327400" y="1924050"/>
          <p14:tracePt t="66029" x="3327400" y="1914525"/>
          <p14:tracePt t="66040" x="3327400" y="1906588"/>
          <p14:tracePt t="66044" x="3327400" y="1897063"/>
          <p14:tracePt t="66052" x="3327400" y="1887538"/>
          <p14:tracePt t="66076" x="3327400" y="1878013"/>
          <p14:tracePt t="66277" x="3327400" y="1851025"/>
          <p14:tracePt t="66285" x="3327400" y="1841500"/>
          <p14:tracePt t="66293" x="3327400" y="1824038"/>
          <p14:tracePt t="66301" x="3327400" y="1797050"/>
          <p14:tracePt t="66324" x="3327400" y="1768475"/>
          <p14:tracePt t="66349" x="3327400" y="1760538"/>
          <p14:tracePt t="66372" x="3327400" y="1751013"/>
          <p14:tracePt t="66380" x="3327400" y="1741488"/>
          <p14:tracePt t="66405" x="3327400" y="1731963"/>
          <p14:tracePt t="66608" x="3327400" y="1751013"/>
          <p14:tracePt t="66613" x="3327400" y="1760538"/>
          <p14:tracePt t="66621" x="3327400" y="1768475"/>
          <p14:tracePt t="66628" x="3317875" y="1797050"/>
          <p14:tracePt t="66637" x="3317875" y="1804988"/>
          <p14:tracePt t="66644" x="3309938" y="1814513"/>
          <p14:tracePt t="66653" x="3300413" y="1841500"/>
          <p14:tracePt t="66660" x="3281363" y="1860550"/>
          <p14:tracePt t="66669" x="3273425" y="1870075"/>
          <p14:tracePt t="66676" x="3263900" y="1887538"/>
          <p14:tracePt t="66684" x="3244850" y="1914525"/>
          <p14:tracePt t="66693" x="3244850" y="1924050"/>
          <p14:tracePt t="66700" x="3236913" y="1943100"/>
          <p14:tracePt t="66716" x="3236913" y="1970088"/>
          <p14:tracePt t="66724" x="3236913" y="1979613"/>
          <p14:tracePt t="66732" x="3236913" y="1987550"/>
          <p14:tracePt t="66750" x="3236913" y="2006600"/>
          <p14:tracePt t="66764" x="3236913" y="2016125"/>
          <p14:tracePt t="66789" x="3236913" y="2024063"/>
          <p14:tracePt t="66821" x="3236913" y="2043113"/>
          <p14:tracePt t="66828" x="3236913" y="2052638"/>
          <p14:tracePt t="66838" x="3236913" y="2070100"/>
          <p14:tracePt t="66844" x="3236913" y="2089150"/>
          <p14:tracePt t="66860" x="3236913" y="2097088"/>
          <p14:tracePt t="66869" x="3236913" y="2116138"/>
          <p14:tracePt t="66876" x="3236913" y="2143125"/>
          <p14:tracePt t="66884" x="3236913" y="2152650"/>
          <p14:tracePt t="66900" x="3236913" y="2170113"/>
          <p14:tracePt t="66908" x="3236913" y="2179638"/>
          <p14:tracePt t="66916" x="3236913" y="2189163"/>
          <p14:tracePt t="66924" x="3244850" y="2216150"/>
          <p14:tracePt t="66932" x="3254375" y="2225675"/>
          <p14:tracePt t="66940" x="3254375" y="2233613"/>
          <p14:tracePt t="66948" x="3254375" y="2243138"/>
          <p14:tracePt t="66956" x="3254375" y="2252663"/>
          <p14:tracePt t="66964" x="3254375" y="2262188"/>
          <p14:tracePt t="66972" x="3254375" y="2279650"/>
          <p14:tracePt t="66990" x="3281363" y="2325688"/>
          <p14:tracePt t="67011" x="3290888" y="2335213"/>
          <p14:tracePt t="67014" x="3290888" y="2352675"/>
          <p14:tracePt t="67026" x="3309938" y="2379663"/>
          <p14:tracePt t="67030" x="3327400" y="2398713"/>
          <p14:tracePt t="67041" x="3346450" y="2416175"/>
          <p14:tracePt t="67046" x="3354388" y="2425700"/>
          <p14:tracePt t="67055" x="3373438" y="2435225"/>
          <p14:tracePt t="67060" x="3390900" y="2444750"/>
          <p14:tracePt t="67068" x="3390900" y="2452688"/>
          <p14:tracePt t="67076" x="3400425" y="2462213"/>
          <p14:tracePt t="67084" x="3409950" y="2462213"/>
          <p14:tracePt t="67092" x="3419475" y="2471738"/>
          <p14:tracePt t="67100" x="3427413" y="2481263"/>
          <p14:tracePt t="67108" x="3436938" y="2489200"/>
          <p14:tracePt t="67116" x="3455988" y="2508250"/>
          <p14:tracePt t="67124" x="3473450" y="2517775"/>
          <p14:tracePt t="67132" x="3519488" y="2554288"/>
          <p14:tracePt t="67140" x="3546475" y="2562225"/>
          <p14:tracePt t="67148" x="3592513" y="2589213"/>
          <p14:tracePt t="67156" x="3656013" y="2617788"/>
          <p14:tracePt t="67164" x="3692525" y="2617788"/>
          <p14:tracePt t="67172" x="3756025" y="2654300"/>
          <p14:tracePt t="67180" x="3846513" y="2681288"/>
          <p14:tracePt t="67189" x="3965575" y="2727325"/>
          <p14:tracePt t="67196" x="4075113" y="2754313"/>
          <p14:tracePt t="67205" x="4211638" y="2800350"/>
          <p14:tracePt t="67212" x="4340225" y="2808288"/>
          <p14:tracePt t="67221" x="4467225" y="2827338"/>
          <p14:tracePt t="67228" x="4613275" y="2836863"/>
          <p14:tracePt t="67236" x="4730750" y="2881313"/>
          <p14:tracePt t="67244" x="4840288" y="2909888"/>
          <p14:tracePt t="67255" x="4941888" y="2954338"/>
          <p14:tracePt t="67260" x="4986338" y="2963863"/>
          <p14:tracePt t="67268" x="5014913" y="3000375"/>
          <p14:tracePt t="67276" x="5041900" y="3017838"/>
          <p14:tracePt t="67284" x="5105400" y="3054350"/>
          <p14:tracePt t="67292" x="5122863" y="3073400"/>
          <p14:tracePt t="67300" x="5168900" y="3090863"/>
          <p14:tracePt t="67308" x="5195888" y="3109913"/>
          <p14:tracePt t="67316" x="5214938" y="3136900"/>
          <p14:tracePt t="67324" x="5251450" y="3155950"/>
          <p14:tracePt t="67332" x="5278438" y="3173413"/>
          <p14:tracePt t="67340" x="5297488" y="3182938"/>
          <p14:tracePt t="67348" x="5324475" y="3200400"/>
          <p14:tracePt t="67364" x="5360988" y="3209925"/>
          <p14:tracePt t="67372" x="5368925" y="3209925"/>
          <p14:tracePt t="67380" x="5378450" y="3219450"/>
          <p14:tracePt t="67389" x="5397500" y="3228975"/>
          <p14:tracePt t="67396" x="5405438" y="3228975"/>
          <p14:tracePt t="67406" x="5441950" y="3236913"/>
          <p14:tracePt t="67412" x="5461000" y="3265488"/>
          <p14:tracePt t="67420" x="5470525" y="3265488"/>
          <p14:tracePt t="67428" x="5478463" y="3265488"/>
          <p14:tracePt t="67436" x="5507038" y="3273425"/>
          <p14:tracePt t="67444" x="5524500" y="3292475"/>
          <p14:tracePt t="67453" x="5561013" y="3309938"/>
          <p14:tracePt t="67460" x="5588000" y="3319463"/>
          <p14:tracePt t="67469" x="5661025" y="3355975"/>
          <p14:tracePt t="67476" x="5697538" y="3365500"/>
          <p14:tracePt t="67484" x="5780088" y="3392488"/>
          <p14:tracePt t="67492" x="5870575" y="3402013"/>
          <p14:tracePt t="67500" x="5953125" y="3429000"/>
          <p14:tracePt t="67508" x="6053138" y="3455988"/>
          <p14:tracePt t="67516" x="6126163" y="3482975"/>
          <p14:tracePt t="67524" x="6245225" y="3511550"/>
          <p14:tracePt t="67532" x="6318250" y="3511550"/>
          <p14:tracePt t="67540" x="6408738" y="3538538"/>
          <p14:tracePt t="67549" x="6508750" y="3565525"/>
          <p14:tracePt t="67557" x="6600825" y="3592513"/>
          <p14:tracePt t="67564" x="6664325" y="3621088"/>
          <p14:tracePt t="67572" x="6727825" y="3648075"/>
          <p14:tracePt t="67580" x="6810375" y="3665538"/>
          <p14:tracePt t="67589" x="6856413" y="3702050"/>
          <p14:tracePt t="67596" x="6937375" y="3730625"/>
          <p14:tracePt t="67604" x="6983413" y="3767138"/>
          <p14:tracePt t="67612" x="7010400" y="3775075"/>
          <p14:tracePt t="67620" x="7029450" y="3784600"/>
          <p14:tracePt t="67628" x="7046913" y="3803650"/>
          <p14:tracePt t="67636" x="7056438" y="3811588"/>
          <p14:tracePt t="67654" x="7065963" y="3821113"/>
          <p14:tracePt t="67852" x="7056438" y="3821113"/>
          <p14:tracePt t="67876" x="7056438" y="3811588"/>
          <p14:tracePt t="67981" x="7073900" y="3803650"/>
          <p14:tracePt t="67990" x="7092950" y="3803650"/>
          <p14:tracePt t="68005" x="7110413" y="3794125"/>
          <p14:tracePt t="68076" x="7156450" y="3767138"/>
          <p14:tracePt t="68084" x="7175500" y="3748088"/>
          <p14:tracePt t="68092" x="7192963" y="3738563"/>
          <p14:tracePt t="68100" x="7219950" y="3730625"/>
          <p14:tracePt t="68108" x="7265988" y="3711575"/>
          <p14:tracePt t="68116" x="7292975" y="3694113"/>
          <p14:tracePt t="68124" x="7312025" y="3684588"/>
          <p14:tracePt t="68132" x="7329488" y="3675063"/>
          <p14:tracePt t="68140" x="7339013" y="3675063"/>
          <p14:tracePt t="68148" x="7348538" y="3675063"/>
          <p14:tracePt t="68222" x="7339013" y="3684588"/>
          <p14:tracePt t="68231" x="7329488" y="3694113"/>
          <p14:tracePt t="68236" x="7312025" y="3711575"/>
          <p14:tracePt t="68246" x="7312025" y="3721100"/>
          <p14:tracePt t="68252" x="7292975" y="3738563"/>
          <p14:tracePt t="68261" x="7283450" y="3748088"/>
          <p14:tracePt t="68268" x="7275513" y="3757613"/>
          <p14:tracePt t="68404" x="7265988" y="3757613"/>
          <p14:tracePt t="68416" x="7256463" y="3757613"/>
          <p14:tracePt t="68421" x="7248525" y="3767138"/>
          <p14:tracePt t="68429" x="7239000" y="3775075"/>
          <p14:tracePt t="68437" x="7239000" y="3784600"/>
          <p14:tracePt t="68508" x="7239000" y="3775075"/>
          <p14:tracePt t="68524" x="7239000" y="3757613"/>
          <p14:tracePt t="68532" x="7248525" y="3738563"/>
          <p14:tracePt t="68540" x="7256463" y="3730625"/>
          <p14:tracePt t="68548" x="7265988" y="3721100"/>
          <p14:tracePt t="68556" x="7275513" y="3711575"/>
          <p14:tracePt t="68564" x="7283450" y="3711575"/>
          <p14:tracePt t="68572" x="7302500" y="3694113"/>
          <p14:tracePt t="68620" x="7312025" y="3694113"/>
          <p14:tracePt t="68628" x="7329488" y="3694113"/>
          <p14:tracePt t="68636" x="7385050" y="3694113"/>
          <p14:tracePt t="68646" x="7421563" y="3694113"/>
          <p14:tracePt t="68652" x="7494588" y="3694113"/>
          <p14:tracePt t="68662" x="7602538" y="3694113"/>
          <p14:tracePt t="68668" x="7658100" y="3694113"/>
          <p14:tracePt t="68676" x="7767638" y="3711575"/>
          <p14:tracePt t="68684" x="7885113" y="3721100"/>
          <p14:tracePt t="68693" x="7994650" y="3767138"/>
          <p14:tracePt t="68700" x="8132763" y="3811588"/>
          <p14:tracePt t="68708" x="8240713" y="3848100"/>
          <p14:tracePt t="68716" x="8359775" y="3867150"/>
          <p14:tracePt t="68724" x="8469313" y="3911600"/>
          <p14:tracePt t="68732" x="8605838" y="3940175"/>
          <p14:tracePt t="68740" x="8715375" y="3948113"/>
          <p14:tracePt t="68748" x="8807450" y="3948113"/>
          <p14:tracePt t="68756" x="8934450" y="3984625"/>
          <p14:tracePt t="68764" x="9024938" y="3984625"/>
          <p14:tracePt t="68772" x="9134475" y="39846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195456-5BC7-4273-8C7F-01975172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ウィークオーダリング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F5A6EF-CF68-45FC-9DA8-3D909F0B0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同期命令間ではシーケンシャルコンシステンシィを守る</a:t>
            </a:r>
            <a:endParaRPr kumimoji="1" lang="en-US" altLang="ja-JP" dirty="0"/>
          </a:p>
          <a:p>
            <a:r>
              <a:rPr kumimoji="1" lang="ja-JP" altLang="en-US" dirty="0"/>
              <a:t>読み書きアクセスは同期命令を追い越すことはできない</a:t>
            </a:r>
            <a:endParaRPr kumimoji="1" lang="en-US" altLang="ja-JP" dirty="0"/>
          </a:p>
          <a:p>
            <a:r>
              <a:rPr lang="ja-JP" altLang="en-US" dirty="0"/>
              <a:t>同期命令が終わるまでは次の読み書きアクセスは始まらない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→これを守れば通常の場合は問題ない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9023ACC-E3A6-49B3-A6AD-F601A5AA0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4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79"/>
    </mc:Choice>
    <mc:Fallback>
      <p:transition spd="slow" advTm="39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0" x="9043988" y="1724025"/>
          <p14:tracePt t="1178" x="9024938" y="1714500"/>
          <p14:tracePt t="1185" x="8970963" y="1668463"/>
          <p14:tracePt t="1194" x="8870950" y="1595438"/>
          <p14:tracePt t="1202" x="8751888" y="1522413"/>
          <p14:tracePt t="1210" x="8651875" y="1468438"/>
          <p14:tracePt t="1218" x="8515350" y="1422400"/>
          <p14:tracePt t="1225" x="8350250" y="1349375"/>
          <p14:tracePt t="1234" x="8213725" y="1285875"/>
          <p14:tracePt t="1241" x="8050213" y="1231900"/>
          <p14:tracePt t="1249" x="7913688" y="1166813"/>
          <p14:tracePt t="1257" x="7785100" y="1139825"/>
          <p14:tracePt t="1267" x="7667625" y="1076325"/>
          <p14:tracePt t="1275" x="7585075" y="1057275"/>
          <p14:tracePt t="1283" x="7512050" y="1012825"/>
          <p14:tracePt t="1292" x="7429500" y="984250"/>
          <p14:tracePt t="1298" x="7421563" y="984250"/>
          <p14:tracePt t="1306" x="7375525" y="966788"/>
          <p14:tracePt t="1314" x="7339013" y="957263"/>
          <p14:tracePt t="1322" x="7329488" y="957263"/>
          <p14:tracePt t="1385" x="7292975" y="957263"/>
          <p14:tracePt t="1393" x="7248525" y="957263"/>
          <p14:tracePt t="1402" x="7192963" y="957263"/>
          <p14:tracePt t="1410" x="7156450" y="957263"/>
          <p14:tracePt t="1420" x="7083425" y="957263"/>
          <p14:tracePt t="1426" x="7037388" y="966788"/>
          <p14:tracePt t="1435" x="7019925" y="966788"/>
          <p14:tracePt t="1442" x="6983413" y="966788"/>
          <p14:tracePt t="1450" x="6964363" y="976313"/>
          <p14:tracePt t="1571" x="6946900" y="984250"/>
          <p14:tracePt t="1581" x="6910388" y="1020763"/>
          <p14:tracePt t="1587" x="6883400" y="1039813"/>
          <p14:tracePt t="1595" x="6873875" y="1057275"/>
          <p14:tracePt t="1603" x="6864350" y="1066800"/>
          <p14:tracePt t="1611" x="6837363" y="1093788"/>
          <p14:tracePt t="1620" x="6827838" y="1112838"/>
          <p14:tracePt t="1627" x="6810375" y="1139825"/>
          <p14:tracePt t="1643" x="6791325" y="1176338"/>
          <p14:tracePt t="1659" x="6783388" y="1195388"/>
          <p14:tracePt t="1667" x="6773863" y="1203325"/>
          <p14:tracePt t="4395" x="6773863" y="1195388"/>
          <p14:tracePt t="4401" x="6773863" y="1185863"/>
          <p14:tracePt t="4418" x="6783388" y="1176338"/>
          <p14:tracePt t="4425" x="6791325" y="1166813"/>
          <p14:tracePt t="5321" x="6773863" y="1166813"/>
          <p14:tracePt t="5329" x="6754813" y="1185863"/>
          <p14:tracePt t="5338" x="6737350" y="1212850"/>
          <p14:tracePt t="5346" x="6710363" y="1231900"/>
          <p14:tracePt t="5354" x="6691313" y="1239838"/>
          <p14:tracePt t="5362" x="6654800" y="1268413"/>
          <p14:tracePt t="5370" x="6610350" y="1295400"/>
          <p14:tracePt t="5378" x="6581775" y="1322388"/>
          <p14:tracePt t="5387" x="6527800" y="1376363"/>
          <p14:tracePt t="5394" x="6464300" y="1412875"/>
          <p14:tracePt t="5401" x="6381750" y="1468438"/>
          <p14:tracePt t="5411" x="6318250" y="1522413"/>
          <p14:tracePt t="5422" x="6218238" y="1577975"/>
          <p14:tracePt t="5427" x="6153150" y="1614488"/>
          <p14:tracePt t="5437" x="6035675" y="1668463"/>
          <p14:tracePt t="5443" x="5953125" y="1724025"/>
          <p14:tracePt t="5455" x="5880100" y="1751013"/>
          <p14:tracePt t="5460" x="5761038" y="1814513"/>
          <p14:tracePt t="5466" x="5697538" y="1824038"/>
          <p14:tracePt t="5474" x="5653088" y="1860550"/>
          <p14:tracePt t="5483" x="5597525" y="1870075"/>
          <p14:tracePt t="5490" x="5561013" y="1887538"/>
          <p14:tracePt t="5498" x="5534025" y="1914525"/>
          <p14:tracePt t="5513" x="5514975" y="1933575"/>
          <p14:tracePt t="5537" x="5497513" y="1933575"/>
          <p14:tracePt t="5546" x="5487988" y="1943100"/>
          <p14:tracePt t="5554" x="5478463" y="1951038"/>
          <p14:tracePt t="5586" x="5470525" y="1951038"/>
          <p14:tracePt t="5594" x="5451475" y="1960563"/>
          <p14:tracePt t="5601" x="5441950" y="1960563"/>
          <p14:tracePt t="5609" x="5434013" y="1960563"/>
          <p14:tracePt t="5618" x="5405438" y="1979613"/>
          <p14:tracePt t="5625" x="5397500" y="1987550"/>
          <p14:tracePt t="5635" x="5387975" y="1987550"/>
          <p14:tracePt t="5642" x="5360988" y="1987550"/>
          <p14:tracePt t="5651" x="5351463" y="1997075"/>
          <p14:tracePt t="5658" x="5334000" y="1997075"/>
          <p14:tracePt t="5668" x="5314950" y="2006600"/>
          <p14:tracePt t="5674" x="5297488" y="2006600"/>
          <p14:tracePt t="5682" x="5260975" y="2016125"/>
          <p14:tracePt t="5689" x="5251450" y="2016125"/>
          <p14:tracePt t="5699" x="5214938" y="2033588"/>
          <p14:tracePt t="5706" x="5205413" y="2033588"/>
          <p14:tracePt t="5713" x="5187950" y="2033588"/>
          <p14:tracePt t="5722" x="5178425" y="2043113"/>
          <p14:tracePt t="5729" x="5168900" y="2043113"/>
          <p14:tracePt t="5745" x="5151438" y="2043113"/>
          <p14:tracePt t="5754" x="5132388" y="2043113"/>
          <p14:tracePt t="5761" x="5122863" y="2043113"/>
          <p14:tracePt t="5769" x="5086350" y="2043113"/>
          <p14:tracePt t="5777" x="5049838" y="2043113"/>
          <p14:tracePt t="5785" x="4978400" y="2043113"/>
          <p14:tracePt t="5794" x="4905375" y="2043113"/>
          <p14:tracePt t="5801" x="4776788" y="2043113"/>
          <p14:tracePt t="5809" x="4667250" y="2043113"/>
          <p14:tracePt t="5818" x="4540250" y="2043113"/>
          <p14:tracePt t="5826" x="4413250" y="2043113"/>
          <p14:tracePt t="5835" x="4267200" y="2043113"/>
          <p14:tracePt t="5842" x="4138613" y="2043113"/>
          <p14:tracePt t="5850" x="4029075" y="2043113"/>
          <p14:tracePt t="5858" x="3956050" y="2043113"/>
          <p14:tracePt t="5867" x="3902075" y="2043113"/>
          <p14:tracePt t="5886" x="3829050" y="2033588"/>
          <p14:tracePt t="6011" x="3810000" y="2033588"/>
          <p14:tracePt t="6019" x="3802063" y="2033588"/>
          <p14:tracePt t="6027" x="3783013" y="2033588"/>
          <p14:tracePt t="6036" x="3738563" y="2024063"/>
          <p14:tracePt t="6043" x="3709988" y="2016125"/>
          <p14:tracePt t="6053" x="3692525" y="1997075"/>
          <p14:tracePt t="6059" x="3636963" y="1970088"/>
          <p14:tracePt t="6071" x="3600450" y="1960563"/>
          <p14:tracePt t="6075" x="3546475" y="1933575"/>
          <p14:tracePt t="6086" x="3519488" y="1933575"/>
          <p14:tracePt t="6091" x="3463925" y="1933575"/>
          <p14:tracePt t="6102" x="3354388" y="1924050"/>
          <p14:tracePt t="6108" x="3281363" y="1924050"/>
          <p14:tracePt t="6114" x="3181350" y="1924050"/>
          <p14:tracePt t="6122" x="3054350" y="1924050"/>
          <p14:tracePt t="6130" x="2944813" y="1924050"/>
          <p14:tracePt t="6139" x="2817813" y="1924050"/>
          <p14:tracePt t="6146" x="2725738" y="1924050"/>
          <p14:tracePt t="6154" x="2598738" y="1924050"/>
          <p14:tracePt t="6162" x="2489200" y="1943100"/>
          <p14:tracePt t="6170" x="2397125" y="1960563"/>
          <p14:tracePt t="6178" x="2333625" y="1960563"/>
          <p14:tracePt t="6187" x="2279650" y="1970088"/>
          <p14:tracePt t="6194" x="2260600" y="1970088"/>
          <p14:tracePt t="6201" x="2214563" y="1987550"/>
          <p14:tracePt t="6218" x="2206625" y="1997075"/>
          <p14:tracePt t="6628" x="2279650" y="1997075"/>
          <p14:tracePt t="6637" x="2425700" y="1997075"/>
          <p14:tracePt t="6643" x="2570163" y="1997075"/>
          <p14:tracePt t="6654" x="2735263" y="2016125"/>
          <p14:tracePt t="6660" x="2881313" y="2016125"/>
          <p14:tracePt t="6667" x="3008313" y="2024063"/>
          <p14:tracePt t="6674" x="3117850" y="2024063"/>
          <p14:tracePt t="6684" x="3208338" y="2024063"/>
          <p14:tracePt t="6690" x="3273425" y="2052638"/>
          <p14:tracePt t="6699" x="3281363" y="2052638"/>
          <p14:tracePt t="6706" x="3300413" y="2052638"/>
          <p14:tracePt t="7011" x="3309938" y="2060575"/>
          <p14:tracePt t="7019" x="3300413" y="2079625"/>
          <p14:tracePt t="7027" x="3254375" y="2079625"/>
          <p14:tracePt t="7038" x="3200400" y="2089150"/>
          <p14:tracePt t="7042" x="3171825" y="2097088"/>
          <p14:tracePt t="7051" x="3154363" y="2106613"/>
          <p14:tracePt t="7058" x="3117850" y="2116138"/>
          <p14:tracePt t="7178" x="3127375" y="2116138"/>
          <p14:tracePt t="7186" x="3171825" y="2116138"/>
          <p14:tracePt t="7194" x="3200400" y="2097088"/>
          <p14:tracePt t="7202" x="3244850" y="2089150"/>
          <p14:tracePt t="7209" x="3273425" y="2079625"/>
          <p14:tracePt t="7218" x="3327400" y="2079625"/>
          <p14:tracePt t="7225" x="3363913" y="2052638"/>
          <p14:tracePt t="7236" x="3400425" y="2043113"/>
          <p14:tracePt t="7242" x="3427413" y="2043113"/>
          <p14:tracePt t="7249" x="3446463" y="2043113"/>
          <p14:tracePt t="7258" x="3455988" y="2033588"/>
          <p14:tracePt t="7539" x="3473450" y="2033588"/>
          <p14:tracePt t="7547" x="3500438" y="2033588"/>
          <p14:tracePt t="7555" x="3546475" y="2052638"/>
          <p14:tracePt t="7563" x="3573463" y="2060575"/>
          <p14:tracePt t="7575" x="3665538" y="2089150"/>
          <p14:tracePt t="7579" x="3792538" y="2116138"/>
          <p14:tracePt t="7586" x="3975100" y="2125663"/>
          <p14:tracePt t="7594" x="4211638" y="2160588"/>
          <p14:tracePt t="7603" x="4448175" y="2197100"/>
          <p14:tracePt t="7610" x="4695825" y="2233613"/>
          <p14:tracePt t="7618" x="4978400" y="2270125"/>
          <p14:tracePt t="7625" x="5187950" y="2298700"/>
          <p14:tracePt t="7634" x="5368925" y="2298700"/>
          <p14:tracePt t="7641" x="5551488" y="2298700"/>
          <p14:tracePt t="7650" x="5680075" y="2298700"/>
          <p14:tracePt t="7657" x="5770563" y="2298700"/>
          <p14:tracePt t="7665" x="5826125" y="2298700"/>
          <p14:tracePt t="7673" x="5843588" y="2298700"/>
          <p14:tracePt t="8050" x="5899150" y="2298700"/>
          <p14:tracePt t="8058" x="6026150" y="2298700"/>
          <p14:tracePt t="8066" x="6226175" y="2279650"/>
          <p14:tracePt t="8074" x="6472238" y="2279650"/>
          <p14:tracePt t="8081" x="6846888" y="2279650"/>
          <p14:tracePt t="8090" x="7219950" y="2279650"/>
          <p14:tracePt t="8098" x="7704138" y="2279650"/>
          <p14:tracePt t="8106" x="8004175" y="2279650"/>
          <p14:tracePt t="8114" x="8269288" y="2279650"/>
          <p14:tracePt t="8122" x="8488363" y="2279650"/>
          <p14:tracePt t="8129" x="8651875" y="2279650"/>
          <p14:tracePt t="8138" x="8778875" y="2279650"/>
          <p14:tracePt t="8145" x="8851900" y="2279650"/>
          <p14:tracePt t="8153" x="8878888" y="2279650"/>
          <p14:tracePt t="8242" x="8888413" y="2279650"/>
          <p14:tracePt t="8250" x="8888413" y="2289175"/>
          <p14:tracePt t="8258" x="8878888" y="2306638"/>
          <p14:tracePt t="8266" x="8842375" y="2325688"/>
          <p14:tracePt t="8274" x="8778875" y="2325688"/>
          <p14:tracePt t="8282" x="8724900" y="2335213"/>
          <p14:tracePt t="8290" x="8669338" y="2335213"/>
          <p14:tracePt t="8298" x="8605838" y="2352675"/>
          <p14:tracePt t="8307" x="8551863" y="2352675"/>
          <p14:tracePt t="8317" x="8478838" y="2352675"/>
          <p14:tracePt t="8322" x="8423275" y="2352675"/>
          <p14:tracePt t="8329" x="8350250" y="2352675"/>
          <p14:tracePt t="8338" x="8250238" y="2362200"/>
          <p14:tracePt t="8345" x="8159750" y="2389188"/>
          <p14:tracePt t="8353" x="8031163" y="2408238"/>
          <p14:tracePt t="8361" x="7877175" y="2416175"/>
          <p14:tracePt t="8369" x="7667625" y="2471738"/>
          <p14:tracePt t="8377" x="7448550" y="2471738"/>
          <p14:tracePt t="8386" x="7056438" y="2508250"/>
          <p14:tracePt t="8393" x="6573838" y="2508250"/>
          <p14:tracePt t="8402" x="6162675" y="2508250"/>
          <p14:tracePt t="8409" x="5789613" y="2508250"/>
          <p14:tracePt t="8418" x="5341938" y="2508250"/>
          <p14:tracePt t="8425" x="4932363" y="2508250"/>
          <p14:tracePt t="8434" x="4676775" y="2508250"/>
          <p14:tracePt t="8441" x="4448175" y="2508250"/>
          <p14:tracePt t="8450" x="4221163" y="2508250"/>
          <p14:tracePt t="8458" x="4057650" y="2508250"/>
          <p14:tracePt t="8465" x="3929063" y="2508250"/>
          <p14:tracePt t="8474" x="3802063" y="2508250"/>
          <p14:tracePt t="8481" x="3729038" y="2508250"/>
          <p14:tracePt t="8490" x="3673475" y="2508250"/>
          <p14:tracePt t="8497" x="3636963" y="2508250"/>
          <p14:tracePt t="8506" x="3619500" y="2508250"/>
          <p14:tracePt t="8513" x="3582988" y="2508250"/>
          <p14:tracePt t="8522" x="3563938" y="2508250"/>
          <p14:tracePt t="8538" x="3536950" y="2508250"/>
          <p14:tracePt t="8545" x="3519488" y="2517775"/>
          <p14:tracePt t="8553" x="3463925" y="2517775"/>
          <p14:tracePt t="8561" x="3400425" y="2544763"/>
          <p14:tracePt t="8570" x="3309938" y="2562225"/>
          <p14:tracePt t="8577" x="3217863" y="2562225"/>
          <p14:tracePt t="8585" x="3090863" y="2562225"/>
          <p14:tracePt t="8593" x="2990850" y="2562225"/>
          <p14:tracePt t="8601" x="2881313" y="2562225"/>
          <p14:tracePt t="8609" x="2789238" y="2562225"/>
          <p14:tracePt t="8618" x="2698750" y="2562225"/>
          <p14:tracePt t="8625" x="2625725" y="2562225"/>
          <p14:tracePt t="8634" x="2570163" y="2562225"/>
          <p14:tracePt t="8641" x="2525713" y="2562225"/>
          <p14:tracePt t="8649" x="2516188" y="2562225"/>
          <p14:tracePt t="8658" x="2506663" y="2562225"/>
          <p14:tracePt t="8665" x="2489200" y="2562225"/>
          <p14:tracePt t="8905" x="2533650" y="2562225"/>
          <p14:tracePt t="8913" x="2625725" y="2562225"/>
          <p14:tracePt t="8922" x="2698750" y="2554288"/>
          <p14:tracePt t="8929" x="2762250" y="2554288"/>
          <p14:tracePt t="8938" x="2798763" y="2554288"/>
          <p14:tracePt t="8945" x="2825750" y="2554288"/>
          <p14:tracePt t="8953" x="2844800" y="2554288"/>
          <p14:tracePt t="8962" x="2852738" y="2554288"/>
          <p14:tracePt t="9635" x="2862263" y="2535238"/>
          <p14:tracePt t="9643" x="2908300" y="2517775"/>
          <p14:tracePt t="9653" x="2917825" y="2498725"/>
          <p14:tracePt t="9657" x="2944813" y="2481263"/>
          <p14:tracePt t="9665" x="2981325" y="2444750"/>
          <p14:tracePt t="9673" x="2981325" y="2435225"/>
          <p14:tracePt t="9681" x="2998788" y="2425700"/>
          <p14:tracePt t="9761" x="2998788" y="2452688"/>
          <p14:tracePt t="9769" x="2998788" y="2471738"/>
          <p14:tracePt t="9778" x="2990850" y="2508250"/>
          <p14:tracePt t="9786" x="2990850" y="2517775"/>
          <p14:tracePt t="9794" x="2981325" y="2535238"/>
          <p14:tracePt t="9801" x="2981325" y="2544763"/>
          <p14:tracePt t="9810" x="2971800" y="2554288"/>
          <p14:tracePt t="9827" x="2962275" y="2562225"/>
          <p14:tracePt t="9971" x="2962275" y="2554288"/>
          <p14:tracePt t="9982" x="2962275" y="2535238"/>
          <p14:tracePt t="9986" x="2981325" y="2508250"/>
          <p14:tracePt t="9994" x="2998788" y="2444750"/>
          <p14:tracePt t="10004" x="3017838" y="2444750"/>
          <p14:tracePt t="10009" x="3044825" y="2416175"/>
          <p14:tracePt t="10017" x="3081338" y="2379663"/>
          <p14:tracePt t="10025" x="3108325" y="2352675"/>
          <p14:tracePt t="10035" x="3117850" y="2335213"/>
          <p14:tracePt t="10041" x="3144838" y="2306638"/>
          <p14:tracePt t="10049" x="3163888" y="2279650"/>
          <p14:tracePt t="10057" x="3171825" y="2279650"/>
          <p14:tracePt t="11369" x="3171825" y="2289175"/>
          <p14:tracePt t="11377" x="3171825" y="2298700"/>
          <p14:tracePt t="11418" x="3171825" y="2316163"/>
          <p14:tracePt t="11467" x="3171825" y="2325688"/>
          <p14:tracePt t="11475" x="3181350" y="2335213"/>
          <p14:tracePt t="11507" x="3181350" y="2352675"/>
          <p14:tracePt t="11523" x="3181350" y="2362200"/>
          <p14:tracePt t="11554" x="3181350" y="2371725"/>
          <p14:tracePt t="11570" x="3181350" y="2379663"/>
          <p14:tracePt t="11578" x="3181350" y="2398713"/>
          <p14:tracePt t="11593" x="3181350" y="2408238"/>
          <p14:tracePt t="11609" x="3181350" y="2435225"/>
          <p14:tracePt t="11617" x="3181350" y="2452688"/>
          <p14:tracePt t="11625" x="3181350" y="2462213"/>
          <p14:tracePt t="11635" x="3181350" y="2481263"/>
          <p14:tracePt t="11641" x="3181350" y="2498725"/>
          <p14:tracePt t="11650" x="3181350" y="2508250"/>
          <p14:tracePt t="11657" x="3181350" y="2525713"/>
          <p14:tracePt t="11665" x="3181350" y="2544763"/>
          <p14:tracePt t="11681" x="3181350" y="2581275"/>
          <p14:tracePt t="11689" x="3163888" y="2598738"/>
          <p14:tracePt t="11697" x="3154363" y="2617788"/>
          <p14:tracePt t="11706" x="3154363" y="2625725"/>
          <p14:tracePt t="11714" x="3154363" y="2635250"/>
          <p14:tracePt t="11722" x="3144838" y="2644775"/>
          <p14:tracePt t="11729" x="3144838" y="2654300"/>
          <p14:tracePt t="11739" x="3144838" y="2671763"/>
          <p14:tracePt t="11747" x="3136900" y="2681288"/>
          <p14:tracePt t="11762" x="3136900" y="2698750"/>
          <p14:tracePt t="11778" x="3136900" y="2708275"/>
          <p14:tracePt t="11802" x="3136900" y="2717800"/>
          <p14:tracePt t="11809" x="3127375" y="2727325"/>
          <p14:tracePt t="11817" x="3127375" y="2744788"/>
          <p14:tracePt t="11825" x="3117850" y="2754313"/>
          <p14:tracePt t="11834" x="3117850" y="2763838"/>
          <p14:tracePt t="11841" x="3117850" y="2781300"/>
          <p14:tracePt t="11850" x="3108325" y="2781300"/>
          <p14:tracePt t="11857" x="3100388" y="2790825"/>
          <p14:tracePt t="11890" x="3090863" y="2800350"/>
          <p14:tracePt t="11898" x="3081338" y="2808288"/>
          <p14:tracePt t="11949" x="3081338" y="2817813"/>
          <p14:tracePt t="11956" x="3063875" y="2836863"/>
          <p14:tracePt t="11963" x="3044825" y="2854325"/>
          <p14:tracePt t="11970" x="3017838" y="2873375"/>
          <p14:tracePt t="11978" x="3017838" y="2890838"/>
          <p14:tracePt t="11985" x="3008313" y="2917825"/>
          <p14:tracePt t="11993" x="2990850" y="2936875"/>
          <p14:tracePt t="12001" x="2981325" y="2946400"/>
          <p14:tracePt t="12009" x="2981325" y="2954338"/>
          <p14:tracePt t="12139" x="2971800" y="2963863"/>
          <p14:tracePt t="12147" x="2962275" y="2963863"/>
          <p14:tracePt t="12155" x="2954338" y="2963863"/>
          <p14:tracePt t="12163" x="2935288" y="2973388"/>
          <p14:tracePt t="12171" x="2908300" y="2982913"/>
          <p14:tracePt t="12188" x="2898775" y="2982913"/>
          <p14:tracePt t="12195" x="2881313" y="2990850"/>
          <p14:tracePt t="12211" x="2871788" y="2990850"/>
          <p14:tracePt t="12299" x="2862263" y="2990850"/>
          <p14:tracePt t="12307" x="2825750" y="3009900"/>
          <p14:tracePt t="12314" x="2752725" y="3009900"/>
          <p14:tracePt t="12322" x="2671763" y="3017838"/>
          <p14:tracePt t="12329" x="2598738" y="3017838"/>
          <p14:tracePt t="12338" x="2489200" y="3036888"/>
          <p14:tracePt t="12346" x="2416175" y="3036888"/>
          <p14:tracePt t="12354" x="2324100" y="3046413"/>
          <p14:tracePt t="12361" x="2224088" y="3073400"/>
          <p14:tracePt t="12370" x="2170113" y="3073400"/>
          <p14:tracePt t="12377" x="2106613" y="3090863"/>
          <p14:tracePt t="12385" x="2051050" y="3100388"/>
          <p14:tracePt t="12393" x="2041525" y="3100388"/>
          <p14:tracePt t="12401" x="2033588" y="3100388"/>
          <p14:tracePt t="12473" x="2014538" y="3100388"/>
          <p14:tracePt t="12481" x="1987550" y="3109913"/>
          <p14:tracePt t="12498" x="1960563" y="3119438"/>
          <p14:tracePt t="12506" x="1951038" y="3127375"/>
          <p14:tracePt t="12513" x="1941513" y="3127375"/>
          <p14:tracePt t="12522" x="1924050" y="3127375"/>
          <p14:tracePt t="12529" x="1914525" y="3136900"/>
          <p14:tracePt t="12627" x="1905000" y="3146425"/>
          <p14:tracePt t="12642" x="1878013" y="3155950"/>
          <p14:tracePt t="12689" x="1868488" y="3155950"/>
          <p14:tracePt t="12697" x="1851025" y="3173413"/>
          <p14:tracePt t="12827" x="1831975" y="3182938"/>
          <p14:tracePt t="12921" x="1868488" y="3182938"/>
          <p14:tracePt t="12929" x="1895475" y="3163888"/>
          <p14:tracePt t="12938" x="1924050" y="3155950"/>
          <p14:tracePt t="12945" x="1968500" y="3146425"/>
          <p14:tracePt t="12953" x="1987550" y="3146425"/>
          <p14:tracePt t="12961" x="2014538" y="3127375"/>
          <p14:tracePt t="12970" x="2033588" y="3127375"/>
          <p14:tracePt t="12977" x="2060575" y="3119438"/>
          <p14:tracePt t="12985" x="2070100" y="3119438"/>
          <p14:tracePt t="12995" x="2078038" y="3119438"/>
          <p14:tracePt t="13258" x="2114550" y="3119438"/>
          <p14:tracePt t="13267" x="2160588" y="3119438"/>
          <p14:tracePt t="13275" x="2214563" y="3119438"/>
          <p14:tracePt t="13283" x="2279650" y="3146425"/>
          <p14:tracePt t="13291" x="2316163" y="3146425"/>
          <p14:tracePt t="13299" x="2389188" y="3163888"/>
          <p14:tracePt t="13307" x="2433638" y="3182938"/>
          <p14:tracePt t="13315" x="2489200" y="3182938"/>
          <p14:tracePt t="13322" x="2543175" y="3182938"/>
          <p14:tracePt t="13329" x="2570163" y="3182938"/>
          <p14:tracePt t="13338" x="2625725" y="3182938"/>
          <p14:tracePt t="13345" x="2652713" y="3182938"/>
          <p14:tracePt t="13354" x="2671763" y="3182938"/>
          <p14:tracePt t="13362" x="2689225" y="3182938"/>
          <p14:tracePt t="13458" x="2698750" y="3182938"/>
          <p14:tracePt t="13467" x="2708275" y="3192463"/>
          <p14:tracePt t="13475" x="2744788" y="3200400"/>
          <p14:tracePt t="13483" x="2789238" y="3236913"/>
          <p14:tracePt t="13491" x="2852738" y="3246438"/>
          <p14:tracePt t="13499" x="2917825" y="3292475"/>
          <p14:tracePt t="13507" x="2971800" y="3309938"/>
          <p14:tracePt t="13515" x="3035300" y="3328988"/>
          <p14:tracePt t="13523" x="3100388" y="3365500"/>
          <p14:tracePt t="13531" x="3154363" y="3365500"/>
          <p14:tracePt t="13540" x="3181350" y="3375025"/>
          <p14:tracePt t="13546" x="3244850" y="3382963"/>
          <p14:tracePt t="13554" x="3281363" y="3382963"/>
          <p14:tracePt t="13562" x="3336925" y="3382963"/>
          <p14:tracePt t="13570" x="3390900" y="3382963"/>
          <p14:tracePt t="13578" x="3446463" y="3382963"/>
          <p14:tracePt t="13586" x="3509963" y="3382963"/>
          <p14:tracePt t="13593" x="3563938" y="3382963"/>
          <p14:tracePt t="13601" x="3600450" y="3382963"/>
          <p14:tracePt t="13609" x="3646488" y="3382963"/>
          <p14:tracePt t="13617" x="3665538" y="3382963"/>
          <p14:tracePt t="13626" x="3692525" y="3382963"/>
          <p14:tracePt t="13634" x="3709988" y="3382963"/>
          <p14:tracePt t="13641" x="3719513" y="3382963"/>
          <p14:tracePt t="13650" x="3738563" y="3382963"/>
          <p14:tracePt t="13765" x="3746500" y="3382963"/>
          <p14:tracePt t="13771" x="3756025" y="3382963"/>
          <p14:tracePt t="13780" x="3783013" y="3382963"/>
          <p14:tracePt t="13787" x="3829050" y="3382963"/>
          <p14:tracePt t="13795" x="3883025" y="3382963"/>
          <p14:tracePt t="13802" x="3938588" y="3382963"/>
          <p14:tracePt t="13813" x="3992563" y="3382963"/>
          <p14:tracePt t="13819" x="4048125" y="3382963"/>
          <p14:tracePt t="13828" x="4075113" y="3382963"/>
          <p14:tracePt t="13835" x="4111625" y="3382963"/>
          <p14:tracePt t="13844" x="4148138" y="3382963"/>
          <p14:tracePt t="13850" x="4165600" y="3382963"/>
          <p14:tracePt t="13857" x="4175125" y="3382963"/>
          <p14:tracePt t="14003" x="4194175" y="3382963"/>
          <p14:tracePt t="14010" x="4211638" y="3375025"/>
          <p14:tracePt t="14017" x="4238625" y="3355975"/>
          <p14:tracePt t="14027" x="4311650" y="3346450"/>
          <p14:tracePt t="14034" x="4403725" y="3328988"/>
          <p14:tracePt t="14041" x="4540250" y="3282950"/>
          <p14:tracePt t="14050" x="4686300" y="3282950"/>
          <p14:tracePt t="14057" x="4876800" y="3282950"/>
          <p14:tracePt t="14066" x="5059363" y="3282950"/>
          <p14:tracePt t="14073" x="5287963" y="3282950"/>
          <p14:tracePt t="14083" x="5461000" y="3282950"/>
          <p14:tracePt t="14091" x="5607050" y="3282950"/>
          <p14:tracePt t="14100" x="5789613" y="3282950"/>
          <p14:tracePt t="14107" x="5899150" y="3282950"/>
          <p14:tracePt t="14116" x="5989638" y="3282950"/>
          <p14:tracePt t="14122" x="6016625" y="3282950"/>
          <p14:tracePt t="14274" x="6026150" y="3282950"/>
          <p14:tracePt t="14282" x="6026150" y="3292475"/>
          <p14:tracePt t="14314" x="6026150" y="3302000"/>
          <p14:tracePt t="14665" x="6053138" y="3302000"/>
          <p14:tracePt t="14674" x="6162675" y="3302000"/>
          <p14:tracePt t="14682" x="6254750" y="3302000"/>
          <p14:tracePt t="14690" x="6381750" y="3302000"/>
          <p14:tracePt t="14698" x="6491288" y="3302000"/>
          <p14:tracePt t="14706" x="6581775" y="3302000"/>
          <p14:tracePt t="14714" x="6654800" y="3302000"/>
          <p14:tracePt t="14722" x="6700838" y="3302000"/>
          <p14:tracePt t="14730" x="6718300" y="3302000"/>
          <p14:tracePt t="14738" x="6737350" y="3302000"/>
          <p14:tracePt t="14945" x="6800850" y="3302000"/>
          <p14:tracePt t="14954" x="6873875" y="3302000"/>
          <p14:tracePt t="14961" x="6956425" y="3302000"/>
          <p14:tracePt t="14969" x="7083425" y="3302000"/>
          <p14:tracePt t="14977" x="7212013" y="3302000"/>
          <p14:tracePt t="14986" x="7348538" y="3302000"/>
          <p14:tracePt t="14993" x="7512050" y="3302000"/>
          <p14:tracePt t="15001" x="7658100" y="3302000"/>
          <p14:tracePt t="15009" x="7785100" y="3302000"/>
          <p14:tracePt t="15018" x="7913688" y="3302000"/>
          <p14:tracePt t="15025" x="7986713" y="3302000"/>
          <p14:tracePt t="15034" x="8050213" y="3302000"/>
          <p14:tracePt t="15041" x="8059738" y="3302000"/>
          <p14:tracePt t="15177" x="8077200" y="3319463"/>
          <p14:tracePt t="15186" x="8059738" y="3338513"/>
          <p14:tracePt t="15193" x="8004175" y="3346450"/>
          <p14:tracePt t="15201" x="7931150" y="3365500"/>
          <p14:tracePt t="15209" x="7858125" y="3365500"/>
          <p14:tracePt t="15217" x="7740650" y="3392488"/>
          <p14:tracePt t="15225" x="7648575" y="3402013"/>
          <p14:tracePt t="15234" x="7502525" y="3419475"/>
          <p14:tracePt t="15241" x="7356475" y="3438525"/>
          <p14:tracePt t="15250" x="7192963" y="3438525"/>
          <p14:tracePt t="15257" x="6992938" y="3438525"/>
          <p14:tracePt t="15265" x="6791325" y="3438525"/>
          <p14:tracePt t="15273" x="6591300" y="3438525"/>
          <p14:tracePt t="15283" x="6308725" y="3475038"/>
          <p14:tracePt t="15290" x="6080125" y="3475038"/>
          <p14:tracePt t="15297" x="5889625" y="3475038"/>
          <p14:tracePt t="15306" x="5634038" y="3475038"/>
          <p14:tracePt t="15313" x="5461000" y="3475038"/>
          <p14:tracePt t="15322" x="5260975" y="3475038"/>
          <p14:tracePt t="15329" x="5095875" y="3475038"/>
          <p14:tracePt t="15338" x="4949825" y="3475038"/>
          <p14:tracePt t="15346" x="4876800" y="3475038"/>
          <p14:tracePt t="15354" x="4832350" y="3475038"/>
          <p14:tracePt t="15362" x="4776788" y="3475038"/>
          <p14:tracePt t="15370" x="4740275" y="3475038"/>
          <p14:tracePt t="15377" x="4713288" y="3475038"/>
          <p14:tracePt t="15385" x="4667250" y="3475038"/>
          <p14:tracePt t="15393" x="4630738" y="3482975"/>
          <p14:tracePt t="15402" x="4586288" y="3492500"/>
          <p14:tracePt t="15409" x="4557713" y="3492500"/>
          <p14:tracePt t="15417" x="4503738" y="3502025"/>
          <p14:tracePt t="15425" x="4457700" y="3502025"/>
          <p14:tracePt t="15434" x="4413250" y="3519488"/>
          <p14:tracePt t="15441" x="4394200" y="3519488"/>
          <p14:tracePt t="15451" x="4357688" y="3519488"/>
          <p14:tracePt t="15457" x="4311650" y="3538538"/>
          <p14:tracePt t="15465" x="4257675" y="3538538"/>
          <p14:tracePt t="15473" x="4221163" y="3538538"/>
          <p14:tracePt t="15481" x="4184650" y="3538538"/>
          <p14:tracePt t="15490" x="4148138" y="3538538"/>
          <p14:tracePt t="15498" x="4102100" y="3538538"/>
          <p14:tracePt t="15506" x="4094163" y="3538538"/>
          <p14:tracePt t="15513" x="4057650" y="3538538"/>
          <p14:tracePt t="15522" x="4038600" y="3548063"/>
          <p14:tracePt t="15531" x="4011613" y="3548063"/>
          <p14:tracePt t="15538" x="4002088" y="3548063"/>
          <p14:tracePt t="15545" x="3975100" y="3556000"/>
          <p14:tracePt t="15554" x="3956050" y="3556000"/>
          <p14:tracePt t="15570" x="3938588" y="3556000"/>
          <p14:tracePt t="15585" x="3929063" y="3556000"/>
          <p14:tracePt t="15618" x="3919538" y="3556000"/>
          <p14:tracePt t="15625" x="3911600" y="3556000"/>
          <p14:tracePt t="15634" x="3902075" y="3565525"/>
          <p14:tracePt t="15641" x="3892550" y="3565525"/>
          <p14:tracePt t="15657" x="3883025" y="3565525"/>
          <p14:tracePt t="15665" x="3875088" y="3565525"/>
          <p14:tracePt t="15681" x="3856038" y="3575050"/>
          <p14:tracePt t="15754" x="3846513" y="3575050"/>
          <p14:tracePt t="15761" x="3829050" y="3575050"/>
          <p14:tracePt t="15777" x="3802063" y="3575050"/>
          <p14:tracePt t="15785" x="3792538" y="3575050"/>
          <p14:tracePt t="15793" x="3783013" y="3575050"/>
          <p14:tracePt t="15802" x="3756025" y="3584575"/>
          <p14:tracePt t="15809" x="3746500" y="3584575"/>
          <p14:tracePt t="15817" x="3709988" y="3592513"/>
          <p14:tracePt t="15825" x="3683000" y="3592513"/>
          <p14:tracePt t="15833" x="3646488" y="3592513"/>
          <p14:tracePt t="15841" x="3600450" y="3592513"/>
          <p14:tracePt t="15850" x="3573463" y="3592513"/>
          <p14:tracePt t="15857" x="3556000" y="3592513"/>
          <p14:tracePt t="15866" x="3527425" y="3592513"/>
          <p14:tracePt t="15885" x="3519488" y="3592513"/>
          <p14:tracePt t="16051" x="3536950" y="3584575"/>
          <p14:tracePt t="16059" x="3556000" y="3556000"/>
          <p14:tracePt t="16070" x="3563938" y="3556000"/>
          <p14:tracePt t="16076" x="3582988" y="3548063"/>
          <p14:tracePt t="16087" x="3592513" y="3529013"/>
          <p14:tracePt t="16100" x="3600450" y="3519488"/>
          <p14:tracePt t="16107" x="3609975" y="3511550"/>
          <p14:tracePt t="16116" x="3619500" y="3502025"/>
          <p14:tracePt t="16137" x="3636963" y="3482975"/>
          <p14:tracePt t="16146" x="3646488" y="3475038"/>
          <p14:tracePt t="16163" x="3656013" y="3465513"/>
          <p14:tracePt t="16409" x="3656013" y="3475038"/>
          <p14:tracePt t="16489" x="3656013" y="3482975"/>
          <p14:tracePt t="16610" x="3656013" y="3492500"/>
          <p14:tracePt t="16618" x="3656013" y="3502025"/>
          <p14:tracePt t="16626" x="3656013" y="3538538"/>
          <p14:tracePt t="16634" x="3629025" y="3556000"/>
          <p14:tracePt t="16642" x="3592513" y="3592513"/>
          <p14:tracePt t="16651" x="3556000" y="3611563"/>
          <p14:tracePt t="16658" x="3527425" y="3629025"/>
          <p14:tracePt t="16666" x="3482975" y="3665538"/>
          <p14:tracePt t="16674" x="3436938" y="3702050"/>
          <p14:tracePt t="16682" x="3400425" y="3730625"/>
          <p14:tracePt t="16691" x="3373438" y="3748088"/>
          <p14:tracePt t="16699" x="3327400" y="3794125"/>
          <p14:tracePt t="16708" x="3290888" y="3821113"/>
          <p14:tracePt t="16714" x="3236913" y="3857625"/>
          <p14:tracePt t="16722" x="3190875" y="3875088"/>
          <p14:tracePt t="16731" x="3144838" y="3884613"/>
          <p14:tracePt t="16738" x="3100388" y="3911600"/>
          <p14:tracePt t="16748" x="3044825" y="3921125"/>
          <p14:tracePt t="16754" x="3017838" y="3930650"/>
          <p14:tracePt t="16763" x="2971800" y="3930650"/>
          <p14:tracePt t="16772" x="2944813" y="3940175"/>
          <p14:tracePt t="16779" x="2935288" y="3940175"/>
          <p14:tracePt t="16787" x="2925763" y="3940175"/>
          <p14:tracePt t="16795" x="2908300" y="3948113"/>
          <p14:tracePt t="16818" x="2898775" y="3957638"/>
          <p14:tracePt t="16834" x="2898775" y="3967163"/>
          <p14:tracePt t="16858" x="2889250" y="3976688"/>
          <p14:tracePt t="16875" x="2881313" y="4003675"/>
          <p14:tracePt t="16890" x="2871788" y="4003675"/>
          <p14:tracePt t="16898" x="2844800" y="4013200"/>
          <p14:tracePt t="16906" x="2835275" y="4021138"/>
          <p14:tracePt t="16922" x="2798763" y="4040188"/>
          <p14:tracePt t="16930" x="2789238" y="4049713"/>
          <p14:tracePt t="16938" x="2781300" y="4057650"/>
          <p14:tracePt t="16948" x="2771775" y="4057650"/>
          <p14:tracePt t="16954" x="2752725" y="4067175"/>
          <p14:tracePt t="16970" x="2752725" y="4076700"/>
          <p14:tracePt t="17001" x="2744788" y="4086225"/>
          <p14:tracePt t="17018" x="2744788" y="4103688"/>
          <p14:tracePt t="17026" x="2735263" y="4103688"/>
          <p14:tracePt t="17034" x="2725738" y="4103688"/>
          <p14:tracePt t="17042" x="2716213" y="4113213"/>
          <p14:tracePt t="17058" x="2716213" y="4122738"/>
          <p14:tracePt t="17242" x="2716213" y="4130675"/>
          <p14:tracePt t="17250" x="2708275" y="4140200"/>
          <p14:tracePt t="17257" x="2708275" y="4159250"/>
          <p14:tracePt t="17266" x="2708275" y="4176713"/>
          <p14:tracePt t="17273" x="2708275" y="4203700"/>
          <p14:tracePt t="17281" x="2708275" y="4222750"/>
          <p14:tracePt t="17290" x="2708275" y="4259263"/>
          <p14:tracePt t="17297" x="2735263" y="4276725"/>
          <p14:tracePt t="17306" x="2762250" y="4276725"/>
          <p14:tracePt t="17313" x="2808288" y="4313238"/>
          <p14:tracePt t="17321" x="2825750" y="4322763"/>
          <p14:tracePt t="17329" x="2852738" y="4332288"/>
          <p14:tracePt t="17338" x="2898775" y="4368800"/>
          <p14:tracePt t="17354" x="2925763" y="4368800"/>
          <p14:tracePt t="17362" x="2944813" y="4368800"/>
          <p14:tracePt t="17377" x="2962275" y="4368800"/>
          <p14:tracePt t="17683" x="2971800" y="4368800"/>
          <p14:tracePt t="17691" x="3008313" y="4368800"/>
          <p14:tracePt t="17699" x="3035300" y="4359275"/>
          <p14:tracePt t="17706" x="3081338" y="4349750"/>
          <p14:tracePt t="17713" x="3108325" y="4322763"/>
          <p14:tracePt t="17722" x="3117850" y="4322763"/>
          <p14:tracePt t="17729" x="3127375" y="4313238"/>
          <p14:tracePt t="18011" x="3154363" y="4313238"/>
          <p14:tracePt t="18020" x="3208338" y="4313238"/>
          <p14:tracePt t="18026" x="3281363" y="4295775"/>
          <p14:tracePt t="18035" x="3363913" y="4286250"/>
          <p14:tracePt t="18042" x="3436938" y="4276725"/>
          <p14:tracePt t="18051" x="3500438" y="4259263"/>
          <p14:tracePt t="18058" x="3592513" y="4259263"/>
          <p14:tracePt t="18067" x="3609975" y="4259263"/>
          <p14:tracePt t="18074" x="3636963" y="4259263"/>
          <p14:tracePt t="18082" x="3656013" y="4259263"/>
          <p14:tracePt t="18098" x="3673475" y="4259263"/>
          <p14:tracePt t="18138" x="3692525" y="4259263"/>
          <p14:tracePt t="18179" x="3702050" y="4268788"/>
          <p14:tracePt t="18195" x="3709988" y="4276725"/>
          <p14:tracePt t="18203" x="3719513" y="4276725"/>
          <p14:tracePt t="18211" x="3729038" y="4286250"/>
          <p14:tracePt t="18217" x="3738563" y="4286250"/>
          <p14:tracePt t="18235" x="3756025" y="4286250"/>
          <p14:tracePt t="18241" x="3792538" y="4303713"/>
          <p14:tracePt t="18257" x="3819525" y="4303713"/>
          <p14:tracePt t="18266" x="3829050" y="4303713"/>
          <p14:tracePt t="18273" x="3865563" y="4303713"/>
          <p14:tracePt t="18281" x="3883025" y="4303713"/>
          <p14:tracePt t="18289" x="3919538" y="4303713"/>
          <p14:tracePt t="18297" x="3965575" y="4303713"/>
          <p14:tracePt t="18306" x="4002088" y="4303713"/>
          <p14:tracePt t="18313" x="4029075" y="4303713"/>
          <p14:tracePt t="18322" x="4084638" y="4303713"/>
          <p14:tracePt t="18330" x="4129088" y="4303713"/>
          <p14:tracePt t="18338" x="4165600" y="4303713"/>
          <p14:tracePt t="18346" x="4221163" y="4303713"/>
          <p14:tracePt t="18354" x="4267200" y="4303713"/>
          <p14:tracePt t="18362" x="4303713" y="4303713"/>
          <p14:tracePt t="18371" x="4348163" y="4303713"/>
          <p14:tracePt t="18379" x="4384675" y="4303713"/>
          <p14:tracePt t="18387" x="4430713" y="4303713"/>
          <p14:tracePt t="18395" x="4448175" y="4303713"/>
          <p14:tracePt t="18404" x="4457700" y="4303713"/>
          <p14:tracePt t="18410" x="4476750" y="4303713"/>
          <p14:tracePt t="18418" x="4484688" y="4303713"/>
          <p14:tracePt t="18569" x="4513263" y="4303713"/>
          <p14:tracePt t="18577" x="4567238" y="4313238"/>
          <p14:tracePt t="18586" x="4586288" y="4322763"/>
          <p14:tracePt t="18595" x="4649788" y="4340225"/>
          <p14:tracePt t="18602" x="4686300" y="4340225"/>
          <p14:tracePt t="18610" x="4759325" y="4359275"/>
          <p14:tracePt t="18618" x="4849813" y="4359275"/>
          <p14:tracePt t="18625" x="4922838" y="4376738"/>
          <p14:tracePt t="18635" x="5005388" y="4376738"/>
          <p14:tracePt t="18641" x="5078413" y="4376738"/>
          <p14:tracePt t="18651" x="5168900" y="4376738"/>
          <p14:tracePt t="18658" x="5224463" y="4376738"/>
          <p14:tracePt t="18666" x="5278438" y="4376738"/>
          <p14:tracePt t="18673" x="5297488" y="4376738"/>
          <p14:tracePt t="18681" x="5305425" y="4376738"/>
          <p14:tracePt t="18690" x="5334000" y="4376738"/>
          <p14:tracePt t="18706" x="5341938" y="4376738"/>
          <p14:tracePt t="18873" x="5387975" y="4376738"/>
          <p14:tracePt t="18881" x="5441950" y="4376738"/>
          <p14:tracePt t="18891" x="5497513" y="4376738"/>
          <p14:tracePt t="18897" x="5551488" y="4376738"/>
          <p14:tracePt t="18906" x="5616575" y="4376738"/>
          <p14:tracePt t="18913" x="5707063" y="4376738"/>
          <p14:tracePt t="18922" x="5797550" y="4376738"/>
          <p14:tracePt t="18929" x="5870575" y="4376738"/>
          <p14:tracePt t="18938" x="5962650" y="4376738"/>
          <p14:tracePt t="18945" x="6007100" y="4368800"/>
          <p14:tracePt t="18954" x="6099175" y="4359275"/>
          <p14:tracePt t="18961" x="6126163" y="4349750"/>
          <p14:tracePt t="18971" x="6172200" y="4340225"/>
          <p14:tracePt t="18977" x="6218238" y="4313238"/>
          <p14:tracePt t="18986" x="6245225" y="4303713"/>
          <p14:tracePt t="18993" x="6262688" y="4303713"/>
          <p14:tracePt t="19002" x="6281738" y="4295775"/>
          <p14:tracePt t="19009" x="6308725" y="4286250"/>
          <p14:tracePt t="19017" x="6318250" y="4286250"/>
          <p14:tracePt t="19034" x="6335713" y="4268788"/>
          <p14:tracePt t="19825" x="6245225" y="4295775"/>
          <p14:tracePt t="19833" x="6062663" y="4340225"/>
          <p14:tracePt t="19841" x="5843588" y="4413250"/>
          <p14:tracePt t="19850" x="5524500" y="4449763"/>
          <p14:tracePt t="19857" x="5260975" y="4468813"/>
          <p14:tracePt t="19866" x="4932363" y="4532313"/>
          <p14:tracePt t="19885" x="4430713" y="4568825"/>
          <p14:tracePt t="19890" x="4267200" y="4568825"/>
          <p14:tracePt t="19897" x="4138613" y="4568825"/>
          <p14:tracePt t="19906" x="4084638" y="4568825"/>
          <p14:tracePt t="19913" x="4048125" y="4568825"/>
          <p14:tracePt t="20033" x="4038600" y="4568825"/>
          <p14:tracePt t="20041" x="4038600" y="4559300"/>
          <p14:tracePt t="20377" x="4038600" y="4551363"/>
          <p14:tracePt t="20393" x="4029075" y="4551363"/>
          <p14:tracePt t="20401" x="4021138" y="4551363"/>
          <p14:tracePt t="20409" x="4011613" y="4551363"/>
          <p14:tracePt t="20418" x="4002088" y="4559300"/>
          <p14:tracePt t="20617" x="4002088" y="4551363"/>
          <p14:tracePt t="20625" x="4002088" y="4541838"/>
          <p14:tracePt t="20634" x="4002088" y="4532313"/>
          <p14:tracePt t="20641" x="4011613" y="4522788"/>
          <p14:tracePt t="20657" x="4021138" y="4495800"/>
          <p14:tracePt t="20681" x="4029075" y="4495800"/>
          <p14:tracePt t="20697" x="4038600" y="4495800"/>
          <p14:tracePt t="21009" x="4048125" y="4468813"/>
          <p14:tracePt t="21018" x="4057650" y="4459288"/>
          <p14:tracePt t="21057" x="4065588" y="4449763"/>
          <p14:tracePt t="21523" x="4065588" y="4441825"/>
          <p14:tracePt t="21546" x="4084638" y="4432300"/>
          <p14:tracePt t="21785" x="4084638" y="4422775"/>
          <p14:tracePt t="21793" x="4111625" y="4413250"/>
          <p14:tracePt t="21802" x="4129088" y="4405313"/>
          <p14:tracePt t="21809" x="4165600" y="4395788"/>
          <p14:tracePt t="21817" x="4194175" y="4395788"/>
          <p14:tracePt t="21825" x="4221163" y="4395788"/>
          <p14:tracePt t="21834" x="4257675" y="4395788"/>
          <p14:tracePt t="21841" x="4294188" y="4395788"/>
          <p14:tracePt t="21850" x="4321175" y="4395788"/>
          <p14:tracePt t="21857" x="4357688" y="4395788"/>
          <p14:tracePt t="21866" x="4394200" y="4422775"/>
          <p14:tracePt t="21873" x="4421188" y="4432300"/>
          <p14:tracePt t="21884" x="4440238" y="4441825"/>
          <p14:tracePt t="21889" x="4484688" y="4449763"/>
          <p14:tracePt t="21897" x="4513263" y="4468813"/>
          <p14:tracePt t="21906" x="4530725" y="4478338"/>
          <p14:tracePt t="21913" x="4576763" y="4505325"/>
          <p14:tracePt t="21922" x="4594225" y="4522788"/>
          <p14:tracePt t="21929" x="4640263" y="4541838"/>
          <p14:tracePt t="21938" x="4703763" y="4578350"/>
          <p14:tracePt t="21945" x="4730750" y="4605338"/>
          <p14:tracePt t="21954" x="4749800" y="4624388"/>
          <p14:tracePt t="21961" x="4759325" y="4632325"/>
          <p14:tracePt t="21970" x="4776788" y="4641850"/>
          <p14:tracePt t="21977" x="4813300" y="4678363"/>
          <p14:tracePt t="21985" x="4813300" y="4687888"/>
          <p14:tracePt t="21993" x="4822825" y="4697413"/>
          <p14:tracePt t="22009" x="4832350" y="4697413"/>
          <p14:tracePt t="22034" x="4832350" y="4705350"/>
          <p14:tracePt t="22050" x="4832350" y="4714875"/>
          <p14:tracePt t="22059" x="4832350" y="4724400"/>
          <p14:tracePt t="22073" x="4832350" y="4732338"/>
          <p14:tracePt t="22081" x="4832350" y="4751388"/>
          <p14:tracePt t="22090" x="4832350" y="4760913"/>
          <p14:tracePt t="22097" x="4832350" y="4768850"/>
          <p14:tracePt t="22107" x="4832350" y="4814888"/>
          <p14:tracePt t="22113" x="4822825" y="4824413"/>
          <p14:tracePt t="22129" x="4813300" y="4841875"/>
          <p14:tracePt t="22138" x="4795838" y="4870450"/>
          <p14:tracePt t="22154" x="4786313" y="4897438"/>
          <p14:tracePt t="22161" x="4776788" y="4943475"/>
          <p14:tracePt t="22170" x="4767263" y="4960938"/>
          <p14:tracePt t="22179" x="4730750" y="5016500"/>
          <p14:tracePt t="22186" x="4722813" y="5060950"/>
          <p14:tracePt t="22194" x="4686300" y="5097463"/>
          <p14:tracePt t="22202" x="4667250" y="5143500"/>
          <p14:tracePt t="22210" x="4613275" y="5189538"/>
          <p14:tracePt t="22218" x="4594225" y="5216525"/>
          <p14:tracePt t="22225" x="4567238" y="5253038"/>
          <p14:tracePt t="22234" x="4530725" y="5280025"/>
          <p14:tracePt t="22241" x="4503738" y="5299075"/>
          <p14:tracePt t="22250" x="4467225" y="5316538"/>
          <p14:tracePt t="22257" x="4448175" y="5335588"/>
          <p14:tracePt t="22266" x="4430713" y="5343525"/>
          <p14:tracePt t="22273" x="4421188" y="5343525"/>
          <p14:tracePt t="22281" x="4421188" y="5353050"/>
          <p14:tracePt t="22297" x="4413250" y="5353050"/>
          <p14:tracePt t="22305" x="4394200" y="5353050"/>
          <p14:tracePt t="22313" x="4384675" y="5353050"/>
          <p14:tracePt t="22322" x="4367213" y="5353050"/>
          <p14:tracePt t="22329" x="4340225" y="5353050"/>
          <p14:tracePt t="22338" x="4284663" y="5353050"/>
          <p14:tracePt t="22345" x="4230688" y="5353050"/>
          <p14:tracePt t="22354" x="4148138" y="5335588"/>
          <p14:tracePt t="22361" x="4021138" y="5316538"/>
          <p14:tracePt t="22370" x="3892550" y="5307013"/>
          <p14:tracePt t="22379" x="3783013" y="5289550"/>
          <p14:tracePt t="22386" x="3665538" y="5262563"/>
          <p14:tracePt t="22393" x="3592513" y="5253038"/>
          <p14:tracePt t="22403" x="3509963" y="5226050"/>
          <p14:tracePt t="22409" x="3473450" y="5226050"/>
          <p14:tracePt t="22417" x="3455988" y="5197475"/>
          <p14:tracePt t="22425" x="3446463" y="5197475"/>
          <p14:tracePt t="22481" x="3436938" y="5197475"/>
          <p14:tracePt t="22497" x="3436938" y="5133975"/>
          <p14:tracePt t="22505" x="3436938" y="5043488"/>
          <p14:tracePt t="22513" x="3436938" y="4970463"/>
          <p14:tracePt t="22521" x="3436938" y="4914900"/>
          <p14:tracePt t="22529" x="3436938" y="4851400"/>
          <p14:tracePt t="22538" x="3409950" y="4797425"/>
          <p14:tracePt t="22545" x="3400425" y="4732338"/>
          <p14:tracePt t="22554" x="3373438" y="4687888"/>
          <p14:tracePt t="22561" x="3354388" y="4660900"/>
          <p14:tracePt t="22570" x="3354388" y="4614863"/>
          <p14:tracePt t="22577" x="3317875" y="4541838"/>
          <p14:tracePt t="22586" x="3309938" y="4514850"/>
          <p14:tracePt t="22595" x="3309938" y="4495800"/>
          <p14:tracePt t="22601" x="3300413" y="4441825"/>
          <p14:tracePt t="22609" x="3281363" y="4376738"/>
          <p14:tracePt t="22617" x="3263900" y="4322763"/>
          <p14:tracePt t="22625" x="3263900" y="4232275"/>
          <p14:tracePt t="22634" x="3263900" y="4167188"/>
          <p14:tracePt t="22642" x="3263900" y="4130675"/>
          <p14:tracePt t="22650" x="3263900" y="4086225"/>
          <p14:tracePt t="22657" x="3263900" y="4030663"/>
          <p14:tracePt t="22667" x="3263900" y="3957638"/>
          <p14:tracePt t="22674" x="3263900" y="3884613"/>
          <p14:tracePt t="22682" x="3263900" y="3830638"/>
          <p14:tracePt t="22689" x="3263900" y="3775075"/>
          <p14:tracePt t="22697" x="3263900" y="3730625"/>
          <p14:tracePt t="22706" x="3273425" y="3675063"/>
          <p14:tracePt t="22713" x="3300413" y="3629025"/>
          <p14:tracePt t="22722" x="3336925" y="3584575"/>
          <p14:tracePt t="22729" x="3336925" y="3529013"/>
          <p14:tracePt t="22738" x="3373438" y="3465513"/>
          <p14:tracePt t="22745" x="3409950" y="3402013"/>
          <p14:tracePt t="22754" x="3446463" y="3346450"/>
          <p14:tracePt t="22761" x="3455988" y="3292475"/>
          <p14:tracePt t="22770" x="3490913" y="3246438"/>
          <p14:tracePt t="22777" x="3519488" y="3182938"/>
          <p14:tracePt t="22786" x="3546475" y="3082925"/>
          <p14:tracePt t="22793" x="3600450" y="3000375"/>
          <p14:tracePt t="22801" x="3636963" y="2954338"/>
          <p14:tracePt t="22811" x="3673475" y="2890838"/>
          <p14:tracePt t="22817" x="3709988" y="2844800"/>
          <p14:tracePt t="22825" x="3783013" y="2763838"/>
          <p14:tracePt t="22835" x="3829050" y="2708275"/>
          <p14:tracePt t="22861" x="3902075" y="2635250"/>
          <p14:tracePt t="22866" x="3911600" y="2635250"/>
          <p14:tracePt t="22873" x="3938588" y="2617788"/>
          <p14:tracePt t="22884" x="3956050" y="2608263"/>
          <p14:tracePt t="22890" x="3984625" y="2598738"/>
          <p14:tracePt t="22897" x="4011613" y="2581275"/>
          <p14:tracePt t="22906" x="4048125" y="2562225"/>
          <p14:tracePt t="22913" x="4075113" y="2562225"/>
          <p14:tracePt t="22922" x="4111625" y="2562225"/>
          <p14:tracePt t="22929" x="4165600" y="2554288"/>
          <p14:tracePt t="22938" x="4230688" y="2554288"/>
          <p14:tracePt t="22945" x="4303713" y="2554288"/>
          <p14:tracePt t="22954" x="4376738" y="2554288"/>
          <p14:tracePt t="22961" x="4430713" y="2554288"/>
          <p14:tracePt t="22970" x="4521200" y="2554288"/>
          <p14:tracePt t="22978" x="4576763" y="2554288"/>
          <p14:tracePt t="22986" x="4659313" y="2571750"/>
          <p14:tracePt t="22993" x="4722813" y="2598738"/>
          <p14:tracePt t="23003" x="4795838" y="2608263"/>
          <p14:tracePt t="23009" x="4840288" y="2644775"/>
          <p14:tracePt t="23018" x="4922838" y="2671763"/>
          <p14:tracePt t="23026" x="4968875" y="2690813"/>
          <p14:tracePt t="23034" x="5032375" y="2727325"/>
          <p14:tracePt t="23041" x="5078413" y="2763838"/>
          <p14:tracePt t="23050" x="5122863" y="2800350"/>
          <p14:tracePt t="23057" x="5178425" y="2863850"/>
          <p14:tracePt t="23067" x="5187950" y="2890838"/>
          <p14:tracePt t="23073" x="5232400" y="2936875"/>
          <p14:tracePt t="23081" x="5260975" y="2982913"/>
          <p14:tracePt t="23090" x="5278438" y="3000375"/>
          <p14:tracePt t="23097" x="5287963" y="3027363"/>
          <p14:tracePt t="23106" x="5305425" y="3046413"/>
          <p14:tracePt t="23113" x="5324475" y="3063875"/>
          <p14:tracePt t="23122" x="5334000" y="3073400"/>
          <p14:tracePt t="23129" x="5341938" y="3082925"/>
          <p14:tracePt t="23233" x="5368925" y="3119438"/>
          <p14:tracePt t="23241" x="5387975" y="3182938"/>
          <p14:tracePt t="23249" x="5434013" y="3228975"/>
          <p14:tracePt t="23257" x="5487988" y="3292475"/>
          <p14:tracePt t="23266" x="5524500" y="3355975"/>
          <p14:tracePt t="23273" x="5580063" y="3429000"/>
          <p14:tracePt t="23281" x="5624513" y="3492500"/>
          <p14:tracePt t="23290" x="5688013" y="3592513"/>
          <p14:tracePt t="23297" x="5707063" y="3638550"/>
          <p14:tracePt t="23306" x="5761038" y="3721100"/>
          <p14:tracePt t="23313" x="5789613" y="3775075"/>
          <p14:tracePt t="23321" x="5826125" y="3830638"/>
          <p14:tracePt t="23329" x="5834063" y="3884613"/>
          <p14:tracePt t="23338" x="5853113" y="3921125"/>
          <p14:tracePt t="23345" x="5862638" y="3948113"/>
          <p14:tracePt t="23354" x="5880100" y="3984625"/>
          <p14:tracePt t="23361" x="5880100" y="4003675"/>
          <p14:tracePt t="23370" x="5880100" y="4057650"/>
          <p14:tracePt t="23377" x="5880100" y="4094163"/>
          <p14:tracePt t="23386" x="5880100" y="4140200"/>
          <p14:tracePt t="23393" x="5880100" y="4176713"/>
          <p14:tracePt t="23401" x="5880100" y="4203700"/>
          <p14:tracePt t="23410" x="5880100" y="4259263"/>
          <p14:tracePt t="23417" x="5880100" y="4295775"/>
          <p14:tracePt t="23425" x="5880100" y="4349750"/>
          <p14:tracePt t="23433" x="5880100" y="4395788"/>
          <p14:tracePt t="23441" x="5880100" y="4449763"/>
          <p14:tracePt t="23450" x="5880100" y="4478338"/>
          <p14:tracePt t="23459" x="5880100" y="4522788"/>
          <p14:tracePt t="23468" x="5880100" y="4559300"/>
          <p14:tracePt t="23475" x="5870575" y="4605338"/>
          <p14:tracePt t="23484" x="5862638" y="4624388"/>
          <p14:tracePt t="23491" x="5853113" y="4660900"/>
          <p14:tracePt t="23498" x="5834063" y="4697413"/>
          <p14:tracePt t="23507" x="5816600" y="4732338"/>
          <p14:tracePt t="23515" x="5789613" y="4768850"/>
          <p14:tracePt t="23523" x="5789613" y="4805363"/>
          <p14:tracePt t="23531" x="5761038" y="4841875"/>
          <p14:tracePt t="23539" x="5753100" y="4860925"/>
          <p14:tracePt t="23547" x="5753100" y="4887913"/>
          <p14:tracePt t="23555" x="5734050" y="4933950"/>
          <p14:tracePt t="23563" x="5707063" y="4951413"/>
          <p14:tracePt t="23573" x="5688013" y="4997450"/>
          <p14:tracePt t="23579" x="5670550" y="5024438"/>
          <p14:tracePt t="23588" x="5634038" y="5080000"/>
          <p14:tracePt t="23595" x="5580063" y="5133975"/>
          <p14:tracePt t="23604" x="5534025" y="5180013"/>
          <p14:tracePt t="23611" x="5514975" y="5197475"/>
          <p14:tracePt t="23618" x="5497513" y="5226050"/>
          <p14:tracePt t="23628" x="5461000" y="5253038"/>
          <p14:tracePt t="23635" x="5441950" y="5262563"/>
          <p14:tracePt t="23644" x="5414963" y="5280025"/>
          <p14:tracePt t="23650" x="5387975" y="5289550"/>
          <p14:tracePt t="23658" x="5378450" y="5299075"/>
          <p14:tracePt t="23667" x="5351463" y="5307013"/>
          <p14:tracePt t="23682" x="5314950" y="5316538"/>
          <p14:tracePt t="23699" x="5297488" y="5326063"/>
          <p14:tracePt t="23705" x="5241925" y="5343525"/>
          <p14:tracePt t="23713" x="5232400" y="5343525"/>
          <p14:tracePt t="23721" x="5178425" y="5372100"/>
          <p14:tracePt t="23729" x="5122863" y="5380038"/>
          <p14:tracePt t="23738" x="5022850" y="5408613"/>
          <p14:tracePt t="23746" x="4995863" y="5416550"/>
          <p14:tracePt t="23754" x="4949825" y="5416550"/>
          <p14:tracePt t="23762" x="4886325" y="5416550"/>
          <p14:tracePt t="23770" x="4832350" y="5416550"/>
          <p14:tracePt t="23778" x="4740275" y="5416550"/>
          <p14:tracePt t="23786" x="4695825" y="5416550"/>
          <p14:tracePt t="23794" x="4622800" y="5416550"/>
          <p14:tracePt t="23801" x="4567238" y="5416550"/>
          <p14:tracePt t="23810" x="4540250" y="5416550"/>
          <p14:tracePt t="23817" x="4494213" y="5416550"/>
          <p14:tracePt t="23825" x="4467225" y="5408613"/>
          <p14:tracePt t="23834" x="4440238" y="5399088"/>
          <p14:tracePt t="23841" x="4421188" y="5399088"/>
          <p14:tracePt t="23850" x="4394200" y="5389563"/>
          <p14:tracePt t="23857" x="4376738" y="5362575"/>
          <p14:tracePt t="23866" x="4340225" y="5353050"/>
          <p14:tracePt t="23873" x="4284663" y="5335588"/>
          <p14:tracePt t="23881" x="4184650" y="5289550"/>
          <p14:tracePt t="23889" x="4094163" y="5262563"/>
          <p14:tracePt t="23897" x="3938588" y="5189538"/>
          <p14:tracePt t="23905" x="3819525" y="5133975"/>
          <p14:tracePt t="23914" x="3702050" y="5070475"/>
          <p14:tracePt t="23922" x="3629025" y="5033963"/>
          <p14:tracePt t="23930" x="3546475" y="4979988"/>
          <p14:tracePt t="23938" x="3473450" y="4906963"/>
          <p14:tracePt t="23945" x="3427413" y="4860925"/>
          <p14:tracePt t="23954" x="3400425" y="4814888"/>
          <p14:tracePt t="23962" x="3382963" y="4751388"/>
          <p14:tracePt t="23970" x="3363913" y="4714875"/>
          <p14:tracePt t="23978" x="3346450" y="4651375"/>
          <p14:tracePt t="23986" x="3346450" y="4595813"/>
          <p14:tracePt t="23994" x="3346450" y="4532313"/>
          <p14:tracePt t="24002" x="3346450" y="4478338"/>
          <p14:tracePt t="24010" x="3346450" y="4422775"/>
          <p14:tracePt t="24017" x="3346450" y="4386263"/>
          <p14:tracePt t="24026" x="3346450" y="4368800"/>
          <p14:tracePt t="24033" x="3346450" y="4332288"/>
          <p14:tracePt t="24041" x="3354388" y="4303713"/>
          <p14:tracePt t="24049" x="3363913" y="4276725"/>
          <p14:tracePt t="24058" x="3382963" y="4232275"/>
          <p14:tracePt t="24068" x="3409950" y="4203700"/>
          <p14:tracePt t="24075" x="3419475" y="4159250"/>
          <p14:tracePt t="24082" x="3455988" y="4113213"/>
          <p14:tracePt t="24089" x="3473450" y="4076700"/>
          <p14:tracePt t="24099" x="3490913" y="4049713"/>
          <p14:tracePt t="24108" x="3527425" y="4021138"/>
          <p14:tracePt t="24118" x="3573463" y="3967163"/>
          <p14:tracePt t="24123" x="3609975" y="3940175"/>
          <p14:tracePt t="24129" x="3636963" y="3903663"/>
          <p14:tracePt t="24139" x="3683000" y="3867150"/>
          <p14:tracePt t="24145" x="3783013" y="3794125"/>
          <p14:tracePt t="24154" x="3838575" y="3767138"/>
          <p14:tracePt t="24161" x="3911600" y="3738563"/>
          <p14:tracePt t="24170" x="4011613" y="3694113"/>
          <p14:tracePt t="24177" x="4065588" y="3684588"/>
          <p14:tracePt t="24186" x="4111625" y="3684588"/>
          <p14:tracePt t="24193" x="4157663" y="3675063"/>
          <p14:tracePt t="24201" x="4230688" y="3675063"/>
          <p14:tracePt t="24210" x="4267200" y="3675063"/>
          <p14:tracePt t="24217" x="4284663" y="3675063"/>
          <p14:tracePt t="24225" x="4294188" y="3675063"/>
          <p14:tracePt t="24266" x="4303713" y="3694113"/>
          <p14:tracePt t="24274" x="4303713" y="3730625"/>
          <p14:tracePt t="24282" x="4303713" y="3748088"/>
          <p14:tracePt t="24290" x="4303713" y="3784600"/>
          <p14:tracePt t="24298" x="4303713" y="3821113"/>
          <p14:tracePt t="24306" x="4303713" y="3840163"/>
          <p14:tracePt t="24316" x="4303713" y="3867150"/>
          <p14:tracePt t="24322" x="4303713" y="3875088"/>
          <p14:tracePt t="24338" x="4303713" y="3884613"/>
          <p14:tracePt t="24482" x="4303713" y="3903663"/>
          <p14:tracePt t="24489" x="4303713" y="3911600"/>
          <p14:tracePt t="24500" x="4303713" y="3930650"/>
          <p14:tracePt t="24505" x="4303713" y="3948113"/>
          <p14:tracePt t="24516" x="4303713" y="3967163"/>
          <p14:tracePt t="24538" x="4303713" y="3984625"/>
          <p14:tracePt t="24545" x="4303713" y="3994150"/>
          <p14:tracePt t="24554" x="4303713" y="4003675"/>
          <p14:tracePt t="24570" x="4303713" y="4013200"/>
          <p14:tracePt t="24593" x="4303713" y="4030663"/>
          <p14:tracePt t="24826" x="4321175" y="4040188"/>
          <p14:tracePt t="24834" x="4376738" y="4040188"/>
          <p14:tracePt t="24842" x="4467225" y="4049713"/>
          <p14:tracePt t="24850" x="4513263" y="4049713"/>
          <p14:tracePt t="24858" x="4549775" y="4057650"/>
          <p14:tracePt t="24869" x="4613275" y="4076700"/>
          <p14:tracePt t="24874" x="4667250" y="4076700"/>
          <p14:tracePt t="24883" x="4713288" y="4094163"/>
          <p14:tracePt t="24890" x="4740275" y="4094163"/>
          <p14:tracePt t="24897" x="4767263" y="4094163"/>
          <p14:tracePt t="24905" x="4786313" y="4103688"/>
          <p14:tracePt t="25122" x="4832350" y="4103688"/>
          <p14:tracePt t="25131" x="4886325" y="4103688"/>
          <p14:tracePt t="25140" x="4959350" y="4103688"/>
          <p14:tracePt t="25147" x="5022850" y="4113213"/>
          <p14:tracePt t="25155" x="5114925" y="4159250"/>
          <p14:tracePt t="25161" x="5195888" y="4167188"/>
          <p14:tracePt t="25170" x="5268913" y="4195763"/>
          <p14:tracePt t="25177" x="5351463" y="4240213"/>
          <p14:tracePt t="25185" x="5441950" y="4249738"/>
          <p14:tracePt t="25193" x="5524500" y="4268788"/>
          <p14:tracePt t="25202" x="5570538" y="4303713"/>
          <p14:tracePt t="25209" x="5597525" y="4303713"/>
          <p14:tracePt t="25217" x="5634038" y="4313238"/>
          <p14:tracePt t="25226" x="5653088" y="4322763"/>
          <p14:tracePt t="25233" x="5688013" y="4332288"/>
          <p14:tracePt t="25249" x="5688013" y="4340225"/>
          <p14:tracePt t="25267" x="5697538" y="4340225"/>
          <p14:tracePt t="25297" x="5697538" y="4349750"/>
          <p14:tracePt t="25305" x="5707063" y="4368800"/>
          <p14:tracePt t="25313" x="5707063" y="4376738"/>
          <p14:tracePt t="25322" x="5716588" y="4395788"/>
          <p14:tracePt t="25329" x="5724525" y="4405313"/>
          <p14:tracePt t="25338" x="5743575" y="4422775"/>
          <p14:tracePt t="25345" x="5753100" y="4449763"/>
          <p14:tracePt t="25353" x="5770563" y="4468813"/>
          <p14:tracePt t="25361" x="5780088" y="4478338"/>
          <p14:tracePt t="25370" x="5789613" y="4495800"/>
          <p14:tracePt t="25378" x="5789613" y="4514850"/>
          <p14:tracePt t="25386" x="5816600" y="4559300"/>
          <p14:tracePt t="25394" x="5834063" y="4587875"/>
          <p14:tracePt t="25402" x="5843588" y="4632325"/>
          <p14:tracePt t="25410" x="5853113" y="4651375"/>
          <p14:tracePt t="25418" x="5853113" y="4678363"/>
          <p14:tracePt t="25426" x="5853113" y="4705350"/>
          <p14:tracePt t="25434" x="5853113" y="4724400"/>
          <p14:tracePt t="25442" x="5853113" y="4768850"/>
          <p14:tracePt t="25449" x="5853113" y="4778375"/>
          <p14:tracePt t="25458" x="5853113" y="4824413"/>
          <p14:tracePt t="25466" x="5853113" y="4833938"/>
          <p14:tracePt t="25474" x="5853113" y="4860925"/>
          <p14:tracePt t="25571" x="5853113" y="4878388"/>
          <p14:tracePt t="25583" x="5826125" y="4924425"/>
          <p14:tracePt t="25590" x="5816600" y="4924425"/>
          <p14:tracePt t="25594" x="5807075" y="4960938"/>
          <p14:tracePt t="25603" x="5797550" y="4997450"/>
          <p14:tracePt t="25609" x="5780088" y="5024438"/>
          <p14:tracePt t="25618" x="5761038" y="5053013"/>
          <p14:tracePt t="25625" x="5734050" y="5089525"/>
          <p14:tracePt t="25634" x="5716588" y="5106988"/>
          <p14:tracePt t="25641" x="5707063" y="5153025"/>
          <p14:tracePt t="25650" x="5697538" y="5170488"/>
          <p14:tracePt t="25657" x="5680075" y="5197475"/>
          <p14:tracePt t="25667" x="5661025" y="5226050"/>
          <p14:tracePt t="25682" x="5643563" y="5262563"/>
          <p14:tracePt t="25689" x="5624513" y="5280025"/>
          <p14:tracePt t="25697" x="5616575" y="5307013"/>
          <p14:tracePt t="25706" x="5597525" y="5326063"/>
          <p14:tracePt t="25713" x="5561013" y="5372100"/>
          <p14:tracePt t="25722" x="5561013" y="5380038"/>
          <p14:tracePt t="25729" x="5551488" y="5408613"/>
          <p14:tracePt t="25739" x="5524500" y="5426075"/>
          <p14:tracePt t="25747" x="5524500" y="5435600"/>
          <p14:tracePt t="25868" x="5514975" y="5445125"/>
          <p14:tracePt t="25875" x="5487988" y="5462588"/>
          <p14:tracePt t="25883" x="5470525" y="5472113"/>
          <p14:tracePt t="25890" x="5451475" y="5481638"/>
          <p14:tracePt t="25898" x="5434013" y="5481638"/>
          <p14:tracePt t="25905" x="5424488" y="5489575"/>
          <p14:tracePt t="25913" x="5414963" y="5489575"/>
          <p14:tracePt t="25922" x="5405438" y="5489575"/>
          <p14:tracePt t="25938" x="5387975" y="5508625"/>
          <p14:tracePt t="25953" x="5368925" y="5518150"/>
          <p14:tracePt t="25970" x="5360988" y="5518150"/>
          <p14:tracePt t="25987" x="5351463" y="5518150"/>
          <p14:tracePt t="25993" x="5341938" y="5526088"/>
          <p14:tracePt t="26001" x="5334000" y="5535613"/>
          <p14:tracePt t="26009" x="5324475" y="5535613"/>
          <p14:tracePt t="26634" x="5314950" y="5535613"/>
          <p14:tracePt t="26873" x="5305425" y="5545138"/>
          <p14:tracePt t="26891" x="5287963" y="5581650"/>
          <p14:tracePt t="26897" x="5260975" y="5589588"/>
          <p14:tracePt t="26915" x="5232400" y="5599113"/>
          <p14:tracePt t="26921" x="5224463" y="5599113"/>
          <p14:tracePt t="26930" x="5205413" y="5608638"/>
          <p14:tracePt t="27029" x="5195888" y="5599113"/>
          <p14:tracePt t="27036" x="5205413" y="5554663"/>
          <p14:tracePt t="27043" x="5232400" y="5508625"/>
          <p14:tracePt t="27052" x="5251450" y="5472113"/>
          <p14:tracePt t="27061" x="5305425" y="5399088"/>
          <p14:tracePt t="27069" x="5341938" y="5372100"/>
          <p14:tracePt t="27075" x="5351463" y="5343525"/>
          <p14:tracePt t="27084" x="5351463" y="5335588"/>
          <p14:tracePt t="27147" x="5351463" y="5362575"/>
          <p14:tracePt t="27155" x="5334000" y="5389563"/>
          <p14:tracePt t="27163" x="5297488" y="5453063"/>
          <p14:tracePt t="27172" x="5260975" y="5489575"/>
          <p14:tracePt t="27178" x="5214938" y="5535613"/>
          <p14:tracePt t="27186" x="5168900" y="5581650"/>
          <p14:tracePt t="27195" x="5132388" y="5618163"/>
          <p14:tracePt t="27202" x="5114925" y="5626100"/>
          <p14:tracePt t="27210" x="5105400" y="5635625"/>
          <p14:tracePt t="27266" x="5114925" y="5626100"/>
          <p14:tracePt t="27275" x="5132388" y="5581650"/>
          <p14:tracePt t="27285" x="5178425" y="5518150"/>
          <p14:tracePt t="27292" x="5195888" y="5472113"/>
          <p14:tracePt t="27301" x="5232400" y="5408613"/>
          <p14:tracePt t="27309" x="5260975" y="5362575"/>
          <p14:tracePt t="27313" x="5278438" y="5335588"/>
          <p14:tracePt t="27322" x="5287963" y="5316538"/>
          <p14:tracePt t="27329" x="5287963" y="5307013"/>
          <p14:tracePt t="27426" x="5278438" y="5316538"/>
          <p14:tracePt t="27433" x="5268913" y="5343525"/>
          <p14:tracePt t="27441" x="5268913" y="5353050"/>
          <p14:tracePt t="27449" x="5260975" y="5362575"/>
          <p14:tracePt t="27547" x="5278438" y="5343525"/>
          <p14:tracePt t="27555" x="5287963" y="5335588"/>
          <p14:tracePt t="27563" x="5297488" y="5307013"/>
          <p14:tracePt t="27667" x="5268913" y="5335588"/>
          <p14:tracePt t="27674" x="5241925" y="5362575"/>
          <p14:tracePt t="27693" x="5224463" y="5380038"/>
          <p14:tracePt t="27786" x="5224463" y="5362575"/>
          <p14:tracePt t="27794" x="5241925" y="5335588"/>
          <p14:tracePt t="27802" x="5251450" y="5316538"/>
          <p14:tracePt t="27810" x="5260975" y="5299075"/>
          <p14:tracePt t="28308" x="5268913" y="5280025"/>
          <p14:tracePt t="28315" x="5278438" y="5270500"/>
          <p14:tracePt t="28328" x="5287963" y="5253038"/>
          <p14:tracePt t="28329" x="5287963" y="5243513"/>
          <p14:tracePt t="28339" x="5297488" y="5207000"/>
          <p14:tracePt t="28355" x="5297488" y="5197475"/>
          <p14:tracePt t="28363" x="5305425" y="5170488"/>
          <p14:tracePt t="28370" x="5341938" y="5133975"/>
          <p14:tracePt t="28378" x="5351463" y="5097463"/>
          <p14:tracePt t="28386" x="5360988" y="5070475"/>
          <p14:tracePt t="28394" x="5378450" y="5024438"/>
          <p14:tracePt t="28402" x="5387975" y="5016500"/>
          <p14:tracePt t="38234" x="5424488" y="5006975"/>
          <p14:tracePt t="38241" x="5707063" y="4860925"/>
          <p14:tracePt t="38249" x="5935663" y="4787900"/>
          <p14:tracePt t="38258" x="6354763" y="4624388"/>
          <p14:tracePt t="38266" x="6846888" y="4449763"/>
          <p14:tracePt t="38274" x="7366000" y="4303713"/>
          <p14:tracePt t="38282" x="7767638" y="4213225"/>
          <p14:tracePt t="38289" x="8140700" y="4103688"/>
          <p14:tracePt t="38298" x="8532813" y="4040188"/>
          <p14:tracePt t="38305" x="8778875" y="4003675"/>
          <p14:tracePt t="38314" x="8961438" y="4003675"/>
          <p14:tracePt t="38322" x="9117013" y="40036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-27803"/>
            <a:ext cx="7772400" cy="1143000"/>
          </a:xfrm>
        </p:spPr>
        <p:txBody>
          <a:bodyPr/>
          <a:lstStyle/>
          <a:p>
            <a:r>
              <a:rPr lang="ja-JP" altLang="en-US" dirty="0"/>
              <a:t>ウィークオーダリング</a:t>
            </a:r>
            <a:endParaRPr lang="en-US" altLang="ja-JP" dirty="0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657600" y="1066800"/>
            <a:ext cx="1379538" cy="5597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latin typeface="Times New Roman" panose="02020603050405020304" pitchFamily="18" charset="0"/>
              </a:rPr>
              <a:t>Write(A)</a:t>
            </a:r>
          </a:p>
          <a:p>
            <a:endParaRPr lang="en-US" altLang="ja-JP" sz="2400">
              <a:latin typeface="Times New Roman" panose="02020603050405020304" pitchFamily="18" charset="0"/>
            </a:endParaRPr>
          </a:p>
          <a:p>
            <a:r>
              <a:rPr lang="en-US" altLang="ja-JP" sz="2400">
                <a:latin typeface="Times New Roman" panose="02020603050405020304" pitchFamily="18" charset="0"/>
              </a:rPr>
              <a:t>Read</a:t>
            </a:r>
            <a:r>
              <a:rPr lang="ja-JP" altLang="en-US" sz="2400">
                <a:latin typeface="Times New Roman" panose="02020603050405020304" pitchFamily="18" charset="0"/>
              </a:rPr>
              <a:t>（Ｂ）</a:t>
            </a:r>
          </a:p>
          <a:p>
            <a:endParaRPr lang="ja-JP" altLang="en-US" sz="2400">
              <a:latin typeface="Times New Roman" panose="02020603050405020304" pitchFamily="18" charset="0"/>
            </a:endParaRPr>
          </a:p>
          <a:p>
            <a:r>
              <a:rPr lang="ja-JP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ＳＹＮＣ</a:t>
            </a:r>
          </a:p>
          <a:p>
            <a:endParaRPr lang="ja-JP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altLang="ja-JP" sz="2400">
                <a:latin typeface="Times New Roman" panose="02020603050405020304" pitchFamily="18" charset="0"/>
              </a:rPr>
              <a:t>Read(C)</a:t>
            </a:r>
          </a:p>
          <a:p>
            <a:endParaRPr lang="en-US" altLang="ja-JP" sz="2400">
              <a:latin typeface="Times New Roman" panose="02020603050405020304" pitchFamily="18" charset="0"/>
            </a:endParaRPr>
          </a:p>
          <a:p>
            <a:r>
              <a:rPr lang="en-US" altLang="ja-JP" sz="2400">
                <a:latin typeface="Times New Roman" panose="02020603050405020304" pitchFamily="18" charset="0"/>
              </a:rPr>
              <a:t>Write(D)</a:t>
            </a:r>
          </a:p>
          <a:p>
            <a:endParaRPr lang="en-US" altLang="ja-JP" sz="2400">
              <a:latin typeface="Times New Roman" panose="02020603050405020304" pitchFamily="18" charset="0"/>
            </a:endParaRPr>
          </a:p>
          <a:p>
            <a:r>
              <a:rPr lang="ja-JP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ＳＹＮＣ</a:t>
            </a:r>
          </a:p>
          <a:p>
            <a:endParaRPr lang="ja-JP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altLang="ja-JP" sz="2400">
                <a:latin typeface="Times New Roman" panose="02020603050405020304" pitchFamily="18" charset="0"/>
              </a:rPr>
              <a:t>Write(E)</a:t>
            </a:r>
          </a:p>
          <a:p>
            <a:endParaRPr lang="en-US" altLang="ja-JP" sz="2400">
              <a:latin typeface="Times New Roman" panose="02020603050405020304" pitchFamily="18" charset="0"/>
            </a:endParaRPr>
          </a:p>
          <a:p>
            <a:r>
              <a:rPr lang="en-US" altLang="ja-JP" sz="2400">
                <a:latin typeface="Times New Roman" panose="02020603050405020304" pitchFamily="18" charset="0"/>
              </a:rPr>
              <a:t>Write(F)</a:t>
            </a: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 flipV="1">
            <a:off x="4267200" y="2971800"/>
            <a:ext cx="0" cy="3048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flipV="1">
            <a:off x="4267200" y="4419600"/>
            <a:ext cx="0" cy="3048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V="1">
            <a:off x="4267200" y="5181600"/>
            <a:ext cx="0" cy="3048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V="1">
            <a:off x="4191000" y="2286000"/>
            <a:ext cx="0" cy="3048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flipV="1">
            <a:off x="3962400" y="3733800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 flipV="1">
            <a:off x="4419600" y="3048000"/>
            <a:ext cx="0" cy="9906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 flipV="1">
            <a:off x="3962400" y="5257800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 flipV="1">
            <a:off x="3962400" y="1600200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A1D3116-60FB-40E4-827B-6A10C4C76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23"/>
    </mc:Choice>
    <mc:Fallback>
      <p:transition spd="slow" advTm="74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9" x="8734425" y="3665538"/>
          <p14:tracePt t="577" x="8505825" y="3665538"/>
          <p14:tracePt t="585" x="8277225" y="3665538"/>
          <p14:tracePt t="593" x="8113713" y="3665538"/>
          <p14:tracePt t="601" x="7977188" y="3665538"/>
          <p14:tracePt t="609" x="7850188" y="3665538"/>
          <p14:tracePt t="617" x="7748588" y="3665538"/>
          <p14:tracePt t="625" x="7621588" y="3694113"/>
          <p14:tracePt t="633" x="7531100" y="3702050"/>
          <p14:tracePt t="641" x="7429500" y="3721100"/>
          <p14:tracePt t="649" x="7339013" y="3730625"/>
          <p14:tracePt t="657" x="7248525" y="3757613"/>
          <p14:tracePt t="665" x="7212013" y="3757613"/>
          <p14:tracePt t="673" x="7129463" y="3757613"/>
          <p14:tracePt t="681" x="7110413" y="3757613"/>
          <p14:tracePt t="689" x="7073900" y="3757613"/>
          <p14:tracePt t="697" x="7019925" y="3757613"/>
          <p14:tracePt t="706" x="7000875" y="3748088"/>
          <p14:tracePt t="713" x="6937375" y="3738563"/>
          <p14:tracePt t="721" x="6910388" y="3702050"/>
          <p14:tracePt t="729" x="6864350" y="3684588"/>
          <p14:tracePt t="737" x="6819900" y="3648075"/>
          <p14:tracePt t="745" x="6800850" y="3629025"/>
          <p14:tracePt t="753" x="6764338" y="3621088"/>
          <p14:tracePt t="761" x="6746875" y="3602038"/>
          <p14:tracePt t="769" x="6727825" y="3584575"/>
          <p14:tracePt t="777" x="6673850" y="3548063"/>
          <p14:tracePt t="785" x="6654800" y="3538538"/>
          <p14:tracePt t="793" x="6627813" y="3529013"/>
          <p14:tracePt t="801" x="6600825" y="3502025"/>
          <p14:tracePt t="809" x="6573838" y="3482975"/>
          <p14:tracePt t="817" x="6537325" y="3475038"/>
          <p14:tracePt t="825" x="6518275" y="3455988"/>
          <p14:tracePt t="833" x="6491288" y="3446463"/>
          <p14:tracePt t="841" x="6481763" y="3438525"/>
          <p14:tracePt t="849" x="6472238" y="3438525"/>
          <p14:tracePt t="857" x="6464300" y="3419475"/>
          <p14:tracePt t="865" x="6464300" y="3411538"/>
          <p14:tracePt t="874" x="6435725" y="3402013"/>
          <p14:tracePt t="881" x="6418263" y="3392488"/>
          <p14:tracePt t="890" x="6381750" y="3375025"/>
          <p14:tracePt t="897" x="6354763" y="3346450"/>
          <p14:tracePt t="907" x="6291263" y="3292475"/>
          <p14:tracePt t="913" x="6235700" y="3236913"/>
          <p14:tracePt t="924" x="6172200" y="3173413"/>
          <p14:tracePt t="929" x="6116638" y="3109913"/>
          <p14:tracePt t="937" x="6072188" y="3054350"/>
          <p14:tracePt t="945" x="6016625" y="2990850"/>
          <p14:tracePt t="953" x="5962650" y="2927350"/>
          <p14:tracePt t="961" x="5926138" y="2844800"/>
          <p14:tracePt t="969" x="5880100" y="2781300"/>
          <p14:tracePt t="978" x="5826125" y="2681288"/>
          <p14:tracePt t="985" x="5807075" y="2635250"/>
          <p14:tracePt t="993" x="5780088" y="2562225"/>
          <p14:tracePt t="1001" x="5753100" y="2517775"/>
          <p14:tracePt t="1009" x="5753100" y="2452688"/>
          <p14:tracePt t="1017" x="5734050" y="2408238"/>
          <p14:tracePt t="1025" x="5707063" y="2335213"/>
          <p14:tracePt t="1034" x="5697538" y="2306638"/>
          <p14:tracePt t="1044" x="5688013" y="2289175"/>
          <p14:tracePt t="1053" x="5661025" y="2243138"/>
          <p14:tracePt t="1058" x="5643563" y="2225675"/>
          <p14:tracePt t="1068" x="5634038" y="2216150"/>
          <p14:tracePt t="1075" x="5624513" y="2197100"/>
          <p14:tracePt t="1082" x="5607050" y="2197100"/>
          <p14:tracePt t="1092" x="5597525" y="2189163"/>
          <p14:tracePt t="1107" x="5580063" y="2189163"/>
          <p14:tracePt t="1122" x="5561013" y="2179638"/>
          <p14:tracePt t="1339" x="5551488" y="2179638"/>
          <p14:tracePt t="1347" x="5514975" y="2179638"/>
          <p14:tracePt t="1357" x="5507038" y="2179638"/>
          <p14:tracePt t="1361" x="5478463" y="2179638"/>
          <p14:tracePt t="1593" x="5461000" y="2179638"/>
          <p14:tracePt t="1601" x="5378450" y="2170113"/>
          <p14:tracePt t="1610" x="5314950" y="2143125"/>
          <p14:tracePt t="1618" x="5260975" y="2133600"/>
          <p14:tracePt t="1626" x="5195888" y="2116138"/>
          <p14:tracePt t="1634" x="5151438" y="2097088"/>
          <p14:tracePt t="1642" x="5114925" y="2089150"/>
          <p14:tracePt t="1650" x="5068888" y="2070100"/>
          <p14:tracePt t="1659" x="5041900" y="2060575"/>
          <p14:tracePt t="1665" x="5022850" y="2060575"/>
          <p14:tracePt t="1673" x="4995863" y="2060575"/>
          <p14:tracePt t="1681" x="4978400" y="2052638"/>
          <p14:tracePt t="1889" x="4978400" y="2043113"/>
          <p14:tracePt t="1897" x="4978400" y="2033588"/>
          <p14:tracePt t="1905" x="4968875" y="1997075"/>
          <p14:tracePt t="1913" x="4949825" y="1987550"/>
          <p14:tracePt t="1923" x="4941888" y="1979613"/>
          <p14:tracePt t="1943" x="4876800" y="1943100"/>
          <p14:tracePt t="1948" x="4868863" y="1933575"/>
          <p14:tracePt t="1957" x="4840288" y="1914525"/>
          <p14:tracePt t="1963" x="4822825" y="1897063"/>
          <p14:tracePt t="1974" x="4822825" y="1887538"/>
          <p14:tracePt t="1979" x="4803775" y="1851025"/>
          <p14:tracePt t="1987" x="4795838" y="1841500"/>
          <p14:tracePt t="1994" x="4776788" y="1824038"/>
          <p14:tracePt t="2001" x="4767263" y="1804988"/>
          <p14:tracePt t="2009" x="4740275" y="1778000"/>
          <p14:tracePt t="2017" x="4730750" y="1768475"/>
          <p14:tracePt t="2025" x="4722813" y="1760538"/>
          <p14:tracePt t="2033" x="4713288" y="1751013"/>
          <p14:tracePt t="2081" x="4703763" y="1751013"/>
          <p14:tracePt t="2089" x="4695825" y="1751013"/>
          <p14:tracePt t="2097" x="4676775" y="1751013"/>
          <p14:tracePt t="2105" x="4640263" y="1751013"/>
          <p14:tracePt t="2113" x="4613275" y="1751013"/>
          <p14:tracePt t="2122" x="4576763" y="1751013"/>
          <p14:tracePt t="2129" x="4557713" y="1751013"/>
          <p14:tracePt t="2139" x="4513263" y="1751013"/>
          <p14:tracePt t="2146" x="4476750" y="1751013"/>
          <p14:tracePt t="2154" x="4448175" y="1751013"/>
          <p14:tracePt t="2162" x="4403725" y="1751013"/>
          <p14:tracePt t="2174" x="4367213" y="1751013"/>
          <p14:tracePt t="2179" x="4321175" y="1741488"/>
          <p14:tracePt t="2186" x="4303713" y="1731963"/>
          <p14:tracePt t="2194" x="4257675" y="1731963"/>
          <p14:tracePt t="2204" x="4248150" y="1731963"/>
          <p14:tracePt t="2209" x="4230688" y="1731963"/>
          <p14:tracePt t="2217" x="4221163" y="1731963"/>
          <p14:tracePt t="2225" x="4202113" y="1724025"/>
          <p14:tracePt t="2233" x="4194175" y="1714500"/>
          <p14:tracePt t="2241" x="4175125" y="1714500"/>
          <p14:tracePt t="2265" x="4165600" y="1714500"/>
          <p14:tracePt t="2363" x="4157663" y="1704975"/>
          <p14:tracePt t="2371" x="4157663" y="1697038"/>
          <p14:tracePt t="2379" x="4157663" y="1677988"/>
          <p14:tracePt t="2388" x="4157663" y="1668463"/>
          <p14:tracePt t="2395" x="4138613" y="1631950"/>
          <p14:tracePt t="2401" x="4129088" y="1614488"/>
          <p14:tracePt t="2417" x="4111625" y="1587500"/>
          <p14:tracePt t="2425" x="4111625" y="1577975"/>
          <p14:tracePt t="2433" x="4102100" y="1568450"/>
          <p14:tracePt t="2441" x="4094163" y="1558925"/>
          <p14:tracePt t="2449" x="4094163" y="1550988"/>
          <p14:tracePt t="2466" x="4094163" y="1531938"/>
          <p14:tracePt t="2473" x="4094163" y="1504950"/>
          <p14:tracePt t="2481" x="4094163" y="1495425"/>
          <p14:tracePt t="2498" x="4094163" y="1485900"/>
          <p14:tracePt t="2506" x="4094163" y="1458913"/>
          <p14:tracePt t="2587" x="4102100" y="1441450"/>
          <p14:tracePt t="2611" x="4111625" y="1422400"/>
          <p14:tracePt t="2625" x="4129088" y="1395413"/>
          <p14:tracePt t="2641" x="4138613" y="1395413"/>
          <p14:tracePt t="2977" x="4129088" y="1395413"/>
          <p14:tracePt t="3009" x="4111625" y="1395413"/>
          <p14:tracePt t="3067" x="4111625" y="1404938"/>
          <p14:tracePt t="3074" x="4102100" y="1412875"/>
          <p14:tracePt t="3083" x="4102100" y="1422400"/>
          <p14:tracePt t="3101" x="4102100" y="1431925"/>
          <p14:tracePt t="3481" x="4094163" y="1441450"/>
          <p14:tracePt t="3489" x="4094163" y="1477963"/>
          <p14:tracePt t="3497" x="4084638" y="1485900"/>
          <p14:tracePt t="3522" x="4084638" y="1514475"/>
          <p14:tracePt t="3545" x="4084638" y="1522413"/>
          <p14:tracePt t="3561" x="4084638" y="1531938"/>
          <p14:tracePt t="3602" x="4084638" y="1541463"/>
          <p14:tracePt t="5513" x="4075113" y="1550988"/>
          <p14:tracePt t="5529" x="4065588" y="1568450"/>
          <p14:tracePt t="5537" x="4057650" y="1568450"/>
          <p14:tracePt t="5545" x="4048125" y="1577975"/>
          <p14:tracePt t="5593" x="4048125" y="1595438"/>
          <p14:tracePt t="5938" x="4048125" y="1577975"/>
          <p14:tracePt t="5978" x="4048125" y="1568450"/>
          <p14:tracePt t="5986" x="4048125" y="1558925"/>
          <p14:tracePt t="5996" x="4048125" y="1541463"/>
          <p14:tracePt t="6002" x="4057650" y="1522413"/>
          <p14:tracePt t="6010" x="4057650" y="1514475"/>
          <p14:tracePt t="6018" x="4057650" y="1485900"/>
          <p14:tracePt t="6026" x="4057650" y="1477963"/>
          <p14:tracePt t="6034" x="4065588" y="1458913"/>
          <p14:tracePt t="6203" x="4065588" y="1477963"/>
          <p14:tracePt t="6213" x="4065588" y="1514475"/>
          <p14:tracePt t="6217" x="4057650" y="1541463"/>
          <p14:tracePt t="6225" x="4048125" y="1587500"/>
          <p14:tracePt t="6233" x="4029075" y="1651000"/>
          <p14:tracePt t="6241" x="4021138" y="1704975"/>
          <p14:tracePt t="6249" x="4002088" y="1751013"/>
          <p14:tracePt t="6257" x="3992563" y="1778000"/>
          <p14:tracePt t="6265" x="3975100" y="1824038"/>
          <p14:tracePt t="6273" x="3965575" y="1870075"/>
          <p14:tracePt t="6281" x="3948113" y="1906588"/>
          <p14:tracePt t="6289" x="3948113" y="1924050"/>
          <p14:tracePt t="6297" x="3938588" y="1970088"/>
          <p14:tracePt t="6304" x="3938588" y="1987550"/>
          <p14:tracePt t="6313" x="3938588" y="2024063"/>
          <p14:tracePt t="6322" x="3938588" y="2060575"/>
          <p14:tracePt t="6329" x="3938588" y="2079625"/>
          <p14:tracePt t="6337" x="3929063" y="2106613"/>
          <p14:tracePt t="6345" x="3929063" y="2125663"/>
          <p14:tracePt t="6353" x="3929063" y="2152650"/>
          <p14:tracePt t="6361" x="3929063" y="2170113"/>
          <p14:tracePt t="6369" x="3929063" y="2197100"/>
          <p14:tracePt t="6378" x="3929063" y="2216150"/>
          <p14:tracePt t="6385" x="3911600" y="2243138"/>
          <p14:tracePt t="6393" x="3911600" y="2270125"/>
          <p14:tracePt t="6401" x="3911600" y="2306638"/>
          <p14:tracePt t="6409" x="3902075" y="2325688"/>
          <p14:tracePt t="6417" x="3892550" y="2343150"/>
          <p14:tracePt t="6425" x="3892550" y="2362200"/>
          <p14:tracePt t="6434" x="3892550" y="2371725"/>
          <p14:tracePt t="6449" x="3892550" y="2379663"/>
          <p14:tracePt t="6522" x="3892550" y="2389188"/>
          <p14:tracePt t="6699" x="3919538" y="2352675"/>
          <p14:tracePt t="6707" x="3956050" y="2306638"/>
          <p14:tracePt t="6715" x="3975100" y="2270125"/>
          <p14:tracePt t="6722" x="4021138" y="2216150"/>
          <p14:tracePt t="6731" x="4048125" y="2170113"/>
          <p14:tracePt t="6740" x="4075113" y="2125663"/>
          <p14:tracePt t="6747" x="4102100" y="2089150"/>
          <p14:tracePt t="6755" x="4121150" y="2070100"/>
          <p14:tracePt t="6763" x="4129088" y="2060575"/>
          <p14:tracePt t="6771" x="4138613" y="2060575"/>
          <p14:tracePt t="6857" x="4138613" y="2106613"/>
          <p14:tracePt t="6866" x="4138613" y="2133600"/>
          <p14:tracePt t="6873" x="4138613" y="2179638"/>
          <p14:tracePt t="6882" x="4138613" y="2216150"/>
          <p14:tracePt t="6889" x="4138613" y="2252663"/>
          <p14:tracePt t="6898" x="4138613" y="2298700"/>
          <p14:tracePt t="6906" x="4138613" y="2325688"/>
          <p14:tracePt t="6914" x="4138613" y="2371725"/>
          <p14:tracePt t="6923" x="4138613" y="2408238"/>
          <p14:tracePt t="6929" x="4138613" y="2425700"/>
          <p14:tracePt t="6937" x="4138613" y="2435225"/>
          <p14:tracePt t="6945" x="4138613" y="2452688"/>
          <p14:tracePt t="6953" x="4138613" y="2462213"/>
          <p14:tracePt t="7069" x="4148138" y="2462213"/>
          <p14:tracePt t="7074" x="4165600" y="2462213"/>
          <p14:tracePt t="7083" x="4221163" y="2452688"/>
          <p14:tracePt t="7089" x="4230688" y="2444750"/>
          <p14:tracePt t="7097" x="4257675" y="2416175"/>
          <p14:tracePt t="7105" x="4267200" y="2408238"/>
          <p14:tracePt t="7113" x="4275138" y="2398713"/>
          <p14:tracePt t="7122" x="4284663" y="2371725"/>
          <p14:tracePt t="7129" x="4294188" y="2371725"/>
          <p14:tracePt t="7139" x="4303713" y="2371725"/>
          <p14:tracePt t="7145" x="4311650" y="2362200"/>
          <p14:tracePt t="7284" x="4294188" y="2362200"/>
          <p14:tracePt t="7290" x="4175125" y="2389188"/>
          <p14:tracePt t="7299" x="4111625" y="2425700"/>
          <p14:tracePt t="7307" x="4065588" y="2462213"/>
          <p14:tracePt t="7317" x="4029075" y="2471738"/>
          <p14:tracePt t="7324" x="3992563" y="2498725"/>
          <p14:tracePt t="7436" x="3992563" y="2462213"/>
          <p14:tracePt t="7443" x="3992563" y="2408238"/>
          <p14:tracePt t="7450" x="3992563" y="2379663"/>
          <p14:tracePt t="7458" x="3992563" y="2335213"/>
          <p14:tracePt t="7466" x="3992563" y="2279650"/>
          <p14:tracePt t="7473" x="3992563" y="2225675"/>
          <p14:tracePt t="7481" x="3992563" y="2189163"/>
          <p14:tracePt t="7489" x="3992563" y="2133600"/>
          <p14:tracePt t="7497" x="4002088" y="2070100"/>
          <p14:tracePt t="7505" x="4002088" y="2016125"/>
          <p14:tracePt t="7514" x="4002088" y="1960563"/>
          <p14:tracePt t="7521" x="4011613" y="1897063"/>
          <p14:tracePt t="7531" x="4029075" y="1841500"/>
          <p14:tracePt t="7540" x="4029075" y="1797050"/>
          <p14:tracePt t="7547" x="4038600" y="1768475"/>
          <p14:tracePt t="7557" x="4048125" y="1724025"/>
          <p14:tracePt t="7563" x="4057650" y="1697038"/>
          <p14:tracePt t="7571" x="4057650" y="1677988"/>
          <p14:tracePt t="7579" x="4057650" y="1641475"/>
          <p14:tracePt t="7586" x="4065588" y="1604963"/>
          <p14:tracePt t="7594" x="4065588" y="1587500"/>
          <p14:tracePt t="7602" x="4065588" y="1568450"/>
          <p14:tracePt t="7610" x="4065588" y="1541463"/>
          <p14:tracePt t="7617" x="4065588" y="1522413"/>
          <p14:tracePt t="7626" x="4065588" y="1504950"/>
          <p14:tracePt t="7649" x="4065588" y="1495425"/>
          <p14:tracePt t="7666" x="4065588" y="1485900"/>
          <p14:tracePt t="7690" x="4065588" y="1468438"/>
          <p14:tracePt t="7697" x="4065588" y="1458913"/>
          <p14:tracePt t="7706" x="4065588" y="1449388"/>
          <p14:tracePt t="7714" x="4065588" y="1441450"/>
          <p14:tracePt t="7722" x="4065588" y="1431925"/>
          <p14:tracePt t="7739" x="4065588" y="1422400"/>
          <p14:tracePt t="7745" x="4065588" y="1412875"/>
          <p14:tracePt t="7753" x="4065588" y="1404938"/>
          <p14:tracePt t="7769" x="4065588" y="1395413"/>
          <p14:tracePt t="7777" x="4065588" y="1385888"/>
          <p14:tracePt t="8065" x="4048125" y="1422400"/>
          <p14:tracePt t="8073" x="4021138" y="1504950"/>
          <p14:tracePt t="8082" x="3975100" y="1587500"/>
          <p14:tracePt t="8089" x="3948113" y="1677988"/>
          <p14:tracePt t="8098" x="3911600" y="1760538"/>
          <p14:tracePt t="8105" x="3911600" y="1778000"/>
          <p14:tracePt t="8113" x="3883025" y="1860550"/>
          <p14:tracePt t="8122" x="3865563" y="1924050"/>
          <p14:tracePt t="8129" x="3865563" y="1997075"/>
          <p14:tracePt t="8139" x="3865563" y="2043113"/>
          <p14:tracePt t="8145" x="3865563" y="2097088"/>
          <p14:tracePt t="8154" x="3865563" y="2116138"/>
          <p14:tracePt t="8161" x="3865563" y="2143125"/>
          <p14:tracePt t="8169" x="3865563" y="2160588"/>
          <p14:tracePt t="8177" x="3865563" y="2170113"/>
          <p14:tracePt t="8186" x="3865563" y="2189163"/>
          <p14:tracePt t="8193" x="3865563" y="2197100"/>
          <p14:tracePt t="8201" x="3865563" y="2206625"/>
          <p14:tracePt t="8209" x="3865563" y="2225675"/>
          <p14:tracePt t="8218" x="3865563" y="2233613"/>
          <p14:tracePt t="8225" x="3865563" y="2252663"/>
          <p14:tracePt t="8233" x="3865563" y="2289175"/>
          <p14:tracePt t="8241" x="3865563" y="2335213"/>
          <p14:tracePt t="8249" x="3865563" y="2352675"/>
          <p14:tracePt t="8257" x="3865563" y="2389188"/>
          <p14:tracePt t="8265" x="3865563" y="2398713"/>
          <p14:tracePt t="8273" x="3865563" y="2425700"/>
          <p14:tracePt t="8289" x="3865563" y="2435225"/>
          <p14:tracePt t="8313" x="3856038" y="2444750"/>
          <p14:tracePt t="8745" x="3856038" y="2452688"/>
          <p14:tracePt t="8753" x="3856038" y="2471738"/>
          <p14:tracePt t="8761" x="3875088" y="2517775"/>
          <p14:tracePt t="8769" x="3929063" y="2554288"/>
          <p14:tracePt t="8777" x="3956050" y="2589213"/>
          <p14:tracePt t="8785" x="3975100" y="2598738"/>
          <p14:tracePt t="8793" x="4011613" y="2608263"/>
          <p14:tracePt t="8801" x="4029075" y="2617788"/>
          <p14:tracePt t="8811" x="4029075" y="2625725"/>
          <p14:tracePt t="8823" x="4029075" y="2635250"/>
          <p14:tracePt t="9002" x="4038600" y="2644775"/>
          <p14:tracePt t="9010" x="4057650" y="2671763"/>
          <p14:tracePt t="9035" x="4065588" y="2681288"/>
          <p14:tracePt t="9044" x="4075113" y="2690813"/>
          <p14:tracePt t="9057" x="4084638" y="2698750"/>
          <p14:tracePt t="9234" x="4084638" y="2717800"/>
          <p14:tracePt t="9245" x="4057650" y="2735263"/>
          <p14:tracePt t="9250" x="4038600" y="2754313"/>
          <p14:tracePt t="9266" x="4011613" y="2754313"/>
          <p14:tracePt t="9276" x="4002088" y="2763838"/>
          <p14:tracePt t="9282" x="3992563" y="2771775"/>
          <p14:tracePt t="9521" x="3975100" y="2771775"/>
          <p14:tracePt t="9529" x="3902075" y="2771775"/>
          <p14:tracePt t="9537" x="3846513" y="2771775"/>
          <p14:tracePt t="9545" x="3792538" y="2771775"/>
          <p14:tracePt t="9553" x="3746500" y="2771775"/>
          <p14:tracePt t="9561" x="3719513" y="2771775"/>
          <p14:tracePt t="9569" x="3673475" y="2744788"/>
          <p14:tracePt t="9585" x="3646488" y="2744788"/>
          <p14:tracePt t="9593" x="3636963" y="2735263"/>
          <p14:tracePt t="9761" x="3646488" y="2735263"/>
          <p14:tracePt t="9769" x="3702050" y="2735263"/>
          <p14:tracePt t="9777" x="3810000" y="2735263"/>
          <p14:tracePt t="9786" x="3902075" y="2735263"/>
          <p14:tracePt t="9793" x="4048125" y="2735263"/>
          <p14:tracePt t="9801" x="4194175" y="2735263"/>
          <p14:tracePt t="9809" x="4357688" y="2735263"/>
          <p14:tracePt t="9817" x="4567238" y="2781300"/>
          <p14:tracePt t="9825" x="4730750" y="2781300"/>
          <p14:tracePt t="9833" x="4895850" y="2790825"/>
          <p14:tracePt t="9841" x="5022850" y="2808288"/>
          <p14:tracePt t="9849" x="5095875" y="2836863"/>
          <p14:tracePt t="9857" x="5159375" y="2836863"/>
          <p14:tracePt t="9865" x="5178425" y="2844800"/>
          <p14:tracePt t="10033" x="5114925" y="2844800"/>
          <p14:tracePt t="10041" x="5022850" y="2844800"/>
          <p14:tracePt t="10049" x="4913313" y="2844800"/>
          <p14:tracePt t="10057" x="4803775" y="2844800"/>
          <p14:tracePt t="10065" x="4676775" y="2844800"/>
          <p14:tracePt t="10073" x="4586288" y="2844800"/>
          <p14:tracePt t="10081" x="4467225" y="2827338"/>
          <p14:tracePt t="10089" x="4394200" y="2827338"/>
          <p14:tracePt t="10097" x="4340225" y="2808288"/>
          <p14:tracePt t="10106" x="4284663" y="2808288"/>
          <p14:tracePt t="10113" x="4238625" y="2800350"/>
          <p14:tracePt t="10122" x="4211638" y="2800350"/>
          <p14:tracePt t="10129" x="4165600" y="2781300"/>
          <p14:tracePt t="10145" x="4138613" y="2781300"/>
          <p14:tracePt t="10153" x="4121150" y="2781300"/>
          <p14:tracePt t="10161" x="4075113" y="2781300"/>
          <p14:tracePt t="10169" x="4057650" y="2781300"/>
          <p14:tracePt t="10177" x="4002088" y="2790825"/>
          <p14:tracePt t="10185" x="3975100" y="2800350"/>
          <p14:tracePt t="10193" x="3956050" y="2800350"/>
          <p14:tracePt t="10201" x="3938588" y="2800350"/>
          <p14:tracePt t="10209" x="3929063" y="2800350"/>
          <p14:tracePt t="10450" x="3956050" y="2800350"/>
          <p14:tracePt t="10458" x="4011613" y="2800350"/>
          <p14:tracePt t="10467" x="4094163" y="2763838"/>
          <p14:tracePt t="10476" x="4102100" y="2754313"/>
          <p14:tracePt t="10481" x="4157663" y="2727325"/>
          <p14:tracePt t="10489" x="4184650" y="2698750"/>
          <p14:tracePt t="10497" x="4202113" y="2690813"/>
          <p14:tracePt t="10506" x="4221163" y="2671763"/>
          <p14:tracePt t="10737" x="4211638" y="2671763"/>
          <p14:tracePt t="10745" x="4129088" y="2671763"/>
          <p14:tracePt t="10753" x="4075113" y="2671763"/>
          <p14:tracePt t="10761" x="4002088" y="2671763"/>
          <p14:tracePt t="10769" x="3902075" y="2644775"/>
          <p14:tracePt t="10777" x="3846513" y="2635250"/>
          <p14:tracePt t="10786" x="3810000" y="2617788"/>
          <p14:tracePt t="10794" x="3756025" y="2589213"/>
          <p14:tracePt t="10802" x="3738563" y="2581275"/>
          <p14:tracePt t="10810" x="3702050" y="2554288"/>
          <p14:tracePt t="10818" x="3702050" y="2544763"/>
          <p14:tracePt t="10826" x="3692525" y="2517775"/>
          <p14:tracePt t="10834" x="3683000" y="2498725"/>
          <p14:tracePt t="10842" x="3665538" y="2462213"/>
          <p14:tracePt t="10849" x="3665538" y="2452688"/>
          <p14:tracePt t="10857" x="3665538" y="2408238"/>
          <p14:tracePt t="10865" x="3665538" y="2371725"/>
          <p14:tracePt t="10873" x="3665538" y="2352675"/>
          <p14:tracePt t="10881" x="3665538" y="2306638"/>
          <p14:tracePt t="10889" x="3665538" y="2270125"/>
          <p14:tracePt t="10897" x="3665538" y="2225675"/>
          <p14:tracePt t="10905" x="3665538" y="2197100"/>
          <p14:tracePt t="10913" x="3665538" y="2170113"/>
          <p14:tracePt t="10922" x="3665538" y="2152650"/>
          <p14:tracePt t="10943" x="3665538" y="2070100"/>
          <p14:tracePt t="10948" x="3665538" y="2052638"/>
          <p14:tracePt t="10956" x="3665538" y="2024063"/>
          <p14:tracePt t="10962" x="3665538" y="1979613"/>
          <p14:tracePt t="10970" x="3665538" y="1951038"/>
          <p14:tracePt t="10978" x="3683000" y="1924050"/>
          <p14:tracePt t="10986" x="3683000" y="1906588"/>
          <p14:tracePt t="10994" x="3692525" y="1860550"/>
          <p14:tracePt t="11002" x="3702050" y="1833563"/>
          <p14:tracePt t="11010" x="3702050" y="1804988"/>
          <p14:tracePt t="11018" x="3738563" y="1760538"/>
          <p14:tracePt t="11026" x="3746500" y="1751013"/>
          <p14:tracePt t="11034" x="3775075" y="1697038"/>
          <p14:tracePt t="11042" x="3792538" y="1668463"/>
          <p14:tracePt t="11050" x="3829050" y="1631950"/>
          <p14:tracePt t="11058" x="3856038" y="1604963"/>
          <p14:tracePt t="11066" x="3892550" y="1568450"/>
          <p14:tracePt t="11073" x="3911600" y="1550988"/>
          <p14:tracePt t="11081" x="3948113" y="1531938"/>
          <p14:tracePt t="11090" x="4002088" y="1495425"/>
          <p14:tracePt t="11099" x="4029075" y="1477963"/>
          <p14:tracePt t="11109" x="4075113" y="1449388"/>
          <p14:tracePt t="11115" x="4094163" y="1441450"/>
          <p14:tracePt t="11124" x="4129088" y="1431925"/>
          <p14:tracePt t="11131" x="4165600" y="1431925"/>
          <p14:tracePt t="11139" x="4184650" y="1422400"/>
          <p14:tracePt t="11146" x="4202113" y="1422400"/>
          <p14:tracePt t="11161" x="4230688" y="1422400"/>
          <p14:tracePt t="11169" x="4248150" y="1422400"/>
          <p14:tracePt t="11177" x="4275138" y="1422400"/>
          <p14:tracePt t="11185" x="4294188" y="1422400"/>
          <p14:tracePt t="11193" x="4340225" y="1468438"/>
          <p14:tracePt t="11201" x="4384675" y="1522413"/>
          <p14:tracePt t="11209" x="4440238" y="1568450"/>
          <p14:tracePt t="11217" x="4494213" y="1651000"/>
          <p14:tracePt t="11225" x="4549775" y="1731963"/>
          <p14:tracePt t="11233" x="4622800" y="1833563"/>
          <p14:tracePt t="11241" x="4676775" y="1914525"/>
          <p14:tracePt t="11249" x="4713288" y="1997075"/>
          <p14:tracePt t="11257" x="4749800" y="2043113"/>
          <p14:tracePt t="11265" x="4759325" y="2106613"/>
          <p14:tracePt t="11273" x="4795838" y="2152650"/>
          <p14:tracePt t="11281" x="4822825" y="2179638"/>
          <p14:tracePt t="11289" x="4822825" y="2225675"/>
          <p14:tracePt t="11297" x="4822825" y="2233613"/>
          <p14:tracePt t="11306" x="4822825" y="2262188"/>
          <p14:tracePt t="11313" x="4822825" y="2279650"/>
          <p14:tracePt t="11322" x="4822825" y="2289175"/>
          <p14:tracePt t="11329" x="4822825" y="2298700"/>
          <p14:tracePt t="11347" x="4822825" y="2306638"/>
          <p14:tracePt t="11353" x="4795838" y="2343150"/>
          <p14:tracePt t="11361" x="4776788" y="2371725"/>
          <p14:tracePt t="11369" x="4749800" y="2389188"/>
          <p14:tracePt t="11377" x="4713288" y="2435225"/>
          <p14:tracePt t="11385" x="4686300" y="2452688"/>
          <p14:tracePt t="11393" x="4640263" y="2489200"/>
          <p14:tracePt t="11401" x="4603750" y="2517775"/>
          <p14:tracePt t="11409" x="4557713" y="2554288"/>
          <p14:tracePt t="11417" x="4513263" y="2589213"/>
          <p14:tracePt t="11425" x="4484688" y="2598738"/>
          <p14:tracePt t="11433" x="4440238" y="2625725"/>
          <p14:tracePt t="11441" x="4421188" y="2635250"/>
          <p14:tracePt t="11449" x="4413250" y="2635250"/>
          <p14:tracePt t="11459" x="4384675" y="2635250"/>
          <p14:tracePt t="11466" x="4376738" y="2644775"/>
          <p14:tracePt t="11539" x="4367213" y="2644775"/>
          <p14:tracePt t="11545" x="4348163" y="2644775"/>
          <p14:tracePt t="11553" x="4330700" y="2644775"/>
          <p14:tracePt t="11562" x="4267200" y="2617788"/>
          <p14:tracePt t="11570" x="4238625" y="2608263"/>
          <p14:tracePt t="11579" x="4194175" y="2562225"/>
          <p14:tracePt t="11586" x="4157663" y="2544763"/>
          <p14:tracePt t="11595" x="4111625" y="2508250"/>
          <p14:tracePt t="11602" x="4084638" y="2481263"/>
          <p14:tracePt t="11612" x="4065588" y="2462213"/>
          <p14:tracePt t="11618" x="4048125" y="2444750"/>
          <p14:tracePt t="11626" x="4038600" y="2398713"/>
          <p14:tracePt t="11633" x="4029075" y="2389188"/>
          <p14:tracePt t="11641" x="4021138" y="2352675"/>
          <p14:tracePt t="11649" x="4011613" y="2306638"/>
          <p14:tracePt t="11657" x="4011613" y="2252663"/>
          <p14:tracePt t="11665" x="4011613" y="2197100"/>
          <p14:tracePt t="11673" x="4011613" y="2160588"/>
          <p14:tracePt t="11681" x="4011613" y="2116138"/>
          <p14:tracePt t="11689" x="4011613" y="2089150"/>
          <p14:tracePt t="11697" x="3992563" y="2043113"/>
          <p14:tracePt t="11706" x="3992563" y="2024063"/>
          <p14:tracePt t="11713" x="3992563" y="1987550"/>
          <p14:tracePt t="11722" x="3992563" y="1960563"/>
          <p14:tracePt t="11729" x="3975100" y="1943100"/>
          <p14:tracePt t="11738" x="3975100" y="1906588"/>
          <p14:tracePt t="11745" x="3975100" y="1897063"/>
          <p14:tracePt t="11756" x="3975100" y="1887538"/>
          <p14:tracePt t="11764" x="3975100" y="1870075"/>
          <p14:tracePt t="11769" x="3975100" y="1851025"/>
          <p14:tracePt t="11778" x="3975100" y="1841500"/>
          <p14:tracePt t="11786" x="3984625" y="1814513"/>
          <p14:tracePt t="11795" x="3984625" y="1804988"/>
          <p14:tracePt t="11802" x="3984625" y="1778000"/>
          <p14:tracePt t="11811" x="4002088" y="1751013"/>
          <p14:tracePt t="11817" x="4011613" y="1751013"/>
          <p14:tracePt t="11826" x="4065588" y="1704975"/>
          <p14:tracePt t="11833" x="4084638" y="1687513"/>
          <p14:tracePt t="11842" x="4175125" y="1651000"/>
          <p14:tracePt t="11849" x="4257675" y="1614488"/>
          <p14:tracePt t="11857" x="4330700" y="1587500"/>
          <p14:tracePt t="11865" x="4448175" y="1558925"/>
          <p14:tracePt t="11873" x="4540250" y="1558925"/>
          <p14:tracePt t="11882" x="4649788" y="1558925"/>
          <p14:tracePt t="11889" x="4740275" y="1558925"/>
          <p14:tracePt t="11897" x="4795838" y="1558925"/>
          <p14:tracePt t="11905" x="4868863" y="1558925"/>
          <p14:tracePt t="11913" x="4959350" y="1558925"/>
          <p14:tracePt t="11922" x="5022850" y="1595438"/>
          <p14:tracePt t="11940" x="5105400" y="1668463"/>
          <p14:tracePt t="11945" x="5114925" y="1704975"/>
          <p14:tracePt t="11953" x="5114925" y="1751013"/>
          <p14:tracePt t="11961" x="5122863" y="1787525"/>
          <p14:tracePt t="11969" x="5122863" y="1870075"/>
          <p14:tracePt t="11977" x="5122863" y="1906588"/>
          <p14:tracePt t="11985" x="5122863" y="1960563"/>
          <p14:tracePt t="11993" x="5122863" y="2016125"/>
          <p14:tracePt t="12001" x="5122863" y="2070100"/>
          <p14:tracePt t="12010" x="5122863" y="2106613"/>
          <p14:tracePt t="12017" x="5122863" y="2160588"/>
          <p14:tracePt t="12027" x="5122863" y="2216150"/>
          <p14:tracePt t="12034" x="5105400" y="2262188"/>
          <p14:tracePt t="12042" x="5105400" y="2289175"/>
          <p14:tracePt t="12050" x="5095875" y="2306638"/>
          <p14:tracePt t="12058" x="5078413" y="2325688"/>
          <p14:tracePt t="12066" x="5068888" y="2352675"/>
          <p14:tracePt t="12076" x="5059363" y="2352675"/>
          <p14:tracePt t="12082" x="5041900" y="2362200"/>
          <p14:tracePt t="12089" x="5005388" y="2389188"/>
          <p14:tracePt t="12098" x="4986338" y="2408238"/>
          <p14:tracePt t="12105" x="4959350" y="2416175"/>
          <p14:tracePt t="12113" x="4932363" y="2425700"/>
          <p14:tracePt t="12121" x="4886325" y="2444750"/>
          <p14:tracePt t="12129" x="4840288" y="2452688"/>
          <p14:tracePt t="12138" x="4795838" y="2481263"/>
          <p14:tracePt t="12145" x="4776788" y="2481263"/>
          <p14:tracePt t="12153" x="4740275" y="2489200"/>
          <p14:tracePt t="12161" x="4730750" y="2498725"/>
          <p14:tracePt t="12299" x="4713288" y="2498725"/>
          <p14:tracePt t="12329" x="4659313" y="2498725"/>
          <p14:tracePt t="12337" x="4603750" y="2498725"/>
          <p14:tracePt t="12345" x="4530725" y="2498725"/>
          <p14:tracePt t="12353" x="4476750" y="2498725"/>
          <p14:tracePt t="12361" x="4430713" y="2498725"/>
          <p14:tracePt t="12369" x="4413250" y="2498725"/>
          <p14:tracePt t="12377" x="4384675" y="2498725"/>
          <p14:tracePt t="12953" x="4376738" y="2544763"/>
          <p14:tracePt t="12961" x="4357688" y="2635250"/>
          <p14:tracePt t="12969" x="4330700" y="2763838"/>
          <p14:tracePt t="12977" x="4330700" y="2836863"/>
          <p14:tracePt t="12985" x="4303713" y="2936875"/>
          <p14:tracePt t="12993" x="4303713" y="3009900"/>
          <p14:tracePt t="13001" x="4303713" y="3063875"/>
          <p14:tracePt t="13009" x="4303713" y="3136900"/>
          <p14:tracePt t="13017" x="4303713" y="3182938"/>
          <p14:tracePt t="13025" x="4303713" y="3209925"/>
          <p14:tracePt t="13033" x="4311650" y="3236913"/>
          <p14:tracePt t="13041" x="4311650" y="3246438"/>
          <p14:tracePt t="13345" x="4321175" y="3255963"/>
          <p14:tracePt t="13355" x="4330700" y="3255963"/>
          <p14:tracePt t="13362" x="4357688" y="3255963"/>
          <p14:tracePt t="13370" x="4403725" y="3246438"/>
          <p14:tracePt t="13377" x="4413250" y="3236913"/>
          <p14:tracePt t="13385" x="4448175" y="3219450"/>
          <p14:tracePt t="13401" x="4467225" y="3200400"/>
          <p14:tracePt t="13409" x="4476750" y="3192463"/>
          <p14:tracePt t="13417" x="4494213" y="3182938"/>
          <p14:tracePt t="13425" x="4503738" y="3173413"/>
          <p14:tracePt t="13730" x="4476750" y="3173413"/>
          <p14:tracePt t="13739" x="4440238" y="3173413"/>
          <p14:tracePt t="13747" x="4413250" y="3173413"/>
          <p14:tracePt t="13754" x="4384675" y="3173413"/>
          <p14:tracePt t="13764" x="4357688" y="3173413"/>
          <p14:tracePt t="13770" x="4348163" y="3173413"/>
          <p14:tracePt t="13921" x="4340225" y="3173413"/>
          <p14:tracePt t="13930" x="4340225" y="3163888"/>
          <p14:tracePt t="13938" x="4340225" y="3146425"/>
          <p14:tracePt t="13953" x="4340225" y="3136900"/>
          <p14:tracePt t="13961" x="4348163" y="3109913"/>
          <p14:tracePt t="13977" x="4357688" y="3109913"/>
          <p14:tracePt t="13985" x="4357688" y="3100388"/>
          <p14:tracePt t="13993" x="4367213" y="3082925"/>
          <p14:tracePt t="14001" x="4367213" y="3073400"/>
          <p14:tracePt t="14010" x="4376738" y="3054350"/>
          <p14:tracePt t="14037" x="4384675" y="3046413"/>
          <p14:tracePt t="14377" x="4321175" y="3046413"/>
          <p14:tracePt t="14386" x="4257675" y="3046413"/>
          <p14:tracePt t="14393" x="4129088" y="3017838"/>
          <p14:tracePt t="14401" x="4002088" y="3009900"/>
          <p14:tracePt t="14409" x="3875088" y="2990850"/>
          <p14:tracePt t="14417" x="3756025" y="2973388"/>
          <p14:tracePt t="14425" x="3629025" y="2946400"/>
          <p14:tracePt t="14433" x="3519488" y="2936875"/>
          <p14:tracePt t="14442" x="3436938" y="2917825"/>
          <p14:tracePt t="14449" x="3382963" y="2909888"/>
          <p14:tracePt t="14457" x="3373438" y="2909888"/>
          <p14:tracePt t="14473" x="3363913" y="2909888"/>
          <p14:tracePt t="14553" x="3363913" y="2900363"/>
          <p14:tracePt t="14561" x="3382963" y="2890838"/>
          <p14:tracePt t="14569" x="3409950" y="2890838"/>
          <p14:tracePt t="14577" x="3446463" y="2881313"/>
          <p14:tracePt t="14586" x="3482975" y="2881313"/>
          <p14:tracePt t="14593" x="3527425" y="2881313"/>
          <p14:tracePt t="14602" x="3582988" y="2881313"/>
          <p14:tracePt t="14609" x="3656013" y="2881313"/>
          <p14:tracePt t="14617" x="3783013" y="2881313"/>
          <p14:tracePt t="14625" x="3948113" y="2881313"/>
          <p14:tracePt t="14634" x="4038600" y="2881313"/>
          <p14:tracePt t="14641" x="4257675" y="2881313"/>
          <p14:tracePt t="14649" x="4613275" y="2917825"/>
          <p14:tracePt t="14657" x="4913313" y="2936875"/>
          <p14:tracePt t="14665" x="5141913" y="2936875"/>
          <p14:tracePt t="14673" x="5324475" y="2936875"/>
          <p14:tracePt t="14681" x="5507038" y="2936875"/>
          <p14:tracePt t="14689" x="5634038" y="2936875"/>
          <p14:tracePt t="14697" x="5670550" y="2936875"/>
          <p14:tracePt t="14705" x="5680075" y="2936875"/>
          <p14:tracePt t="14818" x="5688013" y="2946400"/>
          <p14:tracePt t="14825" x="5670550" y="2973388"/>
          <p14:tracePt t="14834" x="5543550" y="2973388"/>
          <p14:tracePt t="14842" x="5414963" y="2982913"/>
          <p14:tracePt t="14849" x="5287963" y="2982913"/>
          <p14:tracePt t="14857" x="5141913" y="2982913"/>
          <p14:tracePt t="14865" x="4995863" y="2982913"/>
          <p14:tracePt t="14873" x="4886325" y="2982913"/>
          <p14:tracePt t="14881" x="4795838" y="2982913"/>
          <p14:tracePt t="14889" x="4740275" y="2982913"/>
          <p14:tracePt t="14897" x="4695825" y="2982913"/>
          <p14:tracePt t="14905" x="4686300" y="2982913"/>
          <p14:tracePt t="14914" x="4667250" y="2982913"/>
          <p14:tracePt t="15241" x="4640263" y="2982913"/>
          <p14:tracePt t="15249" x="4557713" y="3000375"/>
          <p14:tracePt t="15257" x="4494213" y="3017838"/>
          <p14:tracePt t="15265" x="4484688" y="3017838"/>
          <p14:tracePt t="15274" x="4467225" y="3017838"/>
          <p14:tracePt t="15281" x="4430713" y="3027363"/>
          <p14:tracePt t="15505" x="4421188" y="3027363"/>
          <p14:tracePt t="15521" x="4430713" y="3017838"/>
          <p14:tracePt t="15545" x="4440238" y="3009900"/>
          <p14:tracePt t="15609" x="4440238" y="3000375"/>
          <p14:tracePt t="15907" x="4440238" y="3017838"/>
          <p14:tracePt t="15915" x="4440238" y="3027363"/>
          <p14:tracePt t="15922" x="4440238" y="3036888"/>
          <p14:tracePt t="15929" x="4430713" y="3046413"/>
          <p14:tracePt t="15945" x="4430713" y="3054350"/>
          <p14:tracePt t="15956" x="4421188" y="3063875"/>
          <p14:tracePt t="16689" x="4413250" y="3073400"/>
          <p14:tracePt t="16722" x="4413250" y="3063875"/>
          <p14:tracePt t="16746" x="4413250" y="3046413"/>
          <p14:tracePt t="16753" x="4413250" y="3036888"/>
          <p14:tracePt t="16786" x="4413250" y="3027363"/>
          <p14:tracePt t="16811" x="4413250" y="3017838"/>
          <p14:tracePt t="17241" x="4413250" y="3082925"/>
          <p14:tracePt t="17249" x="4413250" y="3119438"/>
          <p14:tracePt t="17257" x="4413250" y="3173413"/>
          <p14:tracePt t="17265" x="4384675" y="3255963"/>
          <p14:tracePt t="17274" x="4384675" y="3273425"/>
          <p14:tracePt t="17281" x="4384675" y="3292475"/>
          <p14:tracePt t="17297" x="4384675" y="3302000"/>
          <p14:tracePt t="17305" x="4384675" y="3309938"/>
          <p14:tracePt t="17401" x="4384675" y="3328988"/>
          <p14:tracePt t="17425" x="4376738" y="3338513"/>
          <p14:tracePt t="17689" x="4376738" y="3346450"/>
          <p14:tracePt t="17705" x="4384675" y="3355975"/>
          <p14:tracePt t="17747" x="4394200" y="3355975"/>
          <p14:tracePt t="17771" x="4413250" y="3355975"/>
          <p14:tracePt t="17794" x="4421188" y="3355975"/>
          <p14:tracePt t="17810" x="4430713" y="3355975"/>
          <p14:tracePt t="17817" x="4467225" y="3355975"/>
          <p14:tracePt t="17826" x="4494213" y="3338513"/>
          <p14:tracePt t="17834" x="4513263" y="3319463"/>
          <p14:tracePt t="17842" x="4540250" y="3302000"/>
          <p14:tracePt t="17849" x="4567238" y="3292475"/>
          <p14:tracePt t="17859" x="4567238" y="3282950"/>
          <p14:tracePt t="18025" x="4576763" y="3292475"/>
          <p14:tracePt t="18035" x="4567238" y="3338513"/>
          <p14:tracePt t="18041" x="4557713" y="3411538"/>
          <p14:tracePt t="18049" x="4557713" y="3465513"/>
          <p14:tracePt t="18058" x="4530725" y="3548063"/>
          <p14:tracePt t="18065" x="4503738" y="3638550"/>
          <p14:tracePt t="18073" x="4503738" y="3738563"/>
          <p14:tracePt t="18081" x="4484688" y="3794125"/>
          <p14:tracePt t="18089" x="4476750" y="3857625"/>
          <p14:tracePt t="18097" x="4476750" y="3948113"/>
          <p14:tracePt t="18106" x="4476750" y="3984625"/>
          <p14:tracePt t="18113" x="4476750" y="4040188"/>
          <p14:tracePt t="18120" x="4476750" y="4086225"/>
          <p14:tracePt t="18129" x="4476750" y="4122738"/>
          <p14:tracePt t="18138" x="4476750" y="4140200"/>
          <p14:tracePt t="18201" x="4476750" y="4159250"/>
          <p14:tracePt t="18209" x="4476750" y="4167188"/>
          <p14:tracePt t="18217" x="4467225" y="4176713"/>
          <p14:tracePt t="18233" x="4448175" y="4195763"/>
          <p14:tracePt t="18241" x="4440238" y="4213225"/>
          <p14:tracePt t="18249" x="4430713" y="4240213"/>
          <p14:tracePt t="18257" x="4421188" y="4259263"/>
          <p14:tracePt t="18265" x="4403725" y="4276725"/>
          <p14:tracePt t="18273" x="4384675" y="4295775"/>
          <p14:tracePt t="18281" x="4367213" y="4313238"/>
          <p14:tracePt t="18289" x="4348163" y="4332288"/>
          <p14:tracePt t="18297" x="4311650" y="4349750"/>
          <p14:tracePt t="18305" x="4284663" y="4359275"/>
          <p14:tracePt t="18313" x="4257675" y="4376738"/>
          <p14:tracePt t="18322" x="4238625" y="4386263"/>
          <p14:tracePt t="18329" x="4194175" y="4405313"/>
          <p14:tracePt t="18337" x="4184650" y="4405313"/>
          <p14:tracePt t="18345" x="4165600" y="4413250"/>
          <p14:tracePt t="18393" x="4148138" y="4413250"/>
          <p14:tracePt t="18401" x="4138613" y="4405313"/>
          <p14:tracePt t="18409" x="4102100" y="4386263"/>
          <p14:tracePt t="18417" x="4075113" y="4368800"/>
          <p14:tracePt t="18425" x="4038600" y="4340225"/>
          <p14:tracePt t="18433" x="3984625" y="4295775"/>
          <p14:tracePt t="18441" x="3938588" y="4276725"/>
          <p14:tracePt t="18449" x="3892550" y="4240213"/>
          <p14:tracePt t="18457" x="3865563" y="4222750"/>
          <p14:tracePt t="18466" x="3846513" y="4203700"/>
          <p14:tracePt t="18473" x="3829050" y="4176713"/>
          <p14:tracePt t="18481" x="3829050" y="4159250"/>
          <p14:tracePt t="18489" x="3829050" y="4149725"/>
          <p14:tracePt t="18497" x="3819525" y="4103688"/>
          <p14:tracePt t="18505" x="3819525" y="4057650"/>
          <p14:tracePt t="18513" x="3819525" y="4021138"/>
          <p14:tracePt t="18521" x="3819525" y="3976688"/>
          <p14:tracePt t="18529" x="3819525" y="3930650"/>
          <p14:tracePt t="18538" x="3819525" y="3884613"/>
          <p14:tracePt t="18545" x="3838575" y="3830638"/>
          <p14:tracePt t="18553" x="3846513" y="3784600"/>
          <p14:tracePt t="18561" x="3865563" y="3757613"/>
          <p14:tracePt t="18569" x="3883025" y="3711575"/>
          <p14:tracePt t="18577" x="3911600" y="3684588"/>
          <p14:tracePt t="18585" x="3929063" y="3621088"/>
          <p14:tracePt t="18593" x="3948113" y="3602038"/>
          <p14:tracePt t="18601" x="3992563" y="3584575"/>
          <p14:tracePt t="18609" x="4021138" y="3556000"/>
          <p14:tracePt t="18619" x="4065588" y="3538538"/>
          <p14:tracePt t="18625" x="4129088" y="3502025"/>
          <p14:tracePt t="18633" x="4194175" y="3492500"/>
          <p14:tracePt t="18641" x="4303713" y="3446463"/>
          <p14:tracePt t="18649" x="4384675" y="3419475"/>
          <p14:tracePt t="18659" x="4494213" y="3402013"/>
          <p14:tracePt t="18666" x="4603750" y="3402013"/>
          <p14:tracePt t="18677" x="4713288" y="3402013"/>
          <p14:tracePt t="18682" x="4803775" y="3402013"/>
          <p14:tracePt t="18693" x="4868863" y="3402013"/>
          <p14:tracePt t="18698" x="4932363" y="3446463"/>
          <p14:tracePt t="18706" x="4978400" y="3502025"/>
          <p14:tracePt t="18713" x="4986338" y="3519488"/>
          <p14:tracePt t="18721" x="5041900" y="3602038"/>
          <p14:tracePt t="18729" x="5041900" y="3675063"/>
          <p14:tracePt t="18738" x="5041900" y="3775075"/>
          <p14:tracePt t="18746" x="5041900" y="3830638"/>
          <p14:tracePt t="18756" x="5041900" y="3921125"/>
          <p14:tracePt t="18763" x="5022850" y="3994150"/>
          <p14:tracePt t="18770" x="4978400" y="4094163"/>
          <p14:tracePt t="18778" x="4922838" y="4176713"/>
          <p14:tracePt t="18785" x="4886325" y="4222750"/>
          <p14:tracePt t="18793" x="4868863" y="4259263"/>
          <p14:tracePt t="18801" x="4849813" y="4286250"/>
          <p14:tracePt t="18809" x="4832350" y="4295775"/>
          <p14:tracePt t="18817" x="4822825" y="4313238"/>
          <p14:tracePt t="18825" x="4803775" y="4322763"/>
          <p14:tracePt t="18833" x="4795838" y="4332288"/>
          <p14:tracePt t="18841" x="4767263" y="4349750"/>
          <p14:tracePt t="18849" x="4749800" y="4359275"/>
          <p14:tracePt t="18860" x="4676775" y="4368800"/>
          <p14:tracePt t="18866" x="4576763" y="4413250"/>
          <p14:tracePt t="18877" x="4484688" y="4413250"/>
          <p14:tracePt t="18882" x="4357688" y="4432300"/>
          <p14:tracePt t="18890" x="4267200" y="4432300"/>
          <p14:tracePt t="18898" x="4157663" y="4432300"/>
          <p14:tracePt t="18905" x="4065588" y="4432300"/>
          <p14:tracePt t="18913" x="3984625" y="4413250"/>
          <p14:tracePt t="18921" x="3902075" y="4359275"/>
          <p14:tracePt t="18938" x="3810000" y="4286250"/>
          <p14:tracePt t="18946" x="3802063" y="4249738"/>
          <p14:tracePt t="18956" x="3775075" y="4167188"/>
          <p14:tracePt t="18963" x="3775075" y="4113213"/>
          <p14:tracePt t="18973" x="3775075" y="4040188"/>
          <p14:tracePt t="18979" x="3775075" y="3940175"/>
          <p14:tracePt t="18986" x="3775075" y="3903663"/>
          <p14:tracePt t="18994" x="3775075" y="3857625"/>
          <p14:tracePt t="19001" x="3775075" y="3811588"/>
          <p14:tracePt t="19009" x="3775075" y="3748088"/>
          <p14:tracePt t="19017" x="3775075" y="3711575"/>
          <p14:tracePt t="19025" x="3775075" y="3665538"/>
          <p14:tracePt t="19033" x="3775075" y="3638550"/>
          <p14:tracePt t="19041" x="3775075" y="3602038"/>
          <p14:tracePt t="19049" x="3775075" y="3565525"/>
          <p14:tracePt t="19059" x="3775075" y="3511550"/>
          <p14:tracePt t="19065" x="3792538" y="3475038"/>
          <p14:tracePt t="19074" x="3792538" y="3455988"/>
          <p14:tracePt t="19081" x="3838575" y="3392488"/>
          <p14:tracePt t="19089" x="3856038" y="3375025"/>
          <p14:tracePt t="19097" x="3883025" y="3355975"/>
          <p14:tracePt t="19105" x="3948113" y="3328988"/>
          <p14:tracePt t="19114" x="4065588" y="3273425"/>
          <p14:tracePt t="19122" x="4175125" y="3255963"/>
          <p14:tracePt t="19129" x="4357688" y="3246438"/>
          <p14:tracePt t="19137" x="4540250" y="3246438"/>
          <p14:tracePt t="19145" x="4695825" y="3246438"/>
          <p14:tracePt t="19153" x="4832350" y="3209925"/>
          <p14:tracePt t="19161" x="4941888" y="3209925"/>
          <p14:tracePt t="19169" x="5041900" y="3246438"/>
          <p14:tracePt t="19177" x="5105400" y="3282950"/>
          <p14:tracePt t="19185" x="5187950" y="3355975"/>
          <p14:tracePt t="19193" x="5195888" y="3375025"/>
          <p14:tracePt t="19201" x="5195888" y="3402013"/>
          <p14:tracePt t="19209" x="5195888" y="3455988"/>
          <p14:tracePt t="19217" x="5195888" y="3565525"/>
          <p14:tracePt t="19225" x="5195888" y="3621088"/>
          <p14:tracePt t="19233" x="5151438" y="3702050"/>
          <p14:tracePt t="19241" x="5114925" y="3767138"/>
          <p14:tracePt t="19249" x="5086350" y="3784600"/>
          <p14:tracePt t="19258" x="5041900" y="3840163"/>
          <p14:tracePt t="19265" x="5032375" y="3857625"/>
          <p14:tracePt t="19274" x="4986338" y="3911600"/>
          <p14:tracePt t="19281" x="4968875" y="3940175"/>
          <p14:tracePt t="19290" x="4941888" y="3984625"/>
          <p14:tracePt t="19298" x="4913313" y="4013200"/>
          <p14:tracePt t="19306" x="4859338" y="4057650"/>
          <p14:tracePt t="19314" x="4822825" y="4076700"/>
          <p14:tracePt t="19324" x="4767263" y="4113213"/>
          <p14:tracePt t="19331" x="4722813" y="4130675"/>
          <p14:tracePt t="19339" x="4640263" y="4159250"/>
          <p14:tracePt t="19346" x="4576763" y="4195763"/>
          <p14:tracePt t="19355" x="4513263" y="4222750"/>
          <p14:tracePt t="19361" x="4421188" y="4268788"/>
          <p14:tracePt t="19372" x="4311650" y="4268788"/>
          <p14:tracePt t="19378" x="4175125" y="4295775"/>
          <p14:tracePt t="19387" x="4065588" y="4295775"/>
          <p14:tracePt t="19395" x="3975100" y="4295775"/>
          <p14:tracePt t="19405" x="3875088" y="4259263"/>
          <p14:tracePt t="19409" x="3829050" y="4213225"/>
          <p14:tracePt t="19417" x="3802063" y="4195763"/>
          <p14:tracePt t="19425" x="3775075" y="4149725"/>
          <p14:tracePt t="19433" x="3765550" y="4103688"/>
          <p14:tracePt t="19441" x="3765550" y="4013200"/>
          <p14:tracePt t="19449" x="3765550" y="3940175"/>
          <p14:tracePt t="19457" x="3765550" y="3867150"/>
          <p14:tracePt t="19465" x="3765550" y="3794125"/>
          <p14:tracePt t="19475" x="3765550" y="3738563"/>
          <p14:tracePt t="19481" x="3765550" y="3694113"/>
          <p14:tracePt t="19490" x="3792538" y="3648075"/>
          <p14:tracePt t="19497" x="3802063" y="3638550"/>
          <p14:tracePt t="19505" x="3810000" y="3621088"/>
          <p14:tracePt t="19513" x="3810000" y="3611563"/>
          <p14:tracePt t="19529" x="3819525" y="3602038"/>
          <p14:tracePt t="19545" x="3829050" y="3592513"/>
          <p14:tracePt t="19554" x="3846513" y="3584575"/>
          <p14:tracePt t="19561" x="3875088" y="3548063"/>
          <p14:tracePt t="19569" x="3911600" y="3548063"/>
          <p14:tracePt t="19577" x="3975100" y="3538538"/>
          <p14:tracePt t="19585" x="4038600" y="3538538"/>
          <p14:tracePt t="19593" x="4094163" y="3538538"/>
          <p14:tracePt t="19601" x="4221163" y="3538538"/>
          <p14:tracePt t="19609" x="4311650" y="3538538"/>
          <p14:tracePt t="19617" x="4440238" y="3538538"/>
          <p14:tracePt t="19625" x="4494213" y="3538538"/>
          <p14:tracePt t="19633" x="4576763" y="3575050"/>
          <p14:tracePt t="19641" x="4640263" y="3592513"/>
          <p14:tracePt t="19649" x="4659313" y="3629025"/>
          <p14:tracePt t="19657" x="4676775" y="3657600"/>
          <p14:tracePt t="19665" x="4676775" y="3684588"/>
          <p14:tracePt t="19674" x="4676775" y="3738563"/>
          <p14:tracePt t="19681" x="4676775" y="3794125"/>
          <p14:tracePt t="19690" x="4676775" y="3857625"/>
          <p14:tracePt t="19697" x="4676775" y="3911600"/>
          <p14:tracePt t="19706" x="4676775" y="3948113"/>
          <p14:tracePt t="19713" x="4649788" y="4030663"/>
          <p14:tracePt t="19722" x="4649788" y="4057650"/>
          <p14:tracePt t="19729" x="4640263" y="4103688"/>
          <p14:tracePt t="19738" x="4622800" y="4130675"/>
          <p14:tracePt t="19745" x="4622800" y="4149725"/>
          <p14:tracePt t="19754" x="4613275" y="4167188"/>
          <p14:tracePt t="19761" x="4603750" y="4213225"/>
          <p14:tracePt t="19769" x="4594225" y="4232275"/>
          <p14:tracePt t="19785" x="4567238" y="4249738"/>
          <p14:tracePt t="19793" x="4567238" y="4259263"/>
          <p14:tracePt t="19809" x="4557713" y="4276725"/>
          <p14:tracePt t="19825" x="4557713" y="4295775"/>
          <p14:tracePt t="19833" x="4549775" y="4313238"/>
          <p14:tracePt t="19849" x="4540250" y="4332288"/>
          <p14:tracePt t="19858" x="4540250" y="4349750"/>
          <p14:tracePt t="19865" x="4521200" y="4368800"/>
          <p14:tracePt t="19873" x="4513263" y="4376738"/>
          <p14:tracePt t="19897" x="4513263" y="4386263"/>
          <p14:tracePt t="19906" x="4503738" y="4405313"/>
          <p14:tracePt t="19922" x="4476750" y="4468813"/>
          <p14:tracePt t="19929" x="4457700" y="4495800"/>
          <p14:tracePt t="19937" x="4413250" y="4559300"/>
          <p14:tracePt t="19945" x="4384675" y="4605338"/>
          <p14:tracePt t="19953" x="4348163" y="4668838"/>
          <p14:tracePt t="19961" x="4340225" y="4687888"/>
          <p14:tracePt t="19969" x="4330700" y="4714875"/>
          <p14:tracePt t="19977" x="4330700" y="4724400"/>
          <p14:tracePt t="19985" x="4330700" y="4732338"/>
          <p14:tracePt t="19993" x="4330700" y="4751388"/>
          <p14:tracePt t="20265" x="4294188" y="4768850"/>
          <p14:tracePt t="20273" x="4257675" y="4778375"/>
          <p14:tracePt t="20281" x="4175125" y="4833938"/>
          <p14:tracePt t="20290" x="4121150" y="4833938"/>
          <p14:tracePt t="20297" x="4021138" y="4860925"/>
          <p14:tracePt t="20305" x="3929063" y="4887913"/>
          <p14:tracePt t="20313" x="3792538" y="4906963"/>
          <p14:tracePt t="20321" x="3702050" y="4906963"/>
          <p14:tracePt t="20330" x="3573463" y="4914900"/>
          <p14:tracePt t="20338" x="3500438" y="4914900"/>
          <p14:tracePt t="20345" x="3427413" y="4914900"/>
          <p14:tracePt t="20355" x="3409950" y="4914900"/>
          <p14:tracePt t="20361" x="3400425" y="4914900"/>
          <p14:tracePt t="20577" x="3409950" y="4914900"/>
          <p14:tracePt t="20586" x="3509963" y="4914900"/>
          <p14:tracePt t="20594" x="3619500" y="4914900"/>
          <p14:tracePt t="20602" x="3746500" y="4914900"/>
          <p14:tracePt t="20609" x="3802063" y="4914900"/>
          <p14:tracePt t="20617" x="3929063" y="4914900"/>
          <p14:tracePt t="20625" x="4038600" y="4933950"/>
          <p14:tracePt t="20633" x="4157663" y="4987925"/>
          <p14:tracePt t="20641" x="4303713" y="5024438"/>
          <p14:tracePt t="20649" x="4403725" y="5053013"/>
          <p14:tracePt t="20657" x="4494213" y="5080000"/>
          <p14:tracePt t="20665" x="4530725" y="5097463"/>
          <p14:tracePt t="20673" x="4549775" y="5106988"/>
          <p14:tracePt t="20913" x="4476750" y="5106988"/>
          <p14:tracePt t="20921" x="4340225" y="5089525"/>
          <p14:tracePt t="20930" x="4194175" y="5053013"/>
          <p14:tracePt t="20938" x="4084638" y="5016500"/>
          <p14:tracePt t="20946" x="3929063" y="4979988"/>
          <p14:tracePt t="20955" x="3819525" y="4943475"/>
          <p14:tracePt t="20961" x="3636963" y="4924425"/>
          <p14:tracePt t="20969" x="3490913" y="4906963"/>
          <p14:tracePt t="20979" x="3373438" y="4878388"/>
          <p14:tracePt t="20985" x="3281363" y="4870450"/>
          <p14:tracePt t="20994" x="3236913" y="4870450"/>
          <p14:tracePt t="21001" x="3217863" y="4860925"/>
          <p14:tracePt t="21169" x="3227388" y="4860925"/>
          <p14:tracePt t="21177" x="3309938" y="4860925"/>
          <p14:tracePt t="21185" x="3419475" y="4860925"/>
          <p14:tracePt t="21193" x="3546475" y="4860925"/>
          <p14:tracePt t="21201" x="3709988" y="4860925"/>
          <p14:tracePt t="21209" x="3911600" y="4860925"/>
          <p14:tracePt t="21217" x="4111625" y="4860925"/>
          <p14:tracePt t="21225" x="4384675" y="4860925"/>
          <p14:tracePt t="21233" x="4686300" y="4860925"/>
          <p14:tracePt t="21241" x="4886325" y="4860925"/>
          <p14:tracePt t="21249" x="5105400" y="4860925"/>
          <p14:tracePt t="21257" x="5305425" y="4860925"/>
          <p14:tracePt t="21265" x="5434013" y="4860925"/>
          <p14:tracePt t="21273" x="5524500" y="4860925"/>
          <p14:tracePt t="21281" x="5534025" y="4860925"/>
          <p14:tracePt t="21531" x="5507038" y="4860925"/>
          <p14:tracePt t="21539" x="5451475" y="4860925"/>
          <p14:tracePt t="21546" x="5387975" y="4851400"/>
          <p14:tracePt t="21554" x="5314950" y="4824413"/>
          <p14:tracePt t="21561" x="5287963" y="4824413"/>
          <p14:tracePt t="21569" x="5241925" y="4824413"/>
          <p14:tracePt t="21577" x="5205413" y="4805363"/>
          <p14:tracePt t="21585" x="5168900" y="4805363"/>
          <p14:tracePt t="21593" x="5151438" y="4805363"/>
          <p14:tracePt t="21601" x="5132388" y="4805363"/>
          <p14:tracePt t="21617" x="5114925" y="4805363"/>
          <p14:tracePt t="21627" x="5105400" y="4805363"/>
          <p14:tracePt t="21634" x="5095875" y="4805363"/>
          <p14:tracePt t="21644" x="5086350" y="4805363"/>
          <p14:tracePt t="21650" x="5059363" y="4805363"/>
          <p14:tracePt t="21659" x="5041900" y="4805363"/>
          <p14:tracePt t="21674" x="5032375" y="4805363"/>
          <p14:tracePt t="21690" x="5014913" y="4814888"/>
          <p14:tracePt t="21698" x="5005388" y="4814888"/>
          <p14:tracePt t="21706" x="4968875" y="4814888"/>
          <p14:tracePt t="21714" x="4913313" y="4824413"/>
          <p14:tracePt t="21721" x="4822825" y="4841875"/>
          <p14:tracePt t="21730" x="4722813" y="4841875"/>
          <p14:tracePt t="21739" x="4686300" y="4841875"/>
          <p14:tracePt t="21745" x="4613275" y="4841875"/>
          <p14:tracePt t="21754" x="4540250" y="4841875"/>
          <p14:tracePt t="21763" x="4413250" y="4841875"/>
          <p14:tracePt t="21772" x="4321175" y="4841875"/>
          <p14:tracePt t="21779" x="4211638" y="4841875"/>
          <p14:tracePt t="21786" x="4065588" y="4841875"/>
          <p14:tracePt t="21794" x="3975100" y="4841875"/>
          <p14:tracePt t="21801" x="3883025" y="4841875"/>
          <p14:tracePt t="21809" x="3810000" y="4841875"/>
          <p14:tracePt t="21819" x="3765550" y="4841875"/>
          <p14:tracePt t="21827" x="3738563" y="4841875"/>
          <p14:tracePt t="21834" x="3709988" y="4841875"/>
          <p14:tracePt t="21844" x="3692525" y="4841875"/>
          <p14:tracePt t="21850" x="3673475" y="4841875"/>
          <p14:tracePt t="21859" x="3665538" y="4841875"/>
          <p14:tracePt t="21890" x="3656013" y="4841875"/>
          <p14:tracePt t="21905" x="3636963" y="4841875"/>
          <p14:tracePt t="21913" x="3600450" y="4841875"/>
          <p14:tracePt t="21921" x="3563938" y="4841875"/>
          <p14:tracePt t="21938" x="3463925" y="4841875"/>
          <p14:tracePt t="21945" x="3427413" y="4841875"/>
          <p14:tracePt t="21954" x="3400425" y="4841875"/>
          <p14:tracePt t="21961" x="3373438" y="4841875"/>
          <p14:tracePt t="21972" x="3354388" y="4841875"/>
          <p14:tracePt t="21979" x="3317875" y="4841875"/>
          <p14:tracePt t="21994" x="3309938" y="4841875"/>
          <p14:tracePt t="22002" x="3300413" y="4841875"/>
          <p14:tracePt t="22011" x="3290888" y="4841875"/>
          <p14:tracePt t="22018" x="3281363" y="4841875"/>
          <p14:tracePt t="22034" x="3273425" y="4841875"/>
          <p14:tracePt t="22049" x="3263900" y="4841875"/>
          <p14:tracePt t="22058" x="3254375" y="4841875"/>
          <p14:tracePt t="22066" x="3244850" y="4841875"/>
          <p14:tracePt t="22073" x="3236913" y="4841875"/>
          <p14:tracePt t="22226" x="3263900" y="4841875"/>
          <p14:tracePt t="22233" x="3346450" y="4841875"/>
          <p14:tracePt t="22242" x="3436938" y="4841875"/>
          <p14:tracePt t="22249" x="3563938" y="4841875"/>
          <p14:tracePt t="22257" x="3692525" y="4841875"/>
          <p14:tracePt t="22265" x="3802063" y="4841875"/>
          <p14:tracePt t="22273" x="3929063" y="4841875"/>
          <p14:tracePt t="22282" x="4002088" y="4841875"/>
          <p14:tracePt t="22289" x="4129088" y="4841875"/>
          <p14:tracePt t="22297" x="4257675" y="4841875"/>
          <p14:tracePt t="22305" x="4303713" y="4841875"/>
          <p14:tracePt t="22313" x="4413250" y="4841875"/>
          <p14:tracePt t="22321" x="4521200" y="4841875"/>
          <p14:tracePt t="22329" x="4613275" y="4841875"/>
          <p14:tracePt t="22337" x="4686300" y="4841875"/>
          <p14:tracePt t="22345" x="4749800" y="4841875"/>
          <p14:tracePt t="22353" x="4759325" y="4841875"/>
          <p14:tracePt t="22459" x="4776788" y="4841875"/>
          <p14:tracePt t="22467" x="4803775" y="4841875"/>
          <p14:tracePt t="22475" x="4849813" y="4841875"/>
          <p14:tracePt t="22481" x="4905375" y="4841875"/>
          <p14:tracePt t="22489" x="4941888" y="4841875"/>
          <p14:tracePt t="22497" x="4986338" y="4841875"/>
          <p14:tracePt t="22505" x="5005388" y="4841875"/>
          <p14:tracePt t="22513" x="5014913" y="4841875"/>
          <p14:tracePt t="22747" x="4922838" y="4860925"/>
          <p14:tracePt t="22755" x="4813300" y="4887913"/>
          <p14:tracePt t="22763" x="4730750" y="4914900"/>
          <p14:tracePt t="22774" x="4622800" y="4943475"/>
          <p14:tracePt t="22778" x="4503738" y="4960938"/>
          <p14:tracePt t="22786" x="4376738" y="4979988"/>
          <p14:tracePt t="22793" x="4267200" y="5006975"/>
          <p14:tracePt t="22801" x="4202113" y="5016500"/>
          <p14:tracePt t="22809" x="4175125" y="5024438"/>
          <p14:tracePt t="22817" x="4148138" y="5024438"/>
          <p14:tracePt t="22825" x="4138613" y="5043488"/>
          <p14:tracePt t="23137" x="4138613" y="5070475"/>
          <p14:tracePt t="23145" x="4138613" y="5106988"/>
          <p14:tracePt t="23154" x="4138613" y="5116513"/>
          <p14:tracePt t="23161" x="4138613" y="5153025"/>
          <p14:tracePt t="23170" x="4138613" y="5180013"/>
          <p14:tracePt t="23177" x="4157663" y="5207000"/>
          <p14:tracePt t="23185" x="4165600" y="5226050"/>
          <p14:tracePt t="23193" x="4194175" y="5253038"/>
          <p14:tracePt t="23201" x="4202113" y="5253038"/>
          <p14:tracePt t="23209" x="4221163" y="5262563"/>
          <p14:tracePt t="23218" x="4238625" y="5270500"/>
          <p14:tracePt t="23225" x="4284663" y="5270500"/>
          <p14:tracePt t="23234" x="4303713" y="5270500"/>
          <p14:tracePt t="23241" x="4357688" y="5270500"/>
          <p14:tracePt t="23249" x="4384675" y="5270500"/>
          <p14:tracePt t="23257" x="4421188" y="5270500"/>
          <p14:tracePt t="23265" x="4440238" y="5270500"/>
          <p14:tracePt t="23273" x="4467225" y="5270500"/>
          <p14:tracePt t="23281" x="4476750" y="5270500"/>
          <p14:tracePt t="23313" x="4494213" y="5289550"/>
          <p14:tracePt t="23329" x="4494213" y="5307013"/>
          <p14:tracePt t="23337" x="4494213" y="5362575"/>
          <p14:tracePt t="23345" x="4503738" y="5426075"/>
          <p14:tracePt t="23353" x="4530725" y="5489575"/>
          <p14:tracePt t="23361" x="4540250" y="5526088"/>
          <p14:tracePt t="23370" x="4540250" y="5599113"/>
          <p14:tracePt t="23377" x="4557713" y="5681663"/>
          <p14:tracePt t="23387" x="4557713" y="5754688"/>
          <p14:tracePt t="23393" x="4557713" y="5845175"/>
          <p14:tracePt t="23401" x="4557713" y="5918200"/>
          <p14:tracePt t="23409" x="4557713" y="5973763"/>
          <p14:tracePt t="23417" x="4557713" y="6018213"/>
          <p14:tracePt t="23425" x="4557713" y="6054725"/>
          <p14:tracePt t="23433" x="4557713" y="6091238"/>
          <p14:tracePt t="23441" x="4549775" y="6110288"/>
          <p14:tracePt t="23449" x="4549775" y="6146800"/>
          <p14:tracePt t="23457" x="4540250" y="6164263"/>
          <p14:tracePt t="23465" x="4530725" y="6173788"/>
          <p14:tracePt t="23473" x="4513263" y="6210300"/>
          <p14:tracePt t="23481" x="4476750" y="6219825"/>
          <p14:tracePt t="23489" x="4448175" y="6246813"/>
          <p14:tracePt t="23497" x="4430713" y="6265863"/>
          <p14:tracePt t="23505" x="4384675" y="6273800"/>
          <p14:tracePt t="23513" x="4330700" y="6302375"/>
          <p14:tracePt t="23521" x="4284663" y="6319838"/>
          <p14:tracePt t="23529" x="4238625" y="6319838"/>
          <p14:tracePt t="23538" x="4184650" y="6329363"/>
          <p14:tracePt t="23545" x="4157663" y="6329363"/>
          <p14:tracePt t="23553" x="4138613" y="6329363"/>
          <p14:tracePt t="23561" x="4129088" y="6329363"/>
          <p14:tracePt t="23649" x="4121150" y="6329363"/>
          <p14:tracePt t="23657" x="4121150" y="6273800"/>
          <p14:tracePt t="23665" x="4121150" y="6219825"/>
          <p14:tracePt t="23673" x="4121150" y="6137275"/>
          <p14:tracePt t="23681" x="4121150" y="6083300"/>
          <p14:tracePt t="23689" x="4121150" y="6010275"/>
          <p14:tracePt t="23697" x="4121150" y="5918200"/>
          <p14:tracePt t="23705" x="4121150" y="5881688"/>
          <p14:tracePt t="23713" x="4129088" y="5837238"/>
          <p14:tracePt t="23721" x="4148138" y="5772150"/>
          <p14:tracePt t="23729" x="4165600" y="5708650"/>
          <p14:tracePt t="23737" x="4202113" y="5662613"/>
          <p14:tracePt t="23745" x="4257675" y="5618163"/>
          <p14:tracePt t="23753" x="4303713" y="5581650"/>
          <p14:tracePt t="23761" x="4367213" y="5526088"/>
          <p14:tracePt t="23770" x="4430713" y="5518150"/>
          <p14:tracePt t="23777" x="4494213" y="5481638"/>
          <p14:tracePt t="23785" x="4530725" y="5462588"/>
          <p14:tracePt t="23793" x="4549775" y="5462588"/>
          <p14:tracePt t="23801" x="4594225" y="5462588"/>
          <p14:tracePt t="23809" x="4613275" y="5462588"/>
          <p14:tracePt t="23817" x="4630738" y="5462588"/>
          <p14:tracePt t="23825" x="4649788" y="5462588"/>
          <p14:tracePt t="23841" x="4667250" y="5472113"/>
          <p14:tracePt t="23849" x="4676775" y="5489575"/>
          <p14:tracePt t="23857" x="4686300" y="5508625"/>
          <p14:tracePt t="23865" x="4695825" y="5545138"/>
          <p14:tracePt t="23873" x="4695825" y="5581650"/>
          <p14:tracePt t="23881" x="4695825" y="5635625"/>
          <p14:tracePt t="23889" x="4695825" y="5691188"/>
          <p14:tracePt t="23897" x="4695825" y="5754688"/>
          <p14:tracePt t="23905" x="4695825" y="5808663"/>
          <p14:tracePt t="23913" x="4695825" y="5864225"/>
          <p14:tracePt t="23921" x="4695825" y="5918200"/>
          <p14:tracePt t="23929" x="4695825" y="5983288"/>
          <p14:tracePt t="23937" x="4686300" y="6010275"/>
          <p14:tracePt t="23945" x="4667250" y="6027738"/>
          <p14:tracePt t="23953" x="4640263" y="6046788"/>
          <p14:tracePt t="23961" x="4613275" y="6073775"/>
          <p14:tracePt t="23986" x="4603750" y="6083300"/>
          <p14:tracePt t="24802" x="4594225" y="6083300"/>
          <p14:tracePt t="24809" x="4603750" y="6064250"/>
          <p14:tracePt t="24817" x="4630738" y="6027738"/>
          <p14:tracePt t="24825" x="4649788" y="6000750"/>
          <p14:tracePt t="24833" x="4667250" y="5964238"/>
          <p14:tracePt t="24841" x="4703763" y="5910263"/>
          <p14:tracePt t="24849" x="4713288" y="5910263"/>
          <p14:tracePt t="24859" x="4722813" y="5873750"/>
          <p14:tracePt t="24865" x="4759325" y="5818188"/>
          <p14:tracePt t="24874" x="4813300" y="5735638"/>
          <p14:tracePt t="24883" x="4832350" y="5691188"/>
          <p14:tracePt t="24892" x="4868863" y="5626100"/>
          <p14:tracePt t="24899" x="4876800" y="5599113"/>
          <p14:tracePt t="24907" x="4905375" y="5545138"/>
          <p14:tracePt t="24913" x="4941888" y="5499100"/>
          <p14:tracePt t="24922" x="4949825" y="5489575"/>
          <p14:tracePt t="24929" x="4959350" y="5472113"/>
          <p14:tracePt t="24938" x="4968875" y="5445125"/>
          <p14:tracePt t="24945" x="4978400" y="5435600"/>
          <p14:tracePt t="25066" x="4978400" y="5453063"/>
          <p14:tracePt t="25074" x="4968875" y="5489575"/>
          <p14:tracePt t="25082" x="4968875" y="5508625"/>
          <p14:tracePt t="25090" x="4959350" y="5554663"/>
          <p14:tracePt t="25097" x="4941888" y="5581650"/>
          <p14:tracePt t="25105" x="4922838" y="5599113"/>
          <p14:tracePt t="25113" x="4913313" y="5626100"/>
          <p14:tracePt t="25121" x="4905375" y="5654675"/>
          <p14:tracePt t="25129" x="4895850" y="5654675"/>
          <p14:tracePt t="25201" x="4876800" y="5662613"/>
          <p14:tracePt t="25209" x="4868863" y="5672138"/>
          <p14:tracePt t="25217" x="4822825" y="5691188"/>
          <p14:tracePt t="25225" x="4759325" y="5718175"/>
          <p14:tracePt t="25233" x="4730750" y="5727700"/>
          <p14:tracePt t="25241" x="4686300" y="5764213"/>
          <p14:tracePt t="25249" x="4622800" y="5764213"/>
          <p14:tracePt t="25257" x="4594225" y="5772150"/>
          <p14:tracePt t="25265" x="4557713" y="5781675"/>
          <p14:tracePt t="25273" x="4513263" y="5791200"/>
          <p14:tracePt t="25281" x="4503738" y="5800725"/>
          <p14:tracePt t="25289" x="4467225" y="5800725"/>
          <p14:tracePt t="25297" x="4448175" y="5808663"/>
          <p14:tracePt t="25305" x="4430713" y="5808663"/>
          <p14:tracePt t="25313" x="4413250" y="5808663"/>
          <p14:tracePt t="25323" x="4376738" y="5808663"/>
          <p14:tracePt t="25329" x="4357688" y="5808663"/>
          <p14:tracePt t="25337" x="4311650" y="5808663"/>
          <p14:tracePt t="25345" x="4284663" y="5808663"/>
          <p14:tracePt t="25354" x="4257675" y="5808663"/>
          <p14:tracePt t="25361" x="4211638" y="5808663"/>
          <p14:tracePt t="25370" x="4184650" y="5808663"/>
          <p14:tracePt t="25377" x="4157663" y="5808663"/>
          <p14:tracePt t="25385" x="4129088" y="5800725"/>
          <p14:tracePt t="25393" x="4084638" y="5781675"/>
          <p14:tracePt t="25402" x="4038600" y="5754688"/>
          <p14:tracePt t="25411" x="4011613" y="5735638"/>
          <p14:tracePt t="25418" x="3938588" y="5699125"/>
          <p14:tracePt t="25426" x="3875088" y="5672138"/>
          <p14:tracePt t="25433" x="3810000" y="5635625"/>
          <p14:tracePt t="25442" x="3765550" y="5608638"/>
          <p14:tracePt t="25449" x="3746500" y="5589588"/>
          <p14:tracePt t="25457" x="3709988" y="5562600"/>
          <p14:tracePt t="25465" x="3692525" y="5535613"/>
          <p14:tracePt t="25474" x="3673475" y="5508625"/>
          <p14:tracePt t="25483" x="3646488" y="5453063"/>
          <p14:tracePt t="25492" x="3629025" y="5408613"/>
          <p14:tracePt t="25498" x="3573463" y="5362575"/>
          <p14:tracePt t="25507" x="3527425" y="5289550"/>
          <p14:tracePt t="25513" x="3473450" y="5226050"/>
          <p14:tracePt t="25522" x="3400425" y="5143500"/>
          <p14:tracePt t="25529" x="3346450" y="5080000"/>
          <p14:tracePt t="25538" x="3327400" y="5016500"/>
          <p14:tracePt t="25545" x="3281363" y="4914900"/>
          <p14:tracePt t="25553" x="3244850" y="4870450"/>
          <p14:tracePt t="25561" x="3208338" y="4805363"/>
          <p14:tracePt t="25570" x="3190875" y="4760913"/>
          <p14:tracePt t="25577" x="3144838" y="4697413"/>
          <p14:tracePt t="25585" x="3136900" y="4641850"/>
          <p14:tracePt t="25593" x="3127375" y="4578350"/>
          <p14:tracePt t="25601" x="3100388" y="4505325"/>
          <p14:tracePt t="25609" x="3100388" y="4405313"/>
          <p14:tracePt t="25617" x="3100388" y="4332288"/>
          <p14:tracePt t="25625" x="3100388" y="4240213"/>
          <p14:tracePt t="25633" x="3100388" y="4149725"/>
          <p14:tracePt t="25641" x="3100388" y="4057650"/>
          <p14:tracePt t="25650" x="3100388" y="3967163"/>
          <p14:tracePt t="25657" x="3100388" y="3875088"/>
          <p14:tracePt t="25665" x="3100388" y="3803650"/>
          <p14:tracePt t="25673" x="3100388" y="3694113"/>
          <p14:tracePt t="25681" x="3100388" y="3602038"/>
          <p14:tracePt t="25689" x="3100388" y="3519488"/>
          <p14:tracePt t="25697" x="3100388" y="3429000"/>
          <p14:tracePt t="25705" x="3100388" y="3338513"/>
          <p14:tracePt t="25713" x="3100388" y="3265488"/>
          <p14:tracePt t="25721" x="3100388" y="3209925"/>
          <p14:tracePt t="25729" x="3100388" y="3146425"/>
          <p14:tracePt t="25737" x="3117850" y="3054350"/>
          <p14:tracePt t="25745" x="3163888" y="2990850"/>
          <p14:tracePt t="25753" x="3190875" y="2909888"/>
          <p14:tracePt t="25761" x="3236913" y="2817813"/>
          <p14:tracePt t="25772" x="3263900" y="2754313"/>
          <p14:tracePt t="25777" x="3336925" y="2635250"/>
          <p14:tracePt t="25785" x="3400425" y="2554288"/>
          <p14:tracePt t="25793" x="3455988" y="2489200"/>
          <p14:tracePt t="25801" x="3519488" y="2416175"/>
          <p14:tracePt t="25809" x="3592513" y="2352675"/>
          <p14:tracePt t="25817" x="3636963" y="2316163"/>
          <p14:tracePt t="25825" x="3665538" y="2279650"/>
          <p14:tracePt t="25833" x="3702050" y="2262188"/>
          <p14:tracePt t="25841" x="3719513" y="2243138"/>
          <p14:tracePt t="25849" x="3738563" y="2233613"/>
          <p14:tracePt t="25858" x="3756025" y="2225675"/>
          <p14:tracePt t="25865" x="3783013" y="2216150"/>
          <p14:tracePt t="25873" x="3810000" y="2197100"/>
          <p14:tracePt t="25881" x="3829050" y="2189163"/>
          <p14:tracePt t="25897" x="3838575" y="2189163"/>
          <p14:tracePt t="25905" x="3856038" y="2189163"/>
          <p14:tracePt t="25913" x="3865563" y="2189163"/>
          <p14:tracePt t="25921" x="3875088" y="2189163"/>
          <p14:tracePt t="25929" x="3902075" y="2179638"/>
          <p14:tracePt t="25938" x="3919538" y="2179638"/>
          <p14:tracePt t="25945" x="3956050" y="2179638"/>
          <p14:tracePt t="25954" x="4011613" y="2179638"/>
          <p14:tracePt t="25961" x="4065588" y="2179638"/>
          <p14:tracePt t="25970" x="4121150" y="2179638"/>
          <p14:tracePt t="25977" x="4202113" y="2179638"/>
          <p14:tracePt t="25985" x="4284663" y="2252663"/>
          <p14:tracePt t="25993" x="4367213" y="2306638"/>
          <p14:tracePt t="26001" x="4484688" y="2425700"/>
          <p14:tracePt t="26009" x="4557713" y="2525713"/>
          <p14:tracePt t="26017" x="4630738" y="2608263"/>
          <p14:tracePt t="26025" x="4703763" y="2690813"/>
          <p14:tracePt t="26033" x="4749800" y="2763838"/>
          <p14:tracePt t="26042" x="4786313" y="2808288"/>
          <p14:tracePt t="26049" x="4822825" y="2854325"/>
          <p14:tracePt t="26057" x="4832350" y="2900363"/>
          <p14:tracePt t="26065" x="4840288" y="2927350"/>
          <p14:tracePt t="26076" x="4840288" y="2946400"/>
          <p14:tracePt t="26082" x="4868863" y="2990850"/>
          <p14:tracePt t="26092" x="4868863" y="3000375"/>
          <p14:tracePt t="26097" x="4876800" y="3036888"/>
          <p14:tracePt t="26113" x="4876800" y="3090863"/>
          <p14:tracePt t="26122" x="4876800" y="3127375"/>
          <p14:tracePt t="26129" x="4876800" y="3173413"/>
          <p14:tracePt t="26137" x="4876800" y="3200400"/>
          <p14:tracePt t="26145" x="4886325" y="3255963"/>
          <p14:tracePt t="26153" x="4886325" y="3292475"/>
          <p14:tracePt t="26161" x="4895850" y="3338513"/>
          <p14:tracePt t="26170" x="4895850" y="3355975"/>
          <p14:tracePt t="26177" x="4895850" y="3382963"/>
          <p14:tracePt t="26185" x="4895850" y="3402013"/>
          <p14:tracePt t="26193" x="4895850" y="3419475"/>
          <p14:tracePt t="26201" x="4895850" y="3446463"/>
          <p14:tracePt t="26209" x="4895850" y="3475038"/>
          <p14:tracePt t="26217" x="4895850" y="3519488"/>
          <p14:tracePt t="26225" x="4895850" y="3529013"/>
          <p14:tracePt t="26233" x="4895850" y="3565525"/>
          <p14:tracePt t="26241" x="4895850" y="3592513"/>
          <p14:tracePt t="26249" x="4895850" y="3629025"/>
          <p14:tracePt t="26257" x="4895850" y="3675063"/>
          <p14:tracePt t="26265" x="4895850" y="3738563"/>
          <p14:tracePt t="26274" x="4895850" y="3803650"/>
          <p14:tracePt t="26281" x="4849813" y="3884613"/>
          <p14:tracePt t="26290" x="4849813" y="3976688"/>
          <p14:tracePt t="26297" x="4840288" y="4003675"/>
          <p14:tracePt t="26305" x="4840288" y="4049713"/>
          <p14:tracePt t="26313" x="4840288" y="4086225"/>
          <p14:tracePt t="26321" x="4832350" y="4103688"/>
          <p14:tracePt t="26329" x="4832350" y="4122738"/>
          <p14:tracePt t="26337" x="4832350" y="4130675"/>
          <p14:tracePt t="26345" x="4832350" y="4140200"/>
          <p14:tracePt t="26353" x="4822825" y="4159250"/>
          <p14:tracePt t="26361" x="4813300" y="4176713"/>
          <p14:tracePt t="26371" x="4803775" y="4195763"/>
          <p14:tracePt t="26377" x="4803775" y="4222750"/>
          <p14:tracePt t="26385" x="4795838" y="4240213"/>
          <p14:tracePt t="26395" x="4776788" y="4286250"/>
          <p14:tracePt t="26403" x="4740275" y="4332288"/>
          <p14:tracePt t="26411" x="4730750" y="4349750"/>
          <p14:tracePt t="26419" x="4695825" y="4395788"/>
          <p14:tracePt t="26428" x="4676775" y="4459288"/>
          <p14:tracePt t="26434" x="4630738" y="4522788"/>
          <p14:tracePt t="26443" x="4613275" y="4568825"/>
          <p14:tracePt t="26449" x="4586288" y="4614863"/>
          <p14:tracePt t="26457" x="4567238" y="4641850"/>
          <p14:tracePt t="26465" x="4557713" y="4668838"/>
          <p14:tracePt t="26475" x="4540250" y="4697413"/>
          <p14:tracePt t="26481" x="4521200" y="4724400"/>
          <p14:tracePt t="26490" x="4484688" y="4768850"/>
          <p14:tracePt t="26497" x="4467225" y="4797425"/>
          <p14:tracePt t="26505" x="4457700" y="4814888"/>
          <p14:tracePt t="26513" x="4440238" y="4833938"/>
          <p14:tracePt t="26521" x="4413250" y="4860925"/>
          <p14:tracePt t="26538" x="4384675" y="4887913"/>
          <p14:tracePt t="26545" x="4357688" y="4914900"/>
          <p14:tracePt t="26554" x="4303713" y="4943475"/>
          <p14:tracePt t="26561" x="4238625" y="4997450"/>
          <p14:tracePt t="26569" x="4194175" y="5006975"/>
          <p14:tracePt t="26577" x="4111625" y="5053013"/>
          <p14:tracePt t="26585" x="4065588" y="5070475"/>
          <p14:tracePt t="26593" x="3938588" y="5116513"/>
          <p14:tracePt t="26601" x="3856038" y="5133975"/>
          <p14:tracePt t="26609" x="3765550" y="5160963"/>
          <p14:tracePt t="26617" x="3646488" y="5189538"/>
          <p14:tracePt t="26625" x="3592513" y="5197475"/>
          <p14:tracePt t="26633" x="3509963" y="5226050"/>
          <p14:tracePt t="26641" x="3436938" y="5226050"/>
          <p14:tracePt t="26649" x="3400425" y="5233988"/>
          <p14:tracePt t="26657" x="3373438" y="5243513"/>
          <p14:tracePt t="26665" x="3336925" y="5243513"/>
          <p14:tracePt t="26674" x="3317875" y="5243513"/>
          <p14:tracePt t="26681" x="3290888" y="5243513"/>
          <p14:tracePt t="26697" x="3281363" y="5243513"/>
          <p14:tracePt t="26721" x="3273425" y="5243513"/>
          <p14:tracePt t="26729" x="3244850" y="5243513"/>
          <p14:tracePt t="26745" x="3236913" y="5243513"/>
          <p14:tracePt t="26753" x="3236913" y="5233988"/>
          <p14:tracePt t="26761" x="3227388" y="5207000"/>
          <p14:tracePt t="26778" x="3227388" y="5170488"/>
          <p14:tracePt t="26789" x="3217863" y="5160963"/>
          <p14:tracePt t="26793" x="3217863" y="5153025"/>
          <p14:tracePt t="26801" x="3200400" y="5133975"/>
          <p14:tracePt t="26809" x="3200400" y="5126038"/>
          <p14:tracePt t="26825" x="3200400" y="5116513"/>
          <p14:tracePt t="26833" x="3200400" y="5106988"/>
          <p14:tracePt t="26841" x="3200400" y="5080000"/>
          <p14:tracePt t="26849" x="3190875" y="5053013"/>
          <p14:tracePt t="26858" x="3190875" y="5016500"/>
          <p14:tracePt t="26865" x="3190875" y="4970463"/>
          <p14:tracePt t="26873" x="3190875" y="4933950"/>
          <p14:tracePt t="26881" x="3190875" y="4887913"/>
          <p14:tracePt t="26889" x="3190875" y="4860925"/>
          <p14:tracePt t="26897" x="3190875" y="4824413"/>
          <p14:tracePt t="26905" x="3190875" y="4768850"/>
          <p14:tracePt t="26913" x="3200400" y="4705350"/>
          <p14:tracePt t="26938" x="3227388" y="4624388"/>
          <p14:tracePt t="26945" x="3227388" y="4595813"/>
          <p14:tracePt t="26961" x="3227388" y="4578350"/>
          <p14:tracePt t="26970" x="3227388" y="4568825"/>
          <p14:tracePt t="26977" x="3227388" y="4551363"/>
          <p14:tracePt t="27001" x="3227388" y="4522788"/>
          <p14:tracePt t="27017" x="3227388" y="4514850"/>
          <p14:tracePt t="27035" x="3227388" y="4495800"/>
          <p14:tracePt t="27042" x="3227388" y="4486275"/>
          <p14:tracePt t="27050" x="3227388" y="4468813"/>
          <p14:tracePt t="27058" x="3227388" y="4441825"/>
          <p14:tracePt t="27066" x="3244850" y="4413250"/>
          <p14:tracePt t="27075" x="3244850" y="4395788"/>
          <p14:tracePt t="27081" x="3254375" y="4376738"/>
          <p14:tracePt t="27090" x="3263900" y="4332288"/>
          <p14:tracePt t="27097" x="3273425" y="4303713"/>
          <p14:tracePt t="27105" x="3273425" y="4295775"/>
          <p14:tracePt t="27113" x="3273425" y="4276725"/>
          <p14:tracePt t="27121" x="3273425" y="4259263"/>
          <p14:tracePt t="27129" x="3290888" y="4240213"/>
          <p14:tracePt t="27267" x="3300413" y="4232275"/>
          <p14:tracePt t="27283" x="3317875" y="4222750"/>
          <p14:tracePt t="27291" x="3327400" y="4222750"/>
          <p14:tracePt t="27297" x="3346450" y="4203700"/>
          <p14:tracePt t="46145" x="3354388" y="4203700"/>
          <p14:tracePt t="46153" x="3527425" y="4094163"/>
          <p14:tracePt t="46161" x="3810000" y="3840163"/>
          <p14:tracePt t="46169" x="3948113" y="3730625"/>
          <p14:tracePt t="46177" x="4048125" y="3648075"/>
          <p14:tracePt t="46185" x="4084638" y="3611563"/>
          <p14:tracePt t="46193" x="4129088" y="3565525"/>
          <p14:tracePt t="46201" x="4138613" y="3548063"/>
          <p14:tracePt t="46210" x="4138613" y="3529013"/>
          <p14:tracePt t="46220" x="4148138" y="3511550"/>
          <p14:tracePt t="46228" x="4175125" y="3475038"/>
          <p14:tracePt t="46235" x="4175125" y="3455988"/>
          <p14:tracePt t="46244" x="4194175" y="3402013"/>
          <p14:tracePt t="46250" x="4202113" y="3375025"/>
          <p14:tracePt t="46257" x="4238625" y="3309938"/>
          <p14:tracePt t="46265" x="4257675" y="3265488"/>
          <p14:tracePt t="46273" x="4303713" y="3200400"/>
          <p14:tracePt t="46281" x="4321175" y="3155950"/>
          <p14:tracePt t="46289" x="4376738" y="3109913"/>
          <p14:tracePt t="46297" x="4421188" y="3082925"/>
          <p14:tracePt t="46305" x="4484688" y="3036888"/>
          <p14:tracePt t="46313" x="4567238" y="2982913"/>
          <p14:tracePt t="46321" x="4613275" y="2954338"/>
          <p14:tracePt t="46329" x="4659313" y="2936875"/>
          <p14:tracePt t="46337" x="4703763" y="2909888"/>
          <p14:tracePt t="46345" x="4703763" y="2900363"/>
          <p14:tracePt t="46353" x="4730750" y="2881313"/>
          <p14:tracePt t="46706" x="4749800" y="2881313"/>
          <p14:tracePt t="46713" x="4767263" y="2873375"/>
          <p14:tracePt t="46722" x="4776788" y="2873375"/>
          <p14:tracePt t="46730" x="4795838" y="2863850"/>
          <p14:tracePt t="46745" x="4813300" y="2836863"/>
          <p14:tracePt t="46761" x="4822825" y="2836863"/>
          <p14:tracePt t="46769" x="4832350" y="2836863"/>
          <p14:tracePt t="46777" x="4840288" y="2827338"/>
          <p14:tracePt t="46786" x="4849813" y="2827338"/>
          <p14:tracePt t="46793" x="4876800" y="2800350"/>
          <p14:tracePt t="46801" x="4895850" y="2790825"/>
          <p14:tracePt t="46809" x="4905375" y="2771775"/>
          <p14:tracePt t="46825" x="4913313" y="2754313"/>
          <p14:tracePt t="46833" x="4922838" y="2744788"/>
          <p14:tracePt t="46842" x="4932363" y="2744788"/>
          <p14:tracePt t="46849" x="4941888" y="2735263"/>
          <p14:tracePt t="46865" x="4959350" y="2727325"/>
          <p14:tracePt t="47377" x="4968875" y="2727325"/>
          <p14:tracePt t="47385" x="4986338" y="2708275"/>
          <p14:tracePt t="47426" x="5005388" y="2708275"/>
          <p14:tracePt t="47563" x="4995863" y="2698750"/>
          <p14:tracePt t="47570" x="4978400" y="2698750"/>
          <p14:tracePt t="47578" x="4959350" y="2698750"/>
          <p14:tracePt t="47585" x="4941888" y="2698750"/>
          <p14:tracePt t="47593" x="4932363" y="2690813"/>
          <p14:tracePt t="47617" x="4922838" y="2690813"/>
          <p14:tracePt t="47625" x="4905375" y="2690813"/>
          <p14:tracePt t="47841" x="4905375" y="2681288"/>
          <p14:tracePt t="47857" x="4913313" y="2662238"/>
          <p14:tracePt t="47875" x="4922838" y="2662238"/>
          <p14:tracePt t="47921" x="4922838" y="2654300"/>
          <p14:tracePt t="47937" x="4932363" y="2654300"/>
          <p14:tracePt t="47961" x="4941888" y="2654300"/>
          <p14:tracePt t="48009" x="4941888" y="2635250"/>
          <p14:tracePt t="48081" x="4941888" y="2625725"/>
          <p14:tracePt t="48129" x="4941888" y="2617788"/>
          <p14:tracePt t="49113" x="4949825" y="2608263"/>
          <p14:tracePt t="49129" x="4949825" y="2589213"/>
          <p14:tracePt t="49146" x="4968875" y="2571750"/>
          <p14:tracePt t="49163" x="4968875" y="2554288"/>
          <p14:tracePt t="49173" x="4978400" y="2535238"/>
          <p14:tracePt t="49177" x="4978400" y="2525713"/>
          <p14:tracePt t="49186" x="4978400" y="2498725"/>
          <p14:tracePt t="49226" x="4978400" y="2489200"/>
          <p14:tracePt t="49242" x="4978400" y="2481263"/>
          <p14:tracePt t="49258" x="4978400" y="2462213"/>
          <p14:tracePt t="49673" x="4986338" y="2462213"/>
          <p14:tracePt t="49777" x="4978400" y="2462213"/>
          <p14:tracePt t="49785" x="4959350" y="2498725"/>
          <p14:tracePt t="49793" x="4949825" y="2517775"/>
          <p14:tracePt t="49802" x="4922838" y="2581275"/>
          <p14:tracePt t="49812" x="4913313" y="2617788"/>
          <p14:tracePt t="49820" x="4905375" y="2681288"/>
          <p14:tracePt t="49827" x="4886325" y="2735263"/>
          <p14:tracePt t="49834" x="4849813" y="2790825"/>
          <p14:tracePt t="49843" x="4840288" y="2827338"/>
          <p14:tracePt t="49849" x="4832350" y="2854325"/>
          <p14:tracePt t="49857" x="4832350" y="2873375"/>
          <p14:tracePt t="49865" x="4813300" y="2909888"/>
          <p14:tracePt t="49873" x="4803775" y="2917825"/>
          <p14:tracePt t="50009" x="4803775" y="2927350"/>
          <p14:tracePt t="50217" x="4813300" y="2927350"/>
          <p14:tracePt t="50225" x="4822825" y="2917825"/>
          <p14:tracePt t="50233" x="4849813" y="2917825"/>
          <p14:tracePt t="50251" x="4849813" y="2909888"/>
          <p14:tracePt t="50260" x="4849813" y="2900363"/>
          <p14:tracePt t="50593" x="4859338" y="2890838"/>
          <p14:tracePt t="50601" x="4886325" y="2863850"/>
          <p14:tracePt t="50609" x="4905375" y="2844800"/>
          <p14:tracePt t="50617" x="4922838" y="2827338"/>
          <p14:tracePt t="50625" x="4941888" y="2781300"/>
          <p14:tracePt t="50634" x="4949825" y="2763838"/>
          <p14:tracePt t="50641" x="4959350" y="2744788"/>
          <p14:tracePt t="50649" x="4959350" y="2717800"/>
          <p14:tracePt t="50657" x="4959350" y="2681288"/>
          <p14:tracePt t="50665" x="4959350" y="2654300"/>
          <p14:tracePt t="50673" x="4968875" y="2644775"/>
          <p14:tracePt t="50753" x="4978400" y="2635250"/>
          <p14:tracePt t="50961" x="4986338" y="2635250"/>
          <p14:tracePt t="50969" x="4986338" y="2644775"/>
          <p14:tracePt t="50977" x="5005388" y="2690813"/>
          <p14:tracePt t="50985" x="5014913" y="2717800"/>
          <p14:tracePt t="50993" x="5022850" y="2781300"/>
          <p14:tracePt t="51002" x="5041900" y="2808288"/>
          <p14:tracePt t="51009" x="5059363" y="2854325"/>
          <p14:tracePt t="51019" x="5068888" y="2881313"/>
          <p14:tracePt t="51025" x="5095875" y="2927350"/>
          <p14:tracePt t="51034" x="5114925" y="2954338"/>
          <p14:tracePt t="51041" x="5122863" y="2973388"/>
          <p14:tracePt t="51052" x="5122863" y="2982913"/>
          <p14:tracePt t="51057" x="5122863" y="3000375"/>
          <p14:tracePt t="51065" x="5122863" y="3009900"/>
          <p14:tracePt t="51073" x="5122863" y="3017838"/>
          <p14:tracePt t="51329" x="5122863" y="3046413"/>
          <p14:tracePt t="51337" x="5122863" y="3063875"/>
          <p14:tracePt t="51345" x="5095875" y="3073400"/>
          <p14:tracePt t="51353" x="5078413" y="3090863"/>
          <p14:tracePt t="51361" x="5049838" y="3109913"/>
          <p14:tracePt t="51369" x="5022850" y="3119438"/>
          <p14:tracePt t="51377" x="5005388" y="3119438"/>
          <p14:tracePt t="51386" x="4949825" y="3136900"/>
          <p14:tracePt t="51393" x="4922838" y="3146425"/>
          <p14:tracePt t="51401" x="4868863" y="3155950"/>
          <p14:tracePt t="51409" x="4840288" y="3173413"/>
          <p14:tracePt t="51418" x="4786313" y="3182938"/>
          <p14:tracePt t="51425" x="4740275" y="3182938"/>
          <p14:tracePt t="51434" x="4722813" y="3200400"/>
          <p14:tracePt t="51489" x="4713288" y="3200400"/>
          <p14:tracePt t="51801" x="4703763" y="3200400"/>
          <p14:tracePt t="51817" x="4703763" y="3192463"/>
          <p14:tracePt t="51825" x="4703763" y="3173413"/>
          <p14:tracePt t="51857" x="4703763" y="3163888"/>
          <p14:tracePt t="51873" x="4703763" y="3155950"/>
          <p14:tracePt t="54513" x="4703763" y="3136900"/>
          <p14:tracePt t="54985" x="4703763" y="3119438"/>
          <p14:tracePt t="54993" x="4703763" y="3090863"/>
          <p14:tracePt t="55001" x="4703763" y="3082925"/>
          <p14:tracePt t="55009" x="4722813" y="3063875"/>
          <p14:tracePt t="55017" x="4730750" y="3054350"/>
          <p14:tracePt t="55034" x="4740275" y="3036888"/>
          <p14:tracePt t="55049" x="4749800" y="3036888"/>
          <p14:tracePt t="57553" x="4749800" y="3000375"/>
          <p14:tracePt t="57569" x="4749800" y="2982913"/>
          <p14:tracePt t="57577" x="4749800" y="2936875"/>
          <p14:tracePt t="57585" x="4767263" y="2909888"/>
          <p14:tracePt t="57593" x="4767263" y="2890838"/>
          <p14:tracePt t="57601" x="4767263" y="2844800"/>
          <p14:tracePt t="57618" x="4776788" y="2817813"/>
          <p14:tracePt t="57625" x="4786313" y="2800350"/>
          <p14:tracePt t="57641" x="4786313" y="2763838"/>
          <p14:tracePt t="57980" x="4776788" y="2754313"/>
          <p14:tracePt t="57985" x="4713288" y="2754313"/>
          <p14:tracePt t="57993" x="4613275" y="2744788"/>
          <p14:tracePt t="58001" x="4521200" y="2727325"/>
          <p14:tracePt t="58009" x="4430713" y="2727325"/>
          <p14:tracePt t="58018" x="4321175" y="2727325"/>
          <p14:tracePt t="58025" x="4221163" y="2717800"/>
          <p14:tracePt t="58034" x="4129088" y="2690813"/>
          <p14:tracePt t="58041" x="4048125" y="2681288"/>
          <p14:tracePt t="58050" x="4011613" y="2662238"/>
          <p14:tracePt t="58057" x="3965575" y="2654300"/>
          <p14:tracePt t="58065" x="3919538" y="2635250"/>
          <p14:tracePt t="58073" x="3902075" y="2635250"/>
          <p14:tracePt t="58081" x="3875088" y="2625725"/>
          <p14:tracePt t="58089" x="3838575" y="2625725"/>
          <p14:tracePt t="58105" x="3829050" y="2625725"/>
          <p14:tracePt t="58177" x="3802063" y="2625725"/>
          <p14:tracePt t="58185" x="3783013" y="2625725"/>
          <p14:tracePt t="58193" x="3729038" y="2625725"/>
          <p14:tracePt t="58201" x="3702050" y="2625725"/>
          <p14:tracePt t="58209" x="3692525" y="2625725"/>
          <p14:tracePt t="58217" x="3683000" y="2625725"/>
          <p14:tracePt t="58482" x="3673475" y="2617788"/>
          <p14:tracePt t="58497" x="3692525" y="2589213"/>
          <p14:tracePt t="58505" x="3746500" y="2589213"/>
          <p14:tracePt t="58513" x="3810000" y="2571750"/>
          <p14:tracePt t="58521" x="3883025" y="2571750"/>
          <p14:tracePt t="58529" x="3948113" y="2562225"/>
          <p14:tracePt t="58537" x="4002088" y="2554288"/>
          <p14:tracePt t="58545" x="4057650" y="2554288"/>
          <p14:tracePt t="58554" x="4102100" y="2554288"/>
          <p14:tracePt t="58561" x="4121150" y="2535238"/>
          <p14:tracePt t="58569" x="4138613" y="2535238"/>
          <p14:tracePt t="58793" x="4157663" y="2535238"/>
          <p14:tracePt t="58801" x="4194175" y="2535238"/>
          <p14:tracePt t="58809" x="4211638" y="2535238"/>
          <p14:tracePt t="58817" x="4267200" y="2544763"/>
          <p14:tracePt t="58825" x="4311650" y="2554288"/>
          <p14:tracePt t="58834" x="4357688" y="2571750"/>
          <p14:tracePt t="58841" x="4376738" y="2589213"/>
          <p14:tracePt t="58850" x="4413250" y="2598738"/>
          <p14:tracePt t="58857" x="4457700" y="2608263"/>
          <p14:tracePt t="58865" x="4476750" y="2608263"/>
          <p14:tracePt t="58873" x="4494213" y="2625725"/>
          <p14:tracePt t="58881" x="4503738" y="2625725"/>
          <p14:tracePt t="58889" x="4513263" y="2625725"/>
          <p14:tracePt t="58979" x="4521200" y="2635250"/>
          <p14:tracePt t="58987" x="4513263" y="2662238"/>
          <p14:tracePt t="58994" x="4494213" y="2681288"/>
          <p14:tracePt t="59001" x="4476750" y="2708275"/>
          <p14:tracePt t="59009" x="4430713" y="2754313"/>
          <p14:tracePt t="59017" x="4421188" y="2781300"/>
          <p14:tracePt t="59027" x="4394200" y="2817813"/>
          <p14:tracePt t="59036" x="4357688" y="2873375"/>
          <p14:tracePt t="59042" x="4321175" y="2917825"/>
          <p14:tracePt t="59050" x="4275138" y="3000375"/>
          <p14:tracePt t="59057" x="4257675" y="3046413"/>
          <p14:tracePt t="59065" x="4257675" y="3073400"/>
          <p14:tracePt t="59073" x="4248150" y="3127375"/>
          <p14:tracePt t="59081" x="4211638" y="3192463"/>
          <p14:tracePt t="59089" x="4194175" y="3255963"/>
          <p14:tracePt t="59097" x="4157663" y="3328988"/>
          <p14:tracePt t="59105" x="4138613" y="3392488"/>
          <p14:tracePt t="59113" x="4129088" y="3446463"/>
          <p14:tracePt t="59121" x="4129088" y="3511550"/>
          <p14:tracePt t="59129" x="4129088" y="3565525"/>
          <p14:tracePt t="59137" x="4129088" y="3621088"/>
          <p14:tracePt t="59145" x="4129088" y="3675063"/>
          <p14:tracePt t="59153" x="4129088" y="3730625"/>
          <p14:tracePt t="59161" x="4129088" y="3794125"/>
          <p14:tracePt t="59169" x="4129088" y="3867150"/>
          <p14:tracePt t="59177" x="4129088" y="3921125"/>
          <p14:tracePt t="59185" x="4129088" y="3976688"/>
          <p14:tracePt t="59193" x="4129088" y="4049713"/>
          <p14:tracePt t="59201" x="4129088" y="4103688"/>
          <p14:tracePt t="59209" x="4129088" y="4186238"/>
          <p14:tracePt t="59217" x="4129088" y="4240213"/>
          <p14:tracePt t="59225" x="4129088" y="4276725"/>
          <p14:tracePt t="59234" x="4129088" y="4303713"/>
          <p14:tracePt t="59241" x="4129088" y="4349750"/>
          <p14:tracePt t="59250" x="4129088" y="4386263"/>
          <p14:tracePt t="59257" x="4129088" y="4422775"/>
          <p14:tracePt t="59265" x="4129088" y="4478338"/>
          <p14:tracePt t="59273" x="4129088" y="4514850"/>
          <p14:tracePt t="59281" x="4129088" y="4568825"/>
          <p14:tracePt t="59289" x="4129088" y="4614863"/>
          <p14:tracePt t="59297" x="4129088" y="4668838"/>
          <p14:tracePt t="59305" x="4129088" y="4697413"/>
          <p14:tracePt t="59313" x="4129088" y="4724400"/>
          <p14:tracePt t="59322" x="4129088" y="4760913"/>
          <p14:tracePt t="59329" x="4129088" y="4778375"/>
          <p14:tracePt t="59337" x="4129088" y="4814888"/>
          <p14:tracePt t="59346" x="4129088" y="4824413"/>
          <p14:tracePt t="59353" x="4129088" y="4841875"/>
          <p14:tracePt t="59369" x="4129088" y="4851400"/>
          <p14:tracePt t="59553" x="4121150" y="4860925"/>
          <p14:tracePt t="59561" x="4038600" y="4870450"/>
          <p14:tracePt t="59569" x="3911600" y="4887913"/>
          <p14:tracePt t="59577" x="3802063" y="4887913"/>
          <p14:tracePt t="59585" x="3692525" y="4887913"/>
          <p14:tracePt t="59593" x="3609975" y="4887913"/>
          <p14:tracePt t="59601" x="3519488" y="4887913"/>
          <p14:tracePt t="59609" x="3463925" y="4887913"/>
          <p14:tracePt t="59617" x="3446463" y="4887913"/>
          <p14:tracePt t="59625" x="3419475" y="4887913"/>
          <p14:tracePt t="59842" x="3482975" y="4887913"/>
          <p14:tracePt t="59851" x="3592513" y="4887913"/>
          <p14:tracePt t="59859" x="3702050" y="4914900"/>
          <p14:tracePt t="59866" x="3846513" y="4933950"/>
          <p14:tracePt t="59874" x="3984625" y="4960938"/>
          <p14:tracePt t="59881" x="4111625" y="4960938"/>
          <p14:tracePt t="59889" x="4238625" y="5006975"/>
          <p14:tracePt t="59898" x="4367213" y="5006975"/>
          <p14:tracePt t="59905" x="4476750" y="5016500"/>
          <p14:tracePt t="59918" x="4557713" y="5033963"/>
          <p14:tracePt t="59921" x="4630738" y="5033963"/>
          <p14:tracePt t="59929" x="4659313" y="5053013"/>
          <p14:tracePt t="59937" x="4703763" y="5053013"/>
          <p14:tracePt t="59945" x="4730750" y="5053013"/>
          <p14:tracePt t="59953" x="4740275" y="5060950"/>
          <p14:tracePt t="61417" x="4740275" y="5053013"/>
          <p14:tracePt t="61425" x="4740275" y="5043488"/>
          <p14:tracePt t="61435" x="4740275" y="5016500"/>
          <p14:tracePt t="61441" x="4740275" y="4997450"/>
          <p14:tracePt t="61450" x="4740275" y="4979988"/>
          <p14:tracePt t="61457" x="4740275" y="4970463"/>
          <p14:tracePt t="61473" x="4749800" y="4924425"/>
          <p14:tracePt t="61490" x="4759325" y="4906963"/>
          <p14:tracePt t="61500" x="4759325" y="4897438"/>
          <p14:tracePt t="61505" x="4767263" y="4860925"/>
          <p14:tracePt t="61513" x="4786313" y="4841875"/>
          <p14:tracePt t="61521" x="4795838" y="4814888"/>
          <p14:tracePt t="61529" x="4813300" y="4778375"/>
          <p14:tracePt t="61537" x="4840288" y="4751388"/>
          <p14:tracePt t="61545" x="4859338" y="4732338"/>
          <p14:tracePt t="61561" x="4868863" y="4724400"/>
          <p14:tracePt t="61666" x="4868863" y="4714875"/>
          <p14:tracePt t="61761" x="4868863" y="4705350"/>
          <p14:tracePt t="61769" x="4859338" y="4705350"/>
          <p14:tracePt t="61777" x="4840288" y="4705350"/>
          <p14:tracePt t="61785" x="4795838" y="4705350"/>
          <p14:tracePt t="61793" x="4740275" y="4724400"/>
          <p14:tracePt t="61801" x="4686300" y="4732338"/>
          <p14:tracePt t="61809" x="4603750" y="4741863"/>
          <p14:tracePt t="61817" x="4513263" y="4741863"/>
          <p14:tracePt t="61825" x="4403725" y="4741863"/>
          <p14:tracePt t="61834" x="4275138" y="4741863"/>
          <p14:tracePt t="61841" x="4184650" y="4741863"/>
          <p14:tracePt t="61851" x="4057650" y="4741863"/>
          <p14:tracePt t="61857" x="3929063" y="4741863"/>
          <p14:tracePt t="61865" x="3875088" y="4741863"/>
          <p14:tracePt t="61873" x="3802063" y="4741863"/>
          <p14:tracePt t="61881" x="3756025" y="4741863"/>
          <p14:tracePt t="61889" x="3719513" y="4741863"/>
          <p14:tracePt t="61897" x="3702050" y="4741863"/>
          <p14:tracePt t="61905" x="3673475" y="4741863"/>
          <p14:tracePt t="61918" x="3656013" y="4741863"/>
          <p14:tracePt t="64042" x="3646488" y="4732338"/>
          <p14:tracePt t="64435" x="3646488" y="4697413"/>
          <p14:tracePt t="64441" x="3665538" y="4678363"/>
          <p14:tracePt t="64457" x="3673475" y="4668838"/>
          <p14:tracePt t="64465" x="3673475" y="4660900"/>
          <p14:tracePt t="65195" x="3673475" y="4651375"/>
          <p14:tracePt t="65211" x="3665538" y="4641850"/>
          <p14:tracePt t="65219" x="3646488" y="4641850"/>
          <p14:tracePt t="65225" x="3619500" y="4641850"/>
          <p14:tracePt t="65233" x="3573463" y="4641850"/>
          <p14:tracePt t="65241" x="3546475" y="4641850"/>
          <p14:tracePt t="65250" x="3509963" y="4641850"/>
          <p14:tracePt t="65257" x="3463925" y="4641850"/>
          <p14:tracePt t="65266" x="3446463" y="4641850"/>
          <p14:tracePt t="65273" x="3409950" y="4641850"/>
          <p14:tracePt t="65281" x="3363913" y="4641850"/>
          <p14:tracePt t="65289" x="3346450" y="4641850"/>
          <p14:tracePt t="65297" x="3290888" y="4641850"/>
          <p14:tracePt t="65305" x="3254375" y="4641850"/>
          <p14:tracePt t="65314" x="3208338" y="4632325"/>
          <p14:tracePt t="65321" x="3144838" y="4587875"/>
          <p14:tracePt t="65329" x="3127375" y="4578350"/>
          <p14:tracePt t="65337" x="3071813" y="4551363"/>
          <p14:tracePt t="65345" x="3035300" y="4522788"/>
          <p14:tracePt t="65353" x="3008313" y="4505325"/>
          <p14:tracePt t="65361" x="2981325" y="4478338"/>
          <p14:tracePt t="65369" x="2954338" y="4459288"/>
          <p14:tracePt t="65377" x="2925763" y="4422775"/>
          <p14:tracePt t="65385" x="2908300" y="4376738"/>
          <p14:tracePt t="65393" x="2881313" y="4349750"/>
          <p14:tracePt t="65401" x="2852738" y="4303713"/>
          <p14:tracePt t="65409" x="2817813" y="4259263"/>
          <p14:tracePt t="65418" x="2771775" y="4195763"/>
          <p14:tracePt t="65425" x="2744788" y="4140200"/>
          <p14:tracePt t="65434" x="2689225" y="4076700"/>
          <p14:tracePt t="65442" x="2662238" y="4013200"/>
          <p14:tracePt t="65452" x="2625725" y="3948113"/>
          <p14:tracePt t="65459" x="2616200" y="3894138"/>
          <p14:tracePt t="65467" x="2570163" y="3830638"/>
          <p14:tracePt t="65473" x="2562225" y="3784600"/>
          <p14:tracePt t="65481" x="2552700" y="3748088"/>
          <p14:tracePt t="65489" x="2552700" y="3684588"/>
          <p14:tracePt t="65497" x="2552700" y="3657600"/>
          <p14:tracePt t="65505" x="2552700" y="3602038"/>
          <p14:tracePt t="65513" x="2552700" y="3548063"/>
          <p14:tracePt t="65521" x="2552700" y="3492500"/>
          <p14:tracePt t="65529" x="2552700" y="3438525"/>
          <p14:tracePt t="65538" x="2570163" y="3375025"/>
          <p14:tracePt t="65545" x="2598738" y="3309938"/>
          <p14:tracePt t="65553" x="2606675" y="3265488"/>
          <p14:tracePt t="65561" x="2643188" y="3219450"/>
          <p14:tracePt t="65569" x="2662238" y="3173413"/>
          <p14:tracePt t="65577" x="2679700" y="3146425"/>
          <p14:tracePt t="65585" x="2689225" y="3127375"/>
          <p14:tracePt t="65593" x="2698750" y="3109913"/>
          <p14:tracePt t="65602" x="2716213" y="3090863"/>
          <p14:tracePt t="65609" x="2744788" y="3073400"/>
          <p14:tracePt t="65618" x="2744788" y="3063875"/>
          <p14:tracePt t="65633" x="2752725" y="3054350"/>
          <p14:tracePt t="65641" x="2771775" y="3036888"/>
          <p14:tracePt t="65649" x="2781300" y="3027363"/>
          <p14:tracePt t="65657" x="2798763" y="3009900"/>
          <p14:tracePt t="65665" x="2825750" y="3000375"/>
          <p14:tracePt t="65673" x="2862263" y="2982913"/>
          <p14:tracePt t="65681" x="2917825" y="2973388"/>
          <p14:tracePt t="65689" x="2971800" y="2954338"/>
          <p14:tracePt t="65697" x="3071813" y="2927350"/>
          <p14:tracePt t="65705" x="3144838" y="2917825"/>
          <p14:tracePt t="65713" x="3263900" y="2900363"/>
          <p14:tracePt t="65722" x="3336925" y="2890838"/>
          <p14:tracePt t="65730" x="3409950" y="2890838"/>
          <p14:tracePt t="65739" x="3500438" y="2873375"/>
          <p14:tracePt t="65745" x="3563938" y="2854325"/>
          <p14:tracePt t="65753" x="3619500" y="2854325"/>
          <p14:tracePt t="65761" x="3636963" y="2854325"/>
          <p14:tracePt t="65770" x="3673475" y="2854325"/>
          <p14:tracePt t="65778" x="3692525" y="2854325"/>
          <p14:tracePt t="65793" x="3709988" y="2863850"/>
          <p14:tracePt t="65801" x="3729038" y="2873375"/>
          <p14:tracePt t="65810" x="3775075" y="2900363"/>
          <p14:tracePt t="65820" x="3792538" y="2927350"/>
          <p14:tracePt t="65826" x="3838575" y="2954338"/>
          <p14:tracePt t="65834" x="3883025" y="2982913"/>
          <p14:tracePt t="65842" x="3956050" y="3036888"/>
          <p14:tracePt t="65851" x="4038600" y="3090863"/>
          <p14:tracePt t="65857" x="4075113" y="3109913"/>
          <p14:tracePt t="65867" x="4138613" y="3146425"/>
          <p14:tracePt t="65873" x="4221163" y="3173413"/>
          <p14:tracePt t="65881" x="4303713" y="3219450"/>
          <p14:tracePt t="65889" x="4348163" y="3236913"/>
          <p14:tracePt t="65897" x="4394200" y="3255963"/>
          <p14:tracePt t="65906" x="4440238" y="3282950"/>
          <p14:tracePt t="65915" x="4457700" y="3292475"/>
          <p14:tracePt t="65924" x="4476750" y="3302000"/>
          <p14:tracePt t="65929" x="4494213" y="3319463"/>
          <p14:tracePt t="65938" x="4503738" y="3328988"/>
          <p14:tracePt t="65961" x="4513263" y="3346450"/>
          <p14:tracePt t="65969" x="4530725" y="3355975"/>
          <p14:tracePt t="65977" x="4540250" y="3365500"/>
          <p14:tracePt t="65986" x="4549775" y="3375025"/>
          <p14:tracePt t="65993" x="4557713" y="3382963"/>
          <p14:tracePt t="66002" x="4567238" y="3419475"/>
          <p14:tracePt t="66018" x="4586288" y="3446463"/>
          <p14:tracePt t="66025" x="4594225" y="3455988"/>
          <p14:tracePt t="66033" x="4603750" y="3482975"/>
          <p14:tracePt t="66041" x="4603750" y="3502025"/>
          <p14:tracePt t="66049" x="4613275" y="3529013"/>
          <p14:tracePt t="66057" x="4630738" y="3548063"/>
          <p14:tracePt t="66066" x="4640263" y="3556000"/>
          <p14:tracePt t="66073" x="4649788" y="3565525"/>
          <p14:tracePt t="66081" x="4649788" y="3575050"/>
          <p14:tracePt t="66089" x="4659313" y="3584575"/>
          <p14:tracePt t="66097" x="4667250" y="3602038"/>
          <p14:tracePt t="66118" x="4676775" y="3602038"/>
          <p14:tracePt t="66121" x="4686300" y="3621088"/>
          <p14:tracePt t="66129" x="4695825" y="3629025"/>
          <p14:tracePt t="66137" x="4695825" y="3638550"/>
          <p14:tracePt t="66145" x="4713288" y="3675063"/>
          <p14:tracePt t="66154" x="4730750" y="3694113"/>
          <p14:tracePt t="66161" x="4740275" y="3711575"/>
          <p14:tracePt t="66171" x="4759325" y="3738563"/>
          <p14:tracePt t="66177" x="4776788" y="3794125"/>
          <p14:tracePt t="66185" x="4786313" y="3821113"/>
          <p14:tracePt t="66193" x="4822825" y="3894138"/>
          <p14:tracePt t="66201" x="4832350" y="3921125"/>
          <p14:tracePt t="66209" x="4840288" y="3940175"/>
          <p14:tracePt t="66218" x="4849813" y="4003675"/>
          <p14:tracePt t="66225" x="4868863" y="4030663"/>
          <p14:tracePt t="66234" x="4876800" y="4049713"/>
          <p14:tracePt t="66241" x="4895850" y="4076700"/>
          <p14:tracePt t="66249" x="4895850" y="4094163"/>
          <p14:tracePt t="66257" x="4895850" y="4103688"/>
          <p14:tracePt t="66266" x="4895850" y="4122738"/>
          <p14:tracePt t="66273" x="4895850" y="4140200"/>
          <p14:tracePt t="66281" x="4895850" y="4159250"/>
          <p14:tracePt t="66289" x="4895850" y="4176713"/>
          <p14:tracePt t="66306" x="4895850" y="4203700"/>
          <p14:tracePt t="66313" x="4895850" y="4240213"/>
          <p14:tracePt t="66323" x="4876800" y="4276725"/>
          <p14:tracePt t="66329" x="4859338" y="4303713"/>
          <p14:tracePt t="66337" x="4813300" y="4349750"/>
          <p14:tracePt t="66345" x="4786313" y="4395788"/>
          <p14:tracePt t="66353" x="4740275" y="4432300"/>
          <p14:tracePt t="66361" x="4695825" y="4459288"/>
          <p14:tracePt t="66371" x="4640263" y="4514850"/>
          <p14:tracePt t="66377" x="4613275" y="4532313"/>
          <p14:tracePt t="66385" x="4567238" y="4568825"/>
          <p14:tracePt t="66393" x="4540250" y="4578350"/>
          <p14:tracePt t="66402" x="4530725" y="4578350"/>
          <p14:tracePt t="66409" x="4521200" y="4587875"/>
          <p14:tracePt t="66418" x="4494213" y="4605338"/>
          <p14:tracePt t="66490" x="4476750" y="4605338"/>
          <p14:tracePt t="66497" x="4440238" y="4605338"/>
          <p14:tracePt t="66505" x="4384675" y="4605338"/>
          <p14:tracePt t="66513" x="4321175" y="4614863"/>
          <p14:tracePt t="66521" x="4248150" y="4614863"/>
          <p14:tracePt t="66529" x="4157663" y="4614863"/>
          <p14:tracePt t="66537" x="4084638" y="4614863"/>
          <p14:tracePt t="66545" x="4021138" y="4614863"/>
          <p14:tracePt t="66553" x="3965575" y="4614863"/>
          <p14:tracePt t="66561" x="3948113" y="4614863"/>
          <p14:tracePt t="66569" x="3919538" y="4614863"/>
          <p14:tracePt t="66577" x="3911600" y="4614863"/>
          <p14:tracePt t="66979" x="3865563" y="4614863"/>
          <p14:tracePt t="66986" x="3829050" y="4614863"/>
          <p14:tracePt t="66994" x="3765550" y="4605338"/>
          <p14:tracePt t="67002" x="3729038" y="4587875"/>
          <p14:tracePt t="67009" x="3665538" y="4551363"/>
          <p14:tracePt t="67017" x="3600450" y="4522788"/>
          <p14:tracePt t="67025" x="3536950" y="4486275"/>
          <p14:tracePt t="67034" x="3500438" y="4468813"/>
          <p14:tracePt t="67041" x="3446463" y="4432300"/>
          <p14:tracePt t="67049" x="3427413" y="4413250"/>
          <p14:tracePt t="67057" x="3419475" y="4405313"/>
          <p14:tracePt t="67066" x="3409950" y="4376738"/>
          <p14:tracePt t="67073" x="3400425" y="4359275"/>
          <p14:tracePt t="67081" x="3390900" y="4340225"/>
          <p14:tracePt t="67089" x="3390900" y="4303713"/>
          <p14:tracePt t="67097" x="3390900" y="4286250"/>
          <p14:tracePt t="67106" x="3363913" y="4222750"/>
          <p14:tracePt t="67113" x="3363913" y="4195763"/>
          <p14:tracePt t="67123" x="3363913" y="4176713"/>
          <p14:tracePt t="67129" x="3363913" y="4167188"/>
          <p14:tracePt t="67137" x="3363913" y="4140200"/>
          <p14:tracePt t="67145" x="3373438" y="4140200"/>
          <p14:tracePt t="67153" x="3382963" y="4113213"/>
          <p14:tracePt t="67161" x="3382963" y="4103688"/>
          <p14:tracePt t="67169" x="3400425" y="4076700"/>
          <p14:tracePt t="67177" x="3419475" y="4057650"/>
          <p14:tracePt t="67185" x="3419475" y="4049713"/>
          <p14:tracePt t="67193" x="3463925" y="4003675"/>
          <p14:tracePt t="67201" x="3473450" y="3984625"/>
          <p14:tracePt t="67209" x="3482975" y="3984625"/>
          <p14:tracePt t="67217" x="3490913" y="3967163"/>
          <p14:tracePt t="67225" x="3509963" y="3948113"/>
          <p14:tracePt t="67233" x="3519488" y="3940175"/>
          <p14:tracePt t="67250" x="3519488" y="3930650"/>
          <p14:tracePt t="67257" x="3546475" y="3903663"/>
          <p14:tracePt t="67273" x="3556000" y="3894138"/>
          <p14:tracePt t="67281" x="3592513" y="3875088"/>
          <p14:tracePt t="67289" x="3600450" y="3867150"/>
          <p14:tracePt t="67297" x="3609975" y="3857625"/>
          <p14:tracePt t="67305" x="3619500" y="3857625"/>
          <p14:tracePt t="67313" x="3636963" y="3840163"/>
          <p14:tracePt t="67321" x="3646488" y="3830638"/>
          <p14:tracePt t="67329" x="3665538" y="3821113"/>
          <p14:tracePt t="67337" x="3673475" y="3821113"/>
          <p14:tracePt t="67353" x="3683000" y="3811588"/>
          <p14:tracePt t="67385" x="3692525" y="3811588"/>
          <p14:tracePt t="67393" x="3709988" y="3803650"/>
          <p14:tracePt t="67401" x="3719513" y="3794125"/>
          <p14:tracePt t="67433" x="3746500" y="3784600"/>
          <p14:tracePt t="67441" x="3756025" y="3784600"/>
          <p14:tracePt t="67449" x="3775075" y="3775075"/>
          <p14:tracePt t="67473" x="3783013" y="3775075"/>
          <p14:tracePt t="67481" x="3792538" y="3767138"/>
          <p14:tracePt t="67489" x="3810000" y="3757613"/>
          <p14:tracePt t="67497" x="3819525" y="3748088"/>
          <p14:tracePt t="67505" x="3829050" y="3748088"/>
          <p14:tracePt t="67513" x="3846513" y="3738563"/>
          <p14:tracePt t="67530" x="3856038" y="3738563"/>
          <p14:tracePt t="67537" x="3865563" y="3738563"/>
          <p14:tracePt t="67577" x="3875088" y="3738563"/>
          <p14:tracePt t="67777" x="3892550" y="3738563"/>
          <p14:tracePt t="67785" x="3948113" y="3738563"/>
          <p14:tracePt t="67793" x="4038600" y="3738563"/>
          <p14:tracePt t="67801" x="4111625" y="3738563"/>
          <p14:tracePt t="67809" x="4230688" y="3748088"/>
          <p14:tracePt t="67817" x="4340225" y="3767138"/>
          <p14:tracePt t="67825" x="4484688" y="3775075"/>
          <p14:tracePt t="67835" x="4613275" y="3794125"/>
          <p14:tracePt t="67842" x="4740275" y="3821113"/>
          <p14:tracePt t="67851" x="4832350" y="3821113"/>
          <p14:tracePt t="67858" x="4949825" y="3821113"/>
          <p14:tracePt t="67868" x="5022850" y="3821113"/>
          <p14:tracePt t="67874" x="5078413" y="3821113"/>
          <p14:tracePt t="67884" x="5114925" y="3821113"/>
          <p14:tracePt t="67890" x="5132388" y="3821113"/>
          <p14:tracePt t="68155" x="5141913" y="3821113"/>
          <p14:tracePt t="68163" x="5178425" y="3821113"/>
          <p14:tracePt t="68171" x="5224463" y="3821113"/>
          <p14:tracePt t="68183" x="5260975" y="3821113"/>
          <p14:tracePt t="68187" x="5287963" y="3821113"/>
          <p14:tracePt t="68193" x="5334000" y="3821113"/>
          <p14:tracePt t="68201" x="5387975" y="3821113"/>
          <p14:tracePt t="68209" x="5434013" y="3794125"/>
          <p14:tracePt t="68217" x="5487988" y="3794125"/>
          <p14:tracePt t="68225" x="5543550" y="3794125"/>
          <p14:tracePt t="68234" x="5561013" y="3794125"/>
          <p14:tracePt t="68241" x="5588000" y="3794125"/>
          <p14:tracePt t="68250" x="5607050" y="3794125"/>
          <p14:tracePt t="68257" x="5624513" y="3794125"/>
          <p14:tracePt t="68266" x="5634038" y="3794125"/>
          <p14:tracePt t="68273" x="5643563" y="3794125"/>
          <p14:tracePt t="68433" x="5653088" y="3794125"/>
          <p14:tracePt t="68449" x="5643563" y="3811588"/>
          <p14:tracePt t="68473" x="5634038" y="3821113"/>
          <p14:tracePt t="71881" x="5643563" y="3821113"/>
          <p14:tracePt t="71889" x="5670550" y="3821113"/>
          <p14:tracePt t="71897" x="5697538" y="3821113"/>
          <p14:tracePt t="71905" x="5734050" y="3821113"/>
          <p14:tracePt t="71934" x="5770563" y="3811588"/>
          <p14:tracePt t="72833" x="5780088" y="3811588"/>
          <p14:tracePt t="72841" x="5843588" y="3794125"/>
          <p14:tracePt t="72849" x="5953125" y="3767138"/>
          <p14:tracePt t="72858" x="6043613" y="3767138"/>
          <p14:tracePt t="72866" x="6153150" y="3767138"/>
          <p14:tracePt t="72873" x="6235700" y="3748088"/>
          <p14:tracePt t="72882" x="6362700" y="3748088"/>
          <p14:tracePt t="72889" x="6508750" y="3738563"/>
          <p14:tracePt t="72897" x="6654800" y="3738563"/>
          <p14:tracePt t="72905" x="6800850" y="3738563"/>
          <p14:tracePt t="72913" x="6946900" y="3738563"/>
          <p14:tracePt t="72921" x="7037388" y="3738563"/>
          <p14:tracePt t="72929" x="7146925" y="3738563"/>
          <p14:tracePt t="72937" x="7219950" y="3738563"/>
          <p14:tracePt t="72945" x="7312025" y="3738563"/>
          <p14:tracePt t="72953" x="7356475" y="3738563"/>
          <p14:tracePt t="72961" x="7412038" y="3738563"/>
          <p14:tracePt t="72970" x="7466013" y="3738563"/>
          <p14:tracePt t="72977" x="7521575" y="3738563"/>
          <p14:tracePt t="72985" x="7539038" y="3748088"/>
          <p14:tracePt t="72993" x="7558088" y="3748088"/>
          <p14:tracePt t="73001" x="7567613" y="3748088"/>
          <p14:tracePt t="73009" x="7602538" y="3748088"/>
          <p14:tracePt t="73017" x="7631113" y="3748088"/>
          <p14:tracePt t="73025" x="7658100" y="3748088"/>
          <p14:tracePt t="73033" x="7712075" y="3748088"/>
          <p14:tracePt t="73041" x="7777163" y="3748088"/>
          <p14:tracePt t="73049" x="7867650" y="3748088"/>
          <p14:tracePt t="73057" x="7921625" y="3748088"/>
          <p14:tracePt t="73066" x="7994650" y="3748088"/>
          <p14:tracePt t="73073" x="8050213" y="3748088"/>
          <p14:tracePt t="73082" x="8123238" y="3748088"/>
          <p14:tracePt t="73089" x="8204200" y="3748088"/>
          <p14:tracePt t="73097" x="8296275" y="3748088"/>
          <p14:tracePt t="73105" x="8369300" y="3748088"/>
          <p14:tracePt t="73113" x="8423275" y="3748088"/>
          <p14:tracePt t="73121" x="8496300" y="3748088"/>
          <p14:tracePt t="73129" x="8551863" y="3748088"/>
          <p14:tracePt t="73139" x="8605838" y="3748088"/>
          <p14:tracePt t="73146" x="8669338" y="3748088"/>
          <p14:tracePt t="73154" x="8742363" y="3748088"/>
          <p14:tracePt t="73162" x="8834438" y="3748088"/>
          <p14:tracePt t="73171" x="8907463" y="3748088"/>
          <p14:tracePt t="73178" x="8997950" y="3748088"/>
          <p14:tracePt t="73186" x="9090025" y="374808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ECDB667-76BA-4FAC-8F74-9FE048247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980" y="1274211"/>
            <a:ext cx="9144000" cy="51435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A76FB52-43E7-4B8C-9398-2E58237F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980" y="579120"/>
            <a:ext cx="9144000" cy="102155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ja-JP" sz="2800" dirty="0"/>
              <a:t>NUMA</a:t>
            </a:r>
            <a:r>
              <a:rPr lang="ja-JP" altLang="en-US" sz="2800" dirty="0"/>
              <a:t>型スーパーコンピュータ</a:t>
            </a:r>
            <a:br>
              <a:rPr lang="en-US" altLang="ja-JP" sz="1500" dirty="0"/>
            </a:br>
            <a:endParaRPr lang="ja-JP" altLang="en-US" sz="15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38333FC-821A-48AE-AE32-76EC5501D53C}"/>
              </a:ext>
            </a:extLst>
          </p:cNvPr>
          <p:cNvSpPr/>
          <p:nvPr/>
        </p:nvSpPr>
        <p:spPr>
          <a:xfrm>
            <a:off x="68148" y="1384093"/>
            <a:ext cx="39378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hlinkClick r:id="rId5"/>
              </a:rPr>
              <a:t>https://www.top500.org/lists/2019/11/</a:t>
            </a:r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F69176-7E1A-4042-A984-350C697D1ACB}"/>
              </a:ext>
            </a:extLst>
          </p:cNvPr>
          <p:cNvSpPr txBox="1"/>
          <p:nvPr/>
        </p:nvSpPr>
        <p:spPr>
          <a:xfrm>
            <a:off x="7103612" y="1274211"/>
            <a:ext cx="19604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/>
              <a:t>Top500</a:t>
            </a:r>
            <a:r>
              <a:rPr lang="ja-JP" altLang="en-US" sz="1500" dirty="0"/>
              <a:t>　</a:t>
            </a:r>
            <a:r>
              <a:rPr lang="en-US" altLang="ja-JP" sz="1500" dirty="0"/>
              <a:t>2019</a:t>
            </a:r>
            <a:r>
              <a:rPr lang="ja-JP" altLang="en-US" sz="1500" dirty="0"/>
              <a:t>年</a:t>
            </a:r>
            <a:r>
              <a:rPr lang="en-US" altLang="ja-JP" sz="1500" dirty="0"/>
              <a:t>11</a:t>
            </a:r>
            <a:r>
              <a:rPr lang="ja-JP" altLang="en-US" sz="1500" dirty="0"/>
              <a:t>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E4ADAA-ADFE-478F-A81B-D4274308E104}"/>
              </a:ext>
            </a:extLst>
          </p:cNvPr>
          <p:cNvSpPr txBox="1"/>
          <p:nvPr/>
        </p:nvSpPr>
        <p:spPr>
          <a:xfrm>
            <a:off x="6822282" y="2275507"/>
            <a:ext cx="217399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dirty="0"/>
              <a:t>毎年、</a:t>
            </a:r>
            <a:r>
              <a:rPr lang="en-US" altLang="ja-JP" sz="1500" dirty="0"/>
              <a:t>6</a:t>
            </a:r>
            <a:r>
              <a:rPr lang="ja-JP" altLang="en-US" sz="1500" dirty="0"/>
              <a:t>月と</a:t>
            </a:r>
            <a:r>
              <a:rPr lang="en-US" altLang="ja-JP" sz="1500" dirty="0"/>
              <a:t>11</a:t>
            </a:r>
            <a:r>
              <a:rPr lang="ja-JP" altLang="en-US" sz="1500" dirty="0"/>
              <a:t>月の国際</a:t>
            </a:r>
            <a:endParaRPr lang="en-US" altLang="ja-JP" sz="1500" dirty="0"/>
          </a:p>
          <a:p>
            <a:r>
              <a:rPr lang="ja-JP" altLang="en-US" sz="1500" dirty="0"/>
              <a:t>会議でランキングが発表</a:t>
            </a:r>
            <a:endParaRPr lang="en-US" altLang="ja-JP" sz="1500" dirty="0"/>
          </a:p>
          <a:p>
            <a:r>
              <a:rPr lang="ja-JP" altLang="en-US" sz="1500" dirty="0"/>
              <a:t>される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AD7FE8-AE7F-4FA1-8F2F-D0C12217692C}"/>
              </a:ext>
            </a:extLst>
          </p:cNvPr>
          <p:cNvSpPr txBox="1"/>
          <p:nvPr/>
        </p:nvSpPr>
        <p:spPr>
          <a:xfrm>
            <a:off x="6822281" y="3089962"/>
            <a:ext cx="18309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dirty="0"/>
              <a:t>数百万の数のコアを</a:t>
            </a:r>
            <a:endParaRPr lang="en-US" altLang="ja-JP" sz="1500" dirty="0"/>
          </a:p>
          <a:p>
            <a:r>
              <a:rPr lang="ja-JP" altLang="en-US" sz="1500" dirty="0"/>
              <a:t>使っている</a:t>
            </a:r>
            <a:endParaRPr lang="en-US" altLang="ja-JP" sz="15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6FB486-B479-46F9-B6B4-677DC9CF026B}"/>
              </a:ext>
            </a:extLst>
          </p:cNvPr>
          <p:cNvSpPr txBox="1"/>
          <p:nvPr/>
        </p:nvSpPr>
        <p:spPr>
          <a:xfrm>
            <a:off x="6822282" y="3713555"/>
            <a:ext cx="201369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dirty="0"/>
              <a:t>現在の日本のトップは</a:t>
            </a:r>
            <a:endParaRPr lang="en-US" altLang="ja-JP" sz="1500" dirty="0"/>
          </a:p>
          <a:p>
            <a:r>
              <a:rPr lang="ja-JP" altLang="en-US" sz="1500" dirty="0"/>
              <a:t>産総研</a:t>
            </a:r>
            <a:r>
              <a:rPr lang="en-US" altLang="ja-JP" sz="1500" dirty="0"/>
              <a:t>/</a:t>
            </a:r>
            <a:r>
              <a:rPr lang="ja-JP" altLang="en-US" sz="1500" dirty="0"/>
              <a:t>東大の</a:t>
            </a:r>
            <a:r>
              <a:rPr lang="en-US" altLang="ja-JP" sz="1500" dirty="0"/>
              <a:t>ABCI</a:t>
            </a:r>
            <a:r>
              <a:rPr lang="ja-JP" altLang="en-US" sz="1500" dirty="0"/>
              <a:t>で</a:t>
            </a:r>
            <a:endParaRPr lang="en-US" altLang="ja-JP" sz="1500" dirty="0"/>
          </a:p>
          <a:p>
            <a:r>
              <a:rPr lang="en-US" altLang="ja-JP" sz="1500" dirty="0"/>
              <a:t>8</a:t>
            </a:r>
            <a:r>
              <a:rPr lang="ja-JP" altLang="en-US" sz="1500" dirty="0"/>
              <a:t>位</a:t>
            </a:r>
            <a:endParaRPr lang="en-US" altLang="ja-JP" sz="15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259F2DA-1DC2-4DCD-B189-67DE7CA84315}"/>
              </a:ext>
            </a:extLst>
          </p:cNvPr>
          <p:cNvSpPr txBox="1"/>
          <p:nvPr/>
        </p:nvSpPr>
        <p:spPr>
          <a:xfrm>
            <a:off x="6867585" y="4651094"/>
            <a:ext cx="18533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dirty="0">
                <a:solidFill>
                  <a:srgbClr val="FF0000"/>
                </a:solidFill>
              </a:rPr>
              <a:t>赤色　</a:t>
            </a:r>
            <a:r>
              <a:rPr lang="en-US" altLang="ja-JP" sz="1500" dirty="0">
                <a:solidFill>
                  <a:srgbClr val="FF0000"/>
                </a:solidFill>
              </a:rPr>
              <a:t>NUMA</a:t>
            </a:r>
            <a:r>
              <a:rPr lang="ja-JP" altLang="en-US" sz="1500" dirty="0">
                <a:solidFill>
                  <a:srgbClr val="FF0000"/>
                </a:solidFill>
              </a:rPr>
              <a:t>型</a:t>
            </a:r>
            <a:endParaRPr lang="en-US" altLang="ja-JP" sz="1500" dirty="0">
              <a:solidFill>
                <a:srgbClr val="FF0000"/>
              </a:solidFill>
            </a:endParaRPr>
          </a:p>
          <a:p>
            <a:r>
              <a:rPr lang="ja-JP" altLang="en-US" sz="1500" dirty="0">
                <a:solidFill>
                  <a:srgbClr val="0070C0"/>
                </a:solidFill>
              </a:rPr>
              <a:t>青色　アクセラレータ</a:t>
            </a:r>
            <a:endParaRPr lang="en-US" altLang="ja-JP" sz="1500" dirty="0">
              <a:solidFill>
                <a:srgbClr val="0070C0"/>
              </a:solidFill>
            </a:endParaRPr>
          </a:p>
          <a:p>
            <a:r>
              <a:rPr lang="ja-JP" altLang="en-US" sz="1500" dirty="0">
                <a:solidFill>
                  <a:srgbClr val="00B050"/>
                </a:solidFill>
              </a:rPr>
              <a:t>緑色　</a:t>
            </a:r>
            <a:r>
              <a:rPr lang="en-US" altLang="ja-JP" sz="1500" dirty="0">
                <a:solidFill>
                  <a:srgbClr val="00B050"/>
                </a:solidFill>
              </a:rPr>
              <a:t>NORMA</a:t>
            </a:r>
            <a:r>
              <a:rPr lang="ja-JP" altLang="en-US" sz="1500" dirty="0">
                <a:solidFill>
                  <a:srgbClr val="00B050"/>
                </a:solidFill>
              </a:rPr>
              <a:t>型</a:t>
            </a:r>
            <a:endParaRPr lang="en-US" altLang="ja-JP" sz="1500" dirty="0">
              <a:solidFill>
                <a:srgbClr val="00B05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88BD5E8-DA4F-4D72-A80B-5E2B890AD26B}"/>
              </a:ext>
            </a:extLst>
          </p:cNvPr>
          <p:cNvSpPr/>
          <p:nvPr/>
        </p:nvSpPr>
        <p:spPr>
          <a:xfrm>
            <a:off x="683568" y="3643960"/>
            <a:ext cx="6048672" cy="653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10AE8A8-5B1B-4CC8-B7F0-86E3F01B64F4}"/>
              </a:ext>
            </a:extLst>
          </p:cNvPr>
          <p:cNvSpPr/>
          <p:nvPr/>
        </p:nvSpPr>
        <p:spPr>
          <a:xfrm>
            <a:off x="539552" y="2275507"/>
            <a:ext cx="6192688" cy="130265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FD511DB-C5A6-4FB3-B293-B49C7C208CB7}"/>
              </a:ext>
            </a:extLst>
          </p:cNvPr>
          <p:cNvSpPr/>
          <p:nvPr/>
        </p:nvSpPr>
        <p:spPr>
          <a:xfrm>
            <a:off x="539552" y="4317186"/>
            <a:ext cx="6192688" cy="6532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657DAB-B3EE-4131-B95B-E56DDE7FA956}"/>
              </a:ext>
            </a:extLst>
          </p:cNvPr>
          <p:cNvSpPr/>
          <p:nvPr/>
        </p:nvSpPr>
        <p:spPr>
          <a:xfrm>
            <a:off x="467544" y="5617645"/>
            <a:ext cx="6192688" cy="47565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17C403D-BA42-4CA1-8C32-6B21945BE4A7}"/>
              </a:ext>
            </a:extLst>
          </p:cNvPr>
          <p:cNvSpPr/>
          <p:nvPr/>
        </p:nvSpPr>
        <p:spPr>
          <a:xfrm>
            <a:off x="467544" y="5031439"/>
            <a:ext cx="6192688" cy="47565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2FE63338-9BE1-4DA1-9D85-8FE2B39AE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2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41"/>
    </mc:Choice>
    <mc:Fallback>
      <p:transition spd="slow" advTm="169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87" x="9053513" y="4605338"/>
          <p14:tracePt t="3492" x="9024938" y="4624388"/>
          <p14:tracePt t="3501" x="9007475" y="4641850"/>
          <p14:tracePt t="3508" x="8980488" y="4687888"/>
          <p14:tracePt t="3517" x="8970963" y="4705350"/>
          <p14:tracePt t="3524" x="8970963" y="4724400"/>
          <p14:tracePt t="3532" x="8961438" y="4741863"/>
          <p14:tracePt t="3540" x="8951913" y="4768850"/>
          <p14:tracePt t="3548" x="8951913" y="4778375"/>
          <p14:tracePt t="3558" x="8934450" y="4805363"/>
          <p14:tracePt t="3564" x="8924925" y="4814888"/>
          <p14:tracePt t="3574" x="8924925" y="4824413"/>
          <p14:tracePt t="3580" x="8915400" y="4841875"/>
          <p14:tracePt t="3596" x="8907463" y="4860925"/>
          <p14:tracePt t="3604" x="8907463" y="4878388"/>
          <p14:tracePt t="3612" x="8878888" y="4906963"/>
          <p14:tracePt t="3621" x="8878888" y="4914900"/>
          <p14:tracePt t="3630" x="8861425" y="4943475"/>
          <p14:tracePt t="3637" x="8834438" y="4970463"/>
          <p14:tracePt t="3644" x="8815388" y="4987925"/>
          <p14:tracePt t="3652" x="8807450" y="5016500"/>
          <p14:tracePt t="3660" x="8788400" y="5043488"/>
          <p14:tracePt t="3669" x="8770938" y="5060950"/>
          <p14:tracePt t="3676" x="8770938" y="5116513"/>
          <p14:tracePt t="3684" x="8770938" y="5153025"/>
          <p14:tracePt t="3692" x="8734425" y="5197475"/>
          <p14:tracePt t="3701" x="8724900" y="5216525"/>
          <p14:tracePt t="3708" x="8705850" y="5262563"/>
          <p14:tracePt t="3717" x="8669338" y="5289550"/>
          <p14:tracePt t="3724" x="8651875" y="5316538"/>
          <p14:tracePt t="3732" x="8605838" y="5335588"/>
          <p14:tracePt t="3740" x="8578850" y="5353050"/>
          <p14:tracePt t="3748" x="8569325" y="5353050"/>
          <p14:tracePt t="3756" x="8551863" y="5372100"/>
          <p14:tracePt t="3764" x="8532813" y="5372100"/>
          <p14:tracePt t="3780" x="8523288" y="5380038"/>
          <p14:tracePt t="3836" x="8496300" y="5380038"/>
          <p14:tracePt t="3844" x="8488363" y="5389563"/>
          <p14:tracePt t="3860" x="8478838" y="5399088"/>
          <p14:tracePt t="3868" x="8459788" y="5416550"/>
          <p14:tracePt t="3876" x="8432800" y="5426075"/>
          <p14:tracePt t="3885" x="8405813" y="5435600"/>
          <p14:tracePt t="3892" x="8378825" y="5445125"/>
          <p14:tracePt t="3901" x="8323263" y="5481638"/>
          <p14:tracePt t="3909" x="8296275" y="5481638"/>
          <p14:tracePt t="3916" x="8250238" y="5489575"/>
          <p14:tracePt t="3924" x="8232775" y="5499100"/>
          <p14:tracePt t="3932" x="8204200" y="5518150"/>
          <p14:tracePt t="3940" x="8186738" y="5526088"/>
          <p14:tracePt t="3952" x="8177213" y="5526088"/>
          <p14:tracePt t="3956" x="8169275" y="5535613"/>
          <p14:tracePt t="4548" x="8159750" y="5535613"/>
          <p14:tracePt t="29135" x="8150225" y="5535613"/>
          <p14:tracePt t="29140" x="8040688" y="5535613"/>
          <p14:tracePt t="29148" x="7821613" y="5462588"/>
          <p14:tracePt t="29156" x="7429500" y="5399088"/>
          <p14:tracePt t="29165" x="7000875" y="5353050"/>
          <p14:tracePt t="29172" x="6427788" y="5253038"/>
          <p14:tracePt t="29180" x="5770563" y="5143500"/>
          <p14:tracePt t="29188" x="5178425" y="5116513"/>
          <p14:tracePt t="29196" x="4722813" y="5097463"/>
          <p14:tracePt t="29205" x="4238625" y="5097463"/>
          <p14:tracePt t="29212" x="3792538" y="5097463"/>
          <p14:tracePt t="29221" x="3382963" y="5097463"/>
          <p14:tracePt t="29228" x="2871788" y="5189538"/>
          <p14:tracePt t="29236" x="2470150" y="5299075"/>
          <p14:tracePt t="29244" x="1997075" y="5389563"/>
          <p14:tracePt t="29252" x="1685925" y="5518150"/>
          <p14:tracePt t="29260" x="1476375" y="5618163"/>
          <p14:tracePt t="29268" x="1339850" y="5681663"/>
          <p14:tracePt t="29276" x="1322388" y="5691188"/>
          <p14:tracePt t="29284" x="1358900" y="5681663"/>
          <p14:tracePt t="29292" x="1495425" y="5589588"/>
          <p14:tracePt t="29300" x="1778000" y="5399088"/>
          <p14:tracePt t="29308" x="2316163" y="5143500"/>
          <p14:tracePt t="29317" x="2752725" y="4924425"/>
          <p14:tracePt t="29324" x="2998788" y="4787900"/>
          <p14:tracePt t="29332" x="3081338" y="4732338"/>
          <p14:tracePt t="29340" x="3108325" y="4724400"/>
          <p14:tracePt t="29589" x="3044825" y="4687888"/>
          <p14:tracePt t="29596" x="2898775" y="4668838"/>
          <p14:tracePt t="29604" x="2844800" y="4660900"/>
          <p14:tracePt t="29612" x="2798763" y="4641850"/>
          <p14:tracePt t="29620" x="2789238" y="4632325"/>
          <p14:tracePt t="29628" x="2781300" y="4624388"/>
          <p14:tracePt t="29636" x="2781300" y="4614863"/>
          <p14:tracePt t="29644" x="2771775" y="4587875"/>
          <p14:tracePt t="29660" x="2771775" y="4551363"/>
          <p14:tracePt t="29668" x="2771775" y="4514850"/>
          <p14:tracePt t="29676" x="2771775" y="4486275"/>
          <p14:tracePt t="29684" x="2771775" y="4468813"/>
          <p14:tracePt t="29692" x="2771775" y="4449763"/>
          <p14:tracePt t="29701" x="2771775" y="4413250"/>
          <p14:tracePt t="29708" x="2771775" y="4386263"/>
          <p14:tracePt t="29717" x="2771775" y="4376738"/>
          <p14:tracePt t="29725" x="2771775" y="4359275"/>
          <p14:tracePt t="29734" x="2771775" y="4349750"/>
          <p14:tracePt t="29740" x="2771775" y="4340225"/>
          <p14:tracePt t="29749" x="2752725" y="4313238"/>
          <p14:tracePt t="29756" x="2735263" y="4295775"/>
          <p14:tracePt t="29765" x="2708275" y="4286250"/>
          <p14:tracePt t="29772" x="2671763" y="4268788"/>
          <p14:tracePt t="29780" x="2652713" y="4240213"/>
          <p14:tracePt t="29788" x="2635250" y="4222750"/>
          <p14:tracePt t="29796" x="2616200" y="4222750"/>
          <p14:tracePt t="29804" x="2570163" y="4195763"/>
          <p14:tracePt t="29812" x="2552700" y="4186238"/>
          <p14:tracePt t="29820" x="2533650" y="4176713"/>
          <p14:tracePt t="29828" x="2506663" y="4149725"/>
          <p14:tracePt t="29836" x="2498725" y="4130675"/>
          <p14:tracePt t="29844" x="2470150" y="4103688"/>
          <p14:tracePt t="29852" x="2443163" y="4057650"/>
          <p14:tracePt t="29861" x="2416175" y="4030663"/>
          <p14:tracePt t="29868" x="2370138" y="3984625"/>
          <p14:tracePt t="29876" x="2324100" y="3930650"/>
          <p14:tracePt t="29884" x="2297113" y="3911600"/>
          <p14:tracePt t="29892" x="2233613" y="3867150"/>
          <p14:tracePt t="29900" x="2170113" y="3840163"/>
          <p14:tracePt t="29908" x="2087563" y="3803650"/>
          <p14:tracePt t="29917" x="2033588" y="3784600"/>
          <p14:tracePt t="29936" x="1868488" y="3702050"/>
          <p14:tracePt t="29941" x="1768475" y="3665538"/>
          <p14:tracePt t="29950" x="1714500" y="3638550"/>
          <p14:tracePt t="29957" x="1658938" y="3592513"/>
          <p14:tracePt t="29967" x="1631950" y="3565525"/>
          <p14:tracePt t="29974" x="1612900" y="3548063"/>
          <p14:tracePt t="29988" x="1612900" y="3519488"/>
          <p14:tracePt t="29996" x="1612900" y="3511550"/>
          <p14:tracePt t="30004" x="1595438" y="3492500"/>
          <p14:tracePt t="30012" x="1595438" y="3465513"/>
          <p14:tracePt t="30020" x="1595438" y="3455988"/>
          <p14:tracePt t="30028" x="1604963" y="3429000"/>
          <p14:tracePt t="30036" x="1612900" y="3411538"/>
          <p14:tracePt t="30044" x="1658938" y="3365500"/>
          <p14:tracePt t="30052" x="1695450" y="3319463"/>
          <p14:tracePt t="30060" x="1714500" y="3302000"/>
          <p14:tracePt t="30068" x="1758950" y="3255963"/>
          <p14:tracePt t="30077" x="1804988" y="3200400"/>
          <p14:tracePt t="30084" x="1878013" y="3155950"/>
          <p14:tracePt t="30093" x="1941513" y="3109913"/>
          <p14:tracePt t="30100" x="1987550" y="3063875"/>
          <p14:tracePt t="30109" x="2070100" y="3009900"/>
          <p14:tracePt t="30116" x="2114550" y="2973388"/>
          <p14:tracePt t="30124" x="2160588" y="2936875"/>
          <p14:tracePt t="30133" x="2187575" y="2917825"/>
          <p14:tracePt t="30140" x="2206625" y="2909888"/>
          <p14:tracePt t="30148" x="2233613" y="2890838"/>
          <p14:tracePt t="30156" x="2243138" y="2881313"/>
          <p14:tracePt t="30165" x="2251075" y="2873375"/>
          <p14:tracePt t="30516" x="2251075" y="2917825"/>
          <p14:tracePt t="30524" x="2233613" y="2982913"/>
          <p14:tracePt t="30532" x="2233613" y="3036888"/>
          <p14:tracePt t="30540" x="2224088" y="3119438"/>
          <p14:tracePt t="30548" x="2206625" y="3228975"/>
          <p14:tracePt t="30556" x="2206625" y="3319463"/>
          <p14:tracePt t="30565" x="2206625" y="3446463"/>
          <p14:tracePt t="30572" x="2197100" y="3556000"/>
          <p14:tracePt t="30580" x="2197100" y="3684588"/>
          <p14:tracePt t="30588" x="2197100" y="3757613"/>
          <p14:tracePt t="30596" x="2197100" y="3867150"/>
          <p14:tracePt t="30604" x="2197100" y="3957638"/>
          <p14:tracePt t="30613" x="2197100" y="4021138"/>
          <p14:tracePt t="30622" x="2197100" y="4076700"/>
          <p14:tracePt t="30629" x="2224088" y="4140200"/>
          <p14:tracePt t="30646" x="2224088" y="4159250"/>
          <p14:tracePt t="30997" x="2224088" y="4195763"/>
          <p14:tracePt t="31005" x="2224088" y="4268788"/>
          <p14:tracePt t="31012" x="2224088" y="4322763"/>
          <p14:tracePt t="31020" x="2224088" y="4376738"/>
          <p14:tracePt t="31028" x="2224088" y="4432300"/>
          <p14:tracePt t="31036" x="2224088" y="4495800"/>
          <p14:tracePt t="31044" x="2224088" y="4522788"/>
          <p14:tracePt t="31052" x="2224088" y="4541838"/>
          <p14:tracePt t="31060" x="2224088" y="4559300"/>
          <p14:tracePt t="31068" x="2224088" y="4595813"/>
          <p14:tracePt t="31156" x="2224088" y="4605338"/>
          <p14:tracePt t="31172" x="2224088" y="4614863"/>
          <p14:tracePt t="31181" x="2224088" y="4632325"/>
          <p14:tracePt t="31220" x="2224088" y="4641850"/>
          <p14:tracePt t="31310" x="2224088" y="4651375"/>
          <p14:tracePt t="31316" x="2224088" y="4668838"/>
          <p14:tracePt t="31332" x="2224088" y="4678363"/>
          <p14:tracePt t="31348" x="2224088" y="4697413"/>
          <p14:tracePt t="31364" x="2214563" y="4705350"/>
          <p14:tracePt t="31380" x="2206625" y="4724400"/>
          <p14:tracePt t="31404" x="2197100" y="4741863"/>
          <p14:tracePt t="31412" x="2187575" y="4751388"/>
          <p14:tracePt t="31468" x="2187575" y="4760913"/>
          <p14:tracePt t="31717" x="2187575" y="4768850"/>
          <p14:tracePt t="31725" x="2187575" y="4778375"/>
          <p14:tracePt t="31733" x="2187575" y="4805363"/>
          <p14:tracePt t="31741" x="2179638" y="4860925"/>
          <p14:tracePt t="31751" x="2179638" y="4878388"/>
          <p14:tracePt t="31756" x="2179638" y="4914900"/>
          <p14:tracePt t="31766" x="2170113" y="4970463"/>
          <p14:tracePt t="31772" x="2170113" y="5043488"/>
          <p14:tracePt t="31781" x="2151063" y="5143500"/>
          <p14:tracePt t="31788" x="2151063" y="5170488"/>
          <p14:tracePt t="31796" x="2151063" y="5270500"/>
          <p14:tracePt t="31804" x="2151063" y="5362575"/>
          <p14:tracePt t="31812" x="2151063" y="5435600"/>
          <p14:tracePt t="31820" x="2151063" y="5508625"/>
          <p14:tracePt t="31828" x="2151063" y="5554663"/>
          <p14:tracePt t="31836" x="2151063" y="5589588"/>
          <p14:tracePt t="31844" x="2151063" y="5618163"/>
          <p14:tracePt t="31852" x="2133600" y="5654675"/>
          <p14:tracePt t="31868" x="2133600" y="5662613"/>
          <p14:tracePt t="32541" x="2143125" y="5599113"/>
          <p14:tracePt t="32551" x="2179638" y="5554663"/>
          <p14:tracePt t="32557" x="2214563" y="5489575"/>
          <p14:tracePt t="32565" x="2251075" y="5426075"/>
          <p14:tracePt t="32573" x="2270125" y="5380038"/>
          <p14:tracePt t="32582" x="2279650" y="5353050"/>
          <p14:tracePt t="32589" x="2297113" y="5316538"/>
          <p14:tracePt t="32597" x="2306638" y="5289550"/>
          <p14:tracePt t="32605" x="2316163" y="5280025"/>
          <p14:tracePt t="32621" x="2316163" y="5270500"/>
          <p14:tracePt t="32676" x="2316163" y="5253038"/>
          <p14:tracePt t="32692" x="2324100" y="5253038"/>
          <p14:tracePt t="32708" x="2324100" y="5243513"/>
          <p14:tracePt t="32716" x="2324100" y="5233988"/>
          <p14:tracePt t="32724" x="2324100" y="5216525"/>
          <p14:tracePt t="32732" x="2333625" y="5207000"/>
          <p14:tracePt t="32740" x="2333625" y="5197475"/>
          <p14:tracePt t="32772" x="2343150" y="5197475"/>
          <p14:tracePt t="32909" x="2343150" y="5180013"/>
          <p14:tracePt t="32917" x="2360613" y="5160963"/>
          <p14:tracePt t="32925" x="2360613" y="5126038"/>
          <p14:tracePt t="32933" x="2389188" y="5097463"/>
          <p14:tracePt t="32941" x="2397125" y="5080000"/>
          <p14:tracePt t="32948" x="2443163" y="5033963"/>
          <p14:tracePt t="32958" x="2443163" y="5006975"/>
          <p14:tracePt t="32969" x="2462213" y="4970463"/>
          <p14:tracePt t="32974" x="2470150" y="4951413"/>
          <p14:tracePt t="32985" x="2489200" y="4924425"/>
          <p14:tracePt t="32990" x="2506663" y="4897438"/>
          <p14:tracePt t="32998" x="2533650" y="4851400"/>
          <p14:tracePt t="33004" x="2552700" y="4814888"/>
          <p14:tracePt t="33014" x="2570163" y="4797425"/>
          <p14:tracePt t="33020" x="2606675" y="4751388"/>
          <p14:tracePt t="33028" x="2616200" y="4732338"/>
          <p14:tracePt t="33037" x="2652713" y="4687888"/>
          <p14:tracePt t="33045" x="2671763" y="4660900"/>
          <p14:tracePt t="33055" x="2679700" y="4641850"/>
          <p14:tracePt t="33061" x="2698750" y="4595813"/>
          <p14:tracePt t="33071" x="2708275" y="4587875"/>
          <p14:tracePt t="33077" x="2725738" y="4551363"/>
          <p14:tracePt t="33085" x="2744788" y="4541838"/>
          <p14:tracePt t="33093" x="2744788" y="4532313"/>
          <p14:tracePt t="33102" x="2752725" y="4505325"/>
          <p14:tracePt t="33109" x="2752725" y="4495800"/>
          <p14:tracePt t="33118" x="2762250" y="4495800"/>
          <p14:tracePt t="33125" x="2762250" y="4478338"/>
          <p14:tracePt t="33132" x="2771775" y="4468813"/>
          <p14:tracePt t="33149" x="2771775" y="4449763"/>
          <p14:tracePt t="33157" x="2771775" y="4441825"/>
          <p14:tracePt t="33168" x="2781300" y="4422775"/>
          <p14:tracePt t="33173" x="2789238" y="4422775"/>
          <p14:tracePt t="33189" x="2798763" y="4413250"/>
          <p14:tracePt t="33205" x="2808288" y="4405313"/>
          <p14:tracePt t="33216" x="2808288" y="4395788"/>
          <p14:tracePt t="33222" x="2808288" y="4376738"/>
          <p14:tracePt t="33231" x="2817813" y="4368800"/>
          <p14:tracePt t="33238" x="2825750" y="4349750"/>
          <p14:tracePt t="33255" x="2825750" y="4340225"/>
          <p14:tracePt t="33262" x="2825750" y="4332288"/>
          <p14:tracePt t="33269" x="2835275" y="4322763"/>
          <p14:tracePt t="33277" x="2835275" y="4313238"/>
          <p14:tracePt t="33292" x="2835275" y="4303713"/>
          <p14:tracePt t="33301" x="2835275" y="4295775"/>
          <p14:tracePt t="33308" x="2835275" y="4286250"/>
          <p14:tracePt t="33316" x="2835275" y="4276725"/>
          <p14:tracePt t="33324" x="2835275" y="4268788"/>
          <p14:tracePt t="33333" x="2835275" y="4249738"/>
          <p14:tracePt t="33340" x="2835275" y="4222750"/>
          <p14:tracePt t="33349" x="2844800" y="4203700"/>
          <p14:tracePt t="33356" x="2844800" y="4159250"/>
          <p14:tracePt t="33366" x="2844800" y="4130675"/>
          <p14:tracePt t="33372" x="2852738" y="4113213"/>
          <p14:tracePt t="33382" x="2852738" y="4067175"/>
          <p14:tracePt t="33388" x="2852738" y="4057650"/>
          <p14:tracePt t="33397" x="2871788" y="4021138"/>
          <p14:tracePt t="33404" x="2871788" y="4013200"/>
          <p14:tracePt t="33414" x="2871788" y="3984625"/>
          <p14:tracePt t="33436" x="2871788" y="3976688"/>
          <p14:tracePt t="33964" x="2871788" y="3940175"/>
          <p14:tracePt t="33972" x="2871788" y="3930650"/>
          <p14:tracePt t="33980" x="2871788" y="3921125"/>
          <p14:tracePt t="33988" x="2881313" y="3903663"/>
          <p14:tracePt t="33996" x="2881313" y="3884613"/>
          <p14:tracePt t="34004" x="2881313" y="3875088"/>
          <p14:tracePt t="34012" x="2881313" y="3867150"/>
          <p14:tracePt t="34029" x="2881313" y="3857625"/>
          <p14:tracePt t="34036" x="2881313" y="3848100"/>
          <p14:tracePt t="34044" x="2881313" y="3840163"/>
          <p14:tracePt t="34052" x="2881313" y="3821113"/>
          <p14:tracePt t="34060" x="2881313" y="3811588"/>
          <p14:tracePt t="34076" x="2889250" y="3803650"/>
          <p14:tracePt t="34092" x="2889250" y="3784600"/>
          <p14:tracePt t="34100" x="2889250" y="3767138"/>
          <p14:tracePt t="34108" x="2898775" y="3757613"/>
          <p14:tracePt t="34116" x="2898775" y="3738563"/>
          <p14:tracePt t="34124" x="2917825" y="3721100"/>
          <p14:tracePt t="34133" x="2917825" y="3711575"/>
          <p14:tracePt t="34140" x="2925763" y="3684588"/>
          <p14:tracePt t="34148" x="2935288" y="3665538"/>
          <p14:tracePt t="34156" x="2935288" y="3638550"/>
          <p14:tracePt t="34164" x="2944813" y="3629025"/>
          <p14:tracePt t="34172" x="2954338" y="3611563"/>
          <p14:tracePt t="34181" x="2962275" y="3602038"/>
          <p14:tracePt t="34188" x="2971800" y="3602038"/>
          <p14:tracePt t="34276" x="2981325" y="3584575"/>
          <p14:tracePt t="34284" x="2990850" y="3538538"/>
          <p14:tracePt t="34292" x="3008313" y="3519488"/>
          <p14:tracePt t="34300" x="3017838" y="3502025"/>
          <p14:tracePt t="34308" x="3017838" y="3492500"/>
          <p14:tracePt t="34316" x="3035300" y="3455988"/>
          <p14:tracePt t="34324" x="3044825" y="3446463"/>
          <p14:tracePt t="34332" x="3054350" y="3438525"/>
          <p14:tracePt t="34340" x="3063875" y="3429000"/>
          <p14:tracePt t="34380" x="3071813" y="3419475"/>
          <p14:tracePt t="34412" x="3071813" y="3411538"/>
          <p14:tracePt t="34420" x="3081338" y="3402013"/>
          <p14:tracePt t="34428" x="3090863" y="3392488"/>
          <p14:tracePt t="34444" x="3108325" y="3375025"/>
          <p14:tracePt t="34452" x="3117850" y="3365500"/>
          <p14:tracePt t="34468" x="3127375" y="3355975"/>
          <p14:tracePt t="34476" x="3136900" y="3355975"/>
          <p14:tracePt t="34485" x="3144838" y="3346450"/>
          <p14:tracePt t="34492" x="3163888" y="3328988"/>
          <p14:tracePt t="34500" x="3181350" y="3319463"/>
          <p14:tracePt t="34508" x="3190875" y="3319463"/>
          <p14:tracePt t="34516" x="3208338" y="3309938"/>
          <p14:tracePt t="34524" x="3227388" y="3292475"/>
          <p14:tracePt t="34548" x="3244850" y="3282950"/>
          <p14:tracePt t="34556" x="3254375" y="3282950"/>
          <p14:tracePt t="34565" x="3263900" y="3273425"/>
          <p14:tracePt t="34572" x="3281363" y="3265488"/>
          <p14:tracePt t="34581" x="3300413" y="3246438"/>
          <p14:tracePt t="34588" x="3327400" y="3219450"/>
          <p14:tracePt t="34596" x="3336925" y="3219450"/>
          <p14:tracePt t="34604" x="3354388" y="3219450"/>
          <p14:tracePt t="34612" x="3373438" y="3192463"/>
          <p14:tracePt t="34620" x="3390900" y="3182938"/>
          <p14:tracePt t="34628" x="3436938" y="3163888"/>
          <p14:tracePt t="34636" x="3446463" y="3146425"/>
          <p14:tracePt t="34644" x="3473450" y="3136900"/>
          <p14:tracePt t="34652" x="3519488" y="3127375"/>
          <p14:tracePt t="34660" x="3536950" y="3109913"/>
          <p14:tracePt t="34668" x="3563938" y="3082925"/>
          <p14:tracePt t="34676" x="3573463" y="3082925"/>
          <p14:tracePt t="34684" x="3592513" y="3073400"/>
          <p14:tracePt t="34692" x="3609975" y="3046413"/>
          <p14:tracePt t="34700" x="3629025" y="3027363"/>
          <p14:tracePt t="34708" x="3646488" y="3027363"/>
          <p14:tracePt t="34716" x="3656013" y="3017838"/>
          <p14:tracePt t="34724" x="3665538" y="3017838"/>
          <p14:tracePt t="34732" x="3673475" y="3017838"/>
          <p14:tracePt t="36333" x="3683000" y="3009900"/>
          <p14:tracePt t="36412" x="3702050" y="2990850"/>
          <p14:tracePt t="36420" x="3719513" y="2954338"/>
          <p14:tracePt t="36428" x="3738563" y="2936875"/>
          <p14:tracePt t="36436" x="3746500" y="2917825"/>
          <p14:tracePt t="36444" x="3765550" y="2900363"/>
          <p14:tracePt t="36453" x="3775075" y="2890838"/>
          <p14:tracePt t="36460" x="3792538" y="2873375"/>
          <p14:tracePt t="36468" x="3802063" y="2873375"/>
          <p14:tracePt t="36476" x="3810000" y="2854325"/>
          <p14:tracePt t="36484" x="3838575" y="2817813"/>
          <p14:tracePt t="36500" x="3846513" y="2800350"/>
          <p14:tracePt t="36508" x="3856038" y="2781300"/>
          <p14:tracePt t="36516" x="3875088" y="2763838"/>
          <p14:tracePt t="36524" x="3883025" y="2754313"/>
          <p14:tracePt t="36534" x="3892550" y="2735263"/>
          <p14:tracePt t="36540" x="3902075" y="2727325"/>
          <p14:tracePt t="36548" x="3919538" y="2708275"/>
          <p14:tracePt t="37766" x="3919538" y="2681288"/>
          <p14:tracePt t="37774" x="3919538" y="2662238"/>
          <p14:tracePt t="37783" x="3902075" y="2625725"/>
          <p14:tracePt t="37790" x="3902075" y="2581275"/>
          <p14:tracePt t="37800" x="3892550" y="2535238"/>
          <p14:tracePt t="37806" x="3875088" y="2517775"/>
          <p14:tracePt t="37818" x="3856038" y="2489200"/>
          <p14:tracePt t="37821" x="3846513" y="2471738"/>
          <p14:tracePt t="37829" x="3829050" y="2425700"/>
          <p14:tracePt t="37837" x="3829050" y="2408238"/>
          <p14:tracePt t="37845" x="3802063" y="2352675"/>
          <p14:tracePt t="37853" x="3792538" y="2325688"/>
          <p14:tracePt t="37860" x="3792538" y="2279650"/>
          <p14:tracePt t="37869" x="3792538" y="2252663"/>
          <p14:tracePt t="37877" x="3792538" y="2206625"/>
          <p14:tracePt t="37884" x="3792538" y="2170113"/>
          <p14:tracePt t="37892" x="3792538" y="2152650"/>
          <p14:tracePt t="37900" x="3792538" y="2125663"/>
          <p14:tracePt t="37908" x="3792538" y="2106613"/>
          <p14:tracePt t="37916" x="3792538" y="2089150"/>
          <p14:tracePt t="37949" x="3792538" y="2060575"/>
          <p14:tracePt t="37964" x="3792538" y="2043113"/>
          <p14:tracePt t="37999" x="3810000" y="2024063"/>
          <p14:tracePt t="38014" x="3819525" y="2016125"/>
          <p14:tracePt t="38023" x="3829050" y="2016125"/>
          <p14:tracePt t="38031" x="3829050" y="1997075"/>
          <p14:tracePt t="38037" x="3838575" y="1979613"/>
          <p14:tracePt t="38044" x="3846513" y="1970088"/>
          <p14:tracePt t="38053" x="3865563" y="1943100"/>
          <p14:tracePt t="38060" x="3865563" y="1933575"/>
          <p14:tracePt t="38069" x="3865563" y="1906588"/>
          <p14:tracePt t="38077" x="3875088" y="1897063"/>
          <p14:tracePt t="38085" x="3883025" y="1860550"/>
          <p14:tracePt t="38092" x="3902075" y="1841500"/>
          <p14:tracePt t="38100" x="3919538" y="1814513"/>
          <p14:tracePt t="38108" x="3919538" y="1804988"/>
          <p14:tracePt t="38116" x="3929063" y="1787525"/>
          <p14:tracePt t="38124" x="3948113" y="1768475"/>
          <p14:tracePt t="38134" x="3965575" y="1751013"/>
          <p14:tracePt t="38142" x="3965575" y="1741488"/>
          <p14:tracePt t="38149" x="3965575" y="1714500"/>
          <p14:tracePt t="38156" x="3992563" y="1697038"/>
          <p14:tracePt t="38164" x="3992563" y="1687513"/>
          <p14:tracePt t="38181" x="4002088" y="1668463"/>
          <p14:tracePt t="38196" x="4011613" y="1660525"/>
          <p14:tracePt t="38204" x="4021138" y="1660525"/>
          <p14:tracePt t="38228" x="4029075" y="1660525"/>
          <p14:tracePt t="38428" x="3992563" y="1660525"/>
          <p14:tracePt t="38436" x="3919538" y="1660525"/>
          <p14:tracePt t="38444" x="3856038" y="1660525"/>
          <p14:tracePt t="38452" x="3783013" y="1660525"/>
          <p14:tracePt t="38460" x="3746500" y="1660525"/>
          <p14:tracePt t="38468" x="3702050" y="1660525"/>
          <p14:tracePt t="38476" x="3692525" y="1660525"/>
          <p14:tracePt t="38509" x="3673475" y="1660525"/>
          <p14:tracePt t="38540" x="3656013" y="1660525"/>
          <p14:tracePt t="38548" x="3573463" y="1660525"/>
          <p14:tracePt t="38556" x="3455988" y="1660525"/>
          <p14:tracePt t="38564" x="3327400" y="1660525"/>
          <p14:tracePt t="38572" x="3217863" y="1660525"/>
          <p14:tracePt t="38581" x="3108325" y="1660525"/>
          <p14:tracePt t="38588" x="2981325" y="1660525"/>
          <p14:tracePt t="38596" x="2954338" y="1660525"/>
          <p14:tracePt t="38604" x="2889250" y="1660525"/>
          <p14:tracePt t="38612" x="2825750" y="1660525"/>
          <p14:tracePt t="38620" x="2771775" y="1660525"/>
          <p14:tracePt t="38628" x="2762250" y="1660525"/>
          <p14:tracePt t="38639" x="2752725" y="1660525"/>
          <p14:tracePt t="38644" x="2735263" y="1660525"/>
          <p14:tracePt t="38652" x="2725738" y="1660525"/>
          <p14:tracePt t="38660" x="2708275" y="1660525"/>
          <p14:tracePt t="38668" x="2679700" y="1660525"/>
          <p14:tracePt t="38676" x="2635250" y="1687513"/>
          <p14:tracePt t="38684" x="2606675" y="1687513"/>
          <p14:tracePt t="38692" x="2552700" y="1697038"/>
          <p14:tracePt t="38700" x="2443163" y="1697038"/>
          <p14:tracePt t="38708" x="2379663" y="1704975"/>
          <p14:tracePt t="38716" x="2324100" y="1704975"/>
          <p14:tracePt t="38724" x="2260600" y="1714500"/>
          <p14:tracePt t="38732" x="2243138" y="1714500"/>
          <p14:tracePt t="38740" x="2214563" y="1714500"/>
          <p14:tracePt t="38748" x="2187575" y="1731963"/>
          <p14:tracePt t="38765" x="2179638" y="1731963"/>
          <p14:tracePt t="38796" x="2170113" y="1731963"/>
          <p14:tracePt t="38804" x="2160588" y="1731963"/>
          <p14:tracePt t="38813" x="2124075" y="1731963"/>
          <p14:tracePt t="38820" x="2070100" y="1731963"/>
          <p14:tracePt t="38828" x="1997075" y="1731963"/>
          <p14:tracePt t="38836" x="1924050" y="1731963"/>
          <p14:tracePt t="38844" x="1831975" y="1731963"/>
          <p14:tracePt t="38852" x="1758950" y="1731963"/>
          <p14:tracePt t="38860" x="1704975" y="1731963"/>
          <p14:tracePt t="38868" x="1631950" y="1731963"/>
          <p14:tracePt t="38876" x="1549400" y="1731963"/>
          <p14:tracePt t="38884" x="1458913" y="1731963"/>
          <p14:tracePt t="38892" x="1385888" y="1731963"/>
          <p14:tracePt t="38901" x="1312863" y="1731963"/>
          <p14:tracePt t="38908" x="1258888" y="1731963"/>
          <p14:tracePt t="38916" x="1185863" y="1731963"/>
          <p14:tracePt t="38924" x="1130300" y="1731963"/>
          <p14:tracePt t="38932" x="1084263" y="1731963"/>
          <p14:tracePt t="38941" x="1057275" y="1731963"/>
          <p14:tracePt t="38948" x="1030288" y="1731963"/>
          <p14:tracePt t="38957" x="1011238" y="1731963"/>
          <p14:tracePt t="38964" x="993775" y="1731963"/>
          <p14:tracePt t="38981" x="966788" y="1731963"/>
          <p14:tracePt t="38996" x="957263" y="1731963"/>
          <p14:tracePt t="39004" x="947738" y="1731963"/>
          <p14:tracePt t="39012" x="930275" y="1731963"/>
          <p14:tracePt t="39020" x="920750" y="1731963"/>
          <p14:tracePt t="39028" x="911225" y="1731963"/>
          <p14:tracePt t="39036" x="903288" y="1731963"/>
          <p14:tracePt t="39044" x="866775" y="1724025"/>
          <p14:tracePt t="39052" x="847725" y="1724025"/>
          <p14:tracePt t="39060" x="830263" y="1724025"/>
          <p14:tracePt t="39068" x="801688" y="1724025"/>
          <p14:tracePt t="39076" x="784225" y="1714500"/>
          <p14:tracePt t="39084" x="765175" y="1714500"/>
          <p14:tracePt t="39092" x="757238" y="1714500"/>
          <p14:tracePt t="39100" x="747713" y="1714500"/>
          <p14:tracePt t="39108" x="728663" y="1704975"/>
          <p14:tracePt t="39133" x="720725" y="1697038"/>
          <p14:tracePt t="39157" x="720725" y="1687513"/>
          <p14:tracePt t="39164" x="701675" y="1660525"/>
          <p14:tracePt t="39172" x="692150" y="1651000"/>
          <p14:tracePt t="39181" x="684213" y="1624013"/>
          <p14:tracePt t="39188" x="684213" y="1604963"/>
          <p14:tracePt t="39197" x="684213" y="1577975"/>
          <p14:tracePt t="39204" x="684213" y="1568450"/>
          <p14:tracePt t="39212" x="684213" y="1531938"/>
          <p14:tracePt t="39220" x="692150" y="1504950"/>
          <p14:tracePt t="39228" x="701675" y="1468438"/>
          <p14:tracePt t="39236" x="738188" y="1441450"/>
          <p14:tracePt t="39244" x="757238" y="1412875"/>
          <p14:tracePt t="39252" x="774700" y="1385888"/>
          <p14:tracePt t="39260" x="801688" y="1358900"/>
          <p14:tracePt t="39268" x="857250" y="1322388"/>
          <p14:tracePt t="39276" x="903288" y="1285875"/>
          <p14:tracePt t="39284" x="984250" y="1249363"/>
          <p14:tracePt t="39292" x="1020763" y="1239838"/>
          <p14:tracePt t="39300" x="1103313" y="1222375"/>
          <p14:tracePt t="39308" x="1157288" y="1212850"/>
          <p14:tracePt t="39316" x="1230313" y="1212850"/>
          <p14:tracePt t="39324" x="1312863" y="1185863"/>
          <p14:tracePt t="39333" x="1358900" y="1185863"/>
          <p14:tracePt t="39340" x="1412875" y="1185863"/>
          <p14:tracePt t="39348" x="1449388" y="1185863"/>
          <p14:tracePt t="39356" x="1476375" y="1185863"/>
          <p14:tracePt t="39364" x="1504950" y="1185863"/>
          <p14:tracePt t="39372" x="1541463" y="1185863"/>
          <p14:tracePt t="39381" x="1595438" y="1185863"/>
          <p14:tracePt t="39388" x="1612900" y="1195388"/>
          <p14:tracePt t="39396" x="1668463" y="1203325"/>
          <p14:tracePt t="39405" x="1731963" y="1222375"/>
          <p14:tracePt t="39416" x="1778000" y="1239838"/>
          <p14:tracePt t="39421" x="1814513" y="1249363"/>
          <p14:tracePt t="39428" x="1860550" y="1268413"/>
          <p14:tracePt t="39436" x="1887538" y="1285875"/>
          <p14:tracePt t="39444" x="1914525" y="1295400"/>
          <p14:tracePt t="39452" x="1951038" y="1303338"/>
          <p14:tracePt t="39460" x="1978025" y="1303338"/>
          <p14:tracePt t="39476" x="1987550" y="1312863"/>
          <p14:tracePt t="39557" x="2005013" y="1312863"/>
          <p14:tracePt t="39565" x="2033588" y="1339850"/>
          <p14:tracePt t="39573" x="2051050" y="1358900"/>
          <p14:tracePt t="39582" x="2087563" y="1395413"/>
          <p14:tracePt t="39589" x="2133600" y="1412875"/>
          <p14:tracePt t="39597" x="2160588" y="1449388"/>
          <p14:tracePt t="39604" x="2170113" y="1458913"/>
          <p14:tracePt t="39612" x="2187575" y="1468438"/>
          <p14:tracePt t="39676" x="2197100" y="1477963"/>
          <p14:tracePt t="39732" x="2197100" y="1485900"/>
          <p14:tracePt t="39740" x="2197100" y="1514475"/>
          <p14:tracePt t="39748" x="2187575" y="1531938"/>
          <p14:tracePt t="39758" x="2151063" y="1550988"/>
          <p14:tracePt t="39767" x="2133600" y="1577975"/>
          <p14:tracePt t="39774" x="2106613" y="1595438"/>
          <p14:tracePt t="39784" x="2041525" y="1631950"/>
          <p14:tracePt t="39790" x="2005013" y="1641475"/>
          <p14:tracePt t="39801" x="1941513" y="1668463"/>
          <p14:tracePt t="39805" x="1860550" y="1704975"/>
          <p14:tracePt t="39813" x="1804988" y="1704975"/>
          <p14:tracePt t="39821" x="1758950" y="1714500"/>
          <p14:tracePt t="39828" x="1704975" y="1724025"/>
          <p14:tracePt t="39837" x="1641475" y="1751013"/>
          <p14:tracePt t="39845" x="1612900" y="1751013"/>
          <p14:tracePt t="39853" x="1576388" y="1751013"/>
          <p14:tracePt t="39862" x="1549400" y="1751013"/>
          <p14:tracePt t="39869" x="1531938" y="1751013"/>
          <p14:tracePt t="39876" x="1504950" y="1751013"/>
          <p14:tracePt t="39892" x="1485900" y="1751013"/>
          <p14:tracePt t="39900" x="1468438" y="1751013"/>
          <p14:tracePt t="39908" x="1458913" y="1751013"/>
          <p14:tracePt t="39924" x="1431925" y="1751013"/>
          <p14:tracePt t="39932" x="1412875" y="1741488"/>
          <p14:tracePt t="39949" x="1349375" y="1714500"/>
          <p14:tracePt t="39956" x="1322388" y="1697038"/>
          <p14:tracePt t="39964" x="1312863" y="1697038"/>
          <p14:tracePt t="39972" x="1276350" y="1677988"/>
          <p14:tracePt t="39981" x="1258888" y="1660525"/>
          <p14:tracePt t="39996" x="1249363" y="1651000"/>
          <p14:tracePt t="40005" x="1239838" y="1651000"/>
          <p14:tracePt t="40013" x="1230313" y="1641475"/>
          <p14:tracePt t="40316" x="1222375" y="1624013"/>
          <p14:tracePt t="40324" x="1222375" y="1568450"/>
          <p14:tracePt t="40333" x="1222375" y="1531938"/>
          <p14:tracePt t="40341" x="1222375" y="1514475"/>
          <p14:tracePt t="40350" x="1222375" y="1458913"/>
          <p14:tracePt t="40357" x="1222375" y="1431925"/>
          <p14:tracePt t="40365" x="1222375" y="1412875"/>
          <p14:tracePt t="40372" x="1222375" y="1376363"/>
          <p14:tracePt t="40388" x="1222375" y="1368425"/>
          <p14:tracePt t="40397" x="1230313" y="1358900"/>
          <p14:tracePt t="40404" x="1239838" y="1339850"/>
          <p14:tracePt t="40412" x="1249363" y="1331913"/>
          <p14:tracePt t="40420" x="1266825" y="1322388"/>
          <p14:tracePt t="40428" x="1266825" y="1312863"/>
          <p14:tracePt t="40436" x="1276350" y="1312863"/>
          <p14:tracePt t="40444" x="1303338" y="1303338"/>
          <p14:tracePt t="40452" x="1322388" y="1295400"/>
          <p14:tracePt t="40461" x="1349375" y="1285875"/>
          <p14:tracePt t="40468" x="1395413" y="1285875"/>
          <p14:tracePt t="40476" x="1431925" y="1285875"/>
          <p14:tracePt t="40484" x="1476375" y="1276350"/>
          <p14:tracePt t="40493" x="1531938" y="1276350"/>
          <p14:tracePt t="40500" x="1585913" y="1276350"/>
          <p14:tracePt t="40508" x="1649413" y="1276350"/>
          <p14:tracePt t="40516" x="1685925" y="1276350"/>
          <p14:tracePt t="40524" x="1741488" y="1276350"/>
          <p14:tracePt t="40532" x="1787525" y="1276350"/>
          <p14:tracePt t="40540" x="1795463" y="1276350"/>
          <p14:tracePt t="40548" x="1814513" y="1276350"/>
          <p14:tracePt t="40557" x="1824038" y="1276350"/>
          <p14:tracePt t="40628" x="1831975" y="1276350"/>
          <p14:tracePt t="40716" x="1804988" y="1285875"/>
          <p14:tracePt t="40725" x="1787525" y="1303338"/>
          <p14:tracePt t="40732" x="1758950" y="1339850"/>
          <p14:tracePt t="40740" x="1714500" y="1376363"/>
          <p14:tracePt t="40748" x="1658938" y="1404938"/>
          <p14:tracePt t="40756" x="1595438" y="1449388"/>
          <p14:tracePt t="40764" x="1522413" y="1477963"/>
          <p14:tracePt t="40772" x="1439863" y="1531938"/>
          <p14:tracePt t="40781" x="1322388" y="1558925"/>
          <p14:tracePt t="40788" x="1258888" y="1577975"/>
          <p14:tracePt t="40797" x="1149350" y="1604963"/>
          <p14:tracePt t="40804" x="1076325" y="1624013"/>
          <p14:tracePt t="40812" x="993775" y="1651000"/>
          <p14:tracePt t="40820" x="930275" y="1660525"/>
          <p14:tracePt t="40828" x="893763" y="1660525"/>
          <p14:tracePt t="40836" x="874713" y="1668463"/>
          <p14:tracePt t="40844" x="857250" y="1668463"/>
          <p14:tracePt t="40853" x="847725" y="1668463"/>
          <p14:tracePt t="40868" x="830263" y="1668463"/>
          <p14:tracePt t="40877" x="811213" y="1668463"/>
          <p14:tracePt t="40884" x="793750" y="1668463"/>
          <p14:tracePt t="40892" x="738188" y="1668463"/>
          <p14:tracePt t="40900" x="684213" y="1668463"/>
          <p14:tracePt t="40909" x="628650" y="1668463"/>
          <p14:tracePt t="40916" x="519113" y="1668463"/>
          <p14:tracePt t="40925" x="446088" y="1668463"/>
          <p14:tracePt t="40934" x="373063" y="1668463"/>
          <p14:tracePt t="40952" x="246063" y="1624013"/>
          <p14:tracePt t="40957" x="209550" y="1614488"/>
          <p14:tracePt t="40966" x="192088" y="1595438"/>
          <p14:tracePt t="40981" x="182563" y="1587500"/>
          <p14:tracePt t="41036" x="173038" y="1577975"/>
          <p14:tracePt t="41044" x="163513" y="1577975"/>
          <p14:tracePt t="41052" x="155575" y="1577975"/>
          <p14:tracePt t="41060" x="119063" y="1577975"/>
          <p14:tracePt t="41068" x="100013" y="1577975"/>
          <p14:tracePt t="41076" x="73025" y="1577975"/>
          <p14:tracePt t="41084" x="53975" y="1558925"/>
          <p14:tracePt t="41101" x="26988" y="1558925"/>
          <p14:tracePt t="41349" x="36513" y="1558925"/>
          <p14:tracePt t="41356" x="119063" y="1558925"/>
          <p14:tracePt t="41363" x="192088" y="1558925"/>
          <p14:tracePt t="41372" x="265113" y="1558925"/>
          <p14:tracePt t="41381" x="355600" y="1558925"/>
          <p14:tracePt t="41388" x="446088" y="1558925"/>
          <p14:tracePt t="41397" x="501650" y="1558925"/>
          <p14:tracePt t="41404" x="584200" y="1558925"/>
          <p14:tracePt t="41412" x="620713" y="1558925"/>
          <p14:tracePt t="41420" x="638175" y="1558925"/>
          <p14:tracePt t="41428" x="655638" y="1558925"/>
          <p14:tracePt t="41862" x="665163" y="1568450"/>
          <p14:tracePt t="41869" x="692150" y="1577975"/>
          <p14:tracePt t="41877" x="738188" y="1604963"/>
          <p14:tracePt t="41885" x="774700" y="1614488"/>
          <p14:tracePt t="41893" x="838200" y="1624013"/>
          <p14:tracePt t="41900" x="857250" y="1624013"/>
          <p14:tracePt t="41908" x="884238" y="1651000"/>
          <p14:tracePt t="41916" x="893763" y="1651000"/>
          <p14:tracePt t="41924" x="911225" y="1651000"/>
          <p14:tracePt t="41932" x="930275" y="1651000"/>
          <p14:tracePt t="41940" x="947738" y="1651000"/>
          <p14:tracePt t="41948" x="974725" y="1651000"/>
          <p14:tracePt t="41956" x="1011238" y="1651000"/>
          <p14:tracePt t="41965" x="1066800" y="1651000"/>
          <p14:tracePt t="41972" x="1112838" y="1651000"/>
          <p14:tracePt t="41981" x="1166813" y="1651000"/>
          <p14:tracePt t="41988" x="1193800" y="1651000"/>
          <p14:tracePt t="41997" x="1293813" y="1651000"/>
          <p14:tracePt t="42004" x="1422400" y="1651000"/>
          <p14:tracePt t="42012" x="1531938" y="1651000"/>
          <p14:tracePt t="42020" x="1658938" y="1651000"/>
          <p14:tracePt t="42028" x="1787525" y="1651000"/>
          <p14:tracePt t="42036" x="1914525" y="1651000"/>
          <p14:tracePt t="42044" x="2005013" y="1651000"/>
          <p14:tracePt t="42053" x="2114550" y="1651000"/>
          <p14:tracePt t="42060" x="2187575" y="1651000"/>
          <p14:tracePt t="42068" x="2260600" y="1651000"/>
          <p14:tracePt t="42076" x="2316163" y="1651000"/>
          <p14:tracePt t="42084" x="2379663" y="1651000"/>
          <p14:tracePt t="42092" x="2416175" y="1651000"/>
          <p14:tracePt t="42100" x="2462213" y="1651000"/>
          <p14:tracePt t="42108" x="2489200" y="1651000"/>
          <p14:tracePt t="42116" x="2525713" y="1651000"/>
          <p14:tracePt t="42124" x="2570163" y="1651000"/>
          <p14:tracePt t="42133" x="2625725" y="1651000"/>
          <p14:tracePt t="42140" x="2679700" y="1651000"/>
          <p14:tracePt t="42148" x="2735263" y="1651000"/>
          <p14:tracePt t="42156" x="2789238" y="1651000"/>
          <p14:tracePt t="42164" x="2835275" y="1651000"/>
          <p14:tracePt t="42172" x="2862263" y="1651000"/>
          <p14:tracePt t="42180" x="2898775" y="1651000"/>
          <p14:tracePt t="42188" x="2935288" y="1651000"/>
          <p14:tracePt t="42204" x="2954338" y="1651000"/>
          <p14:tracePt t="42212" x="2971800" y="1651000"/>
          <p14:tracePt t="42228" x="2981325" y="1651000"/>
          <p14:tracePt t="42381" x="2990850" y="1651000"/>
          <p14:tracePt t="42388" x="3054350" y="1651000"/>
          <p14:tracePt t="42396" x="3108325" y="1651000"/>
          <p14:tracePt t="42404" x="3200400" y="1651000"/>
          <p14:tracePt t="42412" x="3273425" y="1651000"/>
          <p14:tracePt t="42420" x="3346450" y="1651000"/>
          <p14:tracePt t="42428" x="3400425" y="1651000"/>
          <p14:tracePt t="42436" x="3455988" y="1651000"/>
          <p14:tracePt t="42444" x="3500438" y="1651000"/>
          <p14:tracePt t="42453" x="3519488" y="1651000"/>
          <p14:tracePt t="42460" x="3536950" y="1651000"/>
          <p14:tracePt t="42468" x="3556000" y="1651000"/>
          <p14:tracePt t="42484" x="3563938" y="1651000"/>
          <p14:tracePt t="43356" x="3563938" y="1660525"/>
          <p14:tracePt t="43366" x="3563938" y="1668463"/>
          <p14:tracePt t="43372" x="3563938" y="1677988"/>
          <p14:tracePt t="43381" x="3563938" y="1687513"/>
          <p14:tracePt t="43388" x="3563938" y="1697038"/>
          <p14:tracePt t="43397" x="3563938" y="1704975"/>
          <p14:tracePt t="43404" x="3563938" y="1724025"/>
          <p14:tracePt t="43412" x="3563938" y="1731963"/>
          <p14:tracePt t="43420" x="3563938" y="1760538"/>
          <p14:tracePt t="43428" x="3563938" y="1778000"/>
          <p14:tracePt t="43436" x="3573463" y="1824038"/>
          <p14:tracePt t="43444" x="3600450" y="1851025"/>
          <p14:tracePt t="43452" x="3636963" y="1887538"/>
          <p14:tracePt t="43460" x="3665538" y="1914525"/>
          <p14:tracePt t="43468" x="3665538" y="1924050"/>
          <p14:tracePt t="43477" x="3692525" y="1951038"/>
          <p14:tracePt t="43485" x="3709988" y="1979613"/>
          <p14:tracePt t="43493" x="3719513" y="1987550"/>
          <p14:tracePt t="43502" x="3746500" y="2006600"/>
          <p14:tracePt t="43508" x="3756025" y="2016125"/>
          <p14:tracePt t="43516" x="3765550" y="2024063"/>
          <p14:tracePt t="43532" x="3775075" y="2024063"/>
          <p14:tracePt t="43596" x="3783013" y="2024063"/>
          <p14:tracePt t="43604" x="3802063" y="2033588"/>
          <p14:tracePt t="43612" x="3810000" y="2033588"/>
          <p14:tracePt t="43620" x="3819525" y="2033588"/>
          <p14:tracePt t="43636" x="3829050" y="2043113"/>
          <p14:tracePt t="43645" x="3838575" y="2043113"/>
          <p14:tracePt t="43653" x="3856038" y="2043113"/>
          <p14:tracePt t="43661" x="3865563" y="2052638"/>
          <p14:tracePt t="50092" x="3875088" y="2052638"/>
          <p14:tracePt t="50100" x="3875088" y="2060575"/>
          <p14:tracePt t="50108" x="3875088" y="2070100"/>
          <p14:tracePt t="50117" x="3875088" y="2089150"/>
          <p14:tracePt t="50124" x="3865563" y="2106613"/>
          <p14:tracePt t="50492" x="3856038" y="2116138"/>
          <p14:tracePt t="50500" x="3846513" y="2133600"/>
          <p14:tracePt t="50508" x="3829050" y="2152650"/>
          <p14:tracePt t="50516" x="3819525" y="2160588"/>
          <p14:tracePt t="50524" x="3810000" y="2170113"/>
          <p14:tracePt t="50532" x="3792538" y="2179638"/>
          <p14:tracePt t="50541" x="3775075" y="2206625"/>
          <p14:tracePt t="50548" x="3765550" y="2206625"/>
          <p14:tracePt t="50556" x="3738563" y="2233613"/>
          <p14:tracePt t="50564" x="3719513" y="2262188"/>
          <p14:tracePt t="50582" x="3709988" y="2279650"/>
          <p14:tracePt t="50595" x="3692525" y="2298700"/>
          <p14:tracePt t="50596" x="3683000" y="2335213"/>
          <p14:tracePt t="50604" x="3673475" y="2362200"/>
          <p14:tracePt t="50613" x="3673475" y="2379663"/>
          <p14:tracePt t="50620" x="3636963" y="2425700"/>
          <p14:tracePt t="50628" x="3636963" y="2444750"/>
          <p14:tracePt t="50636" x="3629025" y="2471738"/>
          <p14:tracePt t="50644" x="3629025" y="2489200"/>
          <p14:tracePt t="50652" x="3629025" y="2508250"/>
          <p14:tracePt t="50668" x="3629025" y="2517775"/>
          <p14:tracePt t="50684" x="3629025" y="2525713"/>
          <p14:tracePt t="50700" x="3629025" y="2535238"/>
          <p14:tracePt t="51374" x="3636963" y="2535238"/>
          <p14:tracePt t="52212" x="3683000" y="2535238"/>
          <p14:tracePt t="52220" x="3746500" y="2498725"/>
          <p14:tracePt t="52228" x="3775075" y="2481263"/>
          <p14:tracePt t="52236" x="3810000" y="2452688"/>
          <p14:tracePt t="52244" x="3829050" y="2425700"/>
          <p14:tracePt t="52252" x="3856038" y="2398713"/>
          <p14:tracePt t="52260" x="3892550" y="2379663"/>
          <p14:tracePt t="52268" x="3911600" y="2362200"/>
          <p14:tracePt t="52276" x="3929063" y="2343150"/>
          <p14:tracePt t="52284" x="3948113" y="2335213"/>
          <p14:tracePt t="52292" x="3956050" y="2325688"/>
          <p14:tracePt t="52300" x="3965575" y="2316163"/>
          <p14:tracePt t="52308" x="3965575" y="2306638"/>
          <p14:tracePt t="52316" x="3975100" y="2298700"/>
          <p14:tracePt t="52716" x="3992563" y="2279650"/>
          <p14:tracePt t="52724" x="4011613" y="2252663"/>
          <p14:tracePt t="52732" x="4038600" y="2233613"/>
          <p14:tracePt t="52740" x="4038600" y="2225675"/>
          <p14:tracePt t="52748" x="4048125" y="2216150"/>
          <p14:tracePt t="52756" x="4065588" y="2197100"/>
          <p14:tracePt t="52764" x="4075113" y="2179638"/>
          <p14:tracePt t="52772" x="4084638" y="2170113"/>
          <p14:tracePt t="52798" x="4094163" y="2160588"/>
          <p14:tracePt t="53028" x="4094163" y="2143125"/>
          <p14:tracePt t="53060" x="4094163" y="2133600"/>
          <p14:tracePt t="61693" x="4102100" y="2125663"/>
          <p14:tracePt t="61700" x="4348163" y="2160588"/>
          <p14:tracePt t="61709" x="4759325" y="2160588"/>
          <p14:tracePt t="61716" x="5241925" y="2160588"/>
          <p14:tracePt t="61724" x="5770563" y="2206625"/>
          <p14:tracePt t="61732" x="6199188" y="2270125"/>
          <p14:tracePt t="61740" x="6518275" y="2316163"/>
          <p14:tracePt t="61748" x="6837363" y="2371725"/>
          <p14:tracePt t="61756" x="7037388" y="2389188"/>
          <p14:tracePt t="61766" x="7212013" y="2435225"/>
          <p14:tracePt t="61773" x="7319963" y="2435225"/>
          <p14:tracePt t="61780" x="7339013" y="2444750"/>
          <p14:tracePt t="61789" x="7348538" y="2444750"/>
          <p14:tracePt t="62196" x="7348538" y="2452688"/>
          <p14:tracePt t="62204" x="7348538" y="2471738"/>
          <p14:tracePt t="62212" x="7348538" y="2481263"/>
          <p14:tracePt t="62220" x="7348538" y="2489200"/>
          <p14:tracePt t="62244" x="7348538" y="2508250"/>
          <p14:tracePt t="62252" x="7348538" y="2517775"/>
          <p14:tracePt t="62389" x="7348538" y="2525713"/>
          <p14:tracePt t="62439" x="7339013" y="2508250"/>
          <p14:tracePt t="62456" x="7329488" y="2481263"/>
          <p14:tracePt t="62469" x="7319963" y="2471738"/>
          <p14:tracePt t="62476" x="7312025" y="2462213"/>
          <p14:tracePt t="62484" x="7312025" y="2444750"/>
          <p14:tracePt t="62532" x="7312025" y="2435225"/>
          <p14:tracePt t="62556" x="7312025" y="2425700"/>
          <p14:tracePt t="62572" x="7312025" y="2408238"/>
          <p14:tracePt t="62580" x="7312025" y="2398713"/>
          <p14:tracePt t="62588" x="7319963" y="2379663"/>
          <p14:tracePt t="62604" x="7329488" y="2352675"/>
          <p14:tracePt t="62612" x="7339013" y="2335213"/>
          <p14:tracePt t="62620" x="7348538" y="2325688"/>
          <p14:tracePt t="62629" x="7366000" y="2306638"/>
          <p14:tracePt t="62645" x="7366000" y="2298700"/>
          <p14:tracePt t="62652" x="7366000" y="2289175"/>
          <p14:tracePt t="62660" x="7375525" y="2289175"/>
          <p14:tracePt t="62701" x="7385050" y="2289175"/>
          <p14:tracePt t="62929" x="7412038" y="2289175"/>
          <p14:tracePt t="62933" x="7439025" y="2289175"/>
          <p14:tracePt t="62940" x="7485063" y="2306638"/>
          <p14:tracePt t="62948" x="7502525" y="2316163"/>
          <p14:tracePt t="62956" x="7548563" y="2343150"/>
          <p14:tracePt t="62964" x="7567613" y="2362200"/>
          <p14:tracePt t="62980" x="7575550" y="2371725"/>
          <p14:tracePt t="63181" x="7575550" y="2389188"/>
          <p14:tracePt t="63189" x="7575550" y="2416175"/>
          <p14:tracePt t="63197" x="7575550" y="2425700"/>
          <p14:tracePt t="63206" x="7558088" y="2444750"/>
          <p14:tracePt t="63214" x="7548563" y="2462213"/>
          <p14:tracePt t="63221" x="7539038" y="2462213"/>
          <p14:tracePt t="63230" x="7539038" y="2471738"/>
          <p14:tracePt t="63237" x="7531100" y="2498725"/>
          <p14:tracePt t="63252" x="7521575" y="2508250"/>
          <p14:tracePt t="63278" x="7512050" y="2517775"/>
          <p14:tracePt t="63508" x="7521575" y="2517775"/>
          <p14:tracePt t="63525" x="7558088" y="2517775"/>
          <p14:tracePt t="63534" x="7567613" y="2517775"/>
          <p14:tracePt t="63548" x="7585075" y="2517775"/>
          <p14:tracePt t="63652" x="7594600" y="2517775"/>
          <p14:tracePt t="63685" x="7612063" y="2517775"/>
          <p14:tracePt t="63693" x="7631113" y="2517775"/>
          <p14:tracePt t="63702" x="7639050" y="2517775"/>
          <p14:tracePt t="63708" x="7648575" y="2517775"/>
          <p14:tracePt t="63717" x="7685088" y="2517775"/>
          <p14:tracePt t="63733" x="7704138" y="2517775"/>
          <p14:tracePt t="63740" x="7721600" y="2517775"/>
          <p14:tracePt t="63748" x="7731125" y="2517775"/>
          <p14:tracePt t="63756" x="7758113" y="2517775"/>
          <p14:tracePt t="63772" x="7767638" y="2517775"/>
          <p14:tracePt t="63812" x="7777163" y="2517775"/>
          <p14:tracePt t="63820" x="7785100" y="2517775"/>
          <p14:tracePt t="63828" x="7804150" y="2517775"/>
          <p14:tracePt t="63836" x="7850188" y="2517775"/>
          <p14:tracePt t="63846" x="7877175" y="2517775"/>
          <p14:tracePt t="63852" x="7921625" y="2517775"/>
          <p14:tracePt t="63861" x="7950200" y="2517775"/>
          <p14:tracePt t="63868" x="8004175" y="2517775"/>
          <p14:tracePt t="63876" x="8023225" y="2517775"/>
          <p14:tracePt t="63884" x="8077200" y="2517775"/>
          <p14:tracePt t="63892" x="8113713" y="2517775"/>
          <p14:tracePt t="63901" x="8159750" y="2517775"/>
          <p14:tracePt t="63908" x="8186738" y="2517775"/>
          <p14:tracePt t="63918" x="8240713" y="2517775"/>
          <p14:tracePt t="63924" x="8269288" y="2517775"/>
          <p14:tracePt t="63933" x="8286750" y="2517775"/>
          <p14:tracePt t="63945" x="8313738" y="2517775"/>
          <p14:tracePt t="63948" x="8323263" y="2517775"/>
          <p14:tracePt t="63957" x="8332788" y="2517775"/>
          <p14:tracePt t="63965" x="8350250" y="2517775"/>
          <p14:tracePt t="64028" x="8359775" y="2517775"/>
          <p14:tracePt t="64509" x="8313738" y="2517775"/>
          <p14:tracePt t="64518" x="8259763" y="2517775"/>
          <p14:tracePt t="64525" x="8223250" y="2517775"/>
          <p14:tracePt t="64534" x="8169275" y="2517775"/>
          <p14:tracePt t="64540" x="8132763" y="2508250"/>
          <p14:tracePt t="64549" x="8113713" y="2498725"/>
          <p14:tracePt t="64556" x="8096250" y="2498725"/>
          <p14:tracePt t="64572" x="8077200" y="2498725"/>
          <p14:tracePt t="64580" x="8067675" y="2489200"/>
          <p14:tracePt t="64844" x="8067675" y="2462213"/>
          <p14:tracePt t="64852" x="8059738" y="2452688"/>
          <p14:tracePt t="64860" x="8059738" y="2444750"/>
          <p14:tracePt t="64876" x="8059738" y="2425700"/>
          <p14:tracePt t="64884" x="8059738" y="2416175"/>
          <p14:tracePt t="64900" x="8050213" y="2408238"/>
          <p14:tracePt t="64964" x="8050213" y="2398713"/>
          <p14:tracePt t="65102" x="8059738" y="2362200"/>
          <p14:tracePt t="65110" x="8077200" y="2352675"/>
          <p14:tracePt t="65117" x="8096250" y="2343150"/>
          <p14:tracePt t="65124" x="8104188" y="2343150"/>
          <p14:tracePt t="65140" x="8123238" y="2335213"/>
          <p14:tracePt t="65148" x="8132763" y="2325688"/>
          <p14:tracePt t="65260" x="8140700" y="2325688"/>
          <p14:tracePt t="65268" x="8150225" y="2325688"/>
          <p14:tracePt t="65284" x="8159750" y="2325688"/>
          <p14:tracePt t="65292" x="8177213" y="2325688"/>
          <p14:tracePt t="65300" x="8196263" y="2325688"/>
          <p14:tracePt t="65324" x="8204200" y="2335213"/>
          <p14:tracePt t="65367" x="8223250" y="2335213"/>
          <p14:tracePt t="65428" x="8232775" y="2343150"/>
          <p14:tracePt t="65452" x="8232775" y="2352675"/>
          <p14:tracePt t="65460" x="8240713" y="2362200"/>
          <p14:tracePt t="65748" x="8240713" y="2371725"/>
          <p14:tracePt t="65756" x="8232775" y="2398713"/>
          <p14:tracePt t="67868" x="8232775" y="2416175"/>
          <p14:tracePt t="67876" x="8213725" y="2444750"/>
          <p14:tracePt t="67884" x="8204200" y="2489200"/>
          <p14:tracePt t="67892" x="8186738" y="2535238"/>
          <p14:tracePt t="67901" x="8186738" y="2554288"/>
          <p14:tracePt t="67908" x="8177213" y="2571750"/>
          <p14:tracePt t="67924" x="8177213" y="2589213"/>
          <p14:tracePt t="68440" x="8169275" y="2608263"/>
          <p14:tracePt t="68444" x="8159750" y="2617788"/>
          <p14:tracePt t="68574" x="8150225" y="2625725"/>
          <p14:tracePt t="68580" x="8140700" y="2644775"/>
          <p14:tracePt t="68589" x="8132763" y="2644775"/>
          <p14:tracePt t="68596" x="8132763" y="2654300"/>
          <p14:tracePt t="68604" x="8123238" y="2681288"/>
          <p14:tracePt t="68621" x="8123238" y="2698750"/>
          <p14:tracePt t="68629" x="8123238" y="2717800"/>
          <p14:tracePt t="68636" x="8113713" y="2727325"/>
          <p14:tracePt t="70581" x="8067675" y="2735263"/>
          <p14:tracePt t="70594" x="7921625" y="2763838"/>
          <p14:tracePt t="70596" x="7740650" y="2800350"/>
          <p14:tracePt t="70604" x="7575550" y="2808288"/>
          <p14:tracePt t="70612" x="7412038" y="2808288"/>
          <p14:tracePt t="70621" x="7265988" y="2808288"/>
          <p14:tracePt t="70629" x="7156450" y="2808288"/>
          <p14:tracePt t="70637" x="6992938" y="2808288"/>
          <p14:tracePt t="70647" x="6810375" y="2808288"/>
          <p14:tracePt t="70653" x="6637338" y="2808288"/>
          <p14:tracePt t="70662" x="6472238" y="2808288"/>
          <p14:tracePt t="70669" x="6345238" y="2808288"/>
          <p14:tracePt t="70677" x="6254750" y="2808288"/>
          <p14:tracePt t="70685" x="6189663" y="2808288"/>
          <p14:tracePt t="70693" x="6153150" y="2808288"/>
          <p14:tracePt t="70701" x="6126163" y="2808288"/>
          <p14:tracePt t="70709" x="6108700" y="2808288"/>
          <p14:tracePt t="70717" x="6080125" y="2808288"/>
          <p14:tracePt t="70724" x="6053138" y="2800350"/>
          <p14:tracePt t="70732" x="6016625" y="2790825"/>
          <p14:tracePt t="70740" x="5953125" y="2781300"/>
          <p14:tracePt t="70748" x="5880100" y="2754313"/>
          <p14:tracePt t="70756" x="5734050" y="2754313"/>
          <p14:tracePt t="70764" x="5570538" y="2735263"/>
          <p14:tracePt t="70772" x="5405438" y="2727325"/>
          <p14:tracePt t="70780" x="5205413" y="2708275"/>
          <p14:tracePt t="70788" x="5041900" y="2681288"/>
          <p14:tracePt t="70796" x="4886325" y="2662238"/>
          <p14:tracePt t="70804" x="4740275" y="2635250"/>
          <p14:tracePt t="70813" x="4630738" y="2635250"/>
          <p14:tracePt t="70820" x="4557713" y="2608263"/>
          <p14:tracePt t="70828" x="4513263" y="2598738"/>
          <p14:tracePt t="70837" x="4494213" y="2598738"/>
          <p14:tracePt t="70847" x="4484688" y="2589213"/>
          <p14:tracePt t="71180" x="4484688" y="2571750"/>
          <p14:tracePt t="71188" x="4484688" y="2544763"/>
          <p14:tracePt t="71196" x="4530725" y="2535238"/>
          <p14:tracePt t="71204" x="4594225" y="2489200"/>
          <p14:tracePt t="71212" x="4640263" y="2471738"/>
          <p14:tracePt t="71220" x="4703763" y="2444750"/>
          <p14:tracePt t="71228" x="4730750" y="2435225"/>
          <p14:tracePt t="71236" x="4749800" y="2425700"/>
          <p14:tracePt t="71244" x="4795838" y="2416175"/>
          <p14:tracePt t="71253" x="4795838" y="2408238"/>
          <p14:tracePt t="71261" x="4803775" y="2398713"/>
          <p14:tracePt t="71581" x="4803775" y="2408238"/>
          <p14:tracePt t="71589" x="4803775" y="2452688"/>
          <p14:tracePt t="71597" x="4803775" y="2508250"/>
          <p14:tracePt t="71605" x="4803775" y="2544763"/>
          <p14:tracePt t="71612" x="4795838" y="2598738"/>
          <p14:tracePt t="71620" x="4776788" y="2662238"/>
          <p14:tracePt t="71627" x="4767263" y="2708275"/>
          <p14:tracePt t="71636" x="4759325" y="2763838"/>
          <p14:tracePt t="71644" x="4740275" y="2790825"/>
          <p14:tracePt t="71652" x="4722813" y="2854325"/>
          <p14:tracePt t="71661" x="4722813" y="2890838"/>
          <p14:tracePt t="71668" x="4713288" y="2917825"/>
          <p14:tracePt t="71676" x="4703763" y="2936875"/>
          <p14:tracePt t="71684" x="4703763" y="2982913"/>
          <p14:tracePt t="71692" x="4703763" y="3000375"/>
          <p14:tracePt t="71700" x="4686300" y="3027363"/>
          <p14:tracePt t="71717" x="4686300" y="3046413"/>
          <p14:tracePt t="71724" x="4686300" y="3063875"/>
          <p14:tracePt t="71732" x="4676775" y="3082925"/>
          <p14:tracePt t="73046" x="4676775" y="3090863"/>
          <p14:tracePt t="73064" x="4686300" y="3090863"/>
          <p14:tracePt t="73070" x="4703763" y="3109913"/>
          <p14:tracePt t="73079" x="4703763" y="3127375"/>
          <p14:tracePt t="73086" x="4722813" y="3146425"/>
          <p14:tracePt t="73092" x="4740275" y="3163888"/>
          <p14:tracePt t="73100" x="4740275" y="3173413"/>
          <p14:tracePt t="73108" x="4740275" y="3182938"/>
          <p14:tracePt t="73116" x="4749800" y="3209925"/>
          <p14:tracePt t="73124" x="4749800" y="3219450"/>
          <p14:tracePt t="73132" x="4767263" y="3246438"/>
          <p14:tracePt t="73148" x="4767263" y="3255963"/>
          <p14:tracePt t="73156" x="4767263" y="3282950"/>
          <p14:tracePt t="73164" x="4767263" y="3292475"/>
          <p14:tracePt t="73172" x="4767263" y="3302000"/>
          <p14:tracePt t="73188" x="4767263" y="3309938"/>
          <p14:tracePt t="73229" x="4767263" y="3319463"/>
          <p14:tracePt t="73254" x="4767263" y="3328988"/>
          <p14:tracePt t="73263" x="4767263" y="3346450"/>
          <p14:tracePt t="73270" x="4767263" y="3365500"/>
          <p14:tracePt t="73286" x="4767263" y="3419475"/>
          <p14:tracePt t="73293" x="4767263" y="3438525"/>
          <p14:tracePt t="73300" x="4767263" y="3465513"/>
          <p14:tracePt t="73308" x="4767263" y="3482975"/>
          <p14:tracePt t="73316" x="4767263" y="3511550"/>
          <p14:tracePt t="73324" x="4759325" y="3519488"/>
          <p14:tracePt t="73332" x="4759325" y="3538538"/>
          <p14:tracePt t="73340" x="4759325" y="3556000"/>
          <p14:tracePt t="73348" x="4759325" y="3565525"/>
          <p14:tracePt t="73356" x="4749800" y="3575050"/>
          <p14:tracePt t="73470" x="4749800" y="3592513"/>
          <p14:tracePt t="73478" x="4730750" y="3611563"/>
          <p14:tracePt t="73486" x="4722813" y="3648075"/>
          <p14:tracePt t="73494" x="4713288" y="3665538"/>
          <p14:tracePt t="73500" x="4703763" y="3694113"/>
          <p14:tracePt t="73508" x="4686300" y="3721100"/>
          <p14:tracePt t="73516" x="4667250" y="3738563"/>
          <p14:tracePt t="73524" x="4659313" y="3757613"/>
          <p14:tracePt t="73532" x="4649788" y="3784600"/>
          <p14:tracePt t="73548" x="4640263" y="3803650"/>
          <p14:tracePt t="73556" x="4640263" y="3811588"/>
          <p14:tracePt t="73564" x="4630738" y="3821113"/>
          <p14:tracePt t="75476" x="4695825" y="3821113"/>
          <p14:tracePt t="75484" x="4803775" y="3821113"/>
          <p14:tracePt t="75493" x="4913313" y="3821113"/>
          <p14:tracePt t="75500" x="5041900" y="3821113"/>
          <p14:tracePt t="75508" x="5168900" y="3821113"/>
          <p14:tracePt t="75517" x="5260975" y="3821113"/>
          <p14:tracePt t="75524" x="5368925" y="3821113"/>
          <p14:tracePt t="75532" x="5424488" y="3821113"/>
          <p14:tracePt t="75540" x="5497513" y="3821113"/>
          <p14:tracePt t="75548" x="5561013" y="3830638"/>
          <p14:tracePt t="75556" x="5580063" y="3848100"/>
          <p14:tracePt t="75564" x="5588000" y="3848100"/>
          <p14:tracePt t="75612" x="5607050" y="3857625"/>
          <p14:tracePt t="75644" x="5607050" y="3867150"/>
          <p14:tracePt t="76180" x="5661025" y="3867150"/>
          <p14:tracePt t="76188" x="5734050" y="3867150"/>
          <p14:tracePt t="76196" x="5826125" y="3867150"/>
          <p14:tracePt t="76204" x="5916613" y="3867150"/>
          <p14:tracePt t="76212" x="6026150" y="3867150"/>
          <p14:tracePt t="76221" x="6135688" y="3867150"/>
          <p14:tracePt t="76230" x="6262688" y="3894138"/>
          <p14:tracePt t="76237" x="6445250" y="3894138"/>
          <p14:tracePt t="76246" x="6591300" y="3894138"/>
          <p14:tracePt t="76254" x="6737350" y="3911600"/>
          <p14:tracePt t="76266" x="6883400" y="3930650"/>
          <p14:tracePt t="76269" x="7000875" y="3967163"/>
          <p14:tracePt t="76280" x="7092950" y="3967163"/>
          <p14:tracePt t="76286" x="7165975" y="3984625"/>
          <p14:tracePt t="76295" x="7229475" y="3984625"/>
          <p14:tracePt t="76303" x="7248525" y="3994150"/>
          <p14:tracePt t="76309" x="7275513" y="3994150"/>
          <p14:tracePt t="76725" x="7283450" y="4003675"/>
          <p14:tracePt t="76733" x="7292975" y="4003675"/>
          <p14:tracePt t="76741" x="7292975" y="4013200"/>
          <p14:tracePt t="76751" x="7292975" y="4021138"/>
          <p14:tracePt t="76757" x="7292975" y="4030663"/>
          <p14:tracePt t="76765" x="7292975" y="4049713"/>
          <p14:tracePt t="76773" x="7292975" y="4067175"/>
          <p14:tracePt t="76782" x="7292975" y="4076700"/>
          <p14:tracePt t="76796" x="7292975" y="4086225"/>
          <p14:tracePt t="76805" x="7302500" y="4113213"/>
          <p14:tracePt t="76831" x="7302500" y="4130675"/>
          <p14:tracePt t="76990" x="7302500" y="4140200"/>
          <p14:tracePt t="76997" x="7302500" y="4149725"/>
          <p14:tracePt t="77006" x="7302500" y="4159250"/>
          <p14:tracePt t="77013" x="7302500" y="4176713"/>
          <p14:tracePt t="77022" x="7302500" y="4186238"/>
          <p14:tracePt t="77028" x="7319963" y="4213225"/>
          <p14:tracePt t="77052" x="7319963" y="4232275"/>
          <p14:tracePt t="77333" x="7319963" y="4240213"/>
          <p14:tracePt t="77358" x="7319963" y="4259263"/>
          <p14:tracePt t="77383" x="7319963" y="4268788"/>
          <p14:tracePt t="77990" x="7339013" y="4276725"/>
          <p14:tracePt t="77997" x="7429500" y="4276725"/>
          <p14:tracePt t="78004" x="7512050" y="4276725"/>
          <p14:tracePt t="78012" x="7585075" y="4276725"/>
          <p14:tracePt t="78020" x="7675563" y="4276725"/>
          <p14:tracePt t="78028" x="7748588" y="4276725"/>
          <p14:tracePt t="78036" x="7767638" y="4276725"/>
          <p14:tracePt t="78044" x="7794625" y="4276725"/>
          <p14:tracePt t="78052" x="7821613" y="4286250"/>
          <p14:tracePt t="79037" x="7831138" y="4286250"/>
          <p14:tracePt t="79062" x="7850188" y="4286250"/>
          <p14:tracePt t="79070" x="7904163" y="4286250"/>
          <p14:tracePt t="79080" x="7977188" y="4286250"/>
          <p14:tracePt t="79086" x="8031163" y="4286250"/>
          <p14:tracePt t="79096" x="8077200" y="4286250"/>
          <p14:tracePt t="79102" x="8113713" y="4286250"/>
          <p14:tracePt t="79111" x="8132763" y="4286250"/>
          <p14:tracePt t="79117" x="8169275" y="4295775"/>
          <p14:tracePt t="79133" x="8177213" y="4295775"/>
          <p14:tracePt t="79174" x="8196263" y="4295775"/>
          <p14:tracePt t="79516" x="8196263" y="4313238"/>
          <p14:tracePt t="79525" x="8150225" y="4332288"/>
          <p14:tracePt t="79533" x="8104188" y="4349750"/>
          <p14:tracePt t="79541" x="8023225" y="4368800"/>
          <p14:tracePt t="79549" x="7986713" y="4386263"/>
          <p14:tracePt t="79556" x="7967663" y="4386263"/>
          <p14:tracePt t="79565" x="7940675" y="4386263"/>
          <p14:tracePt t="79572" x="7921625" y="4386263"/>
          <p14:tracePt t="79580" x="7904163" y="4386263"/>
          <p14:tracePt t="79588" x="7894638" y="4386263"/>
          <p14:tracePt t="79853" x="7877175" y="4386263"/>
          <p14:tracePt t="79860" x="7840663" y="4386263"/>
          <p14:tracePt t="79868" x="7813675" y="4386263"/>
          <p14:tracePt t="79877" x="7777163" y="4386263"/>
          <p14:tracePt t="79884" x="7748588" y="4386263"/>
          <p14:tracePt t="79892" x="7731125" y="4386263"/>
          <p14:tracePt t="79900" x="7704138" y="4405313"/>
          <p14:tracePt t="79908" x="7694613" y="4405313"/>
          <p14:tracePt t="79916" x="7667625" y="4413250"/>
          <p14:tracePt t="79925" x="7658100" y="4413250"/>
          <p14:tracePt t="80260" x="7648575" y="4422775"/>
          <p14:tracePt t="80276" x="7631113" y="4422775"/>
          <p14:tracePt t="80292" x="7621588" y="4432300"/>
          <p14:tracePt t="81159" x="7612063" y="4432300"/>
          <p14:tracePt t="81165" x="7602538" y="4432300"/>
          <p14:tracePt t="81174" x="7502525" y="4441825"/>
          <p14:tracePt t="81180" x="7375525" y="4441825"/>
          <p14:tracePt t="81188" x="7212013" y="4441825"/>
          <p14:tracePt t="81196" x="7019925" y="4441825"/>
          <p14:tracePt t="81204" x="6764338" y="4441825"/>
          <p14:tracePt t="81212" x="6427788" y="4432300"/>
          <p14:tracePt t="81220" x="6099175" y="4376738"/>
          <p14:tracePt t="81230" x="5643563" y="4322763"/>
          <p14:tracePt t="81236" x="5132388" y="4232275"/>
          <p14:tracePt t="81243" x="4557713" y="4159250"/>
          <p14:tracePt t="81252" x="4094163" y="4113213"/>
          <p14:tracePt t="81261" x="3738563" y="4049713"/>
          <p14:tracePt t="81268" x="3455988" y="4013200"/>
          <p14:tracePt t="81277" x="3217863" y="3994150"/>
          <p14:tracePt t="81284" x="3081338" y="3994150"/>
          <p14:tracePt t="81292" x="2925763" y="3957638"/>
          <p14:tracePt t="81300" x="2817813" y="3948113"/>
          <p14:tracePt t="81308" x="2762250" y="3948113"/>
          <p14:tracePt t="81316" x="2698750" y="3940175"/>
          <p14:tracePt t="81326" x="2679700" y="3940175"/>
          <p14:tracePt t="81334" x="2652713" y="3940175"/>
          <p14:tracePt t="81341" x="2643188" y="3940175"/>
          <p14:tracePt t="81349" x="2635250" y="3940175"/>
          <p14:tracePt t="81357" x="2625725" y="3940175"/>
          <p14:tracePt t="81365" x="2616200" y="3940175"/>
          <p14:tracePt t="81373" x="2598738" y="3940175"/>
          <p14:tracePt t="81381" x="2562225" y="3940175"/>
          <p14:tracePt t="81389" x="2506663" y="3940175"/>
          <p14:tracePt t="81397" x="2425700" y="3940175"/>
          <p14:tracePt t="81407" x="2297113" y="3940175"/>
          <p14:tracePt t="81413" x="2170113" y="3940175"/>
          <p14:tracePt t="81427" x="2060575" y="3921125"/>
          <p14:tracePt t="81431" x="1931988" y="3894138"/>
          <p14:tracePt t="81437" x="1804988" y="3875088"/>
          <p14:tracePt t="81444" x="1704975" y="3867150"/>
          <p14:tracePt t="81452" x="1612900" y="3848100"/>
          <p14:tracePt t="81461" x="1522413" y="3848100"/>
          <p14:tracePt t="81468" x="1403350" y="3821113"/>
          <p14:tracePt t="81477" x="1349375" y="3811588"/>
          <p14:tracePt t="81484" x="1285875" y="3803650"/>
          <p14:tracePt t="81493" x="1258888" y="3775075"/>
          <p14:tracePt t="81500" x="1239838" y="3767138"/>
          <p14:tracePt t="81509" x="1230313" y="3767138"/>
          <p14:tracePt t="81612" x="1203325" y="3767138"/>
          <p14:tracePt t="81620" x="1176338" y="3775075"/>
          <p14:tracePt t="81629" x="1112838" y="3830638"/>
          <p14:tracePt t="81636" x="1047750" y="3884613"/>
          <p14:tracePt t="81644" x="984250" y="3948113"/>
          <p14:tracePt t="81652" x="911225" y="4021138"/>
          <p14:tracePt t="81660" x="847725" y="4086225"/>
          <p14:tracePt t="81668" x="811213" y="4130675"/>
          <p14:tracePt t="81677" x="747713" y="4203700"/>
          <p14:tracePt t="81684" x="720725" y="4232275"/>
          <p14:tracePt t="81692" x="692150" y="4276725"/>
          <p14:tracePt t="81700" x="655638" y="4322763"/>
          <p14:tracePt t="81708" x="647700" y="4349750"/>
          <p14:tracePt t="81716" x="620713" y="4395788"/>
          <p14:tracePt t="81724" x="601663" y="4441825"/>
          <p14:tracePt t="81733" x="574675" y="4505325"/>
          <p14:tracePt t="81741" x="565150" y="4522788"/>
          <p14:tracePt t="81749" x="547688" y="4568825"/>
          <p14:tracePt t="81757" x="492125" y="4614863"/>
          <p14:tracePt t="81765" x="474663" y="4660900"/>
          <p14:tracePt t="81773" x="455613" y="4678363"/>
          <p14:tracePt t="81782" x="428625" y="4714875"/>
          <p14:tracePt t="81788" x="409575" y="4741863"/>
          <p14:tracePt t="81796" x="392113" y="4768850"/>
          <p14:tracePt t="81804" x="373063" y="4814888"/>
          <p14:tracePt t="81812" x="346075" y="4833938"/>
          <p14:tracePt t="81820" x="301625" y="4878388"/>
          <p14:tracePt t="81828" x="236538" y="4924425"/>
          <p14:tracePt t="81836" x="219075" y="4951413"/>
          <p14:tracePt t="81845" x="200025" y="4997450"/>
          <p14:tracePt t="81852" x="182563" y="5024438"/>
          <p14:tracePt t="81860" x="173038" y="5033963"/>
          <p14:tracePt t="81868" x="155575" y="5060950"/>
          <p14:tracePt t="81876" x="136525" y="5080000"/>
          <p14:tracePt t="81884" x="127000" y="5097463"/>
          <p14:tracePt t="81893" x="109538" y="5126038"/>
          <p14:tracePt t="81900" x="90488" y="5153025"/>
          <p14:tracePt t="81908" x="90488" y="5180013"/>
          <p14:tracePt t="81916" x="82550" y="5197475"/>
          <p14:tracePt t="81924" x="82550" y="5226050"/>
          <p14:tracePt t="81932" x="82550" y="5233988"/>
          <p14:tracePt t="81941" x="82550" y="5262563"/>
          <p14:tracePt t="81963" x="73025" y="5280025"/>
          <p14:tracePt t="81967" x="73025" y="5307013"/>
          <p14:tracePt t="81973" x="73025" y="5316538"/>
          <p14:tracePt t="81981" x="63500" y="5326063"/>
          <p14:tracePt t="82021" x="63500" y="5335588"/>
          <p14:tracePt t="82048" x="63500" y="5353050"/>
          <p14:tracePt t="82053" x="63500" y="5372100"/>
          <p14:tracePt t="82061" x="63500" y="5416550"/>
          <p14:tracePt t="82069" x="63500" y="5453063"/>
          <p14:tracePt t="82079" x="63500" y="5472113"/>
          <p14:tracePt t="82086" x="73025" y="5518150"/>
          <p14:tracePt t="82095" x="100013" y="5562600"/>
          <p14:tracePt t="82101" x="127000" y="5626100"/>
          <p14:tracePt t="82109" x="163513" y="5672138"/>
          <p14:tracePt t="82117" x="200025" y="5718175"/>
          <p14:tracePt t="82124" x="265113" y="5791200"/>
          <p14:tracePt t="82132" x="319088" y="5827713"/>
          <p14:tracePt t="82140" x="355600" y="5837238"/>
          <p14:tracePt t="82148" x="419100" y="5845175"/>
          <p14:tracePt t="82157" x="474663" y="5873750"/>
          <p14:tracePt t="82166" x="519113" y="5881688"/>
          <p14:tracePt t="82174" x="601663" y="5891213"/>
          <p14:tracePt t="82182" x="638175" y="5891213"/>
          <p14:tracePt t="82189" x="692150" y="5910263"/>
          <p14:tracePt t="82197" x="811213" y="5937250"/>
          <p14:tracePt t="82204" x="866775" y="5937250"/>
          <p14:tracePt t="82212" x="939800" y="5946775"/>
          <p14:tracePt t="82220" x="1011238" y="5946775"/>
          <p14:tracePt t="82228" x="1076325" y="5954713"/>
          <p14:tracePt t="82236" x="1112838" y="5954713"/>
          <p14:tracePt t="82244" x="1120775" y="5964238"/>
          <p14:tracePt t="82252" x="1149350" y="5964238"/>
          <p14:tracePt t="83549" x="1103313" y="5964238"/>
          <p14:tracePt t="83557" x="1003300" y="5937250"/>
          <p14:tracePt t="83567" x="957263" y="5900738"/>
          <p14:tracePt t="83573" x="893763" y="5873750"/>
          <p14:tracePt t="83582" x="866775" y="5864225"/>
          <p14:tracePt t="83589" x="811213" y="5845175"/>
          <p14:tracePt t="83598" x="765175" y="5818188"/>
          <p14:tracePt t="83605" x="728663" y="5800725"/>
          <p14:tracePt t="83613" x="701675" y="5791200"/>
          <p14:tracePt t="83628" x="684213" y="5781675"/>
          <p14:tracePt t="83653" x="674688" y="5772150"/>
          <p14:tracePt t="83669" x="655638" y="5754688"/>
          <p14:tracePt t="83679" x="647700" y="5735638"/>
          <p14:tracePt t="83685" x="628650" y="5718175"/>
          <p14:tracePt t="83696" x="628650" y="5708650"/>
          <p14:tracePt t="83702" x="628650" y="5681663"/>
          <p14:tracePt t="83712" x="601663" y="5654675"/>
          <p14:tracePt t="83718" x="601663" y="5645150"/>
          <p14:tracePt t="83725" x="592138" y="5626100"/>
          <p14:tracePt t="83734" x="584200" y="5608638"/>
          <p14:tracePt t="83741" x="584200" y="5589588"/>
          <p14:tracePt t="83751" x="565150" y="5572125"/>
          <p14:tracePt t="83766" x="565150" y="5554663"/>
          <p14:tracePt t="83781" x="555625" y="5526088"/>
          <p14:tracePt t="83790" x="555625" y="5489575"/>
          <p14:tracePt t="83796" x="547688" y="5472113"/>
          <p14:tracePt t="83805" x="547688" y="5445125"/>
          <p14:tracePt t="83812" x="528638" y="5416550"/>
          <p14:tracePt t="83821" x="528638" y="5372100"/>
          <p14:tracePt t="83830" x="519113" y="5316538"/>
          <p14:tracePt t="83837" x="511175" y="5262563"/>
          <p14:tracePt t="83844" x="511175" y="5233988"/>
          <p14:tracePt t="83853" x="511175" y="5180013"/>
          <p14:tracePt t="83862" x="501650" y="5133975"/>
          <p14:tracePt t="83868" x="501650" y="5106988"/>
          <p14:tracePt t="83877" x="482600" y="5053013"/>
          <p14:tracePt t="83884" x="482600" y="5033963"/>
          <p14:tracePt t="83893" x="474663" y="5016500"/>
          <p14:tracePt t="83900" x="474663" y="5006975"/>
          <p14:tracePt t="83908" x="446088" y="4987925"/>
          <p14:tracePt t="83916" x="438150" y="4970463"/>
          <p14:tracePt t="83924" x="438150" y="4960938"/>
          <p14:tracePt t="83933" x="438150" y="4943475"/>
          <p14:tracePt t="83945" x="428625" y="4924425"/>
          <p14:tracePt t="83949" x="428625" y="4897438"/>
          <p14:tracePt t="83956" x="409575" y="4860925"/>
          <p14:tracePt t="83972" x="409575" y="4841875"/>
          <p14:tracePt t="83980" x="409575" y="4833938"/>
          <p14:tracePt t="83988" x="409575" y="4824413"/>
          <p14:tracePt t="83996" x="409575" y="4805363"/>
          <p14:tracePt t="84004" x="401638" y="4797425"/>
          <p14:tracePt t="84012" x="401638" y="4787900"/>
          <p14:tracePt t="84028" x="401638" y="4778375"/>
          <p14:tracePt t="84196" x="401638" y="4768850"/>
          <p14:tracePt t="84205" x="401638" y="4732338"/>
          <p14:tracePt t="84213" x="401638" y="4705350"/>
          <p14:tracePt t="84220" x="401638" y="4697413"/>
          <p14:tracePt t="84228" x="401638" y="4668838"/>
          <p14:tracePt t="84236" x="401638" y="4641850"/>
          <p14:tracePt t="84245" x="401638" y="4605338"/>
          <p14:tracePt t="84252" x="401638" y="4568825"/>
          <p14:tracePt t="84261" x="401638" y="4522788"/>
          <p14:tracePt t="84268" x="409575" y="4478338"/>
          <p14:tracePt t="84277" x="419100" y="4432300"/>
          <p14:tracePt t="84284" x="428625" y="4376738"/>
          <p14:tracePt t="84292" x="438150" y="4332288"/>
          <p14:tracePt t="84300" x="465138" y="4268788"/>
          <p14:tracePt t="84308" x="465138" y="4213225"/>
          <p14:tracePt t="84316" x="474663" y="4176713"/>
          <p14:tracePt t="84324" x="474663" y="4167188"/>
          <p14:tracePt t="84332" x="482600" y="4159250"/>
          <p14:tracePt t="84340" x="482600" y="4130675"/>
          <p14:tracePt t="84348" x="492125" y="4113213"/>
          <p14:tracePt t="85372" x="492125" y="4094163"/>
          <p14:tracePt t="85383" x="492125" y="4086225"/>
          <p14:tracePt t="85388" x="528638" y="4067175"/>
          <p14:tracePt t="85397" x="574675" y="4030663"/>
          <p14:tracePt t="85404" x="584200" y="4021138"/>
          <p14:tracePt t="85412" x="592138" y="4013200"/>
          <p14:tracePt t="85420" x="611188" y="4003675"/>
          <p14:tracePt t="85428" x="620713" y="4003675"/>
          <p14:tracePt t="85436" x="628650" y="3994150"/>
          <p14:tracePt t="86261" x="601663" y="4021138"/>
          <p14:tracePt t="86268" x="584200" y="4049713"/>
          <p14:tracePt t="86276" x="565150" y="4113213"/>
          <p14:tracePt t="86284" x="565150" y="4203700"/>
          <p14:tracePt t="86295" x="565150" y="4259263"/>
          <p14:tracePt t="86302" x="538163" y="4286250"/>
          <p14:tracePt t="86311" x="528638" y="4322763"/>
          <p14:tracePt t="86317" x="511175" y="4349750"/>
          <p14:tracePt t="86325" x="501650" y="4368800"/>
          <p14:tracePt t="86340" x="501650" y="4376738"/>
          <p14:tracePt t="86462" x="492125" y="4386263"/>
          <p14:tracePt t="86469" x="474663" y="4386263"/>
          <p14:tracePt t="86478" x="465138" y="4386263"/>
          <p14:tracePt t="86487" x="428625" y="4386263"/>
          <p14:tracePt t="86502" x="419100" y="4386263"/>
          <p14:tracePt t="86511" x="419100" y="4376738"/>
          <p14:tracePt t="86556" x="419100" y="4359275"/>
          <p14:tracePt t="86564" x="428625" y="4322763"/>
          <p14:tracePt t="86572" x="511175" y="4259263"/>
          <p14:tracePt t="86580" x="592138" y="4222750"/>
          <p14:tracePt t="86589" x="674688" y="4167188"/>
          <p14:tracePt t="86599" x="692150" y="4167188"/>
          <p14:tracePt t="86605" x="720725" y="4167188"/>
          <p14:tracePt t="86614" x="757238" y="4186238"/>
          <p14:tracePt t="86622" x="757238" y="4195763"/>
          <p14:tracePt t="86629" x="757238" y="4213225"/>
          <p14:tracePt t="86638" x="757238" y="4222750"/>
          <p14:tracePt t="86852" x="774700" y="4232275"/>
          <p14:tracePt t="86860" x="784225" y="4232275"/>
          <p14:tracePt t="86932" x="820738" y="4222750"/>
          <p14:tracePt t="86940" x="857250" y="4203700"/>
          <p14:tracePt t="86949" x="903288" y="4167188"/>
          <p14:tracePt t="86957" x="947738" y="4140200"/>
          <p14:tracePt t="86965" x="993775" y="4094163"/>
          <p14:tracePt t="86973" x="1011238" y="4086225"/>
          <p14:tracePt t="86981" x="1047750" y="4057650"/>
          <p14:tracePt t="86989" x="1047750" y="4049713"/>
          <p14:tracePt t="87001" x="1066800" y="4030663"/>
          <p14:tracePt t="87005" x="1066800" y="4021138"/>
          <p14:tracePt t="87012" x="1076325" y="4013200"/>
          <p14:tracePt t="87020" x="1084263" y="4003675"/>
          <p14:tracePt t="87037" x="1084263" y="3984625"/>
          <p14:tracePt t="87055" x="1084263" y="3976688"/>
          <p14:tracePt t="87062" x="1084263" y="3957638"/>
          <p14:tracePt t="87070" x="1084263" y="3940175"/>
          <p14:tracePt t="87079" x="1084263" y="3930650"/>
          <p14:tracePt t="87087" x="1084263" y="3903663"/>
          <p14:tracePt t="87093" x="1084263" y="3875088"/>
          <p14:tracePt t="87100" x="1084263" y="3840163"/>
          <p14:tracePt t="87108" x="1084263" y="3794125"/>
          <p14:tracePt t="87116" x="1084263" y="3738563"/>
          <p14:tracePt t="87124" x="1084263" y="3702050"/>
          <p14:tracePt t="87132" x="1084263" y="3648075"/>
          <p14:tracePt t="87140" x="1084263" y="3611563"/>
          <p14:tracePt t="87148" x="1084263" y="3556000"/>
          <p14:tracePt t="87156" x="1084263" y="3529013"/>
          <p14:tracePt t="87164" x="1084263" y="3511550"/>
          <p14:tracePt t="87172" x="1093788" y="3492500"/>
          <p14:tracePt t="87180" x="1093788" y="3482975"/>
          <p14:tracePt t="87292" x="1093788" y="3475038"/>
          <p14:tracePt t="87300" x="1093788" y="3455988"/>
          <p14:tracePt t="87308" x="1093788" y="3446463"/>
          <p14:tracePt t="87636" x="1103313" y="3465513"/>
          <p14:tracePt t="87644" x="1149350" y="3482975"/>
          <p14:tracePt t="87652" x="1157288" y="3492500"/>
          <p14:tracePt t="87660" x="1185863" y="3502025"/>
          <p14:tracePt t="87668" x="1212850" y="3511550"/>
          <p14:tracePt t="87677" x="1258888" y="3529013"/>
          <p14:tracePt t="87686" x="1266825" y="3529013"/>
          <p14:tracePt t="87693" x="1285875" y="3538538"/>
          <p14:tracePt t="87700" x="1322388" y="3556000"/>
          <p14:tracePt t="87708" x="1339850" y="3565525"/>
          <p14:tracePt t="87716" x="1349375" y="3565525"/>
          <p14:tracePt t="88132" x="1358900" y="3575050"/>
          <p14:tracePt t="88220" x="1376363" y="3575050"/>
          <p14:tracePt t="88228" x="1422400" y="3575050"/>
          <p14:tracePt t="88236" x="1476375" y="3575050"/>
          <p14:tracePt t="88244" x="1531938" y="3575050"/>
          <p14:tracePt t="88252" x="1585913" y="3575050"/>
          <p14:tracePt t="88260" x="1641475" y="3575050"/>
          <p14:tracePt t="88268" x="1714500" y="3575050"/>
          <p14:tracePt t="88277" x="1787525" y="3575050"/>
          <p14:tracePt t="88286" x="1851025" y="3575050"/>
          <p14:tracePt t="88293" x="1941513" y="3575050"/>
          <p14:tracePt t="88301" x="1997075" y="3575050"/>
          <p14:tracePt t="88308" x="2051050" y="3592513"/>
          <p14:tracePt t="88316" x="2087563" y="3602038"/>
          <p14:tracePt t="88327" x="2114550" y="3602038"/>
          <p14:tracePt t="88333" x="2143125" y="3611563"/>
          <p14:tracePt t="88341" x="2151063" y="3611563"/>
          <p14:tracePt t="88428" x="2170113" y="3629025"/>
          <p14:tracePt t="88444" x="2179638" y="3638550"/>
          <p14:tracePt t="88508" x="2179638" y="3657600"/>
          <p14:tracePt t="88708" x="2197100" y="3665538"/>
          <p14:tracePt t="88716" x="2206625" y="3665538"/>
          <p14:tracePt t="88724" x="2214563" y="3665538"/>
          <p14:tracePt t="88742" x="2243138" y="3665538"/>
          <p14:tracePt t="88749" x="2260600" y="3665538"/>
          <p14:tracePt t="88757" x="2279650" y="3665538"/>
          <p14:tracePt t="88765" x="2287588" y="3665538"/>
          <p14:tracePt t="88772" x="2297113" y="3665538"/>
          <p14:tracePt t="88789" x="2306638" y="3665538"/>
          <p14:tracePt t="88796" x="2316163" y="3675063"/>
          <p14:tracePt t="88933" x="2297113" y="3675063"/>
          <p14:tracePt t="88945" x="2279650" y="3675063"/>
          <p14:tracePt t="88953" x="2251075" y="3675063"/>
          <p14:tracePt t="88957" x="2243138" y="3675063"/>
          <p14:tracePt t="88965" x="2224088" y="3675063"/>
          <p14:tracePt t="88972" x="2206625" y="3675063"/>
          <p14:tracePt t="88980" x="2187575" y="3675063"/>
          <p14:tracePt t="88988" x="2170113" y="3665538"/>
          <p14:tracePt t="88997" x="2160588" y="3657600"/>
          <p14:tracePt t="89012" x="2143125" y="3648075"/>
          <p14:tracePt t="89102" x="2114550" y="3621088"/>
          <p14:tracePt t="89262" x="2106613" y="3621088"/>
          <p14:tracePt t="89269" x="2078038" y="3611563"/>
          <p14:tracePt t="89278" x="2060575" y="3602038"/>
          <p14:tracePt t="89285" x="2051050" y="3602038"/>
          <p14:tracePt t="89295" x="2024063" y="3602038"/>
          <p14:tracePt t="89300" x="1997075" y="3592513"/>
          <p14:tracePt t="89309" x="1968500" y="3584575"/>
          <p14:tracePt t="89316" x="1960563" y="3584575"/>
          <p14:tracePt t="89324" x="1931988" y="3584575"/>
          <p14:tracePt t="89332" x="1924050" y="3584575"/>
          <p14:tracePt t="89357" x="1914525" y="3584575"/>
          <p14:tracePt t="89364" x="1905000" y="3575050"/>
          <p14:tracePt t="89440" x="1895475" y="3575050"/>
          <p14:tracePt t="89444" x="1878013" y="3575050"/>
          <p14:tracePt t="89453" x="1841500" y="3575050"/>
          <p14:tracePt t="89462" x="1787525" y="3575050"/>
          <p14:tracePt t="89469" x="1751013" y="3575050"/>
          <p14:tracePt t="89477" x="1695450" y="3575050"/>
          <p14:tracePt t="89485" x="1641475" y="3575050"/>
          <p14:tracePt t="89493" x="1585913" y="3575050"/>
          <p14:tracePt t="89500" x="1541463" y="3575050"/>
          <p14:tracePt t="89509" x="1485900" y="3575050"/>
          <p14:tracePt t="89516" x="1439863" y="3584575"/>
          <p14:tracePt t="89524" x="1412875" y="3584575"/>
          <p14:tracePt t="89532" x="1376363" y="3584575"/>
          <p14:tracePt t="89541" x="1358900" y="3584575"/>
          <p14:tracePt t="89548" x="1322388" y="3592513"/>
          <p14:tracePt t="89557" x="1293813" y="3592513"/>
          <p14:tracePt t="89564" x="1276350" y="3592513"/>
          <p14:tracePt t="89572" x="1258888" y="3592513"/>
          <p14:tracePt t="89580" x="1230313" y="3592513"/>
          <p14:tracePt t="89588" x="1203325" y="3592513"/>
          <p14:tracePt t="89596" x="1176338" y="3592513"/>
          <p14:tracePt t="89604" x="1120775" y="3592513"/>
          <p14:tracePt t="89612" x="1066800" y="3592513"/>
          <p14:tracePt t="89620" x="1003300" y="3592513"/>
          <p14:tracePt t="89628" x="947738" y="3592513"/>
          <p14:tracePt t="89636" x="893763" y="3592513"/>
          <p14:tracePt t="89644" x="838200" y="3592513"/>
          <p14:tracePt t="89652" x="793750" y="3592513"/>
          <p14:tracePt t="89660" x="774700" y="3592513"/>
          <p14:tracePt t="89668" x="738188" y="3592513"/>
          <p14:tracePt t="89676" x="720725" y="3592513"/>
          <p14:tracePt t="89684" x="692150" y="3592513"/>
          <p14:tracePt t="89693" x="674688" y="3592513"/>
          <p14:tracePt t="89700" x="655638" y="3592513"/>
          <p14:tracePt t="89709" x="647700" y="3592513"/>
          <p14:tracePt t="89941" x="638175" y="3584575"/>
          <p14:tracePt t="89949" x="638175" y="3519488"/>
          <p14:tracePt t="89959" x="638175" y="3455988"/>
          <p14:tracePt t="89964" x="638175" y="3382963"/>
          <p14:tracePt t="89972" x="638175" y="3292475"/>
          <p14:tracePt t="89980" x="638175" y="3219450"/>
          <p14:tracePt t="89988" x="638175" y="3163888"/>
          <p14:tracePt t="89997" x="638175" y="3109913"/>
          <p14:tracePt t="90005" x="611188" y="3046413"/>
          <p14:tracePt t="90013" x="592138" y="3000375"/>
          <p14:tracePt t="90021" x="584200" y="2936875"/>
          <p14:tracePt t="90030" x="555625" y="2881313"/>
          <p14:tracePt t="90037" x="547688" y="2836863"/>
          <p14:tracePt t="90044" x="519113" y="2790825"/>
          <p14:tracePt t="90053" x="519113" y="2754313"/>
          <p14:tracePt t="90060" x="511175" y="2708275"/>
          <p14:tracePt t="90068" x="511175" y="2681288"/>
          <p14:tracePt t="90077" x="501650" y="2654300"/>
          <p14:tracePt t="90085" x="482600" y="2617788"/>
          <p14:tracePt t="90093" x="482600" y="2608263"/>
          <p14:tracePt t="90100" x="482600" y="2598738"/>
          <p14:tracePt t="90108" x="482600" y="2589213"/>
          <p14:tracePt t="90116" x="482600" y="2581275"/>
          <p14:tracePt t="90124" x="482600" y="2571750"/>
          <p14:tracePt t="90140" x="482600" y="2562225"/>
          <p14:tracePt t="90148" x="482600" y="2554288"/>
          <p14:tracePt t="90157" x="482600" y="2535238"/>
          <p14:tracePt t="90172" x="482600" y="2525713"/>
          <p14:tracePt t="90292" x="482600" y="2517775"/>
          <p14:tracePt t="90300" x="511175" y="2517775"/>
          <p14:tracePt t="90308" x="601663" y="2517775"/>
          <p14:tracePt t="90316" x="830263" y="2517775"/>
          <p14:tracePt t="90324" x="1084263" y="2517775"/>
          <p14:tracePt t="90332" x="1385888" y="2517775"/>
          <p14:tracePt t="90340" x="1887538" y="2554288"/>
          <p14:tracePt t="90348" x="2306638" y="2598738"/>
          <p14:tracePt t="90356" x="2798763" y="2625725"/>
          <p14:tracePt t="90364" x="3171825" y="2625725"/>
          <p14:tracePt t="90372" x="3582988" y="2625725"/>
          <p14:tracePt t="90380" x="3838575" y="2625725"/>
          <p14:tracePt t="90390" x="4157663" y="2662238"/>
          <p14:tracePt t="90396" x="4394200" y="2681288"/>
          <p14:tracePt t="90404" x="4576763" y="2681288"/>
          <p14:tracePt t="90412" x="4722813" y="2681288"/>
          <p14:tracePt t="90420" x="4832350" y="2681288"/>
          <p14:tracePt t="90430" x="4905375" y="2681288"/>
          <p14:tracePt t="90437" x="4978400" y="2681288"/>
          <p14:tracePt t="90445" x="5068888" y="2681288"/>
          <p14:tracePt t="90453" x="5141913" y="2681288"/>
          <p14:tracePt t="90462" x="5214938" y="2681288"/>
          <p14:tracePt t="90469" x="5297488" y="2681288"/>
          <p14:tracePt t="90478" x="5405438" y="2681288"/>
          <p14:tracePt t="90485" x="5478463" y="2681288"/>
          <p14:tracePt t="90495" x="5551488" y="2681288"/>
          <p14:tracePt t="90501" x="5661025" y="2681288"/>
          <p14:tracePt t="90511" x="5670550" y="2681288"/>
          <p14:tracePt t="90517" x="5697538" y="2681288"/>
          <p14:tracePt t="90525" x="5724525" y="2681288"/>
          <p14:tracePt t="90533" x="5734050" y="2690813"/>
          <p14:tracePt t="90581" x="5716588" y="2717800"/>
          <p14:tracePt t="90589" x="5697538" y="2727325"/>
          <p14:tracePt t="90596" x="5680075" y="2754313"/>
          <p14:tracePt t="90604" x="5661025" y="2771775"/>
          <p14:tracePt t="90612" x="5643563" y="2790825"/>
          <p14:tracePt t="90620" x="5624513" y="2808288"/>
          <p14:tracePt t="90628" x="5607050" y="2827338"/>
          <p14:tracePt t="90636" x="5597525" y="2836863"/>
          <p14:tracePt t="90644" x="5543550" y="2863850"/>
          <p14:tracePt t="90652" x="5514975" y="2890838"/>
          <p14:tracePt t="90661" x="5451475" y="2936875"/>
          <p14:tracePt t="90668" x="5387975" y="3000375"/>
          <p14:tracePt t="90676" x="5287963" y="3109913"/>
          <p14:tracePt t="90684" x="5168900" y="3209925"/>
          <p14:tracePt t="90693" x="5078413" y="3309938"/>
          <p14:tracePt t="90701" x="4968875" y="3429000"/>
          <p14:tracePt t="90711" x="4840288" y="3538538"/>
          <p14:tracePt t="90717" x="4695825" y="3675063"/>
          <p14:tracePt t="90727" x="4513263" y="3830638"/>
          <p14:tracePt t="90734" x="4257675" y="3984625"/>
          <p14:tracePt t="90745" x="4065588" y="4122738"/>
          <p14:tracePt t="90749" x="3883025" y="4222750"/>
          <p14:tracePt t="90759" x="3709988" y="4322763"/>
          <p14:tracePt t="90764" x="3536950" y="4395788"/>
          <p14:tracePt t="90772" x="3373438" y="4441825"/>
          <p14:tracePt t="90780" x="3254375" y="4495800"/>
          <p14:tracePt t="90789" x="3144838" y="4514850"/>
          <p14:tracePt t="90796" x="3063875" y="4522788"/>
          <p14:tracePt t="90804" x="3008313" y="4522788"/>
          <p14:tracePt t="90812" x="2944813" y="4568825"/>
          <p14:tracePt t="90820" x="2889250" y="4568825"/>
          <p14:tracePt t="90828" x="2844800" y="4578350"/>
          <p14:tracePt t="90836" x="2808288" y="4578350"/>
          <p14:tracePt t="90844" x="2789238" y="4587875"/>
          <p14:tracePt t="90852" x="2762250" y="4587875"/>
          <p14:tracePt t="90861" x="2744788" y="4605338"/>
          <p14:tracePt t="90868" x="2698750" y="4624388"/>
          <p14:tracePt t="90876" x="2652713" y="4641850"/>
          <p14:tracePt t="90884" x="2625725" y="4651375"/>
          <p14:tracePt t="90900" x="2552700" y="4687888"/>
          <p14:tracePt t="90909" x="2470150" y="4724400"/>
          <p14:tracePt t="90916" x="2406650" y="4751388"/>
          <p14:tracePt t="90924" x="2306638" y="4778375"/>
          <p14:tracePt t="90932" x="2251075" y="4805363"/>
          <p14:tracePt t="90942" x="2151063" y="4814888"/>
          <p14:tracePt t="90959" x="2133600" y="4814888"/>
          <p14:tracePt t="90964" x="2106613" y="4814888"/>
          <p14:tracePt t="90980" x="2097088" y="4814888"/>
          <p14:tracePt t="90996" x="2087563" y="4814888"/>
          <p14:tracePt t="91005" x="2087563" y="4805363"/>
          <p14:tracePt t="91012" x="2087563" y="4760913"/>
          <p14:tracePt t="91020" x="2087563" y="4741863"/>
          <p14:tracePt t="91028" x="2087563" y="4705350"/>
          <p14:tracePt t="91036" x="2087563" y="4687888"/>
          <p14:tracePt t="91044" x="2087563" y="4660900"/>
          <p14:tracePt t="91052" x="2060575" y="4624388"/>
          <p14:tracePt t="91060" x="2041525" y="4595813"/>
          <p14:tracePt t="91068" x="2033588" y="4587875"/>
          <p14:tracePt t="91077" x="2005013" y="4551363"/>
          <p14:tracePt t="91084" x="1997075" y="4541838"/>
          <p14:tracePt t="91095" x="1987550" y="4532313"/>
          <p14:tracePt t="91101" x="1987550" y="4522788"/>
          <p14:tracePt t="91111" x="1968500" y="4505325"/>
          <p14:tracePt t="91151" x="1960563" y="4495800"/>
          <p14:tracePt t="91222" x="1924050" y="4522788"/>
          <p14:tracePt t="91229" x="1887538" y="4568825"/>
          <p14:tracePt t="91237" x="1841500" y="4605338"/>
          <p14:tracePt t="91245" x="1814513" y="4624388"/>
          <p14:tracePt t="91254" x="1795463" y="4641850"/>
          <p14:tracePt t="91262" x="1758950" y="4651375"/>
          <p14:tracePt t="91270" x="1731963" y="4687888"/>
          <p14:tracePt t="91277" x="1714500" y="4705350"/>
          <p14:tracePt t="91284" x="1677988" y="4732338"/>
          <p14:tracePt t="91292" x="1658938" y="4741863"/>
          <p14:tracePt t="91300" x="1649413" y="4751388"/>
          <p14:tracePt t="91316" x="1631950" y="4768850"/>
          <p14:tracePt t="91332" x="1612900" y="4778375"/>
          <p14:tracePt t="91340" x="1568450" y="4778375"/>
          <p14:tracePt t="91348" x="1512888" y="4787900"/>
          <p14:tracePt t="91356" x="1458913" y="4787900"/>
          <p14:tracePt t="91364" x="1385888" y="4787900"/>
          <p14:tracePt t="91373" x="1312863" y="4787900"/>
          <p14:tracePt t="91380" x="1193800" y="4787900"/>
          <p14:tracePt t="91390" x="1120775" y="4787900"/>
          <p14:tracePt t="91396" x="1047750" y="4787900"/>
          <p14:tracePt t="91404" x="993775" y="4787900"/>
          <p14:tracePt t="91412" x="920750" y="4787900"/>
          <p14:tracePt t="91420" x="893763" y="4787900"/>
          <p14:tracePt t="91428" x="847725" y="4787900"/>
          <p14:tracePt t="91436" x="830263" y="4787900"/>
          <p14:tracePt t="91444" x="801688" y="4787900"/>
          <p14:tracePt t="91452" x="784225" y="4787900"/>
          <p14:tracePt t="91460" x="765175" y="4787900"/>
          <p14:tracePt t="91557" x="757238" y="4787900"/>
          <p14:tracePt t="91576" x="757238" y="4768850"/>
          <p14:tracePt t="91582" x="757238" y="4751388"/>
          <p14:tracePt t="91593" x="757238" y="4732338"/>
          <p14:tracePt t="91596" x="757238" y="4724400"/>
          <p14:tracePt t="91604" x="757238" y="4705350"/>
          <p14:tracePt t="91612" x="757238" y="4697413"/>
          <p14:tracePt t="91628" x="757238" y="4687888"/>
          <p14:tracePt t="91652" x="757238" y="4668838"/>
          <p14:tracePt t="91660" x="757238" y="4660900"/>
          <p14:tracePt t="91668" x="757238" y="4651375"/>
          <p14:tracePt t="91677" x="757238" y="4614863"/>
          <p14:tracePt t="91684" x="757238" y="4578350"/>
          <p14:tracePt t="91692" x="757238" y="4541838"/>
          <p14:tracePt t="91701" x="757238" y="4505325"/>
          <p14:tracePt t="91712" x="757238" y="4459288"/>
          <p14:tracePt t="91718" x="757238" y="4449763"/>
          <p14:tracePt t="91727" x="757238" y="4413250"/>
          <p14:tracePt t="91733" x="757238" y="4395788"/>
          <p14:tracePt t="91743" x="757238" y="4386263"/>
          <p14:tracePt t="91750" x="757238" y="4376738"/>
          <p14:tracePt t="91766" x="757238" y="4359275"/>
          <p14:tracePt t="91774" x="757238" y="4340225"/>
          <p14:tracePt t="91782" x="757238" y="4332288"/>
          <p14:tracePt t="91796" x="757238" y="4322763"/>
          <p14:tracePt t="91820" x="757238" y="4313238"/>
          <p14:tracePt t="91878" x="784225" y="4313238"/>
          <p14:tracePt t="91887" x="811213" y="4313238"/>
          <p14:tracePt t="91896" x="903288" y="4313238"/>
          <p14:tracePt t="91901" x="1011238" y="4340225"/>
          <p14:tracePt t="91910" x="1157288" y="4359275"/>
          <p14:tracePt t="91917" x="1339850" y="4368800"/>
          <p14:tracePt t="91926" x="1558925" y="4368800"/>
          <p14:tracePt t="91933" x="1831975" y="4386263"/>
          <p14:tracePt t="91941" x="2206625" y="4386263"/>
          <p14:tracePt t="91962" x="2881313" y="4386263"/>
          <p14:tracePt t="91964" x="3144838" y="4386263"/>
          <p14:tracePt t="91973" x="3436938" y="4386263"/>
          <p14:tracePt t="91981" x="3646488" y="4422775"/>
          <p14:tracePt t="91990" x="3792538" y="4432300"/>
          <p14:tracePt t="91996" x="3892550" y="4449763"/>
          <p14:tracePt t="92006" x="3948113" y="4459288"/>
          <p14:tracePt t="92012" x="3984625" y="4478338"/>
          <p14:tracePt t="92044" x="3992563" y="4478338"/>
          <p14:tracePt t="92110" x="4002088" y="4478338"/>
          <p14:tracePt t="92118" x="4038600" y="4478338"/>
          <p14:tracePt t="92126" x="4075113" y="4478338"/>
          <p14:tracePt t="92134" x="4102100" y="4478338"/>
          <p14:tracePt t="92141" x="4148138" y="4478338"/>
          <p14:tracePt t="92148" x="4184650" y="4478338"/>
          <p14:tracePt t="92156" x="4230688" y="4478338"/>
          <p14:tracePt t="92164" x="4284663" y="4468813"/>
          <p14:tracePt t="92172" x="4340225" y="4468813"/>
          <p14:tracePt t="92180" x="4421188" y="4459288"/>
          <p14:tracePt t="92190" x="4513263" y="4432300"/>
          <p14:tracePt t="92196" x="4567238" y="4432300"/>
          <p14:tracePt t="92205" x="4630738" y="4432300"/>
          <p14:tracePt t="92212" x="4722813" y="4432300"/>
          <p14:tracePt t="92220" x="4795838" y="4432300"/>
          <p14:tracePt t="92228" x="4886325" y="4432300"/>
          <p14:tracePt t="92236" x="4995863" y="4432300"/>
          <p14:tracePt t="92244" x="5086350" y="4432300"/>
          <p14:tracePt t="92252" x="5214938" y="4432300"/>
          <p14:tracePt t="92260" x="5324475" y="4432300"/>
          <p14:tracePt t="92268" x="5414963" y="4432300"/>
          <p14:tracePt t="92276" x="5487988" y="4432300"/>
          <p14:tracePt t="92284" x="5543550" y="4432300"/>
          <p14:tracePt t="92296" x="5588000" y="4432300"/>
          <p14:tracePt t="92300" x="5616575" y="4432300"/>
          <p14:tracePt t="92364" x="5624513" y="4432300"/>
          <p14:tracePt t="92372" x="5634038" y="4432300"/>
          <p14:tracePt t="92404" x="5643563" y="4449763"/>
          <p14:tracePt t="92486" x="5653088" y="4459288"/>
          <p14:tracePt t="92502" x="5680075" y="4459288"/>
          <p14:tracePt t="92511" x="5734050" y="4459288"/>
          <p14:tracePt t="92518" x="5780088" y="4459288"/>
          <p14:tracePt t="92527" x="5834063" y="4459288"/>
          <p14:tracePt t="92533" x="5889625" y="4459288"/>
          <p14:tracePt t="92541" x="5962650" y="4459288"/>
          <p14:tracePt t="92549" x="6072188" y="4459288"/>
          <p14:tracePt t="92557" x="6162675" y="4459288"/>
          <p14:tracePt t="92565" x="6272213" y="4459288"/>
          <p14:tracePt t="92573" x="6362700" y="4459288"/>
          <p14:tracePt t="92581" x="6472238" y="4459288"/>
          <p14:tracePt t="92589" x="6554788" y="4459288"/>
          <p14:tracePt t="92597" x="6610350" y="4459288"/>
          <p14:tracePt t="92607" x="6664325" y="4459288"/>
          <p14:tracePt t="92612" x="6700838" y="4459288"/>
          <p14:tracePt t="92620" x="6718300" y="4459288"/>
          <p14:tracePt t="92628" x="6746875" y="4459288"/>
          <p14:tracePt t="93269" x="6764338" y="4478338"/>
          <p14:tracePt t="93276" x="6764338" y="4495800"/>
          <p14:tracePt t="93285" x="6764338" y="4505325"/>
          <p14:tracePt t="93293" x="6764338" y="4522788"/>
          <p14:tracePt t="93300" x="6764338" y="4551363"/>
          <p14:tracePt t="93309" x="6764338" y="4568825"/>
          <p14:tracePt t="93316" x="6764338" y="4587875"/>
          <p14:tracePt t="93324" x="6764338" y="4614863"/>
          <p14:tracePt t="93332" x="6764338" y="4632325"/>
          <p14:tracePt t="93340" x="6764338" y="4651375"/>
          <p14:tracePt t="93348" x="6764338" y="4678363"/>
          <p14:tracePt t="93356" x="6764338" y="4697413"/>
          <p14:tracePt t="93364" x="6764338" y="4714875"/>
          <p14:tracePt t="93372" x="6754813" y="4741863"/>
          <p14:tracePt t="93380" x="6754813" y="4768850"/>
          <p14:tracePt t="93388" x="6754813" y="4805363"/>
          <p14:tracePt t="93396" x="6746875" y="4841875"/>
          <p14:tracePt t="93404" x="6746875" y="4870450"/>
          <p14:tracePt t="93412" x="6746875" y="4887913"/>
          <p14:tracePt t="93420" x="6737350" y="4933950"/>
          <p14:tracePt t="93428" x="6737350" y="4951413"/>
          <p14:tracePt t="93436" x="6737350" y="4979988"/>
          <p14:tracePt t="93444" x="6737350" y="4987925"/>
          <p14:tracePt t="93452" x="6737350" y="4997450"/>
          <p14:tracePt t="93460" x="6737350" y="5006975"/>
          <p14:tracePt t="93991" x="6727825" y="5016500"/>
          <p14:tracePt t="93999" x="6627813" y="5016500"/>
          <p14:tracePt t="94009" x="6454775" y="5016500"/>
          <p14:tracePt t="94015" x="6254750" y="5016500"/>
          <p14:tracePt t="94021" x="6035675" y="5016500"/>
          <p14:tracePt t="94029" x="5734050" y="5016500"/>
          <p14:tracePt t="94037" x="5434013" y="5016500"/>
          <p14:tracePt t="94045" x="5059363" y="5016500"/>
          <p14:tracePt t="94053" x="4832350" y="5016500"/>
          <p14:tracePt t="94062" x="4667250" y="5016500"/>
          <p14:tracePt t="94069" x="4521200" y="5016500"/>
          <p14:tracePt t="94077" x="4413250" y="5016500"/>
          <p14:tracePt t="94085" x="4403725" y="5016500"/>
          <p14:tracePt t="94094" x="4394200" y="5016500"/>
          <p14:tracePt t="94748" x="4367213" y="5033963"/>
          <p14:tracePt t="94756" x="4311650" y="5053013"/>
          <p14:tracePt t="94765" x="4211638" y="5106988"/>
          <p14:tracePt t="94772" x="4102100" y="5106988"/>
          <p14:tracePt t="94781" x="3965575" y="5160963"/>
          <p14:tracePt t="94788" x="3819525" y="5180013"/>
          <p14:tracePt t="94797" x="3656013" y="5197475"/>
          <p14:tracePt t="94804" x="3463925" y="5253038"/>
          <p14:tracePt t="94814" x="3281363" y="5299075"/>
          <p14:tracePt t="94820" x="3100388" y="5335588"/>
          <p14:tracePt t="94828" x="2881313" y="5399088"/>
          <p14:tracePt t="94836" x="2689225" y="5462588"/>
          <p14:tracePt t="94845" x="2552700" y="5508625"/>
          <p14:tracePt t="94852" x="2443163" y="5562600"/>
          <p14:tracePt t="94862" x="2287588" y="5599113"/>
          <p14:tracePt t="94868" x="2124075" y="5645150"/>
          <p14:tracePt t="94876" x="1978025" y="5654675"/>
          <p14:tracePt t="94884" x="1831975" y="5699125"/>
          <p14:tracePt t="94892" x="1731963" y="5718175"/>
          <p14:tracePt t="94900" x="1604963" y="5754688"/>
          <p14:tracePt t="94909" x="1458913" y="5772150"/>
          <p14:tracePt t="94916" x="1358900" y="5791200"/>
          <p14:tracePt t="94924" x="1249363" y="5800725"/>
          <p14:tracePt t="94932" x="1193800" y="5800725"/>
          <p14:tracePt t="94940" x="1112838" y="5827713"/>
          <p14:tracePt t="94959" x="1066800" y="5827713"/>
          <p14:tracePt t="94964" x="1057275" y="5827713"/>
          <p14:tracePt t="95206" x="1066800" y="5837238"/>
          <p14:tracePt t="95213" x="1066800" y="5864225"/>
          <p14:tracePt t="95230" x="1066800" y="5891213"/>
          <p14:tracePt t="95246" x="1057275" y="5910263"/>
          <p14:tracePt t="95252" x="1057275" y="5918200"/>
          <p14:tracePt t="95268" x="1047750" y="5927725"/>
          <p14:tracePt t="95284" x="1039813" y="5937250"/>
          <p14:tracePt t="95292" x="1030288" y="5937250"/>
          <p14:tracePt t="95301" x="1020763" y="5937250"/>
          <p14:tracePt t="95309" x="1003300" y="5954713"/>
          <p14:tracePt t="95316" x="984250" y="5964238"/>
          <p14:tracePt t="95340" x="974725" y="5973763"/>
          <p14:tracePt t="95356" x="957263" y="5973763"/>
          <p14:tracePt t="95366" x="947738" y="5973763"/>
          <p14:tracePt t="95486" x="939800" y="5973763"/>
          <p14:tracePt t="95501" x="930275" y="5983288"/>
          <p14:tracePt t="95516" x="920750" y="5983288"/>
          <p14:tracePt t="95524" x="911225" y="5983288"/>
          <p14:tracePt t="95533" x="903288" y="5983288"/>
          <p14:tracePt t="95556" x="884238" y="6000750"/>
          <p14:tracePt t="95564" x="866775" y="6010275"/>
          <p14:tracePt t="95572" x="857250" y="6010275"/>
          <p14:tracePt t="95580" x="847725" y="6018213"/>
          <p14:tracePt t="95588" x="830263" y="6018213"/>
          <p14:tracePt t="95596" x="820738" y="6018213"/>
          <p14:tracePt t="95604" x="820738" y="6027738"/>
          <p14:tracePt t="95620" x="811213" y="6027738"/>
          <p14:tracePt t="95628" x="793750" y="6027738"/>
          <p14:tracePt t="95636" x="784225" y="6027738"/>
          <p14:tracePt t="95652" x="774700" y="6027738"/>
          <p14:tracePt t="95660" x="765175" y="6027738"/>
          <p14:tracePt t="95678" x="738188" y="6046788"/>
          <p14:tracePt t="95700" x="728663" y="6046788"/>
          <p14:tracePt t="95709" x="692150" y="6046788"/>
          <p14:tracePt t="95716" x="684213" y="6054725"/>
          <p14:tracePt t="95725" x="655638" y="6054725"/>
          <p14:tracePt t="95732" x="647700" y="6054725"/>
          <p14:tracePt t="95740" x="620713" y="6054725"/>
          <p14:tracePt t="95812" x="647700" y="6054725"/>
          <p14:tracePt t="95820" x="674688" y="6037263"/>
          <p14:tracePt t="95828" x="701675" y="6027738"/>
          <p14:tracePt t="95836" x="711200" y="6027738"/>
          <p14:tracePt t="95844" x="720725" y="6027738"/>
          <p14:tracePt t="95852" x="738188" y="6027738"/>
          <p14:tracePt t="95990" x="747713" y="6018213"/>
          <p14:tracePt t="96020" x="747713" y="6000750"/>
          <p14:tracePt t="96028" x="747713" y="5954713"/>
          <p14:tracePt t="96036" x="747713" y="5918200"/>
          <p14:tracePt t="96044" x="747713" y="5891213"/>
          <p14:tracePt t="96052" x="747713" y="5845175"/>
          <p14:tracePt t="96060" x="747713" y="5808663"/>
          <p14:tracePt t="96068" x="747713" y="5754688"/>
          <p14:tracePt t="96076" x="747713" y="5691188"/>
          <p14:tracePt t="96084" x="747713" y="5654675"/>
          <p14:tracePt t="96094" x="747713" y="5608638"/>
          <p14:tracePt t="96100" x="747713" y="5572125"/>
          <p14:tracePt t="96110" x="747713" y="5545138"/>
          <p14:tracePt t="96116" x="747713" y="5526088"/>
          <p14:tracePt t="96127" x="747713" y="5499100"/>
          <p14:tracePt t="96132" x="747713" y="5489575"/>
          <p14:tracePt t="96140" x="747713" y="5481638"/>
          <p14:tracePt t="96268" x="747713" y="5499100"/>
          <p14:tracePt t="96469" x="820738" y="5499100"/>
          <p14:tracePt t="96476" x="930275" y="5508625"/>
          <p14:tracePt t="96485" x="1057275" y="5526088"/>
          <p14:tracePt t="96495" x="1130300" y="5526088"/>
          <p14:tracePt t="96501" x="1293813" y="5526088"/>
          <p14:tracePt t="96511" x="1495425" y="5526088"/>
          <p14:tracePt t="96516" x="1677988" y="5526088"/>
          <p14:tracePt t="96526" x="1831975" y="5526088"/>
          <p14:tracePt t="96532" x="2060575" y="5545138"/>
          <p14:tracePt t="96540" x="2233613" y="5572125"/>
          <p14:tracePt t="96548" x="2416175" y="5589588"/>
          <p14:tracePt t="96556" x="2562225" y="5626100"/>
          <p14:tracePt t="96564" x="2708275" y="5645150"/>
          <p14:tracePt t="96572" x="2852738" y="5645150"/>
          <p14:tracePt t="96580" x="2998788" y="5662613"/>
          <p14:tracePt t="96588" x="3127375" y="5662613"/>
          <p14:tracePt t="96596" x="3254375" y="5662613"/>
          <p14:tracePt t="96604" x="3363913" y="5662613"/>
          <p14:tracePt t="96612" x="3490913" y="5662613"/>
          <p14:tracePt t="96620" x="3600450" y="5662613"/>
          <p14:tracePt t="96628" x="3729038" y="5662613"/>
          <p14:tracePt t="96636" x="3856038" y="5662613"/>
          <p14:tracePt t="96644" x="3984625" y="5662613"/>
          <p14:tracePt t="96653" x="4075113" y="5662613"/>
          <p14:tracePt t="96661" x="4202113" y="5662613"/>
          <p14:tracePt t="96669" x="4348163" y="5662613"/>
          <p14:tracePt t="96681" x="4476750" y="5672138"/>
          <p14:tracePt t="96685" x="4613275" y="5699125"/>
          <p14:tracePt t="96695" x="4740275" y="5718175"/>
          <p14:tracePt t="96701" x="4868863" y="5735638"/>
          <p14:tracePt t="96710" x="4995863" y="5745163"/>
          <p14:tracePt t="96717" x="5122863" y="5772150"/>
          <p14:tracePt t="96726" x="5260975" y="5791200"/>
          <p14:tracePt t="96733" x="5351463" y="5800725"/>
          <p14:tracePt t="96741" x="5497513" y="5818188"/>
          <p14:tracePt t="96750" x="5597525" y="5845175"/>
          <p14:tracePt t="96756" x="5707063" y="5845175"/>
          <p14:tracePt t="96764" x="5834063" y="5845175"/>
          <p14:tracePt t="96772" x="5943600" y="5845175"/>
          <p14:tracePt t="96780" x="6035675" y="5845175"/>
          <p14:tracePt t="96788" x="6145213" y="5845175"/>
          <p14:tracePt t="96796" x="6181725" y="5845175"/>
          <p14:tracePt t="96804" x="6226175" y="5845175"/>
          <p14:tracePt t="96812" x="6281738" y="5845175"/>
          <p14:tracePt t="96820" x="6318250" y="5845175"/>
          <p14:tracePt t="96828" x="6354763" y="5845175"/>
          <p14:tracePt t="96836" x="6372225" y="5837238"/>
          <p14:tracePt t="96844" x="6391275" y="5837238"/>
          <p14:tracePt t="96860" x="6408738" y="5827713"/>
          <p14:tracePt t="96869" x="6418263" y="5827713"/>
          <p14:tracePt t="96886" x="6427788" y="5827713"/>
          <p14:tracePt t="97153" x="6435725" y="5808663"/>
          <p14:tracePt t="97165" x="6435725" y="5800725"/>
          <p14:tracePt t="97284" x="6435725" y="5808663"/>
          <p14:tracePt t="97292" x="6427788" y="5837238"/>
          <p14:tracePt t="97300" x="6418263" y="5854700"/>
          <p14:tracePt t="97309" x="6418263" y="5864225"/>
          <p14:tracePt t="97318" x="6418263" y="5881688"/>
          <p14:tracePt t="97328" x="6408738" y="5891213"/>
          <p14:tracePt t="97438" x="6399213" y="5900738"/>
          <p14:tracePt t="97446" x="6381750" y="5927725"/>
          <p14:tracePt t="97452" x="6372225" y="5946775"/>
          <p14:tracePt t="97461" x="6372225" y="5973763"/>
          <p14:tracePt t="97469" x="6372225" y="5983288"/>
          <p14:tracePt t="97476" x="6362700" y="6000750"/>
          <p14:tracePt t="97485" x="6362700" y="6027738"/>
          <p14:tracePt t="97501" x="6362700" y="6037263"/>
          <p14:tracePt t="97790" x="6345238" y="6046788"/>
          <p14:tracePt t="97797" x="6172200" y="6046788"/>
          <p14:tracePt t="97805" x="5926138" y="6046788"/>
          <p14:tracePt t="97814" x="5661025" y="6046788"/>
          <p14:tracePt t="97820" x="5178425" y="6046788"/>
          <p14:tracePt t="97828" x="4659313" y="6046788"/>
          <p14:tracePt t="97836" x="4184650" y="5954713"/>
          <p14:tracePt t="97844" x="3683000" y="5881688"/>
          <p14:tracePt t="97853" x="3227388" y="5837238"/>
          <p14:tracePt t="97860" x="2789238" y="5745163"/>
          <p14:tracePt t="97868" x="2443163" y="5727700"/>
          <p14:tracePt t="97876" x="2224088" y="5681663"/>
          <p14:tracePt t="97884" x="2078038" y="5645150"/>
          <p14:tracePt t="97892" x="1978025" y="5608638"/>
          <p14:tracePt t="97900" x="1951038" y="5581650"/>
          <p14:tracePt t="97909" x="1941513" y="5581650"/>
          <p14:tracePt t="97925" x="1941513" y="5562600"/>
          <p14:tracePt t="97944" x="1951038" y="5518150"/>
          <p14:tracePt t="97948" x="1968500" y="5499100"/>
          <p14:tracePt t="97956" x="2005013" y="5472113"/>
          <p14:tracePt t="97964" x="2024063" y="5453063"/>
          <p14:tracePt t="97972" x="2041525" y="5435600"/>
          <p14:tracePt t="97980" x="2041525" y="5426075"/>
          <p14:tracePt t="97989" x="2051050" y="5416550"/>
          <p14:tracePt t="98004" x="2051050" y="5408613"/>
          <p14:tracePt t="98012" x="2051050" y="5389563"/>
          <p14:tracePt t="98020" x="2051050" y="5380038"/>
          <p14:tracePt t="98028" x="2051050" y="5362575"/>
          <p14:tracePt t="98036" x="2051050" y="5335588"/>
          <p14:tracePt t="98044" x="2024063" y="5289550"/>
          <p14:tracePt t="98053" x="2005013" y="5243513"/>
          <p14:tracePt t="98060" x="1968500" y="5216525"/>
          <p14:tracePt t="98068" x="1931988" y="5160963"/>
          <p14:tracePt t="98076" x="1914525" y="5116513"/>
          <p14:tracePt t="98084" x="1878013" y="5089525"/>
          <p14:tracePt t="98091" x="1860550" y="5060950"/>
          <p14:tracePt t="98100" x="1831975" y="5033963"/>
          <p14:tracePt t="98108" x="1804988" y="4997450"/>
          <p14:tracePt t="98116" x="1787525" y="4970463"/>
          <p14:tracePt t="98125" x="1758950" y="4943475"/>
          <p14:tracePt t="98132" x="1751013" y="4933950"/>
          <p14:tracePt t="98140" x="1731963" y="4897438"/>
          <p14:tracePt t="98148" x="1722438" y="4887913"/>
          <p14:tracePt t="98156" x="1695450" y="4860925"/>
          <p14:tracePt t="98164" x="1677988" y="4841875"/>
          <p14:tracePt t="98172" x="1658938" y="4833938"/>
          <p14:tracePt t="98180" x="1649413" y="4814888"/>
          <p14:tracePt t="98188" x="1641475" y="4805363"/>
          <p14:tracePt t="98196" x="1641475" y="4797425"/>
          <p14:tracePt t="98204" x="1631950" y="4787900"/>
          <p14:tracePt t="98212" x="1612900" y="4768850"/>
          <p14:tracePt t="98430" x="1604963" y="4768850"/>
          <p14:tracePt t="98437" x="1585913" y="4768850"/>
          <p14:tracePt t="98445" x="1549400" y="4787900"/>
          <p14:tracePt t="98458" x="1512888" y="4797425"/>
          <p14:tracePt t="98460" x="1468438" y="4841875"/>
          <p14:tracePt t="98469" x="1422400" y="4870450"/>
          <p14:tracePt t="98476" x="1395413" y="4887913"/>
          <p14:tracePt t="98485" x="1376363" y="4897438"/>
          <p14:tracePt t="98494" x="1312863" y="4933950"/>
          <p14:tracePt t="98504" x="1303338" y="4943475"/>
          <p14:tracePt t="98630" x="1303338" y="4924425"/>
          <p14:tracePt t="98646" x="1258888" y="4870450"/>
          <p14:tracePt t="98658" x="1258888" y="4841875"/>
          <p14:tracePt t="98662" x="1249363" y="4824413"/>
          <p14:tracePt t="98669" x="1222375" y="4778375"/>
          <p14:tracePt t="98676" x="1203325" y="4751388"/>
          <p14:tracePt t="98684" x="1185863" y="4724400"/>
          <p14:tracePt t="98693" x="1166813" y="4705350"/>
          <p14:tracePt t="98700" x="1166813" y="4697413"/>
          <p14:tracePt t="98709" x="1157288" y="4687888"/>
          <p14:tracePt t="98716" x="1149350" y="4678363"/>
          <p14:tracePt t="98740" x="1149350" y="4660900"/>
          <p14:tracePt t="98748" x="1149350" y="4651375"/>
          <p14:tracePt t="98756" x="1149350" y="4641850"/>
          <p14:tracePt t="98772" x="1149350" y="4632325"/>
          <p14:tracePt t="98780" x="1149350" y="4614863"/>
          <p14:tracePt t="98788" x="1149350" y="4605338"/>
          <p14:tracePt t="98797" x="1149350" y="4587875"/>
          <p14:tracePt t="98804" x="1149350" y="4568825"/>
          <p14:tracePt t="98813" x="1149350" y="4559300"/>
          <p14:tracePt t="98820" x="1166813" y="4541838"/>
          <p14:tracePt t="98828" x="1185863" y="4532313"/>
          <p14:tracePt t="98836" x="1193800" y="4522788"/>
          <p14:tracePt t="98844" x="1212850" y="4522788"/>
          <p14:tracePt t="98852" x="1230313" y="4522788"/>
          <p14:tracePt t="98860" x="1249363" y="4514850"/>
          <p14:tracePt t="98868" x="1266825" y="4514850"/>
          <p14:tracePt t="98876" x="1293813" y="4514850"/>
          <p14:tracePt t="98884" x="1303338" y="4514850"/>
          <p14:tracePt t="98892" x="1322388" y="4514850"/>
          <p14:tracePt t="98900" x="1349375" y="4522788"/>
          <p14:tracePt t="98917" x="1358900" y="4532313"/>
          <p14:tracePt t="98925" x="1366838" y="4541838"/>
          <p14:tracePt t="98932" x="1376363" y="4551363"/>
          <p14:tracePt t="98944" x="1376363" y="4559300"/>
          <p14:tracePt t="98948" x="1376363" y="4568825"/>
          <p14:tracePt t="98956" x="1376363" y="4578350"/>
          <p14:tracePt t="99605" x="1376363" y="4587875"/>
          <p14:tracePt t="99828" x="1376363" y="4595813"/>
          <p14:tracePt t="99884" x="1376363" y="4614863"/>
          <p14:tracePt t="99892" x="1376363" y="4632325"/>
          <p14:tracePt t="99900" x="1376363" y="4660900"/>
          <p14:tracePt t="99916" x="1366838" y="4668838"/>
          <p14:tracePt t="99925" x="1358900" y="4668838"/>
          <p14:tracePt t="99932" x="1349375" y="4687888"/>
          <p14:tracePt t="99945" x="1339850" y="4705350"/>
          <p14:tracePt t="99959" x="1339850" y="4724400"/>
          <p14:tracePt t="99964" x="1330325" y="4732338"/>
          <p14:tracePt t="99980" x="1330325" y="4741863"/>
          <p14:tracePt t="100012" x="1322388" y="4741863"/>
          <p14:tracePt t="100036" x="1312863" y="4741863"/>
          <p14:tracePt t="100044" x="1303338" y="4751388"/>
          <p14:tracePt t="100060" x="1303338" y="4760913"/>
          <p14:tracePt t="100734" x="1303338" y="4741863"/>
          <p14:tracePt t="100746" x="1322388" y="4714875"/>
          <p14:tracePt t="100750" x="1330325" y="4697413"/>
          <p14:tracePt t="100758" x="1339850" y="4660900"/>
          <p14:tracePt t="100764" x="1366838" y="4632325"/>
          <p14:tracePt t="100781" x="1376363" y="4614863"/>
          <p14:tracePt t="100789" x="1412875" y="4568825"/>
          <p14:tracePt t="100804" x="1422400" y="4559300"/>
          <p14:tracePt t="100836" x="1431925" y="4551363"/>
          <p14:tracePt t="100853" x="1439863" y="4541838"/>
          <p14:tracePt t="100877" x="1458913" y="4532313"/>
          <p14:tracePt t="100893" x="1468438" y="4522788"/>
          <p14:tracePt t="100901" x="1485900" y="4522788"/>
          <p14:tracePt t="100910" x="1495425" y="4514850"/>
          <p14:tracePt t="100916" x="1512888" y="4505325"/>
          <p14:tracePt t="100925" x="1522413" y="4495800"/>
          <p14:tracePt t="100944" x="1531938" y="4495800"/>
          <p14:tracePt t="100948" x="1541463" y="4486275"/>
          <p14:tracePt t="101300" x="1549400" y="4486275"/>
          <p14:tracePt t="101307" x="1576388" y="4486275"/>
          <p14:tracePt t="101316" x="1585913" y="4495800"/>
          <p14:tracePt t="101324" x="1595438" y="4514850"/>
          <p14:tracePt t="101332" x="1595438" y="4522788"/>
          <p14:tracePt t="101340" x="1604963" y="4551363"/>
          <p14:tracePt t="101348" x="1622425" y="4568825"/>
          <p14:tracePt t="101356" x="1622425" y="4578350"/>
          <p14:tracePt t="101364" x="1622425" y="4587875"/>
          <p14:tracePt t="101372" x="1622425" y="4595813"/>
          <p14:tracePt t="101438" x="1622425" y="4605338"/>
          <p14:tracePt t="101510" x="1622425" y="4614863"/>
          <p14:tracePt t="101518" x="1622425" y="4624388"/>
          <p14:tracePt t="101534" x="1622425" y="4632325"/>
          <p14:tracePt t="101560" x="1622425" y="4651375"/>
          <p14:tracePt t="102896" x="1622425" y="4660900"/>
          <p14:tracePt t="102902" x="1585913" y="4660900"/>
          <p14:tracePt t="102911" x="1541463" y="4660900"/>
          <p14:tracePt t="102916" x="1512888" y="4651375"/>
          <p14:tracePt t="102925" x="1495425" y="4651375"/>
          <p14:tracePt t="102942" x="1485900" y="4651375"/>
          <p14:tracePt t="102948" x="1476375" y="4651375"/>
          <p14:tracePt t="102956" x="1458913" y="4651375"/>
          <p14:tracePt t="102964" x="1439863" y="4641850"/>
          <p14:tracePt t="103873" x="1522413" y="4641850"/>
          <p14:tracePt t="103879" x="1631950" y="4641850"/>
          <p14:tracePt t="103884" x="1741488" y="4641850"/>
          <p14:tracePt t="103892" x="1831975" y="4641850"/>
          <p14:tracePt t="103900" x="1878013" y="4641850"/>
          <p14:tracePt t="103909" x="1941513" y="4641850"/>
          <p14:tracePt t="103916" x="2005013" y="4641850"/>
          <p14:tracePt t="103925" x="2041525" y="4641850"/>
          <p14:tracePt t="103932" x="2087563" y="4641850"/>
          <p14:tracePt t="106509" x="2051050" y="4641850"/>
          <p14:tracePt t="106517" x="2014538" y="4614863"/>
          <p14:tracePt t="106526" x="1997075" y="4614863"/>
          <p14:tracePt t="106532" x="1951038" y="4614863"/>
          <p14:tracePt t="106541" x="1931988" y="4605338"/>
          <p14:tracePt t="106548" x="1914525" y="4605338"/>
          <p14:tracePt t="106556" x="1895475" y="4605338"/>
          <p14:tracePt t="106996" x="1887538" y="4605338"/>
          <p14:tracePt t="107004" x="1851025" y="4605338"/>
          <p14:tracePt t="107013" x="1787525" y="4605338"/>
          <p14:tracePt t="107020" x="1677988" y="4605338"/>
          <p14:tracePt t="107029" x="1585913" y="4605338"/>
          <p14:tracePt t="107036" x="1476375" y="4605338"/>
          <p14:tracePt t="107044" x="1385888" y="4605338"/>
          <p14:tracePt t="107052" x="1276350" y="4605338"/>
          <p14:tracePt t="107060" x="1193800" y="4605338"/>
          <p14:tracePt t="107068" x="1120775" y="4595813"/>
          <p14:tracePt t="107076" x="1084263" y="4595813"/>
          <p14:tracePt t="107084" x="1039813" y="4595813"/>
          <p14:tracePt t="107092" x="1020763" y="4595813"/>
          <p14:tracePt t="107100" x="1003300" y="4595813"/>
          <p14:tracePt t="107247" x="993775" y="4587875"/>
          <p14:tracePt t="107717" x="1003300" y="4578350"/>
          <p14:tracePt t="107726" x="1011238" y="4568825"/>
          <p14:tracePt t="107733" x="1020763" y="4559300"/>
          <p14:tracePt t="107749" x="1039813" y="4551363"/>
          <p14:tracePt t="107828" x="1066800" y="4551363"/>
          <p14:tracePt t="107836" x="1076325" y="4551363"/>
          <p14:tracePt t="107844" x="1120775" y="4551363"/>
          <p14:tracePt t="107852" x="1176338" y="4551363"/>
          <p14:tracePt t="107860" x="1249363" y="4551363"/>
          <p14:tracePt t="107869" x="1312863" y="4551363"/>
          <p14:tracePt t="107877" x="1366838" y="4551363"/>
          <p14:tracePt t="107888" x="1403350" y="4551363"/>
          <p14:tracePt t="107895" x="1449388" y="4551363"/>
          <p14:tracePt t="107904" x="1476375" y="4551363"/>
          <p14:tracePt t="107908" x="1495425" y="4551363"/>
          <p14:tracePt t="110276" x="1468438" y="4587875"/>
          <p14:tracePt t="110284" x="1385888" y="4660900"/>
          <p14:tracePt t="110292" x="1366838" y="4668838"/>
          <p14:tracePt t="110300" x="1339850" y="4687888"/>
          <p14:tracePt t="110309" x="1322388" y="4697413"/>
          <p14:tracePt t="110316" x="1312863" y="4705350"/>
          <p14:tracePt t="110332" x="1303338" y="4705350"/>
          <p14:tracePt t="110852" x="1266825" y="4687888"/>
          <p14:tracePt t="110861" x="1212850" y="4632325"/>
          <p14:tracePt t="110868" x="1166813" y="4587875"/>
          <p14:tracePt t="110876" x="1139825" y="4559300"/>
          <p14:tracePt t="110884" x="1112838" y="4514850"/>
          <p14:tracePt t="110892" x="1103313" y="4505325"/>
          <p14:tracePt t="110900" x="1084263" y="4478338"/>
          <p14:tracePt t="110908" x="1066800" y="4459288"/>
          <p14:tracePt t="110916" x="1057275" y="4449763"/>
          <p14:tracePt t="110924" x="1047750" y="4441825"/>
          <p14:tracePt t="110932" x="1047750" y="4432300"/>
          <p14:tracePt t="110941" x="1030288" y="4413250"/>
          <p14:tracePt t="111253" x="1011238" y="4405313"/>
          <p14:tracePt t="111260" x="974725" y="4405313"/>
          <p14:tracePt t="111268" x="930275" y="4422775"/>
          <p14:tracePt t="111276" x="920750" y="4422775"/>
          <p14:tracePt t="111284" x="911225" y="4422775"/>
          <p14:tracePt t="111292" x="884238" y="4432300"/>
          <p14:tracePt t="111308" x="874713" y="4432300"/>
          <p14:tracePt t="111852" x="866775" y="4441825"/>
          <p14:tracePt t="111868" x="874713" y="4468813"/>
          <p14:tracePt t="111876" x="903288" y="4478338"/>
          <p14:tracePt t="111884" x="939800" y="4505325"/>
          <p14:tracePt t="111892" x="957263" y="4514850"/>
          <p14:tracePt t="111900" x="974725" y="4522788"/>
          <p14:tracePt t="111908" x="984250" y="4532313"/>
          <p14:tracePt t="111924" x="993775" y="4532313"/>
          <p14:tracePt t="112350" x="1003300" y="4532313"/>
          <p14:tracePt t="112364" x="1003300" y="4568825"/>
          <p14:tracePt t="112376" x="1003300" y="4595813"/>
          <p14:tracePt t="112381" x="1003300" y="4605338"/>
          <p14:tracePt t="112388" x="1003300" y="4624388"/>
          <p14:tracePt t="112397" x="1003300" y="4641850"/>
          <p14:tracePt t="112413" x="1003300" y="4651375"/>
          <p14:tracePt t="112422" x="1003300" y="4660900"/>
          <p14:tracePt t="112436" x="1003300" y="4668838"/>
          <p14:tracePt t="112444" x="1003300" y="4678363"/>
          <p14:tracePt t="112461" x="1003300" y="4687888"/>
          <p14:tracePt t="112468" x="1003300" y="4697413"/>
          <p14:tracePt t="112636" x="1003300" y="4705350"/>
          <p14:tracePt t="112644" x="974725" y="4732338"/>
          <p14:tracePt t="112653" x="966788" y="4741863"/>
          <p14:tracePt t="112660" x="939800" y="4760913"/>
          <p14:tracePt t="112668" x="920750" y="4778375"/>
          <p14:tracePt t="112676" x="911225" y="4787900"/>
          <p14:tracePt t="112684" x="893763" y="4787900"/>
          <p14:tracePt t="112692" x="874713" y="4797425"/>
          <p14:tracePt t="112700" x="866775" y="4805363"/>
          <p14:tracePt t="112996" x="893763" y="4805363"/>
          <p14:tracePt t="113004" x="911225" y="4805363"/>
          <p14:tracePt t="113012" x="939800" y="4805363"/>
          <p14:tracePt t="113021" x="957263" y="4805363"/>
          <p14:tracePt t="113038" x="974725" y="4787900"/>
          <p14:tracePt t="113044" x="984250" y="4787900"/>
          <p14:tracePt t="113053" x="993775" y="4778375"/>
          <p14:tracePt t="113084" x="1011238" y="4778375"/>
          <p14:tracePt t="113092" x="1020763" y="4768850"/>
          <p14:tracePt t="113124" x="1030288" y="4768850"/>
          <p14:tracePt t="113132" x="1039813" y="4760913"/>
          <p14:tracePt t="116484" x="1057275" y="4760913"/>
          <p14:tracePt t="116500" x="1084263" y="4760913"/>
          <p14:tracePt t="116509" x="1103313" y="4760913"/>
          <p14:tracePt t="116516" x="1120775" y="4751388"/>
          <p14:tracePt t="116532" x="1120775" y="4741863"/>
          <p14:tracePt t="116542" x="1130300" y="4732338"/>
          <p14:tracePt t="116709" x="1139825" y="4724400"/>
          <p14:tracePt t="116724" x="1149350" y="4724400"/>
          <p14:tracePt t="116741" x="1157288" y="4724400"/>
          <p14:tracePt t="116758" x="1166813" y="4724400"/>
          <p14:tracePt t="116773" x="1185863" y="4724400"/>
          <p14:tracePt t="116797" x="1193800" y="4724400"/>
          <p14:tracePt t="116828" x="1203325" y="4724400"/>
          <p14:tracePt t="116836" x="1230313" y="4724400"/>
          <p14:tracePt t="116845" x="1249363" y="4724400"/>
          <p14:tracePt t="116853" x="1276350" y="4724400"/>
          <p14:tracePt t="116861" x="1322388" y="4724400"/>
          <p14:tracePt t="116869" x="1349375" y="4724400"/>
          <p14:tracePt t="116879" x="1385888" y="4724400"/>
          <p14:tracePt t="116886" x="1422400" y="4724400"/>
          <p14:tracePt t="116894" x="1476375" y="4724400"/>
          <p14:tracePt t="116901" x="1495425" y="4724400"/>
          <p14:tracePt t="116910" x="1522413" y="4724400"/>
          <p14:tracePt t="116916" x="1549400" y="4724400"/>
          <p14:tracePt t="116924" x="1568450" y="4724400"/>
          <p14:tracePt t="116932" x="1585913" y="4724400"/>
          <p14:tracePt t="116941" x="1595438" y="4724400"/>
          <p14:tracePt t="116961" x="1612900" y="4724400"/>
          <p14:tracePt t="116966" x="1622425" y="4724400"/>
          <p14:tracePt t="116974" x="1641475" y="4724400"/>
          <p14:tracePt t="116988" x="1649413" y="4724400"/>
          <p14:tracePt t="117004" x="1658938" y="4724400"/>
          <p14:tracePt t="117012" x="1668463" y="4724400"/>
          <p14:tracePt t="117020" x="1677988" y="4724400"/>
          <p14:tracePt t="117029" x="1695450" y="4724400"/>
          <p14:tracePt t="117036" x="1731963" y="4751388"/>
          <p14:tracePt t="117044" x="1741488" y="4751388"/>
          <p14:tracePt t="117052" x="1758950" y="4760913"/>
          <p14:tracePt t="117068" x="1778000" y="4760913"/>
          <p14:tracePt t="117076" x="1787525" y="4768850"/>
          <p14:tracePt t="117085" x="1795463" y="4768850"/>
          <p14:tracePt t="117101" x="1824038" y="4768850"/>
          <p14:tracePt t="117117" x="1831975" y="4768850"/>
          <p14:tracePt t="117133" x="1841500" y="4768850"/>
          <p14:tracePt t="121788" x="1778000" y="4768850"/>
          <p14:tracePt t="121796" x="1704975" y="4768850"/>
          <p14:tracePt t="121804" x="1649413" y="4768850"/>
          <p14:tracePt t="121812" x="1576388" y="4768850"/>
          <p14:tracePt t="121820" x="1468438" y="4768850"/>
          <p14:tracePt t="121828" x="1395413" y="4768850"/>
          <p14:tracePt t="121836" x="1322388" y="4768850"/>
          <p14:tracePt t="121845" x="1258888" y="4768850"/>
          <p14:tracePt t="121852" x="1222375" y="4768850"/>
          <p14:tracePt t="121863" x="1193800" y="4768850"/>
          <p14:tracePt t="121868" x="1185863" y="4768850"/>
          <p14:tracePt t="121876" x="1166813" y="4768850"/>
          <p14:tracePt t="121916" x="1166813" y="4760913"/>
          <p14:tracePt t="121932" x="1166813" y="4751388"/>
          <p14:tracePt t="121948" x="1166813" y="4741863"/>
          <p14:tracePt t="121965" x="1166813" y="4732338"/>
          <p14:tracePt t="122077" x="1166813" y="4705350"/>
          <p14:tracePt t="122093" x="1166813" y="4697413"/>
          <p14:tracePt t="122101" x="1166813" y="4678363"/>
          <p14:tracePt t="122109" x="1166813" y="4668838"/>
          <p14:tracePt t="122116" x="1166813" y="4660900"/>
          <p14:tracePt t="122124" x="1176338" y="4632325"/>
          <p14:tracePt t="122156" x="1176338" y="4624388"/>
          <p14:tracePt t="122228" x="1185863" y="4624388"/>
          <p14:tracePt t="122236" x="1193800" y="4614863"/>
          <p14:tracePt t="122244" x="1212850" y="4587875"/>
          <p14:tracePt t="122252" x="1212850" y="4578350"/>
          <p14:tracePt t="122260" x="1230313" y="4568825"/>
          <p14:tracePt t="122268" x="1249363" y="4559300"/>
          <p14:tracePt t="122276" x="1285875" y="4541838"/>
          <p14:tracePt t="122284" x="1293813" y="4532313"/>
          <p14:tracePt t="122302" x="1303338" y="4532313"/>
          <p14:tracePt t="122308" x="1312863" y="4522788"/>
          <p14:tracePt t="122836" x="1322388" y="4522788"/>
          <p14:tracePt t="122844" x="1349375" y="4551363"/>
          <p14:tracePt t="122852" x="1358900" y="4559300"/>
          <p14:tracePt t="122860" x="1385888" y="4595813"/>
          <p14:tracePt t="122868" x="1395413" y="4605338"/>
          <p14:tracePt t="122876" x="1412875" y="4624388"/>
          <p14:tracePt t="122892" x="1431925" y="4632325"/>
          <p14:tracePt t="123332" x="1439863" y="4632325"/>
          <p14:tracePt t="123340" x="1468438" y="4632325"/>
          <p14:tracePt t="123348" x="1531938" y="4632325"/>
          <p14:tracePt t="123357" x="1604963" y="4632325"/>
          <p14:tracePt t="123364" x="1704975" y="4632325"/>
          <p14:tracePt t="123373" x="1814513" y="4632325"/>
          <p14:tracePt t="123380" x="1887538" y="4632325"/>
          <p14:tracePt t="123388" x="1997075" y="4632325"/>
          <p14:tracePt t="123396" x="2087563" y="4632325"/>
          <p14:tracePt t="123404" x="2160588" y="4632325"/>
          <p14:tracePt t="123412" x="2214563" y="4632325"/>
          <p14:tracePt t="123420" x="2270125" y="4632325"/>
          <p14:tracePt t="123428" x="2306638" y="4632325"/>
          <p14:tracePt t="123444" x="2316163" y="4632325"/>
          <p14:tracePt t="123805" x="2306638" y="4632325"/>
          <p14:tracePt t="123813" x="2243138" y="4632325"/>
          <p14:tracePt t="123820" x="2197100" y="4651375"/>
          <p14:tracePt t="123828" x="2097088" y="4678363"/>
          <p14:tracePt t="123836" x="1987550" y="4678363"/>
          <p14:tracePt t="123844" x="1914525" y="4678363"/>
          <p14:tracePt t="123852" x="1860550" y="4678363"/>
          <p14:tracePt t="123860" x="1804988" y="4678363"/>
          <p14:tracePt t="123868" x="1795463" y="4678363"/>
          <p14:tracePt t="123876" x="1778000" y="4678363"/>
          <p14:tracePt t="124069" x="1768475" y="4678363"/>
          <p14:tracePt t="124078" x="1751013" y="4678363"/>
          <p14:tracePt t="124086" x="1722438" y="4678363"/>
          <p14:tracePt t="124092" x="1685925" y="4678363"/>
          <p14:tracePt t="124100" x="1658938" y="4678363"/>
          <p14:tracePt t="124108" x="1612900" y="4678363"/>
          <p14:tracePt t="124117" x="1576388" y="4678363"/>
          <p14:tracePt t="124124" x="1558925" y="4678363"/>
          <p14:tracePt t="124132" x="1522413" y="4678363"/>
          <p14:tracePt t="124157" x="1512888" y="4678363"/>
          <p14:tracePt t="127316" x="1504950" y="4678363"/>
          <p14:tracePt t="127732" x="1504950" y="4668838"/>
          <p14:tracePt t="127740" x="1512888" y="4651375"/>
          <p14:tracePt t="127748" x="1522413" y="4641850"/>
          <p14:tracePt t="128452" x="1531938" y="4651375"/>
          <p14:tracePt t="128460" x="1531938" y="4678363"/>
          <p14:tracePt t="128468" x="1512888" y="4705350"/>
          <p14:tracePt t="128476" x="1512888" y="4724400"/>
          <p14:tracePt t="128484" x="1504950" y="4751388"/>
          <p14:tracePt t="128492" x="1495425" y="4787900"/>
          <p14:tracePt t="128508" x="1495425" y="4814888"/>
          <p14:tracePt t="128516" x="1476375" y="4841875"/>
          <p14:tracePt t="128532" x="1476375" y="4860925"/>
          <p14:tracePt t="128541" x="1476375" y="4870450"/>
          <p14:tracePt t="128557" x="1476375" y="4878388"/>
          <p14:tracePt t="128564" x="1476375" y="4887913"/>
          <p14:tracePt t="128572" x="1476375" y="4906963"/>
          <p14:tracePt t="128580" x="1468438" y="4924425"/>
          <p14:tracePt t="128596" x="1468438" y="4960938"/>
          <p14:tracePt t="128604" x="1468438" y="4987925"/>
          <p14:tracePt t="128612" x="1449388" y="5033963"/>
          <p14:tracePt t="128620" x="1449388" y="5053013"/>
          <p14:tracePt t="128628" x="1422400" y="5106988"/>
          <p14:tracePt t="128636" x="1422400" y="5143500"/>
          <p14:tracePt t="128644" x="1422400" y="5180013"/>
          <p14:tracePt t="128652" x="1422400" y="5226050"/>
          <p14:tracePt t="128660" x="1422400" y="5270500"/>
          <p14:tracePt t="128668" x="1422400" y="5289550"/>
          <p14:tracePt t="128679" x="1422400" y="5335588"/>
          <p14:tracePt t="128684" x="1422400" y="5362575"/>
          <p14:tracePt t="128692" x="1422400" y="5380038"/>
          <p14:tracePt t="128700" x="1422400" y="5408613"/>
          <p14:tracePt t="128708" x="1422400" y="5426075"/>
          <p14:tracePt t="128716" x="1422400" y="5472113"/>
          <p14:tracePt t="128724" x="1412875" y="5489575"/>
          <p14:tracePt t="128732" x="1403350" y="5518150"/>
          <p14:tracePt t="128740" x="1395413" y="5562600"/>
          <p14:tracePt t="128748" x="1376363" y="5589588"/>
          <p14:tracePt t="128756" x="1376363" y="5608638"/>
          <p14:tracePt t="128764" x="1358900" y="5662613"/>
          <p14:tracePt t="128772" x="1349375" y="5708650"/>
          <p14:tracePt t="128780" x="1339850" y="5745163"/>
          <p14:tracePt t="128789" x="1339850" y="5800725"/>
          <p14:tracePt t="128796" x="1330325" y="5864225"/>
          <p14:tracePt t="128804" x="1322388" y="5910263"/>
          <p14:tracePt t="128812" x="1322388" y="5946775"/>
          <p14:tracePt t="128820" x="1322388" y="6000750"/>
          <p14:tracePt t="128828" x="1312863" y="6046788"/>
          <p14:tracePt t="128836" x="1312863" y="6073775"/>
          <p14:tracePt t="128844" x="1312863" y="6100763"/>
          <p14:tracePt t="128852" x="1293813" y="6119813"/>
          <p14:tracePt t="128860" x="1285875" y="6146800"/>
          <p14:tracePt t="128868" x="1276350" y="6183313"/>
          <p14:tracePt t="128876" x="1266825" y="6192838"/>
          <p14:tracePt t="128892" x="1266825" y="6200775"/>
          <p14:tracePt t="128916" x="1266825" y="6210300"/>
          <p14:tracePt t="129129" x="1266825" y="6200775"/>
          <p14:tracePt t="129141" x="1266825" y="6173788"/>
          <p14:tracePt t="129148" x="1266825" y="6146800"/>
          <p14:tracePt t="129156" x="1266825" y="6091238"/>
          <p14:tracePt t="129165" x="1266825" y="6046788"/>
          <p14:tracePt t="129174" x="1266825" y="5991225"/>
          <p14:tracePt t="129180" x="1276350" y="5946775"/>
          <p14:tracePt t="129189" x="1276350" y="5891213"/>
          <p14:tracePt t="129196" x="1276350" y="5845175"/>
          <p14:tracePt t="129204" x="1276350" y="5818188"/>
          <p14:tracePt t="129212" x="1276350" y="5791200"/>
          <p14:tracePt t="129220" x="1276350" y="5772150"/>
          <p14:tracePt t="129228" x="1276350" y="5754688"/>
          <p14:tracePt t="129260" x="1276350" y="5745163"/>
          <p14:tracePt t="129668" x="1266825" y="5754688"/>
          <p14:tracePt t="129676" x="1258888" y="5764213"/>
          <p14:tracePt t="129852" x="1239838" y="5764213"/>
          <p14:tracePt t="129876" x="1203325" y="5764213"/>
          <p14:tracePt t="129886" x="1103313" y="5735638"/>
          <p14:tracePt t="129894" x="1011238" y="5662613"/>
          <p14:tracePt t="129901" x="884238" y="5572125"/>
          <p14:tracePt t="129916" x="647700" y="5416550"/>
          <p14:tracePt t="129924" x="547688" y="5343525"/>
          <p14:tracePt t="129940" x="428625" y="5233988"/>
          <p14:tracePt t="129948" x="355600" y="5170488"/>
          <p14:tracePt t="129957" x="328613" y="5153025"/>
          <p14:tracePt t="129964" x="309563" y="5106988"/>
          <p14:tracePt t="129973" x="309563" y="5053013"/>
          <p14:tracePt t="129980" x="282575" y="4987925"/>
          <p14:tracePt t="129989" x="265113" y="4914900"/>
          <p14:tracePt t="129997" x="265113" y="4841875"/>
          <p14:tracePt t="130004" x="265113" y="4741863"/>
          <p14:tracePt t="130012" x="265113" y="4651375"/>
          <p14:tracePt t="130020" x="265113" y="4559300"/>
          <p14:tracePt t="130028" x="265113" y="4468813"/>
          <p14:tracePt t="130037" x="265113" y="4376738"/>
          <p14:tracePt t="130045" x="265113" y="4322763"/>
          <p14:tracePt t="130053" x="265113" y="4249738"/>
          <p14:tracePt t="130061" x="265113" y="4222750"/>
          <p14:tracePt t="130068" x="265113" y="4167188"/>
          <p14:tracePt t="130076" x="265113" y="4122738"/>
          <p14:tracePt t="130084" x="265113" y="4086225"/>
          <p14:tracePt t="130092" x="265113" y="4040188"/>
          <p14:tracePt t="130100" x="265113" y="4013200"/>
          <p14:tracePt t="130108" x="265113" y="3984625"/>
          <p14:tracePt t="130116" x="265113" y="3967163"/>
          <p14:tracePt t="130124" x="265113" y="3940175"/>
          <p14:tracePt t="130132" x="273050" y="3894138"/>
          <p14:tracePt t="130140" x="282575" y="3867150"/>
          <p14:tracePt t="130148" x="292100" y="3821113"/>
          <p14:tracePt t="130157" x="328613" y="3757613"/>
          <p14:tracePt t="130164" x="355600" y="3694113"/>
          <p14:tracePt t="130173" x="392113" y="3629025"/>
          <p14:tracePt t="130180" x="409575" y="3584575"/>
          <p14:tracePt t="130189" x="465138" y="3502025"/>
          <p14:tracePt t="130196" x="511175" y="3438525"/>
          <p14:tracePt t="130204" x="547688" y="3392488"/>
          <p14:tracePt t="130212" x="592138" y="3346450"/>
          <p14:tracePt t="130220" x="620713" y="3302000"/>
          <p14:tracePt t="130228" x="638175" y="3265488"/>
          <p14:tracePt t="130236" x="665163" y="3236913"/>
          <p14:tracePt t="130245" x="701675" y="3200400"/>
          <p14:tracePt t="130252" x="720725" y="3173413"/>
          <p14:tracePt t="130260" x="738188" y="3155950"/>
          <p14:tracePt t="130268" x="757238" y="3136900"/>
          <p14:tracePt t="130277" x="774700" y="3119438"/>
          <p14:tracePt t="130285" x="811213" y="3090863"/>
          <p14:tracePt t="130295" x="820738" y="3090863"/>
          <p14:tracePt t="130302" x="830263" y="3073400"/>
          <p14:tracePt t="130309" x="838200" y="3063875"/>
          <p14:tracePt t="130316" x="847725" y="3054350"/>
          <p14:tracePt t="130364" x="857250" y="3046413"/>
          <p14:tracePt t="130388" x="866775" y="3036888"/>
          <p14:tracePt t="130396" x="884238" y="3027363"/>
          <p14:tracePt t="130420" x="893763" y="3017838"/>
          <p14:tracePt t="130685" x="911225" y="3017838"/>
          <p14:tracePt t="130693" x="947738" y="2982913"/>
          <p14:tracePt t="130705" x="966788" y="2954338"/>
          <p14:tracePt t="130709" x="1003300" y="2927350"/>
          <p14:tracePt t="130716" x="1030288" y="2890838"/>
          <p14:tracePt t="130724" x="1039813" y="2873375"/>
          <p14:tracePt t="130732" x="1076325" y="2844800"/>
          <p14:tracePt t="130740" x="1084263" y="2827338"/>
          <p14:tracePt t="130748" x="1093788" y="2800350"/>
          <p14:tracePt t="130756" x="1103313" y="2790825"/>
          <p14:tracePt t="130764" x="1112838" y="2771775"/>
          <p14:tracePt t="130772" x="1120775" y="2727325"/>
          <p14:tracePt t="130782" x="1130300" y="2717800"/>
          <p14:tracePt t="130789" x="1139825" y="2708275"/>
          <p14:tracePt t="130796" x="1149350" y="2671763"/>
          <p14:tracePt t="130804" x="1157288" y="2644775"/>
          <p14:tracePt t="130812" x="1166813" y="2635250"/>
          <p14:tracePt t="130820" x="1166813" y="2625725"/>
          <p14:tracePt t="130852" x="1166813" y="2608263"/>
          <p14:tracePt t="130860" x="1176338" y="2608263"/>
          <p14:tracePt t="130868" x="1176338" y="2598738"/>
          <p14:tracePt t="130876" x="1185863" y="2589213"/>
          <p14:tracePt t="130884" x="1185863" y="2571750"/>
          <p14:tracePt t="130892" x="1185863" y="2562225"/>
          <p14:tracePt t="130900" x="1193800" y="2554288"/>
          <p14:tracePt t="130908" x="1203325" y="2554288"/>
          <p14:tracePt t="130924" x="1212850" y="2535238"/>
          <p14:tracePt t="130940" x="1212850" y="2517775"/>
          <p14:tracePt t="130956" x="1212850" y="2508250"/>
          <p14:tracePt t="130972" x="1212850" y="2489200"/>
          <p14:tracePt t="130980" x="1222375" y="2481263"/>
          <p14:tracePt t="132084" x="1212850" y="2481263"/>
          <p14:tracePt t="132092" x="1193800" y="2517775"/>
          <p14:tracePt t="132100" x="1176338" y="2544763"/>
          <p14:tracePt t="132108" x="1157288" y="2589213"/>
          <p14:tracePt t="132116" x="1149350" y="2617788"/>
          <p14:tracePt t="132125" x="1139825" y="2635250"/>
          <p14:tracePt t="132133" x="1130300" y="2681288"/>
          <p14:tracePt t="132140" x="1130300" y="2698750"/>
          <p14:tracePt t="132148" x="1112838" y="2727325"/>
          <p14:tracePt t="132155" x="1093788" y="2771775"/>
          <p14:tracePt t="132164" x="1093788" y="2800350"/>
          <p14:tracePt t="132173" x="1093788" y="2836863"/>
          <p14:tracePt t="132180" x="1076325" y="2900363"/>
          <p14:tracePt t="132189" x="1076325" y="2936875"/>
          <p14:tracePt t="132196" x="1047750" y="2982913"/>
          <p14:tracePt t="132204" x="1039813" y="3009900"/>
          <p14:tracePt t="132212" x="1030288" y="3036888"/>
          <p14:tracePt t="132220" x="1030288" y="3046413"/>
          <p14:tracePt t="132228" x="1030288" y="3054350"/>
          <p14:tracePt t="132236" x="1030288" y="3073400"/>
          <p14:tracePt t="132252" x="1030288" y="3082925"/>
          <p14:tracePt t="132268" x="1030288" y="3090863"/>
          <p14:tracePt t="132284" x="1030288" y="3100388"/>
          <p14:tracePt t="132308" x="1020763" y="3109913"/>
          <p14:tracePt t="132332" x="1020763" y="3119438"/>
          <p14:tracePt t="132358" x="1020763" y="3127375"/>
          <p14:tracePt t="132374" x="1020763" y="3136900"/>
          <p14:tracePt t="132387" x="1020763" y="3155950"/>
          <p14:tracePt t="132392" x="1011238" y="3163888"/>
          <p14:tracePt t="132396" x="1011238" y="3173413"/>
          <p14:tracePt t="132420" x="1003300" y="3192463"/>
          <p14:tracePt t="132429" x="1003300" y="3200400"/>
          <p14:tracePt t="132436" x="1003300" y="3209925"/>
          <p14:tracePt t="132444" x="993775" y="3219450"/>
          <p14:tracePt t="132492" x="993775" y="3236913"/>
          <p14:tracePt t="133012" x="993775" y="3200400"/>
          <p14:tracePt t="133020" x="993775" y="3163888"/>
          <p14:tracePt t="133028" x="993775" y="3109913"/>
          <p14:tracePt t="133036" x="993775" y="3046413"/>
          <p14:tracePt t="133044" x="993775" y="2990850"/>
          <p14:tracePt t="133052" x="993775" y="2917825"/>
          <p14:tracePt t="133060" x="993775" y="2863850"/>
          <p14:tracePt t="133068" x="993775" y="2790825"/>
          <p14:tracePt t="133076" x="1003300" y="2744788"/>
          <p14:tracePt t="133084" x="1003300" y="2698750"/>
          <p14:tracePt t="133092" x="1003300" y="2644775"/>
          <p14:tracePt t="133100" x="1003300" y="2617788"/>
          <p14:tracePt t="133108" x="1020763" y="2589213"/>
          <p14:tracePt t="133116" x="1030288" y="2562225"/>
          <p14:tracePt t="133124" x="1030288" y="2544763"/>
          <p14:tracePt t="133132" x="1039813" y="2525713"/>
          <p14:tracePt t="133148" x="1057275" y="2481263"/>
          <p14:tracePt t="133180" x="1066800" y="2452688"/>
          <p14:tracePt t="133196" x="1076325" y="2435225"/>
          <p14:tracePt t="133212" x="1084263" y="2416175"/>
          <p14:tracePt t="133228" x="1084263" y="2408238"/>
          <p14:tracePt t="136252" x="1157288" y="2408238"/>
          <p14:tracePt t="136260" x="1358900" y="2425700"/>
          <p14:tracePt t="136268" x="1595438" y="2452688"/>
          <p14:tracePt t="136276" x="1887538" y="2452688"/>
          <p14:tracePt t="136284" x="2279650" y="2498725"/>
          <p14:tracePt t="136293" x="2679700" y="2589213"/>
          <p14:tracePt t="136300" x="2990850" y="2608263"/>
          <p14:tracePt t="136309" x="3273425" y="2662238"/>
          <p14:tracePt t="136317" x="3446463" y="2681288"/>
          <p14:tracePt t="136325" x="3592513" y="2690813"/>
          <p14:tracePt t="136332" x="3665538" y="2708275"/>
          <p14:tracePt t="136341" x="3692525" y="2708275"/>
          <p14:tracePt t="136348" x="3702050" y="2708275"/>
          <p14:tracePt t="136588" x="3709988" y="2708275"/>
          <p14:tracePt t="136932" x="3709988" y="2717800"/>
          <p14:tracePt t="136948" x="3646488" y="2735263"/>
          <p14:tracePt t="136956" x="3500438" y="2735263"/>
          <p14:tracePt t="136965" x="3354388" y="2735263"/>
          <p14:tracePt t="136972" x="3208338" y="2735263"/>
          <p14:tracePt t="136980" x="3063875" y="2735263"/>
          <p14:tracePt t="136989" x="2898775" y="2735263"/>
          <p14:tracePt t="136996" x="2771775" y="2735263"/>
          <p14:tracePt t="137005" x="2679700" y="2735263"/>
          <p14:tracePt t="137012" x="2589213" y="2735263"/>
          <p14:tracePt t="137020" x="2562225" y="2735263"/>
          <p14:tracePt t="137028" x="2533650" y="2735263"/>
          <p14:tracePt t="137316" x="2525713" y="2735263"/>
          <p14:tracePt t="137324" x="2489200" y="2744788"/>
          <p14:tracePt t="137332" x="2470150" y="2754313"/>
          <p14:tracePt t="137340" x="2433638" y="2781300"/>
          <p14:tracePt t="137348" x="2416175" y="2781300"/>
          <p14:tracePt t="137364" x="2397125" y="2790825"/>
          <p14:tracePt t="137660" x="2406650" y="2827338"/>
          <p14:tracePt t="137668" x="2443163" y="2854325"/>
          <p14:tracePt t="137676" x="2462213" y="2890838"/>
          <p14:tracePt t="137684" x="2506663" y="2936875"/>
          <p14:tracePt t="137693" x="2525713" y="2954338"/>
          <p14:tracePt t="137700" x="2570163" y="2990850"/>
          <p14:tracePt t="137708" x="2589213" y="3000375"/>
          <p14:tracePt t="137716" x="2625725" y="3017838"/>
          <p14:tracePt t="137733" x="2643188" y="3017838"/>
          <p14:tracePt t="138965" x="2643188" y="3027363"/>
          <p14:tracePt t="138981" x="2643188" y="3036888"/>
          <p14:tracePt t="138989" x="2643188" y="3046413"/>
          <p14:tracePt t="138997" x="2643188" y="3054350"/>
          <p14:tracePt t="139006" x="2643188" y="3063875"/>
          <p14:tracePt t="139013" x="2643188" y="3073400"/>
          <p14:tracePt t="139023" x="2643188" y="3082925"/>
          <p14:tracePt t="142574" x="2589213" y="3155950"/>
          <p14:tracePt t="142584" x="2498725" y="3273425"/>
          <p14:tracePt t="142592" x="2425700" y="3375025"/>
          <p14:tracePt t="142599" x="2343150" y="3446463"/>
          <p14:tracePt t="142606" x="2297113" y="3492500"/>
          <p14:tracePt t="142612" x="2243138" y="3565525"/>
          <p14:tracePt t="142621" x="2206625" y="3611563"/>
          <p14:tracePt t="142628" x="2160588" y="3657600"/>
          <p14:tracePt t="142637" x="2151063" y="3665538"/>
          <p14:tracePt t="142645" x="2151063" y="3675063"/>
          <p14:tracePt t="142652" x="2133600" y="3694113"/>
          <p14:tracePt t="142669" x="2124075" y="3702050"/>
          <p14:tracePt t="142686" x="2114550" y="3711575"/>
          <p14:tracePt t="142694" x="2078038" y="3730625"/>
          <p14:tracePt t="142701" x="2014538" y="3767138"/>
          <p14:tracePt t="142708" x="1878013" y="3821113"/>
          <p14:tracePt t="142716" x="1731963" y="3867150"/>
          <p14:tracePt t="142724" x="1541463" y="3930650"/>
          <p14:tracePt t="142732" x="1376363" y="3994150"/>
          <p14:tracePt t="142740" x="1185863" y="4057650"/>
          <p14:tracePt t="142748" x="1003300" y="4086225"/>
          <p14:tracePt t="142756" x="847725" y="4149725"/>
          <p14:tracePt t="142764" x="738188" y="4176713"/>
          <p14:tracePt t="142772" x="655638" y="4203700"/>
          <p14:tracePt t="142780" x="584200" y="4213225"/>
          <p14:tracePt t="142787" x="528638" y="4213225"/>
          <p14:tracePt t="142796" x="482600" y="4213225"/>
          <p14:tracePt t="142805" x="474663" y="4222750"/>
          <p14:tracePt t="142812" x="465138" y="4222750"/>
          <p14:tracePt t="142868" x="455613" y="4232275"/>
          <p14:tracePt t="142876" x="428625" y="4240213"/>
          <p14:tracePt t="142884" x="392113" y="4259263"/>
          <p14:tracePt t="142892" x="365125" y="4268788"/>
          <p14:tracePt t="142900" x="346075" y="4276725"/>
          <p14:tracePt t="142908" x="319088" y="4276725"/>
          <p14:tracePt t="142916" x="292100" y="4286250"/>
          <p14:tracePt t="142924" x="265113" y="4313238"/>
          <p14:tracePt t="142932" x="246063" y="4322763"/>
          <p14:tracePt t="143148" x="236538" y="4322763"/>
          <p14:tracePt t="143156" x="236538" y="4303713"/>
          <p14:tracePt t="143164" x="246063" y="4249738"/>
          <p14:tracePt t="143172" x="282575" y="4195763"/>
          <p14:tracePt t="143180" x="292100" y="4159250"/>
          <p14:tracePt t="143188" x="328613" y="4122738"/>
          <p14:tracePt t="143196" x="346075" y="4076700"/>
          <p14:tracePt t="143205" x="382588" y="4013200"/>
          <p14:tracePt t="143212" x="401638" y="3984625"/>
          <p14:tracePt t="143221" x="409575" y="3940175"/>
          <p14:tracePt t="143228" x="428625" y="3911600"/>
          <p14:tracePt t="143236" x="438150" y="3903663"/>
          <p14:tracePt t="143244" x="438150" y="3875088"/>
          <p14:tracePt t="143252" x="446088" y="3867150"/>
          <p14:tracePt t="143260" x="455613" y="3857625"/>
          <p14:tracePt t="143268" x="455613" y="3848100"/>
          <p14:tracePt t="143276" x="465138" y="3830638"/>
          <p14:tracePt t="143284" x="465138" y="3821113"/>
          <p14:tracePt t="143292" x="474663" y="3811588"/>
          <p14:tracePt t="143300" x="482600" y="3794125"/>
          <p14:tracePt t="143308" x="492125" y="3784600"/>
          <p14:tracePt t="143332" x="501650" y="3775075"/>
          <p14:tracePt t="143340" x="511175" y="3767138"/>
          <p14:tracePt t="143348" x="519113" y="3757613"/>
          <p14:tracePt t="143372" x="519113" y="3748088"/>
          <p14:tracePt t="143380" x="519113" y="3738563"/>
          <p14:tracePt t="143396" x="519113" y="3730625"/>
          <p14:tracePt t="143445" x="528638" y="3721100"/>
          <p14:tracePt t="143461" x="538163" y="3711575"/>
          <p14:tracePt t="143469" x="547688" y="3702050"/>
          <p14:tracePt t="143477" x="555625" y="3702050"/>
          <p14:tracePt t="143484" x="565150" y="3694113"/>
          <p14:tracePt t="143540" x="584200" y="3694113"/>
          <p14:tracePt t="143548" x="584200" y="3684588"/>
          <p14:tracePt t="143556" x="592138" y="3675063"/>
          <p14:tracePt t="143564" x="601663" y="3675063"/>
          <p14:tracePt t="143572" x="628650" y="3675063"/>
          <p14:tracePt t="143580" x="684213" y="3675063"/>
          <p14:tracePt t="143588" x="738188" y="3675063"/>
          <p14:tracePt t="143596" x="811213" y="3675063"/>
          <p14:tracePt t="143604" x="939800" y="3675063"/>
          <p14:tracePt t="143612" x="1030288" y="3675063"/>
          <p14:tracePt t="143621" x="1157288" y="3675063"/>
          <p14:tracePt t="143628" x="1285875" y="3675063"/>
          <p14:tracePt t="143636" x="1412875" y="3675063"/>
          <p14:tracePt t="143644" x="1504950" y="3675063"/>
          <p14:tracePt t="143652" x="1631950" y="3675063"/>
          <p14:tracePt t="143660" x="1704975" y="3675063"/>
          <p14:tracePt t="143668" x="1787525" y="3675063"/>
          <p14:tracePt t="143676" x="1878013" y="3675063"/>
          <p14:tracePt t="143684" x="1968500" y="3675063"/>
          <p14:tracePt t="143692" x="2078038" y="3675063"/>
          <p14:tracePt t="143700" x="2170113" y="3675063"/>
          <p14:tracePt t="143708" x="2297113" y="3675063"/>
          <p14:tracePt t="143716" x="2443163" y="3675063"/>
          <p14:tracePt t="143724" x="2589213" y="3675063"/>
          <p14:tracePt t="143732" x="2735263" y="3675063"/>
          <p14:tracePt t="143740" x="2862263" y="3675063"/>
          <p14:tracePt t="143748" x="2971800" y="3675063"/>
          <p14:tracePt t="143756" x="3081338" y="3675063"/>
          <p14:tracePt t="143764" x="3171825" y="3675063"/>
          <p14:tracePt t="143772" x="3227388" y="3675063"/>
          <p14:tracePt t="143780" x="3317875" y="3675063"/>
          <p14:tracePt t="143788" x="3382963" y="3657600"/>
          <p14:tracePt t="143796" x="3436938" y="3657600"/>
          <p14:tracePt t="143805" x="3509963" y="3648075"/>
          <p14:tracePt t="143812" x="3563938" y="3648075"/>
          <p14:tracePt t="143821" x="3629025" y="3611563"/>
          <p14:tracePt t="143828" x="3692525" y="3611563"/>
          <p14:tracePt t="143838" x="3746500" y="3611563"/>
          <p14:tracePt t="143845" x="3819525" y="3611563"/>
          <p14:tracePt t="143853" x="3875088" y="3611563"/>
          <p14:tracePt t="143861" x="3965575" y="3611563"/>
          <p14:tracePt t="143868" x="4057650" y="3611563"/>
          <p14:tracePt t="143877" x="4129088" y="3611563"/>
          <p14:tracePt t="143884" x="4248150" y="3611563"/>
          <p14:tracePt t="143892" x="4321175" y="3611563"/>
          <p14:tracePt t="143900" x="4413250" y="3611563"/>
          <p14:tracePt t="143908" x="4521200" y="3611563"/>
          <p14:tracePt t="143916" x="4613275" y="3611563"/>
          <p14:tracePt t="143924" x="4722813" y="3629025"/>
          <p14:tracePt t="143932" x="4813300" y="3629025"/>
          <p14:tracePt t="143940" x="4876800" y="3629025"/>
          <p14:tracePt t="143948" x="4968875" y="3629025"/>
          <p14:tracePt t="143956" x="4995863" y="3629025"/>
          <p14:tracePt t="143964" x="5049838" y="3629025"/>
          <p14:tracePt t="143972" x="5078413" y="3629025"/>
          <p14:tracePt t="143980" x="5095875" y="3629025"/>
          <p14:tracePt t="143988" x="5114925" y="3629025"/>
          <p14:tracePt t="143996" x="5122863" y="3629025"/>
          <p14:tracePt t="144005" x="5132388" y="3629025"/>
          <p14:tracePt t="144023" x="5159375" y="3629025"/>
          <p14:tracePt t="144029" x="5178425" y="3629025"/>
          <p14:tracePt t="144038" x="5214938" y="3621088"/>
          <p14:tracePt t="144044" x="5251450" y="3621088"/>
          <p14:tracePt t="144054" x="5324475" y="3621088"/>
          <p14:tracePt t="144060" x="5397500" y="3621088"/>
          <p14:tracePt t="144068" x="5451475" y="3621088"/>
          <p14:tracePt t="144076" x="5597525" y="3621088"/>
          <p14:tracePt t="144084" x="5653088" y="3621088"/>
          <p14:tracePt t="144092" x="5797550" y="3621088"/>
          <p14:tracePt t="144100" x="5926138" y="3638550"/>
          <p14:tracePt t="144108" x="6080125" y="3657600"/>
          <p14:tracePt t="144116" x="6208713" y="3665538"/>
          <p14:tracePt t="144124" x="6354763" y="3665538"/>
          <p14:tracePt t="144132" x="6445250" y="3665538"/>
          <p14:tracePt t="144140" x="6518275" y="3665538"/>
          <p14:tracePt t="144148" x="6554788" y="3665538"/>
          <p14:tracePt t="144156" x="6591300" y="3665538"/>
          <p14:tracePt t="144484" x="6600825" y="3675063"/>
          <p14:tracePt t="144492" x="6600825" y="3711575"/>
          <p14:tracePt t="144500" x="6591300" y="3730625"/>
          <p14:tracePt t="144508" x="6591300" y="3748088"/>
          <p14:tracePt t="144516" x="6581775" y="3775075"/>
          <p14:tracePt t="144524" x="6573838" y="3794125"/>
          <p14:tracePt t="144532" x="6554788" y="3811588"/>
          <p14:tracePt t="144540" x="6545263" y="3830638"/>
          <p14:tracePt t="144548" x="6537325" y="3875088"/>
          <p14:tracePt t="144556" x="6527800" y="3894138"/>
          <p14:tracePt t="144580" x="6527800" y="3921125"/>
          <p14:tracePt t="144588" x="6508750" y="3940175"/>
          <p14:tracePt t="144596" x="6500813" y="3948113"/>
          <p14:tracePt t="144604" x="6500813" y="3957638"/>
          <p14:tracePt t="144612" x="6500813" y="3967163"/>
          <p14:tracePt t="144628" x="6500813" y="3976688"/>
          <p14:tracePt t="144661" x="6500813" y="3984625"/>
          <p14:tracePt t="144676" x="6491288" y="3994150"/>
          <p14:tracePt t="144693" x="6491288" y="4003675"/>
          <p14:tracePt t="144701" x="6481763" y="4013200"/>
          <p14:tracePt t="144710" x="6481763" y="4021138"/>
          <p14:tracePt t="144717" x="6464300" y="4040188"/>
          <p14:tracePt t="144725" x="6454775" y="4057650"/>
          <p14:tracePt t="144742" x="6445250" y="4067175"/>
          <p14:tracePt t="144749" x="6445250" y="4086225"/>
          <p14:tracePt t="144758" x="6435725" y="4086225"/>
          <p14:tracePt t="144773" x="6435725" y="4094163"/>
          <p14:tracePt t="144780" x="6427788" y="4103688"/>
          <p14:tracePt t="144820" x="6418263" y="4113213"/>
          <p14:tracePt t="144837" x="6418263" y="4122738"/>
          <p14:tracePt t="144884" x="6408738" y="4140200"/>
          <p14:tracePt t="144901" x="6399213" y="4149725"/>
          <p14:tracePt t="144909" x="6381750" y="4167188"/>
          <p14:tracePt t="144917" x="6372225" y="4167188"/>
          <p14:tracePt t="144924" x="6354763" y="4186238"/>
          <p14:tracePt t="144956" x="6308725" y="4213225"/>
          <p14:tracePt t="144964" x="6299200" y="4222750"/>
          <p14:tracePt t="144972" x="6291263" y="4222750"/>
          <p14:tracePt t="144980" x="6281738" y="4222750"/>
          <p14:tracePt t="144996" x="6262688" y="4232275"/>
          <p14:tracePt t="145022" x="6226175" y="4232275"/>
          <p14:tracePt t="145028" x="6153150" y="4232275"/>
          <p14:tracePt t="145037" x="6099175" y="4232275"/>
          <p14:tracePt t="145044" x="5953125" y="4232275"/>
          <p14:tracePt t="145056" x="5807075" y="4232275"/>
          <p14:tracePt t="145060" x="5607050" y="4232275"/>
          <p14:tracePt t="145068" x="5360988" y="4232275"/>
          <p14:tracePt t="145076" x="5195888" y="4232275"/>
          <p14:tracePt t="145084" x="4995863" y="4232275"/>
          <p14:tracePt t="145092" x="4803775" y="4232275"/>
          <p14:tracePt t="145100" x="4622800" y="4232275"/>
          <p14:tracePt t="145108" x="4421188" y="4232275"/>
          <p14:tracePt t="145116" x="4275138" y="4232275"/>
          <p14:tracePt t="145124" x="4148138" y="4232275"/>
          <p14:tracePt t="145132" x="4057650" y="4232275"/>
          <p14:tracePt t="145140" x="3965575" y="4232275"/>
          <p14:tracePt t="145148" x="3875088" y="4232275"/>
          <p14:tracePt t="145156" x="3802063" y="4232275"/>
          <p14:tracePt t="145164" x="3719513" y="4232275"/>
          <p14:tracePt t="145172" x="3629025" y="4232275"/>
          <p14:tracePt t="145180" x="3556000" y="4232275"/>
          <p14:tracePt t="145188" x="3482975" y="4240213"/>
          <p14:tracePt t="145196" x="3373438" y="4240213"/>
          <p14:tracePt t="145204" x="3263900" y="4240213"/>
          <p14:tracePt t="145212" x="3117850" y="4240213"/>
          <p14:tracePt t="145223" x="2981325" y="4268788"/>
          <p14:tracePt t="145228" x="2844800" y="4268788"/>
          <p14:tracePt t="145237" x="2716213" y="4268788"/>
          <p14:tracePt t="145244" x="2589213" y="4268788"/>
          <p14:tracePt t="145252" x="2470150" y="4268788"/>
          <p14:tracePt t="145260" x="2333625" y="4268788"/>
          <p14:tracePt t="145271" x="2206625" y="4268788"/>
          <p14:tracePt t="145276" x="2078038" y="4268788"/>
          <p14:tracePt t="145284" x="1941513" y="4286250"/>
          <p14:tracePt t="145292" x="1851025" y="4286250"/>
          <p14:tracePt t="145300" x="1741488" y="4303713"/>
          <p14:tracePt t="145308" x="1649413" y="4303713"/>
          <p14:tracePt t="145316" x="1576388" y="4303713"/>
          <p14:tracePt t="145324" x="1468438" y="4303713"/>
          <p14:tracePt t="145332" x="1376363" y="4303713"/>
          <p14:tracePt t="145340" x="1322388" y="4303713"/>
          <p14:tracePt t="145348" x="1258888" y="4303713"/>
          <p14:tracePt t="145356" x="1166813" y="4303713"/>
          <p14:tracePt t="145364" x="1139825" y="4303713"/>
          <p14:tracePt t="145372" x="1084263" y="4303713"/>
          <p14:tracePt t="145380" x="1057275" y="4303713"/>
          <p14:tracePt t="145388" x="1011238" y="4303713"/>
          <p14:tracePt t="145396" x="993775" y="4303713"/>
          <p14:tracePt t="145404" x="966788" y="4303713"/>
          <p14:tracePt t="145412" x="947738" y="4303713"/>
          <p14:tracePt t="145422" x="939800" y="4303713"/>
          <p14:tracePt t="145428" x="930275" y="4303713"/>
          <p14:tracePt t="145437" x="920750" y="4303713"/>
          <p14:tracePt t="145444" x="903288" y="4303713"/>
          <p14:tracePt t="145455" x="884238" y="4303713"/>
          <p14:tracePt t="145460" x="866775" y="4303713"/>
          <p14:tracePt t="145468" x="857250" y="4303713"/>
          <p14:tracePt t="145476" x="847725" y="4303713"/>
          <p14:tracePt t="145484" x="830263" y="4303713"/>
          <p14:tracePt t="145492" x="820738" y="4303713"/>
          <p14:tracePt t="145500" x="801688" y="4303713"/>
          <p14:tracePt t="145508" x="784225" y="4303713"/>
          <p14:tracePt t="145516" x="774700" y="4303713"/>
          <p14:tracePt t="145524" x="757238" y="4303713"/>
          <p14:tracePt t="145917" x="747713" y="4303713"/>
          <p14:tracePt t="145981" x="747713" y="4286250"/>
          <p14:tracePt t="145989" x="747713" y="4276725"/>
          <p14:tracePt t="145996" x="747713" y="4259263"/>
          <p14:tracePt t="146004" x="747713" y="4240213"/>
          <p14:tracePt t="146012" x="747713" y="4232275"/>
          <p14:tracePt t="146021" x="757238" y="4213225"/>
          <p14:tracePt t="146028" x="757238" y="4203700"/>
          <p14:tracePt t="146037" x="765175" y="4195763"/>
          <p14:tracePt t="146044" x="765175" y="4176713"/>
          <p14:tracePt t="146054" x="784225" y="4149725"/>
          <p14:tracePt t="146068" x="784225" y="4130675"/>
          <p14:tracePt t="146076" x="784225" y="4113213"/>
          <p14:tracePt t="146092" x="784225" y="4094163"/>
          <p14:tracePt t="146100" x="801688" y="4067175"/>
          <p14:tracePt t="146116" x="801688" y="4057650"/>
          <p14:tracePt t="146125" x="801688" y="4040188"/>
          <p14:tracePt t="146132" x="801688" y="4030663"/>
          <p14:tracePt t="146141" x="801688" y="4021138"/>
          <p14:tracePt t="146148" x="801688" y="4013200"/>
          <p14:tracePt t="146156" x="811213" y="4003675"/>
          <p14:tracePt t="146428" x="811213" y="3976688"/>
          <p14:tracePt t="146436" x="830263" y="3940175"/>
          <p14:tracePt t="146444" x="830263" y="3921125"/>
          <p14:tracePt t="146453" x="838200" y="3903663"/>
          <p14:tracePt t="146460" x="838200" y="3894138"/>
          <p14:tracePt t="146468" x="838200" y="3848100"/>
          <p14:tracePt t="146476" x="838200" y="3840163"/>
          <p14:tracePt t="146484" x="838200" y="3830638"/>
          <p14:tracePt t="146492" x="838200" y="3821113"/>
          <p14:tracePt t="146500" x="838200" y="3811588"/>
          <p14:tracePt t="146508" x="838200" y="3803650"/>
          <p14:tracePt t="146516" x="838200" y="3794125"/>
          <p14:tracePt t="147140" x="847725" y="3784600"/>
          <p14:tracePt t="147156" x="857250" y="3767138"/>
          <p14:tracePt t="147164" x="874713" y="3757613"/>
          <p14:tracePt t="147172" x="911225" y="3711575"/>
          <p14:tracePt t="147180" x="939800" y="3711575"/>
          <p14:tracePt t="147188" x="957263" y="3702050"/>
          <p14:tracePt t="147196" x="974725" y="3702050"/>
          <p14:tracePt t="147205" x="984250" y="3702050"/>
          <p14:tracePt t="147212" x="993775" y="3702050"/>
          <p14:tracePt t="147221" x="1003300" y="3694113"/>
          <p14:tracePt t="147614" x="1003300" y="3702050"/>
          <p14:tracePt t="147624" x="1003300" y="3711575"/>
          <p14:tracePt t="147637" x="1003300" y="3721100"/>
          <p14:tracePt t="147924" x="1020763" y="3730625"/>
          <p14:tracePt t="147932" x="1076325" y="3767138"/>
          <p14:tracePt t="147945" x="1103313" y="3767138"/>
          <p14:tracePt t="147949" x="1139825" y="3775075"/>
          <p14:tracePt t="147957" x="1176338" y="3775075"/>
          <p14:tracePt t="147965" x="1193800" y="3775075"/>
          <p14:tracePt t="147972" x="1212850" y="3775075"/>
          <p14:tracePt t="147990" x="1222375" y="3784600"/>
          <p14:tracePt t="151086" x="1266825" y="3784600"/>
          <p14:tracePt t="151093" x="1412875" y="3784600"/>
          <p14:tracePt t="151101" x="1576388" y="3784600"/>
          <p14:tracePt t="151109" x="1741488" y="3784600"/>
          <p14:tracePt t="151117" x="1941513" y="3784600"/>
          <p14:tracePt t="151125" x="2114550" y="3784600"/>
          <p14:tracePt t="151133" x="2260600" y="3784600"/>
          <p14:tracePt t="151141" x="2389188" y="3784600"/>
          <p14:tracePt t="151149" x="2433638" y="3784600"/>
          <p14:tracePt t="151157" x="2470150" y="3784600"/>
          <p14:tracePt t="151165" x="2489200" y="3784600"/>
          <p14:tracePt t="151181" x="2498725" y="3784600"/>
          <p14:tracePt t="155868" x="2506663" y="3794125"/>
          <p14:tracePt t="155876" x="2506663" y="3867150"/>
          <p14:tracePt t="155884" x="2452688" y="3948113"/>
          <p14:tracePt t="155892" x="2379663" y="4067175"/>
          <p14:tracePt t="155900" x="2324100" y="4149725"/>
          <p14:tracePt t="155908" x="2297113" y="4232275"/>
          <p14:tracePt t="155916" x="2224088" y="4295775"/>
          <p14:tracePt t="155924" x="2151063" y="4395788"/>
          <p14:tracePt t="155932" x="2106613" y="4459288"/>
          <p14:tracePt t="155940" x="2033588" y="4551363"/>
          <p14:tracePt t="155948" x="1978025" y="4614863"/>
          <p14:tracePt t="155956" x="1941513" y="4678363"/>
          <p14:tracePt t="155964" x="1895475" y="4724400"/>
          <p14:tracePt t="155972" x="1824038" y="4778375"/>
          <p14:tracePt t="155980" x="1741488" y="4833938"/>
          <p14:tracePt t="155988" x="1677988" y="4887913"/>
          <p14:tracePt t="155996" x="1612900" y="4943475"/>
          <p14:tracePt t="156005" x="1585913" y="4960938"/>
          <p14:tracePt t="156013" x="1541463" y="4987925"/>
          <p14:tracePt t="156021" x="1531938" y="4997450"/>
          <p14:tracePt t="156029" x="1512888" y="5016500"/>
          <p14:tracePt t="156039" x="1504950" y="5016500"/>
          <p14:tracePt t="156068" x="1495425" y="5024438"/>
          <p14:tracePt t="156076" x="1476375" y="5043488"/>
          <p14:tracePt t="156084" x="1431925" y="5089525"/>
          <p14:tracePt t="156092" x="1366838" y="5153025"/>
          <p14:tracePt t="156100" x="1249363" y="5243513"/>
          <p14:tracePt t="156108" x="1149350" y="5335588"/>
          <p14:tracePt t="156116" x="1011238" y="5453063"/>
          <p14:tracePt t="156124" x="903288" y="5545138"/>
          <p14:tracePt t="156132" x="784225" y="5645150"/>
          <p14:tracePt t="156140" x="701675" y="5718175"/>
          <p14:tracePt t="156148" x="620713" y="5791200"/>
          <p14:tracePt t="156156" x="574675" y="5837238"/>
          <p14:tracePt t="156164" x="519113" y="5881688"/>
          <p14:tracePt t="156172" x="501650" y="5927725"/>
          <p14:tracePt t="156180" x="492125" y="5937250"/>
          <p14:tracePt t="156188" x="482600" y="5946775"/>
          <p14:tracePt t="156404" x="465138" y="5954713"/>
          <p14:tracePt t="156413" x="419100" y="5973763"/>
          <p14:tracePt t="156420" x="409575" y="5973763"/>
          <p14:tracePt t="156428" x="401638" y="5973763"/>
          <p14:tracePt t="156444" x="392113" y="5973763"/>
          <p14:tracePt t="156572" x="382588" y="5973763"/>
          <p14:tracePt t="156580" x="373063" y="5954713"/>
          <p14:tracePt t="156588" x="373063" y="5937250"/>
          <p14:tracePt t="156596" x="373063" y="5891213"/>
          <p14:tracePt t="156604" x="373063" y="5854700"/>
          <p14:tracePt t="156612" x="373063" y="5837238"/>
          <p14:tracePt t="156620" x="373063" y="5791200"/>
          <p14:tracePt t="156628" x="373063" y="5772150"/>
          <p14:tracePt t="156637" x="373063" y="5745163"/>
          <p14:tracePt t="156644" x="373063" y="5727700"/>
          <p14:tracePt t="156652" x="373063" y="5699125"/>
          <p14:tracePt t="156660" x="373063" y="5691188"/>
          <p14:tracePt t="156668" x="373063" y="5654675"/>
          <p14:tracePt t="156676" x="373063" y="5635625"/>
          <p14:tracePt t="156684" x="373063" y="5599113"/>
          <p14:tracePt t="156692" x="373063" y="5572125"/>
          <p14:tracePt t="156700" x="373063" y="5535613"/>
          <p14:tracePt t="156708" x="401638" y="5489575"/>
          <p14:tracePt t="156716" x="409575" y="5453063"/>
          <p14:tracePt t="156724" x="446088" y="5408613"/>
          <p14:tracePt t="156732" x="465138" y="5372100"/>
          <p14:tracePt t="156740" x="474663" y="5343525"/>
          <p14:tracePt t="156748" x="492125" y="5299075"/>
          <p14:tracePt t="156756" x="501650" y="5280025"/>
          <p14:tracePt t="156764" x="511175" y="5262563"/>
          <p14:tracePt t="156772" x="511175" y="5253038"/>
          <p14:tracePt t="156781" x="511175" y="5243513"/>
          <p14:tracePt t="156797" x="519113" y="5226050"/>
          <p14:tracePt t="156804" x="519113" y="5216525"/>
          <p14:tracePt t="156812" x="538163" y="5197475"/>
          <p14:tracePt t="156828" x="547688" y="5180013"/>
          <p14:tracePt t="156836" x="555625" y="5153025"/>
          <p14:tracePt t="156845" x="555625" y="5116513"/>
          <p14:tracePt t="156854" x="565150" y="5097463"/>
          <p14:tracePt t="156861" x="592138" y="5080000"/>
          <p14:tracePt t="156869" x="601663" y="5060950"/>
          <p14:tracePt t="156877" x="601663" y="5053013"/>
          <p14:tracePt t="156885" x="611188" y="5043488"/>
          <p14:tracePt t="156893" x="628650" y="5024438"/>
          <p14:tracePt t="156900" x="638175" y="5006975"/>
          <p14:tracePt t="156916" x="647700" y="4987925"/>
          <p14:tracePt t="156943" x="674688" y="4960938"/>
          <p14:tracePt t="156949" x="674688" y="4951413"/>
          <p14:tracePt t="156957" x="684213" y="4943475"/>
          <p14:tracePt t="156965" x="692150" y="4933950"/>
          <p14:tracePt t="156989" x="711200" y="4914900"/>
          <p14:tracePt t="156996" x="728663" y="4906963"/>
          <p14:tracePt t="157004" x="738188" y="4887913"/>
          <p14:tracePt t="157012" x="747713" y="4878388"/>
          <p14:tracePt t="157020" x="757238" y="4870450"/>
          <p14:tracePt t="157028" x="774700" y="4851400"/>
          <p14:tracePt t="157037" x="784225" y="4841875"/>
          <p14:tracePt t="157045" x="793750" y="4824413"/>
          <p14:tracePt t="157055" x="820738" y="4805363"/>
          <p14:tracePt t="157071" x="820738" y="4797425"/>
          <p14:tracePt t="157077" x="830263" y="4787900"/>
          <p14:tracePt t="157093" x="847725" y="4768850"/>
          <p14:tracePt t="157180" x="857250" y="4768850"/>
          <p14:tracePt t="157678" x="847725" y="4778375"/>
          <p14:tracePt t="157688" x="830263" y="4814888"/>
          <p14:tracePt t="157692" x="801688" y="4841875"/>
          <p14:tracePt t="157700" x="774700" y="4878388"/>
          <p14:tracePt t="157708" x="757238" y="4906963"/>
          <p14:tracePt t="157716" x="738188" y="4924425"/>
          <p14:tracePt t="157724" x="728663" y="4943475"/>
          <p14:tracePt t="157748" x="720725" y="4951413"/>
          <p14:tracePt t="158045" x="747713" y="4951413"/>
          <p14:tracePt t="158053" x="784225" y="4951413"/>
          <p14:tracePt t="158060" x="838200" y="4951413"/>
          <p14:tracePt t="158068" x="920750" y="4951413"/>
          <p14:tracePt t="158076" x="993775" y="4979988"/>
          <p14:tracePt t="158085" x="1103313" y="4979988"/>
          <p14:tracePt t="158092" x="1203325" y="5016500"/>
          <p14:tracePt t="158100" x="1330325" y="5033963"/>
          <p14:tracePt t="158108" x="1449388" y="5089525"/>
          <p14:tracePt t="158118" x="1595438" y="5126038"/>
          <p14:tracePt t="158124" x="1731963" y="5160963"/>
          <p14:tracePt t="158132" x="1878013" y="5180013"/>
          <p14:tracePt t="158140" x="2070100" y="5243513"/>
          <p14:tracePt t="158148" x="2233613" y="5307013"/>
          <p14:tracePt t="158156" x="2397125" y="5335588"/>
          <p14:tracePt t="158164" x="2562225" y="5380038"/>
          <p14:tracePt t="158172" x="2716213" y="5399088"/>
          <p14:tracePt t="158180" x="2881313" y="5426075"/>
          <p14:tracePt t="158188" x="3144838" y="5481638"/>
          <p14:tracePt t="158196" x="3419475" y="5518150"/>
          <p14:tracePt t="158204" x="3702050" y="5554663"/>
          <p14:tracePt t="158212" x="4011613" y="5572125"/>
          <p14:tracePt t="158219" x="4321175" y="5589588"/>
          <p14:tracePt t="158228" x="4586288" y="5608638"/>
          <p14:tracePt t="158237" x="4886325" y="5608638"/>
          <p14:tracePt t="158244" x="5114925" y="5608638"/>
          <p14:tracePt t="158254" x="5341938" y="5608638"/>
          <p14:tracePt t="158260" x="5543550" y="5608638"/>
          <p14:tracePt t="158268" x="5716588" y="5608638"/>
          <p14:tracePt t="158276" x="5880100" y="5608638"/>
          <p14:tracePt t="158284" x="6007100" y="5608638"/>
          <p14:tracePt t="158292" x="6189663" y="5608638"/>
          <p14:tracePt t="158300" x="6354763" y="5635625"/>
          <p14:tracePt t="158308" x="6537325" y="5635625"/>
          <p14:tracePt t="158318" x="6700838" y="5654675"/>
          <p14:tracePt t="158324" x="6883400" y="5672138"/>
          <p14:tracePt t="158332" x="7092950" y="5718175"/>
          <p14:tracePt t="158340" x="7329488" y="5735638"/>
          <p14:tracePt t="158348" x="7594600" y="5735638"/>
          <p14:tracePt t="158356" x="7831138" y="5754688"/>
          <p14:tracePt t="158364" x="8031163" y="5754688"/>
          <p14:tracePt t="158372" x="8250238" y="5754688"/>
          <p14:tracePt t="158380" x="8432800" y="5754688"/>
          <p14:tracePt t="158388" x="8578850" y="5754688"/>
          <p14:tracePt t="158396" x="8734425" y="5754688"/>
          <p14:tracePt t="158404" x="8861425" y="5754688"/>
          <p14:tracePt t="158412" x="8961438" y="5735638"/>
          <p14:tracePt t="158420" x="9034463" y="5718175"/>
          <p14:tracePt t="158428" x="9097963" y="5699125"/>
          <p14:tracePt t="158436" x="9134475" y="5672138"/>
          <p14:tracePt t="158700" x="8943975" y="5645150"/>
          <p14:tracePt t="158708" x="8761413" y="5618163"/>
          <p14:tracePt t="158716" x="8542338" y="5618163"/>
          <p14:tracePt t="158724" x="8359775" y="5618163"/>
          <p14:tracePt t="158732" x="8077200" y="5599113"/>
          <p14:tracePt t="158740" x="7721600" y="5562600"/>
          <p14:tracePt t="158750" x="7448550" y="5518150"/>
          <p14:tracePt t="158758" x="7165975" y="5481638"/>
          <p14:tracePt t="158764" x="6983413" y="5435600"/>
          <p14:tracePt t="158772" x="6819900" y="5426075"/>
          <p14:tracePt t="158780" x="6718300" y="5408613"/>
          <p14:tracePt t="158788" x="6645275" y="5399088"/>
          <p14:tracePt t="158796" x="6581775" y="5380038"/>
          <p14:tracePt t="159044" x="6573838" y="5372100"/>
          <p14:tracePt t="159060" x="6573838" y="5343525"/>
          <p14:tracePt t="159068" x="6554788" y="5326063"/>
          <p14:tracePt t="159084" x="6554788" y="5316538"/>
          <p14:tracePt t="159093" x="6554788" y="5299075"/>
          <p14:tracePt t="159100" x="6554788" y="5280025"/>
          <p14:tracePt t="159485" x="6545263" y="5270500"/>
          <p14:tracePt t="159492" x="6491288" y="5270500"/>
          <p14:tracePt t="159500" x="6362700" y="5270500"/>
          <p14:tracePt t="159508" x="6235700" y="5270500"/>
          <p14:tracePt t="159516" x="6126163" y="5307013"/>
          <p14:tracePt t="159524" x="5999163" y="5307013"/>
          <p14:tracePt t="159532" x="5816600" y="5307013"/>
          <p14:tracePt t="159540" x="5634038" y="5307013"/>
          <p14:tracePt t="159548" x="5451475" y="5307013"/>
          <p14:tracePt t="159556" x="5232400" y="5307013"/>
          <p14:tracePt t="159564" x="5049838" y="5307013"/>
          <p14:tracePt t="159572" x="4849813" y="5307013"/>
          <p14:tracePt t="159580" x="4695825" y="5307013"/>
          <p14:tracePt t="159588" x="4513263" y="5307013"/>
          <p14:tracePt t="159596" x="4348163" y="5307013"/>
          <p14:tracePt t="159604" x="4238625" y="5307013"/>
          <p14:tracePt t="159612" x="4129088" y="5307013"/>
          <p14:tracePt t="159620" x="4021138" y="5307013"/>
          <p14:tracePt t="159628" x="3929063" y="5307013"/>
          <p14:tracePt t="159638" x="3856038" y="5307013"/>
          <p14:tracePt t="159645" x="3792538" y="5307013"/>
          <p14:tracePt t="159655" x="3719513" y="5307013"/>
          <p14:tracePt t="159660" x="3683000" y="5307013"/>
          <p14:tracePt t="159668" x="3629025" y="5307013"/>
          <p14:tracePt t="159676" x="3582988" y="5307013"/>
          <p14:tracePt t="159684" x="3546475" y="5307013"/>
          <p14:tracePt t="159692" x="3527425" y="5307013"/>
          <p14:tracePt t="159700" x="3509963" y="5307013"/>
          <p14:tracePt t="159708" x="3490913" y="5307013"/>
          <p14:tracePt t="159716" x="3463925" y="5307013"/>
          <p14:tracePt t="159724" x="3446463" y="5307013"/>
          <p14:tracePt t="159732" x="3419475" y="5307013"/>
          <p14:tracePt t="159740" x="3382963" y="5307013"/>
          <p14:tracePt t="159748" x="3336925" y="5307013"/>
          <p14:tracePt t="159756" x="3273425" y="5307013"/>
          <p14:tracePt t="159766" x="3181350" y="5307013"/>
          <p14:tracePt t="159774" x="3108325" y="5307013"/>
          <p14:tracePt t="159781" x="3017838" y="5307013"/>
          <p14:tracePt t="159791" x="2925763" y="5307013"/>
          <p14:tracePt t="159797" x="2835275" y="5307013"/>
          <p14:tracePt t="159806" x="2725738" y="5307013"/>
          <p14:tracePt t="159813" x="2616200" y="5307013"/>
          <p14:tracePt t="159823" x="2506663" y="5307013"/>
          <p14:tracePt t="159828" x="2416175" y="5307013"/>
          <p14:tracePt t="159837" x="2324100" y="5307013"/>
          <p14:tracePt t="159844" x="2224088" y="5307013"/>
          <p14:tracePt t="159853" x="2151063" y="5307013"/>
          <p14:tracePt t="159860" x="2097088" y="5307013"/>
          <p14:tracePt t="159868" x="2060575" y="5307013"/>
          <p14:tracePt t="159876" x="2014538" y="5307013"/>
          <p14:tracePt t="159884" x="1978025" y="5307013"/>
          <p14:tracePt t="159892" x="1960563" y="5307013"/>
          <p14:tracePt t="159900" x="1941513" y="5307013"/>
          <p14:tracePt t="159908" x="1914525" y="5307013"/>
          <p14:tracePt t="159916" x="1878013" y="5307013"/>
          <p14:tracePt t="159924" x="1868488" y="5307013"/>
          <p14:tracePt t="159933" x="1824038" y="5307013"/>
          <p14:tracePt t="159940" x="1804988" y="5307013"/>
          <p14:tracePt t="159954" x="1778000" y="5307013"/>
          <p14:tracePt t="159956" x="1751013" y="5307013"/>
          <p14:tracePt t="159964" x="1731963" y="5307013"/>
          <p14:tracePt t="159973" x="1722438" y="5307013"/>
          <p14:tracePt t="159981" x="1695450" y="5307013"/>
          <p14:tracePt t="159991" x="1685925" y="5307013"/>
          <p14:tracePt t="160000" x="1677988" y="5307013"/>
          <p14:tracePt t="160004" x="1668463" y="5307013"/>
          <p14:tracePt t="160012" x="1649413" y="5307013"/>
          <p14:tracePt t="160028" x="1641475" y="5307013"/>
          <p14:tracePt t="160036" x="1631950" y="5307013"/>
          <p14:tracePt t="160052" x="1612900" y="5307013"/>
          <p14:tracePt t="160372" x="1604963" y="5307013"/>
          <p14:tracePt t="160468" x="1549400" y="5307013"/>
          <p14:tracePt t="160476" x="1422400" y="5307013"/>
          <p14:tracePt t="160484" x="1330325" y="5307013"/>
          <p14:tracePt t="160492" x="1266825" y="5307013"/>
          <p14:tracePt t="160500" x="1139825" y="5307013"/>
          <p14:tracePt t="160508" x="1066800" y="5307013"/>
          <p14:tracePt t="160516" x="1011238" y="5307013"/>
          <p14:tracePt t="160524" x="957263" y="5307013"/>
          <p14:tracePt t="160532" x="939800" y="5307013"/>
          <p14:tracePt t="162028" x="930275" y="5307013"/>
          <p14:tracePt t="162054" x="930275" y="5289550"/>
          <p14:tracePt t="162060" x="930275" y="5270500"/>
          <p14:tracePt t="162077" x="930275" y="5262563"/>
          <p14:tracePt t="162084" x="930275" y="5253038"/>
          <p14:tracePt t="162092" x="930275" y="5233988"/>
          <p14:tracePt t="162109" x="930275" y="5226050"/>
          <p14:tracePt t="162436" x="930275" y="5216525"/>
          <p14:tracePt t="162444" x="930275" y="5180013"/>
          <p14:tracePt t="162452" x="930275" y="5143500"/>
          <p14:tracePt t="162460" x="930275" y="5126038"/>
          <p14:tracePt t="162469" x="930275" y="5116513"/>
          <p14:tracePt t="162476" x="939800" y="5089525"/>
          <p14:tracePt t="162484" x="939800" y="5070475"/>
          <p14:tracePt t="162492" x="939800" y="5053013"/>
          <p14:tracePt t="162500" x="939800" y="5043488"/>
          <p14:tracePt t="162564" x="947738" y="5033963"/>
          <p14:tracePt t="164084" x="957263" y="5024438"/>
          <p14:tracePt t="164092" x="966788" y="5006975"/>
          <p14:tracePt t="164100" x="974725" y="4987925"/>
          <p14:tracePt t="164108" x="984250" y="4970463"/>
          <p14:tracePt t="164116" x="984250" y="4951413"/>
          <p14:tracePt t="164124" x="993775" y="4943475"/>
          <p14:tracePt t="164132" x="1011238" y="4914900"/>
          <p14:tracePt t="164140" x="1011238" y="4906963"/>
          <p14:tracePt t="164148" x="1020763" y="4878388"/>
          <p14:tracePt t="164156" x="1030288" y="4860925"/>
          <p14:tracePt t="164164" x="1057275" y="4841875"/>
          <p14:tracePt t="164172" x="1057275" y="4833938"/>
          <p14:tracePt t="164180" x="1066800" y="4814888"/>
          <p14:tracePt t="164189" x="1076325" y="4814888"/>
          <p14:tracePt t="164197" x="1093788" y="4797425"/>
          <p14:tracePt t="164206" x="1103313" y="4787900"/>
          <p14:tracePt t="164213" x="1112838" y="4778375"/>
          <p14:tracePt t="164220" x="1139825" y="4741863"/>
          <p14:tracePt t="164228" x="1149350" y="4732338"/>
          <p14:tracePt t="164235" x="1185863" y="4714875"/>
          <p14:tracePt t="164244" x="1212850" y="4687888"/>
          <p14:tracePt t="164252" x="1249363" y="4668838"/>
          <p14:tracePt t="164260" x="1293813" y="4651375"/>
          <p14:tracePt t="164269" x="1322388" y="4614863"/>
          <p14:tracePt t="164276" x="1358900" y="4587875"/>
          <p14:tracePt t="164284" x="1422400" y="4551363"/>
          <p14:tracePt t="164292" x="1468438" y="4514850"/>
          <p14:tracePt t="164300" x="1485900" y="4495800"/>
          <p14:tracePt t="164308" x="1531938" y="4468813"/>
          <p14:tracePt t="164316" x="1576388" y="4432300"/>
          <p14:tracePt t="164324" x="1595438" y="4413250"/>
          <p14:tracePt t="164332" x="1622425" y="4395788"/>
          <p14:tracePt t="164340" x="1641475" y="4386263"/>
          <p14:tracePt t="164348" x="1668463" y="4368800"/>
          <p14:tracePt t="164356" x="1685925" y="4359275"/>
          <p14:tracePt t="164364" x="1722438" y="4349750"/>
          <p14:tracePt t="164372" x="1741488" y="4322763"/>
          <p14:tracePt t="164380" x="1778000" y="4303713"/>
          <p14:tracePt t="164388" x="1787525" y="4295775"/>
          <p14:tracePt t="164397" x="1814513" y="4268788"/>
          <p14:tracePt t="164404" x="1860550" y="4249738"/>
          <p14:tracePt t="164413" x="1878013" y="4240213"/>
          <p14:tracePt t="164422" x="1924050" y="4203700"/>
          <p14:tracePt t="164429" x="1951038" y="4186238"/>
          <p14:tracePt t="164438" x="2005013" y="4149725"/>
          <p14:tracePt t="164445" x="2070100" y="4122738"/>
          <p14:tracePt t="164455" x="2133600" y="4086225"/>
          <p14:tracePt t="164461" x="2197100" y="4049713"/>
          <p14:tracePt t="164471" x="2233613" y="4030663"/>
          <p14:tracePt t="164477" x="2260600" y="4003675"/>
          <p14:tracePt t="164487" x="2287588" y="3984625"/>
          <p14:tracePt t="164502" x="2297113" y="3984625"/>
          <p14:tracePt t="164509" x="2306638" y="3976688"/>
          <p14:tracePt t="167980" x="2306638" y="3967163"/>
          <p14:tracePt t="167989" x="2360613" y="3940175"/>
          <p14:tracePt t="167995" x="2389188" y="3930650"/>
          <p14:tracePt t="168004" x="2443163" y="3903663"/>
          <p14:tracePt t="168012" x="2462213" y="3894138"/>
          <p14:tracePt t="168020" x="2506663" y="3875088"/>
          <p14:tracePt t="168028" x="2525713" y="3875088"/>
          <p14:tracePt t="168037" x="2543175" y="3875088"/>
          <p14:tracePt t="168044" x="2562225" y="3875088"/>
          <p14:tracePt t="168052" x="2570163" y="3875088"/>
          <p14:tracePt t="168060" x="2579688" y="3875088"/>
          <p14:tracePt t="168068" x="2579688" y="3867150"/>
          <p14:tracePt t="168118" x="2589213" y="3867150"/>
          <p14:tracePt t="168237" x="2625725" y="3857625"/>
          <p14:tracePt t="168244" x="2708275" y="3830638"/>
          <p14:tracePt t="168252" x="2762250" y="3821113"/>
          <p14:tracePt t="168260" x="2871788" y="3821113"/>
          <p14:tracePt t="168269" x="2990850" y="3821113"/>
          <p14:tracePt t="168276" x="3117850" y="3803650"/>
          <p14:tracePt t="168285" x="3263900" y="3803650"/>
          <p14:tracePt t="168292" x="3455988" y="3803650"/>
          <p14:tracePt t="168300" x="3683000" y="3803650"/>
          <p14:tracePt t="168308" x="3875088" y="3803650"/>
          <p14:tracePt t="168316" x="4129088" y="3803650"/>
          <p14:tracePt t="168324" x="4430713" y="3803650"/>
          <p14:tracePt t="168332" x="4795838" y="3803650"/>
          <p14:tracePt t="168340" x="5132388" y="3803650"/>
          <p14:tracePt t="168348" x="5653088" y="3803650"/>
          <p14:tracePt t="168356" x="5989638" y="3803650"/>
          <p14:tracePt t="168364" x="6362700" y="3803650"/>
          <p14:tracePt t="168372" x="6810375" y="3803650"/>
          <p14:tracePt t="168380" x="7256463" y="3803650"/>
          <p14:tracePt t="168388" x="7704138" y="3803650"/>
          <p14:tracePt t="168396" x="8150225" y="3803650"/>
          <p14:tracePt t="168404" x="8596313" y="3803650"/>
          <p14:tracePt t="168412" x="9043988" y="38036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61444" name="Picture 4" descr="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650413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343525" y="6329363"/>
            <a:ext cx="310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/>
              <a:t>SACSIS2012 Invited Speech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CC9C22-5774-410A-BB80-60B142654D4A}"/>
              </a:ext>
            </a:extLst>
          </p:cNvPr>
          <p:cNvSpPr txBox="1"/>
          <p:nvPr/>
        </p:nvSpPr>
        <p:spPr>
          <a:xfrm>
            <a:off x="457200" y="274638"/>
            <a:ext cx="33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日本のスパコンはほぼ</a:t>
            </a:r>
            <a:r>
              <a:rPr kumimoji="1" lang="en-US" altLang="ja-JP" dirty="0"/>
              <a:t>NUMA</a:t>
            </a:r>
            <a:r>
              <a:rPr kumimoji="1" lang="ja-JP" altLang="en-US" dirty="0"/>
              <a:t>型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0C89C54-6388-462D-9FEB-7DBFF95F9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67"/>
    </mc:Choice>
    <mc:Fallback>
      <p:transition spd="slow" advTm="27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4" x="8815388" y="2936875"/>
          <p14:tracePt t="802" x="8488363" y="2854325"/>
          <p14:tracePt t="810" x="8240713" y="2817813"/>
          <p14:tracePt t="818" x="8077200" y="2790825"/>
          <p14:tracePt t="826" x="7967663" y="2781300"/>
          <p14:tracePt t="834" x="7904163" y="2763838"/>
          <p14:tracePt t="842" x="7877175" y="2763838"/>
          <p14:tracePt t="850" x="7867650" y="2754313"/>
          <p14:tracePt t="858" x="7858125" y="2754313"/>
          <p14:tracePt t="978" x="7840663" y="2735263"/>
          <p14:tracePt t="986" x="7794625" y="2727325"/>
          <p14:tracePt t="994" x="7748588" y="2717800"/>
          <p14:tracePt t="1002" x="7675563" y="2708275"/>
          <p14:tracePt t="1010" x="7612063" y="2681288"/>
          <p14:tracePt t="1019" x="7539038" y="2654300"/>
          <p14:tracePt t="1029" x="7439025" y="2617788"/>
          <p14:tracePt t="1035" x="7339013" y="2589213"/>
          <p14:tracePt t="1042" x="7212013" y="2544763"/>
          <p14:tracePt t="1050" x="7146925" y="2517775"/>
          <p14:tracePt t="1058" x="7046913" y="2471738"/>
          <p14:tracePt t="1066" x="6956425" y="2435225"/>
          <p14:tracePt t="1075" x="6873875" y="2389188"/>
          <p14:tracePt t="1082" x="6810375" y="2379663"/>
          <p14:tracePt t="1090" x="6746875" y="2325688"/>
          <p14:tracePt t="1099" x="6664325" y="2298700"/>
          <p14:tracePt t="1106" x="6600825" y="2262188"/>
          <p14:tracePt t="1116" x="6527800" y="2233613"/>
          <p14:tracePt t="1124" x="6427788" y="2197100"/>
          <p14:tracePt t="1133" x="6326188" y="2143125"/>
          <p14:tracePt t="1139" x="6262688" y="2116138"/>
          <p14:tracePt t="1148" x="6153150" y="2052638"/>
          <p14:tracePt t="1154" x="6053138" y="1997075"/>
          <p14:tracePt t="1163" x="5972175" y="1960563"/>
          <p14:tracePt t="1175" x="5907088" y="1906588"/>
          <p14:tracePt t="1178" x="5807075" y="1860550"/>
          <p14:tracePt t="1186" x="5780088" y="1841500"/>
          <p14:tracePt t="1194" x="5716588" y="1804988"/>
          <p14:tracePt t="1202" x="5688013" y="1797050"/>
          <p14:tracePt t="1210" x="5643563" y="1787525"/>
          <p14:tracePt t="1218" x="5616575" y="1778000"/>
          <p14:tracePt t="1226" x="5588000" y="1760538"/>
          <p14:tracePt t="1234" x="5551488" y="1751013"/>
          <p14:tracePt t="1242" x="5524500" y="1741488"/>
          <p14:tracePt t="1250" x="5478463" y="1714500"/>
          <p14:tracePt t="1258" x="5451475" y="1687513"/>
          <p14:tracePt t="1266" x="5387975" y="1631950"/>
          <p14:tracePt t="1274" x="5314950" y="1568450"/>
          <p14:tracePt t="1282" x="5232400" y="1495425"/>
          <p14:tracePt t="1291" x="5151438" y="1449388"/>
          <p14:tracePt t="1298" x="5114925" y="1385888"/>
          <p14:tracePt t="1306" x="5032375" y="1303338"/>
          <p14:tracePt t="1314" x="4995863" y="1276350"/>
          <p14:tracePt t="1323" x="4932363" y="1203325"/>
          <p14:tracePt t="1331" x="4859338" y="1139825"/>
          <p14:tracePt t="1338" x="4795838" y="1076325"/>
          <p14:tracePt t="1347" x="4749800" y="1020763"/>
          <p14:tracePt t="1354" x="4695825" y="957263"/>
          <p14:tracePt t="1364" x="4667250" y="911225"/>
          <p14:tracePt t="1370" x="4622800" y="847725"/>
          <p14:tracePt t="1378" x="4594225" y="830263"/>
          <p14:tracePt t="1386" x="4576763" y="803275"/>
          <p14:tracePt t="1394" x="4567238" y="803275"/>
          <p14:tracePt t="1706" x="4540250" y="803275"/>
          <p14:tracePt t="1714" x="4457700" y="803275"/>
          <p14:tracePt t="1723" x="4330700" y="803275"/>
          <p14:tracePt t="1730" x="4211638" y="803275"/>
          <p14:tracePt t="1739" x="4102100" y="803275"/>
          <p14:tracePt t="1746" x="3975100" y="803275"/>
          <p14:tracePt t="1754" x="3902075" y="803275"/>
          <p14:tracePt t="1762" x="3792538" y="803275"/>
          <p14:tracePt t="1771" x="3738563" y="803275"/>
          <p14:tracePt t="1778" x="3683000" y="803275"/>
          <p14:tracePt t="1786" x="3665538" y="803275"/>
          <p14:tracePt t="1794" x="3646488" y="803275"/>
          <p14:tracePt t="1818" x="3636963" y="793750"/>
          <p14:tracePt t="3771" x="3619500" y="820738"/>
          <p14:tracePt t="3779" x="3609975" y="847725"/>
          <p14:tracePt t="3787" x="3609975" y="893763"/>
          <p14:tracePt t="3794" x="3592513" y="920750"/>
          <p14:tracePt t="3802" x="3582988" y="947738"/>
          <p14:tracePt t="3810" x="3582988" y="966788"/>
          <p14:tracePt t="3818" x="3582988" y="984250"/>
          <p14:tracePt t="3826" x="3582988" y="993775"/>
          <p14:tracePt t="3834" x="3582988" y="1030288"/>
          <p14:tracePt t="3842" x="3582988" y="1049338"/>
          <p14:tracePt t="3851" x="3582988" y="1076325"/>
          <p14:tracePt t="3859" x="3582988" y="1093788"/>
          <p14:tracePt t="3867" x="3582988" y="1139825"/>
          <p14:tracePt t="3874" x="3573463" y="1158875"/>
          <p14:tracePt t="3882" x="3556000" y="1195388"/>
          <p14:tracePt t="3891" x="3556000" y="1239838"/>
          <p14:tracePt t="3898" x="3546475" y="1268413"/>
          <p14:tracePt t="3907" x="3527425" y="1303338"/>
          <p14:tracePt t="3914" x="3509963" y="1322388"/>
          <p14:tracePt t="3922" x="3509963" y="1339850"/>
          <p14:tracePt t="3930" x="3490913" y="1368425"/>
          <p14:tracePt t="3938" x="3482975" y="1385888"/>
          <p14:tracePt t="3954" x="3473450" y="1404938"/>
          <p14:tracePt t="3994" x="3463925" y="1431925"/>
          <p14:tracePt t="4140" x="3463925" y="1441450"/>
          <p14:tracePt t="4147" x="3463925" y="1449388"/>
          <p14:tracePt t="4155" x="3455988" y="1485900"/>
          <p14:tracePt t="4163" x="3427413" y="1495425"/>
          <p14:tracePt t="4170" x="3390900" y="1522413"/>
          <p14:tracePt t="4179" x="3354388" y="1541463"/>
          <p14:tracePt t="4191" x="3327400" y="1550988"/>
          <p14:tracePt t="4203" x="3300413" y="1558925"/>
          <p14:tracePt t="4211" x="3281363" y="1558925"/>
          <p14:tracePt t="4219" x="3236913" y="1577975"/>
          <p14:tracePt t="4227" x="3171825" y="1604963"/>
          <p14:tracePt t="4236" x="3136900" y="1614488"/>
          <p14:tracePt t="4242" x="3071813" y="1641475"/>
          <p14:tracePt t="4250" x="3044825" y="1651000"/>
          <p14:tracePt t="4258" x="2998788" y="1668463"/>
          <p14:tracePt t="4266" x="2990850" y="1668463"/>
          <p14:tracePt t="4274" x="2954338" y="1697038"/>
          <p14:tracePt t="4315" x="2944813" y="1697038"/>
          <p14:tracePt t="4467" x="2917825" y="1697038"/>
          <p14:tracePt t="4475" x="2881313" y="1697038"/>
          <p14:tracePt t="4483" x="2844800" y="1697038"/>
          <p14:tracePt t="4491" x="2808288" y="1724025"/>
          <p14:tracePt t="4498" x="2725738" y="1751013"/>
          <p14:tracePt t="4505" x="2698750" y="1760538"/>
          <p14:tracePt t="4514" x="2635250" y="1768475"/>
          <p14:tracePt t="4523" x="2579688" y="1768475"/>
          <p14:tracePt t="4530" x="2543175" y="1778000"/>
          <p14:tracePt t="4538" x="2506663" y="1778000"/>
          <p14:tracePt t="4546" x="2479675" y="1778000"/>
          <p14:tracePt t="4554" x="2462213" y="1778000"/>
          <p14:tracePt t="4562" x="2433638" y="1797050"/>
          <p14:tracePt t="4570" x="2425700" y="1797050"/>
          <p14:tracePt t="4586" x="2416175" y="1797050"/>
          <p14:tracePt t="4804" x="2406650" y="1804988"/>
          <p14:tracePt t="4810" x="2397125" y="1814513"/>
          <p14:tracePt t="4818" x="2397125" y="1824038"/>
          <p14:tracePt t="4826" x="2379663" y="1841500"/>
          <p14:tracePt t="4835" x="2343150" y="1860550"/>
          <p14:tracePt t="4842" x="2324100" y="1870075"/>
          <p14:tracePt t="4851" x="2306638" y="1887538"/>
          <p14:tracePt t="4858" x="2297113" y="1897063"/>
          <p14:tracePt t="4866" x="2287588" y="1906588"/>
          <p14:tracePt t="5090" x="2333625" y="1887538"/>
          <p14:tracePt t="5098" x="2397125" y="1860550"/>
          <p14:tracePt t="5106" x="2462213" y="1824038"/>
          <p14:tracePt t="5114" x="2562225" y="1768475"/>
          <p14:tracePt t="5123" x="2598738" y="1751013"/>
          <p14:tracePt t="5130" x="2662238" y="1731963"/>
          <p14:tracePt t="5138" x="2708275" y="1704975"/>
          <p14:tracePt t="5146" x="2735263" y="1697038"/>
          <p14:tracePt t="5154" x="2781300" y="1687513"/>
          <p14:tracePt t="5162" x="2789238" y="1677988"/>
          <p14:tracePt t="5174" x="2808288" y="1677988"/>
          <p14:tracePt t="5178" x="2817813" y="1677988"/>
          <p14:tracePt t="5259" x="2825750" y="1677988"/>
          <p14:tracePt t="5267" x="2871788" y="1677988"/>
          <p14:tracePt t="5274" x="2981325" y="1677988"/>
          <p14:tracePt t="5282" x="3063875" y="1677988"/>
          <p14:tracePt t="5290" x="3190875" y="1677988"/>
          <p14:tracePt t="5298" x="3244850" y="1677988"/>
          <p14:tracePt t="5306" x="3317875" y="1677988"/>
          <p14:tracePt t="5314" x="3354388" y="1677988"/>
          <p14:tracePt t="5323" x="3373438" y="1677988"/>
          <p14:tracePt t="5578" x="3390900" y="1677988"/>
          <p14:tracePt t="5594" x="3400425" y="1677988"/>
          <p14:tracePt t="5602" x="3400425" y="1697038"/>
          <p14:tracePt t="5610" x="3400425" y="1704975"/>
          <p14:tracePt t="5642" x="3400425" y="1724025"/>
          <p14:tracePt t="5650" x="3400425" y="1731963"/>
          <p14:tracePt t="5658" x="3400425" y="1741488"/>
          <p14:tracePt t="5666" x="3400425" y="1751013"/>
          <p14:tracePt t="5674" x="3400425" y="1778000"/>
          <p14:tracePt t="5682" x="3400425" y="1787525"/>
          <p14:tracePt t="5690" x="3400425" y="1804988"/>
          <p14:tracePt t="5698" x="3400425" y="1814513"/>
          <p14:tracePt t="5706" x="3400425" y="1833563"/>
          <p14:tracePt t="5714" x="3400425" y="1851025"/>
          <p14:tracePt t="5723" x="3400425" y="1870075"/>
          <p14:tracePt t="5730" x="3400425" y="1878013"/>
          <p14:tracePt t="6363" x="3409950" y="1887538"/>
          <p14:tracePt t="7795" x="3409950" y="1870075"/>
          <p14:tracePt t="7802" x="3409950" y="1860550"/>
          <p14:tracePt t="7810" x="3409950" y="1851025"/>
          <p14:tracePt t="7818" x="3409950" y="1833563"/>
          <p14:tracePt t="7860" x="3409950" y="1824038"/>
          <p14:tracePt t="8060" x="3390900" y="1814513"/>
          <p14:tracePt t="8070" x="3336925" y="1814513"/>
          <p14:tracePt t="8075" x="3281363" y="1814513"/>
          <p14:tracePt t="8084" x="3227388" y="1814513"/>
          <p14:tracePt t="8090" x="3171825" y="1814513"/>
          <p14:tracePt t="8098" x="3071813" y="1814513"/>
          <p14:tracePt t="8106" x="3044825" y="1814513"/>
          <p14:tracePt t="8114" x="3008313" y="1814513"/>
          <p14:tracePt t="8123" x="2981325" y="1814513"/>
          <p14:tracePt t="8130" x="2954338" y="1804988"/>
          <p14:tracePt t="8442" x="2925763" y="1804988"/>
          <p14:tracePt t="8450" x="2881313" y="1804988"/>
          <p14:tracePt t="8458" x="2844800" y="1804988"/>
          <p14:tracePt t="8466" x="2798763" y="1804988"/>
          <p14:tracePt t="8474" x="2771775" y="1804988"/>
          <p14:tracePt t="8482" x="2762250" y="1804988"/>
          <p14:tracePt t="8490" x="2725738" y="1804988"/>
          <p14:tracePt t="8498" x="2708275" y="1804988"/>
          <p14:tracePt t="8508" x="2679700" y="1804988"/>
          <p14:tracePt t="8514" x="2625725" y="1804988"/>
          <p14:tracePt t="8523" x="2589213" y="1804988"/>
          <p14:tracePt t="8530" x="2533650" y="1804988"/>
          <p14:tracePt t="8539" x="2452688" y="1804988"/>
          <p14:tracePt t="8546" x="2397125" y="1804988"/>
          <p14:tracePt t="8554" x="2343150" y="1804988"/>
          <p14:tracePt t="8562" x="2260600" y="1833563"/>
          <p14:tracePt t="8570" x="2206625" y="1833563"/>
          <p14:tracePt t="8578" x="2151063" y="1833563"/>
          <p14:tracePt t="8586" x="2097088" y="1833563"/>
          <p14:tracePt t="8594" x="2033588" y="1841500"/>
          <p14:tracePt t="8602" x="1997075" y="1851025"/>
          <p14:tracePt t="8610" x="1951038" y="1851025"/>
          <p14:tracePt t="8618" x="1941513" y="1851025"/>
          <p14:tracePt t="8627" x="1905000" y="1851025"/>
          <p14:tracePt t="8634" x="1895475" y="1851025"/>
          <p14:tracePt t="8642" x="1887538" y="1851025"/>
          <p14:tracePt t="8651" x="1868488" y="1851025"/>
          <p14:tracePt t="8658" x="1860550" y="1860550"/>
          <p14:tracePt t="9082" x="1868488" y="1860550"/>
          <p14:tracePt t="9090" x="1924050" y="1860550"/>
          <p14:tracePt t="9098" x="1978025" y="1860550"/>
          <p14:tracePt t="9106" x="2051050" y="1870075"/>
          <p14:tracePt t="9114" x="2151063" y="1914525"/>
          <p14:tracePt t="9122" x="2197100" y="1924050"/>
          <p14:tracePt t="9130" x="2260600" y="1951038"/>
          <p14:tracePt t="9139" x="2297113" y="1960563"/>
          <p14:tracePt t="9146" x="2316163" y="1970088"/>
          <p14:tracePt t="9154" x="2324100" y="1970088"/>
          <p14:tracePt t="9162" x="2333625" y="1979613"/>
          <p14:tracePt t="9173" x="2352675" y="1979613"/>
          <p14:tracePt t="9842" x="2360613" y="1997075"/>
          <p14:tracePt t="9850" x="2360613" y="2033588"/>
          <p14:tracePt t="9858" x="2360613" y="2043113"/>
          <p14:tracePt t="9866" x="2360613" y="2060575"/>
          <p14:tracePt t="9874" x="2360613" y="2089150"/>
          <p14:tracePt t="9882" x="2360613" y="2106613"/>
          <p14:tracePt t="9890" x="2360613" y="2125663"/>
          <p14:tracePt t="9898" x="2360613" y="2143125"/>
          <p14:tracePt t="9906" x="2360613" y="2152650"/>
          <p14:tracePt t="9923" x="2360613" y="2170113"/>
          <p14:tracePt t="9978" x="2360613" y="2179638"/>
          <p14:tracePt t="9987" x="2360613" y="2189163"/>
          <p14:tracePt t="10002" x="2360613" y="2197100"/>
          <p14:tracePt t="10010" x="2352675" y="2225675"/>
          <p14:tracePt t="10162" x="2352675" y="2252663"/>
          <p14:tracePt t="10171" x="2352675" y="2262188"/>
          <p14:tracePt t="10179" x="2352675" y="2279650"/>
          <p14:tracePt t="10187" x="2352675" y="2298700"/>
          <p14:tracePt t="10194" x="2333625" y="2325688"/>
          <p14:tracePt t="10202" x="2316163" y="2343150"/>
          <p14:tracePt t="10210" x="2306638" y="2362200"/>
          <p14:tracePt t="10218" x="2287588" y="2398713"/>
          <p14:tracePt t="10226" x="2270125" y="2416175"/>
          <p14:tracePt t="10234" x="2260600" y="2425700"/>
          <p14:tracePt t="10242" x="2260600" y="2435225"/>
          <p14:tracePt t="10258" x="2243138" y="2452688"/>
          <p14:tracePt t="10443" x="2224088" y="2408238"/>
          <p14:tracePt t="10450" x="2214563" y="2352675"/>
          <p14:tracePt t="10458" x="2214563" y="2335213"/>
          <p14:tracePt t="10466" x="2206625" y="2289175"/>
          <p14:tracePt t="10474" x="2197100" y="2262188"/>
          <p14:tracePt t="10482" x="2197100" y="2233613"/>
          <p14:tracePt t="10490" x="2197100" y="2197100"/>
          <p14:tracePt t="10498" x="2197100" y="2179638"/>
          <p14:tracePt t="10506" x="2197100" y="2170113"/>
          <p14:tracePt t="10514" x="2197100" y="2152650"/>
          <p14:tracePt t="10522" x="2197100" y="2116138"/>
          <p14:tracePt t="10539" x="2197100" y="2106613"/>
          <p14:tracePt t="10546" x="2197100" y="2097088"/>
          <p14:tracePt t="10554" x="2197100" y="2079625"/>
          <p14:tracePt t="10563" x="2197100" y="2070100"/>
          <p14:tracePt t="10570" x="2197100" y="2060575"/>
          <p14:tracePt t="10578" x="2197100" y="2024063"/>
          <p14:tracePt t="10586" x="2206625" y="2006600"/>
          <p14:tracePt t="10594" x="2233613" y="1979613"/>
          <p14:tracePt t="10602" x="2243138" y="1960563"/>
          <p14:tracePt t="10610" x="2279650" y="1924050"/>
          <p14:tracePt t="10618" x="2297113" y="1897063"/>
          <p14:tracePt t="10626" x="2333625" y="1851025"/>
          <p14:tracePt t="10634" x="2352675" y="1833563"/>
          <p14:tracePt t="10642" x="2370138" y="1814513"/>
          <p14:tracePt t="10650" x="2389188" y="1797050"/>
          <p14:tracePt t="10658" x="2406650" y="1768475"/>
          <p14:tracePt t="10666" x="2416175" y="1768475"/>
          <p14:tracePt t="10674" x="2425700" y="1760538"/>
          <p14:tracePt t="10682" x="2433638" y="1751013"/>
          <p14:tracePt t="10826" x="2443163" y="1760538"/>
          <p14:tracePt t="10834" x="2443163" y="1778000"/>
          <p14:tracePt t="10842" x="2443163" y="1804988"/>
          <p14:tracePt t="10850" x="2443163" y="1824038"/>
          <p14:tracePt t="10859" x="2443163" y="1851025"/>
          <p14:tracePt t="10866" x="2443163" y="1870075"/>
          <p14:tracePt t="10874" x="2443163" y="1897063"/>
          <p14:tracePt t="10882" x="2443163" y="1914525"/>
          <p14:tracePt t="10890" x="2443163" y="1943100"/>
          <p14:tracePt t="10898" x="2443163" y="1960563"/>
          <p14:tracePt t="10906" x="2443163" y="1987550"/>
          <p14:tracePt t="10914" x="2443163" y="2024063"/>
          <p14:tracePt t="10922" x="2416175" y="2060575"/>
          <p14:tracePt t="10930" x="2406650" y="2070100"/>
          <p14:tracePt t="10946" x="2397125" y="2097088"/>
          <p14:tracePt t="10995" x="2397125" y="2106613"/>
          <p14:tracePt t="11267" x="2389188" y="2116138"/>
          <p14:tracePt t="11283" x="2370138" y="2125663"/>
          <p14:tracePt t="11290" x="2360613" y="2143125"/>
          <p14:tracePt t="11315" x="2360613" y="2152650"/>
          <p14:tracePt t="12770" x="2360613" y="2160588"/>
          <p14:tracePt t="12779" x="2352675" y="2197100"/>
          <p14:tracePt t="12788" x="2352675" y="2252663"/>
          <p14:tracePt t="12795" x="2352675" y="2289175"/>
          <p14:tracePt t="12803" x="2352675" y="2335213"/>
          <p14:tracePt t="12813" x="2352675" y="2362200"/>
          <p14:tracePt t="12820" x="2352675" y="2389188"/>
          <p14:tracePt t="12828" x="2352675" y="2408238"/>
          <p14:tracePt t="12834" x="2352675" y="2435225"/>
          <p14:tracePt t="12843" x="2352675" y="2444750"/>
          <p14:tracePt t="12850" x="2352675" y="2452688"/>
          <p14:tracePt t="12859" x="2352675" y="2481263"/>
          <p14:tracePt t="12866" x="2352675" y="2489200"/>
          <p14:tracePt t="12876" x="2352675" y="2498725"/>
          <p14:tracePt t="12882" x="2360613" y="2525713"/>
          <p14:tracePt t="12922" x="2370138" y="2535238"/>
          <p14:tracePt t="12938" x="2370138" y="2544763"/>
          <p14:tracePt t="12946" x="2370138" y="2554288"/>
          <p14:tracePt t="12955" x="2370138" y="2562225"/>
          <p14:tracePt t="12962" x="2370138" y="2571750"/>
          <p14:tracePt t="12978" x="2370138" y="2598738"/>
          <p14:tracePt t="13050" x="2379663" y="2608263"/>
          <p14:tracePt t="13091" x="2379663" y="2617788"/>
          <p14:tracePt t="13154" x="2379663" y="2635250"/>
          <p14:tracePt t="13162" x="2379663" y="2644775"/>
          <p14:tracePt t="13170" x="2379663" y="2662238"/>
          <p14:tracePt t="13189" x="2389188" y="2708275"/>
          <p14:tracePt t="13194" x="2416175" y="2754313"/>
          <p14:tracePt t="13210" x="2425700" y="2771775"/>
          <p14:tracePt t="13218" x="2433638" y="2808288"/>
          <p14:tracePt t="13226" x="2443163" y="2827338"/>
          <p14:tracePt t="13234" x="2443163" y="2836863"/>
          <p14:tracePt t="13242" x="2462213" y="2844800"/>
          <p14:tracePt t="13594" x="2489200" y="2836863"/>
          <p14:tracePt t="13602" x="2516188" y="2808288"/>
          <p14:tracePt t="13610" x="2543175" y="2771775"/>
          <p14:tracePt t="13618" x="2570163" y="2727325"/>
          <p14:tracePt t="13627" x="2598738" y="2698750"/>
          <p14:tracePt t="13634" x="2616200" y="2671763"/>
          <p14:tracePt t="13642" x="2635250" y="2654300"/>
          <p14:tracePt t="13650" x="2643188" y="2635250"/>
          <p14:tracePt t="13658" x="2652713" y="2625725"/>
          <p14:tracePt t="13666" x="2662238" y="2617788"/>
          <p14:tracePt t="13850" x="2671763" y="2617788"/>
          <p14:tracePt t="13858" x="2716213" y="2617788"/>
          <p14:tracePt t="13866" x="2789238" y="2617788"/>
          <p14:tracePt t="13874" x="2844800" y="2617788"/>
          <p14:tracePt t="13882" x="2898775" y="2617788"/>
          <p14:tracePt t="13890" x="2954338" y="2617788"/>
          <p14:tracePt t="13898" x="2998788" y="2617788"/>
          <p14:tracePt t="13906" x="3044825" y="2608263"/>
          <p14:tracePt t="13916" x="3054350" y="2608263"/>
          <p14:tracePt t="13922" x="3100388" y="2598738"/>
          <p14:tracePt t="13931" x="3108325" y="2589213"/>
          <p14:tracePt t="13955" x="3127375" y="2589213"/>
          <p14:tracePt t="13962" x="3136900" y="2589213"/>
          <p14:tracePt t="13978" x="3163888" y="2589213"/>
          <p14:tracePt t="13994" x="3171825" y="2589213"/>
          <p14:tracePt t="14258" x="3190875" y="2571750"/>
          <p14:tracePt t="14266" x="3217863" y="2554288"/>
          <p14:tracePt t="14274" x="3244850" y="2517775"/>
          <p14:tracePt t="14282" x="3263900" y="2489200"/>
          <p14:tracePt t="14290" x="3290888" y="2452688"/>
          <p14:tracePt t="14298" x="3300413" y="2435225"/>
          <p14:tracePt t="14307" x="3336925" y="2408238"/>
          <p14:tracePt t="14316" x="3354388" y="2389188"/>
          <p14:tracePt t="14322" x="3373438" y="2371725"/>
          <p14:tracePt t="14330" x="3382963" y="2362200"/>
          <p14:tracePt t="14338" x="3390900" y="2352675"/>
          <p14:tracePt t="14346" x="3390900" y="2343150"/>
          <p14:tracePt t="14355" x="3400425" y="2335213"/>
          <p14:tracePt t="14371" x="3409950" y="2325688"/>
          <p14:tracePt t="14458" x="3419475" y="2325688"/>
          <p14:tracePt t="14466" x="3427413" y="2325688"/>
          <p14:tracePt t="14474" x="3446463" y="2325688"/>
          <p14:tracePt t="14490" x="3455988" y="2325688"/>
          <p14:tracePt t="14498" x="3463925" y="2316163"/>
          <p14:tracePt t="14522" x="3473450" y="2316163"/>
          <p14:tracePt t="14546" x="3473450" y="2306638"/>
          <p14:tracePt t="14562" x="3482975" y="2298700"/>
          <p14:tracePt t="14578" x="3500438" y="2289175"/>
          <p14:tracePt t="14586" x="3509963" y="2279650"/>
          <p14:tracePt t="14594" x="3527425" y="2279650"/>
          <p14:tracePt t="14602" x="3556000" y="2262188"/>
          <p14:tracePt t="14618" x="3600450" y="2262188"/>
          <p14:tracePt t="14626" x="3619500" y="2252663"/>
          <p14:tracePt t="14634" x="3636963" y="2252663"/>
          <p14:tracePt t="14650" x="3665538" y="2252663"/>
          <p14:tracePt t="14658" x="3673475" y="2252663"/>
          <p14:tracePt t="14666" x="3683000" y="2252663"/>
          <p14:tracePt t="14674" x="3692525" y="2243138"/>
          <p14:tracePt t="14682" x="3709988" y="2243138"/>
          <p14:tracePt t="15483" x="3719513" y="2243138"/>
          <p14:tracePt t="15491" x="3746500" y="2243138"/>
          <p14:tracePt t="15499" x="3783013" y="2243138"/>
          <p14:tracePt t="15507" x="3838575" y="2243138"/>
          <p14:tracePt t="15514" x="3875088" y="2243138"/>
          <p14:tracePt t="15522" x="3902075" y="2243138"/>
          <p14:tracePt t="15530" x="3938588" y="2243138"/>
          <p14:tracePt t="15539" x="3965575" y="2243138"/>
          <p14:tracePt t="15546" x="3975100" y="2243138"/>
          <p14:tracePt t="15970" x="3965575" y="2262188"/>
          <p14:tracePt t="15978" x="3929063" y="2270125"/>
          <p14:tracePt t="15986" x="3902075" y="2270125"/>
          <p14:tracePt t="15994" x="3875088" y="2279650"/>
          <p14:tracePt t="16002" x="3819525" y="2279650"/>
          <p14:tracePt t="16011" x="3802063" y="2279650"/>
          <p14:tracePt t="16020" x="3775075" y="2279650"/>
          <p14:tracePt t="16027" x="3765550" y="2279650"/>
          <p14:tracePt t="16034" x="3756025" y="2279650"/>
          <p14:tracePt t="16131" x="3746500" y="2279650"/>
          <p14:tracePt t="16139" x="3738563" y="2279650"/>
          <p14:tracePt t="16227" x="3738563" y="2270125"/>
          <p14:tracePt t="16239" x="3738563" y="2252663"/>
          <p14:tracePt t="16244" x="3738563" y="2216150"/>
          <p14:tracePt t="16251" x="3738563" y="2206625"/>
          <p14:tracePt t="16260" x="3746500" y="2179638"/>
          <p14:tracePt t="16266" x="3746500" y="2160588"/>
          <p14:tracePt t="16275" x="3746500" y="2152650"/>
          <p14:tracePt t="16282" x="3765550" y="2133600"/>
          <p14:tracePt t="16290" x="3765550" y="2116138"/>
          <p14:tracePt t="16306" x="3775075" y="2097088"/>
          <p14:tracePt t="16314" x="3775075" y="2089150"/>
          <p14:tracePt t="16322" x="3775075" y="2079625"/>
          <p14:tracePt t="16330" x="3775075" y="2070100"/>
          <p14:tracePt t="16338" x="3783013" y="2052638"/>
          <p14:tracePt t="16346" x="3783013" y="2043113"/>
          <p14:tracePt t="16356" x="3792538" y="2043113"/>
          <p14:tracePt t="16362" x="3802063" y="2024063"/>
          <p14:tracePt t="16370" x="3819525" y="2006600"/>
          <p14:tracePt t="16378" x="3829050" y="1997075"/>
          <p14:tracePt t="16386" x="3838575" y="1970088"/>
          <p14:tracePt t="16394" x="3856038" y="1951038"/>
          <p14:tracePt t="16402" x="3875088" y="1924050"/>
          <p14:tracePt t="16410" x="3919538" y="1914525"/>
          <p14:tracePt t="16419" x="3938588" y="1897063"/>
          <p14:tracePt t="16426" x="3956050" y="1878013"/>
          <p14:tracePt t="16435" x="4002088" y="1860550"/>
          <p14:tracePt t="16442" x="4021138" y="1851025"/>
          <p14:tracePt t="16450" x="4065588" y="1824038"/>
          <p14:tracePt t="16458" x="4075113" y="1824038"/>
          <p14:tracePt t="16466" x="4111625" y="1804988"/>
          <p14:tracePt t="16474" x="4148138" y="1804988"/>
          <p14:tracePt t="16482" x="4175125" y="1804988"/>
          <p14:tracePt t="16490" x="4211638" y="1804988"/>
          <p14:tracePt t="16498" x="4267200" y="1804988"/>
          <p14:tracePt t="16506" x="4284663" y="1804988"/>
          <p14:tracePt t="16514" x="4321175" y="1804988"/>
          <p14:tracePt t="16522" x="4348163" y="1804988"/>
          <p14:tracePt t="16530" x="4384675" y="1814513"/>
          <p14:tracePt t="16538" x="4421188" y="1841500"/>
          <p14:tracePt t="16546" x="4448175" y="1860550"/>
          <p14:tracePt t="16555" x="4467225" y="1870075"/>
          <p14:tracePt t="16562" x="4467225" y="1878013"/>
          <p14:tracePt t="16570" x="4476750" y="1887538"/>
          <p14:tracePt t="16578" x="4484688" y="1897063"/>
          <p14:tracePt t="16642" x="4484688" y="1924050"/>
          <p14:tracePt t="16651" x="4484688" y="1943100"/>
          <p14:tracePt t="16658" x="4484688" y="1970088"/>
          <p14:tracePt t="16666" x="4484688" y="1987550"/>
          <p14:tracePt t="16674" x="4457700" y="2052638"/>
          <p14:tracePt t="16682" x="4440238" y="2097088"/>
          <p14:tracePt t="16690" x="4403725" y="2125663"/>
          <p14:tracePt t="16698" x="4376738" y="2160588"/>
          <p14:tracePt t="16708" x="4321175" y="2206625"/>
          <p14:tracePt t="16714" x="4294188" y="2225675"/>
          <p14:tracePt t="16722" x="4238625" y="2279650"/>
          <p14:tracePt t="16730" x="4202113" y="2298700"/>
          <p14:tracePt t="16738" x="4157663" y="2316163"/>
          <p14:tracePt t="16747" x="4138613" y="2325688"/>
          <p14:tracePt t="16757" x="4102100" y="2335213"/>
          <p14:tracePt t="16763" x="4094163" y="2335213"/>
          <p14:tracePt t="16773" x="4075113" y="2343150"/>
          <p14:tracePt t="16787" x="4057650" y="2352675"/>
          <p14:tracePt t="16803" x="4038600" y="2362200"/>
          <p14:tracePt t="16810" x="4029075" y="2371725"/>
          <p14:tracePt t="16818" x="4002088" y="2371725"/>
          <p14:tracePt t="16826" x="3984625" y="2371725"/>
          <p14:tracePt t="16837" x="3948113" y="2371725"/>
          <p14:tracePt t="16842" x="3902075" y="2379663"/>
          <p14:tracePt t="16850" x="3846513" y="2379663"/>
          <p14:tracePt t="16858" x="3819525" y="2398713"/>
          <p14:tracePt t="16866" x="3765550" y="2398713"/>
          <p14:tracePt t="16874" x="3702050" y="2416175"/>
          <p14:tracePt t="16882" x="3636963" y="2435225"/>
          <p14:tracePt t="16890" x="3582988" y="2452688"/>
          <p14:tracePt t="16898" x="3536950" y="2462213"/>
          <p14:tracePt t="16908" x="3509963" y="2489200"/>
          <p14:tracePt t="16914" x="3473450" y="2489200"/>
          <p14:tracePt t="16922" x="3455988" y="2498725"/>
          <p14:tracePt t="16930" x="3455988" y="2508250"/>
          <p14:tracePt t="16946" x="3446463" y="2508250"/>
          <p14:tracePt t="16962" x="3436938" y="2508250"/>
          <p14:tracePt t="16970" x="3419475" y="2508250"/>
          <p14:tracePt t="16978" x="3400425" y="2508250"/>
          <p14:tracePt t="16986" x="3373438" y="2508250"/>
          <p14:tracePt t="16994" x="3346450" y="2508250"/>
          <p14:tracePt t="17002" x="3300413" y="2508250"/>
          <p14:tracePt t="17010" x="3244850" y="2535238"/>
          <p14:tracePt t="17019" x="3200400" y="2554288"/>
          <p14:tracePt t="17026" x="3127375" y="2562225"/>
          <p14:tracePt t="17034" x="3081338" y="2581275"/>
          <p14:tracePt t="17042" x="3027363" y="2581275"/>
          <p14:tracePt t="17050" x="2990850" y="2598738"/>
          <p14:tracePt t="17058" x="2962275" y="2608263"/>
          <p14:tracePt t="17066" x="2908300" y="2617788"/>
          <p14:tracePt t="17074" x="2898775" y="2617788"/>
          <p14:tracePt t="17082" x="2889250" y="2625725"/>
          <p14:tracePt t="17090" x="2881313" y="2635250"/>
          <p14:tracePt t="17578" x="2898775" y="2635250"/>
          <p14:tracePt t="17586" x="2998788" y="2635250"/>
          <p14:tracePt t="17594" x="3181350" y="2635250"/>
          <p14:tracePt t="17602" x="3382963" y="2635250"/>
          <p14:tracePt t="17610" x="3600450" y="2635250"/>
          <p14:tracePt t="17618" x="3829050" y="2635250"/>
          <p14:tracePt t="17626" x="4084638" y="2635250"/>
          <p14:tracePt t="17634" x="4284663" y="2635250"/>
          <p14:tracePt t="17642" x="4430713" y="2635250"/>
          <p14:tracePt t="17651" x="4557713" y="2635250"/>
          <p14:tracePt t="17658" x="4667250" y="2635250"/>
          <p14:tracePt t="17666" x="4713288" y="2635250"/>
          <p14:tracePt t="17674" x="4730750" y="2635250"/>
          <p14:tracePt t="17794" x="4730750" y="2625725"/>
          <p14:tracePt t="17810" x="4749800" y="2625725"/>
          <p14:tracePt t="17818" x="4759325" y="2617788"/>
          <p14:tracePt t="17826" x="4776788" y="2598738"/>
          <p14:tracePt t="17842" x="4786313" y="2589213"/>
          <p14:tracePt t="17850" x="4795838" y="2589213"/>
          <p14:tracePt t="17867" x="4813300" y="2581275"/>
          <p14:tracePt t="17890" x="4840288" y="2571750"/>
          <p14:tracePt t="17898" x="4849813" y="2571750"/>
          <p14:tracePt t="17906" x="4876800" y="2571750"/>
          <p14:tracePt t="17914" x="4886325" y="2571750"/>
          <p14:tracePt t="17922" x="4932363" y="2571750"/>
          <p14:tracePt t="17930" x="4978400" y="2554288"/>
          <p14:tracePt t="17939" x="5005388" y="2554288"/>
          <p14:tracePt t="17946" x="5049838" y="2554288"/>
          <p14:tracePt t="17955" x="5078413" y="2554288"/>
          <p14:tracePt t="17962" x="5086350" y="2554288"/>
          <p14:tracePt t="17970" x="5095875" y="2554288"/>
          <p14:tracePt t="18218" x="5078413" y="2562225"/>
          <p14:tracePt t="18226" x="5068888" y="2562225"/>
          <p14:tracePt t="18234" x="5041900" y="2581275"/>
          <p14:tracePt t="18242" x="5032375" y="2589213"/>
          <p14:tracePt t="18258" x="5005388" y="2608263"/>
          <p14:tracePt t="18277" x="4986338" y="2625725"/>
          <p14:tracePt t="18292" x="4978400" y="2635250"/>
          <p14:tracePt t="18298" x="4978400" y="2644775"/>
          <p14:tracePt t="18306" x="4968875" y="2654300"/>
          <p14:tracePt t="18522" x="4949825" y="2644775"/>
          <p14:tracePt t="18530" x="4949825" y="2617788"/>
          <p14:tracePt t="18538" x="4949825" y="2571750"/>
          <p14:tracePt t="18546" x="4949825" y="2544763"/>
          <p14:tracePt t="18555" x="4949825" y="2517775"/>
          <p14:tracePt t="18562" x="4949825" y="2489200"/>
          <p14:tracePt t="18571" x="4949825" y="2481263"/>
          <p14:tracePt t="18578" x="4949825" y="2471738"/>
          <p14:tracePt t="18586" x="4949825" y="2452688"/>
          <p14:tracePt t="18594" x="4949825" y="2444750"/>
          <p14:tracePt t="18602" x="4949825" y="2425700"/>
          <p14:tracePt t="18610" x="4959350" y="2425700"/>
          <p14:tracePt t="18626" x="4968875" y="2416175"/>
          <p14:tracePt t="18634" x="4986338" y="2398713"/>
          <p14:tracePt t="18642" x="5014913" y="2389188"/>
          <p14:tracePt t="18650" x="5049838" y="2389188"/>
          <p14:tracePt t="18658" x="5105400" y="2379663"/>
          <p14:tracePt t="18666" x="5159375" y="2379663"/>
          <p14:tracePt t="18674" x="5214938" y="2379663"/>
          <p14:tracePt t="18683" x="5268913" y="2379663"/>
          <p14:tracePt t="18690" x="5314950" y="2379663"/>
          <p14:tracePt t="18698" x="5341938" y="2379663"/>
          <p14:tracePt t="18706" x="5368925" y="2379663"/>
          <p14:tracePt t="18715" x="5378450" y="2379663"/>
          <p14:tracePt t="18788" x="5387975" y="2379663"/>
          <p14:tracePt t="18796" x="5387975" y="2398713"/>
          <p14:tracePt t="18804" x="5387975" y="2425700"/>
          <p14:tracePt t="18812" x="5387975" y="2444750"/>
          <p14:tracePt t="18819" x="5387975" y="2481263"/>
          <p14:tracePt t="18827" x="5387975" y="2489200"/>
          <p14:tracePt t="18834" x="5387975" y="2525713"/>
          <p14:tracePt t="18842" x="5387975" y="2535238"/>
          <p14:tracePt t="18931" x="5378450" y="2562225"/>
          <p14:tracePt t="18938" x="5360988" y="2581275"/>
          <p14:tracePt t="18946" x="5341938" y="2608263"/>
          <p14:tracePt t="18955" x="5305425" y="2635250"/>
          <p14:tracePt t="18962" x="5287963" y="2644775"/>
          <p14:tracePt t="18971" x="5260975" y="2681288"/>
          <p14:tracePt t="18978" x="5251450" y="2681288"/>
          <p14:tracePt t="18986" x="5232400" y="2690813"/>
          <p14:tracePt t="18994" x="5214938" y="2698750"/>
          <p14:tracePt t="19074" x="5195888" y="2698750"/>
          <p14:tracePt t="19179" x="5187950" y="2698750"/>
          <p14:tracePt t="19187" x="5168900" y="2681288"/>
          <p14:tracePt t="19194" x="5159375" y="2662238"/>
          <p14:tracePt t="19202" x="5159375" y="2644775"/>
          <p14:tracePt t="19210" x="5132388" y="2608263"/>
          <p14:tracePt t="19218" x="5132388" y="2598738"/>
          <p14:tracePt t="19226" x="5122863" y="2589213"/>
          <p14:tracePt t="19242" x="5114925" y="2581275"/>
          <p14:tracePt t="20538" x="5232400" y="2581275"/>
          <p14:tracePt t="20547" x="5451475" y="2581275"/>
          <p14:tracePt t="20554" x="5716588" y="2581275"/>
          <p14:tracePt t="20562" x="6053138" y="2581275"/>
          <p14:tracePt t="20570" x="6427788" y="2581275"/>
          <p14:tracePt t="20578" x="6910388" y="2581275"/>
          <p14:tracePt t="20586" x="7319963" y="2581275"/>
          <p14:tracePt t="20594" x="7539038" y="2581275"/>
          <p14:tracePt t="20602" x="7840663" y="2581275"/>
          <p14:tracePt t="20610" x="8104188" y="2581275"/>
          <p14:tracePt t="20618" x="8250238" y="2581275"/>
          <p14:tracePt t="20626" x="8396288" y="2581275"/>
          <p14:tracePt t="20634" x="8469313" y="2581275"/>
          <p14:tracePt t="20642" x="8515350" y="2562225"/>
          <p14:tracePt t="20986" x="8415338" y="2562225"/>
          <p14:tracePt t="20994" x="8269288" y="2562225"/>
          <p14:tracePt t="21002" x="8140700" y="2562225"/>
          <p14:tracePt t="21010" x="7994650" y="2562225"/>
          <p14:tracePt t="21018" x="7867650" y="2562225"/>
          <p14:tracePt t="21026" x="7740650" y="2562225"/>
          <p14:tracePt t="21034" x="7631113" y="2562225"/>
          <p14:tracePt t="21042" x="7539038" y="2562225"/>
          <p14:tracePt t="21050" x="7466013" y="2562225"/>
          <p14:tracePt t="21058" x="7429500" y="2562225"/>
          <p14:tracePt t="21066" x="7412038" y="2562225"/>
          <p14:tracePt t="21082" x="7402513" y="2562225"/>
          <p14:tracePt t="21298" x="7392988" y="2562225"/>
          <p14:tracePt t="21314" x="7366000" y="2554288"/>
          <p14:tracePt t="21322" x="7319963" y="2554288"/>
          <p14:tracePt t="21332" x="7265988" y="2554288"/>
          <p14:tracePt t="21338" x="7229475" y="2554288"/>
          <p14:tracePt t="21346" x="7212013" y="2554288"/>
          <p14:tracePt t="21355" x="7202488" y="2554288"/>
          <p14:tracePt t="21363" x="7183438" y="2554288"/>
          <p14:tracePt t="21874" x="7183438" y="2562225"/>
          <p14:tracePt t="21882" x="7183438" y="2662238"/>
          <p14:tracePt t="21890" x="7183438" y="2735263"/>
          <p14:tracePt t="21898" x="7192963" y="2800350"/>
          <p14:tracePt t="21906" x="7239000" y="2900363"/>
          <p14:tracePt t="21914" x="7248525" y="2927350"/>
          <p14:tracePt t="21922" x="7248525" y="2963863"/>
          <p14:tracePt t="21930" x="7265988" y="3009900"/>
          <p14:tracePt t="21937" x="7292975" y="3054350"/>
          <p14:tracePt t="21946" x="7302500" y="3073400"/>
          <p14:tracePt t="21954" x="7302500" y="3082925"/>
          <p14:tracePt t="21962" x="7312025" y="3090863"/>
          <p14:tracePt t="22274" x="7348538" y="3090863"/>
          <p14:tracePt t="22282" x="7412038" y="3090863"/>
          <p14:tracePt t="22290" x="7539038" y="3090863"/>
          <p14:tracePt t="22298" x="7667625" y="3090863"/>
          <p14:tracePt t="22306" x="7813675" y="3090863"/>
          <p14:tracePt t="22314" x="7958138" y="3082925"/>
          <p14:tracePt t="22322" x="8113713" y="3054350"/>
          <p14:tracePt t="22330" x="8259763" y="3027363"/>
          <p14:tracePt t="22338" x="8332788" y="3027363"/>
          <p14:tracePt t="22346" x="8396288" y="2954338"/>
          <p14:tracePt t="22355" x="8451850" y="2909888"/>
          <p14:tracePt t="22362" x="8496300" y="2890838"/>
          <p14:tracePt t="22371" x="8515350" y="2863850"/>
          <p14:tracePt t="22378" x="8532813" y="2827338"/>
          <p14:tracePt t="22394" x="8542338" y="2808288"/>
          <p14:tracePt t="22402" x="8551863" y="2800350"/>
          <p14:tracePt t="23554" x="8551863" y="2790825"/>
          <p14:tracePt t="24578" x="8551863" y="2817813"/>
          <p14:tracePt t="24594" x="8551863" y="2836863"/>
          <p14:tracePt t="25394" x="8551863" y="2817813"/>
          <p14:tracePt t="25403" x="8551863" y="2800350"/>
          <p14:tracePt t="25411" x="8551863" y="2781300"/>
          <p14:tracePt t="25419" x="8551863" y="2771775"/>
          <p14:tracePt t="25427" x="8551863" y="2763838"/>
          <p14:tracePt t="25436" x="8551863" y="2754313"/>
          <p14:tracePt t="25452" x="8542338" y="2744788"/>
          <p14:tracePt t="25459" x="8542338" y="2735263"/>
          <p14:tracePt t="25491" x="8532813" y="2727325"/>
          <p14:tracePt t="25500" x="8523288" y="2717800"/>
          <p14:tracePt t="25506" x="8505825" y="2708275"/>
          <p14:tracePt t="25514" x="8478838" y="2690813"/>
          <p14:tracePt t="25523" x="8459788" y="2681288"/>
          <p14:tracePt t="25530" x="8423275" y="2671763"/>
          <p14:tracePt t="25539" x="8386763" y="2654300"/>
          <p14:tracePt t="25546" x="8350250" y="2635250"/>
          <p14:tracePt t="25554" x="8323263" y="2625725"/>
          <p14:tracePt t="25562" x="8277225" y="2625725"/>
          <p14:tracePt t="25571" x="8250238" y="2617788"/>
          <p14:tracePt t="25578" x="8223250" y="2617788"/>
          <p14:tracePt t="25586" x="8169275" y="2617788"/>
          <p14:tracePt t="25594" x="8132763" y="2617788"/>
          <p14:tracePt t="25602" x="8077200" y="2617788"/>
          <p14:tracePt t="25610" x="7994650" y="2617788"/>
          <p14:tracePt t="25618" x="7940675" y="2617788"/>
          <p14:tracePt t="25626" x="7867650" y="2617788"/>
          <p14:tracePt t="25634" x="7794625" y="2617788"/>
          <p14:tracePt t="25643" x="7704138" y="2617788"/>
          <p14:tracePt t="25650" x="7631113" y="2617788"/>
          <p14:tracePt t="25658" x="7558088" y="2617788"/>
          <p14:tracePt t="25666" x="7494588" y="2617788"/>
          <p14:tracePt t="25674" x="7458075" y="2617788"/>
          <p14:tracePt t="25682" x="7402513" y="2617788"/>
          <p14:tracePt t="25692" x="7356475" y="2617788"/>
          <p14:tracePt t="25700" x="7329488" y="2617788"/>
          <p14:tracePt t="25707" x="7292975" y="2617788"/>
          <p14:tracePt t="25716" x="7248525" y="2608263"/>
          <p14:tracePt t="25723" x="7212013" y="2608263"/>
          <p14:tracePt t="25730" x="7175500" y="2589213"/>
          <p14:tracePt t="25738" x="7138988" y="2589213"/>
          <p14:tracePt t="25746" x="7065963" y="2571750"/>
          <p14:tracePt t="25754" x="7037388" y="2571750"/>
          <p14:tracePt t="25762" x="6983413" y="2562225"/>
          <p14:tracePt t="25771" x="6910388" y="2562225"/>
          <p14:tracePt t="25778" x="6864350" y="2554288"/>
          <p14:tracePt t="25786" x="6810375" y="2554288"/>
          <p14:tracePt t="25794" x="6754813" y="2554288"/>
          <p14:tracePt t="25802" x="6710363" y="2525713"/>
          <p14:tracePt t="25810" x="6691313" y="2525713"/>
          <p14:tracePt t="25818" x="6654800" y="2525713"/>
          <p14:tracePt t="25826" x="6637338" y="2517775"/>
          <p14:tracePt t="25834" x="6610350" y="2517775"/>
          <p14:tracePt t="25842" x="6591300" y="2517775"/>
          <p14:tracePt t="25850" x="6564313" y="2517775"/>
          <p14:tracePt t="25858" x="6537325" y="2517775"/>
          <p14:tracePt t="25866" x="6491288" y="2517775"/>
          <p14:tracePt t="25874" x="6464300" y="2517775"/>
          <p14:tracePt t="25882" x="6435725" y="2517775"/>
          <p14:tracePt t="25890" x="6408738" y="2517775"/>
          <p14:tracePt t="25898" x="6399213" y="2517775"/>
          <p14:tracePt t="25906" x="6372225" y="2517775"/>
          <p14:tracePt t="25922" x="6362700" y="2517775"/>
          <p14:tracePt t="26099" x="6418263" y="2471738"/>
          <p14:tracePt t="26106" x="6564313" y="2452688"/>
          <p14:tracePt t="26115" x="6727825" y="2452688"/>
          <p14:tracePt t="26123" x="6956425" y="2452688"/>
          <p14:tracePt t="26130" x="7212013" y="2452688"/>
          <p14:tracePt t="26138" x="7512050" y="2452688"/>
          <p14:tracePt t="26146" x="7813675" y="2452688"/>
          <p14:tracePt t="26154" x="8169275" y="2489200"/>
          <p14:tracePt t="26163" x="8350250" y="2498725"/>
          <p14:tracePt t="26174" x="8478838" y="2517775"/>
          <p14:tracePt t="26178" x="8605838" y="2535238"/>
          <p14:tracePt t="26187" x="8669338" y="2554288"/>
          <p14:tracePt t="26194" x="8705850" y="2554288"/>
          <p14:tracePt t="26202" x="8715375" y="2562225"/>
          <p14:tracePt t="26346" x="8734425" y="2581275"/>
          <p14:tracePt t="26372" x="8734425" y="2589213"/>
          <p14:tracePt t="26388" x="8742363" y="2608263"/>
          <p14:tracePt t="26406" x="8742363" y="2617788"/>
          <p14:tracePt t="26418" x="8742363" y="2625725"/>
          <p14:tracePt t="26426" x="8742363" y="2644775"/>
          <p14:tracePt t="26434" x="8742363" y="2681288"/>
          <p14:tracePt t="26442" x="8761413" y="2698750"/>
          <p14:tracePt t="26450" x="8761413" y="2708275"/>
          <p14:tracePt t="26458" x="8770938" y="2744788"/>
          <p14:tracePt t="26466" x="8778875" y="2771775"/>
          <p14:tracePt t="26474" x="8788400" y="2800350"/>
          <p14:tracePt t="26482" x="8824913" y="2836863"/>
          <p14:tracePt t="26490" x="8842375" y="2881313"/>
          <p14:tracePt t="26498" x="8878888" y="2946400"/>
          <p14:tracePt t="26506" x="8934450" y="2990850"/>
          <p14:tracePt t="26514" x="8980488" y="3036888"/>
          <p14:tracePt t="26522" x="9017000" y="3063875"/>
          <p14:tracePt t="26530" x="9070975" y="310991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-2124075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2700" b="1"/>
              <a:t>The Earth simulator</a:t>
            </a:r>
            <a:br>
              <a:rPr lang="en-US" altLang="ja-JP" sz="2700" b="1"/>
            </a:br>
            <a:r>
              <a:rPr lang="en-US" altLang="ja-JP" sz="2700" b="1"/>
              <a:t>(2002)</a:t>
            </a:r>
            <a:r>
              <a:rPr lang="ja-JP" altLang="en-US" sz="2700" b="1"/>
              <a:t>　</a:t>
            </a:r>
            <a:r>
              <a:rPr lang="en-US" altLang="ja-JP" sz="2700" b="1"/>
              <a:t>Simple NUMA</a:t>
            </a:r>
          </a:p>
        </p:txBody>
      </p:sp>
      <p:pic>
        <p:nvPicPr>
          <p:cNvPr id="73731" name="Picture 3" descr="simula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288"/>
            <a:ext cx="9144000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4B972F7-9CB9-48E7-A9E6-CD7265461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0"/>
    </mc:Choice>
    <mc:Fallback>
      <p:transition spd="slow" advTm="1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92" x="9061450" y="3565525"/>
          <p14:tracePt t="8300" x="8970963" y="3565525"/>
          <p14:tracePt t="8307" x="8878888" y="3565525"/>
          <p14:tracePt t="8315" x="8807450" y="3565525"/>
          <p14:tracePt t="8324" x="8734425" y="3565525"/>
          <p14:tracePt t="8331" x="8678863" y="3565525"/>
          <p14:tracePt t="8338" x="8632825" y="3565525"/>
          <p14:tracePt t="8346" x="8615363" y="3575050"/>
          <p14:tracePt t="8357" x="8596313" y="3575050"/>
          <p14:tracePt t="8362" x="8588375" y="3575050"/>
          <p14:tracePt t="8371" x="8578850" y="3575050"/>
          <p14:tracePt t="8570" x="8588375" y="3575050"/>
          <p14:tracePt t="8578" x="8615363" y="3548063"/>
          <p14:tracePt t="8588" x="8642350" y="3482975"/>
          <p14:tracePt t="8594" x="8669338" y="3455988"/>
          <p14:tracePt t="8603" x="8688388" y="3419475"/>
          <p14:tracePt t="8611" x="8705850" y="3382963"/>
          <p14:tracePt t="8619" x="8742363" y="3328988"/>
          <p14:tracePt t="8626" x="8770938" y="3302000"/>
          <p14:tracePt t="8635" x="8788400" y="3273425"/>
          <p14:tracePt t="8643" x="8807450" y="3246438"/>
          <p14:tracePt t="8650" x="8824913" y="3228975"/>
          <p14:tracePt t="8658" x="8842375" y="3200400"/>
          <p14:tracePt t="8666" x="8851900" y="3182938"/>
          <p14:tracePt t="8674" x="8861425" y="3173413"/>
          <p14:tracePt t="8683" x="8861425" y="3163888"/>
          <p14:tracePt t="8690" x="8861425" y="3136900"/>
          <p14:tracePt t="8699" x="8870950" y="3136900"/>
          <p14:tracePt t="8706" x="8870950" y="3127375"/>
          <p14:tracePt t="8714" x="8878888" y="3119438"/>
          <p14:tracePt t="8722" x="8888413" y="3109913"/>
          <p14:tracePt t="8738" x="8888413" y="3100388"/>
          <p14:tracePt t="8755" x="8888413" y="3082925"/>
          <p14:tracePt t="8763" x="8888413" y="3063875"/>
          <p14:tracePt t="8772" x="8888413" y="3046413"/>
          <p14:tracePt t="8779" x="8888413" y="3009900"/>
          <p14:tracePt t="8788" x="8870950" y="2963863"/>
          <p14:tracePt t="8795" x="8861425" y="2936875"/>
          <p14:tracePt t="8803" x="8815388" y="2873375"/>
          <p14:tracePt t="8811" x="8788400" y="2817813"/>
          <p14:tracePt t="8819" x="8761413" y="2781300"/>
          <p14:tracePt t="8828" x="8688388" y="2717800"/>
          <p14:tracePt t="8835" x="8624888" y="2644775"/>
          <p14:tracePt t="8842" x="8559800" y="2608263"/>
          <p14:tracePt t="8851" x="8496300" y="2554288"/>
          <p14:tracePt t="8858" x="8378825" y="2481263"/>
          <p14:tracePt t="8867" x="8277225" y="2408238"/>
          <p14:tracePt t="8885" x="8040688" y="2252663"/>
          <p14:tracePt t="8892" x="7904163" y="2143125"/>
          <p14:tracePt t="8901" x="7821613" y="2089150"/>
          <p14:tracePt t="8908" x="7704138" y="1997075"/>
          <p14:tracePt t="8917" x="7567613" y="1906588"/>
          <p14:tracePt t="8924" x="7485063" y="1878013"/>
          <p14:tracePt t="8932" x="7375525" y="1804988"/>
          <p14:tracePt t="8939" x="7275513" y="1768475"/>
          <p14:tracePt t="8947" x="7156450" y="1704975"/>
          <p14:tracePt t="8955" x="7046913" y="1668463"/>
          <p14:tracePt t="8962" x="6946900" y="1624013"/>
          <p14:tracePt t="8971" x="6827838" y="1595438"/>
          <p14:tracePt t="8978" x="6718300" y="1568450"/>
          <p14:tracePt t="8987" x="6637338" y="1541463"/>
          <p14:tracePt t="8994" x="6508750" y="1495425"/>
          <p14:tracePt t="9003" x="6408738" y="1468438"/>
          <p14:tracePt t="9011" x="6318250" y="1422400"/>
          <p14:tracePt t="9020" x="6199188" y="1395413"/>
          <p14:tracePt t="9026" x="6089650" y="1358900"/>
          <p14:tracePt t="9036" x="5989638" y="1331913"/>
          <p14:tracePt t="9042" x="5880100" y="1312863"/>
          <p14:tracePt t="9051" x="5780088" y="1276350"/>
          <p14:tracePt t="9058" x="5680075" y="1249363"/>
          <p14:tracePt t="9066" x="5588000" y="1231900"/>
          <p14:tracePt t="9074" x="5524500" y="1203325"/>
          <p14:tracePt t="9083" x="5470525" y="1195388"/>
          <p14:tracePt t="9090" x="5424488" y="1185863"/>
          <p14:tracePt t="9099" x="5360988" y="1158875"/>
          <p14:tracePt t="9106" x="5305425" y="1158875"/>
          <p14:tracePt t="9116" x="5232400" y="1149350"/>
          <p14:tracePt t="9123" x="5151438" y="1130300"/>
          <p14:tracePt t="9130" x="5041900" y="1122363"/>
          <p14:tracePt t="9138" x="4932363" y="1076325"/>
          <p14:tracePt t="9146" x="4832350" y="1066800"/>
          <p14:tracePt t="9154" x="4722813" y="1049338"/>
          <p14:tracePt t="9162" x="4622800" y="993775"/>
          <p14:tracePt t="9171" x="4521200" y="947738"/>
          <p14:tracePt t="9178" x="4413250" y="911225"/>
          <p14:tracePt t="9187" x="4330700" y="857250"/>
          <p14:tracePt t="9194" x="4230688" y="830263"/>
          <p14:tracePt t="9203" x="4129088" y="766763"/>
          <p14:tracePt t="9210" x="4084638" y="730250"/>
          <p14:tracePt t="9219" x="4021138" y="711200"/>
          <p14:tracePt t="9226" x="3975100" y="674688"/>
          <p14:tracePt t="9234" x="3948113" y="665163"/>
          <p14:tracePt t="9242" x="3938588" y="657225"/>
          <p14:tracePt t="9250" x="3919538" y="638175"/>
          <p14:tracePt t="9451" x="3965575" y="638175"/>
          <p14:tracePt t="9459" x="4102100" y="665163"/>
          <p14:tracePt t="9467" x="4267200" y="701675"/>
          <p14:tracePt t="9475" x="4413250" y="711200"/>
          <p14:tracePt t="9483" x="4613275" y="711200"/>
          <p14:tracePt t="9491" x="4803775" y="711200"/>
          <p14:tracePt t="9499" x="5059363" y="711200"/>
          <p14:tracePt t="9506" x="5360988" y="711200"/>
          <p14:tracePt t="9514" x="5724525" y="711200"/>
          <p14:tracePt t="9522" x="6026150" y="711200"/>
          <p14:tracePt t="9530" x="6291263" y="711200"/>
          <p14:tracePt t="9538" x="6518275" y="711200"/>
          <p14:tracePt t="9546" x="6746875" y="711200"/>
          <p14:tracePt t="9555" x="6919913" y="711200"/>
          <p14:tracePt t="9562" x="7102475" y="711200"/>
          <p14:tracePt t="9571" x="7212013" y="711200"/>
          <p14:tracePt t="9578" x="7319963" y="711200"/>
          <p14:tracePt t="9587" x="7392988" y="711200"/>
          <p14:tracePt t="9595" x="7439025" y="711200"/>
          <p14:tracePt t="9603" x="7475538" y="711200"/>
          <p14:tracePt t="9610" x="7494588" y="711200"/>
          <p14:tracePt t="9618" x="7502525" y="711200"/>
          <p14:tracePt t="9626" x="7531100" y="711200"/>
          <p14:tracePt t="9634" x="7539038" y="711200"/>
          <p14:tracePt t="9642" x="7575550" y="711200"/>
          <p14:tracePt t="9650" x="7631113" y="720725"/>
          <p14:tracePt t="9658" x="7694613" y="738188"/>
          <p14:tracePt t="9666" x="7748588" y="738188"/>
          <p14:tracePt t="9675" x="7821613" y="766763"/>
          <p14:tracePt t="9685" x="7904163" y="774700"/>
          <p14:tracePt t="9693" x="8031163" y="793750"/>
          <p14:tracePt t="9701" x="8104188" y="793750"/>
          <p14:tracePt t="9708" x="8232775" y="803275"/>
          <p14:tracePt t="9714" x="8350250" y="830263"/>
          <p14:tracePt t="9723" x="8442325" y="847725"/>
          <p14:tracePt t="9730" x="8532813" y="857250"/>
          <p14:tracePt t="9738" x="8632825" y="874713"/>
          <p14:tracePt t="9746" x="8688388" y="874713"/>
          <p14:tracePt t="9755" x="8742363" y="874713"/>
          <p14:tracePt t="9762" x="8788400" y="893763"/>
          <p14:tracePt t="9771" x="8815388" y="893763"/>
          <p14:tracePt t="9778" x="8834438" y="893763"/>
          <p14:tracePt t="9787" x="8842375" y="903288"/>
          <p14:tracePt t="9940" x="8851900" y="911225"/>
          <p14:tracePt t="9955" x="8824913" y="1012825"/>
          <p14:tracePt t="9964" x="8705850" y="1103313"/>
          <p14:tracePt t="9971" x="8523288" y="1231900"/>
          <p14:tracePt t="9978" x="8369300" y="1339850"/>
          <p14:tracePt t="9986" x="8159750" y="1495425"/>
          <p14:tracePt t="9994" x="7858125" y="1714500"/>
          <p14:tracePt t="10003" x="7631113" y="1887538"/>
          <p14:tracePt t="10010" x="7385050" y="1997075"/>
          <p14:tracePt t="10019" x="7183438" y="2160588"/>
          <p14:tracePt t="10027" x="7019925" y="2316163"/>
          <p14:tracePt t="10034" x="6819900" y="2481263"/>
          <p14:tracePt t="10044" x="6681788" y="2598738"/>
          <p14:tracePt t="10051" x="6564313" y="2717800"/>
          <p14:tracePt t="10060" x="6472238" y="2827338"/>
          <p14:tracePt t="10066" x="6399213" y="2909888"/>
          <p14:tracePt t="10075" x="6335713" y="2990850"/>
          <p14:tracePt t="10083" x="6281738" y="3054350"/>
          <p14:tracePt t="10091" x="6262688" y="3082925"/>
          <p14:tracePt t="10099" x="6218238" y="3136900"/>
          <p14:tracePt t="10108" x="6181725" y="3182938"/>
          <p14:tracePt t="10115" x="6172200" y="3200400"/>
          <p14:tracePt t="10124" x="6145213" y="3246438"/>
          <p14:tracePt t="10130" x="6126163" y="3273425"/>
          <p14:tracePt t="10139" x="6108700" y="3319463"/>
          <p14:tracePt t="10146" x="6080125" y="3365500"/>
          <p14:tracePt t="10154" x="6053138" y="3392488"/>
          <p14:tracePt t="10162" x="6043613" y="3411538"/>
          <p14:tracePt t="10171" x="6007100" y="3429000"/>
          <p14:tracePt t="10178" x="6007100" y="3446463"/>
          <p14:tracePt t="10187" x="6007100" y="3455988"/>
          <p14:tracePt t="10203" x="6007100" y="3465513"/>
          <p14:tracePt t="10211" x="5999163" y="3475038"/>
          <p14:tracePt t="10219" x="5999163" y="3482975"/>
          <p14:tracePt t="10235" x="5989638" y="3492500"/>
          <p14:tracePt t="10242" x="5980113" y="3492500"/>
          <p14:tracePt t="10250" x="5972175" y="3502025"/>
          <p14:tracePt t="10258" x="5962650" y="3511550"/>
          <p14:tracePt t="10268" x="5943600" y="3538538"/>
          <p14:tracePt t="10274" x="5926138" y="3556000"/>
          <p14:tracePt t="10283" x="5880100" y="3602038"/>
          <p14:tracePt t="10290" x="5853113" y="3665538"/>
          <p14:tracePt t="10300" x="5816600" y="3711575"/>
          <p14:tracePt t="10307" x="5797550" y="3730625"/>
          <p14:tracePt t="10314" x="5780088" y="3767138"/>
          <p14:tracePt t="10324" x="5753100" y="3794125"/>
          <p14:tracePt t="10330" x="5743575" y="3811588"/>
          <p14:tracePt t="10340" x="5724525" y="3830638"/>
          <p14:tracePt t="10348" x="5707063" y="3857625"/>
          <p14:tracePt t="10419" x="5680075" y="3875088"/>
          <p14:tracePt t="10426" x="5670550" y="3911600"/>
          <p14:tracePt t="10434" x="5588000" y="3967163"/>
          <p14:tracePt t="10442" x="5524500" y="4057650"/>
          <p14:tracePt t="10451" x="5434013" y="4159250"/>
          <p14:tracePt t="10458" x="5314950" y="4249738"/>
          <p14:tracePt t="10467" x="5214938" y="4332288"/>
          <p14:tracePt t="10474" x="5095875" y="4405313"/>
          <p14:tracePt t="10483" x="4978400" y="4468813"/>
          <p14:tracePt t="10490" x="4905375" y="4478338"/>
          <p14:tracePt t="10500" x="4832350" y="4486275"/>
          <p14:tracePt t="10506" x="4767263" y="4505325"/>
          <p14:tracePt t="10515" x="4695825" y="4505325"/>
          <p14:tracePt t="10522" x="4649788" y="4505325"/>
          <p14:tracePt t="10530" x="4613275" y="4505325"/>
          <p14:tracePt t="10538" x="4557713" y="4505325"/>
          <p14:tracePt t="10546" x="4513263" y="4478338"/>
          <p14:tracePt t="10554" x="4503738" y="4478338"/>
          <p14:tracePt t="10562" x="4467225" y="4449763"/>
          <p14:tracePt t="10571" x="4413250" y="4413250"/>
          <p14:tracePt t="10578" x="4384675" y="4386263"/>
          <p14:tracePt t="10587" x="4321175" y="4340225"/>
          <p14:tracePt t="10595" x="4275138" y="4295775"/>
          <p14:tracePt t="10603" x="4257675" y="4276725"/>
          <p14:tracePt t="10610" x="4211638" y="4232275"/>
          <p14:tracePt t="10619" x="4157663" y="4176713"/>
          <p14:tracePt t="10626" x="4129088" y="4149725"/>
          <p14:tracePt t="10635" x="4094163" y="4113213"/>
          <p14:tracePt t="10644" x="4094163" y="4103688"/>
          <p14:tracePt t="10651" x="4075113" y="4076700"/>
          <p14:tracePt t="10660" x="4048125" y="4057650"/>
          <p14:tracePt t="10671" x="4038600" y="4040188"/>
          <p14:tracePt t="10677" x="4038600" y="4030663"/>
          <p14:tracePt t="10683" x="4011613" y="3984625"/>
          <p14:tracePt t="10691" x="4002088" y="3940175"/>
          <p14:tracePt t="10699" x="4002088" y="3884613"/>
          <p14:tracePt t="10706" x="4002088" y="3830638"/>
          <p14:tracePt t="10715" x="4002088" y="3775075"/>
          <p14:tracePt t="10723" x="4002088" y="3694113"/>
          <p14:tracePt t="10730" x="4002088" y="3621088"/>
          <p14:tracePt t="10738" x="4002088" y="3511550"/>
          <p14:tracePt t="10746" x="4021138" y="3438525"/>
          <p14:tracePt t="10755" x="4048125" y="3355975"/>
          <p14:tracePt t="10763" x="4102100" y="3292475"/>
          <p14:tracePt t="10771" x="4157663" y="3192463"/>
          <p14:tracePt t="10779" x="4230688" y="3109913"/>
          <p14:tracePt t="10787" x="4257675" y="3073400"/>
          <p14:tracePt t="10795" x="4340225" y="3017838"/>
          <p14:tracePt t="10802" x="4403725" y="2954338"/>
          <p14:tracePt t="10811" x="4484688" y="2900363"/>
          <p14:tracePt t="10818" x="4549775" y="2873375"/>
          <p14:tracePt t="10827" x="4649788" y="2827338"/>
          <p14:tracePt t="10835" x="4749800" y="2800350"/>
          <p14:tracePt t="10842" x="4822825" y="2781300"/>
          <p14:tracePt t="10850" x="4922838" y="2754313"/>
          <p14:tracePt t="10858" x="5014913" y="2727325"/>
          <p14:tracePt t="10867" x="5114925" y="2698750"/>
          <p14:tracePt t="10874" x="5241925" y="2662238"/>
          <p14:tracePt t="10883" x="5368925" y="2654300"/>
          <p14:tracePt t="10891" x="5487988" y="2635250"/>
          <p14:tracePt t="10899" x="5616575" y="2625725"/>
          <p14:tracePt t="10906" x="5761038" y="2608263"/>
          <p14:tracePt t="10915" x="5889625" y="2608263"/>
          <p14:tracePt t="10922" x="6035675" y="2608263"/>
          <p14:tracePt t="10932" x="6162675" y="2608263"/>
          <p14:tracePt t="10940" x="6254750" y="2617788"/>
          <p14:tracePt t="10948" x="6354763" y="2644775"/>
          <p14:tracePt t="10956" x="6399213" y="2662238"/>
          <p14:tracePt t="10963" x="6445250" y="2698750"/>
          <p14:tracePt t="10971" x="6472238" y="2717800"/>
          <p14:tracePt t="10980" x="6518275" y="2763838"/>
          <p14:tracePt t="10987" x="6537325" y="2800350"/>
          <p14:tracePt t="10995" x="6554788" y="2836863"/>
          <p14:tracePt t="11003" x="6564313" y="2873375"/>
          <p14:tracePt t="11011" x="6581775" y="2909888"/>
          <p14:tracePt t="11018" x="6591300" y="2954338"/>
          <p14:tracePt t="11027" x="6591300" y="2973388"/>
          <p14:tracePt t="11034" x="6591300" y="3009900"/>
          <p14:tracePt t="11043" x="6591300" y="3046413"/>
          <p14:tracePt t="11052" x="6591300" y="3054350"/>
          <p14:tracePt t="11060" x="6591300" y="3090863"/>
          <p14:tracePt t="11068" x="6591300" y="3109913"/>
          <p14:tracePt t="11076" x="6591300" y="3136900"/>
          <p14:tracePt t="11085" x="6591300" y="3146425"/>
          <p14:tracePt t="11092" x="6591300" y="3182938"/>
          <p14:tracePt t="11101" x="6591300" y="3200400"/>
          <p14:tracePt t="11107" x="6591300" y="3236913"/>
          <p14:tracePt t="11115" x="6591300" y="3273425"/>
          <p14:tracePt t="11122" x="6581775" y="3319463"/>
          <p14:tracePt t="11130" x="6573838" y="3365500"/>
          <p14:tracePt t="11138" x="6527800" y="3429000"/>
          <p14:tracePt t="11147" x="6491288" y="3492500"/>
          <p14:tracePt t="11155" x="6491288" y="3519488"/>
          <p14:tracePt t="11162" x="6464300" y="3556000"/>
          <p14:tracePt t="11171" x="6454775" y="3575050"/>
          <p14:tracePt t="11179" x="6435725" y="3592513"/>
          <p14:tracePt t="11186" x="6427788" y="3602038"/>
          <p14:tracePt t="11258" x="6418263" y="3611563"/>
          <p14:tracePt t="11266" x="6418263" y="3621088"/>
          <p14:tracePt t="11282" x="6408738" y="3638550"/>
          <p14:tracePt t="11291" x="6408738" y="3657600"/>
          <p14:tracePt t="11299" x="6399213" y="3665538"/>
          <p14:tracePt t="11307" x="6381750" y="3684588"/>
          <p14:tracePt t="11316" x="6381750" y="3694113"/>
          <p14:tracePt t="11325" x="6372225" y="3711575"/>
          <p14:tracePt t="11330" x="6362700" y="3721100"/>
          <p14:tracePt t="11346" x="6354763" y="3738563"/>
          <p14:tracePt t="11355" x="6345238" y="3748088"/>
          <p14:tracePt t="11362" x="6345238" y="3757613"/>
          <p14:tracePt t="11370" x="6335713" y="3775075"/>
          <p14:tracePt t="11378" x="6326188" y="3784600"/>
          <p14:tracePt t="11387" x="6318250" y="3794125"/>
          <p14:tracePt t="11395" x="6299200" y="3811588"/>
          <p14:tracePt t="11403" x="6281738" y="3830638"/>
          <p14:tracePt t="11410" x="6262688" y="3840163"/>
          <p14:tracePt t="11419" x="6254750" y="3848100"/>
          <p14:tracePt t="11426" x="6235700" y="3867150"/>
          <p14:tracePt t="11442" x="6218238" y="3884613"/>
          <p14:tracePt t="11451" x="6199188" y="3921125"/>
          <p14:tracePt t="11458" x="6189663" y="3930650"/>
          <p14:tracePt t="11474" x="6181725" y="3940175"/>
          <p14:tracePt t="11483" x="6162675" y="3948113"/>
          <p14:tracePt t="11500" x="6153150" y="3976688"/>
          <p14:tracePt t="11612" x="6145213" y="3994150"/>
          <p14:tracePt t="11619" x="6135688" y="4003675"/>
          <p14:tracePt t="11635" x="6135688" y="4013200"/>
          <p14:tracePt t="11915" x="6108700" y="4040188"/>
          <p14:tracePt t="11922" x="6089650" y="4057650"/>
          <p14:tracePt t="11932" x="6072188" y="4076700"/>
          <p14:tracePt t="11938" x="6053138" y="4094163"/>
          <p14:tracePt t="11946" x="6043613" y="4103688"/>
          <p14:tracePt t="11962" x="6035675" y="4113213"/>
          <p14:tracePt t="12538" x="6208713" y="4122738"/>
          <p14:tracePt t="12546" x="6673850" y="4195763"/>
          <p14:tracePt t="12555" x="7183438" y="4295775"/>
          <p14:tracePt t="12563" x="7639050" y="4340225"/>
          <p14:tracePt t="12571" x="8104188" y="4405313"/>
          <p14:tracePt t="12578" x="8496300" y="4449763"/>
          <p14:tracePt t="12586" x="8897938" y="454183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-254793" y="101581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dirty="0"/>
              <a:t>地球シミュレータ</a:t>
            </a:r>
            <a:endParaRPr lang="en-US" altLang="ja-JP" dirty="0"/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1042988" y="2565400"/>
            <a:ext cx="2089150" cy="3894138"/>
            <a:chOff x="657" y="1616"/>
            <a:chExt cx="1316" cy="2453"/>
          </a:xfrm>
        </p:grpSpPr>
        <p:grpSp>
          <p:nvGrpSpPr>
            <p:cNvPr id="72747" name="Group 4"/>
            <p:cNvGrpSpPr>
              <a:grpSpLocks/>
            </p:cNvGrpSpPr>
            <p:nvPr/>
          </p:nvGrpSpPr>
          <p:grpSpPr bwMode="auto">
            <a:xfrm>
              <a:off x="657" y="2160"/>
              <a:ext cx="318" cy="1633"/>
              <a:chOff x="657" y="1797"/>
              <a:chExt cx="318" cy="1633"/>
            </a:xfrm>
          </p:grpSpPr>
          <p:sp>
            <p:nvSpPr>
              <p:cNvPr id="72759" name="Rectangle 5"/>
              <p:cNvSpPr>
                <a:spLocks noChangeArrowheads="1"/>
              </p:cNvSpPr>
              <p:nvPr/>
            </p:nvSpPr>
            <p:spPr bwMode="auto">
              <a:xfrm>
                <a:off x="657" y="1797"/>
                <a:ext cx="318" cy="1633"/>
              </a:xfrm>
              <a:prstGeom prst="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/>
                <a:endParaRPr lang="ja-JP" altLang="ja-JP"/>
              </a:p>
            </p:txBody>
          </p:sp>
          <p:sp>
            <p:nvSpPr>
              <p:cNvPr id="72760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77" y="2514"/>
                <a:ext cx="14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>
                    <a:latin typeface="Arial Black" panose="020B0A04020102020204" pitchFamily="34" charset="0"/>
                  </a:rPr>
                  <a:t>Vector Processor</a:t>
                </a:r>
              </a:p>
            </p:txBody>
          </p:sp>
        </p:grpSp>
        <p:grpSp>
          <p:nvGrpSpPr>
            <p:cNvPr id="72748" name="Group 7"/>
            <p:cNvGrpSpPr>
              <a:grpSpLocks/>
            </p:cNvGrpSpPr>
            <p:nvPr/>
          </p:nvGrpSpPr>
          <p:grpSpPr bwMode="auto">
            <a:xfrm>
              <a:off x="974" y="2160"/>
              <a:ext cx="318" cy="1633"/>
              <a:chOff x="657" y="1797"/>
              <a:chExt cx="318" cy="1633"/>
            </a:xfrm>
          </p:grpSpPr>
          <p:sp>
            <p:nvSpPr>
              <p:cNvPr id="72757" name="Rectangle 8"/>
              <p:cNvSpPr>
                <a:spLocks noChangeArrowheads="1"/>
              </p:cNvSpPr>
              <p:nvPr/>
            </p:nvSpPr>
            <p:spPr bwMode="auto">
              <a:xfrm>
                <a:off x="657" y="1797"/>
                <a:ext cx="318" cy="1633"/>
              </a:xfrm>
              <a:prstGeom prst="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/>
                <a:endParaRPr lang="ja-JP" altLang="ja-JP"/>
              </a:p>
            </p:txBody>
          </p:sp>
          <p:sp>
            <p:nvSpPr>
              <p:cNvPr id="72758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77" y="2514"/>
                <a:ext cx="14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>
                    <a:latin typeface="Arial Black" panose="020B0A04020102020204" pitchFamily="34" charset="0"/>
                  </a:rPr>
                  <a:t>Vector Processor</a:t>
                </a:r>
              </a:p>
            </p:txBody>
          </p:sp>
        </p:grpSp>
        <p:sp>
          <p:nvSpPr>
            <p:cNvPr id="72749" name="Text Box 10"/>
            <p:cNvSpPr txBox="1">
              <a:spLocks noChangeArrowheads="1"/>
            </p:cNvSpPr>
            <p:nvPr/>
          </p:nvSpPr>
          <p:spPr bwMode="auto">
            <a:xfrm>
              <a:off x="1371" y="2717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/>
                <a:t>…</a:t>
              </a:r>
            </a:p>
          </p:txBody>
        </p:sp>
        <p:grpSp>
          <p:nvGrpSpPr>
            <p:cNvPr id="72750" name="Group 11"/>
            <p:cNvGrpSpPr>
              <a:grpSpLocks/>
            </p:cNvGrpSpPr>
            <p:nvPr/>
          </p:nvGrpSpPr>
          <p:grpSpPr bwMode="auto">
            <a:xfrm>
              <a:off x="1655" y="2160"/>
              <a:ext cx="318" cy="1633"/>
              <a:chOff x="657" y="1797"/>
              <a:chExt cx="318" cy="1633"/>
            </a:xfrm>
          </p:grpSpPr>
          <p:sp>
            <p:nvSpPr>
              <p:cNvPr id="72755" name="Rectangle 12"/>
              <p:cNvSpPr>
                <a:spLocks noChangeArrowheads="1"/>
              </p:cNvSpPr>
              <p:nvPr/>
            </p:nvSpPr>
            <p:spPr bwMode="auto">
              <a:xfrm>
                <a:off x="657" y="1797"/>
                <a:ext cx="318" cy="1633"/>
              </a:xfrm>
              <a:prstGeom prst="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/>
                <a:endParaRPr lang="ja-JP" altLang="ja-JP"/>
              </a:p>
            </p:txBody>
          </p:sp>
          <p:sp>
            <p:nvSpPr>
              <p:cNvPr id="72756" name="Text Box 13"/>
              <p:cNvSpPr txBox="1">
                <a:spLocks noChangeArrowheads="1"/>
              </p:cNvSpPr>
              <p:nvPr/>
            </p:nvSpPr>
            <p:spPr bwMode="auto">
              <a:xfrm rot="-5400000">
                <a:off x="77" y="2514"/>
                <a:ext cx="14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>
                    <a:latin typeface="Arial Black" panose="020B0A04020102020204" pitchFamily="34" charset="0"/>
                  </a:rPr>
                  <a:t>Vector Processor</a:t>
                </a:r>
              </a:p>
            </p:txBody>
          </p:sp>
        </p:grpSp>
        <p:sp>
          <p:nvSpPr>
            <p:cNvPr id="72751" name="Text Box 14"/>
            <p:cNvSpPr txBox="1">
              <a:spLocks noChangeArrowheads="1"/>
            </p:cNvSpPr>
            <p:nvPr/>
          </p:nvSpPr>
          <p:spPr bwMode="auto">
            <a:xfrm>
              <a:off x="703" y="383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>
                  <a:latin typeface="Arial Black" panose="020B0A04020102020204" pitchFamily="34" charset="0"/>
                </a:rPr>
                <a:t>0</a:t>
              </a:r>
            </a:p>
          </p:txBody>
        </p:sp>
        <p:sp>
          <p:nvSpPr>
            <p:cNvPr id="72752" name="Text Box 15"/>
            <p:cNvSpPr txBox="1">
              <a:spLocks noChangeArrowheads="1"/>
            </p:cNvSpPr>
            <p:nvPr/>
          </p:nvSpPr>
          <p:spPr bwMode="auto">
            <a:xfrm>
              <a:off x="1020" y="383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72753" name="Text Box 16"/>
            <p:cNvSpPr txBox="1">
              <a:spLocks noChangeArrowheads="1"/>
            </p:cNvSpPr>
            <p:nvPr/>
          </p:nvSpPr>
          <p:spPr bwMode="auto">
            <a:xfrm>
              <a:off x="1701" y="383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72754" name="Rectangle 17"/>
            <p:cNvSpPr>
              <a:spLocks noChangeArrowheads="1"/>
            </p:cNvSpPr>
            <p:nvPr/>
          </p:nvSpPr>
          <p:spPr bwMode="auto">
            <a:xfrm>
              <a:off x="657" y="1616"/>
              <a:ext cx="1316" cy="54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>
                  <a:latin typeface="Arial Black" panose="020B0A04020102020204" pitchFamily="34" charset="0"/>
                </a:rPr>
                <a:t>Shared Memory</a:t>
              </a:r>
            </a:p>
            <a:p>
              <a:pPr algn="ctr" eaLnBrk="1" hangingPunct="1"/>
              <a:r>
                <a:rPr lang="en-US" altLang="ja-JP">
                  <a:latin typeface="Arial Black" panose="020B0A04020102020204" pitchFamily="34" charset="0"/>
                </a:rPr>
                <a:t>16GB</a:t>
              </a:r>
            </a:p>
          </p:txBody>
        </p:sp>
      </p:grpSp>
      <p:grpSp>
        <p:nvGrpSpPr>
          <p:cNvPr id="72708" name="Group 18"/>
          <p:cNvGrpSpPr>
            <a:grpSpLocks/>
          </p:cNvGrpSpPr>
          <p:nvPr/>
        </p:nvGrpSpPr>
        <p:grpSpPr bwMode="auto">
          <a:xfrm>
            <a:off x="3419475" y="2565400"/>
            <a:ext cx="2089150" cy="3894138"/>
            <a:chOff x="657" y="1616"/>
            <a:chExt cx="1316" cy="2453"/>
          </a:xfrm>
        </p:grpSpPr>
        <p:grpSp>
          <p:nvGrpSpPr>
            <p:cNvPr id="72733" name="Group 19"/>
            <p:cNvGrpSpPr>
              <a:grpSpLocks/>
            </p:cNvGrpSpPr>
            <p:nvPr/>
          </p:nvGrpSpPr>
          <p:grpSpPr bwMode="auto">
            <a:xfrm>
              <a:off x="657" y="2160"/>
              <a:ext cx="318" cy="1633"/>
              <a:chOff x="657" y="1797"/>
              <a:chExt cx="318" cy="1633"/>
            </a:xfrm>
          </p:grpSpPr>
          <p:sp>
            <p:nvSpPr>
              <p:cNvPr id="72745" name="Rectangle 20"/>
              <p:cNvSpPr>
                <a:spLocks noChangeArrowheads="1"/>
              </p:cNvSpPr>
              <p:nvPr/>
            </p:nvSpPr>
            <p:spPr bwMode="auto">
              <a:xfrm>
                <a:off x="657" y="1797"/>
                <a:ext cx="318" cy="1633"/>
              </a:xfrm>
              <a:prstGeom prst="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/>
                <a:endParaRPr lang="ja-JP" altLang="ja-JP"/>
              </a:p>
            </p:txBody>
          </p:sp>
          <p:sp>
            <p:nvSpPr>
              <p:cNvPr id="72746" name="Text Box 21"/>
              <p:cNvSpPr txBox="1">
                <a:spLocks noChangeArrowheads="1"/>
              </p:cNvSpPr>
              <p:nvPr/>
            </p:nvSpPr>
            <p:spPr bwMode="auto">
              <a:xfrm rot="-5400000">
                <a:off x="77" y="2514"/>
                <a:ext cx="14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>
                    <a:latin typeface="Arial Black" panose="020B0A04020102020204" pitchFamily="34" charset="0"/>
                  </a:rPr>
                  <a:t>Vector Processor</a:t>
                </a:r>
              </a:p>
            </p:txBody>
          </p:sp>
        </p:grpSp>
        <p:grpSp>
          <p:nvGrpSpPr>
            <p:cNvPr id="72734" name="Group 22"/>
            <p:cNvGrpSpPr>
              <a:grpSpLocks/>
            </p:cNvGrpSpPr>
            <p:nvPr/>
          </p:nvGrpSpPr>
          <p:grpSpPr bwMode="auto">
            <a:xfrm>
              <a:off x="974" y="2160"/>
              <a:ext cx="318" cy="1633"/>
              <a:chOff x="657" y="1797"/>
              <a:chExt cx="318" cy="1633"/>
            </a:xfrm>
          </p:grpSpPr>
          <p:sp>
            <p:nvSpPr>
              <p:cNvPr id="72743" name="Rectangle 23"/>
              <p:cNvSpPr>
                <a:spLocks noChangeArrowheads="1"/>
              </p:cNvSpPr>
              <p:nvPr/>
            </p:nvSpPr>
            <p:spPr bwMode="auto">
              <a:xfrm>
                <a:off x="657" y="1797"/>
                <a:ext cx="318" cy="1633"/>
              </a:xfrm>
              <a:prstGeom prst="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/>
                <a:endParaRPr lang="ja-JP" altLang="ja-JP"/>
              </a:p>
            </p:txBody>
          </p:sp>
          <p:sp>
            <p:nvSpPr>
              <p:cNvPr id="72744" name="Text Box 24"/>
              <p:cNvSpPr txBox="1">
                <a:spLocks noChangeArrowheads="1"/>
              </p:cNvSpPr>
              <p:nvPr/>
            </p:nvSpPr>
            <p:spPr bwMode="auto">
              <a:xfrm rot="-5400000">
                <a:off x="77" y="2514"/>
                <a:ext cx="14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>
                    <a:latin typeface="Arial Black" panose="020B0A04020102020204" pitchFamily="34" charset="0"/>
                  </a:rPr>
                  <a:t>Vector Processor</a:t>
                </a:r>
              </a:p>
            </p:txBody>
          </p:sp>
        </p:grpSp>
        <p:sp>
          <p:nvSpPr>
            <p:cNvPr id="72735" name="Text Box 25"/>
            <p:cNvSpPr txBox="1">
              <a:spLocks noChangeArrowheads="1"/>
            </p:cNvSpPr>
            <p:nvPr/>
          </p:nvSpPr>
          <p:spPr bwMode="auto">
            <a:xfrm>
              <a:off x="1371" y="2717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/>
                <a:t>…</a:t>
              </a:r>
            </a:p>
          </p:txBody>
        </p:sp>
        <p:grpSp>
          <p:nvGrpSpPr>
            <p:cNvPr id="72736" name="Group 26"/>
            <p:cNvGrpSpPr>
              <a:grpSpLocks/>
            </p:cNvGrpSpPr>
            <p:nvPr/>
          </p:nvGrpSpPr>
          <p:grpSpPr bwMode="auto">
            <a:xfrm>
              <a:off x="1655" y="2160"/>
              <a:ext cx="318" cy="1633"/>
              <a:chOff x="657" y="1797"/>
              <a:chExt cx="318" cy="1633"/>
            </a:xfrm>
          </p:grpSpPr>
          <p:sp>
            <p:nvSpPr>
              <p:cNvPr id="72741" name="Rectangle 27"/>
              <p:cNvSpPr>
                <a:spLocks noChangeArrowheads="1"/>
              </p:cNvSpPr>
              <p:nvPr/>
            </p:nvSpPr>
            <p:spPr bwMode="auto">
              <a:xfrm>
                <a:off x="657" y="1797"/>
                <a:ext cx="318" cy="1633"/>
              </a:xfrm>
              <a:prstGeom prst="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/>
                <a:endParaRPr lang="ja-JP" altLang="ja-JP"/>
              </a:p>
            </p:txBody>
          </p:sp>
          <p:sp>
            <p:nvSpPr>
              <p:cNvPr id="72742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77" y="2514"/>
                <a:ext cx="14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>
                    <a:latin typeface="Arial Black" panose="020B0A04020102020204" pitchFamily="34" charset="0"/>
                  </a:rPr>
                  <a:t>Vector Processor</a:t>
                </a:r>
              </a:p>
            </p:txBody>
          </p:sp>
        </p:grpSp>
        <p:sp>
          <p:nvSpPr>
            <p:cNvPr id="72737" name="Text Box 29"/>
            <p:cNvSpPr txBox="1">
              <a:spLocks noChangeArrowheads="1"/>
            </p:cNvSpPr>
            <p:nvPr/>
          </p:nvSpPr>
          <p:spPr bwMode="auto">
            <a:xfrm>
              <a:off x="703" y="383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>
                  <a:latin typeface="Arial Black" panose="020B0A04020102020204" pitchFamily="34" charset="0"/>
                </a:rPr>
                <a:t>0</a:t>
              </a:r>
            </a:p>
          </p:txBody>
        </p:sp>
        <p:sp>
          <p:nvSpPr>
            <p:cNvPr id="72738" name="Text Box 30"/>
            <p:cNvSpPr txBox="1">
              <a:spLocks noChangeArrowheads="1"/>
            </p:cNvSpPr>
            <p:nvPr/>
          </p:nvSpPr>
          <p:spPr bwMode="auto">
            <a:xfrm>
              <a:off x="1020" y="383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72739" name="Text Box 31"/>
            <p:cNvSpPr txBox="1">
              <a:spLocks noChangeArrowheads="1"/>
            </p:cNvSpPr>
            <p:nvPr/>
          </p:nvSpPr>
          <p:spPr bwMode="auto">
            <a:xfrm>
              <a:off x="1701" y="383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72740" name="Rectangle 32"/>
            <p:cNvSpPr>
              <a:spLocks noChangeArrowheads="1"/>
            </p:cNvSpPr>
            <p:nvPr/>
          </p:nvSpPr>
          <p:spPr bwMode="auto">
            <a:xfrm>
              <a:off x="657" y="1616"/>
              <a:ext cx="1316" cy="54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>
                  <a:latin typeface="Arial Black" panose="020B0A04020102020204" pitchFamily="34" charset="0"/>
                </a:rPr>
                <a:t>Shared Memory</a:t>
              </a:r>
            </a:p>
            <a:p>
              <a:pPr algn="ctr" eaLnBrk="1" hangingPunct="1"/>
              <a:r>
                <a:rPr lang="en-US" altLang="ja-JP">
                  <a:latin typeface="Arial Black" panose="020B0A04020102020204" pitchFamily="34" charset="0"/>
                </a:rPr>
                <a:t>16GB</a:t>
              </a:r>
            </a:p>
          </p:txBody>
        </p:sp>
      </p:grpSp>
      <p:grpSp>
        <p:nvGrpSpPr>
          <p:cNvPr id="72709" name="Group 33"/>
          <p:cNvGrpSpPr>
            <a:grpSpLocks/>
          </p:cNvGrpSpPr>
          <p:nvPr/>
        </p:nvGrpSpPr>
        <p:grpSpPr bwMode="auto">
          <a:xfrm>
            <a:off x="6732588" y="2565400"/>
            <a:ext cx="2089150" cy="3894138"/>
            <a:chOff x="657" y="1616"/>
            <a:chExt cx="1316" cy="2453"/>
          </a:xfrm>
        </p:grpSpPr>
        <p:grpSp>
          <p:nvGrpSpPr>
            <p:cNvPr id="72719" name="Group 34"/>
            <p:cNvGrpSpPr>
              <a:grpSpLocks/>
            </p:cNvGrpSpPr>
            <p:nvPr/>
          </p:nvGrpSpPr>
          <p:grpSpPr bwMode="auto">
            <a:xfrm>
              <a:off x="657" y="2160"/>
              <a:ext cx="318" cy="1633"/>
              <a:chOff x="657" y="1797"/>
              <a:chExt cx="318" cy="1633"/>
            </a:xfrm>
          </p:grpSpPr>
          <p:sp>
            <p:nvSpPr>
              <p:cNvPr id="72731" name="Rectangle 35"/>
              <p:cNvSpPr>
                <a:spLocks noChangeArrowheads="1"/>
              </p:cNvSpPr>
              <p:nvPr/>
            </p:nvSpPr>
            <p:spPr bwMode="auto">
              <a:xfrm>
                <a:off x="657" y="1797"/>
                <a:ext cx="318" cy="1633"/>
              </a:xfrm>
              <a:prstGeom prst="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/>
                <a:endParaRPr lang="ja-JP" altLang="ja-JP"/>
              </a:p>
            </p:txBody>
          </p:sp>
          <p:sp>
            <p:nvSpPr>
              <p:cNvPr id="72732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77" y="2514"/>
                <a:ext cx="14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>
                    <a:latin typeface="Arial Black" panose="020B0A04020102020204" pitchFamily="34" charset="0"/>
                  </a:rPr>
                  <a:t>Vector Processor</a:t>
                </a:r>
              </a:p>
            </p:txBody>
          </p:sp>
        </p:grpSp>
        <p:grpSp>
          <p:nvGrpSpPr>
            <p:cNvPr id="72720" name="Group 37"/>
            <p:cNvGrpSpPr>
              <a:grpSpLocks/>
            </p:cNvGrpSpPr>
            <p:nvPr/>
          </p:nvGrpSpPr>
          <p:grpSpPr bwMode="auto">
            <a:xfrm>
              <a:off x="974" y="2160"/>
              <a:ext cx="318" cy="1633"/>
              <a:chOff x="657" y="1797"/>
              <a:chExt cx="318" cy="1633"/>
            </a:xfrm>
          </p:grpSpPr>
          <p:sp>
            <p:nvSpPr>
              <p:cNvPr id="72729" name="Rectangle 38"/>
              <p:cNvSpPr>
                <a:spLocks noChangeArrowheads="1"/>
              </p:cNvSpPr>
              <p:nvPr/>
            </p:nvSpPr>
            <p:spPr bwMode="auto">
              <a:xfrm>
                <a:off x="657" y="1797"/>
                <a:ext cx="318" cy="1633"/>
              </a:xfrm>
              <a:prstGeom prst="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/>
                <a:endParaRPr lang="ja-JP" altLang="ja-JP"/>
              </a:p>
            </p:txBody>
          </p:sp>
          <p:sp>
            <p:nvSpPr>
              <p:cNvPr id="72730" name="Text Box 39"/>
              <p:cNvSpPr txBox="1">
                <a:spLocks noChangeArrowheads="1"/>
              </p:cNvSpPr>
              <p:nvPr/>
            </p:nvSpPr>
            <p:spPr bwMode="auto">
              <a:xfrm rot="-5400000">
                <a:off x="77" y="2514"/>
                <a:ext cx="14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>
                    <a:latin typeface="Arial Black" panose="020B0A04020102020204" pitchFamily="34" charset="0"/>
                  </a:rPr>
                  <a:t>Vector Processor</a:t>
                </a:r>
              </a:p>
            </p:txBody>
          </p:sp>
        </p:grpSp>
        <p:sp>
          <p:nvSpPr>
            <p:cNvPr id="72721" name="Text Box 40"/>
            <p:cNvSpPr txBox="1">
              <a:spLocks noChangeArrowheads="1"/>
            </p:cNvSpPr>
            <p:nvPr/>
          </p:nvSpPr>
          <p:spPr bwMode="auto">
            <a:xfrm>
              <a:off x="1371" y="2717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/>
                <a:t>…</a:t>
              </a:r>
            </a:p>
          </p:txBody>
        </p:sp>
        <p:grpSp>
          <p:nvGrpSpPr>
            <p:cNvPr id="72722" name="Group 41"/>
            <p:cNvGrpSpPr>
              <a:grpSpLocks/>
            </p:cNvGrpSpPr>
            <p:nvPr/>
          </p:nvGrpSpPr>
          <p:grpSpPr bwMode="auto">
            <a:xfrm>
              <a:off x="1655" y="2160"/>
              <a:ext cx="318" cy="1633"/>
              <a:chOff x="657" y="1797"/>
              <a:chExt cx="318" cy="1633"/>
            </a:xfrm>
          </p:grpSpPr>
          <p:sp>
            <p:nvSpPr>
              <p:cNvPr id="72727" name="Rectangle 42"/>
              <p:cNvSpPr>
                <a:spLocks noChangeArrowheads="1"/>
              </p:cNvSpPr>
              <p:nvPr/>
            </p:nvSpPr>
            <p:spPr bwMode="auto">
              <a:xfrm>
                <a:off x="657" y="1797"/>
                <a:ext cx="318" cy="1633"/>
              </a:xfrm>
              <a:prstGeom prst="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/>
                <a:endParaRPr lang="ja-JP" altLang="ja-JP"/>
              </a:p>
            </p:txBody>
          </p:sp>
          <p:sp>
            <p:nvSpPr>
              <p:cNvPr id="72728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77" y="2514"/>
                <a:ext cx="14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>
                    <a:latin typeface="Arial Black" panose="020B0A04020102020204" pitchFamily="34" charset="0"/>
                  </a:rPr>
                  <a:t>Vector Processor</a:t>
                </a:r>
              </a:p>
            </p:txBody>
          </p:sp>
        </p:grpSp>
        <p:sp>
          <p:nvSpPr>
            <p:cNvPr id="72723" name="Text Box 44"/>
            <p:cNvSpPr txBox="1">
              <a:spLocks noChangeArrowheads="1"/>
            </p:cNvSpPr>
            <p:nvPr/>
          </p:nvSpPr>
          <p:spPr bwMode="auto">
            <a:xfrm>
              <a:off x="703" y="383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>
                  <a:latin typeface="Arial Black" panose="020B0A04020102020204" pitchFamily="34" charset="0"/>
                </a:rPr>
                <a:t>0</a:t>
              </a:r>
            </a:p>
          </p:txBody>
        </p:sp>
        <p:sp>
          <p:nvSpPr>
            <p:cNvPr id="72724" name="Text Box 45"/>
            <p:cNvSpPr txBox="1">
              <a:spLocks noChangeArrowheads="1"/>
            </p:cNvSpPr>
            <p:nvPr/>
          </p:nvSpPr>
          <p:spPr bwMode="auto">
            <a:xfrm>
              <a:off x="1020" y="383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72725" name="Text Box 46"/>
            <p:cNvSpPr txBox="1">
              <a:spLocks noChangeArrowheads="1"/>
            </p:cNvSpPr>
            <p:nvPr/>
          </p:nvSpPr>
          <p:spPr bwMode="auto">
            <a:xfrm>
              <a:off x="1701" y="383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72726" name="Rectangle 47"/>
            <p:cNvSpPr>
              <a:spLocks noChangeArrowheads="1"/>
            </p:cNvSpPr>
            <p:nvPr/>
          </p:nvSpPr>
          <p:spPr bwMode="auto">
            <a:xfrm>
              <a:off x="657" y="1616"/>
              <a:ext cx="1316" cy="54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>
                  <a:latin typeface="Arial Black" panose="020B0A04020102020204" pitchFamily="34" charset="0"/>
                </a:rPr>
                <a:t>Shared Memory</a:t>
              </a:r>
            </a:p>
            <a:p>
              <a:pPr algn="ctr" eaLnBrk="1" hangingPunct="1"/>
              <a:r>
                <a:rPr lang="en-US" altLang="ja-JP">
                  <a:latin typeface="Arial Black" panose="020B0A04020102020204" pitchFamily="34" charset="0"/>
                </a:rPr>
                <a:t>16GB</a:t>
              </a:r>
            </a:p>
          </p:txBody>
        </p:sp>
      </p:grpSp>
      <p:sp>
        <p:nvSpPr>
          <p:cNvPr id="72710" name="Text Box 48"/>
          <p:cNvSpPr txBox="1">
            <a:spLocks noChangeArrowheads="1"/>
          </p:cNvSpPr>
          <p:nvPr/>
        </p:nvSpPr>
        <p:spPr bwMode="auto">
          <a:xfrm>
            <a:off x="5703888" y="4105275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Arial Black" panose="020B0A04020102020204" pitchFamily="34" charset="0"/>
              </a:rPr>
              <a:t>….</a:t>
            </a:r>
          </a:p>
        </p:txBody>
      </p:sp>
      <p:sp>
        <p:nvSpPr>
          <p:cNvPr id="72711" name="AutoShape 49"/>
          <p:cNvSpPr>
            <a:spLocks noChangeArrowheads="1"/>
          </p:cNvSpPr>
          <p:nvPr/>
        </p:nvSpPr>
        <p:spPr bwMode="auto">
          <a:xfrm>
            <a:off x="1042988" y="1268413"/>
            <a:ext cx="77057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>
                <a:latin typeface="Arial Black" panose="020B0A04020102020204" pitchFamily="34" charset="0"/>
              </a:rPr>
              <a:t>Interconnection Network (16GB/s x 2)</a:t>
            </a:r>
          </a:p>
        </p:txBody>
      </p:sp>
      <p:sp>
        <p:nvSpPr>
          <p:cNvPr id="72712" name="AutoShape 50"/>
          <p:cNvSpPr>
            <a:spLocks noChangeArrowheads="1"/>
          </p:cNvSpPr>
          <p:nvPr/>
        </p:nvSpPr>
        <p:spPr bwMode="auto">
          <a:xfrm>
            <a:off x="2051050" y="2060575"/>
            <a:ext cx="217488" cy="360363"/>
          </a:xfrm>
          <a:prstGeom prst="upDownArrow">
            <a:avLst>
              <a:gd name="adj1" fmla="val 50000"/>
              <a:gd name="adj2" fmla="val 33139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72713" name="AutoShape 51"/>
          <p:cNvSpPr>
            <a:spLocks noChangeArrowheads="1"/>
          </p:cNvSpPr>
          <p:nvPr/>
        </p:nvSpPr>
        <p:spPr bwMode="auto">
          <a:xfrm>
            <a:off x="4284663" y="2060575"/>
            <a:ext cx="217487" cy="360363"/>
          </a:xfrm>
          <a:prstGeom prst="upDownArrow">
            <a:avLst>
              <a:gd name="adj1" fmla="val 50000"/>
              <a:gd name="adj2" fmla="val 33139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72714" name="AutoShape 52"/>
          <p:cNvSpPr>
            <a:spLocks noChangeArrowheads="1"/>
          </p:cNvSpPr>
          <p:nvPr/>
        </p:nvSpPr>
        <p:spPr bwMode="auto">
          <a:xfrm>
            <a:off x="7667625" y="2060575"/>
            <a:ext cx="217488" cy="360363"/>
          </a:xfrm>
          <a:prstGeom prst="upDownArrow">
            <a:avLst>
              <a:gd name="adj1" fmla="val 50000"/>
              <a:gd name="adj2" fmla="val 33139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72715" name="Text Box 53"/>
          <p:cNvSpPr txBox="1">
            <a:spLocks noChangeArrowheads="1"/>
          </p:cNvSpPr>
          <p:nvPr/>
        </p:nvSpPr>
        <p:spPr bwMode="auto">
          <a:xfrm>
            <a:off x="1743075" y="6408738"/>
            <a:ext cx="106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Arial Black" panose="020B0A04020102020204" pitchFamily="34" charset="0"/>
              </a:rPr>
              <a:t>Node 0</a:t>
            </a:r>
          </a:p>
        </p:txBody>
      </p:sp>
      <p:sp>
        <p:nvSpPr>
          <p:cNvPr id="72716" name="Text Box 54"/>
          <p:cNvSpPr txBox="1">
            <a:spLocks noChangeArrowheads="1"/>
          </p:cNvSpPr>
          <p:nvPr/>
        </p:nvSpPr>
        <p:spPr bwMode="auto">
          <a:xfrm>
            <a:off x="3995738" y="6491288"/>
            <a:ext cx="106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Arial Black" panose="020B0A04020102020204" pitchFamily="34" charset="0"/>
              </a:rPr>
              <a:t>Node 1</a:t>
            </a:r>
          </a:p>
        </p:txBody>
      </p:sp>
      <p:sp>
        <p:nvSpPr>
          <p:cNvPr id="72717" name="Text Box 55"/>
          <p:cNvSpPr txBox="1">
            <a:spLocks noChangeArrowheads="1"/>
          </p:cNvSpPr>
          <p:nvPr/>
        </p:nvSpPr>
        <p:spPr bwMode="auto">
          <a:xfrm>
            <a:off x="7380288" y="6491288"/>
            <a:ext cx="136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Arial Black" panose="020B0A04020102020204" pitchFamily="34" charset="0"/>
              </a:rPr>
              <a:t>Node 639</a:t>
            </a:r>
          </a:p>
        </p:txBody>
      </p:sp>
      <p:sp>
        <p:nvSpPr>
          <p:cNvPr id="72718" name="Text Box 56"/>
          <p:cNvSpPr txBox="1">
            <a:spLocks noChangeArrowheads="1"/>
          </p:cNvSpPr>
          <p:nvPr/>
        </p:nvSpPr>
        <p:spPr bwMode="auto">
          <a:xfrm>
            <a:off x="6673850" y="476250"/>
            <a:ext cx="247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Arial Black" panose="020B0A04020102020204" pitchFamily="34" charset="0"/>
              </a:rPr>
              <a:t>Peak performance</a:t>
            </a:r>
          </a:p>
          <a:p>
            <a:pPr eaLnBrk="1" hangingPunct="1"/>
            <a:r>
              <a:rPr lang="en-US" altLang="ja-JP">
                <a:latin typeface="Arial Black" panose="020B0A04020102020204" pitchFamily="34" charset="0"/>
              </a:rPr>
              <a:t>40TFLOPS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B2F0785-5BDE-4B53-ABAC-017967D5A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07"/>
    </mc:Choice>
    <mc:Fallback>
      <p:transition spd="slow" advTm="72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8" x="9107488" y="2936875"/>
          <p14:tracePt t="915" x="9097963" y="2927350"/>
          <p14:tracePt t="931" x="9090025" y="2917825"/>
          <p14:tracePt t="939" x="9070975" y="2909888"/>
          <p14:tracePt t="947" x="9070975" y="2900363"/>
          <p14:tracePt t="954" x="9053513" y="2890838"/>
          <p14:tracePt t="963" x="9043988" y="2890838"/>
          <p14:tracePt t="970" x="9024938" y="2881313"/>
          <p14:tracePt t="986" x="9017000" y="2873375"/>
          <p14:tracePt t="994" x="9007475" y="2863850"/>
          <p14:tracePt t="1010" x="8970963" y="2863850"/>
          <p14:tracePt t="1018" x="8951913" y="2844800"/>
          <p14:tracePt t="1026" x="8934450" y="2836863"/>
          <p14:tracePt t="1034" x="8915400" y="2827338"/>
          <p14:tracePt t="1047" x="8888413" y="2817813"/>
          <p14:tracePt t="1051" x="8870950" y="2817813"/>
          <p14:tracePt t="1061" x="8834438" y="2790825"/>
          <p14:tracePt t="1067" x="8824913" y="2790825"/>
          <p14:tracePt t="1075" x="8788400" y="2781300"/>
          <p14:tracePt t="1082" x="8778875" y="2781300"/>
          <p14:tracePt t="1093" x="8751888" y="2781300"/>
          <p14:tracePt t="1098" x="8734425" y="2771775"/>
          <p14:tracePt t="1108" x="8697913" y="2763838"/>
          <p14:tracePt t="1114" x="8678863" y="2763838"/>
          <p14:tracePt t="1122" x="8624888" y="2763838"/>
          <p14:tracePt t="1130" x="8578850" y="2744788"/>
          <p14:tracePt t="1138" x="8515350" y="2727325"/>
          <p14:tracePt t="1146" x="8478838" y="2727325"/>
          <p14:tracePt t="1154" x="8423275" y="2727325"/>
          <p14:tracePt t="1163" x="8405813" y="2717800"/>
          <p14:tracePt t="1171" x="8359775" y="2717800"/>
          <p14:tracePt t="1187" x="8342313" y="2717800"/>
          <p14:tracePt t="1194" x="8332788" y="2717800"/>
          <p14:tracePt t="1539" x="8323263" y="2708275"/>
          <p14:tracePt t="1546" x="8296275" y="2681288"/>
          <p14:tracePt t="1554" x="8269288" y="2654300"/>
          <p14:tracePt t="1562" x="8232775" y="2625725"/>
          <p14:tracePt t="1570" x="8213725" y="2608263"/>
          <p14:tracePt t="1578" x="8177213" y="2562225"/>
          <p14:tracePt t="1586" x="8159750" y="2554288"/>
          <p14:tracePt t="1596" x="8132763" y="2517775"/>
          <p14:tracePt t="1602" x="8123238" y="2517775"/>
          <p14:tracePt t="1611" x="8104188" y="2508250"/>
          <p14:tracePt t="1618" x="8077200" y="2471738"/>
          <p14:tracePt t="1634" x="8067675" y="2462213"/>
          <p14:tracePt t="1643" x="8040688" y="2452688"/>
          <p14:tracePt t="1650" x="8031163" y="2452688"/>
          <p14:tracePt t="1658" x="8023225" y="2444750"/>
          <p14:tracePt t="1666" x="8013700" y="2435225"/>
          <p14:tracePt t="1675" x="7994650" y="2416175"/>
          <p14:tracePt t="1682" x="7994650" y="2408238"/>
          <p14:tracePt t="1691" x="7986713" y="2398713"/>
          <p14:tracePt t="1698" x="7986713" y="2389188"/>
          <p14:tracePt t="1706" x="7977188" y="2371725"/>
          <p14:tracePt t="1722" x="7958138" y="2352675"/>
          <p14:tracePt t="1738" x="7950200" y="2343150"/>
          <p14:tracePt t="1850" x="7950200" y="2335213"/>
          <p14:tracePt t="2075" x="7950200" y="2325688"/>
          <p14:tracePt t="2092" x="7950200" y="2316163"/>
          <p14:tracePt t="2386" x="7894638" y="2306638"/>
          <p14:tracePt t="2394" x="7740650" y="2306638"/>
          <p14:tracePt t="2402" x="7512050" y="2306638"/>
          <p14:tracePt t="2410" x="7319963" y="2306638"/>
          <p14:tracePt t="2419" x="7119938" y="2306638"/>
          <p14:tracePt t="2429" x="6919913" y="2306638"/>
          <p14:tracePt t="2435" x="6754813" y="2306638"/>
          <p14:tracePt t="2445" x="6610350" y="2306638"/>
          <p14:tracePt t="2450" x="6481763" y="2306638"/>
          <p14:tracePt t="2459" x="6408738" y="2306638"/>
          <p14:tracePt t="2466" x="6372225" y="2306638"/>
          <p14:tracePt t="2475" x="6326188" y="2306638"/>
          <p14:tracePt t="2491" x="6318250" y="2306638"/>
          <p14:tracePt t="2530" x="6272213" y="2306638"/>
          <p14:tracePt t="2538" x="6199188" y="2306638"/>
          <p14:tracePt t="2547" x="6089650" y="2306638"/>
          <p14:tracePt t="2554" x="5972175" y="2325688"/>
          <p14:tracePt t="2562" x="5826125" y="2343150"/>
          <p14:tracePt t="2570" x="5661025" y="2352675"/>
          <p14:tracePt t="2578" x="5478463" y="2352675"/>
          <p14:tracePt t="2586" x="5334000" y="2352675"/>
          <p14:tracePt t="2594" x="5241925" y="2352675"/>
          <p14:tracePt t="2602" x="5132388" y="2352675"/>
          <p14:tracePt t="2610" x="5059363" y="2352675"/>
          <p14:tracePt t="2618" x="5032375" y="2352675"/>
          <p14:tracePt t="2626" x="5005388" y="2352675"/>
          <p14:tracePt t="2634" x="4959350" y="2352675"/>
          <p14:tracePt t="2642" x="4922838" y="2352675"/>
          <p14:tracePt t="2650" x="4895850" y="2352675"/>
          <p14:tracePt t="2658" x="4849813" y="2352675"/>
          <p14:tracePt t="2666" x="4813300" y="2352675"/>
          <p14:tracePt t="2675" x="4767263" y="2352675"/>
          <p14:tracePt t="2682" x="4713288" y="2352675"/>
          <p14:tracePt t="2691" x="4659313" y="2352675"/>
          <p14:tracePt t="2698" x="4603750" y="2352675"/>
          <p14:tracePt t="2706" x="4530725" y="2352675"/>
          <p14:tracePt t="2714" x="4440238" y="2352675"/>
          <p14:tracePt t="2722" x="4340225" y="2352675"/>
          <p14:tracePt t="2730" x="4248150" y="2352675"/>
          <p14:tracePt t="2738" x="4138613" y="2352675"/>
          <p14:tracePt t="2746" x="4065588" y="2352675"/>
          <p14:tracePt t="2754" x="3956050" y="2352675"/>
          <p14:tracePt t="2763" x="3846513" y="2352675"/>
          <p14:tracePt t="2770" x="3756025" y="2352675"/>
          <p14:tracePt t="2778" x="3702050" y="2352675"/>
          <p14:tracePt t="2786" x="3609975" y="2352675"/>
          <p14:tracePt t="2794" x="3563938" y="2352675"/>
          <p14:tracePt t="2802" x="3509963" y="2352675"/>
          <p14:tracePt t="2814" x="3455988" y="2352675"/>
          <p14:tracePt t="2818" x="3419475" y="2352675"/>
          <p14:tracePt t="2826" x="3382963" y="2352675"/>
          <p14:tracePt t="2834" x="3346450" y="2352675"/>
          <p14:tracePt t="2842" x="3290888" y="2352675"/>
          <p14:tracePt t="2850" x="3227388" y="2325688"/>
          <p14:tracePt t="2859" x="3200400" y="2325688"/>
          <p14:tracePt t="2876" x="3117850" y="2325688"/>
          <p14:tracePt t="2882" x="3071813" y="2316163"/>
          <p14:tracePt t="2891" x="3063875" y="2316163"/>
          <p14:tracePt t="2898" x="3035300" y="2316163"/>
          <p14:tracePt t="2922" x="3027363" y="2306638"/>
          <p14:tracePt t="2930" x="3008313" y="2306638"/>
          <p14:tracePt t="2938" x="2998788" y="2306638"/>
          <p14:tracePt t="2946" x="2981325" y="2306638"/>
          <p14:tracePt t="2954" x="2954338" y="2298700"/>
          <p14:tracePt t="2962" x="2944813" y="2289175"/>
          <p14:tracePt t="2970" x="2917825" y="2289175"/>
          <p14:tracePt t="2978" x="2889250" y="2289175"/>
          <p14:tracePt t="2986" x="2862263" y="2279650"/>
          <p14:tracePt t="2994" x="2817813" y="2270125"/>
          <p14:tracePt t="3002" x="2798763" y="2262188"/>
          <p14:tracePt t="3010" x="2752725" y="2252663"/>
          <p14:tracePt t="3018" x="2735263" y="2233613"/>
          <p14:tracePt t="3026" x="2708275" y="2216150"/>
          <p14:tracePt t="3034" x="2698750" y="2216150"/>
          <p14:tracePt t="3042" x="2689225" y="2216150"/>
          <p14:tracePt t="3050" x="2662238" y="2197100"/>
          <p14:tracePt t="3058" x="2662238" y="2189163"/>
          <p14:tracePt t="3082" x="2652713" y="2179638"/>
          <p14:tracePt t="3239" x="2635250" y="2179638"/>
          <p14:tracePt t="3242" x="2562225" y="2179638"/>
          <p14:tracePt t="3250" x="2489200" y="2160588"/>
          <p14:tracePt t="3259" x="2370138" y="2133600"/>
          <p14:tracePt t="3266" x="2279650" y="2133600"/>
          <p14:tracePt t="3274" x="2151063" y="2106613"/>
          <p14:tracePt t="3283" x="2024063" y="2106613"/>
          <p14:tracePt t="3294" x="1931988" y="2097088"/>
          <p14:tracePt t="3299" x="1851025" y="2070100"/>
          <p14:tracePt t="3310" x="1778000" y="2052638"/>
          <p14:tracePt t="3318" x="1758950" y="2052638"/>
          <p14:tracePt t="3322" x="1751013" y="2052638"/>
          <p14:tracePt t="3538" x="1741488" y="2052638"/>
          <p14:tracePt t="3603" x="1741488" y="2043113"/>
          <p14:tracePt t="3610" x="1741488" y="2006600"/>
          <p14:tracePt t="3618" x="1741488" y="1979613"/>
          <p14:tracePt t="3626" x="1768475" y="1933575"/>
          <p14:tracePt t="3634" x="1768475" y="1897063"/>
          <p14:tracePt t="3642" x="1778000" y="1860550"/>
          <p14:tracePt t="3650" x="1787525" y="1841500"/>
          <p14:tracePt t="3658" x="1795463" y="1804988"/>
          <p14:tracePt t="3666" x="1804988" y="1778000"/>
          <p14:tracePt t="3674" x="1814513" y="1760538"/>
          <p14:tracePt t="3682" x="1824038" y="1731963"/>
          <p14:tracePt t="3691" x="1824038" y="1704975"/>
          <p14:tracePt t="3699" x="1831975" y="1668463"/>
          <p14:tracePt t="3711" x="1851025" y="1651000"/>
          <p14:tracePt t="3716" x="1851025" y="1631950"/>
          <p14:tracePt t="3724" x="1851025" y="1624013"/>
          <p14:tracePt t="3741" x="1860550" y="1614488"/>
          <p14:tracePt t="4010" x="1878013" y="1595438"/>
          <p14:tracePt t="4019" x="1887538" y="1577975"/>
          <p14:tracePt t="4027" x="1895475" y="1568450"/>
          <p14:tracePt t="4042" x="1905000" y="1558925"/>
          <p14:tracePt t="4051" x="1914525" y="1550988"/>
          <p14:tracePt t="4059" x="1924050" y="1541463"/>
          <p14:tracePt t="4075" x="1924050" y="1531938"/>
          <p14:tracePt t="4091" x="1931988" y="1531938"/>
          <p14:tracePt t="4122" x="1941513" y="1522413"/>
          <p14:tracePt t="4146" x="1951038" y="1514475"/>
          <p14:tracePt t="4162" x="1960563" y="1504950"/>
          <p14:tracePt t="4411" x="1968500" y="1504950"/>
          <p14:tracePt t="4420" x="2014538" y="1504950"/>
          <p14:tracePt t="4427" x="2087563" y="1504950"/>
          <p14:tracePt t="4436" x="2179638" y="1504950"/>
          <p14:tracePt t="4442" x="2287588" y="1504950"/>
          <p14:tracePt t="4450" x="2416175" y="1504950"/>
          <p14:tracePt t="4459" x="2525713" y="1504950"/>
          <p14:tracePt t="4466" x="2652713" y="1504950"/>
          <p14:tracePt t="4475" x="2781300" y="1504950"/>
          <p14:tracePt t="4482" x="2925763" y="1504950"/>
          <p14:tracePt t="4492" x="3054350" y="1504950"/>
          <p14:tracePt t="4498" x="3200400" y="1504950"/>
          <p14:tracePt t="4506" x="3327400" y="1504950"/>
          <p14:tracePt t="4515" x="3455988" y="1504950"/>
          <p14:tracePt t="4524" x="3563938" y="1504950"/>
          <p14:tracePt t="4536" x="3692525" y="1504950"/>
          <p14:tracePt t="4540" x="3802063" y="1504950"/>
          <p14:tracePt t="4548" x="3911600" y="1495425"/>
          <p14:tracePt t="4556" x="4011613" y="1468438"/>
          <p14:tracePt t="4564" x="4121150" y="1468438"/>
          <p14:tracePt t="4570" x="4211638" y="1441450"/>
          <p14:tracePt t="4578" x="4367213" y="1422400"/>
          <p14:tracePt t="4586" x="4513263" y="1404938"/>
          <p14:tracePt t="4594" x="4659313" y="1404938"/>
          <p14:tracePt t="4602" x="4822825" y="1404938"/>
          <p14:tracePt t="4611" x="4995863" y="1404938"/>
          <p14:tracePt t="4618" x="5159375" y="1404938"/>
          <p14:tracePt t="4626" x="5324475" y="1404938"/>
          <p14:tracePt t="4634" x="5470525" y="1404938"/>
          <p14:tracePt t="4642" x="5634038" y="1404938"/>
          <p14:tracePt t="4650" x="5761038" y="1404938"/>
          <p14:tracePt t="4658" x="5853113" y="1404938"/>
          <p14:tracePt t="4666" x="5926138" y="1404938"/>
          <p14:tracePt t="4675" x="5953125" y="1404938"/>
          <p14:tracePt t="4682" x="5972175" y="1404938"/>
          <p14:tracePt t="4802" x="5989638" y="1412875"/>
          <p14:tracePt t="4812" x="6035675" y="1412875"/>
          <p14:tracePt t="4818" x="6089650" y="1412875"/>
          <p14:tracePt t="4826" x="6162675" y="1431925"/>
          <p14:tracePt t="4834" x="6254750" y="1431925"/>
          <p14:tracePt t="4843" x="6335713" y="1441450"/>
          <p14:tracePt t="4850" x="6408738" y="1441450"/>
          <p14:tracePt t="4857" x="6481763" y="1441450"/>
          <p14:tracePt t="4866" x="6527800" y="1441450"/>
          <p14:tracePt t="4876" x="6581775" y="1441450"/>
          <p14:tracePt t="4882" x="6637338" y="1441450"/>
          <p14:tracePt t="4891" x="6673850" y="1441450"/>
          <p14:tracePt t="4898" x="6727825" y="1441450"/>
          <p14:tracePt t="4908" x="6773863" y="1441450"/>
          <p14:tracePt t="4914" x="6827838" y="1441450"/>
          <p14:tracePt t="4923" x="6856413" y="1441450"/>
          <p14:tracePt t="4931" x="6919913" y="1441450"/>
          <p14:tracePt t="4940" x="6983413" y="1441450"/>
          <p14:tracePt t="4948" x="7056438" y="1441450"/>
          <p14:tracePt t="4955" x="7129463" y="1441450"/>
          <p14:tracePt t="4963" x="7202488" y="1441450"/>
          <p14:tracePt t="4970" x="7275513" y="1441450"/>
          <p14:tracePt t="4978" x="7366000" y="1441450"/>
          <p14:tracePt t="4986" x="7439025" y="1441450"/>
          <p14:tracePt t="4994" x="7502525" y="1441450"/>
          <p14:tracePt t="5002" x="7558088" y="1441450"/>
          <p14:tracePt t="5010" x="7575550" y="1441450"/>
          <p14:tracePt t="5020" x="7602538" y="1441450"/>
          <p14:tracePt t="5147" x="7612063" y="1441450"/>
          <p14:tracePt t="5514" x="7621588" y="1458913"/>
          <p14:tracePt t="5522" x="7621588" y="1468438"/>
          <p14:tracePt t="5538" x="7621588" y="1485900"/>
          <p14:tracePt t="5546" x="7621588" y="1504950"/>
          <p14:tracePt t="5562" x="7621588" y="1522413"/>
          <p14:tracePt t="5586" x="7621588" y="1541463"/>
          <p14:tracePt t="5594" x="7621588" y="1550988"/>
          <p14:tracePt t="5610" x="7621588" y="1558925"/>
          <p14:tracePt t="5618" x="7621588" y="1568450"/>
          <p14:tracePt t="5626" x="7631113" y="1577975"/>
          <p14:tracePt t="5634" x="7631113" y="1595438"/>
          <p14:tracePt t="5658" x="7639050" y="1604963"/>
          <p14:tracePt t="5923" x="7639050" y="1651000"/>
          <p14:tracePt t="5931" x="7612063" y="1751013"/>
          <p14:tracePt t="5939" x="7494588" y="1860550"/>
          <p14:tracePt t="5947" x="7302500" y="2006600"/>
          <p14:tracePt t="5959" x="7146925" y="2116138"/>
          <p14:tracePt t="5962" x="6937375" y="2270125"/>
          <p14:tracePt t="5970" x="6691313" y="2408238"/>
          <p14:tracePt t="5978" x="6372225" y="2554288"/>
          <p14:tracePt t="5986" x="6153150" y="2681288"/>
          <p14:tracePt t="5994" x="5916613" y="2800350"/>
          <p14:tracePt t="6002" x="5597525" y="2946400"/>
          <p14:tracePt t="6010" x="5314950" y="3063875"/>
          <p14:tracePt t="6018" x="5049838" y="3155950"/>
          <p14:tracePt t="6026" x="4740275" y="3282950"/>
          <p14:tracePt t="6034" x="4430713" y="3382963"/>
          <p14:tracePt t="6042" x="4129088" y="3482975"/>
          <p14:tracePt t="6050" x="3829050" y="3584575"/>
          <p14:tracePt t="6058" x="3629025" y="3675063"/>
          <p14:tracePt t="6066" x="3346450" y="3794125"/>
          <p14:tracePt t="6074" x="3154363" y="3857625"/>
          <p14:tracePt t="6082" x="2990850" y="3911600"/>
          <p14:tracePt t="6091" x="2835275" y="3976688"/>
          <p14:tracePt t="6098" x="2725738" y="4003675"/>
          <p14:tracePt t="6108" x="2625725" y="4021138"/>
          <p14:tracePt t="6115" x="2598738" y="4040188"/>
          <p14:tracePt t="6123" x="2543175" y="4049713"/>
          <p14:tracePt t="6131" x="2525713" y="4049713"/>
          <p14:tracePt t="6138" x="2516188" y="4057650"/>
          <p14:tracePt t="6562" x="2506663" y="4076700"/>
          <p14:tracePt t="6571" x="2516188" y="4103688"/>
          <p14:tracePt t="6578" x="2516188" y="4122738"/>
          <p14:tracePt t="6586" x="2525713" y="4130675"/>
          <p14:tracePt t="6594" x="2533650" y="4149725"/>
          <p14:tracePt t="6602" x="2562225" y="4195763"/>
          <p14:tracePt t="6618" x="2589213" y="4240213"/>
          <p14:tracePt t="6626" x="2606675" y="4268788"/>
          <p14:tracePt t="6634" x="2606675" y="4286250"/>
          <p14:tracePt t="6643" x="2616200" y="4313238"/>
          <p14:tracePt t="6650" x="2616200" y="4322763"/>
          <p14:tracePt t="6658" x="2616200" y="4359275"/>
          <p14:tracePt t="6666" x="2616200" y="4376738"/>
          <p14:tracePt t="6675" x="2616200" y="4405313"/>
          <p14:tracePt t="6682" x="2616200" y="4422775"/>
          <p14:tracePt t="6692" x="2589213" y="4486275"/>
          <p14:tracePt t="6698" x="2570163" y="4495800"/>
          <p14:tracePt t="6708" x="2543175" y="4522788"/>
          <p14:tracePt t="6714" x="2506663" y="4541838"/>
          <p14:tracePt t="6722" x="2498725" y="4551363"/>
          <p14:tracePt t="6730" x="2489200" y="4568825"/>
          <p14:tracePt t="6738" x="2470150" y="4578350"/>
          <p14:tracePt t="6746" x="2452688" y="4587875"/>
          <p14:tracePt t="6754" x="2425700" y="4595813"/>
          <p14:tracePt t="6763" x="2397125" y="4614863"/>
          <p14:tracePt t="6770" x="2360613" y="4624388"/>
          <p14:tracePt t="6778" x="2324100" y="4624388"/>
          <p14:tracePt t="6786" x="2306638" y="4632325"/>
          <p14:tracePt t="6794" x="2279650" y="4632325"/>
          <p14:tracePt t="6858" x="2270125" y="4632325"/>
          <p14:tracePt t="6866" x="2251075" y="4632325"/>
          <p14:tracePt t="6875" x="2206625" y="4587875"/>
          <p14:tracePt t="6882" x="2187575" y="4541838"/>
          <p14:tracePt t="6891" x="2179638" y="4505325"/>
          <p14:tracePt t="6898" x="2151063" y="4422775"/>
          <p14:tracePt t="6908" x="2151063" y="4376738"/>
          <p14:tracePt t="6914" x="2133600" y="4322763"/>
          <p14:tracePt t="6922" x="2133600" y="4268788"/>
          <p14:tracePt t="6930" x="2124075" y="4203700"/>
          <p14:tracePt t="6938" x="2124075" y="4176713"/>
          <p14:tracePt t="6946" x="2097088" y="4122738"/>
          <p14:tracePt t="6954" x="2097088" y="4094163"/>
          <p14:tracePt t="6962" x="2097088" y="4049713"/>
          <p14:tracePt t="6970" x="2097088" y="4021138"/>
          <p14:tracePt t="6978" x="2097088" y="4003675"/>
          <p14:tracePt t="6987" x="2097088" y="3948113"/>
          <p14:tracePt t="6994" x="2097088" y="3921125"/>
          <p14:tracePt t="7002" x="2097088" y="3894138"/>
          <p14:tracePt t="7010" x="2097088" y="3848100"/>
          <p14:tracePt t="7018" x="2097088" y="3811588"/>
          <p14:tracePt t="7026" x="2106613" y="3767138"/>
          <p14:tracePt t="7035" x="2124075" y="3702050"/>
          <p14:tracePt t="7042" x="2143125" y="3675063"/>
          <p14:tracePt t="7050" x="2160588" y="3629025"/>
          <p14:tracePt t="7058" x="2170113" y="3602038"/>
          <p14:tracePt t="7066" x="2197100" y="3575050"/>
          <p14:tracePt t="7074" x="2197100" y="3556000"/>
          <p14:tracePt t="7082" x="2206625" y="3548063"/>
          <p14:tracePt t="7091" x="2214563" y="3529013"/>
          <p14:tracePt t="7098" x="2224088" y="3511550"/>
          <p14:tracePt t="7107" x="2233613" y="3492500"/>
          <p14:tracePt t="7114" x="2251075" y="3482975"/>
          <p14:tracePt t="7122" x="2251075" y="3475038"/>
          <p14:tracePt t="7130" x="2270125" y="3455988"/>
          <p14:tracePt t="7139" x="2287588" y="3446463"/>
          <p14:tracePt t="7148" x="2333625" y="3446463"/>
          <p14:tracePt t="7156" x="2389188" y="3429000"/>
          <p14:tracePt t="7164" x="2433638" y="3429000"/>
          <p14:tracePt t="7171" x="2462213" y="3429000"/>
          <p14:tracePt t="7179" x="2516188" y="3429000"/>
          <p14:tracePt t="7187" x="2552700" y="3429000"/>
          <p14:tracePt t="7195" x="2589213" y="3429000"/>
          <p14:tracePt t="7202" x="2606675" y="3429000"/>
          <p14:tracePt t="7218" x="2635250" y="3429000"/>
          <p14:tracePt t="7226" x="2643188" y="3429000"/>
          <p14:tracePt t="7243" x="2662238" y="3429000"/>
          <p14:tracePt t="7250" x="2662238" y="3438525"/>
          <p14:tracePt t="7258" x="2679700" y="3465513"/>
          <p14:tracePt t="7266" x="2679700" y="3482975"/>
          <p14:tracePt t="7274" x="2689225" y="3502025"/>
          <p14:tracePt t="7282" x="2689225" y="3529013"/>
          <p14:tracePt t="7291" x="2698750" y="3556000"/>
          <p14:tracePt t="7298" x="2698750" y="3592513"/>
          <p14:tracePt t="7307" x="2716213" y="3621088"/>
          <p14:tracePt t="7314" x="2716213" y="3665538"/>
          <p14:tracePt t="7322" x="2716213" y="3694113"/>
          <p14:tracePt t="7330" x="2716213" y="3748088"/>
          <p14:tracePt t="7338" x="2716213" y="3784600"/>
          <p14:tracePt t="7346" x="2716213" y="3830638"/>
          <p14:tracePt t="7354" x="2716213" y="3857625"/>
          <p14:tracePt t="7362" x="2716213" y="3903663"/>
          <p14:tracePt t="7370" x="2716213" y="3940175"/>
          <p14:tracePt t="7378" x="2716213" y="3957638"/>
          <p14:tracePt t="7386" x="2716213" y="3984625"/>
          <p14:tracePt t="7394" x="2689225" y="4030663"/>
          <p14:tracePt t="7402" x="2652713" y="4067175"/>
          <p14:tracePt t="7410" x="2625725" y="4094163"/>
          <p14:tracePt t="7418" x="2579688" y="4130675"/>
          <p14:tracePt t="7426" x="2525713" y="4167188"/>
          <p14:tracePt t="7434" x="2498725" y="4186238"/>
          <p14:tracePt t="7442" x="2443163" y="4222750"/>
          <p14:tracePt t="7450" x="2397125" y="4249738"/>
          <p14:tracePt t="7458" x="2333625" y="4286250"/>
          <p14:tracePt t="7466" x="2251075" y="4313238"/>
          <p14:tracePt t="7475" x="2170113" y="4349750"/>
          <p14:tracePt t="7482" x="2097088" y="4359275"/>
          <p14:tracePt t="7491" x="2070100" y="4359275"/>
          <p14:tracePt t="7498" x="2024063" y="4376738"/>
          <p14:tracePt t="7508" x="1997075" y="4376738"/>
          <p14:tracePt t="7594" x="1987550" y="4376738"/>
          <p14:tracePt t="7604" x="1987550" y="4368800"/>
          <p14:tracePt t="7627" x="1987550" y="4359275"/>
          <p14:tracePt t="7634" x="1987550" y="4340225"/>
          <p14:tracePt t="7674" x="2024063" y="4295775"/>
          <p14:tracePt t="7682" x="2051050" y="4286250"/>
          <p14:tracePt t="7690" x="2151063" y="4276725"/>
          <p14:tracePt t="7698" x="2270125" y="4249738"/>
          <p14:tracePt t="7708" x="2443163" y="4249738"/>
          <p14:tracePt t="7714" x="2606675" y="4249738"/>
          <p14:tracePt t="7729" x="2808288" y="4249738"/>
          <p14:tracePt t="7731" x="3027363" y="4249738"/>
          <p14:tracePt t="7738" x="3208338" y="4249738"/>
          <p14:tracePt t="7747" x="3373438" y="4249738"/>
          <p14:tracePt t="7755" x="3500438" y="4249738"/>
          <p14:tracePt t="7763" x="3573463" y="4249738"/>
          <p14:tracePt t="7771" x="3629025" y="4249738"/>
          <p14:tracePt t="7779" x="3665538" y="4249738"/>
          <p14:tracePt t="7803" x="3683000" y="4249738"/>
          <p14:tracePt t="7837" x="3719513" y="4249738"/>
          <p14:tracePt t="7845" x="3738563" y="4259263"/>
          <p14:tracePt t="7852" x="3775075" y="4268788"/>
          <p14:tracePt t="7862" x="3810000" y="4286250"/>
          <p14:tracePt t="7866" x="3875088" y="4295775"/>
          <p14:tracePt t="7875" x="3956050" y="4313238"/>
          <p14:tracePt t="7892" x="4148138" y="4359275"/>
          <p14:tracePt t="7898" x="4221163" y="4368800"/>
          <p14:tracePt t="7908" x="4275138" y="4368800"/>
          <p14:tracePt t="7914" x="4330700" y="4368800"/>
          <p14:tracePt t="7922" x="4357688" y="4368800"/>
          <p14:tracePt t="7930" x="4376738" y="4368800"/>
          <p14:tracePt t="7938" x="4384675" y="4368800"/>
          <p14:tracePt t="7986" x="4394200" y="4368800"/>
          <p14:tracePt t="8002" x="4403725" y="4349750"/>
          <p14:tracePt t="8010" x="4421188" y="4340225"/>
          <p14:tracePt t="8018" x="4430713" y="4332288"/>
          <p14:tracePt t="8026" x="4440238" y="4322763"/>
          <p14:tracePt t="8235" x="4440238" y="4303713"/>
          <p14:tracePt t="8243" x="4440238" y="4249738"/>
          <p14:tracePt t="8251" x="4440238" y="4222750"/>
          <p14:tracePt t="8260" x="4421188" y="4149725"/>
          <p14:tracePt t="8266" x="4394200" y="4086225"/>
          <p14:tracePt t="8274" x="4384675" y="4040188"/>
          <p14:tracePt t="8282" x="4376738" y="3967163"/>
          <p14:tracePt t="8291" x="4376738" y="3911600"/>
          <p14:tracePt t="8298" x="4376738" y="3857625"/>
          <p14:tracePt t="8307" x="4376738" y="3794125"/>
          <p14:tracePt t="8314" x="4376738" y="3757613"/>
          <p14:tracePt t="8322" x="4376738" y="3702050"/>
          <p14:tracePt t="8330" x="4376738" y="3657600"/>
          <p14:tracePt t="8338" x="4376738" y="3621088"/>
          <p14:tracePt t="8346" x="4394200" y="3584575"/>
          <p14:tracePt t="8354" x="4421188" y="3556000"/>
          <p14:tracePt t="8362" x="4430713" y="3538538"/>
          <p14:tracePt t="8370" x="4457700" y="3511550"/>
          <p14:tracePt t="8378" x="4467225" y="3502025"/>
          <p14:tracePt t="8386" x="4503738" y="3482975"/>
          <p14:tracePt t="8394" x="4521200" y="3455988"/>
          <p14:tracePt t="8402" x="4540250" y="3438525"/>
          <p14:tracePt t="8410" x="4557713" y="3429000"/>
          <p14:tracePt t="8418" x="4603750" y="3429000"/>
          <p14:tracePt t="8426" x="4649788" y="3411538"/>
          <p14:tracePt t="8434" x="4667250" y="3411538"/>
          <p14:tracePt t="8442" x="4703763" y="3411538"/>
          <p14:tracePt t="8450" x="4749800" y="3402013"/>
          <p14:tracePt t="8458" x="4803775" y="3402013"/>
          <p14:tracePt t="8466" x="4859338" y="3402013"/>
          <p14:tracePt t="8475" x="4941888" y="3419475"/>
          <p14:tracePt t="8482" x="4995863" y="3438525"/>
          <p14:tracePt t="8491" x="5068888" y="3492500"/>
          <p14:tracePt t="8498" x="5114925" y="3529013"/>
          <p14:tracePt t="8508" x="5178425" y="3556000"/>
          <p14:tracePt t="8514" x="5195888" y="3575050"/>
          <p14:tracePt t="8522" x="5205413" y="3584575"/>
          <p14:tracePt t="8530" x="5232400" y="3611563"/>
          <p14:tracePt t="8538" x="5232400" y="3621088"/>
          <p14:tracePt t="8554" x="5232400" y="3629025"/>
          <p14:tracePt t="8562" x="5232400" y="3657600"/>
          <p14:tracePt t="8570" x="5232400" y="3675063"/>
          <p14:tracePt t="8578" x="5232400" y="3721100"/>
          <p14:tracePt t="8586" x="5232400" y="3738563"/>
          <p14:tracePt t="8594" x="5232400" y="3784600"/>
          <p14:tracePt t="8602" x="5232400" y="3830638"/>
          <p14:tracePt t="8610" x="5232400" y="3884613"/>
          <p14:tracePt t="8618" x="5195888" y="3948113"/>
          <p14:tracePt t="8626" x="5141913" y="4030663"/>
          <p14:tracePt t="8634" x="5095875" y="4094163"/>
          <p14:tracePt t="8642" x="5022850" y="4167188"/>
          <p14:tracePt t="8650" x="4959350" y="4203700"/>
          <p14:tracePt t="8659" x="4932363" y="4232275"/>
          <p14:tracePt t="8666" x="4886325" y="4268788"/>
          <p14:tracePt t="8674" x="4840288" y="4295775"/>
          <p14:tracePt t="8682" x="4803775" y="4295775"/>
          <p14:tracePt t="8812" x="4795838" y="4286250"/>
          <p14:tracePt t="8819" x="4795838" y="4276725"/>
          <p14:tracePt t="8827" x="4795838" y="4259263"/>
          <p14:tracePt t="8835" x="4795838" y="4232275"/>
          <p14:tracePt t="8844" x="4803775" y="4213225"/>
          <p14:tracePt t="8850" x="4803775" y="4195763"/>
          <p14:tracePt t="8860" x="4803775" y="4186238"/>
          <p14:tracePt t="8876" x="4803775" y="4140200"/>
          <p14:tracePt t="8891" x="4803775" y="4130675"/>
          <p14:tracePt t="8898" x="4803775" y="4122738"/>
          <p14:tracePt t="8922" x="4803775" y="4103688"/>
          <p14:tracePt t="9122" x="4749800" y="4094163"/>
          <p14:tracePt t="9130" x="4521200" y="4094163"/>
          <p14:tracePt t="9138" x="4248150" y="4122738"/>
          <p14:tracePt t="9146" x="3992563" y="4176713"/>
          <p14:tracePt t="9154" x="3746500" y="4213225"/>
          <p14:tracePt t="9162" x="3582988" y="4232275"/>
          <p14:tracePt t="9170" x="3436938" y="4259263"/>
          <p14:tracePt t="9178" x="3317875" y="4276725"/>
          <p14:tracePt t="9186" x="3281363" y="4276725"/>
          <p14:tracePt t="9194" x="3254375" y="4276725"/>
          <p14:tracePt t="9210" x="3236913" y="4276725"/>
          <p14:tracePt t="9276" x="3227388" y="4276725"/>
          <p14:tracePt t="9290" x="3227388" y="4268788"/>
          <p14:tracePt t="9298" x="3227388" y="4240213"/>
          <p14:tracePt t="9306" x="3217863" y="4232275"/>
          <p14:tracePt t="9322" x="3217863" y="4213225"/>
          <p14:tracePt t="9330" x="3217863" y="4195763"/>
          <p14:tracePt t="9355" x="3217863" y="4167188"/>
          <p14:tracePt t="9362" x="3217863" y="4149725"/>
          <p14:tracePt t="9370" x="3217863" y="4140200"/>
          <p14:tracePt t="9378" x="3217863" y="4130675"/>
          <p14:tracePt t="9394" x="3217863" y="4113213"/>
          <p14:tracePt t="9402" x="3217863" y="4103688"/>
          <p14:tracePt t="9619" x="3190875" y="4094163"/>
          <p14:tracePt t="9626" x="3154363" y="4094163"/>
          <p14:tracePt t="9634" x="3090863" y="4103688"/>
          <p14:tracePt t="9642" x="3017838" y="4122738"/>
          <p14:tracePt t="9650" x="2917825" y="4159250"/>
          <p14:tracePt t="9660" x="2844800" y="4176713"/>
          <p14:tracePt t="9666" x="2798763" y="4186238"/>
          <p14:tracePt t="9674" x="2752725" y="4195763"/>
          <p14:tracePt t="9682" x="2744788" y="4195763"/>
          <p14:tracePt t="9810" x="2744788" y="4203700"/>
          <p14:tracePt t="9818" x="2735263" y="4213225"/>
          <p14:tracePt t="9826" x="2725738" y="4213225"/>
          <p14:tracePt t="9834" x="2708275" y="4213225"/>
          <p14:tracePt t="9842" x="2679700" y="4213225"/>
          <p14:tracePt t="9850" x="2662238" y="4213225"/>
          <p14:tracePt t="9858" x="2635250" y="4213225"/>
          <p14:tracePt t="9877" x="2589213" y="4213225"/>
          <p14:tracePt t="9882" x="2570163" y="4213225"/>
          <p14:tracePt t="9892" x="2525713" y="4213225"/>
          <p14:tracePt t="9900" x="2489200" y="4213225"/>
          <p14:tracePt t="9911" x="2443163" y="4195763"/>
          <p14:tracePt t="9916" x="2397125" y="4186238"/>
          <p14:tracePt t="9928" x="2343150" y="4159250"/>
          <p14:tracePt t="9930" x="2279650" y="4149725"/>
          <p14:tracePt t="9940" x="2233613" y="4140200"/>
          <p14:tracePt t="9946" x="2197100" y="4130675"/>
          <p14:tracePt t="9954" x="2151063" y="4103688"/>
          <p14:tracePt t="9962" x="2087563" y="4086225"/>
          <p14:tracePt t="9970" x="2070100" y="4076700"/>
          <p14:tracePt t="9978" x="2041525" y="4049713"/>
          <p14:tracePt t="9986" x="2033588" y="4049713"/>
          <p14:tracePt t="9994" x="2014538" y="4040188"/>
          <p14:tracePt t="10002" x="1997075" y="4030663"/>
          <p14:tracePt t="10020" x="1987550" y="4030663"/>
          <p14:tracePt t="10029" x="1978025" y="4030663"/>
          <p14:tracePt t="10036" x="1960563" y="4013200"/>
          <p14:tracePt t="10050" x="1951038" y="4003675"/>
          <p14:tracePt t="10058" x="1924050" y="3984625"/>
          <p14:tracePt t="10066" x="1924050" y="3976688"/>
          <p14:tracePt t="10075" x="1895475" y="3948113"/>
          <p14:tracePt t="10082" x="1887538" y="3940175"/>
          <p14:tracePt t="10092" x="1860550" y="3911600"/>
          <p14:tracePt t="10098" x="1841500" y="3894138"/>
          <p14:tracePt t="10110" x="1814513" y="3875088"/>
          <p14:tracePt t="10114" x="1795463" y="3857625"/>
          <p14:tracePt t="10130" x="1787525" y="3848100"/>
          <p14:tracePt t="10154" x="1787525" y="3840163"/>
          <p14:tracePt t="10186" x="1787525" y="3811588"/>
          <p14:tracePt t="10194" x="1787525" y="3784600"/>
          <p14:tracePt t="10202" x="1787525" y="3757613"/>
          <p14:tracePt t="10210" x="1787525" y="3711575"/>
          <p14:tracePt t="10218" x="1787525" y="3684588"/>
          <p14:tracePt t="10226" x="1787525" y="3629025"/>
          <p14:tracePt t="10234" x="1787525" y="3611563"/>
          <p14:tracePt t="10242" x="1787525" y="3556000"/>
          <p14:tracePt t="10250" x="1787525" y="3519488"/>
          <p14:tracePt t="10258" x="1787525" y="3475038"/>
          <p14:tracePt t="10266" x="1787525" y="3455988"/>
          <p14:tracePt t="10274" x="1787525" y="3429000"/>
          <p14:tracePt t="10282" x="1787525" y="3411538"/>
          <p14:tracePt t="10290" x="1787525" y="3382963"/>
          <p14:tracePt t="10298" x="1787525" y="3365500"/>
          <p14:tracePt t="10307" x="1787525" y="3338513"/>
          <p14:tracePt t="10314" x="1831975" y="3273425"/>
          <p14:tracePt t="10322" x="1851025" y="3255963"/>
          <p14:tracePt t="10330" x="1878013" y="3219450"/>
          <p14:tracePt t="10338" x="1914525" y="3192463"/>
          <p14:tracePt t="10347" x="1931988" y="3173413"/>
          <p14:tracePt t="10354" x="1951038" y="3163888"/>
          <p14:tracePt t="10364" x="1968500" y="3155950"/>
          <p14:tracePt t="10370" x="1997075" y="3155950"/>
          <p14:tracePt t="10379" x="2005013" y="3155950"/>
          <p14:tracePt t="10386" x="2014538" y="3155950"/>
          <p14:tracePt t="10395" x="2024063" y="3155950"/>
          <p14:tracePt t="10491" x="2041525" y="3155950"/>
          <p14:tracePt t="10499" x="2051050" y="3155950"/>
          <p14:tracePt t="10508" x="2106613" y="3146425"/>
          <p14:tracePt t="10515" x="2197100" y="3146425"/>
          <p14:tracePt t="10526" x="2316163" y="3146425"/>
          <p14:tracePt t="10531" x="2433638" y="3146425"/>
          <p14:tracePt t="10538" x="2533650" y="3146425"/>
          <p14:tracePt t="10546" x="2643188" y="3146425"/>
          <p14:tracePt t="10554" x="2698750" y="3146425"/>
          <p14:tracePt t="10563" x="2752725" y="3146425"/>
          <p14:tracePt t="10570" x="2771775" y="3146425"/>
          <p14:tracePt t="10579" x="2789238" y="3146425"/>
          <p14:tracePt t="11307" x="2798763" y="3163888"/>
          <p14:tracePt t="11314" x="2808288" y="3182938"/>
          <p14:tracePt t="11322" x="2808288" y="3200400"/>
          <p14:tracePt t="11338" x="2817813" y="3219450"/>
          <p14:tracePt t="11346" x="2825750" y="3228975"/>
          <p14:tracePt t="11354" x="2835275" y="3228975"/>
          <p14:tracePt t="13579" x="2762250" y="3228975"/>
          <p14:tracePt t="13588" x="2689225" y="3228975"/>
          <p14:tracePt t="13594" x="2616200" y="3228975"/>
          <p14:tracePt t="13602" x="2552700" y="3228975"/>
          <p14:tracePt t="13610" x="2516188" y="3228975"/>
          <p14:tracePt t="13618" x="2498725" y="3228975"/>
          <p14:tracePt t="13626" x="2470150" y="3228975"/>
          <p14:tracePt t="13634" x="2452688" y="3228975"/>
          <p14:tracePt t="13643" x="2425700" y="3228975"/>
          <p14:tracePt t="13650" x="2406650" y="3228975"/>
          <p14:tracePt t="13722" x="2389188" y="3228975"/>
          <p14:tracePt t="13730" x="2379663" y="3228975"/>
          <p14:tracePt t="13738" x="2352675" y="3209925"/>
          <p14:tracePt t="13746" x="2306638" y="3200400"/>
          <p14:tracePt t="13754" x="2270125" y="3200400"/>
          <p14:tracePt t="13762" x="2214563" y="3192463"/>
          <p14:tracePt t="13772" x="2170113" y="3192463"/>
          <p14:tracePt t="13778" x="2133600" y="3192463"/>
          <p14:tracePt t="13786" x="2114550" y="3182938"/>
          <p14:tracePt t="13794" x="2070100" y="3182938"/>
          <p14:tracePt t="13802" x="2051050" y="3182938"/>
          <p14:tracePt t="13810" x="2024063" y="3182938"/>
          <p14:tracePt t="13818" x="2014538" y="3182938"/>
          <p14:tracePt t="13826" x="2005013" y="3182938"/>
          <p14:tracePt t="13834" x="1987550" y="3182938"/>
          <p14:tracePt t="13867" x="1978025" y="3182938"/>
          <p14:tracePt t="13875" x="1968500" y="3182938"/>
          <p14:tracePt t="13890" x="1951038" y="3182938"/>
          <p14:tracePt t="13907" x="1941513" y="3182938"/>
          <p14:tracePt t="14226" x="1931988" y="3219450"/>
          <p14:tracePt t="14235" x="1931988" y="3273425"/>
          <p14:tracePt t="14242" x="1931988" y="3365500"/>
          <p14:tracePt t="14250" x="1931988" y="3438525"/>
          <p14:tracePt t="14258" x="1931988" y="3502025"/>
          <p14:tracePt t="14266" x="1931988" y="3575050"/>
          <p14:tracePt t="14274" x="1924050" y="3648075"/>
          <p14:tracePt t="14282" x="1924050" y="3694113"/>
          <p14:tracePt t="14290" x="1924050" y="3748088"/>
          <p14:tracePt t="14298" x="1924050" y="3803650"/>
          <p14:tracePt t="14307" x="1924050" y="3857625"/>
          <p14:tracePt t="14314" x="1924050" y="3894138"/>
          <p14:tracePt t="14324" x="1914525" y="3911600"/>
          <p14:tracePt t="14331" x="1914525" y="3957638"/>
          <p14:tracePt t="14338" x="1895475" y="3984625"/>
          <p14:tracePt t="14346" x="1895475" y="4003675"/>
          <p14:tracePt t="14354" x="1895475" y="4049713"/>
          <p14:tracePt t="14362" x="1895475" y="4067175"/>
          <p14:tracePt t="14370" x="1878013" y="4094163"/>
          <p14:tracePt t="14378" x="1868488" y="4113213"/>
          <p14:tracePt t="14386" x="1868488" y="4130675"/>
          <p14:tracePt t="14394" x="1860550" y="4149725"/>
          <p14:tracePt t="14403" x="1860550" y="4159250"/>
          <p14:tracePt t="14418" x="1860550" y="4176713"/>
          <p14:tracePt t="14442" x="1851025" y="4186238"/>
          <p14:tracePt t="14458" x="1841500" y="4195763"/>
          <p14:tracePt t="14482" x="1841500" y="4213225"/>
          <p14:tracePt t="14490" x="1841500" y="4222750"/>
          <p14:tracePt t="14498" x="1841500" y="4240213"/>
          <p14:tracePt t="14507" x="1841500" y="4268788"/>
          <p14:tracePt t="14514" x="1841500" y="4303713"/>
          <p14:tracePt t="14523" x="1841500" y="4322763"/>
          <p14:tracePt t="14530" x="1841500" y="4349750"/>
          <p14:tracePt t="14538" x="1841500" y="4368800"/>
          <p14:tracePt t="14546" x="1841500" y="4376738"/>
          <p14:tracePt t="14554" x="1841500" y="4405313"/>
          <p14:tracePt t="14690" x="1841500" y="4413250"/>
          <p14:tracePt t="14698" x="1841500" y="4422775"/>
          <p14:tracePt t="14706" x="1824038" y="4449763"/>
          <p14:tracePt t="14722" x="1804988" y="4478338"/>
          <p14:tracePt t="14730" x="1804988" y="4495800"/>
          <p14:tracePt t="14738" x="1795463" y="4514850"/>
          <p14:tracePt t="14746" x="1787525" y="4532313"/>
          <p14:tracePt t="14754" x="1778000" y="4551363"/>
          <p14:tracePt t="14770" x="1778000" y="4578350"/>
          <p14:tracePt t="14786" x="1778000" y="4595813"/>
          <p14:tracePt t="14826" x="1768475" y="4605338"/>
          <p14:tracePt t="14834" x="1758950" y="4614863"/>
          <p14:tracePt t="14850" x="1758950" y="4624388"/>
          <p14:tracePt t="15034" x="1751013" y="4632325"/>
          <p14:tracePt t="15050" x="1741488" y="4632325"/>
          <p14:tracePt t="15060" x="1685925" y="4632325"/>
          <p14:tracePt t="15066" x="1585913" y="4632325"/>
          <p14:tracePt t="15074" x="1495425" y="4632325"/>
          <p14:tracePt t="15082" x="1385888" y="4632325"/>
          <p14:tracePt t="15091" x="1330325" y="4632325"/>
          <p14:tracePt t="15098" x="1276350" y="4632325"/>
          <p14:tracePt t="15107" x="1222375" y="4632325"/>
          <p14:tracePt t="15114" x="1212850" y="4632325"/>
          <p14:tracePt t="15123" x="1203325" y="4632325"/>
          <p14:tracePt t="15323" x="1193800" y="4632325"/>
          <p14:tracePt t="15330" x="1193800" y="4624388"/>
          <p14:tracePt t="15338" x="1266825" y="4614863"/>
          <p14:tracePt t="15346" x="1366838" y="4587875"/>
          <p14:tracePt t="15354" x="1495425" y="4568825"/>
          <p14:tracePt t="15362" x="1604963" y="4559300"/>
          <p14:tracePt t="15370" x="1731963" y="4559300"/>
          <p14:tracePt t="15378" x="1841500" y="4541838"/>
          <p14:tracePt t="15386" x="1924050" y="4541838"/>
          <p14:tracePt t="15394" x="2014538" y="4541838"/>
          <p14:tracePt t="15403" x="2070100" y="4541838"/>
          <p14:tracePt t="15410" x="2133600" y="4522788"/>
          <p14:tracePt t="15419" x="2143125" y="4522788"/>
          <p14:tracePt t="15426" x="2151063" y="4522788"/>
          <p14:tracePt t="15490" x="2170113" y="4522788"/>
          <p14:tracePt t="15499" x="2224088" y="4522788"/>
          <p14:tracePt t="15507" x="2316163" y="4522788"/>
          <p14:tracePt t="15514" x="2462213" y="4522788"/>
          <p14:tracePt t="15523" x="2606675" y="4522788"/>
          <p14:tracePt t="15530" x="2771775" y="4522788"/>
          <p14:tracePt t="15538" x="2954338" y="4522788"/>
          <p14:tracePt t="15546" x="3100388" y="4522788"/>
          <p14:tracePt t="15554" x="3208338" y="4522788"/>
          <p14:tracePt t="15562" x="3300413" y="4522788"/>
          <p14:tracePt t="15570" x="3327400" y="4522788"/>
          <p14:tracePt t="15578" x="3346450" y="4522788"/>
          <p14:tracePt t="16938" x="3346450" y="4514850"/>
          <p14:tracePt t="17250" x="3327400" y="4505325"/>
          <p14:tracePt t="17258" x="3309938" y="4495800"/>
          <p14:tracePt t="17266" x="3254375" y="4468813"/>
          <p14:tracePt t="17274" x="3244850" y="4468813"/>
          <p14:tracePt t="17282" x="3217863" y="4459288"/>
          <p14:tracePt t="17291" x="3208338" y="4459288"/>
          <p14:tracePt t="17298" x="3200400" y="4459288"/>
          <p14:tracePt t="17779" x="3200400" y="4449763"/>
          <p14:tracePt t="17843" x="3190875" y="4449763"/>
          <p14:tracePt t="17852" x="3136900" y="4449763"/>
          <p14:tracePt t="17860" x="3081338" y="4449763"/>
          <p14:tracePt t="17867" x="3027363" y="4449763"/>
          <p14:tracePt t="17876" x="2971800" y="4449763"/>
          <p14:tracePt t="17891" x="2889250" y="4449763"/>
          <p14:tracePt t="17898" x="2871788" y="4449763"/>
          <p14:tracePt t="17907" x="2852738" y="4449763"/>
          <p14:tracePt t="18611" x="2871788" y="4449763"/>
          <p14:tracePt t="18619" x="2954338" y="4449763"/>
          <p14:tracePt t="18626" x="3063875" y="4449763"/>
          <p14:tracePt t="18635" x="3190875" y="4449763"/>
          <p14:tracePt t="18642" x="3300413" y="4449763"/>
          <p14:tracePt t="18652" x="3390900" y="4449763"/>
          <p14:tracePt t="18658" x="3463925" y="4449763"/>
          <p14:tracePt t="18666" x="3546475" y="4449763"/>
          <p14:tracePt t="18674" x="3582988" y="4449763"/>
          <p14:tracePt t="18682" x="3609975" y="4449763"/>
          <p14:tracePt t="18691" x="3619500" y="4449763"/>
          <p14:tracePt t="18962" x="3629025" y="4449763"/>
          <p14:tracePt t="19002" x="3656013" y="4449763"/>
          <p14:tracePt t="19010" x="3738563" y="4449763"/>
          <p14:tracePt t="19018" x="3865563" y="4449763"/>
          <p14:tracePt t="19026" x="4011613" y="4449763"/>
          <p14:tracePt t="19034" x="4157663" y="4449763"/>
          <p14:tracePt t="19042" x="4321175" y="4449763"/>
          <p14:tracePt t="19050" x="4467225" y="4449763"/>
          <p14:tracePt t="19058" x="4613275" y="4449763"/>
          <p14:tracePt t="19066" x="4740275" y="4449763"/>
          <p14:tracePt t="19074" x="4813300" y="4449763"/>
          <p14:tracePt t="19082" x="4868863" y="4449763"/>
          <p14:tracePt t="19090" x="4905375" y="4449763"/>
          <p14:tracePt t="19098" x="4913313" y="4449763"/>
          <p14:tracePt t="19394" x="4932363" y="4449763"/>
          <p14:tracePt t="19402" x="4995863" y="4413250"/>
          <p14:tracePt t="19410" x="5068888" y="4395788"/>
          <p14:tracePt t="19418" x="5132388" y="4376738"/>
          <p14:tracePt t="19426" x="5195888" y="4340225"/>
          <p14:tracePt t="19434" x="5260975" y="4313238"/>
          <p14:tracePt t="19442" x="5287963" y="4295775"/>
          <p14:tracePt t="19450" x="5314950" y="4286250"/>
          <p14:tracePt t="19458" x="5334000" y="4276725"/>
          <p14:tracePt t="19475" x="5341938" y="4276725"/>
          <p14:tracePt t="19915" x="5351463" y="4268788"/>
          <p14:tracePt t="19922" x="5387975" y="4240213"/>
          <p14:tracePt t="19930" x="5424488" y="4203700"/>
          <p14:tracePt t="19938" x="5470525" y="4176713"/>
          <p14:tracePt t="19946" x="5478463" y="4167188"/>
          <p14:tracePt t="19954" x="5507038" y="4140200"/>
          <p14:tracePt t="19962" x="5514975" y="4140200"/>
          <p14:tracePt t="19970" x="5534025" y="4130675"/>
          <p14:tracePt t="20114" x="5524500" y="4130675"/>
          <p14:tracePt t="20122" x="5405438" y="4149725"/>
          <p14:tracePt t="20130" x="5241925" y="4195763"/>
          <p14:tracePt t="20138" x="5068888" y="4240213"/>
          <p14:tracePt t="20146" x="4868863" y="4268788"/>
          <p14:tracePt t="20154" x="4659313" y="4303713"/>
          <p14:tracePt t="20162" x="4413250" y="4332288"/>
          <p14:tracePt t="20170" x="4230688" y="4376738"/>
          <p14:tracePt t="20179" x="4048125" y="4395788"/>
          <p14:tracePt t="20187" x="3883025" y="4395788"/>
          <p14:tracePt t="20196" x="3738563" y="4395788"/>
          <p14:tracePt t="20203" x="3646488" y="4395788"/>
          <p14:tracePt t="20210" x="3592513" y="4395788"/>
          <p14:tracePt t="20219" x="3556000" y="4395788"/>
          <p14:tracePt t="20275" x="3556000" y="4386263"/>
          <p14:tracePt t="20282" x="3556000" y="4340225"/>
          <p14:tracePt t="20290" x="3556000" y="4303713"/>
          <p14:tracePt t="20298" x="3556000" y="4249738"/>
          <p14:tracePt t="20307" x="3556000" y="4203700"/>
          <p14:tracePt t="20314" x="3563938" y="4159250"/>
          <p14:tracePt t="20323" x="3619500" y="4076700"/>
          <p14:tracePt t="20330" x="3636963" y="4049713"/>
          <p14:tracePt t="20339" x="3656013" y="3967163"/>
          <p14:tracePt t="20348" x="3702050" y="3911600"/>
          <p14:tracePt t="20360" x="3746500" y="3867150"/>
          <p14:tracePt t="20366" x="3802063" y="3803650"/>
          <p14:tracePt t="20372" x="3856038" y="3748088"/>
          <p14:tracePt t="20380" x="3902075" y="3702050"/>
          <p14:tracePt t="20386" x="3948113" y="3675063"/>
          <p14:tracePt t="20394" x="4029075" y="3621088"/>
          <p14:tracePt t="20402" x="4075113" y="3611563"/>
          <p14:tracePt t="20410" x="4157663" y="3556000"/>
          <p14:tracePt t="20418" x="4248150" y="3511550"/>
          <p14:tracePt t="20426" x="4330700" y="3475038"/>
          <p14:tracePt t="20434" x="4448175" y="3429000"/>
          <p14:tracePt t="20442" x="4557713" y="3402013"/>
          <p14:tracePt t="20450" x="4713288" y="3355975"/>
          <p14:tracePt t="20458" x="4840288" y="3328988"/>
          <p14:tracePt t="20466" x="4986338" y="3319463"/>
          <p14:tracePt t="20475" x="5114925" y="3319463"/>
          <p14:tracePt t="20482" x="5205413" y="3319463"/>
          <p14:tracePt t="20490" x="5314950" y="3319463"/>
          <p14:tracePt t="20498" x="5368925" y="3319463"/>
          <p14:tracePt t="20507" x="5387975" y="3319463"/>
          <p14:tracePt t="20602" x="5397500" y="3338513"/>
          <p14:tracePt t="20610" x="5397500" y="3375025"/>
          <p14:tracePt t="20618" x="5397500" y="3411538"/>
          <p14:tracePt t="20626" x="5397500" y="3465513"/>
          <p14:tracePt t="20634" x="5378450" y="3519488"/>
          <p14:tracePt t="20642" x="5351463" y="3565525"/>
          <p14:tracePt t="20650" x="5341938" y="3611563"/>
          <p14:tracePt t="20658" x="5305425" y="3675063"/>
          <p14:tracePt t="20666" x="5297488" y="3702050"/>
          <p14:tracePt t="20678" x="5278438" y="3738563"/>
          <p14:tracePt t="20682" x="5260975" y="3767138"/>
          <p14:tracePt t="20691" x="5251450" y="3794125"/>
          <p14:tracePt t="20698" x="5241925" y="3830638"/>
          <p14:tracePt t="20707" x="5224463" y="3848100"/>
          <p14:tracePt t="20714" x="5214938" y="3857625"/>
          <p14:tracePt t="20724" x="5195888" y="3875088"/>
          <p14:tracePt t="20730" x="5187950" y="3894138"/>
          <p14:tracePt t="20740" x="5168900" y="3903663"/>
          <p14:tracePt t="20746" x="5151438" y="3911600"/>
          <p14:tracePt t="20754" x="5132388" y="3930650"/>
          <p14:tracePt t="20762" x="5114925" y="3940175"/>
          <p14:tracePt t="20770" x="5095875" y="3957638"/>
          <p14:tracePt t="20778" x="5078413" y="3976688"/>
          <p14:tracePt t="20916" x="5168900" y="3976688"/>
          <p14:tracePt t="20922" x="5424488" y="3957638"/>
          <p14:tracePt t="20930" x="5761038" y="3957638"/>
          <p14:tracePt t="20938" x="6318250" y="3957638"/>
          <p14:tracePt t="20946" x="6837363" y="3957638"/>
          <p14:tracePt t="20954" x="7429500" y="3957638"/>
          <p14:tracePt t="20962" x="7877175" y="3957638"/>
          <p14:tracePt t="20970" x="8286750" y="3957638"/>
          <p14:tracePt t="20978" x="8551863" y="3957638"/>
          <p14:tracePt t="20986" x="8697913" y="3957638"/>
          <p14:tracePt t="20994" x="8788400" y="3957638"/>
          <p14:tracePt t="21002" x="8815388" y="3957638"/>
          <p14:tracePt t="21242" x="8751888" y="3957638"/>
          <p14:tracePt t="21250" x="8624888" y="3957638"/>
          <p14:tracePt t="21258" x="8496300" y="3967163"/>
          <p14:tracePt t="21266" x="8350250" y="3967163"/>
          <p14:tracePt t="21274" x="8240713" y="3967163"/>
          <p14:tracePt t="21282" x="8186738" y="3967163"/>
          <p14:tracePt t="21291" x="8077200" y="3967163"/>
          <p14:tracePt t="21298" x="7994650" y="3948113"/>
          <p14:tracePt t="21306" x="7913688" y="3911600"/>
          <p14:tracePt t="21314" x="7867650" y="3884613"/>
          <p14:tracePt t="21323" x="7804150" y="3848100"/>
          <p14:tracePt t="21330" x="7785100" y="3830638"/>
          <p14:tracePt t="21341" x="7767638" y="3821113"/>
          <p14:tracePt t="21346" x="7740650" y="3803650"/>
          <p14:tracePt t="21354" x="7721600" y="3775075"/>
          <p14:tracePt t="21362" x="7712075" y="3757613"/>
          <p14:tracePt t="21370" x="7704138" y="3748088"/>
          <p14:tracePt t="21378" x="7694613" y="3748088"/>
          <p14:tracePt t="21386" x="7675563" y="3721100"/>
          <p14:tracePt t="21394" x="7667625" y="3702050"/>
          <p14:tracePt t="21402" x="7658100" y="3684588"/>
          <p14:tracePt t="21410" x="7658100" y="3665538"/>
          <p14:tracePt t="21418" x="7648575" y="3621088"/>
          <p14:tracePt t="21426" x="7648575" y="3602038"/>
          <p14:tracePt t="21434" x="7648575" y="3565525"/>
          <p14:tracePt t="21442" x="7631113" y="3548063"/>
          <p14:tracePt t="21450" x="7631113" y="3502025"/>
          <p14:tracePt t="21458" x="7631113" y="3475038"/>
          <p14:tracePt t="21466" x="7631113" y="3446463"/>
          <p14:tracePt t="21474" x="7631113" y="3402013"/>
          <p14:tracePt t="21482" x="7631113" y="3375025"/>
          <p14:tracePt t="21490" x="7631113" y="3355975"/>
          <p14:tracePt t="21498" x="7658100" y="3302000"/>
          <p14:tracePt t="21507" x="7685088" y="3246438"/>
          <p14:tracePt t="21514" x="7712075" y="3219450"/>
          <p14:tracePt t="21524" x="7740650" y="3173413"/>
          <p14:tracePt t="21530" x="7794625" y="3109913"/>
          <p14:tracePt t="21539" x="7840663" y="3073400"/>
          <p14:tracePt t="21546" x="7904163" y="3046413"/>
          <p14:tracePt t="21554" x="7986713" y="2990850"/>
          <p14:tracePt t="21562" x="8050213" y="2982913"/>
          <p14:tracePt t="21570" x="8132763" y="2936875"/>
          <p14:tracePt t="21578" x="8240713" y="2909888"/>
          <p14:tracePt t="21586" x="8332788" y="2909888"/>
          <p14:tracePt t="21594" x="8459788" y="2900363"/>
          <p14:tracePt t="21602" x="8588375" y="2900363"/>
          <p14:tracePt t="21610" x="8678863" y="2900363"/>
          <p14:tracePt t="21618" x="8751888" y="2900363"/>
          <p14:tracePt t="21626" x="8861425" y="2900363"/>
          <p14:tracePt t="21634" x="8878888" y="2900363"/>
          <p14:tracePt t="21642" x="8915400" y="2900363"/>
          <p14:tracePt t="21730" x="8924925" y="2900363"/>
          <p14:tracePt t="21762" x="8924925" y="2936875"/>
          <p14:tracePt t="21770" x="8924925" y="2990850"/>
          <p14:tracePt t="21778" x="8924925" y="3082925"/>
          <p14:tracePt t="21786" x="8924925" y="3119438"/>
          <p14:tracePt t="21794" x="8924925" y="3192463"/>
          <p14:tracePt t="21802" x="8915400" y="3236913"/>
          <p14:tracePt t="21810" x="8897938" y="3309938"/>
          <p14:tracePt t="21818" x="8878888" y="3375025"/>
          <p14:tracePt t="21826" x="8851900" y="3419475"/>
          <p14:tracePt t="21834" x="8834438" y="3446463"/>
          <p14:tracePt t="21842" x="8797925" y="3511550"/>
          <p14:tracePt t="21850" x="8788400" y="3519488"/>
          <p14:tracePt t="21858" x="8770938" y="3529013"/>
          <p14:tracePt t="21866" x="8751888" y="3556000"/>
          <p14:tracePt t="21874" x="8715375" y="3565525"/>
          <p14:tracePt t="21892" x="8669338" y="3602038"/>
          <p14:tracePt t="21898" x="8651875" y="3611563"/>
          <p14:tracePt t="21906" x="8624888" y="3629025"/>
          <p14:tracePt t="21914" x="8578850" y="3665538"/>
          <p14:tracePt t="21923" x="8551863" y="3684588"/>
          <p14:tracePt t="21930" x="8523288" y="3702050"/>
          <p14:tracePt t="21940" x="8488363" y="3730625"/>
          <p14:tracePt t="21946" x="8432800" y="3767138"/>
          <p14:tracePt t="21954" x="8378825" y="3784600"/>
          <p14:tracePt t="21962" x="8332788" y="3811588"/>
          <p14:tracePt t="21970" x="8269288" y="3840163"/>
          <p14:tracePt t="21978" x="8204200" y="3857625"/>
          <p14:tracePt t="21986" x="8140700" y="3884613"/>
          <p14:tracePt t="21994" x="8067675" y="3911600"/>
          <p14:tracePt t="22002" x="7986713" y="3948113"/>
          <p14:tracePt t="22010" x="7958138" y="3976688"/>
          <p14:tracePt t="22018" x="7885113" y="4013200"/>
          <p14:tracePt t="22026" x="7804150" y="4021138"/>
          <p14:tracePt t="22034" x="7721600" y="4049713"/>
          <p14:tracePt t="22042" x="7667625" y="4057650"/>
          <p14:tracePt t="22050" x="7602538" y="4086225"/>
          <p14:tracePt t="22059" x="7512050" y="4094163"/>
          <p14:tracePt t="22066" x="7448550" y="4122738"/>
          <p14:tracePt t="22074" x="7375525" y="4130675"/>
          <p14:tracePt t="22082" x="7283450" y="4130675"/>
          <p14:tracePt t="22091" x="7165975" y="4149725"/>
          <p14:tracePt t="22098" x="7073900" y="4159250"/>
          <p14:tracePt t="22106" x="6964363" y="4159250"/>
          <p14:tracePt t="22114" x="6856413" y="4159250"/>
          <p14:tracePt t="22125" x="6764338" y="4159250"/>
          <p14:tracePt t="22131" x="6691313" y="4159250"/>
          <p14:tracePt t="22143" x="6645275" y="4159250"/>
          <p14:tracePt t="22148" x="6627813" y="4159250"/>
          <p14:tracePt t="22202" x="6618288" y="4140200"/>
          <p14:tracePt t="22210" x="6618288" y="4076700"/>
          <p14:tracePt t="22218" x="6618288" y="4013200"/>
          <p14:tracePt t="22226" x="6618288" y="3957638"/>
          <p14:tracePt t="22234" x="6618288" y="3884613"/>
          <p14:tracePt t="22242" x="6618288" y="3848100"/>
          <p14:tracePt t="22250" x="6618288" y="3784600"/>
          <p14:tracePt t="22258" x="6664325" y="3721100"/>
          <p14:tracePt t="22266" x="6673850" y="3684588"/>
          <p14:tracePt t="22274" x="6710363" y="3621088"/>
          <p14:tracePt t="22282" x="6727825" y="3575050"/>
          <p14:tracePt t="22291" x="6783388" y="3519488"/>
          <p14:tracePt t="22298" x="6800850" y="3492500"/>
          <p14:tracePt t="22306" x="6846888" y="3455988"/>
          <p14:tracePt t="22314" x="6864350" y="3429000"/>
          <p14:tracePt t="22325" x="6900863" y="3411538"/>
          <p14:tracePt t="22330" x="6929438" y="3365500"/>
          <p14:tracePt t="22341" x="6956425" y="3328988"/>
          <p14:tracePt t="22346" x="6992938" y="3309938"/>
          <p14:tracePt t="22354" x="7046913" y="3273425"/>
          <p14:tracePt t="22362" x="7129463" y="3219450"/>
          <p14:tracePt t="22370" x="7183438" y="3192463"/>
          <p14:tracePt t="22378" x="7265988" y="3136900"/>
          <p14:tracePt t="22386" x="7385050" y="3109913"/>
          <p14:tracePt t="22394" x="7485063" y="3054350"/>
          <p14:tracePt t="22402" x="7612063" y="3009900"/>
          <p14:tracePt t="22410" x="7731125" y="2982913"/>
          <p14:tracePt t="22418" x="7858125" y="2936875"/>
          <p14:tracePt t="22426" x="7940675" y="2927350"/>
          <p14:tracePt t="22434" x="8031163" y="2909888"/>
          <p14:tracePt t="22442" x="8104188" y="2909888"/>
          <p14:tracePt t="22450" x="8150225" y="2900363"/>
          <p14:tracePt t="22458" x="8204200" y="2900363"/>
          <p14:tracePt t="22466" x="8259763" y="2900363"/>
          <p14:tracePt t="22474" x="8305800" y="2881313"/>
          <p14:tracePt t="22482" x="8350250" y="2881313"/>
          <p14:tracePt t="22490" x="8405813" y="2890838"/>
          <p14:tracePt t="22498" x="8469313" y="2927350"/>
          <p14:tracePt t="22507" x="8496300" y="2954338"/>
          <p14:tracePt t="22514" x="8559800" y="2990850"/>
          <p14:tracePt t="22523" x="8588375" y="3009900"/>
          <p14:tracePt t="22530" x="8624888" y="3036888"/>
          <p14:tracePt t="22540" x="8642350" y="3054350"/>
          <p14:tracePt t="22546" x="8661400" y="3082925"/>
          <p14:tracePt t="22554" x="8669338" y="3100388"/>
          <p14:tracePt t="22564" x="8688388" y="3119438"/>
          <p14:tracePt t="22572" x="8688388" y="3136900"/>
          <p14:tracePt t="22582" x="8697913" y="3163888"/>
          <p14:tracePt t="22586" x="8697913" y="3182938"/>
          <p14:tracePt t="22595" x="8697913" y="3200400"/>
          <p14:tracePt t="22602" x="8697913" y="3219450"/>
          <p14:tracePt t="22610" x="8697913" y="3236913"/>
          <p14:tracePt t="22626" x="8697913" y="3265488"/>
          <p14:tracePt t="22634" x="8697913" y="3273425"/>
          <p14:tracePt t="22650" x="8697913" y="3282950"/>
          <p14:tracePt t="22675" x="8697913" y="3302000"/>
          <p14:tracePt t="22763" x="8642350" y="3309938"/>
          <p14:tracePt t="22770" x="8515350" y="3328988"/>
          <p14:tracePt t="22778" x="8350250" y="3346450"/>
          <p14:tracePt t="22786" x="8096250" y="3355975"/>
          <p14:tracePt t="22795" x="7740650" y="3402013"/>
          <p14:tracePt t="22802" x="7329488" y="3402013"/>
          <p14:tracePt t="22812" x="6819900" y="3402013"/>
          <p14:tracePt t="22818" x="6345238" y="3475038"/>
          <p14:tracePt t="22826" x="5807075" y="3548063"/>
          <p14:tracePt t="22834" x="5461000" y="3584575"/>
          <p14:tracePt t="22842" x="5205413" y="3638550"/>
          <p14:tracePt t="22850" x="4932363" y="3657600"/>
          <p14:tracePt t="22858" x="4786313" y="3702050"/>
          <p14:tracePt t="22875" x="4557713" y="3730625"/>
          <p14:tracePt t="22882" x="4521200" y="3730625"/>
          <p14:tracePt t="22890" x="4494213" y="3730625"/>
          <p14:tracePt t="22898" x="4484688" y="3738563"/>
          <p14:tracePt t="22954" x="4467225" y="3738563"/>
          <p14:tracePt t="22962" x="4421188" y="3738563"/>
          <p14:tracePt t="22970" x="4367213" y="3738563"/>
          <p14:tracePt t="22978" x="4311650" y="3738563"/>
          <p14:tracePt t="22986" x="4238625" y="3738563"/>
          <p14:tracePt t="22994" x="4184650" y="3738563"/>
          <p14:tracePt t="23002" x="4094163" y="3738563"/>
          <p14:tracePt t="23010" x="4038600" y="3738563"/>
          <p14:tracePt t="23018" x="3948113" y="3738563"/>
          <p14:tracePt t="23026" x="3883025" y="3738563"/>
          <p14:tracePt t="23034" x="3846513" y="3738563"/>
          <p14:tracePt t="23043" x="3765550" y="3738563"/>
          <p14:tracePt t="23050" x="3719513" y="3738563"/>
          <p14:tracePt t="23058" x="3646488" y="3738563"/>
          <p14:tracePt t="23066" x="3592513" y="3738563"/>
          <p14:tracePt t="23074" x="3527425" y="3738563"/>
          <p14:tracePt t="23082" x="3419475" y="3738563"/>
          <p14:tracePt t="23091" x="3363913" y="3738563"/>
          <p14:tracePt t="23098" x="3309938" y="3738563"/>
          <p14:tracePt t="23107" x="3290888" y="3738563"/>
          <p14:tracePt t="23114" x="3273425" y="3738563"/>
          <p14:tracePt t="23274" x="3273425" y="3711575"/>
          <p14:tracePt t="23282" x="3273425" y="3665538"/>
          <p14:tracePt t="23290" x="3281363" y="3657600"/>
          <p14:tracePt t="23298" x="3309938" y="3638550"/>
          <p14:tracePt t="23306" x="3317875" y="3611563"/>
          <p14:tracePt t="23314" x="3354388" y="3592513"/>
          <p14:tracePt t="23323" x="3373438" y="3556000"/>
          <p14:tracePt t="23330" x="3400425" y="3538538"/>
          <p14:tracePt t="23339" x="3436938" y="3511550"/>
          <p14:tracePt t="23346" x="3482975" y="3482975"/>
          <p14:tracePt t="23354" x="3536950" y="3455988"/>
          <p14:tracePt t="23362" x="3636963" y="3429000"/>
          <p14:tracePt t="23370" x="3746500" y="3419475"/>
          <p14:tracePt t="23379" x="3865563" y="3375025"/>
          <p14:tracePt t="23386" x="3992563" y="3365500"/>
          <p14:tracePt t="23396" x="4102100" y="3346450"/>
          <p14:tracePt t="23402" x="4238625" y="3319463"/>
          <p14:tracePt t="23410" x="4311650" y="3309938"/>
          <p14:tracePt t="23418" x="4367213" y="3309938"/>
          <p14:tracePt t="23428" x="4394200" y="3309938"/>
          <p14:tracePt t="23434" x="4403725" y="3302000"/>
          <p14:tracePt t="23747" x="4303713" y="3302000"/>
          <p14:tracePt t="23754" x="4138613" y="3302000"/>
          <p14:tracePt t="23762" x="3975100" y="3302000"/>
          <p14:tracePt t="23770" x="3775075" y="3302000"/>
          <p14:tracePt t="23778" x="3619500" y="3302000"/>
          <p14:tracePt t="23786" x="3455988" y="3302000"/>
          <p14:tracePt t="23794" x="3309938" y="3282950"/>
          <p14:tracePt t="23802" x="3117850" y="3236913"/>
          <p14:tracePt t="23810" x="2990850" y="3219450"/>
          <p14:tracePt t="23818" x="2862263" y="3209925"/>
          <p14:tracePt t="23826" x="2752725" y="3182938"/>
          <p14:tracePt t="23834" x="2689225" y="3182938"/>
          <p14:tracePt t="23843" x="2662238" y="3182938"/>
          <p14:tracePt t="23850" x="2643188" y="3182938"/>
          <p14:tracePt t="23859" x="2635250" y="3182938"/>
          <p14:tracePt t="24083" x="2635250" y="3173413"/>
          <p14:tracePt t="24090" x="2635250" y="3163888"/>
          <p14:tracePt t="24098" x="2616200" y="3119438"/>
          <p14:tracePt t="24106" x="2616200" y="3082925"/>
          <p14:tracePt t="24114" x="2616200" y="3073400"/>
          <p14:tracePt t="24123" x="2616200" y="3054350"/>
          <p14:tracePt t="24130" x="2616200" y="3036888"/>
          <p14:tracePt t="24139" x="2606675" y="3000375"/>
          <p14:tracePt t="24154" x="2606675" y="2982913"/>
          <p14:tracePt t="24162" x="2606675" y="2963863"/>
          <p14:tracePt t="24178" x="2606675" y="2954338"/>
          <p14:tracePt t="24188" x="2606675" y="2946400"/>
          <p14:tracePt t="24203" x="2606675" y="2927350"/>
          <p14:tracePt t="24211" x="2606675" y="2900363"/>
          <p14:tracePt t="24219" x="2606675" y="2873375"/>
          <p14:tracePt t="24227" x="2606675" y="2854325"/>
          <p14:tracePt t="24236" x="2606675" y="2827338"/>
          <p14:tracePt t="24243" x="2643188" y="2790825"/>
          <p14:tracePt t="24250" x="2643188" y="2763838"/>
          <p14:tracePt t="24258" x="2652713" y="2717800"/>
          <p14:tracePt t="24267" x="2662238" y="2690813"/>
          <p14:tracePt t="24276" x="2679700" y="2644775"/>
          <p14:tracePt t="24283" x="2698750" y="2608263"/>
          <p14:tracePt t="24292" x="2708275" y="2544763"/>
          <p14:tracePt t="24299" x="2716213" y="2508250"/>
          <p14:tracePt t="24309" x="2752725" y="2471738"/>
          <p14:tracePt t="24315" x="2771775" y="2389188"/>
          <p14:tracePt t="24325" x="2771775" y="2362200"/>
          <p14:tracePt t="24331" x="2798763" y="2316163"/>
          <p14:tracePt t="24340" x="2817813" y="2289175"/>
          <p14:tracePt t="24346" x="2825750" y="2262188"/>
          <p14:tracePt t="24354" x="2835275" y="2243138"/>
          <p14:tracePt t="24362" x="2844800" y="2233613"/>
          <p14:tracePt t="24370" x="2852738" y="2216150"/>
          <p14:tracePt t="24378" x="2862263" y="2206625"/>
          <p14:tracePt t="24394" x="2871788" y="2189163"/>
          <p14:tracePt t="24402" x="2889250" y="2170113"/>
          <p14:tracePt t="24410" x="2898775" y="2160588"/>
          <p14:tracePt t="24418" x="2908300" y="2152650"/>
          <p14:tracePt t="24434" x="2925763" y="2133600"/>
          <p14:tracePt t="24451" x="2935288" y="2125663"/>
          <p14:tracePt t="24611" x="2944813" y="2125663"/>
          <p14:tracePt t="24618" x="3044825" y="2125663"/>
          <p14:tracePt t="24626" x="3208338" y="2125663"/>
          <p14:tracePt t="24634" x="3409950" y="2125663"/>
          <p14:tracePt t="24642" x="3573463" y="2125663"/>
          <p14:tracePt t="24651" x="3729038" y="2125663"/>
          <p14:tracePt t="24658" x="3856038" y="2125663"/>
          <p14:tracePt t="24666" x="3938588" y="2125663"/>
          <p14:tracePt t="24674" x="3965575" y="2125663"/>
          <p14:tracePt t="24682" x="3975100" y="2125663"/>
          <p14:tracePt t="24939" x="3975100" y="2143125"/>
          <p14:tracePt t="24946" x="3975100" y="2189163"/>
          <p14:tracePt t="24954" x="3975100" y="2225675"/>
          <p14:tracePt t="24962" x="3965575" y="2270125"/>
          <p14:tracePt t="24970" x="3965575" y="2289175"/>
          <p14:tracePt t="24978" x="3965575" y="2298700"/>
          <p14:tracePt t="24986" x="3965575" y="2325688"/>
          <p14:tracePt t="24994" x="3965575" y="2335213"/>
          <p14:tracePt t="25002" x="3965575" y="2343150"/>
          <p14:tracePt t="25010" x="3956050" y="2352675"/>
          <p14:tracePt t="25018" x="3956050" y="2371725"/>
          <p14:tracePt t="25026" x="3956050" y="2379663"/>
          <p14:tracePt t="25050" x="3956050" y="2398713"/>
          <p14:tracePt t="25058" x="3956050" y="2408238"/>
          <p14:tracePt t="25066" x="3956050" y="2416175"/>
          <p14:tracePt t="25090" x="3956050" y="2425700"/>
          <p14:tracePt t="25251" x="4029075" y="2389188"/>
          <p14:tracePt t="25258" x="4175125" y="2343150"/>
          <p14:tracePt t="25266" x="4340225" y="2298700"/>
          <p14:tracePt t="25274" x="4549775" y="2252663"/>
          <p14:tracePt t="25282" x="4730750" y="2216150"/>
          <p14:tracePt t="25290" x="4922838" y="2170113"/>
          <p14:tracePt t="25298" x="5086350" y="2125663"/>
          <p14:tracePt t="25305" x="5187950" y="2089150"/>
          <p14:tracePt t="25315" x="5278438" y="2070100"/>
          <p14:tracePt t="25322" x="5324475" y="2033588"/>
          <p14:tracePt t="25330" x="5334000" y="2024063"/>
          <p14:tracePt t="25354" x="5341938" y="2016125"/>
          <p14:tracePt t="25506" x="5341938" y="2060575"/>
          <p14:tracePt t="25514" x="5341938" y="2152650"/>
          <p14:tracePt t="25522" x="5341938" y="2206625"/>
          <p14:tracePt t="25530" x="5341938" y="2279650"/>
          <p14:tracePt t="25540" x="5341938" y="2335213"/>
          <p14:tracePt t="25546" x="5341938" y="2398713"/>
          <p14:tracePt t="25556" x="5341938" y="2452688"/>
          <p14:tracePt t="25562" x="5341938" y="2508250"/>
          <p14:tracePt t="25570" x="5341938" y="2544763"/>
          <p14:tracePt t="25578" x="5341938" y="2562225"/>
          <p14:tracePt t="25586" x="5341938" y="2571750"/>
          <p14:tracePt t="25594" x="5341938" y="2589213"/>
          <p14:tracePt t="25715" x="5351463" y="2598738"/>
          <p14:tracePt t="25723" x="5378450" y="2589213"/>
          <p14:tracePt t="25731" x="5434013" y="2525713"/>
          <p14:tracePt t="25739" x="5507038" y="2471738"/>
          <p14:tracePt t="25746" x="5643563" y="2379663"/>
          <p14:tracePt t="25754" x="5753100" y="2325688"/>
          <p14:tracePt t="25762" x="5889625" y="2252663"/>
          <p14:tracePt t="25770" x="6026150" y="2179638"/>
          <p14:tracePt t="25778" x="6145213" y="2106613"/>
          <p14:tracePt t="25786" x="6335713" y="2006600"/>
          <p14:tracePt t="25794" x="6472238" y="1933575"/>
          <p14:tracePt t="25802" x="6610350" y="1870075"/>
          <p14:tracePt t="25810" x="6800850" y="1787525"/>
          <p14:tracePt t="25818" x="6956425" y="1731963"/>
          <p14:tracePt t="25826" x="7046913" y="1687513"/>
          <p14:tracePt t="25834" x="7165975" y="1641475"/>
          <p14:tracePt t="25842" x="7239000" y="1631950"/>
          <p14:tracePt t="25850" x="7302500" y="1624013"/>
          <p14:tracePt t="25861" x="7348538" y="1595438"/>
          <p14:tracePt t="25875" x="7366000" y="1587500"/>
          <p14:tracePt t="25891" x="7392988" y="1587500"/>
          <p14:tracePt t="25898" x="7439025" y="1587500"/>
          <p14:tracePt t="25906" x="7494588" y="1587500"/>
          <p14:tracePt t="25914" x="7575550" y="1614488"/>
          <p14:tracePt t="25922" x="7648575" y="1631950"/>
          <p14:tracePt t="25930" x="7767638" y="1668463"/>
          <p14:tracePt t="25939" x="7821613" y="1668463"/>
          <p14:tracePt t="25946" x="7894638" y="1687513"/>
          <p14:tracePt t="25954" x="7958138" y="1697038"/>
          <p14:tracePt t="25962" x="8013700" y="1697038"/>
          <p14:tracePt t="25970" x="8059738" y="1724025"/>
          <p14:tracePt t="25978" x="8067675" y="1724025"/>
          <p14:tracePt t="25986" x="8077200" y="1724025"/>
          <p14:tracePt t="26234" x="8067675" y="1778000"/>
          <p14:tracePt t="26243" x="8059738" y="1841500"/>
          <p14:tracePt t="26250" x="8050213" y="1897063"/>
          <p14:tracePt t="26258" x="8031163" y="1987550"/>
          <p14:tracePt t="26266" x="8004175" y="2070100"/>
          <p14:tracePt t="26274" x="7994650" y="2143125"/>
          <p14:tracePt t="26282" x="7967663" y="2225675"/>
          <p14:tracePt t="26291" x="7921625" y="2325688"/>
          <p14:tracePt t="26298" x="7921625" y="2379663"/>
          <p14:tracePt t="26306" x="7913688" y="2452688"/>
          <p14:tracePt t="26314" x="7913688" y="2517775"/>
          <p14:tracePt t="26322" x="7904163" y="2544763"/>
          <p14:tracePt t="26330" x="7904163" y="2562225"/>
          <p14:tracePt t="26340" x="7904163" y="2571750"/>
          <p14:tracePt t="26587" x="7904163" y="2525713"/>
          <p14:tracePt t="26594" x="7931150" y="2444750"/>
          <p14:tracePt t="26602" x="7967663" y="2389188"/>
          <p14:tracePt t="26610" x="8023225" y="2325688"/>
          <p14:tracePt t="26618" x="8077200" y="2262188"/>
          <p14:tracePt t="26627" x="8096250" y="2216150"/>
          <p14:tracePt t="26634" x="8132763" y="2152650"/>
          <p14:tracePt t="26642" x="8169275" y="2125663"/>
          <p14:tracePt t="26650" x="8204200" y="2070100"/>
          <p14:tracePt t="26659" x="8213725" y="2052638"/>
          <p14:tracePt t="26668" x="8232775" y="2024063"/>
          <p14:tracePt t="26678" x="8240713" y="2016125"/>
          <p14:tracePt t="26691" x="8240713" y="2006600"/>
          <p14:tracePt t="26698" x="8250238" y="1997075"/>
          <p14:tracePt t="26946" x="8186738" y="2016125"/>
          <p14:tracePt t="26954" x="7940675" y="2079625"/>
          <p14:tracePt t="26962" x="7667625" y="2097088"/>
          <p14:tracePt t="26970" x="7312025" y="2160588"/>
          <p14:tracePt t="26978" x="6819900" y="2189163"/>
          <p14:tracePt t="26986" x="6408738" y="2189163"/>
          <p14:tracePt t="26994" x="5962650" y="2189163"/>
          <p14:tracePt t="27002" x="5514975" y="2189163"/>
          <p14:tracePt t="27010" x="5187950" y="2189163"/>
          <p14:tracePt t="27018" x="4959350" y="2189163"/>
          <p14:tracePt t="27026" x="4759325" y="2189163"/>
          <p14:tracePt t="27034" x="4613275" y="2189163"/>
          <p14:tracePt t="27042" x="4521200" y="2189163"/>
          <p14:tracePt t="27050" x="4430713" y="2189163"/>
          <p14:tracePt t="27058" x="4376738" y="2189163"/>
          <p14:tracePt t="27066" x="4348163" y="2189163"/>
          <p14:tracePt t="27075" x="4294188" y="2189163"/>
          <p14:tracePt t="27082" x="4194175" y="2197100"/>
          <p14:tracePt t="27090" x="4121150" y="2197100"/>
          <p14:tracePt t="27098" x="4065588" y="2197100"/>
          <p14:tracePt t="27106" x="3975100" y="2216150"/>
          <p14:tracePt t="27114" x="3911600" y="2243138"/>
          <p14:tracePt t="27122" x="3865563" y="2243138"/>
          <p14:tracePt t="27130" x="3765550" y="2252663"/>
          <p14:tracePt t="27139" x="3709988" y="2262188"/>
          <p14:tracePt t="27146" x="3656013" y="2262188"/>
          <p14:tracePt t="27156" x="3619500" y="2262188"/>
          <p14:tracePt t="27162" x="3592513" y="2262188"/>
          <p14:tracePt t="27170" x="3573463" y="2262188"/>
          <p14:tracePt t="27187" x="3556000" y="2262188"/>
          <p14:tracePt t="27226" x="3519488" y="2262188"/>
          <p14:tracePt t="27234" x="3482975" y="2262188"/>
          <p14:tracePt t="27243" x="3400425" y="2262188"/>
          <p14:tracePt t="27250" x="3373438" y="2262188"/>
          <p14:tracePt t="27258" x="3317875" y="2262188"/>
          <p14:tracePt t="27266" x="3263900" y="2262188"/>
          <p14:tracePt t="27274" x="3217863" y="2262188"/>
          <p14:tracePt t="27282" x="3181350" y="2262188"/>
          <p14:tracePt t="27290" x="3163888" y="2262188"/>
          <p14:tracePt t="27298" x="3144838" y="2262188"/>
          <p14:tracePt t="27306" x="3127375" y="2262188"/>
          <p14:tracePt t="27314" x="3117850" y="2262188"/>
          <p14:tracePt t="27323" x="3100388" y="2262188"/>
          <p14:tracePt t="27330" x="3081338" y="2262188"/>
          <p14:tracePt t="27340" x="3054350" y="2262188"/>
          <p14:tracePt t="27346" x="3027363" y="2270125"/>
          <p14:tracePt t="27356" x="2998788" y="2298700"/>
          <p14:tracePt t="27362" x="2935288" y="2306638"/>
          <p14:tracePt t="27370" x="2881313" y="2306638"/>
          <p14:tracePt t="27378" x="2808288" y="2316163"/>
          <p14:tracePt t="27386" x="2752725" y="2316163"/>
          <p14:tracePt t="27394" x="2708275" y="2316163"/>
          <p14:tracePt t="27402" x="2671763" y="2316163"/>
          <p14:tracePt t="27410" x="2635250" y="2316163"/>
          <p14:tracePt t="27418" x="2606675" y="2316163"/>
          <p14:tracePt t="27426" x="2589213" y="2316163"/>
          <p14:tracePt t="27434" x="2552700" y="2316163"/>
          <p14:tracePt t="27442" x="2543175" y="2316163"/>
          <p14:tracePt t="27450" x="2525713" y="2316163"/>
          <p14:tracePt t="27458" x="2516188" y="2316163"/>
          <p14:tracePt t="27466" x="2506663" y="2316163"/>
          <p14:tracePt t="27746" x="2498725" y="2316163"/>
          <p14:tracePt t="27754" x="2498725" y="2289175"/>
          <p14:tracePt t="27763" x="2498725" y="2279650"/>
          <p14:tracePt t="27770" x="2498725" y="2262188"/>
          <p14:tracePt t="27778" x="2498725" y="2225675"/>
          <p14:tracePt t="27795" x="2498725" y="2216150"/>
          <p14:tracePt t="27802" x="2498725" y="2206625"/>
          <p14:tracePt t="27826" x="2498725" y="2189163"/>
          <p14:tracePt t="27858" x="2498725" y="2179638"/>
          <p14:tracePt t="27893" x="2498725" y="2170113"/>
          <p14:tracePt t="27898" x="2489200" y="2160588"/>
          <p14:tracePt t="27914" x="2479675" y="2160588"/>
          <p14:tracePt t="27922" x="2470150" y="2143125"/>
          <p14:tracePt t="28050" x="2470150" y="2125663"/>
          <p14:tracePt t="28058" x="2470150" y="2097088"/>
          <p14:tracePt t="28066" x="2470150" y="2089150"/>
          <p14:tracePt t="28074" x="2470150" y="2079625"/>
          <p14:tracePt t="28082" x="2470150" y="2060575"/>
          <p14:tracePt t="28091" x="2470150" y="2052638"/>
          <p14:tracePt t="28106" x="2470150" y="2043113"/>
          <p14:tracePt t="28322" x="2533650" y="2043113"/>
          <p14:tracePt t="28331" x="2725738" y="2043113"/>
          <p14:tracePt t="28339" x="3063875" y="2043113"/>
          <p14:tracePt t="28347" x="3509963" y="2043113"/>
          <p14:tracePt t="28357" x="4138613" y="2043113"/>
          <p14:tracePt t="28362" x="4695825" y="2043113"/>
          <p14:tracePt t="28370" x="5178425" y="2043113"/>
          <p14:tracePt t="28378" x="5661025" y="2043113"/>
          <p14:tracePt t="28386" x="6062663" y="2043113"/>
          <p14:tracePt t="28394" x="6362700" y="2043113"/>
          <p14:tracePt t="28402" x="6564313" y="2043113"/>
          <p14:tracePt t="28410" x="6710363" y="2043113"/>
          <p14:tracePt t="28418" x="6800850" y="2024063"/>
          <p14:tracePt t="28427" x="6883400" y="1997075"/>
          <p14:tracePt t="28434" x="6910388" y="1987550"/>
          <p14:tracePt t="28442" x="6937375" y="1987550"/>
          <p14:tracePt t="28450" x="6973888" y="1987550"/>
          <p14:tracePt t="28458" x="7000875" y="1979613"/>
          <p14:tracePt t="28466" x="7037388" y="1979613"/>
          <p14:tracePt t="28474" x="7102475" y="1970088"/>
          <p14:tracePt t="28482" x="7156450" y="1970088"/>
          <p14:tracePt t="28491" x="7229475" y="1943100"/>
          <p14:tracePt t="28498" x="7329488" y="1924050"/>
          <p14:tracePt t="28506" x="7421563" y="1924050"/>
          <p14:tracePt t="28514" x="7448550" y="1914525"/>
          <p14:tracePt t="28522" x="7531100" y="1914525"/>
          <p14:tracePt t="28530" x="7612063" y="1906588"/>
          <p14:tracePt t="28539" x="7658100" y="1878013"/>
          <p14:tracePt t="28546" x="7667625" y="1878013"/>
          <p14:tracePt t="32042" x="7685088" y="1933575"/>
          <p14:tracePt t="32050" x="7658100" y="2079625"/>
          <p14:tracePt t="32062" x="7658100" y="2206625"/>
          <p14:tracePt t="32066" x="7658100" y="2371725"/>
          <p14:tracePt t="32074" x="7658100" y="2517775"/>
          <p14:tracePt t="32082" x="7631113" y="2681288"/>
          <p14:tracePt t="32090" x="7585075" y="2836863"/>
          <p14:tracePt t="32098" x="7585075" y="2946400"/>
          <p14:tracePt t="32108" x="7558088" y="3054350"/>
          <p14:tracePt t="32114" x="7539038" y="3173413"/>
          <p14:tracePt t="32121" x="7539038" y="3246438"/>
          <p14:tracePt t="32130" x="7521575" y="3292475"/>
          <p14:tracePt t="32139" x="7512050" y="3328988"/>
          <p14:tracePt t="32146" x="7502525" y="3338513"/>
          <p14:tracePt t="32155" x="7502525" y="3346450"/>
          <p14:tracePt t="32386" x="7458075" y="3355975"/>
          <p14:tracePt t="32395" x="7248525" y="3475038"/>
          <p14:tracePt t="32402" x="7000875" y="3611563"/>
          <p14:tracePt t="32410" x="6727825" y="3702050"/>
          <p14:tracePt t="32418" x="6354763" y="3840163"/>
          <p14:tracePt t="32426" x="6053138" y="3921125"/>
          <p14:tracePt t="32434" x="5761038" y="3994150"/>
          <p14:tracePt t="32442" x="5487988" y="4094163"/>
          <p14:tracePt t="32450" x="5341938" y="4113213"/>
          <p14:tracePt t="32458" x="5195888" y="4149725"/>
          <p14:tracePt t="32466" x="5095875" y="4167188"/>
          <p14:tracePt t="32474" x="5068888" y="4167188"/>
          <p14:tracePt t="32482" x="5049838" y="4167188"/>
          <p14:tracePt t="32634" x="5041900" y="4167188"/>
          <p14:tracePt t="32642" x="5041900" y="4130675"/>
          <p14:tracePt t="32650" x="5022850" y="4086225"/>
          <p14:tracePt t="32658" x="5022850" y="4057650"/>
          <p14:tracePt t="32666" x="4995863" y="4003675"/>
          <p14:tracePt t="32674" x="4968875" y="3957638"/>
          <p14:tracePt t="32682" x="4913313" y="3884613"/>
          <p14:tracePt t="32690" x="4859338" y="3803650"/>
          <p14:tracePt t="32698" x="4840288" y="3775075"/>
          <p14:tracePt t="32707" x="4803775" y="3730625"/>
          <p14:tracePt t="32714" x="4795838" y="3702050"/>
          <p14:tracePt t="32722" x="4786313" y="3684588"/>
          <p14:tracePt t="32730" x="4759325" y="3648075"/>
          <p14:tracePt t="32738" x="4749800" y="3621088"/>
          <p14:tracePt t="32746" x="4749800" y="3611563"/>
          <p14:tracePt t="32755" x="4749800" y="3602038"/>
          <p14:tracePt t="32770" x="4740275" y="3584575"/>
          <p14:tracePt t="32962" x="4640263" y="3565525"/>
          <p14:tracePt t="32970" x="4476750" y="3565525"/>
          <p14:tracePt t="32978" x="4311650" y="3592513"/>
          <p14:tracePt t="32986" x="4075113" y="3638550"/>
          <p14:tracePt t="32994" x="3892550" y="3657600"/>
          <p14:tracePt t="33002" x="3709988" y="3675063"/>
          <p14:tracePt t="33011" x="3573463" y="3684588"/>
          <p14:tracePt t="33018" x="3519488" y="3711575"/>
          <p14:tracePt t="33028" x="3500438" y="3711575"/>
          <p14:tracePt t="33210" x="3509963" y="3694113"/>
          <p14:tracePt t="33218" x="3527425" y="3665538"/>
          <p14:tracePt t="33226" x="3573463" y="3648075"/>
          <p14:tracePt t="33234" x="3636963" y="3621088"/>
          <p14:tracePt t="33243" x="3683000" y="3602038"/>
          <p14:tracePt t="33250" x="3719513" y="3592513"/>
          <p14:tracePt t="33258" x="3783013" y="3575050"/>
          <p14:tracePt t="33266" x="3810000" y="3556000"/>
          <p14:tracePt t="33274" x="3856038" y="3548063"/>
          <p14:tracePt t="33282" x="3892550" y="3548063"/>
          <p14:tracePt t="33290" x="3911600" y="3538538"/>
          <p14:tracePt t="33298" x="3948113" y="3529013"/>
          <p14:tracePt t="33306" x="3965575" y="3529013"/>
          <p14:tracePt t="33322" x="3975100" y="3529013"/>
          <p14:tracePt t="33466" x="3984625" y="3529013"/>
          <p14:tracePt t="33476" x="3984625" y="3556000"/>
          <p14:tracePt t="33482" x="3975100" y="3611563"/>
          <p14:tracePt t="33490" x="3965575" y="3648075"/>
          <p14:tracePt t="33498" x="3938588" y="3694113"/>
          <p14:tracePt t="33506" x="3929063" y="3730625"/>
          <p14:tracePt t="33514" x="3929063" y="3748088"/>
          <p14:tracePt t="33532" x="3929063" y="3757613"/>
          <p14:tracePt t="33666" x="3929063" y="3748088"/>
          <p14:tracePt t="33674" x="3938588" y="3684588"/>
          <p14:tracePt t="33682" x="3948113" y="3648075"/>
          <p14:tracePt t="33690" x="3975100" y="3565525"/>
          <p14:tracePt t="33698" x="4002088" y="3492500"/>
          <p14:tracePt t="33706" x="4011613" y="3411538"/>
          <p14:tracePt t="33714" x="4038600" y="3328988"/>
          <p14:tracePt t="33722" x="4075113" y="3255963"/>
          <p14:tracePt t="33730" x="4121150" y="3155950"/>
          <p14:tracePt t="33738" x="4157663" y="3073400"/>
          <p14:tracePt t="33746" x="4202113" y="2954338"/>
          <p14:tracePt t="33755" x="4221163" y="2917825"/>
          <p14:tracePt t="33762" x="4267200" y="2817813"/>
          <p14:tracePt t="33770" x="4294188" y="2735263"/>
          <p14:tracePt t="33778" x="4330700" y="2654300"/>
          <p14:tracePt t="33786" x="4376738" y="2589213"/>
          <p14:tracePt t="33794" x="4403725" y="2562225"/>
          <p14:tracePt t="33802" x="4448175" y="2462213"/>
          <p14:tracePt t="33810" x="4494213" y="2398713"/>
          <p14:tracePt t="33818" x="4530725" y="2352675"/>
          <p14:tracePt t="33826" x="4594225" y="2252663"/>
          <p14:tracePt t="33834" x="4622800" y="2206625"/>
          <p14:tracePt t="33842" x="4676775" y="2133600"/>
          <p14:tracePt t="33850" x="4713288" y="2106613"/>
          <p14:tracePt t="33858" x="4749800" y="2043113"/>
          <p14:tracePt t="33866" x="4786313" y="1997075"/>
          <p14:tracePt t="33874" x="4832350" y="1943100"/>
          <p14:tracePt t="33891" x="4905375" y="1870075"/>
          <p14:tracePt t="33899" x="4932363" y="1833563"/>
          <p14:tracePt t="33906" x="4968875" y="1787525"/>
          <p14:tracePt t="33914" x="4995863" y="1768475"/>
          <p14:tracePt t="33923" x="5059363" y="1731963"/>
          <p14:tracePt t="33930" x="5068888" y="1724025"/>
          <p14:tracePt t="33938" x="5132388" y="1704975"/>
          <p14:tracePt t="33947" x="5178425" y="1668463"/>
          <p14:tracePt t="33955" x="5232400" y="1651000"/>
          <p14:tracePt t="33962" x="5314950" y="1614488"/>
          <p14:tracePt t="33970" x="5378450" y="1604963"/>
          <p14:tracePt t="33978" x="5507038" y="1577975"/>
          <p14:tracePt t="33988" x="5634038" y="1531938"/>
          <p14:tracePt t="33994" x="5807075" y="1514475"/>
          <p14:tracePt t="34002" x="5972175" y="1495425"/>
          <p14:tracePt t="34010" x="6153150" y="1468438"/>
          <p14:tracePt t="34018" x="6326188" y="1468438"/>
          <p14:tracePt t="34026" x="6491288" y="1468438"/>
          <p14:tracePt t="34034" x="6637338" y="1468438"/>
          <p14:tracePt t="34042" x="6764338" y="1468438"/>
          <p14:tracePt t="34050" x="6837363" y="1468438"/>
          <p14:tracePt t="34058" x="6873875" y="1468438"/>
          <p14:tracePt t="34074" x="6883400" y="1468438"/>
          <p14:tracePt t="34154" x="6910388" y="1468438"/>
          <p14:tracePt t="34162" x="7029450" y="1522413"/>
          <p14:tracePt t="34170" x="7183438" y="1568450"/>
          <p14:tracePt t="34178" x="7329488" y="1641475"/>
          <p14:tracePt t="34187" x="7466013" y="1687513"/>
          <p14:tracePt t="34195" x="7558088" y="1714500"/>
          <p14:tracePt t="34203" x="7602538" y="1741488"/>
          <p14:tracePt t="34210" x="7621588" y="1751013"/>
          <p14:tracePt t="34322" x="7631113" y="1760538"/>
          <p14:tracePt t="34347" x="7631113" y="1787525"/>
          <p14:tracePt t="34355" x="7631113" y="1824038"/>
          <p14:tracePt t="34362" x="7631113" y="1841500"/>
          <p14:tracePt t="34370" x="7631113" y="1878013"/>
          <p14:tracePt t="34378" x="7631113" y="1897063"/>
          <p14:tracePt t="34386" x="7631113" y="1914525"/>
          <p14:tracePt t="34394" x="7631113" y="1924050"/>
          <p14:tracePt t="34410" x="7631113" y="1933575"/>
          <p14:tracePt t="35484" x="7631113" y="1970088"/>
          <p14:tracePt t="35491" x="7631113" y="2043113"/>
          <p14:tracePt t="35499" x="7648575" y="2133600"/>
          <p14:tracePt t="35508" x="7675563" y="2225675"/>
          <p14:tracePt t="35514" x="7694613" y="2306638"/>
          <p14:tracePt t="35523" x="7712075" y="2352675"/>
          <p14:tracePt t="35530" x="7731125" y="2408238"/>
          <p14:tracePt t="35538" x="7740650" y="2452688"/>
          <p14:tracePt t="35546" x="7740650" y="2471738"/>
          <p14:tracePt t="35555" x="7758113" y="2498725"/>
          <p14:tracePt t="35571" x="7758113" y="2508250"/>
          <p14:tracePt t="35667" x="7758113" y="2517775"/>
          <p14:tracePt t="35698" x="7758113" y="2525713"/>
          <p14:tracePt t="35706" x="7758113" y="2554288"/>
          <p14:tracePt t="35714" x="7758113" y="2571750"/>
          <p14:tracePt t="35722" x="7740650" y="2608263"/>
          <p14:tracePt t="35730" x="7731125" y="2654300"/>
          <p14:tracePt t="35738" x="7731125" y="2671763"/>
          <p14:tracePt t="35746" x="7721600" y="2717800"/>
          <p14:tracePt t="35755" x="7721600" y="2754313"/>
          <p14:tracePt t="35762" x="7721600" y="2800350"/>
          <p14:tracePt t="35771" x="7721600" y="2808288"/>
          <p14:tracePt t="35778" x="7721600" y="2854325"/>
          <p14:tracePt t="35786" x="7721600" y="2890838"/>
          <p14:tracePt t="35794" x="7721600" y="2909888"/>
          <p14:tracePt t="35802" x="7721600" y="2946400"/>
          <p14:tracePt t="35810" x="7721600" y="2963863"/>
          <p14:tracePt t="35826" x="7721600" y="2990850"/>
          <p14:tracePt t="35834" x="7721600" y="3000375"/>
          <p14:tracePt t="35859" x="7721600" y="3009900"/>
          <p14:tracePt t="35875" x="7721600" y="3027363"/>
          <p14:tracePt t="35891" x="7721600" y="3036888"/>
          <p14:tracePt t="35899" x="7712075" y="3036888"/>
          <p14:tracePt t="35914" x="7712075" y="3046413"/>
          <p14:tracePt t="36035" x="7712075" y="3063875"/>
          <p14:tracePt t="36042" x="7712075" y="3082925"/>
          <p14:tracePt t="36050" x="7712075" y="3109913"/>
          <p14:tracePt t="36058" x="7712075" y="3119438"/>
          <p14:tracePt t="36066" x="7712075" y="3146425"/>
          <p14:tracePt t="36074" x="7712075" y="3163888"/>
          <p14:tracePt t="36082" x="7712075" y="3173413"/>
          <p14:tracePt t="36090" x="7712075" y="3182938"/>
          <p14:tracePt t="36098" x="7712075" y="3192463"/>
          <p14:tracePt t="36106" x="7694613" y="3219450"/>
          <p14:tracePt t="36962" x="7685088" y="3246438"/>
          <p14:tracePt t="36970" x="7675563" y="3273425"/>
          <p14:tracePt t="36978" x="7658100" y="3328988"/>
          <p14:tracePt t="36986" x="7658100" y="3392488"/>
          <p14:tracePt t="36994" x="7639050" y="3429000"/>
          <p14:tracePt t="37002" x="7631113" y="3465513"/>
          <p14:tracePt t="37010" x="7621588" y="3492500"/>
          <p14:tracePt t="37018" x="7621588" y="3511550"/>
          <p14:tracePt t="37026" x="7621588" y="3529013"/>
          <p14:tracePt t="37034" x="7612063" y="3538538"/>
          <p14:tracePt t="37122" x="7612063" y="3548063"/>
          <p14:tracePt t="37338" x="7594600" y="3592513"/>
          <p14:tracePt t="37346" x="7594600" y="3611563"/>
          <p14:tracePt t="37355" x="7585075" y="3648075"/>
          <p14:tracePt t="37362" x="7575550" y="3665538"/>
          <p14:tracePt t="37372" x="7567613" y="3702050"/>
          <p14:tracePt t="37378" x="7567613" y="3730625"/>
          <p14:tracePt t="37386" x="7539038" y="3757613"/>
          <p14:tracePt t="37394" x="7539038" y="3767138"/>
          <p14:tracePt t="37402" x="7531100" y="3794125"/>
          <p14:tracePt t="37410" x="7531100" y="3803650"/>
          <p14:tracePt t="37418" x="7531100" y="3811588"/>
          <p14:tracePt t="37594" x="7531100" y="3803650"/>
          <p14:tracePt t="37602" x="7531100" y="3757613"/>
          <p14:tracePt t="37610" x="7531100" y="3738563"/>
          <p14:tracePt t="37618" x="7531100" y="3684588"/>
          <p14:tracePt t="37626" x="7531100" y="3648075"/>
          <p14:tracePt t="37634" x="7558088" y="3584575"/>
          <p14:tracePt t="37642" x="7567613" y="3556000"/>
          <p14:tracePt t="37650" x="7594600" y="3492500"/>
          <p14:tracePt t="37658" x="7612063" y="3446463"/>
          <p14:tracePt t="37667" x="7621588" y="3411538"/>
          <p14:tracePt t="37674" x="7648575" y="3346450"/>
          <p14:tracePt t="37683" x="7658100" y="3302000"/>
          <p14:tracePt t="37691" x="7685088" y="3255963"/>
          <p14:tracePt t="37698" x="7704138" y="3209925"/>
          <p14:tracePt t="37707" x="7731125" y="3182938"/>
          <p14:tracePt t="37715" x="7758113" y="3127375"/>
          <p14:tracePt t="37725" x="7758113" y="3063875"/>
          <p14:tracePt t="37730" x="7785100" y="2990850"/>
          <p14:tracePt t="37738" x="7813675" y="2927350"/>
          <p14:tracePt t="37746" x="7850188" y="2844800"/>
          <p14:tracePt t="37755" x="7867650" y="2817813"/>
          <p14:tracePt t="37762" x="7885113" y="2744788"/>
          <p14:tracePt t="37771" x="7894638" y="2698750"/>
          <p14:tracePt t="37778" x="7913688" y="2644775"/>
          <p14:tracePt t="37786" x="7921625" y="2581275"/>
          <p14:tracePt t="37794" x="7940675" y="2535238"/>
          <p14:tracePt t="37802" x="7940675" y="2498725"/>
          <p14:tracePt t="37810" x="7967663" y="2444750"/>
          <p14:tracePt t="37818" x="7967663" y="2425700"/>
          <p14:tracePt t="37826" x="7967663" y="2371725"/>
          <p14:tracePt t="37834" x="7977188" y="2352675"/>
          <p14:tracePt t="37842" x="7977188" y="2316163"/>
          <p14:tracePt t="37850" x="8004175" y="2289175"/>
          <p14:tracePt t="37858" x="8004175" y="2270125"/>
          <p14:tracePt t="37866" x="8004175" y="2252663"/>
          <p14:tracePt t="37875" x="8004175" y="2233613"/>
          <p14:tracePt t="37884" x="8013700" y="2225675"/>
          <p14:tracePt t="37890" x="8013700" y="2206625"/>
          <p14:tracePt t="37898" x="8023225" y="2189163"/>
          <p14:tracePt t="37930" x="8023225" y="2170113"/>
          <p14:tracePt t="37938" x="8023225" y="2160588"/>
          <p14:tracePt t="37946" x="8023225" y="2143125"/>
          <p14:tracePt t="37955" x="8031163" y="2106613"/>
          <p14:tracePt t="37962" x="8040688" y="2097088"/>
          <p14:tracePt t="37971" x="8040688" y="2060575"/>
          <p14:tracePt t="37978" x="8050213" y="2024063"/>
          <p14:tracePt t="37986" x="8050213" y="2006600"/>
          <p14:tracePt t="37994" x="8050213" y="1979613"/>
          <p14:tracePt t="38002" x="8059738" y="1960563"/>
          <p14:tracePt t="38010" x="8059738" y="1951038"/>
          <p14:tracePt t="38018" x="8059738" y="1924050"/>
          <p14:tracePt t="38034" x="8059738" y="1914525"/>
          <p14:tracePt t="38131" x="8059738" y="1897063"/>
          <p14:tracePt t="38170" x="8040688" y="1870075"/>
          <p14:tracePt t="38178" x="7940675" y="1824038"/>
          <p14:tracePt t="38186" x="7904163" y="1814513"/>
          <p14:tracePt t="38194" x="7804150" y="1787525"/>
          <p14:tracePt t="38202" x="7704138" y="1731963"/>
          <p14:tracePt t="38210" x="7612063" y="1704975"/>
          <p14:tracePt t="38218" x="7512050" y="1677988"/>
          <p14:tracePt t="38226" x="7421563" y="1660525"/>
          <p14:tracePt t="38234" x="7319963" y="1651000"/>
          <p14:tracePt t="38242" x="7229475" y="1651000"/>
          <p14:tracePt t="38250" x="7156450" y="1624013"/>
          <p14:tracePt t="38258" x="7083425" y="1624013"/>
          <p14:tracePt t="38266" x="7037388" y="1624013"/>
          <p14:tracePt t="38274" x="6983413" y="1624013"/>
          <p14:tracePt t="38282" x="6956425" y="1624013"/>
          <p14:tracePt t="38290" x="6937375" y="1624013"/>
          <p14:tracePt t="38298" x="6919913" y="1624013"/>
          <p14:tracePt t="38307" x="6900863" y="1624013"/>
          <p14:tracePt t="38314" x="6892925" y="1624013"/>
          <p14:tracePt t="38323" x="6856413" y="1624013"/>
          <p14:tracePt t="38330" x="6800850" y="1631950"/>
          <p14:tracePt t="38339" x="6746875" y="1651000"/>
          <p14:tracePt t="38346" x="6664325" y="1651000"/>
          <p14:tracePt t="38355" x="6610350" y="1668463"/>
          <p14:tracePt t="38362" x="6508750" y="1697038"/>
          <p14:tracePt t="38371" x="6408738" y="1741488"/>
          <p14:tracePt t="38378" x="6354763" y="1741488"/>
          <p14:tracePt t="38386" x="6299200" y="1741488"/>
          <p14:tracePt t="38394" x="6254750" y="1751013"/>
          <p14:tracePt t="38402" x="6218238" y="1751013"/>
          <p14:tracePt t="38410" x="6208713" y="1751013"/>
          <p14:tracePt t="38418" x="6199188" y="1760538"/>
          <p14:tracePt t="38450" x="6189663" y="1760538"/>
          <p14:tracePt t="38458" x="6153150" y="1760538"/>
          <p14:tracePt t="38466" x="6099175" y="1760538"/>
          <p14:tracePt t="38474" x="6026150" y="1760538"/>
          <p14:tracePt t="38482" x="5916613" y="1760538"/>
          <p14:tracePt t="38490" x="5789613" y="1760538"/>
          <p14:tracePt t="38498" x="5680075" y="1760538"/>
          <p14:tracePt t="38508" x="5551488" y="1760538"/>
          <p14:tracePt t="38515" x="5405438" y="1760538"/>
          <p14:tracePt t="38525" x="5297488" y="1760538"/>
          <p14:tracePt t="38531" x="5224463" y="1760538"/>
          <p14:tracePt t="38541" x="5187950" y="1760538"/>
          <p14:tracePt t="38549" x="5151438" y="1760538"/>
          <p14:tracePt t="38555" x="5132388" y="1760538"/>
          <p14:tracePt t="38594" x="5078413" y="1768475"/>
          <p14:tracePt t="38602" x="5078413" y="1778000"/>
          <p14:tracePt t="38610" x="5059363" y="1797050"/>
          <p14:tracePt t="38618" x="5032375" y="1804988"/>
          <p14:tracePt t="38626" x="5005388" y="1833563"/>
          <p14:tracePt t="38634" x="4968875" y="1860550"/>
          <p14:tracePt t="38642" x="4959350" y="1860550"/>
          <p14:tracePt t="38650" x="4932363" y="1860550"/>
          <p14:tracePt t="39051" x="4922838" y="1878013"/>
          <p14:tracePt t="39058" x="4922838" y="1933575"/>
          <p14:tracePt t="39066" x="4922838" y="1997075"/>
          <p14:tracePt t="39074" x="4922838" y="2006600"/>
          <p14:tracePt t="39082" x="4922838" y="2052638"/>
          <p14:tracePt t="39090" x="4922838" y="2079625"/>
          <p14:tracePt t="39098" x="4922838" y="2097088"/>
          <p14:tracePt t="39106" x="4922838" y="2125663"/>
          <p14:tracePt t="39114" x="4922838" y="2133600"/>
          <p14:tracePt t="39123" x="4922838" y="2143125"/>
          <p14:tracePt t="39130" x="4922838" y="2152650"/>
          <p14:tracePt t="39139" x="4922838" y="2160588"/>
          <p14:tracePt t="39146" x="4922838" y="2170113"/>
          <p14:tracePt t="39258" x="4922838" y="2179638"/>
          <p14:tracePt t="39450" x="4913313" y="2225675"/>
          <p14:tracePt t="39458" x="4795838" y="2298700"/>
          <p14:tracePt t="39466" x="4603750" y="2379663"/>
          <p14:tracePt t="39474" x="4403725" y="2462213"/>
          <p14:tracePt t="39482" x="4102100" y="2544763"/>
          <p14:tracePt t="39490" x="3738563" y="2635250"/>
          <p14:tracePt t="39498" x="3373438" y="2717800"/>
          <p14:tracePt t="39506" x="2944813" y="2781300"/>
          <p14:tracePt t="39514" x="2552700" y="2827338"/>
          <p14:tracePt t="39522" x="2279650" y="2844800"/>
          <p14:tracePt t="39530" x="2097088" y="2890838"/>
          <p14:tracePt t="39538" x="1895475" y="2909888"/>
          <p14:tracePt t="39546" x="1768475" y="2954338"/>
          <p14:tracePt t="39555" x="1685925" y="2954338"/>
          <p14:tracePt t="39562" x="1677988" y="2954338"/>
          <p14:tracePt t="39572" x="1641475" y="2954338"/>
          <p14:tracePt t="39586" x="1631950" y="2954338"/>
          <p14:tracePt t="39611" x="1612900" y="2954338"/>
          <p14:tracePt t="39619" x="1595438" y="2954338"/>
          <p14:tracePt t="39627" x="1549400" y="2954338"/>
          <p14:tracePt t="39642" x="1522413" y="2954338"/>
          <p14:tracePt t="39713" x="1485900" y="2954338"/>
          <p14:tracePt t="39718" x="1395413" y="2954338"/>
          <p14:tracePt t="39722" x="1303338" y="2954338"/>
          <p14:tracePt t="39730" x="1157288" y="2954338"/>
          <p14:tracePt t="39739" x="1011238" y="2954338"/>
          <p14:tracePt t="39746" x="866775" y="2954338"/>
          <p14:tracePt t="39755" x="720725" y="2954338"/>
          <p14:tracePt t="39762" x="592138" y="2954338"/>
          <p14:tracePt t="39772" x="519113" y="2954338"/>
          <p14:tracePt t="39778" x="455613" y="2954338"/>
          <p14:tracePt t="39789" x="428625" y="2954338"/>
          <p14:tracePt t="40042" x="492125" y="2954338"/>
          <p14:tracePt t="40050" x="565150" y="2954338"/>
          <p14:tracePt t="40058" x="674688" y="2954338"/>
          <p14:tracePt t="40066" x="765175" y="2954338"/>
          <p14:tracePt t="40074" x="893763" y="2954338"/>
          <p14:tracePt t="40082" x="1020763" y="2973388"/>
          <p14:tracePt t="40090" x="1139825" y="2982913"/>
          <p14:tracePt t="40098" x="1212850" y="3000375"/>
          <p14:tracePt t="40106" x="1339850" y="3027363"/>
          <p14:tracePt t="40114" x="1522413" y="3027363"/>
          <p14:tracePt t="40122" x="1704975" y="3027363"/>
          <p14:tracePt t="40130" x="1931988" y="3063875"/>
          <p14:tracePt t="40139" x="2197100" y="3063875"/>
          <p14:tracePt t="40146" x="2498725" y="3063875"/>
          <p14:tracePt t="40156" x="2871788" y="3063875"/>
          <p14:tracePt t="40162" x="3354388" y="3063875"/>
          <p14:tracePt t="40172" x="3692525" y="3063875"/>
          <p14:tracePt t="40178" x="3911600" y="3063875"/>
          <p14:tracePt t="40189" x="4403725" y="3082925"/>
          <p14:tracePt t="40194" x="4630738" y="3082925"/>
          <p14:tracePt t="40202" x="4795838" y="3082925"/>
          <p14:tracePt t="40210" x="4959350" y="3082925"/>
          <p14:tracePt t="40218" x="5068888" y="3082925"/>
          <p14:tracePt t="40226" x="5159375" y="3082925"/>
          <p14:tracePt t="40234" x="5214938" y="3082925"/>
          <p14:tracePt t="40242" x="5241925" y="3082925"/>
          <p14:tracePt t="40250" x="5268913" y="3082925"/>
          <p14:tracePt t="40258" x="5287963" y="3082925"/>
          <p14:tracePt t="40266" x="5324475" y="3082925"/>
          <p14:tracePt t="40275" x="5351463" y="3082925"/>
          <p14:tracePt t="40282" x="5397500" y="3109913"/>
          <p14:tracePt t="40290" x="5434013" y="3109913"/>
          <p14:tracePt t="40298" x="5487988" y="3109913"/>
          <p14:tracePt t="40306" x="5534025" y="3109913"/>
          <p14:tracePt t="40314" x="5597525" y="3109913"/>
          <p14:tracePt t="40322" x="5653088" y="3109913"/>
          <p14:tracePt t="40330" x="5724525" y="3109913"/>
          <p14:tracePt t="40338" x="5826125" y="3109913"/>
          <p14:tracePt t="40346" x="5916613" y="3109913"/>
          <p14:tracePt t="40355" x="6026150" y="3109913"/>
          <p14:tracePt t="40363" x="6135688" y="3109913"/>
          <p14:tracePt t="40375" x="6281738" y="3109913"/>
          <p14:tracePt t="40380" x="6408738" y="3109913"/>
          <p14:tracePt t="40388" x="6537325" y="3109913"/>
          <p14:tracePt t="40394" x="6664325" y="3109913"/>
          <p14:tracePt t="40402" x="6773863" y="3109913"/>
          <p14:tracePt t="40411" x="6883400" y="3109913"/>
          <p14:tracePt t="40418" x="6956425" y="3109913"/>
          <p14:tracePt t="40426" x="7010400" y="3109913"/>
          <p14:tracePt t="40434" x="7046913" y="3109913"/>
          <p14:tracePt t="40442" x="7065963" y="3109913"/>
          <p14:tracePt t="40450" x="7102475" y="3109913"/>
          <p14:tracePt t="40458" x="7119938" y="3109913"/>
          <p14:tracePt t="40466" x="7129463" y="3109913"/>
          <p14:tracePt t="40474" x="7138988" y="3109913"/>
          <p14:tracePt t="40482" x="7146925" y="3109913"/>
          <p14:tracePt t="40498" x="7156450" y="3109913"/>
          <p14:tracePt t="40506" x="7175500" y="3109913"/>
          <p14:tracePt t="40515" x="7192963" y="3109913"/>
          <p14:tracePt t="40524" x="7219950" y="3109913"/>
          <p14:tracePt t="40531" x="7248525" y="3119438"/>
          <p14:tracePt t="40543" x="7292975" y="3119438"/>
          <p14:tracePt t="40547" x="7329488" y="3127375"/>
          <p14:tracePt t="40557" x="7412038" y="3163888"/>
          <p14:tracePt t="40562" x="7458075" y="3173413"/>
          <p14:tracePt t="40571" x="7494588" y="3192463"/>
          <p14:tracePt t="40578" x="7531100" y="3200400"/>
          <p14:tracePt t="40586" x="7567613" y="3200400"/>
          <p14:tracePt t="40595" x="7585075" y="3219450"/>
          <p14:tracePt t="40603" x="7602538" y="3228975"/>
          <p14:tracePt t="40613" x="7612063" y="3228975"/>
          <p14:tracePt t="41930" x="7621588" y="3228975"/>
          <p14:tracePt t="41962" x="7631113" y="3228975"/>
          <p14:tracePt t="41970" x="7648575" y="3219450"/>
          <p14:tracePt t="41978" x="7658100" y="3192463"/>
          <p14:tracePt t="41986" x="7694613" y="3146425"/>
          <p14:tracePt t="41994" x="7712075" y="3127375"/>
          <p14:tracePt t="42002" x="7712075" y="3119438"/>
          <p14:tracePt t="42010" x="7731125" y="3100388"/>
          <p14:tracePt t="42018" x="7731125" y="3082925"/>
          <p14:tracePt t="42026" x="7731125" y="3073400"/>
          <p14:tracePt t="42034" x="7748588" y="3054350"/>
          <p14:tracePt t="45932" x="7748588" y="3046413"/>
          <p14:tracePt t="50635" x="7758113" y="3036888"/>
          <p14:tracePt t="54066" x="7758113" y="3063875"/>
          <p14:tracePt t="54075" x="7758113" y="3073400"/>
          <p14:tracePt t="54082" x="7758113" y="3082925"/>
          <p14:tracePt t="54090" x="7758113" y="3090863"/>
          <p14:tracePt t="54461" x="7777163" y="3100388"/>
          <p14:tracePt t="54466" x="7794625" y="3100388"/>
          <p14:tracePt t="54476" x="7804150" y="3063875"/>
          <p14:tracePt t="54482" x="7813675" y="3027363"/>
          <p14:tracePt t="54491" x="7850188" y="2982913"/>
          <p14:tracePt t="54498" x="7850188" y="2936875"/>
          <p14:tracePt t="54506" x="7858125" y="2909888"/>
          <p14:tracePt t="54514" x="7877175" y="2873375"/>
          <p14:tracePt t="54522" x="7877175" y="2844800"/>
          <p14:tracePt t="54530" x="7877175" y="2817813"/>
          <p14:tracePt t="54538" x="7894638" y="2800350"/>
          <p14:tracePt t="54546" x="7894638" y="2754313"/>
          <p14:tracePt t="54554" x="7904163" y="2717800"/>
          <p14:tracePt t="54564" x="7904163" y="2698750"/>
          <p14:tracePt t="54573" x="7904163" y="2671763"/>
          <p14:tracePt t="54579" x="7904163" y="2654300"/>
          <p14:tracePt t="54588" x="7904163" y="2625725"/>
          <p14:tracePt t="54595" x="7904163" y="2617788"/>
          <p14:tracePt t="54606" x="7904163" y="2589213"/>
          <p14:tracePt t="54611" x="7904163" y="2581275"/>
          <p14:tracePt t="54618" x="7904163" y="2571750"/>
          <p14:tracePt t="54626" x="7904163" y="2562225"/>
          <p14:tracePt t="54642" x="7904163" y="2544763"/>
          <p14:tracePt t="54666" x="7904163" y="2535238"/>
          <p14:tracePt t="54676" x="7894638" y="2517775"/>
          <p14:tracePt t="54683" x="7894638" y="2498725"/>
          <p14:tracePt t="54693" x="7885113" y="2489200"/>
          <p14:tracePt t="54699" x="7858125" y="2462213"/>
          <p14:tracePt t="54708" x="7850188" y="2452688"/>
          <p14:tracePt t="54715" x="7831138" y="2435225"/>
          <p14:tracePt t="54724" x="7804150" y="2408238"/>
          <p14:tracePt t="54731" x="7785100" y="2389188"/>
          <p14:tracePt t="54738" x="7740650" y="2352675"/>
          <p14:tracePt t="54746" x="7712075" y="2343150"/>
          <p14:tracePt t="54756" x="7667625" y="2325688"/>
          <p14:tracePt t="54762" x="7621588" y="2289175"/>
          <p14:tracePt t="54770" x="7575550" y="2262188"/>
          <p14:tracePt t="54778" x="7531100" y="2243138"/>
          <p14:tracePt t="54787" x="7502525" y="2206625"/>
          <p14:tracePt t="54794" x="7475538" y="2179638"/>
          <p14:tracePt t="54803" x="7421563" y="2170113"/>
          <p14:tracePt t="54810" x="7385050" y="2152650"/>
          <p14:tracePt t="54818" x="7312025" y="2106613"/>
          <p14:tracePt t="54827" x="7292975" y="2097088"/>
          <p14:tracePt t="54835" x="7202488" y="2052638"/>
          <p14:tracePt t="54847" x="7129463" y="2006600"/>
          <p14:tracePt t="54849" x="7046913" y="1979613"/>
          <p14:tracePt t="54858" x="6964363" y="1943100"/>
          <p14:tracePt t="54866" x="6856413" y="1914525"/>
          <p14:tracePt t="54874" x="6764338" y="1914525"/>
          <p14:tracePt t="54888" x="6627813" y="1870075"/>
          <p14:tracePt t="54892" x="6500813" y="1851025"/>
          <p14:tracePt t="54898" x="6354763" y="1841500"/>
          <p14:tracePt t="54907" x="6226175" y="1824038"/>
          <p14:tracePt t="54914" x="6116638" y="1824038"/>
          <p14:tracePt t="54923" x="5989638" y="1824038"/>
          <p14:tracePt t="54930" x="5870575" y="1824038"/>
          <p14:tracePt t="54938" x="5797550" y="1824038"/>
          <p14:tracePt t="54946" x="5724525" y="1824038"/>
          <p14:tracePt t="54957" x="5653088" y="1824038"/>
          <p14:tracePt t="54963" x="5561013" y="1824038"/>
          <p14:tracePt t="54973" x="5507038" y="1824038"/>
          <p14:tracePt t="54978" x="5451475" y="1824038"/>
          <p14:tracePt t="54987" x="5387975" y="1824038"/>
          <p14:tracePt t="54994" x="5314950" y="1824038"/>
          <p14:tracePt t="55004" x="5224463" y="1833563"/>
          <p14:tracePt t="55010" x="5168900" y="1833563"/>
          <p14:tracePt t="55018" x="5068888" y="1860550"/>
          <p14:tracePt t="55026" x="4978400" y="1860550"/>
          <p14:tracePt t="55034" x="4905375" y="1870075"/>
          <p14:tracePt t="55042" x="4822825" y="1878013"/>
          <p14:tracePt t="55052" x="4795838" y="1878013"/>
          <p14:tracePt t="55063" x="4759325" y="1897063"/>
          <p14:tracePt t="55068" x="4740275" y="1897063"/>
          <p14:tracePt t="55075" x="4703763" y="1897063"/>
          <p14:tracePt t="55090" x="4686300" y="1914525"/>
          <p14:tracePt t="55162" x="4667250" y="1914525"/>
          <p14:tracePt t="55178" x="4659313" y="1914525"/>
          <p14:tracePt t="55186" x="4649788" y="1914525"/>
          <p14:tracePt t="55194" x="4630738" y="1924050"/>
          <p14:tracePt t="55210" x="4622800" y="1924050"/>
          <p14:tracePt t="55218" x="4613275" y="1924050"/>
          <p14:tracePt t="55234" x="4603750" y="1933575"/>
          <p14:tracePt t="55275" x="4603750" y="1951038"/>
          <p14:tracePt t="55282" x="4603750" y="1960563"/>
          <p14:tracePt t="55291" x="4603750" y="1987550"/>
          <p14:tracePt t="55298" x="4603750" y="2006600"/>
          <p14:tracePt t="55307" x="4603750" y="2033588"/>
          <p14:tracePt t="55314" x="4603750" y="2052638"/>
          <p14:tracePt t="55323" x="4594225" y="2106613"/>
          <p14:tracePt t="55330" x="4576763" y="2133600"/>
          <p14:tracePt t="55338" x="4567238" y="2179638"/>
          <p14:tracePt t="55347" x="4557713" y="2206625"/>
          <p14:tracePt t="55354" x="4540250" y="2252663"/>
          <p14:tracePt t="55362" x="4540250" y="2270125"/>
          <p14:tracePt t="55373" x="4513263" y="2316163"/>
          <p14:tracePt t="55379" x="4513263" y="2352675"/>
          <p14:tracePt t="55389" x="4503738" y="2398713"/>
          <p14:tracePt t="55395" x="4484688" y="2435225"/>
          <p14:tracePt t="55406" x="4484688" y="2471738"/>
          <p14:tracePt t="55411" x="4467225" y="2498725"/>
          <p14:tracePt t="55422" x="4467225" y="2517775"/>
          <p14:tracePt t="55427" x="4467225" y="2544763"/>
          <p14:tracePt t="55435" x="4467225" y="2562225"/>
          <p14:tracePt t="55442" x="4457700" y="2571750"/>
          <p14:tracePt t="55450" x="4457700" y="2598738"/>
          <p14:tracePt t="55458" x="4457700" y="2608263"/>
          <p14:tracePt t="55466" x="4457700" y="2617788"/>
          <p14:tracePt t="55490" x="4457700" y="2625725"/>
          <p14:tracePt t="57899" x="4457700" y="2635250"/>
          <p14:tracePt t="57907" x="4448175" y="2690813"/>
          <p14:tracePt t="57920" x="4448175" y="2708275"/>
          <p14:tracePt t="57922" x="4440238" y="2744788"/>
          <p14:tracePt t="57930" x="4421188" y="2771775"/>
          <p14:tracePt t="57938" x="4421188" y="2781300"/>
          <p14:tracePt t="57946" x="4413250" y="2790825"/>
          <p14:tracePt t="58218" x="4403725" y="2800350"/>
          <p14:tracePt t="58259" x="4367213" y="2790825"/>
          <p14:tracePt t="58270" x="4303713" y="2763838"/>
          <p14:tracePt t="58276" x="4184650" y="2708275"/>
          <p14:tracePt t="58283" x="4094163" y="2681288"/>
          <p14:tracePt t="58290" x="3938588" y="2617788"/>
          <p14:tracePt t="58298" x="3775075" y="2562225"/>
          <p14:tracePt t="58306" x="3546475" y="2525713"/>
          <p14:tracePt t="58314" x="3208338" y="2444750"/>
          <p14:tracePt t="58322" x="2852738" y="2379663"/>
          <p14:tracePt t="58330" x="2425700" y="2335213"/>
          <p14:tracePt t="58338" x="2060575" y="2252663"/>
          <p14:tracePt t="58346" x="1778000" y="2206625"/>
          <p14:tracePt t="58354" x="1612900" y="2160588"/>
          <p14:tracePt t="58362" x="1449388" y="2152650"/>
          <p14:tracePt t="58371" x="1303338" y="2133600"/>
          <p14:tracePt t="58378" x="1212850" y="2133600"/>
          <p14:tracePt t="58386" x="1176338" y="2116138"/>
          <p14:tracePt t="58394" x="1166813" y="2116138"/>
          <p14:tracePt t="58626" x="1212850" y="2116138"/>
          <p14:tracePt t="58634" x="1266825" y="2133600"/>
          <p14:tracePt t="58642" x="1403350" y="2170113"/>
          <p14:tracePt t="58650" x="1531938" y="2206625"/>
          <p14:tracePt t="58659" x="1704975" y="2262188"/>
          <p14:tracePt t="58667" x="1868488" y="2279650"/>
          <p14:tracePt t="58676" x="2087563" y="2298700"/>
          <p14:tracePt t="58683" x="2260600" y="2343150"/>
          <p14:tracePt t="58693" x="2462213" y="2343150"/>
          <p14:tracePt t="58699" x="2635250" y="2343150"/>
          <p14:tracePt t="58708" x="2781300" y="2343150"/>
          <p14:tracePt t="58715" x="2925763" y="2343150"/>
          <p14:tracePt t="58723" x="3044825" y="2335213"/>
          <p14:tracePt t="58730" x="3117850" y="2325688"/>
          <p14:tracePt t="58738" x="3171825" y="2325688"/>
          <p14:tracePt t="58746" x="3181350" y="2316163"/>
          <p14:tracePt t="58755" x="3200400" y="2306638"/>
          <p14:tracePt t="58762" x="3208338" y="2306638"/>
          <p14:tracePt t="58770" x="3217863" y="2306638"/>
          <p14:tracePt t="58778" x="3217863" y="2298700"/>
          <p14:tracePt t="59091" x="3217863" y="2289175"/>
          <p14:tracePt t="59099" x="3163888" y="2262188"/>
          <p14:tracePt t="59108" x="3044825" y="2197100"/>
          <p14:tracePt t="59115" x="2925763" y="2143125"/>
          <p14:tracePt t="59123" x="2835275" y="2116138"/>
          <p14:tracePt t="59131" x="2735263" y="2070100"/>
          <p14:tracePt t="59141" x="2689225" y="2052638"/>
          <p14:tracePt t="59146" x="2643188" y="2016125"/>
          <p14:tracePt t="59156" x="2635250" y="2006600"/>
          <p14:tracePt t="59162" x="2625725" y="2006600"/>
          <p14:tracePt t="59171" x="2616200" y="2006600"/>
          <p14:tracePt t="59178" x="2606675" y="1997075"/>
          <p14:tracePt t="59255" x="2606675" y="1979613"/>
          <p14:tracePt t="59258" x="2616200" y="1914525"/>
          <p14:tracePt t="59266" x="2635250" y="1860550"/>
          <p14:tracePt t="59274" x="2643188" y="1824038"/>
          <p14:tracePt t="59282" x="2662238" y="1768475"/>
          <p14:tracePt t="59290" x="2679700" y="1724025"/>
          <p14:tracePt t="59298" x="2716213" y="1677988"/>
          <p14:tracePt t="59306" x="2744788" y="1614488"/>
          <p14:tracePt t="59314" x="2771775" y="1587500"/>
          <p14:tracePt t="59322" x="2808288" y="1531938"/>
          <p14:tracePt t="59330" x="2852738" y="1504950"/>
          <p14:tracePt t="59338" x="2898775" y="1468438"/>
          <p14:tracePt t="59346" x="2944813" y="1441450"/>
          <p14:tracePt t="59354" x="3044825" y="1404938"/>
          <p14:tracePt t="59364" x="3144838" y="1376363"/>
          <p14:tracePt t="59371" x="3290888" y="1331913"/>
          <p14:tracePt t="59378" x="3419475" y="1312863"/>
          <p14:tracePt t="59386" x="3582988" y="1295400"/>
          <p14:tracePt t="59394" x="3810000" y="1285875"/>
          <p14:tracePt t="59402" x="3992563" y="1249363"/>
          <p14:tracePt t="59410" x="4211638" y="1249363"/>
          <p14:tracePt t="59419" x="4394200" y="1249363"/>
          <p14:tracePt t="59426" x="4576763" y="1249363"/>
          <p14:tracePt t="59434" x="4740275" y="1249363"/>
          <p14:tracePt t="59442" x="4905375" y="1249363"/>
          <p14:tracePt t="59450" x="5049838" y="1249363"/>
          <p14:tracePt t="59459" x="5232400" y="1249363"/>
          <p14:tracePt t="59466" x="5378450" y="1249363"/>
          <p14:tracePt t="59474" x="5551488" y="1249363"/>
          <p14:tracePt t="59484" x="5634038" y="1249363"/>
          <p14:tracePt t="59490" x="5807075" y="1249363"/>
          <p14:tracePt t="59498" x="5972175" y="1249363"/>
          <p14:tracePt t="59506" x="6135688" y="1249363"/>
          <p14:tracePt t="59515" x="6318250" y="1249363"/>
          <p14:tracePt t="59522" x="6500813" y="1249363"/>
          <p14:tracePt t="59531" x="6664325" y="1249363"/>
          <p14:tracePt t="59538" x="6791325" y="1249363"/>
          <p14:tracePt t="59546" x="6937375" y="1249363"/>
          <p14:tracePt t="59554" x="7010400" y="1249363"/>
          <p14:tracePt t="59562" x="7083425" y="1249363"/>
          <p14:tracePt t="59570" x="7119938" y="1249363"/>
          <p14:tracePt t="59578" x="7165975" y="1249363"/>
          <p14:tracePt t="59586" x="7175500" y="1249363"/>
          <p14:tracePt t="59594" x="7202488" y="1249363"/>
          <p14:tracePt t="59603" x="7212013" y="1249363"/>
          <p14:tracePt t="59610" x="7219950" y="1249363"/>
          <p14:tracePt t="59619" x="7256463" y="1258888"/>
          <p14:tracePt t="59626" x="7265988" y="1258888"/>
          <p14:tracePt t="59642" x="7292975" y="1258888"/>
          <p14:tracePt t="59650" x="7312025" y="1258888"/>
          <p14:tracePt t="59658" x="7339013" y="1258888"/>
          <p14:tracePt t="59667" x="7348538" y="1258888"/>
          <p14:tracePt t="59676" x="7375525" y="1258888"/>
          <p14:tracePt t="59689" x="7385050" y="1258888"/>
          <p14:tracePt t="59803" x="7392988" y="1268413"/>
          <p14:tracePt t="59842" x="7392988" y="1285875"/>
          <p14:tracePt t="59850" x="7392988" y="1303338"/>
          <p14:tracePt t="59858" x="7392988" y="1339850"/>
          <p14:tracePt t="59867" x="7392988" y="1376363"/>
          <p14:tracePt t="59874" x="7392988" y="1385888"/>
          <p14:tracePt t="59882" x="7392988" y="1422400"/>
          <p14:tracePt t="59890" x="7392988" y="1449388"/>
          <p14:tracePt t="59899" x="7392988" y="1485900"/>
          <p14:tracePt t="59906" x="7392988" y="1522413"/>
          <p14:tracePt t="59915" x="7392988" y="1531938"/>
          <p14:tracePt t="59922" x="7392988" y="1568450"/>
          <p14:tracePt t="59930" x="7392988" y="1587500"/>
          <p14:tracePt t="59947" x="7385050" y="1604963"/>
          <p14:tracePt t="59964" x="7385050" y="1614488"/>
          <p14:tracePt t="59972" x="7385050" y="1624013"/>
          <p14:tracePt t="59978" x="7375525" y="1631950"/>
          <p14:tracePt t="59986" x="7375525" y="1651000"/>
          <p14:tracePt t="59994" x="7366000" y="1660525"/>
          <p14:tracePt t="60003" x="7356475" y="1660525"/>
          <p14:tracePt t="60010" x="7356475" y="1668463"/>
          <p14:tracePt t="60019" x="7356475" y="1687513"/>
          <p14:tracePt t="60026" x="7329488" y="1704975"/>
          <p14:tracePt t="60034" x="7329488" y="1714500"/>
          <p14:tracePt t="60042" x="7302500" y="1741488"/>
          <p14:tracePt t="60050" x="7275513" y="1760538"/>
          <p14:tracePt t="60058" x="7248525" y="1797050"/>
          <p14:tracePt t="60066" x="7229475" y="1814513"/>
          <p14:tracePt t="60074" x="7212013" y="1824038"/>
          <p14:tracePt t="60082" x="7175500" y="1851025"/>
          <p14:tracePt t="60090" x="7175500" y="1860550"/>
          <p14:tracePt t="60099" x="7146925" y="1887538"/>
          <p14:tracePt t="60115" x="7138988" y="1897063"/>
          <p14:tracePt t="60122" x="7129463" y="1906588"/>
          <p14:tracePt t="60378" x="7056438" y="1914525"/>
          <p14:tracePt t="60386" x="6791325" y="1951038"/>
          <p14:tracePt t="60394" x="6491288" y="1970088"/>
          <p14:tracePt t="60402" x="6116638" y="1970088"/>
          <p14:tracePt t="60410" x="5634038" y="1970088"/>
          <p14:tracePt t="60419" x="5151438" y="1970088"/>
          <p14:tracePt t="60426" x="4703763" y="1970088"/>
          <p14:tracePt t="60434" x="4330700" y="1970088"/>
          <p14:tracePt t="60442" x="4029075" y="1970088"/>
          <p14:tracePt t="60450" x="3765550" y="1970088"/>
          <p14:tracePt t="60458" x="3573463" y="1970088"/>
          <p14:tracePt t="60466" x="3409950" y="1970088"/>
          <p14:tracePt t="60474" x="3346450" y="1970088"/>
          <p14:tracePt t="60482" x="3336925" y="1970088"/>
          <p14:tracePt t="60490" x="3317875" y="1970088"/>
          <p14:tracePt t="60763" x="3527425" y="1997075"/>
          <p14:tracePt t="60772" x="3992563" y="2070100"/>
          <p14:tracePt t="60779" x="4521200" y="2097088"/>
          <p14:tracePt t="60790" x="5168900" y="2170113"/>
          <p14:tracePt t="60795" x="5724525" y="2170113"/>
          <p14:tracePt t="60805" x="6254750" y="2197100"/>
          <p14:tracePt t="60811" x="6664325" y="2197100"/>
          <p14:tracePt t="60819" x="7138988" y="2289175"/>
          <p14:tracePt t="60826" x="7329488" y="2306638"/>
          <p14:tracePt t="60834" x="7521575" y="2335213"/>
          <p14:tracePt t="60842" x="7612063" y="2362200"/>
          <p14:tracePt t="60850" x="7639050" y="2362200"/>
          <p14:tracePt t="61178" x="7648575" y="2371725"/>
          <p14:tracePt t="61187" x="7648575" y="2408238"/>
          <p14:tracePt t="61194" x="7648575" y="2425700"/>
          <p14:tracePt t="61202" x="7612063" y="2481263"/>
          <p14:tracePt t="61210" x="7594600" y="2544763"/>
          <p14:tracePt t="61219" x="7548563" y="2608263"/>
          <p14:tracePt t="61226" x="7539038" y="2671763"/>
          <p14:tracePt t="61235" x="7531100" y="2744788"/>
          <p14:tracePt t="61242" x="7485063" y="2827338"/>
          <p14:tracePt t="61250" x="7458075" y="2890838"/>
          <p14:tracePt t="61258" x="7439025" y="2946400"/>
          <p14:tracePt t="61266" x="7429500" y="2982913"/>
          <p14:tracePt t="61274" x="7429500" y="3009900"/>
          <p14:tracePt t="61282" x="7421563" y="3027363"/>
          <p14:tracePt t="61290" x="7421563" y="3046413"/>
          <p14:tracePt t="61300" x="7412038" y="3063875"/>
          <p14:tracePt t="61690" x="7412038" y="3046413"/>
          <p14:tracePt t="61698" x="7421563" y="2982913"/>
          <p14:tracePt t="61706" x="7458075" y="2936875"/>
          <p14:tracePt t="61714" x="7466013" y="2900363"/>
          <p14:tracePt t="61722" x="7485063" y="2854325"/>
          <p14:tracePt t="61730" x="7502525" y="2836863"/>
          <p14:tracePt t="61738" x="7512050" y="2800350"/>
          <p14:tracePt t="61746" x="7512050" y="2771775"/>
          <p14:tracePt t="61754" x="7512050" y="2744788"/>
          <p14:tracePt t="61762" x="7512050" y="2735263"/>
          <p14:tracePt t="61771" x="7512050" y="2708275"/>
          <p14:tracePt t="61778" x="7512050" y="2690813"/>
          <p14:tracePt t="61788" x="7512050" y="2681288"/>
          <p14:tracePt t="61794" x="7512050" y="2671763"/>
          <p14:tracePt t="61804" x="7512050" y="2662238"/>
          <p14:tracePt t="61810" x="7512050" y="2654300"/>
          <p14:tracePt t="61819" x="7512050" y="2644775"/>
          <p14:tracePt t="61826" x="7512050" y="2625725"/>
          <p14:tracePt t="61834" x="7512050" y="2617788"/>
          <p14:tracePt t="61850" x="7512050" y="2608263"/>
          <p14:tracePt t="61858" x="7512050" y="2598738"/>
          <p14:tracePt t="61866" x="7512050" y="2589213"/>
          <p14:tracePt t="61887" x="7512050" y="2571750"/>
          <p14:tracePt t="61890" x="7512050" y="2562225"/>
          <p14:tracePt t="61898" x="7512050" y="2554288"/>
          <p14:tracePt t="61914" x="7512050" y="2544763"/>
          <p14:tracePt t="61922" x="7502525" y="2535238"/>
          <p14:tracePt t="61962" x="7494588" y="2525713"/>
          <p14:tracePt t="61971" x="7494588" y="2508250"/>
          <p14:tracePt t="61978" x="7485063" y="2489200"/>
          <p14:tracePt t="61989" x="7485063" y="2481263"/>
          <p14:tracePt t="61994" x="7485063" y="2452688"/>
          <p14:tracePt t="62003" x="7475538" y="2452688"/>
          <p14:tracePt t="62010" x="7466013" y="2435225"/>
          <p14:tracePt t="62019" x="7458075" y="2416175"/>
          <p14:tracePt t="62034" x="7448550" y="2398713"/>
          <p14:tracePt t="62050" x="7439025" y="2379663"/>
          <p14:tracePt t="62066" x="7439025" y="2371725"/>
          <p14:tracePt t="62099" x="7439025" y="2362200"/>
          <p14:tracePt t="62107" x="7439025" y="2352675"/>
          <p14:tracePt t="62115" x="7429500" y="2343150"/>
          <p14:tracePt t="62123" x="7421563" y="2343150"/>
          <p14:tracePt t="62131" x="7421563" y="2335213"/>
          <p14:tracePt t="62140" x="7412038" y="2325688"/>
          <p14:tracePt t="62690" x="7412038" y="2352675"/>
          <p14:tracePt t="62698" x="7412038" y="2389188"/>
          <p14:tracePt t="62708" x="7412038" y="2425700"/>
          <p14:tracePt t="62714" x="7412038" y="2471738"/>
          <p14:tracePt t="62722" x="7412038" y="2508250"/>
          <p14:tracePt t="62730" x="7412038" y="2562225"/>
          <p14:tracePt t="62738" x="7412038" y="2608263"/>
          <p14:tracePt t="62746" x="7412038" y="2644775"/>
          <p14:tracePt t="62754" x="7412038" y="2690813"/>
          <p14:tracePt t="62762" x="7412038" y="2727325"/>
          <p14:tracePt t="62770" x="7412038" y="2763838"/>
          <p14:tracePt t="62780" x="7412038" y="2781300"/>
          <p14:tracePt t="62786" x="7412038" y="2800350"/>
          <p14:tracePt t="62794" x="7412038" y="2817813"/>
          <p14:tracePt t="62803" x="7412038" y="2836863"/>
          <p14:tracePt t="62810" x="7412038" y="2854325"/>
          <p14:tracePt t="62820" x="7412038" y="2863850"/>
          <p14:tracePt t="62826" x="7412038" y="2873375"/>
          <p14:tracePt t="62835" x="7412038" y="2900363"/>
          <p14:tracePt t="62842" x="7412038" y="2909888"/>
          <p14:tracePt t="62870" x="7412038" y="2917825"/>
          <p14:tracePt t="62890" x="7412038" y="2936875"/>
          <p14:tracePt t="63802" x="7412038" y="2900363"/>
          <p14:tracePt t="63810" x="7412038" y="2844800"/>
          <p14:tracePt t="63818" x="7412038" y="2808288"/>
          <p14:tracePt t="63826" x="7412038" y="2781300"/>
          <p14:tracePt t="63835" x="7412038" y="2735263"/>
          <p14:tracePt t="63842" x="7421563" y="2681288"/>
          <p14:tracePt t="63850" x="7429500" y="2635250"/>
          <p14:tracePt t="63858" x="7429500" y="2598738"/>
          <p14:tracePt t="63866" x="7429500" y="2554288"/>
          <p14:tracePt t="63874" x="7429500" y="2525713"/>
          <p14:tracePt t="63887" x="7439025" y="2481263"/>
          <p14:tracePt t="63890" x="7448550" y="2462213"/>
          <p14:tracePt t="63898" x="7458075" y="2444750"/>
          <p14:tracePt t="63906" x="7458075" y="2416175"/>
          <p14:tracePt t="63914" x="7475538" y="2379663"/>
          <p14:tracePt t="63922" x="7475538" y="2343150"/>
          <p14:tracePt t="63930" x="7475538" y="2325688"/>
          <p14:tracePt t="63938" x="7475538" y="2298700"/>
          <p14:tracePt t="63946" x="7475538" y="2279650"/>
          <p14:tracePt t="63954" x="7475538" y="2270125"/>
          <p14:tracePt t="63962" x="7475538" y="2262188"/>
          <p14:tracePt t="63978" x="7475538" y="2252663"/>
          <p14:tracePt t="64115" x="7475538" y="2243138"/>
          <p14:tracePt t="64123" x="7439025" y="2233613"/>
          <p14:tracePt t="64131" x="7366000" y="2233613"/>
          <p14:tracePt t="64138" x="7265988" y="2216150"/>
          <p14:tracePt t="64146" x="7156450" y="2216150"/>
          <p14:tracePt t="64154" x="7083425" y="2197100"/>
          <p14:tracePt t="64163" x="6956425" y="2197100"/>
          <p14:tracePt t="64170" x="6864350" y="2197100"/>
          <p14:tracePt t="64178" x="6718300" y="2197100"/>
          <p14:tracePt t="64186" x="6581775" y="2179638"/>
          <p14:tracePt t="64195" x="6454775" y="2179638"/>
          <p14:tracePt t="64202" x="6362700" y="2179638"/>
          <p14:tracePt t="64210" x="6254750" y="2179638"/>
          <p14:tracePt t="64219" x="6181725" y="2179638"/>
          <p14:tracePt t="64226" x="6126163" y="2179638"/>
          <p14:tracePt t="64235" x="6072188" y="2179638"/>
          <p14:tracePt t="64242" x="6026150" y="2179638"/>
          <p14:tracePt t="64250" x="5989638" y="2179638"/>
          <p14:tracePt t="64259" x="5962650" y="2179638"/>
          <p14:tracePt t="64267" x="5926138" y="2179638"/>
          <p14:tracePt t="64276" x="5916613" y="2179638"/>
          <p14:tracePt t="64283" x="5899150" y="2179638"/>
          <p14:tracePt t="64291" x="5880100" y="2179638"/>
          <p14:tracePt t="64298" x="5870575" y="2179638"/>
          <p14:tracePt t="64314" x="5853113" y="2179638"/>
          <p14:tracePt t="64322" x="5843588" y="2179638"/>
          <p14:tracePt t="64330" x="5826125" y="2179638"/>
          <p14:tracePt t="64370" x="5807075" y="2179638"/>
          <p14:tracePt t="64386" x="5797550" y="2179638"/>
          <p14:tracePt t="64395" x="5770563" y="2179638"/>
          <p14:tracePt t="64402" x="5761038" y="2179638"/>
          <p14:tracePt t="64411" x="5753100" y="2189163"/>
          <p14:tracePt t="64419" x="5724525" y="2189163"/>
          <p14:tracePt t="64426" x="5716588" y="2189163"/>
          <p14:tracePt t="64442" x="5707063" y="2189163"/>
          <p14:tracePt t="64450" x="5680075" y="2197100"/>
          <p14:tracePt t="64458" x="5653088" y="2206625"/>
          <p14:tracePt t="64466" x="5624513" y="2206625"/>
          <p14:tracePt t="64474" x="5607050" y="2206625"/>
          <p14:tracePt t="64482" x="5580063" y="2225675"/>
          <p14:tracePt t="64490" x="5561013" y="2233613"/>
          <p14:tracePt t="64498" x="5514975" y="2243138"/>
          <p14:tracePt t="64506" x="5470525" y="2262188"/>
          <p14:tracePt t="64514" x="5441950" y="2279650"/>
          <p14:tracePt t="64522" x="5414963" y="2289175"/>
          <p14:tracePt t="64530" x="5368925" y="2306638"/>
          <p14:tracePt t="64538" x="5324475" y="2343150"/>
          <p14:tracePt t="64546" x="5305425" y="2352675"/>
          <p14:tracePt t="64554" x="5260975" y="2389188"/>
          <p14:tracePt t="64562" x="5214938" y="2425700"/>
          <p14:tracePt t="64571" x="5159375" y="2471738"/>
          <p14:tracePt t="64578" x="5132388" y="2508250"/>
          <p14:tracePt t="64586" x="5105400" y="2535238"/>
          <p14:tracePt t="64595" x="5078413" y="2581275"/>
          <p14:tracePt t="64602" x="5059363" y="2598738"/>
          <p14:tracePt t="64610" x="5032375" y="2635250"/>
          <p14:tracePt t="64619" x="5014913" y="2654300"/>
          <p14:tracePt t="64626" x="5005388" y="2662238"/>
          <p14:tracePt t="64634" x="4986338" y="2681288"/>
          <p14:tracePt t="64642" x="4959350" y="2717800"/>
          <p14:tracePt t="64650" x="4941888" y="2735263"/>
          <p14:tracePt t="64658" x="4932363" y="2754313"/>
          <p14:tracePt t="64666" x="4932363" y="2763838"/>
          <p14:tracePt t="64674" x="4922838" y="2771775"/>
          <p14:tracePt t="64682" x="4913313" y="2800350"/>
          <p14:tracePt t="64698" x="4905375" y="2808288"/>
          <p14:tracePt t="64714" x="4895850" y="2808288"/>
          <p14:tracePt t="64971" x="4895850" y="2790825"/>
          <p14:tracePt t="64982" x="4895850" y="2744788"/>
          <p14:tracePt t="64986" x="4895850" y="2690813"/>
          <p14:tracePt t="64994" x="4895850" y="2654300"/>
          <p14:tracePt t="65005" x="4895850" y="2608263"/>
          <p14:tracePt t="65012" x="4895850" y="2554288"/>
          <p14:tracePt t="65023" x="4895850" y="2498725"/>
          <p14:tracePt t="65030" x="4895850" y="2444750"/>
          <p14:tracePt t="65039" x="4895850" y="2416175"/>
          <p14:tracePt t="65043" x="4886325" y="2371725"/>
          <p14:tracePt t="65053" x="4886325" y="2343150"/>
          <p14:tracePt t="65058" x="4876800" y="2325688"/>
          <p14:tracePt t="65075" x="4876800" y="2298700"/>
          <p14:tracePt t="65083" x="4868863" y="2289175"/>
          <p14:tracePt t="65171" x="4859338" y="2270125"/>
          <p14:tracePt t="65187" x="4849813" y="2262188"/>
          <p14:tracePt t="65202" x="4840288" y="2243138"/>
          <p14:tracePt t="65218" x="4840288" y="2233613"/>
          <p14:tracePt t="65346" x="4803775" y="2233613"/>
          <p14:tracePt t="65354" x="4730750" y="2233613"/>
          <p14:tracePt t="65363" x="4622800" y="2233613"/>
          <p14:tracePt t="65371" x="4530725" y="2233613"/>
          <p14:tracePt t="65380" x="4384675" y="2233613"/>
          <p14:tracePt t="65386" x="4257675" y="2233613"/>
          <p14:tracePt t="65394" x="4129088" y="2233613"/>
          <p14:tracePt t="65402" x="4038600" y="2233613"/>
          <p14:tracePt t="65410" x="3929063" y="2233613"/>
          <p14:tracePt t="65419" x="3856038" y="2233613"/>
          <p14:tracePt t="65426" x="3775075" y="2243138"/>
          <p14:tracePt t="65436" x="3719513" y="2243138"/>
          <p14:tracePt t="65442" x="3665538" y="2243138"/>
          <p14:tracePt t="65450" x="3636963" y="2243138"/>
          <p14:tracePt t="65458" x="3619500" y="2243138"/>
          <p14:tracePt t="65466" x="3600450" y="2243138"/>
          <p14:tracePt t="65476" x="3582988" y="2243138"/>
          <p14:tracePt t="65492" x="3563938" y="2252663"/>
          <p14:tracePt t="65509" x="3556000" y="2252663"/>
          <p14:tracePt t="65812" x="3546475" y="2262188"/>
          <p14:tracePt t="65820" x="3519488" y="2298700"/>
          <p14:tracePt t="65830" x="3490913" y="2306638"/>
          <p14:tracePt t="65839" x="3427413" y="2343150"/>
          <p14:tracePt t="65842" x="3382963" y="2362200"/>
          <p14:tracePt t="65850" x="3336925" y="2398713"/>
          <p14:tracePt t="65858" x="3309938" y="2425700"/>
          <p14:tracePt t="65868" x="3290888" y="2425700"/>
          <p14:tracePt t="65886" x="3227388" y="2462213"/>
          <p14:tracePt t="65891" x="3217863" y="2462213"/>
          <p14:tracePt t="65899" x="3208338" y="2471738"/>
          <p14:tracePt t="65906" x="3181350" y="2481263"/>
          <p14:tracePt t="65914" x="3163888" y="2481263"/>
          <p14:tracePt t="65922" x="3136900" y="2481263"/>
          <p14:tracePt t="65930" x="3108325" y="2498725"/>
          <p14:tracePt t="65938" x="3090863" y="2508250"/>
          <p14:tracePt t="65946" x="3044825" y="2525713"/>
          <p14:tracePt t="65954" x="2998788" y="2535238"/>
          <p14:tracePt t="65962" x="2954338" y="2554288"/>
          <p14:tracePt t="65970" x="2917825" y="2562225"/>
          <p14:tracePt t="65978" x="2852738" y="2581275"/>
          <p14:tracePt t="65987" x="2825750" y="2589213"/>
          <p14:tracePt t="65994" x="2781300" y="2608263"/>
          <p14:tracePt t="66002" x="2762250" y="2617788"/>
          <p14:tracePt t="66010" x="2744788" y="2625725"/>
          <p14:tracePt t="66019" x="2725738" y="2635250"/>
          <p14:tracePt t="66026" x="2708275" y="2644775"/>
          <p14:tracePt t="66035" x="2698750" y="2654300"/>
          <p14:tracePt t="66162" x="2689225" y="2662238"/>
          <p14:tracePt t="66170" x="2671763" y="2681288"/>
          <p14:tracePt t="66178" x="2635250" y="2717800"/>
          <p14:tracePt t="66186" x="2598738" y="2735263"/>
          <p14:tracePt t="66194" x="2543175" y="2781300"/>
          <p14:tracePt t="66202" x="2479675" y="2817813"/>
          <p14:tracePt t="66210" x="2425700" y="2854325"/>
          <p14:tracePt t="66218" x="2360613" y="2890838"/>
          <p14:tracePt t="66226" x="2316163" y="2917825"/>
          <p14:tracePt t="66235" x="2251075" y="2973388"/>
          <p14:tracePt t="66242" x="2187575" y="3017838"/>
          <p14:tracePt t="66254" x="2143125" y="3046413"/>
          <p14:tracePt t="66259" x="2124075" y="3073400"/>
          <p14:tracePt t="66273" x="2078038" y="3100388"/>
          <p14:tracePt t="66276" x="2070100" y="3100388"/>
          <p14:tracePt t="66282" x="2051050" y="3119438"/>
          <p14:tracePt t="66428" x="2051050" y="3109913"/>
          <p14:tracePt t="66436" x="2051050" y="3073400"/>
          <p14:tracePt t="66443" x="2051050" y="3027363"/>
          <p14:tracePt t="66453" x="2051050" y="2990850"/>
          <p14:tracePt t="66459" x="2097088" y="2909888"/>
          <p14:tracePt t="66467" x="2106613" y="2881313"/>
          <p14:tracePt t="66474" x="2114550" y="2790825"/>
          <p14:tracePt t="66483" x="2151063" y="2727325"/>
          <p14:tracePt t="66490" x="2170113" y="2671763"/>
          <p14:tracePt t="66499" x="2206625" y="2571750"/>
          <p14:tracePt t="66506" x="2233613" y="2508250"/>
          <p14:tracePt t="66514" x="2279650" y="2416175"/>
          <p14:tracePt t="66522" x="2333625" y="2298700"/>
          <p14:tracePt t="66530" x="2389188" y="2233613"/>
          <p14:tracePt t="66538" x="2462213" y="2116138"/>
          <p14:tracePt t="66546" x="2543175" y="2024063"/>
          <p14:tracePt t="66554" x="2625725" y="1943100"/>
          <p14:tracePt t="66562" x="2698750" y="1887538"/>
          <p14:tracePt t="66571" x="2781300" y="1824038"/>
          <p14:tracePt t="66578" x="2825750" y="1787525"/>
          <p14:tracePt t="66587" x="2908300" y="1731963"/>
          <p14:tracePt t="66594" x="2954338" y="1704975"/>
          <p14:tracePt t="66602" x="2998788" y="1687513"/>
          <p14:tracePt t="66610" x="3027363" y="1668463"/>
          <p14:tracePt t="66619" x="3063875" y="1668463"/>
          <p14:tracePt t="66626" x="3100388" y="1641475"/>
          <p14:tracePt t="66635" x="3117850" y="1631950"/>
          <p14:tracePt t="66642" x="3154363" y="1631950"/>
          <p14:tracePt t="66650" x="3208338" y="1631950"/>
          <p14:tracePt t="66658" x="3263900" y="1631950"/>
          <p14:tracePt t="66666" x="3354388" y="1631950"/>
          <p14:tracePt t="66675" x="3463925" y="1631950"/>
          <p14:tracePt t="66684" x="3609975" y="1631950"/>
          <p14:tracePt t="66692" x="3775075" y="1641475"/>
          <p14:tracePt t="66701" x="3956050" y="1668463"/>
          <p14:tracePt t="66707" x="4157663" y="1687513"/>
          <p14:tracePt t="66714" x="4421188" y="1741488"/>
          <p14:tracePt t="66723" x="4695825" y="1760538"/>
          <p14:tracePt t="66730" x="5049838" y="1824038"/>
          <p14:tracePt t="66738" x="5251450" y="1833563"/>
          <p14:tracePt t="66746" x="5414963" y="1851025"/>
          <p14:tracePt t="66755" x="5561013" y="1870075"/>
          <p14:tracePt t="66763" x="5653088" y="1870075"/>
          <p14:tracePt t="66770" x="5724525" y="1870075"/>
          <p14:tracePt t="66778" x="5780088" y="1870075"/>
          <p14:tracePt t="66786" x="5789613" y="1870075"/>
          <p14:tracePt t="66797" x="5797550" y="1870075"/>
          <p14:tracePt t="66806" x="5807075" y="1870075"/>
          <p14:tracePt t="66923" x="5826125" y="1870075"/>
          <p14:tracePt t="66931" x="5853113" y="1870075"/>
          <p14:tracePt t="66939" x="5907088" y="1870075"/>
          <p14:tracePt t="66947" x="6016625" y="1897063"/>
          <p14:tracePt t="66956" x="6080125" y="1906588"/>
          <p14:tracePt t="66963" x="6153150" y="1914525"/>
          <p14:tracePt t="66971" x="6235700" y="1933575"/>
          <p14:tracePt t="66979" x="6281738" y="1951038"/>
          <p14:tracePt t="66987" x="6335713" y="1979613"/>
          <p14:tracePt t="66995" x="6372225" y="1979613"/>
          <p14:tracePt t="67003" x="6391275" y="1987550"/>
          <p14:tracePt t="67010" x="6418263" y="1987550"/>
          <p14:tracePt t="67019" x="6435725" y="2006600"/>
          <p14:tracePt t="67026" x="6445250" y="2006600"/>
          <p14:tracePt t="67036" x="6472238" y="2016125"/>
          <p14:tracePt t="67042" x="6491288" y="2016125"/>
          <p14:tracePt t="67050" x="6508750" y="2016125"/>
          <p14:tracePt t="67058" x="6527800" y="2024063"/>
          <p14:tracePt t="67066" x="6537325" y="2024063"/>
          <p14:tracePt t="67074" x="6554788" y="2024063"/>
          <p14:tracePt t="67082" x="6573838" y="2024063"/>
          <p14:tracePt t="67090" x="6610350" y="2024063"/>
          <p14:tracePt t="67098" x="6627813" y="2024063"/>
          <p14:tracePt t="67106" x="6664325" y="2024063"/>
          <p14:tracePt t="67114" x="6673850" y="2024063"/>
          <p14:tracePt t="67122" x="6700838" y="2024063"/>
          <p14:tracePt t="67130" x="6710363" y="2024063"/>
          <p14:tracePt t="67706" x="6727825" y="2024063"/>
          <p14:tracePt t="69010" x="6737350" y="2024063"/>
          <p14:tracePt t="69115" x="6746875" y="2024063"/>
          <p14:tracePt t="69202" x="6754813" y="2016125"/>
          <p14:tracePt t="69259" x="6827838" y="1951038"/>
          <p14:tracePt t="69267" x="6910388" y="1924050"/>
          <p14:tracePt t="69278" x="6973888" y="1897063"/>
          <p14:tracePt t="69282" x="7019925" y="1878013"/>
          <p14:tracePt t="69290" x="7073900" y="1870075"/>
          <p14:tracePt t="69298" x="7119938" y="1833563"/>
          <p14:tracePt t="69307" x="7156450" y="1824038"/>
          <p14:tracePt t="69314" x="7183438" y="1814513"/>
          <p14:tracePt t="69876" x="7192963" y="1814513"/>
          <p14:tracePt t="69884" x="7192963" y="1833563"/>
          <p14:tracePt t="69893" x="7192963" y="1878013"/>
          <p14:tracePt t="69900" x="7192963" y="1897063"/>
          <p14:tracePt t="69908" x="7183438" y="1924050"/>
          <p14:tracePt t="69914" x="7183438" y="1933575"/>
          <p14:tracePt t="69925" x="7183438" y="1951038"/>
          <p14:tracePt t="69930" x="7183438" y="1970088"/>
          <p14:tracePt t="69939" x="7183438" y="1979613"/>
          <p14:tracePt t="69954" x="7175500" y="1997075"/>
          <p14:tracePt t="69962" x="7175500" y="2006600"/>
          <p14:tracePt t="69978" x="7175500" y="2016125"/>
          <p14:tracePt t="69986" x="7175500" y="2024063"/>
          <p14:tracePt t="69994" x="7175500" y="2043113"/>
          <p14:tracePt t="70002" x="7175500" y="2052638"/>
          <p14:tracePt t="70018" x="7175500" y="2060575"/>
          <p14:tracePt t="70035" x="7156450" y="2079625"/>
          <p14:tracePt t="70042" x="7156450" y="2089150"/>
          <p14:tracePt t="70058" x="7156450" y="2097088"/>
          <p14:tracePt t="70067" x="7156450" y="2106613"/>
          <p14:tracePt t="70074" x="7156450" y="2125663"/>
          <p14:tracePt t="70091" x="7156450" y="2133600"/>
          <p14:tracePt t="70098" x="7156450" y="2143125"/>
          <p14:tracePt t="70107" x="7156450" y="2160588"/>
          <p14:tracePt t="70114" x="7156450" y="2170113"/>
          <p14:tracePt t="70123" x="7156450" y="2179638"/>
          <p14:tracePt t="70146" x="7156450" y="2197100"/>
          <p14:tracePt t="70378" x="7156450" y="2216150"/>
          <p14:tracePt t="70386" x="7156450" y="2225675"/>
          <p14:tracePt t="70394" x="7156450" y="2243138"/>
          <p14:tracePt t="70402" x="7156450" y="2262188"/>
          <p14:tracePt t="70426" x="7156450" y="2270125"/>
          <p14:tracePt t="70460" x="7165975" y="2279650"/>
          <p14:tracePt t="70571" x="7165975" y="2289175"/>
          <p14:tracePt t="70579" x="7165975" y="2298700"/>
          <p14:tracePt t="70587" x="7165975" y="2306638"/>
          <p14:tracePt t="70597" x="7165975" y="2325688"/>
          <p14:tracePt t="70604" x="7156450" y="2343150"/>
          <p14:tracePt t="70635" x="7156450" y="2352675"/>
          <p14:tracePt t="70651" x="7146925" y="2362200"/>
          <p14:tracePt t="71194" x="7146925" y="2371725"/>
          <p14:tracePt t="71245" x="7146925" y="2425700"/>
          <p14:tracePt t="71250" x="7175500" y="2452688"/>
          <p14:tracePt t="71258" x="7212013" y="2498725"/>
          <p14:tracePt t="71266" x="7239000" y="2544763"/>
          <p14:tracePt t="71275" x="7248525" y="2589213"/>
          <p14:tracePt t="71283" x="7265988" y="2608263"/>
          <p14:tracePt t="71291" x="7275513" y="2681288"/>
          <p14:tracePt t="71299" x="7275513" y="2698750"/>
          <p14:tracePt t="71307" x="7283450" y="2727325"/>
          <p14:tracePt t="71315" x="7292975" y="2754313"/>
          <p14:tracePt t="71325" x="7302500" y="2763838"/>
          <p14:tracePt t="71340" x="7312025" y="2790825"/>
          <p14:tracePt t="71611" x="7429500" y="2854325"/>
          <p14:tracePt t="71618" x="7612063" y="2900363"/>
          <p14:tracePt t="71626" x="7840663" y="2990850"/>
          <p14:tracePt t="71634" x="8169275" y="3073400"/>
          <p14:tracePt t="71642" x="8632825" y="3136900"/>
          <p14:tracePt t="71650" x="9126538" y="319246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827088" y="1550988"/>
            <a:ext cx="2592387" cy="288131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/>
              <a:t>Supercomputer </a:t>
            </a:r>
            <a:r>
              <a:rPr lang="ja-JP" altLang="en-US"/>
              <a:t>「</a:t>
            </a:r>
            <a:r>
              <a:rPr lang="en-US" altLang="ja-JP"/>
              <a:t>K</a:t>
            </a:r>
            <a:r>
              <a:rPr lang="ja-JP" altLang="en-US"/>
              <a:t>」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258888" y="2487613"/>
            <a:ext cx="576262" cy="431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>
                <a:latin typeface="Arial Black" panose="020B0A04020102020204" pitchFamily="34" charset="0"/>
              </a:rPr>
              <a:t>Core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1258888" y="2919413"/>
            <a:ext cx="576262" cy="431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>
                <a:latin typeface="Arial Black" panose="020B0A04020102020204" pitchFamily="34" charset="0"/>
              </a:rPr>
              <a:t>Core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258888" y="3351213"/>
            <a:ext cx="576262" cy="431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>
                <a:latin typeface="Arial Black" panose="020B0A04020102020204" pitchFamily="34" charset="0"/>
              </a:rPr>
              <a:t>Core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1258888" y="3783013"/>
            <a:ext cx="576262" cy="431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>
                <a:latin typeface="Arial Black" panose="020B0A04020102020204" pitchFamily="34" charset="0"/>
              </a:rPr>
              <a:t>Core</a:t>
            </a: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2555875" y="2487613"/>
            <a:ext cx="576263" cy="431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>
                <a:latin typeface="Arial Black" panose="020B0A04020102020204" pitchFamily="34" charset="0"/>
              </a:rPr>
              <a:t>Core</a:t>
            </a: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2555875" y="2919413"/>
            <a:ext cx="576263" cy="431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>
                <a:latin typeface="Arial Black" panose="020B0A04020102020204" pitchFamily="34" charset="0"/>
              </a:rPr>
              <a:t>Core</a:t>
            </a: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2555875" y="3351213"/>
            <a:ext cx="576263" cy="431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>
                <a:latin typeface="Arial Black" panose="020B0A04020102020204" pitchFamily="34" charset="0"/>
              </a:rPr>
              <a:t>Core</a:t>
            </a: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2555875" y="3783013"/>
            <a:ext cx="576263" cy="431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>
                <a:latin typeface="Arial Black" panose="020B0A04020102020204" pitchFamily="34" charset="0"/>
              </a:rPr>
              <a:t>Core</a:t>
            </a: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1692275" y="1766888"/>
            <a:ext cx="1008063" cy="50482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>
                <a:latin typeface="Arial Black" panose="020B0A04020102020204" pitchFamily="34" charset="0"/>
              </a:rPr>
              <a:t>L2 C</a:t>
            </a: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2051050" y="2487613"/>
            <a:ext cx="288925" cy="17272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>
            <a:off x="1835150" y="27035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>
            <a:off x="2339975" y="27035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80" name="Line 16"/>
          <p:cNvSpPr>
            <a:spLocks noChangeShapeType="1"/>
          </p:cNvSpPr>
          <p:nvPr/>
        </p:nvSpPr>
        <p:spPr bwMode="auto">
          <a:xfrm>
            <a:off x="2339975" y="30638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81" name="Line 17"/>
          <p:cNvSpPr>
            <a:spLocks noChangeShapeType="1"/>
          </p:cNvSpPr>
          <p:nvPr/>
        </p:nvSpPr>
        <p:spPr bwMode="auto">
          <a:xfrm>
            <a:off x="2339975" y="34956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82" name="Line 18"/>
          <p:cNvSpPr>
            <a:spLocks noChangeShapeType="1"/>
          </p:cNvSpPr>
          <p:nvPr/>
        </p:nvSpPr>
        <p:spPr bwMode="auto">
          <a:xfrm>
            <a:off x="2339975" y="39274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83" name="Line 19"/>
          <p:cNvSpPr>
            <a:spLocks noChangeShapeType="1"/>
          </p:cNvSpPr>
          <p:nvPr/>
        </p:nvSpPr>
        <p:spPr bwMode="auto">
          <a:xfrm>
            <a:off x="1835150" y="30638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84" name="Line 20"/>
          <p:cNvSpPr>
            <a:spLocks noChangeShapeType="1"/>
          </p:cNvSpPr>
          <p:nvPr/>
        </p:nvSpPr>
        <p:spPr bwMode="auto">
          <a:xfrm>
            <a:off x="1835150" y="34956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85" name="Line 21"/>
          <p:cNvSpPr>
            <a:spLocks noChangeShapeType="1"/>
          </p:cNvSpPr>
          <p:nvPr/>
        </p:nvSpPr>
        <p:spPr bwMode="auto">
          <a:xfrm>
            <a:off x="1835150" y="39274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86" name="Line 22"/>
          <p:cNvSpPr>
            <a:spLocks noChangeShapeType="1"/>
          </p:cNvSpPr>
          <p:nvPr/>
        </p:nvSpPr>
        <p:spPr bwMode="auto">
          <a:xfrm>
            <a:off x="2195513" y="22717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2843213" y="1695450"/>
            <a:ext cx="215900" cy="6477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88" name="Line 24"/>
          <p:cNvSpPr>
            <a:spLocks noChangeShapeType="1"/>
          </p:cNvSpPr>
          <p:nvPr/>
        </p:nvSpPr>
        <p:spPr bwMode="auto">
          <a:xfrm>
            <a:off x="2700338" y="1982788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89" name="AutoShape 25"/>
          <p:cNvSpPr>
            <a:spLocks noChangeArrowheads="1"/>
          </p:cNvSpPr>
          <p:nvPr/>
        </p:nvSpPr>
        <p:spPr bwMode="auto">
          <a:xfrm>
            <a:off x="3059113" y="1911350"/>
            <a:ext cx="865187" cy="215900"/>
          </a:xfrm>
          <a:prstGeom prst="leftRightArrow">
            <a:avLst>
              <a:gd name="adj1" fmla="val 50000"/>
              <a:gd name="adj2" fmla="val 801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0" name="AutoShape 26"/>
          <p:cNvSpPr>
            <a:spLocks noChangeArrowheads="1"/>
          </p:cNvSpPr>
          <p:nvPr/>
        </p:nvSpPr>
        <p:spPr bwMode="auto">
          <a:xfrm>
            <a:off x="3203575" y="3495675"/>
            <a:ext cx="936625" cy="287338"/>
          </a:xfrm>
          <a:prstGeom prst="leftRightArrow">
            <a:avLst>
              <a:gd name="adj1" fmla="val 50000"/>
              <a:gd name="adj2" fmla="val 651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2491" name="Rectangle 27"/>
          <p:cNvSpPr>
            <a:spLocks noChangeArrowheads="1"/>
          </p:cNvSpPr>
          <p:nvPr/>
        </p:nvSpPr>
        <p:spPr bwMode="auto">
          <a:xfrm>
            <a:off x="4211638" y="2919413"/>
            <a:ext cx="1081087" cy="1512887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400">
                <a:latin typeface="Arial Black" panose="020B0A04020102020204" pitchFamily="34" charset="0"/>
              </a:rPr>
              <a:t>Inter</a:t>
            </a:r>
          </a:p>
          <a:p>
            <a:pPr algn="ctr" eaLnBrk="1" hangingPunct="1"/>
            <a:r>
              <a:rPr lang="en-US" altLang="ja-JP" sz="1400">
                <a:latin typeface="Arial Black" panose="020B0A04020102020204" pitchFamily="34" charset="0"/>
              </a:rPr>
              <a:t>Connect</a:t>
            </a:r>
          </a:p>
          <a:p>
            <a:pPr algn="ctr" eaLnBrk="1" hangingPunct="1"/>
            <a:r>
              <a:rPr lang="en-US" altLang="ja-JP" sz="1400">
                <a:latin typeface="Arial Black" panose="020B0A04020102020204" pitchFamily="34" charset="0"/>
              </a:rPr>
              <a:t>Controller</a:t>
            </a:r>
          </a:p>
        </p:txBody>
      </p:sp>
      <p:sp>
        <p:nvSpPr>
          <p:cNvPr id="62492" name="Line 28"/>
          <p:cNvSpPr>
            <a:spLocks noChangeShapeType="1"/>
          </p:cNvSpPr>
          <p:nvPr/>
        </p:nvSpPr>
        <p:spPr bwMode="auto">
          <a:xfrm>
            <a:off x="5292725" y="3135313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93" name="Line 29"/>
          <p:cNvSpPr>
            <a:spLocks noChangeShapeType="1"/>
          </p:cNvSpPr>
          <p:nvPr/>
        </p:nvSpPr>
        <p:spPr bwMode="auto">
          <a:xfrm>
            <a:off x="5292725" y="3351213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94" name="Line 30"/>
          <p:cNvSpPr>
            <a:spLocks noChangeShapeType="1"/>
          </p:cNvSpPr>
          <p:nvPr/>
        </p:nvSpPr>
        <p:spPr bwMode="auto">
          <a:xfrm>
            <a:off x="5292725" y="3567113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95" name="Line 31"/>
          <p:cNvSpPr>
            <a:spLocks noChangeShapeType="1"/>
          </p:cNvSpPr>
          <p:nvPr/>
        </p:nvSpPr>
        <p:spPr bwMode="auto">
          <a:xfrm>
            <a:off x="5292725" y="3783013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96" name="Line 32"/>
          <p:cNvSpPr>
            <a:spLocks noChangeShapeType="1"/>
          </p:cNvSpPr>
          <p:nvPr/>
        </p:nvSpPr>
        <p:spPr bwMode="auto">
          <a:xfrm>
            <a:off x="5292725" y="3998913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97" name="Line 33"/>
          <p:cNvSpPr>
            <a:spLocks noChangeShapeType="1"/>
          </p:cNvSpPr>
          <p:nvPr/>
        </p:nvSpPr>
        <p:spPr bwMode="auto">
          <a:xfrm>
            <a:off x="5292725" y="4214813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98" name="Text Box 34"/>
          <p:cNvSpPr txBox="1">
            <a:spLocks noChangeArrowheads="1"/>
          </p:cNvSpPr>
          <p:nvPr/>
        </p:nvSpPr>
        <p:spPr bwMode="auto">
          <a:xfrm>
            <a:off x="5703888" y="2730500"/>
            <a:ext cx="3016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Arial Black" panose="020B0A04020102020204" pitchFamily="34" charset="0"/>
              </a:rPr>
              <a:t>Tofu Interconnect</a:t>
            </a:r>
          </a:p>
          <a:p>
            <a:pPr eaLnBrk="1" hangingPunct="1"/>
            <a:r>
              <a:rPr lang="ja-JP" altLang="en-US">
                <a:latin typeface="Arial Black" panose="020B0A04020102020204" pitchFamily="34" charset="0"/>
              </a:rPr>
              <a:t>　　　　　　</a:t>
            </a:r>
            <a:r>
              <a:rPr lang="en-US" altLang="ja-JP">
                <a:latin typeface="Arial Black" panose="020B0A04020102020204" pitchFamily="34" charset="0"/>
              </a:rPr>
              <a:t>6-D Torus/Mesh</a:t>
            </a:r>
          </a:p>
        </p:txBody>
      </p:sp>
      <p:sp>
        <p:nvSpPr>
          <p:cNvPr id="62499" name="Text Box 35"/>
          <p:cNvSpPr txBox="1">
            <a:spLocks noChangeArrowheads="1"/>
          </p:cNvSpPr>
          <p:nvPr/>
        </p:nvSpPr>
        <p:spPr bwMode="auto">
          <a:xfrm>
            <a:off x="950913" y="4603750"/>
            <a:ext cx="274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Arial Black" panose="020B0A04020102020204" pitchFamily="34" charset="0"/>
              </a:rPr>
              <a:t>SPARC64 VIIIfx Chip</a:t>
            </a:r>
          </a:p>
        </p:txBody>
      </p:sp>
      <p:sp>
        <p:nvSpPr>
          <p:cNvPr id="62500" name="Text Box 36"/>
          <p:cNvSpPr txBox="1">
            <a:spLocks noChangeArrowheads="1"/>
          </p:cNvSpPr>
          <p:nvPr/>
        </p:nvSpPr>
        <p:spPr bwMode="auto">
          <a:xfrm>
            <a:off x="1239838" y="528955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ea typeface="ＭＳ Ｐ明朝" panose="02020600040205080304" pitchFamily="18" charset="-128"/>
              </a:rPr>
              <a:t>4 nodes/board </a:t>
            </a:r>
          </a:p>
        </p:txBody>
      </p:sp>
      <p:sp>
        <p:nvSpPr>
          <p:cNvPr id="62501" name="Text Box 37"/>
          <p:cNvSpPr txBox="1">
            <a:spLocks noChangeArrowheads="1"/>
          </p:cNvSpPr>
          <p:nvPr/>
        </p:nvSpPr>
        <p:spPr bwMode="auto">
          <a:xfrm>
            <a:off x="1233488" y="6015038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ea typeface="ＭＳ Ｐ明朝" panose="02020600040205080304" pitchFamily="18" charset="-128"/>
              </a:rPr>
              <a:t>24boards/Lack</a:t>
            </a:r>
          </a:p>
        </p:txBody>
      </p:sp>
      <p:sp>
        <p:nvSpPr>
          <p:cNvPr id="62502" name="Line 38"/>
          <p:cNvSpPr>
            <a:spLocks noChangeShapeType="1"/>
          </p:cNvSpPr>
          <p:nvPr/>
        </p:nvSpPr>
        <p:spPr bwMode="auto">
          <a:xfrm>
            <a:off x="2124075" y="50069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503" name="Line 39"/>
          <p:cNvSpPr>
            <a:spLocks noChangeShapeType="1"/>
          </p:cNvSpPr>
          <p:nvPr/>
        </p:nvSpPr>
        <p:spPr bwMode="auto">
          <a:xfrm>
            <a:off x="2124075" y="56546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504" name="Text Box 40"/>
          <p:cNvSpPr txBox="1">
            <a:spLocks noChangeArrowheads="1"/>
          </p:cNvSpPr>
          <p:nvPr/>
        </p:nvSpPr>
        <p:spPr bwMode="auto">
          <a:xfrm>
            <a:off x="2895600" y="5683250"/>
            <a:ext cx="191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Arial Black" panose="020B0A04020102020204" pitchFamily="34" charset="0"/>
                <a:ea typeface="ＭＳ Ｐ明朝" panose="02020600040205080304" pitchFamily="18" charset="-128"/>
              </a:rPr>
              <a:t>96nodes/Lack</a:t>
            </a:r>
          </a:p>
        </p:txBody>
      </p:sp>
      <p:sp>
        <p:nvSpPr>
          <p:cNvPr id="62505" name="Text Box 41"/>
          <p:cNvSpPr txBox="1">
            <a:spLocks noChangeArrowheads="1"/>
          </p:cNvSpPr>
          <p:nvPr/>
        </p:nvSpPr>
        <p:spPr bwMode="auto">
          <a:xfrm>
            <a:off x="5487988" y="4746625"/>
            <a:ext cx="3052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Arial Black" panose="020B0A04020102020204" pitchFamily="34" charset="0"/>
                <a:ea typeface="ＭＳ Ｐ明朝" panose="02020600040205080304" pitchFamily="18" charset="-128"/>
              </a:rPr>
              <a:t>RDMA mechanism</a:t>
            </a:r>
          </a:p>
          <a:p>
            <a:pPr eaLnBrk="1" hangingPunct="1"/>
            <a:r>
              <a:rPr lang="en-US" altLang="ja-JP">
                <a:latin typeface="Arial Black" panose="020B0A04020102020204" pitchFamily="34" charset="0"/>
                <a:ea typeface="ＭＳ Ｐ明朝" panose="02020600040205080304" pitchFamily="18" charset="-128"/>
              </a:rPr>
              <a:t>NUMA or UMA+NORMA</a:t>
            </a:r>
          </a:p>
        </p:txBody>
      </p:sp>
      <p:sp>
        <p:nvSpPr>
          <p:cNvPr id="62506" name="Rectangle 42"/>
          <p:cNvSpPr>
            <a:spLocks noChangeArrowheads="1"/>
          </p:cNvSpPr>
          <p:nvPr/>
        </p:nvSpPr>
        <p:spPr bwMode="auto">
          <a:xfrm>
            <a:off x="3995738" y="1477963"/>
            <a:ext cx="1152525" cy="1296987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400">
                <a:latin typeface="Arial Black" panose="020B0A04020102020204" pitchFamily="34" charset="0"/>
              </a:rPr>
              <a:t>Memory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B214FC5-C88F-4F43-A176-6EE89388E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90"/>
    </mc:Choice>
    <mc:Fallback>
      <p:transition spd="slow" advTm="44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1" x="8323263" y="3255963"/>
          <p14:tracePt t="1251" x="7931150" y="3182938"/>
          <p14:tracePt t="1257" x="7531100" y="3119438"/>
          <p14:tracePt t="1265" x="7212013" y="3063875"/>
          <p14:tracePt t="1273" x="7010400" y="3046413"/>
          <p14:tracePt t="1282" x="6864350" y="3027363"/>
          <p14:tracePt t="1289" x="6764338" y="3000375"/>
          <p14:tracePt t="1298" x="6654800" y="2990850"/>
          <p14:tracePt t="1305" x="6581775" y="2973388"/>
          <p14:tracePt t="1312" x="6518275" y="2973388"/>
          <p14:tracePt t="1321" x="6464300" y="2963863"/>
          <p14:tracePt t="1329" x="6408738" y="2963863"/>
          <p14:tracePt t="1337" x="6362700" y="2963863"/>
          <p14:tracePt t="1345" x="6308725" y="2963863"/>
          <p14:tracePt t="1353" x="6235700" y="2963863"/>
          <p14:tracePt t="1360" x="6199188" y="2963863"/>
          <p14:tracePt t="1369" x="6145213" y="2963863"/>
          <p14:tracePt t="1377" x="6099175" y="2963863"/>
          <p14:tracePt t="1385" x="6089650" y="2963863"/>
          <p14:tracePt t="1393" x="6080125" y="2963863"/>
          <p14:tracePt t="1881" x="6080125" y="2954338"/>
          <p14:tracePt t="1913" x="6062663" y="2909888"/>
          <p14:tracePt t="1921" x="6026150" y="2808288"/>
          <p14:tracePt t="1929" x="5999163" y="2744788"/>
          <p14:tracePt t="1937" x="5962650" y="2681288"/>
          <p14:tracePt t="1945" x="5953125" y="2644775"/>
          <p14:tracePt t="1953" x="5943600" y="2598738"/>
          <p14:tracePt t="1961" x="5899150" y="2535238"/>
          <p14:tracePt t="1969" x="5889625" y="2508250"/>
          <p14:tracePt t="1976" x="5880100" y="2471738"/>
          <p14:tracePt t="1985" x="5880100" y="2452688"/>
          <p14:tracePt t="1993" x="5880100" y="2444750"/>
          <p14:tracePt t="2001" x="5870575" y="2425700"/>
          <p14:tracePt t="2009" x="5862638" y="2416175"/>
          <p14:tracePt t="2041" x="5862638" y="2398713"/>
          <p14:tracePt t="2049" x="5862638" y="2389188"/>
          <p14:tracePt t="2064" x="5862638" y="2379663"/>
          <p14:tracePt t="2073" x="5862638" y="2371725"/>
          <p14:tracePt t="2089" x="5862638" y="2352675"/>
          <p14:tracePt t="2121" x="5862638" y="2343150"/>
          <p14:tracePt t="2130" x="5862638" y="2335213"/>
          <p14:tracePt t="2146" x="5870575" y="2325688"/>
          <p14:tracePt t="3201" x="5870575" y="2316163"/>
          <p14:tracePt t="3266" x="5870575" y="2306638"/>
          <p14:tracePt t="3274" x="5880100" y="2298700"/>
          <p14:tracePt t="3284" x="5916613" y="2262188"/>
          <p14:tracePt t="3289" x="5953125" y="2243138"/>
          <p14:tracePt t="3297" x="5972175" y="2206625"/>
          <p14:tracePt t="3305" x="5989638" y="2189163"/>
          <p14:tracePt t="3313" x="6007100" y="2179638"/>
          <p14:tracePt t="3321" x="6026150" y="2160588"/>
          <p14:tracePt t="3329" x="6035675" y="2152650"/>
          <p14:tracePt t="3337" x="6043613" y="2143125"/>
          <p14:tracePt t="3361" x="6062663" y="2143125"/>
          <p14:tracePt t="3369" x="6072188" y="2143125"/>
          <p14:tracePt t="3385" x="6072188" y="2133600"/>
          <p14:tracePt t="3393" x="6072188" y="2125663"/>
          <p14:tracePt t="3409" x="6089650" y="2116138"/>
          <p14:tracePt t="3441" x="6099175" y="2106613"/>
          <p14:tracePt t="3466" x="6126163" y="2097088"/>
          <p14:tracePt t="3625" x="6126163" y="2089150"/>
          <p14:tracePt t="3658" x="6135688" y="2079625"/>
          <p14:tracePt t="3667" x="6145213" y="2070100"/>
          <p14:tracePt t="3675" x="6153150" y="2052638"/>
          <p14:tracePt t="3684" x="6172200" y="2016125"/>
          <p14:tracePt t="3701" x="6181725" y="1987550"/>
          <p14:tracePt t="3716" x="6181725" y="1979613"/>
          <p14:tracePt t="3721" x="6189663" y="1970088"/>
          <p14:tracePt t="3938" x="6189663" y="1943100"/>
          <p14:tracePt t="3946" x="6199188" y="1924050"/>
          <p14:tracePt t="3955" x="6208713" y="1897063"/>
          <p14:tracePt t="3962" x="6218238" y="1887538"/>
          <p14:tracePt t="3970" x="6226175" y="1878013"/>
          <p14:tracePt t="3985" x="6235700" y="1870075"/>
          <p14:tracePt t="3993" x="6235700" y="1860550"/>
          <p14:tracePt t="4107" x="6235700" y="1851025"/>
          <p14:tracePt t="4117" x="6245225" y="1841500"/>
          <p14:tracePt t="4130" x="6262688" y="1824038"/>
          <p14:tracePt t="4153" x="6262688" y="1814513"/>
          <p14:tracePt t="4177" x="6272213" y="1797050"/>
          <p14:tracePt t="4202" x="6272213" y="1768475"/>
          <p14:tracePt t="4210" x="6272213" y="1760538"/>
          <p14:tracePt t="4225" x="6272213" y="1751013"/>
          <p14:tracePt t="4866" x="6281738" y="1751013"/>
          <p14:tracePt t="4883" x="6299200" y="1741488"/>
          <p14:tracePt t="4891" x="6299200" y="1731963"/>
          <p14:tracePt t="4922" x="6308725" y="1724025"/>
          <p14:tracePt t="4938" x="6308725" y="1714500"/>
          <p14:tracePt t="4954" x="6308725" y="1687513"/>
          <p14:tracePt t="4961" x="6318250" y="1677988"/>
          <p14:tracePt t="4977" x="6326188" y="1668463"/>
          <p14:tracePt t="4986" x="6335713" y="1651000"/>
          <p14:tracePt t="4993" x="6345238" y="1641475"/>
          <p14:tracePt t="10882" x="6345238" y="1687513"/>
          <p14:tracePt t="10890" x="6335713" y="1731963"/>
          <p14:tracePt t="10898" x="6335713" y="1741488"/>
          <p14:tracePt t="10906" x="6335713" y="1751013"/>
          <p14:tracePt t="10916" x="6326188" y="1778000"/>
          <p14:tracePt t="10929" x="6326188" y="1787525"/>
          <p14:tracePt t="10937" x="6326188" y="1797050"/>
          <p14:tracePt t="11001" x="6326188" y="1814513"/>
          <p14:tracePt t="11177" x="6326188" y="1833563"/>
          <p14:tracePt t="11185" x="6326188" y="1841500"/>
          <p14:tracePt t="11193" x="6326188" y="1860550"/>
          <p14:tracePt t="11202" x="6326188" y="1870075"/>
          <p14:tracePt t="11210" x="6326188" y="1878013"/>
          <p14:tracePt t="11218" x="6326188" y="1906588"/>
          <p14:tracePt t="11226" x="6326188" y="1914525"/>
          <p14:tracePt t="11234" x="6326188" y="1924050"/>
          <p14:tracePt t="11249" x="6326188" y="1943100"/>
          <p14:tracePt t="11265" x="6326188" y="1951038"/>
          <p14:tracePt t="11281" x="6326188" y="1960563"/>
          <p14:tracePt t="11313" x="6326188" y="1979613"/>
          <p14:tracePt t="11329" x="6326188" y="1987550"/>
          <p14:tracePt t="11344" x="6326188" y="1997075"/>
          <p14:tracePt t="11361" x="6326188" y="2016125"/>
          <p14:tracePt t="11369" x="6326188" y="2024063"/>
          <p14:tracePt t="11385" x="6326188" y="2033588"/>
          <p14:tracePt t="11393" x="6326188" y="2043113"/>
          <p14:tracePt t="11499" x="6326188" y="2060575"/>
          <p14:tracePt t="11514" x="6326188" y="2079625"/>
          <p14:tracePt t="11529" x="6326188" y="2097088"/>
          <p14:tracePt t="11537" x="6326188" y="2116138"/>
          <p14:tracePt t="11545" x="6326188" y="2125663"/>
          <p14:tracePt t="11561" x="6326188" y="2143125"/>
          <p14:tracePt t="11689" x="6326188" y="2152650"/>
          <p14:tracePt t="11697" x="6326188" y="2160588"/>
          <p14:tracePt t="11713" x="6326188" y="2179638"/>
          <p14:tracePt t="11721" x="6326188" y="2189163"/>
          <p14:tracePt t="11729" x="6326188" y="2197100"/>
          <p14:tracePt t="11737" x="6326188" y="2225675"/>
          <p14:tracePt t="11762" x="6326188" y="2233613"/>
          <p14:tracePt t="19524" x="6326188" y="2243138"/>
          <p14:tracePt t="21626" x="6326188" y="2270125"/>
          <p14:tracePt t="21642" x="6318250" y="2279650"/>
          <p14:tracePt t="21698" x="6299200" y="2289175"/>
          <p14:tracePt t="21707" x="6254750" y="2335213"/>
          <p14:tracePt t="21713" x="6235700" y="2343150"/>
          <p14:tracePt t="21723" x="6172200" y="2371725"/>
          <p14:tracePt t="21730" x="6126163" y="2398713"/>
          <p14:tracePt t="21737" x="6108700" y="2408238"/>
          <p14:tracePt t="21746" x="6062663" y="2444750"/>
          <p14:tracePt t="21753" x="6035675" y="2452688"/>
          <p14:tracePt t="21761" x="6016625" y="2462213"/>
          <p14:tracePt t="21808" x="5972175" y="2462213"/>
          <p14:tracePt t="21817" x="5935663" y="2481263"/>
          <p14:tracePt t="21825" x="5853113" y="2508250"/>
          <p14:tracePt t="21833" x="5780088" y="2508250"/>
          <p14:tracePt t="21841" x="5653088" y="2525713"/>
          <p14:tracePt t="21849" x="5534025" y="2554288"/>
          <p14:tracePt t="21857" x="5405438" y="2562225"/>
          <p14:tracePt t="21864" x="5278438" y="2581275"/>
          <p14:tracePt t="21873" x="5151438" y="2589213"/>
          <p14:tracePt t="21880" x="5049838" y="2617788"/>
          <p14:tracePt t="21889" x="4959350" y="2617788"/>
          <p14:tracePt t="21897" x="4868863" y="2644775"/>
          <p14:tracePt t="21905" x="4776788" y="2644775"/>
          <p14:tracePt t="21915" x="4740275" y="2662238"/>
          <p14:tracePt t="21922" x="4686300" y="2662238"/>
          <p14:tracePt t="21932" x="4659313" y="2681288"/>
          <p14:tracePt t="21940" x="4649788" y="2681288"/>
          <p14:tracePt t="21948" x="4630738" y="2690813"/>
          <p14:tracePt t="21965" x="4613275" y="2690813"/>
          <p14:tracePt t="21970" x="4594225" y="2698750"/>
          <p14:tracePt t="21977" x="4549775" y="2717800"/>
          <p14:tracePt t="21986" x="4503738" y="2744788"/>
          <p14:tracePt t="21993" x="4448175" y="2763838"/>
          <p14:tracePt t="22001" x="4403725" y="2790825"/>
          <p14:tracePt t="22009" x="4384675" y="2800350"/>
          <p14:tracePt t="22017" x="4348163" y="2800350"/>
          <p14:tracePt t="22025" x="4348163" y="2808288"/>
          <p14:tracePt t="22033" x="4340225" y="2808288"/>
          <p14:tracePt t="22154" x="4330700" y="2808288"/>
          <p14:tracePt t="22169" x="4321175" y="2817813"/>
          <p14:tracePt t="22184" x="4284663" y="2854325"/>
          <p14:tracePt t="22192" x="4184650" y="2909888"/>
          <p14:tracePt t="22201" x="4157663" y="2927350"/>
          <p14:tracePt t="22208" x="4094163" y="2936875"/>
          <p14:tracePt t="22217" x="4065588" y="2963863"/>
          <p14:tracePt t="22225" x="4011613" y="2973388"/>
          <p14:tracePt t="22233" x="3965575" y="3009900"/>
          <p14:tracePt t="22241" x="3929063" y="3017838"/>
          <p14:tracePt t="22249" x="3902075" y="3027363"/>
          <p14:tracePt t="22257" x="3883025" y="3036888"/>
          <p14:tracePt t="22265" x="3838575" y="3054350"/>
          <p14:tracePt t="22273" x="3829050" y="3063875"/>
          <p14:tracePt t="22281" x="3810000" y="3082925"/>
          <p14:tracePt t="22297" x="3792538" y="3082925"/>
          <p14:tracePt t="22305" x="3775075" y="3100388"/>
          <p14:tracePt t="22312" x="3765550" y="3109913"/>
          <p14:tracePt t="22321" x="3746500" y="3119438"/>
          <p14:tracePt t="22346" x="3738563" y="3127375"/>
          <p14:tracePt t="22352" x="3729038" y="3127375"/>
          <p14:tracePt t="22361" x="3719513" y="3136900"/>
          <p14:tracePt t="22995" x="3719513" y="3146425"/>
          <p14:tracePt t="24768" x="3775075" y="3146425"/>
          <p14:tracePt t="24776" x="3792538" y="3119438"/>
          <p14:tracePt t="24785" x="3819525" y="3100388"/>
          <p14:tracePt t="24793" x="3829050" y="3090863"/>
          <p14:tracePt t="24802" x="3838575" y="3082925"/>
          <p14:tracePt t="24810" x="3856038" y="3054350"/>
          <p14:tracePt t="24818" x="3865563" y="3054350"/>
          <p14:tracePt t="24828" x="3865563" y="3046413"/>
          <p14:tracePt t="24842" x="3865563" y="3027363"/>
          <p14:tracePt t="24857" x="3875088" y="3017838"/>
          <p14:tracePt t="24946" x="3883025" y="3009900"/>
          <p14:tracePt t="24953" x="3892550" y="3000375"/>
          <p14:tracePt t="24968" x="3902075" y="3000375"/>
          <p14:tracePt t="24985" x="3911600" y="2982913"/>
          <p14:tracePt t="25138" x="3938588" y="2954338"/>
          <p14:tracePt t="25147" x="3948113" y="2954338"/>
          <p14:tracePt t="25154" x="3965575" y="2936875"/>
          <p14:tracePt t="25167" x="3975100" y="2927350"/>
          <p14:tracePt t="25170" x="3992563" y="2917825"/>
          <p14:tracePt t="25179" x="4011613" y="2909888"/>
          <p14:tracePt t="25186" x="4021138" y="2909888"/>
          <p14:tracePt t="25194" x="4029075" y="2909888"/>
          <p14:tracePt t="25202" x="4038600" y="2909888"/>
          <p14:tracePt t="25209" x="4075113" y="2890838"/>
          <p14:tracePt t="25226" x="4111625" y="2890838"/>
          <p14:tracePt t="25234" x="4138613" y="2890838"/>
          <p14:tracePt t="25242" x="4165600" y="2890838"/>
          <p14:tracePt t="25250" x="4184650" y="2890838"/>
          <p14:tracePt t="25257" x="4221163" y="2890838"/>
          <p14:tracePt t="25266" x="4257675" y="2890838"/>
          <p14:tracePt t="25274" x="4275138" y="2881313"/>
          <p14:tracePt t="25281" x="4303713" y="2881313"/>
          <p14:tracePt t="25289" x="4321175" y="2873375"/>
          <p14:tracePt t="25298" x="4330700" y="2863850"/>
          <p14:tracePt t="25305" x="4367213" y="2844800"/>
          <p14:tracePt t="25314" x="4384675" y="2827338"/>
          <p14:tracePt t="25321" x="4403725" y="2817813"/>
          <p14:tracePt t="25329" x="4421188" y="2808288"/>
          <p14:tracePt t="25337" x="4430713" y="2800350"/>
          <p14:tracePt t="25346" x="4448175" y="2781300"/>
          <p14:tracePt t="25353" x="4457700" y="2781300"/>
          <p14:tracePt t="25361" x="4467225" y="2771775"/>
          <p14:tracePt t="25579" x="4448175" y="2771775"/>
          <p14:tracePt t="25585" x="4384675" y="2808288"/>
          <p14:tracePt t="25593" x="4311650" y="2836863"/>
          <p14:tracePt t="25601" x="4248150" y="2873375"/>
          <p14:tracePt t="25609" x="4129088" y="2900363"/>
          <p14:tracePt t="25617" x="4038600" y="2927350"/>
          <p14:tracePt t="25625" x="3975100" y="2936875"/>
          <p14:tracePt t="25633" x="3938588" y="2936875"/>
          <p14:tracePt t="25641" x="3892550" y="2936875"/>
          <p14:tracePt t="25649" x="3856038" y="2936875"/>
          <p14:tracePt t="25657" x="3838575" y="2936875"/>
          <p14:tracePt t="25666" x="3829050" y="2936875"/>
          <p14:tracePt t="25675" x="3802063" y="2936875"/>
          <p14:tracePt t="25683" x="3792538" y="2936875"/>
          <p14:tracePt t="25689" x="3775075" y="2927350"/>
          <p14:tracePt t="25697" x="3765550" y="2927350"/>
          <p14:tracePt t="25704" x="3719513" y="2917825"/>
          <p14:tracePt t="25712" x="3683000" y="2917825"/>
          <p14:tracePt t="25721" x="3636963" y="2909888"/>
          <p14:tracePt t="25729" x="3582988" y="2909888"/>
          <p14:tracePt t="25737" x="3519488" y="2881313"/>
          <p14:tracePt t="25746" x="3473450" y="2881313"/>
          <p14:tracePt t="25753" x="3446463" y="2873375"/>
          <p14:tracePt t="25762" x="3436938" y="2873375"/>
          <p14:tracePt t="25769" x="3427413" y="2863850"/>
          <p14:tracePt t="25817" x="3427413" y="2854325"/>
          <p14:tracePt t="25994" x="3427413" y="2844800"/>
          <p14:tracePt t="26002" x="3427413" y="2808288"/>
          <p14:tracePt t="26008" x="3427413" y="2790825"/>
          <p14:tracePt t="26017" x="3427413" y="2763838"/>
          <p14:tracePt t="26025" x="3427413" y="2735263"/>
          <p14:tracePt t="26033" x="3427413" y="2698750"/>
          <p14:tracePt t="26041" x="3427413" y="2690813"/>
          <p14:tracePt t="26049" x="3427413" y="2625725"/>
          <p14:tracePt t="26057" x="3436938" y="2608263"/>
          <p14:tracePt t="26065" x="3436938" y="2581275"/>
          <p14:tracePt t="26073" x="3446463" y="2562225"/>
          <p14:tracePt t="26080" x="3455988" y="2544763"/>
          <p14:tracePt t="26098" x="3455988" y="2535238"/>
          <p14:tracePt t="26106" x="3463925" y="2525713"/>
          <p14:tracePt t="26317" x="3463925" y="2535238"/>
          <p14:tracePt t="26323" x="3463925" y="2554288"/>
          <p14:tracePt t="26332" x="3463925" y="2581275"/>
          <p14:tracePt t="26338" x="3463925" y="2598738"/>
          <p14:tracePt t="26347" x="3463925" y="2644775"/>
          <p14:tracePt t="26353" x="3463925" y="2662238"/>
          <p14:tracePt t="26363" x="3463925" y="2690813"/>
          <p14:tracePt t="26369" x="3463925" y="2708275"/>
          <p14:tracePt t="26377" x="3463925" y="2735263"/>
          <p14:tracePt t="26385" x="3463925" y="2754313"/>
          <p14:tracePt t="26393" x="3463925" y="2781300"/>
          <p14:tracePt t="26401" x="3463925" y="2800350"/>
          <p14:tracePt t="26409" x="3463925" y="2854325"/>
          <p14:tracePt t="26417" x="3463925" y="2890838"/>
          <p14:tracePt t="26425" x="3463925" y="2936875"/>
          <p14:tracePt t="26433" x="3463925" y="2973388"/>
          <p14:tracePt t="26441" x="3463925" y="3036888"/>
          <p14:tracePt t="26449" x="3463925" y="3090863"/>
          <p14:tracePt t="26457" x="3463925" y="3146425"/>
          <p14:tracePt t="26465" x="3463925" y="3200400"/>
          <p14:tracePt t="26473" x="3463925" y="3255963"/>
          <p14:tracePt t="26480" x="3463925" y="3338513"/>
          <p14:tracePt t="26489" x="3436938" y="3382963"/>
          <p14:tracePt t="26498" x="3436938" y="3411538"/>
          <p14:tracePt t="26506" x="3427413" y="3446463"/>
          <p14:tracePt t="26516" x="3427413" y="3455988"/>
          <p14:tracePt t="26522" x="3419475" y="3482975"/>
          <p14:tracePt t="26532" x="3419475" y="3492500"/>
          <p14:tracePt t="26538" x="3409950" y="3511550"/>
          <p14:tracePt t="26548" x="3409950" y="3519488"/>
          <p14:tracePt t="26554" x="3409950" y="3529013"/>
          <p14:tracePt t="26564" x="3390900" y="3538538"/>
          <p14:tracePt t="26570" x="3390900" y="3575050"/>
          <p14:tracePt t="26580" x="3382963" y="3584575"/>
          <p14:tracePt t="26586" x="3373438" y="3621088"/>
          <p14:tracePt t="26594" x="3363913" y="3638550"/>
          <p14:tracePt t="26601" x="3327400" y="3694113"/>
          <p14:tracePt t="26608" x="3317875" y="3721100"/>
          <p14:tracePt t="26617" x="3290888" y="3767138"/>
          <p14:tracePt t="26625" x="3281363" y="3803650"/>
          <p14:tracePt t="26633" x="3254375" y="3830638"/>
          <p14:tracePt t="26641" x="3227388" y="3857625"/>
          <p14:tracePt t="26649" x="3208338" y="3894138"/>
          <p14:tracePt t="26657" x="3171825" y="3940175"/>
          <p14:tracePt t="26665" x="3154363" y="3957638"/>
          <p14:tracePt t="26673" x="3117850" y="3984625"/>
          <p14:tracePt t="26681" x="3108325" y="3994150"/>
          <p14:tracePt t="26689" x="3090863" y="4003675"/>
          <p14:tracePt t="26697" x="3081338" y="4013200"/>
          <p14:tracePt t="26706" x="3063875" y="4021138"/>
          <p14:tracePt t="26718" x="3044825" y="4030663"/>
          <p14:tracePt t="26720" x="3027363" y="4040188"/>
          <p14:tracePt t="26729" x="3008313" y="4049713"/>
          <p14:tracePt t="26737" x="2990850" y="4057650"/>
          <p14:tracePt t="26746" x="2944813" y="4076700"/>
          <p14:tracePt t="26752" x="2925763" y="4076700"/>
          <p14:tracePt t="26761" x="2881313" y="4094163"/>
          <p14:tracePt t="26769" x="2825750" y="4113213"/>
          <p14:tracePt t="26777" x="2781300" y="4113213"/>
          <p14:tracePt t="26784" x="2725738" y="4140200"/>
          <p14:tracePt t="26793" x="2679700" y="4149725"/>
          <p14:tracePt t="26801" x="2625725" y="4159250"/>
          <p14:tracePt t="26809" x="2589213" y="4167188"/>
          <p14:tracePt t="26818" x="2552700" y="4167188"/>
          <p14:tracePt t="26826" x="2543175" y="4167188"/>
          <p14:tracePt t="26842" x="2516188" y="4167188"/>
          <p14:tracePt t="26852" x="2506663" y="4167188"/>
          <p14:tracePt t="26866" x="2498725" y="4167188"/>
          <p14:tracePt t="26884" x="2489200" y="4167188"/>
          <p14:tracePt t="26890" x="2433638" y="4130675"/>
          <p14:tracePt t="26901" x="2397125" y="4067175"/>
          <p14:tracePt t="26905" x="2333625" y="4030663"/>
          <p14:tracePt t="26914" x="2287588" y="3994150"/>
          <p14:tracePt t="26921" x="2187575" y="3957638"/>
          <p14:tracePt t="26930" x="2151063" y="3940175"/>
          <p14:tracePt t="26937" x="2106613" y="3930650"/>
          <p14:tracePt t="26947" x="2051050" y="3921125"/>
          <p14:tracePt t="26953" x="2024063" y="3903663"/>
          <p14:tracePt t="26963" x="1997075" y="3903663"/>
          <p14:tracePt t="26986" x="1987550" y="3894138"/>
          <p14:tracePt t="27057" x="1968500" y="3884613"/>
          <p14:tracePt t="27065" x="1914525" y="3840163"/>
          <p14:tracePt t="27072" x="1860550" y="3775075"/>
          <p14:tracePt t="27081" x="1814513" y="3721100"/>
          <p14:tracePt t="27089" x="1758950" y="3675063"/>
          <p14:tracePt t="27096" x="1741488" y="3638550"/>
          <p14:tracePt t="27105" x="1704975" y="3584575"/>
          <p14:tracePt t="27115" x="1685925" y="3565525"/>
          <p14:tracePt t="27122" x="1668463" y="3529013"/>
          <p14:tracePt t="27132" x="1658938" y="3529013"/>
          <p14:tracePt t="27138" x="1649413" y="3519488"/>
          <p14:tracePt t="27161" x="1641475" y="3511550"/>
          <p14:tracePt t="27177" x="1641475" y="3492500"/>
          <p14:tracePt t="27185" x="1641475" y="3446463"/>
          <p14:tracePt t="27193" x="1641475" y="3411538"/>
          <p14:tracePt t="27201" x="1641475" y="3355975"/>
          <p14:tracePt t="27209" x="1641475" y="3319463"/>
          <p14:tracePt t="27217" x="1641475" y="3265488"/>
          <p14:tracePt t="27224" x="1641475" y="3228975"/>
          <p14:tracePt t="27233" x="1641475" y="3192463"/>
          <p14:tracePt t="27241" x="1641475" y="3136900"/>
          <p14:tracePt t="27249" x="1641475" y="3082925"/>
          <p14:tracePt t="27257" x="1641475" y="3036888"/>
          <p14:tracePt t="27265" x="1641475" y="3009900"/>
          <p14:tracePt t="27273" x="1658938" y="2963863"/>
          <p14:tracePt t="27281" x="1668463" y="2936875"/>
          <p14:tracePt t="27289" x="1677988" y="2890838"/>
          <p14:tracePt t="27297" x="1685925" y="2854325"/>
          <p14:tracePt t="27305" x="1704975" y="2808288"/>
          <p14:tracePt t="27313" x="1731963" y="2763838"/>
          <p14:tracePt t="27320" x="1787525" y="2698750"/>
          <p14:tracePt t="27329" x="1804988" y="2654300"/>
          <p14:tracePt t="27337" x="1878013" y="2581275"/>
          <p14:tracePt t="27346" x="1905000" y="2554288"/>
          <p14:tracePt t="27353" x="1968500" y="2498725"/>
          <p14:tracePt t="27362" x="2051050" y="2444750"/>
          <p14:tracePt t="27369" x="2114550" y="2389188"/>
          <p14:tracePt t="27377" x="2197100" y="2335213"/>
          <p14:tracePt t="27385" x="2251075" y="2289175"/>
          <p14:tracePt t="27393" x="2316163" y="2233613"/>
          <p14:tracePt t="27401" x="2397125" y="2160588"/>
          <p14:tracePt t="27409" x="2452688" y="2125663"/>
          <p14:tracePt t="27417" x="2516188" y="2079625"/>
          <p14:tracePt t="27425" x="2543175" y="2043113"/>
          <p14:tracePt t="27433" x="2625725" y="1987550"/>
          <p14:tracePt t="27441" x="2671763" y="1970088"/>
          <p14:tracePt t="27449" x="2708275" y="1951038"/>
          <p14:tracePt t="27457" x="2716213" y="1951038"/>
          <p14:tracePt t="27465" x="2781300" y="1924050"/>
          <p14:tracePt t="27473" x="2835275" y="1914525"/>
          <p14:tracePt t="27481" x="2898775" y="1887538"/>
          <p14:tracePt t="27488" x="2971800" y="1887538"/>
          <p14:tracePt t="27498" x="3054350" y="1878013"/>
          <p14:tracePt t="27506" x="3144838" y="1878013"/>
          <p14:tracePt t="27516" x="3217863" y="1878013"/>
          <p14:tracePt t="27521" x="3290888" y="1878013"/>
          <p14:tracePt t="27530" x="3346450" y="1878013"/>
          <p14:tracePt t="27537" x="3427413" y="1887538"/>
          <p14:tracePt t="27548" x="3482975" y="1906588"/>
          <p14:tracePt t="27553" x="3546475" y="1914525"/>
          <p14:tracePt t="27563" x="3573463" y="1933575"/>
          <p14:tracePt t="27570" x="3592513" y="1943100"/>
          <p14:tracePt t="27576" x="3629025" y="1951038"/>
          <p14:tracePt t="27585" x="3629025" y="1960563"/>
          <p14:tracePt t="27593" x="3636963" y="1960563"/>
          <p14:tracePt t="27601" x="3665538" y="1970088"/>
          <p14:tracePt t="27617" x="3673475" y="1979613"/>
          <p14:tracePt t="27625" x="3692525" y="1997075"/>
          <p14:tracePt t="27641" x="3709988" y="2016125"/>
          <p14:tracePt t="27649" x="3729038" y="2033588"/>
          <p14:tracePt t="27657" x="3765550" y="2079625"/>
          <p14:tracePt t="27665" x="3783013" y="2125663"/>
          <p14:tracePt t="27673" x="3802063" y="2152650"/>
          <p14:tracePt t="27681" x="3819525" y="2197100"/>
          <p14:tracePt t="27690" x="3829050" y="2262188"/>
          <p14:tracePt t="27699" x="3829050" y="2298700"/>
          <p14:tracePt t="27706" x="3829050" y="2343150"/>
          <p14:tracePt t="27715" x="3829050" y="2371725"/>
          <p14:tracePt t="27722" x="3829050" y="2398713"/>
          <p14:tracePt t="27730" x="3829050" y="2425700"/>
          <p14:tracePt t="27737" x="3829050" y="2444750"/>
          <p14:tracePt t="27747" x="3819525" y="2452688"/>
          <p14:tracePt t="27753" x="3810000" y="2471738"/>
          <p14:tracePt t="27770" x="3810000" y="2481263"/>
          <p14:tracePt t="27779" x="3810000" y="2489200"/>
          <p14:tracePt t="27788" x="3810000" y="2498725"/>
          <p14:tracePt t="27794" x="3783013" y="2525713"/>
          <p14:tracePt t="27802" x="3765550" y="2554288"/>
          <p14:tracePt t="27809" x="3746500" y="2598738"/>
          <p14:tracePt t="27818" x="3692525" y="2644775"/>
          <p14:tracePt t="27825" x="3656013" y="2708275"/>
          <p14:tracePt t="27833" x="3619500" y="2771775"/>
          <p14:tracePt t="27841" x="3582988" y="2836863"/>
          <p14:tracePt t="27849" x="3536950" y="2917825"/>
          <p14:tracePt t="27857" x="3500438" y="2982913"/>
          <p14:tracePt t="27865" x="3463925" y="3046413"/>
          <p14:tracePt t="27882" x="3400425" y="3173413"/>
          <p14:tracePt t="27889" x="3390900" y="3209925"/>
          <p14:tracePt t="27896" x="3354388" y="3265488"/>
          <p14:tracePt t="27905" x="3327400" y="3309938"/>
          <p14:tracePt t="27914" x="3317875" y="3338513"/>
          <p14:tracePt t="27922" x="3300413" y="3365500"/>
          <p14:tracePt t="27936" x="3290888" y="3402013"/>
          <p14:tracePt t="27939" x="3281363" y="3429000"/>
          <p14:tracePt t="27949" x="3281363" y="3438525"/>
          <p14:tracePt t="27954" x="3273425" y="3475038"/>
          <p14:tracePt t="27964" x="3244850" y="3492500"/>
          <p14:tracePt t="27972" x="3227388" y="3538538"/>
          <p14:tracePt t="27980" x="3171825" y="3621088"/>
          <p14:tracePt t="27987" x="3136900" y="3665538"/>
          <p14:tracePt t="27994" x="3090863" y="3711575"/>
          <p14:tracePt t="28007" x="3035300" y="3784600"/>
          <p14:tracePt t="28008" x="2971800" y="3848100"/>
          <p14:tracePt t="28018" x="2917825" y="3884613"/>
          <p14:tracePt t="28025" x="2835275" y="3948113"/>
          <p14:tracePt t="28033" x="2789238" y="4003675"/>
          <p14:tracePt t="28041" x="2744788" y="4013200"/>
          <p14:tracePt t="28049" x="2679700" y="4067175"/>
          <p14:tracePt t="28057" x="2643188" y="4094163"/>
          <p14:tracePt t="28065" x="2616200" y="4122738"/>
          <p14:tracePt t="28073" x="2570163" y="4167188"/>
          <p14:tracePt t="28081" x="2552700" y="4176713"/>
          <p14:tracePt t="28089" x="2533650" y="4186238"/>
          <p14:tracePt t="28097" x="2506663" y="4203700"/>
          <p14:tracePt t="28104" x="2462213" y="4213225"/>
          <p14:tracePt t="28113" x="2416175" y="4222750"/>
          <p14:tracePt t="28120" x="2389188" y="4232275"/>
          <p14:tracePt t="28129" x="2287588" y="4276725"/>
          <p14:tracePt t="28137" x="2206625" y="4286250"/>
          <p14:tracePt t="28146" x="2114550" y="4286250"/>
          <p14:tracePt t="28153" x="2005013" y="4286250"/>
          <p14:tracePt t="28162" x="1860550" y="4286250"/>
          <p14:tracePt t="28169" x="1751013" y="4286250"/>
          <p14:tracePt t="28177" x="1658938" y="4286250"/>
          <p14:tracePt t="28185" x="1568450" y="4286250"/>
          <p14:tracePt t="28193" x="1476375" y="4268788"/>
          <p14:tracePt t="28201" x="1395413" y="4240213"/>
          <p14:tracePt t="28208" x="1312863" y="4203700"/>
          <p14:tracePt t="28218" x="1266825" y="4167188"/>
          <p14:tracePt t="28225" x="1203325" y="4113213"/>
          <p14:tracePt t="28233" x="1185863" y="4086225"/>
          <p14:tracePt t="28241" x="1149350" y="4049713"/>
          <p14:tracePt t="28250" x="1103313" y="4003675"/>
          <p14:tracePt t="28257" x="1047750" y="3921125"/>
          <p14:tracePt t="28265" x="1020763" y="3840163"/>
          <p14:tracePt t="28273" x="966788" y="3775075"/>
          <p14:tracePt t="28281" x="957263" y="3694113"/>
          <p14:tracePt t="28289" x="939800" y="3638550"/>
          <p14:tracePt t="28297" x="920750" y="3592513"/>
          <p14:tracePt t="28304" x="903288" y="3519488"/>
          <p14:tracePt t="28314" x="903288" y="3455988"/>
          <p14:tracePt t="28321" x="893763" y="3419475"/>
          <p14:tracePt t="28329" x="893763" y="3365500"/>
          <p14:tracePt t="28337" x="893763" y="3328988"/>
          <p14:tracePt t="28345" x="893763" y="3273425"/>
          <p14:tracePt t="28353" x="893763" y="3219450"/>
          <p14:tracePt t="28362" x="893763" y="3163888"/>
          <p14:tracePt t="28369" x="893763" y="3109913"/>
          <p14:tracePt t="28377" x="911225" y="3063875"/>
          <p14:tracePt t="28385" x="930275" y="3000375"/>
          <p14:tracePt t="28393" x="957263" y="2917825"/>
          <p14:tracePt t="28401" x="984250" y="2873375"/>
          <p14:tracePt t="28409" x="1039813" y="2790825"/>
          <p14:tracePt t="28417" x="1057275" y="2744788"/>
          <p14:tracePt t="28425" x="1112838" y="2662238"/>
          <p14:tracePt t="28434" x="1166813" y="2598738"/>
          <p14:tracePt t="28441" x="1203325" y="2554288"/>
          <p14:tracePt t="28449" x="1258888" y="2489200"/>
          <p14:tracePt t="28457" x="1312863" y="2408238"/>
          <p14:tracePt t="28465" x="1349375" y="2343150"/>
          <p14:tracePt t="28473" x="1395413" y="2289175"/>
          <p14:tracePt t="28481" x="1431925" y="2262188"/>
          <p14:tracePt t="28488" x="1476375" y="2225675"/>
          <p14:tracePt t="28497" x="1541463" y="2170113"/>
          <p14:tracePt t="28504" x="1612900" y="2106613"/>
          <p14:tracePt t="28514" x="1714500" y="2052638"/>
          <p14:tracePt t="28520" x="1778000" y="2006600"/>
          <p14:tracePt t="28529" x="1841500" y="1960563"/>
          <p14:tracePt t="28537" x="1924050" y="1914525"/>
          <p14:tracePt t="28545" x="1968500" y="1897063"/>
          <p14:tracePt t="28553" x="1997075" y="1897063"/>
          <p14:tracePt t="28562" x="2014538" y="1887538"/>
          <p14:tracePt t="28569" x="2041525" y="1860550"/>
          <p14:tracePt t="28577" x="2060575" y="1851025"/>
          <p14:tracePt t="28585" x="2078038" y="1851025"/>
          <p14:tracePt t="28592" x="2087563" y="1851025"/>
          <p14:tracePt t="28601" x="2106613" y="1851025"/>
          <p14:tracePt t="28608" x="2124075" y="1851025"/>
          <p14:tracePt t="28617" x="2179638" y="1851025"/>
          <p14:tracePt t="28625" x="2206625" y="1851025"/>
          <p14:tracePt t="28635" x="2233613" y="1851025"/>
          <p14:tracePt t="28640" x="2287588" y="1851025"/>
          <p14:tracePt t="28649" x="2343150" y="1851025"/>
          <p14:tracePt t="28656" x="2389188" y="1851025"/>
          <p14:tracePt t="28665" x="2443163" y="1860550"/>
          <p14:tracePt t="28672" x="2506663" y="1870075"/>
          <p14:tracePt t="28681" x="2552700" y="1897063"/>
          <p14:tracePt t="28689" x="2598738" y="1933575"/>
          <p14:tracePt t="28697" x="2643188" y="1970088"/>
          <p14:tracePt t="28704" x="2689225" y="2006600"/>
          <p14:tracePt t="28714" x="2725738" y="2033588"/>
          <p14:tracePt t="28722" x="2752725" y="2060575"/>
          <p14:tracePt t="28731" x="2808288" y="2133600"/>
          <p14:tracePt t="28738" x="2817813" y="2160588"/>
          <p14:tracePt t="28748" x="2835275" y="2206625"/>
          <p14:tracePt t="28756" x="2862263" y="2252663"/>
          <p14:tracePt t="28762" x="2871788" y="2306638"/>
          <p14:tracePt t="28769" x="2881313" y="2343150"/>
          <p14:tracePt t="28776" x="2917825" y="2416175"/>
          <p14:tracePt t="28785" x="2917825" y="2452688"/>
          <p14:tracePt t="28793" x="2935288" y="2508250"/>
          <p14:tracePt t="28801" x="2944813" y="2571750"/>
          <p14:tracePt t="28809" x="2944813" y="2625725"/>
          <p14:tracePt t="28817" x="2944813" y="2681288"/>
          <p14:tracePt t="28825" x="2944813" y="2735263"/>
          <p14:tracePt t="28833" x="2944813" y="2781300"/>
          <p14:tracePt t="28840" x="2944813" y="2836863"/>
          <p14:tracePt t="28849" x="2944813" y="2890838"/>
          <p14:tracePt t="28857" x="2944813" y="2946400"/>
          <p14:tracePt t="28865" x="2944813" y="3000375"/>
          <p14:tracePt t="28880" x="2944813" y="3046413"/>
          <p14:tracePt t="28881" x="2944813" y="3109913"/>
          <p14:tracePt t="28888" x="2944813" y="3173413"/>
          <p14:tracePt t="28896" x="2944813" y="3228975"/>
          <p14:tracePt t="28904" x="2944813" y="3282950"/>
          <p14:tracePt t="28913" x="2944813" y="3319463"/>
          <p14:tracePt t="28921" x="2944813" y="3365500"/>
          <p14:tracePt t="28930" x="2925763" y="3411538"/>
          <p14:tracePt t="28938" x="2925763" y="3429000"/>
          <p14:tracePt t="28948" x="2917825" y="3446463"/>
          <p14:tracePt t="28953" x="2917825" y="3465513"/>
          <p14:tracePt t="28985" x="2917825" y="3475038"/>
          <p14:tracePt t="29194" x="2917825" y="3429000"/>
          <p14:tracePt t="29202" x="2917825" y="3411538"/>
          <p14:tracePt t="29210" x="2917825" y="3355975"/>
          <p14:tracePt t="29218" x="2917825" y="3319463"/>
          <p14:tracePt t="29225" x="2925763" y="3273425"/>
          <p14:tracePt t="29233" x="2935288" y="3228975"/>
          <p14:tracePt t="29241" x="2944813" y="3192463"/>
          <p14:tracePt t="29249" x="2954338" y="3146425"/>
          <p14:tracePt t="29257" x="2981325" y="3100388"/>
          <p14:tracePt t="29265" x="2981325" y="3063875"/>
          <p14:tracePt t="29273" x="2981325" y="3046413"/>
          <p14:tracePt t="29281" x="2981325" y="2990850"/>
          <p14:tracePt t="29290" x="2981325" y="2936875"/>
          <p14:tracePt t="29296" x="2981325" y="2873375"/>
          <p14:tracePt t="29306" x="2981325" y="2817813"/>
          <p14:tracePt t="29312" x="2981325" y="2763838"/>
          <p14:tracePt t="29321" x="2981325" y="2708275"/>
          <p14:tracePt t="29331" x="2981325" y="2662238"/>
          <p14:tracePt t="29339" x="2981325" y="2608263"/>
          <p14:tracePt t="29349" x="2981325" y="2571750"/>
          <p14:tracePt t="29353" x="2981325" y="2525713"/>
          <p14:tracePt t="29362" x="2990850" y="2525713"/>
          <p14:tracePt t="29369" x="2990850" y="2517775"/>
          <p14:tracePt t="29377" x="2990850" y="2508250"/>
          <p14:tracePt t="29385" x="2990850" y="2489200"/>
          <p14:tracePt t="29475" x="2990850" y="2481263"/>
          <p14:tracePt t="29482" x="2990850" y="2471738"/>
          <p14:tracePt t="29497" x="2990850" y="2452688"/>
          <p14:tracePt t="29507" x="2990850" y="2444750"/>
          <p14:tracePt t="29513" x="2990850" y="2425700"/>
          <p14:tracePt t="29523" x="2990850" y="2398713"/>
          <p14:tracePt t="29529" x="2990850" y="2379663"/>
          <p14:tracePt t="29537" x="2990850" y="2352675"/>
          <p14:tracePt t="29546" x="2990850" y="2335213"/>
          <p14:tracePt t="29553" x="2990850" y="2316163"/>
          <p14:tracePt t="29563" x="2990850" y="2298700"/>
          <p14:tracePt t="29570" x="2990850" y="2252663"/>
          <p14:tracePt t="29585" x="2990850" y="2243138"/>
          <p14:tracePt t="29593" x="2990850" y="2225675"/>
          <p14:tracePt t="29601" x="2990850" y="2216150"/>
          <p14:tracePt t="29617" x="2990850" y="2206625"/>
          <p14:tracePt t="29624" x="2990850" y="2197100"/>
          <p14:tracePt t="29641" x="2990850" y="2179638"/>
          <p14:tracePt t="29657" x="2990850" y="2170113"/>
          <p14:tracePt t="29713" x="2990850" y="2160588"/>
          <p14:tracePt t="29897" x="2990850" y="2152650"/>
          <p14:tracePt t="29906" x="3017838" y="2133600"/>
          <p14:tracePt t="29913" x="3127375" y="2133600"/>
          <p14:tracePt t="29921" x="3254375" y="2133600"/>
          <p14:tracePt t="29929" x="3436938" y="2133600"/>
          <p14:tracePt t="29937" x="3636963" y="2133600"/>
          <p14:tracePt t="29946" x="3856038" y="2133600"/>
          <p14:tracePt t="29953" x="4021138" y="2133600"/>
          <p14:tracePt t="29962" x="4221163" y="2133600"/>
          <p14:tracePt t="29969" x="4367213" y="2133600"/>
          <p14:tracePt t="29977" x="4457700" y="2133600"/>
          <p14:tracePt t="29985" x="4567238" y="2133600"/>
          <p14:tracePt t="29993" x="4603750" y="2133600"/>
          <p14:tracePt t="30001" x="4613275" y="2133600"/>
          <p14:tracePt t="30325" x="4557713" y="2133600"/>
          <p14:tracePt t="30328" x="4421188" y="2133600"/>
          <p14:tracePt t="30337" x="4257675" y="2133600"/>
          <p14:tracePt t="30346" x="4075113" y="2133600"/>
          <p14:tracePt t="30354" x="3911600" y="2133600"/>
          <p14:tracePt t="30365" x="3746500" y="2133600"/>
          <p14:tracePt t="30370" x="3600450" y="2106613"/>
          <p14:tracePt t="30381" x="3473450" y="2089150"/>
          <p14:tracePt t="30386" x="3409950" y="2089150"/>
          <p14:tracePt t="30394" x="3363913" y="2070100"/>
          <p14:tracePt t="30921" x="3300413" y="2097088"/>
          <p14:tracePt t="30929" x="3263900" y="2216150"/>
          <p14:tracePt t="30937" x="3227388" y="2362200"/>
          <p14:tracePt t="30945" x="3190875" y="2508250"/>
          <p14:tracePt t="30953" x="3163888" y="2662238"/>
          <p14:tracePt t="30962" x="3136900" y="2808288"/>
          <p14:tracePt t="30969" x="3117850" y="2954338"/>
          <p14:tracePt t="30977" x="3090863" y="3082925"/>
          <p14:tracePt t="30985" x="3071813" y="3228975"/>
          <p14:tracePt t="30993" x="3063875" y="3309938"/>
          <p14:tracePt t="31001" x="3063875" y="3402013"/>
          <p14:tracePt t="31009" x="3063875" y="3455988"/>
          <p14:tracePt t="31017" x="3063875" y="3475038"/>
          <p14:tracePt t="31033" x="3063875" y="3482975"/>
          <p14:tracePt t="31308" x="3063875" y="3511550"/>
          <p14:tracePt t="31314" x="3063875" y="3565525"/>
          <p14:tracePt t="31321" x="3100388" y="3657600"/>
          <p14:tracePt t="31328" x="3263900" y="3702050"/>
          <p14:tracePt t="31337" x="3490913" y="3830638"/>
          <p14:tracePt t="31345" x="3673475" y="3875088"/>
          <p14:tracePt t="31353" x="3856038" y="3921125"/>
          <p14:tracePt t="31361" x="4011613" y="3967163"/>
          <p14:tracePt t="31369" x="4138613" y="3994150"/>
          <p14:tracePt t="31378" x="4248150" y="4021138"/>
          <p14:tracePt t="31385" x="4330700" y="4021138"/>
          <p14:tracePt t="31393" x="4367213" y="4021138"/>
          <p14:tracePt t="31401" x="4376738" y="4021138"/>
          <p14:tracePt t="31649" x="4384675" y="4021138"/>
          <p14:tracePt t="31657" x="4421188" y="3984625"/>
          <p14:tracePt t="31665" x="4457700" y="3940175"/>
          <p14:tracePt t="31673" x="4503738" y="3857625"/>
          <p14:tracePt t="31681" x="4521200" y="3811588"/>
          <p14:tracePt t="31689" x="4540250" y="3794125"/>
          <p14:tracePt t="31697" x="4549775" y="3767138"/>
          <p14:tracePt t="31705" x="4567238" y="3738563"/>
          <p14:tracePt t="31713" x="4576763" y="3738563"/>
          <p14:tracePt t="31721" x="4586288" y="3721100"/>
          <p14:tracePt t="31737" x="4586288" y="3711575"/>
          <p14:tracePt t="31745" x="4594225" y="3694113"/>
          <p14:tracePt t="31762" x="4613275" y="3665538"/>
          <p14:tracePt t="31769" x="4622800" y="3657600"/>
          <p14:tracePt t="31778" x="4630738" y="3629025"/>
          <p14:tracePt t="31785" x="4630738" y="3621088"/>
          <p14:tracePt t="31793" x="4659313" y="3592513"/>
          <p14:tracePt t="31801" x="4667250" y="3575050"/>
          <p14:tracePt t="31808" x="4676775" y="3556000"/>
          <p14:tracePt t="31825" x="4686300" y="3538538"/>
          <p14:tracePt t="31833" x="4695825" y="3519488"/>
          <p14:tracePt t="31849" x="4703763" y="3511550"/>
          <p14:tracePt t="31864" x="4713288" y="3502025"/>
          <p14:tracePt t="31865" x="4713288" y="3492500"/>
          <p14:tracePt t="31872" x="4722813" y="3482975"/>
          <p14:tracePt t="31889" x="4730750" y="3475038"/>
          <p14:tracePt t="31929" x="4749800" y="3455988"/>
          <p14:tracePt t="31937" x="4749800" y="3446463"/>
          <p14:tracePt t="31945" x="4759325" y="3438525"/>
          <p14:tracePt t="31961" x="4759325" y="3429000"/>
          <p14:tracePt t="31969" x="4759325" y="3419475"/>
          <p14:tracePt t="31978" x="4759325" y="3411538"/>
          <p14:tracePt t="32073" x="4767263" y="3411538"/>
          <p14:tracePt t="32081" x="4803775" y="3411538"/>
          <p14:tracePt t="32089" x="4905375" y="3411538"/>
          <p14:tracePt t="32097" x="5086350" y="3411538"/>
          <p14:tracePt t="32105" x="5305425" y="3411538"/>
          <p14:tracePt t="32112" x="5534025" y="3411538"/>
          <p14:tracePt t="32121" x="5797550" y="3411538"/>
          <p14:tracePt t="32129" x="6016625" y="3411538"/>
          <p14:tracePt t="32137" x="6318250" y="3411538"/>
          <p14:tracePt t="32145" x="6464300" y="3375025"/>
          <p14:tracePt t="32153" x="6637338" y="3365500"/>
          <p14:tracePt t="32162" x="6746875" y="3338513"/>
          <p14:tracePt t="32169" x="6800850" y="3319463"/>
          <p14:tracePt t="32331" x="6664325" y="3338513"/>
          <p14:tracePt t="32343" x="6481763" y="3355975"/>
          <p14:tracePt t="32345" x="6272213" y="3402013"/>
          <p14:tracePt t="32353" x="5989638" y="3438525"/>
          <p14:tracePt t="32362" x="5761038" y="3455988"/>
          <p14:tracePt t="32368" x="5507038" y="3511550"/>
          <p14:tracePt t="32378" x="5268913" y="3529013"/>
          <p14:tracePt t="32385" x="5086350" y="3548063"/>
          <p14:tracePt t="32393" x="4949825" y="3584575"/>
          <p14:tracePt t="32401" x="4876800" y="3584575"/>
          <p14:tracePt t="32409" x="4840288" y="3602038"/>
          <p14:tracePt t="32417" x="4832350" y="3602038"/>
          <p14:tracePt t="32642" x="4895850" y="3602038"/>
          <p14:tracePt t="32648" x="5005388" y="3602038"/>
          <p14:tracePt t="32657" x="5132388" y="3575050"/>
          <p14:tracePt t="32665" x="5278438" y="3565525"/>
          <p14:tracePt t="32673" x="5424488" y="3565525"/>
          <p14:tracePt t="32681" x="5514975" y="3565525"/>
          <p14:tracePt t="32689" x="5551488" y="3565525"/>
          <p14:tracePt t="32697" x="5580063" y="3565525"/>
          <p14:tracePt t="32705" x="5588000" y="3565525"/>
          <p14:tracePt t="32793" x="5597525" y="3565525"/>
          <p14:tracePt t="32801" x="5670550" y="3565525"/>
          <p14:tracePt t="32809" x="5743575" y="3565525"/>
          <p14:tracePt t="32817" x="5834063" y="3565525"/>
          <p14:tracePt t="32825" x="5962650" y="3565525"/>
          <p14:tracePt t="32833" x="6072188" y="3565525"/>
          <p14:tracePt t="32840" x="6162675" y="3565525"/>
          <p14:tracePt t="32849" x="6218238" y="3565525"/>
          <p14:tracePt t="32857" x="6245225" y="3565525"/>
          <p14:tracePt t="32865" x="6281738" y="3565525"/>
          <p14:tracePt t="32993" x="6262688" y="3584575"/>
          <p14:tracePt t="33001" x="6181725" y="3592513"/>
          <p14:tracePt t="33009" x="6053138" y="3621088"/>
          <p14:tracePt t="33017" x="5907088" y="3638550"/>
          <p14:tracePt t="33025" x="5770563" y="3665538"/>
          <p14:tracePt t="33033" x="5643563" y="3665538"/>
          <p14:tracePt t="33041" x="5551488" y="3694113"/>
          <p14:tracePt t="33049" x="5507038" y="3702050"/>
          <p14:tracePt t="33057" x="5470525" y="3702050"/>
          <p14:tracePt t="33065" x="5461000" y="3711575"/>
          <p14:tracePt t="33179" x="5451475" y="3721100"/>
          <p14:tracePt t="33201" x="5451475" y="3730625"/>
          <p14:tracePt t="33209" x="5441950" y="3738563"/>
          <p14:tracePt t="33233" x="5441950" y="3748088"/>
          <p14:tracePt t="33322" x="5441950" y="3775075"/>
          <p14:tracePt t="33329" x="5441950" y="3830638"/>
          <p14:tracePt t="33338" x="5487988" y="3911600"/>
          <p14:tracePt t="33345" x="5643563" y="4003675"/>
          <p14:tracePt t="33353" x="5770563" y="4057650"/>
          <p14:tracePt t="33361" x="5907088" y="4130675"/>
          <p14:tracePt t="33369" x="6062663" y="4176713"/>
          <p14:tracePt t="33378" x="6189663" y="4240213"/>
          <p14:tracePt t="33385" x="6308725" y="4295775"/>
          <p14:tracePt t="33393" x="6445250" y="4340225"/>
          <p14:tracePt t="33401" x="6472238" y="4349750"/>
          <p14:tracePt t="33410" x="6527800" y="4376738"/>
          <p14:tracePt t="33417" x="6545263" y="4386263"/>
          <p14:tracePt t="33580" x="6527800" y="4386263"/>
          <p14:tracePt t="33586" x="6445250" y="4386263"/>
          <p14:tracePt t="33594" x="6335713" y="4386263"/>
          <p14:tracePt t="33602" x="6226175" y="4376738"/>
          <p14:tracePt t="33614" x="6072188" y="4349750"/>
          <p14:tracePt t="33618" x="5943600" y="4332288"/>
          <p14:tracePt t="33625" x="5797550" y="4332288"/>
          <p14:tracePt t="33633" x="5743575" y="4332288"/>
          <p14:tracePt t="33643" x="5697538" y="4332288"/>
          <p14:tracePt t="33649" x="5616575" y="4322763"/>
          <p14:tracePt t="33656" x="5580063" y="4322763"/>
          <p14:tracePt t="33665" x="5543550" y="4313238"/>
          <p14:tracePt t="33673" x="5514975" y="4313238"/>
          <p14:tracePt t="33681" x="5507038" y="4313238"/>
          <p14:tracePt t="33881" x="5487988" y="4295775"/>
          <p14:tracePt t="33889" x="5451475" y="4276725"/>
          <p14:tracePt t="33897" x="5414963" y="4259263"/>
          <p14:tracePt t="33905" x="5360988" y="4240213"/>
          <p14:tracePt t="33913" x="5260975" y="4213225"/>
          <p14:tracePt t="33921" x="5114925" y="4195763"/>
          <p14:tracePt t="33929" x="4968875" y="4149725"/>
          <p14:tracePt t="33937" x="4832350" y="4094163"/>
          <p14:tracePt t="33945" x="4686300" y="4076700"/>
          <p14:tracePt t="33953" x="4557713" y="4067175"/>
          <p14:tracePt t="33961" x="4394200" y="4021138"/>
          <p14:tracePt t="33968" x="4221163" y="3976688"/>
          <p14:tracePt t="33978" x="4075113" y="3930650"/>
          <p14:tracePt t="33985" x="3919538" y="3867150"/>
          <p14:tracePt t="33994" x="3792538" y="3821113"/>
          <p14:tracePt t="34001" x="3692525" y="3767138"/>
          <p14:tracePt t="34009" x="3573463" y="3721100"/>
          <p14:tracePt t="34017" x="3536950" y="3711575"/>
          <p14:tracePt t="34025" x="3473450" y="3702050"/>
          <p14:tracePt t="34033" x="3455988" y="3694113"/>
          <p14:tracePt t="34040" x="3400425" y="3694113"/>
          <p14:tracePt t="34049" x="3373438" y="3675063"/>
          <p14:tracePt t="34057" x="3363913" y="3675063"/>
          <p14:tracePt t="34065" x="3354388" y="3675063"/>
          <p14:tracePt t="34282" x="3346450" y="3684588"/>
          <p14:tracePt t="34288" x="3346450" y="3767138"/>
          <p14:tracePt t="34297" x="3346450" y="3857625"/>
          <p14:tracePt t="34304" x="3354388" y="3967163"/>
          <p14:tracePt t="34313" x="3409950" y="4067175"/>
          <p14:tracePt t="34321" x="3473450" y="4203700"/>
          <p14:tracePt t="34329" x="3527425" y="4295775"/>
          <p14:tracePt t="34339" x="3592513" y="4386263"/>
          <p14:tracePt t="34348" x="3665538" y="4486275"/>
          <p14:tracePt t="34358" x="3738563" y="4568825"/>
          <p14:tracePt t="34364" x="3856038" y="4660900"/>
          <p14:tracePt t="34369" x="3956050" y="4741863"/>
          <p14:tracePt t="34380" x="4094163" y="4870450"/>
          <p14:tracePt t="34385" x="4230688" y="4970463"/>
          <p14:tracePt t="34394" x="4384675" y="5053013"/>
          <p14:tracePt t="34402" x="4586288" y="5189538"/>
          <p14:tracePt t="34412" x="4795838" y="5289550"/>
          <p14:tracePt t="34418" x="5086350" y="5453063"/>
          <p14:tracePt t="34426" x="5241925" y="5535613"/>
          <p14:tracePt t="34434" x="5434013" y="5599113"/>
          <p14:tracePt t="34443" x="5670550" y="5708650"/>
          <p14:tracePt t="34448" x="5899150" y="5781675"/>
          <p14:tracePt t="34457" x="6126163" y="5845175"/>
          <p14:tracePt t="34465" x="6299200" y="5910263"/>
          <p14:tracePt t="34473" x="6481763" y="5927725"/>
          <p14:tracePt t="34481" x="6645275" y="5954713"/>
          <p14:tracePt t="34488" x="6827838" y="5954713"/>
          <p14:tracePt t="34497" x="7010400" y="5954713"/>
          <p14:tracePt t="34504" x="7165975" y="5954713"/>
          <p14:tracePt t="34513" x="7312025" y="5954713"/>
          <p14:tracePt t="34521" x="7439025" y="5954713"/>
          <p14:tracePt t="34528" x="7575550" y="5937250"/>
          <p14:tracePt t="34537" x="7694613" y="5864225"/>
          <p14:tracePt t="34547" x="7804150" y="5800725"/>
          <p14:tracePt t="34554" x="7904163" y="5727700"/>
          <p14:tracePt t="34564" x="7986713" y="5672138"/>
          <p14:tracePt t="34570" x="8059738" y="5608638"/>
          <p14:tracePt t="34581" x="8086725" y="5581650"/>
          <p14:tracePt t="34586" x="8086725" y="5562600"/>
          <p14:tracePt t="34599" x="8096250" y="5545138"/>
          <p14:tracePt t="34602" x="8104188" y="5508625"/>
          <p14:tracePt t="34609" x="8104188" y="5489575"/>
          <p14:tracePt t="34618" x="8104188" y="5472113"/>
          <p14:tracePt t="34626" x="8104188" y="5462588"/>
          <p14:tracePt t="34633" x="8104188" y="5416550"/>
          <p14:tracePt t="34641" x="8104188" y="5372100"/>
          <p14:tracePt t="34649" x="8096250" y="5335588"/>
          <p14:tracePt t="34656" x="8077200" y="5289550"/>
          <p14:tracePt t="34665" x="8050213" y="5226050"/>
          <p14:tracePt t="34673" x="8023225" y="5160963"/>
          <p14:tracePt t="34681" x="8004175" y="5116513"/>
          <p14:tracePt t="34689" x="7950200" y="5033963"/>
          <p14:tracePt t="34697" x="7921625" y="4979988"/>
          <p14:tracePt t="34705" x="7885113" y="4924425"/>
          <p14:tracePt t="34712" x="7867650" y="4878388"/>
          <p14:tracePt t="34721" x="7821613" y="4814888"/>
          <p14:tracePt t="34729" x="7813675" y="4797425"/>
          <p14:tracePt t="34737" x="7804150" y="4778375"/>
          <p14:tracePt t="34744" x="7785100" y="4760913"/>
          <p14:tracePt t="34753" x="7777163" y="4732338"/>
          <p14:tracePt t="34762" x="7767638" y="4714875"/>
          <p14:tracePt t="34786" x="7758113" y="4705350"/>
          <p14:tracePt t="34810" x="7758113" y="4687888"/>
          <p14:tracePt t="34817" x="7758113" y="4678363"/>
          <p14:tracePt t="34825" x="7758113" y="4668838"/>
          <p14:tracePt t="34833" x="7758113" y="4651375"/>
          <p14:tracePt t="34841" x="7758113" y="4614863"/>
          <p14:tracePt t="34849" x="7758113" y="4578350"/>
          <p14:tracePt t="34862" x="7758113" y="4532313"/>
          <p14:tracePt t="34865" x="7758113" y="4478338"/>
          <p14:tracePt t="34873" x="7758113" y="4468813"/>
          <p14:tracePt t="34881" x="7758113" y="4432300"/>
          <p14:tracePt t="34889" x="7758113" y="4413250"/>
          <p14:tracePt t="34897" x="7758113" y="4395788"/>
          <p14:tracePt t="35338" x="7758113" y="4376738"/>
          <p14:tracePt t="35347" x="7785100" y="4332288"/>
          <p14:tracePt t="35354" x="7794625" y="4322763"/>
          <p14:tracePt t="35365" x="7813675" y="4303713"/>
          <p14:tracePt t="35370" x="7813675" y="4295775"/>
          <p14:tracePt t="35381" x="7831138" y="4276725"/>
          <p14:tracePt t="35397" x="7831138" y="4268788"/>
          <p14:tracePt t="35409" x="7840663" y="4259263"/>
          <p14:tracePt t="35425" x="7840663" y="4249738"/>
          <p14:tracePt t="35602" x="7840663" y="4240213"/>
          <p14:tracePt t="35610" x="7785100" y="4240213"/>
          <p14:tracePt t="35617" x="7694613" y="4240213"/>
          <p14:tracePt t="35625" x="7548563" y="4259263"/>
          <p14:tracePt t="35633" x="7466013" y="4259263"/>
          <p14:tracePt t="35642" x="7339013" y="4259263"/>
          <p14:tracePt t="35649" x="7212013" y="4259263"/>
          <p14:tracePt t="35657" x="7102475" y="4259263"/>
          <p14:tracePt t="35665" x="7010400" y="4259263"/>
          <p14:tracePt t="35673" x="6937375" y="4259263"/>
          <p14:tracePt t="35681" x="6883400" y="4259263"/>
          <p14:tracePt t="35689" x="6846888" y="4259263"/>
          <p14:tracePt t="35697" x="6810375" y="4259263"/>
          <p14:tracePt t="35705" x="6800850" y="4259263"/>
          <p14:tracePt t="35721" x="6773863" y="4259263"/>
          <p14:tracePt t="35729" x="6764338" y="4259263"/>
          <p14:tracePt t="35737" x="6754813" y="4259263"/>
          <p14:tracePt t="35745" x="6746875" y="4259263"/>
          <p14:tracePt t="35754" x="6718300" y="4259263"/>
          <p14:tracePt t="35765" x="6700838" y="4259263"/>
          <p14:tracePt t="35769" x="6664325" y="4259263"/>
          <p14:tracePt t="35779" x="6610350" y="4259263"/>
          <p14:tracePt t="35784" x="6554788" y="4259263"/>
          <p14:tracePt t="35794" x="6500813" y="4259263"/>
          <p14:tracePt t="35801" x="6435725" y="4259263"/>
          <p14:tracePt t="35809" x="6381750" y="4259263"/>
          <p14:tracePt t="35817" x="6345238" y="4259263"/>
          <p14:tracePt t="35825" x="6291263" y="4259263"/>
          <p14:tracePt t="35833" x="6245225" y="4259263"/>
          <p14:tracePt t="35842" x="6218238" y="4259263"/>
          <p14:tracePt t="35849" x="6172200" y="4268788"/>
          <p14:tracePt t="35863" x="6145213" y="4268788"/>
          <p14:tracePt t="35865" x="6116638" y="4276725"/>
          <p14:tracePt t="35873" x="6089650" y="4276725"/>
          <p14:tracePt t="35881" x="6072188" y="4276725"/>
          <p14:tracePt t="35889" x="6026150" y="4276725"/>
          <p14:tracePt t="35897" x="5999163" y="4276725"/>
          <p14:tracePt t="35905" x="5972175" y="4286250"/>
          <p14:tracePt t="35913" x="5926138" y="4313238"/>
          <p14:tracePt t="35921" x="5870575" y="4313238"/>
          <p14:tracePt t="35929" x="5789613" y="4322763"/>
          <p14:tracePt t="35937" x="5734050" y="4322763"/>
          <p14:tracePt t="35944" x="5643563" y="4322763"/>
          <p14:tracePt t="35953" x="5570538" y="4340225"/>
          <p14:tracePt t="35961" x="5497513" y="4340225"/>
          <p14:tracePt t="35969" x="5387975" y="4340225"/>
          <p14:tracePt t="35979" x="5305425" y="4349750"/>
          <p14:tracePt t="35987" x="5251450" y="4349750"/>
          <p14:tracePt t="35999" x="5187950" y="4376738"/>
          <p14:tracePt t="36002" x="5095875" y="4386263"/>
          <p14:tracePt t="36015" x="5049838" y="4386263"/>
          <p14:tracePt t="36018" x="4959350" y="4386263"/>
          <p14:tracePt t="36025" x="4859338" y="4386263"/>
          <p14:tracePt t="36034" x="4786313" y="4386263"/>
          <p14:tracePt t="36045" x="4713288" y="4386263"/>
          <p14:tracePt t="36049" x="4640263" y="4386263"/>
          <p14:tracePt t="36057" x="4567238" y="4386263"/>
          <p14:tracePt t="36065" x="4494213" y="4386263"/>
          <p14:tracePt t="36073" x="4367213" y="4386263"/>
          <p14:tracePt t="36081" x="4275138" y="4386263"/>
          <p14:tracePt t="36089" x="4165600" y="4386263"/>
          <p14:tracePt t="36097" x="4029075" y="4386263"/>
          <p14:tracePt t="36105" x="3919538" y="4386263"/>
          <p14:tracePt t="36113" x="3792538" y="4368800"/>
          <p14:tracePt t="36121" x="3683000" y="4368800"/>
          <p14:tracePt t="36129" x="3573463" y="4368800"/>
          <p14:tracePt t="36136" x="3446463" y="4368800"/>
          <p14:tracePt t="36144" x="3317875" y="4368800"/>
          <p14:tracePt t="36152" x="3227388" y="4368800"/>
          <p14:tracePt t="36162" x="3117850" y="4368800"/>
          <p14:tracePt t="36169" x="3081338" y="4368800"/>
          <p14:tracePt t="36178" x="3017838" y="4349750"/>
          <p14:tracePt t="36185" x="3008313" y="4349750"/>
          <p14:tracePt t="36265" x="2998788" y="4340225"/>
          <p14:tracePt t="36281" x="2998788" y="4332288"/>
          <p14:tracePt t="36289" x="2998788" y="4313238"/>
          <p14:tracePt t="36297" x="2981325" y="4259263"/>
          <p14:tracePt t="36304" x="2954338" y="4222750"/>
          <p14:tracePt t="36313" x="2944813" y="4186238"/>
          <p14:tracePt t="36321" x="2944813" y="4159250"/>
          <p14:tracePt t="36329" x="2935288" y="4113213"/>
          <p14:tracePt t="36337" x="2935288" y="4086225"/>
          <p14:tracePt t="36344" x="2935288" y="4057650"/>
          <p14:tracePt t="36353" x="2935288" y="4021138"/>
          <p14:tracePt t="36361" x="2908300" y="3994150"/>
          <p14:tracePt t="36369" x="2908300" y="3967163"/>
          <p14:tracePt t="36378" x="2908300" y="3921125"/>
          <p14:tracePt t="36385" x="2908300" y="3903663"/>
          <p14:tracePt t="36393" x="2908300" y="3867150"/>
          <p14:tracePt t="36401" x="2908300" y="3840163"/>
          <p14:tracePt t="36409" x="2908300" y="3794125"/>
          <p14:tracePt t="36417" x="2908300" y="3767138"/>
          <p14:tracePt t="36426" x="2898775" y="3711575"/>
          <p14:tracePt t="36433" x="2889250" y="3665538"/>
          <p14:tracePt t="36442" x="2889250" y="3648075"/>
          <p14:tracePt t="36449" x="2889250" y="3592513"/>
          <p14:tracePt t="36457" x="2881313" y="3556000"/>
          <p14:tracePt t="36465" x="2881313" y="3519488"/>
          <p14:tracePt t="36473" x="2862263" y="3492500"/>
          <p14:tracePt t="36481" x="2862263" y="3475038"/>
          <p14:tracePt t="36489" x="2862263" y="3455988"/>
          <p14:tracePt t="36498" x="2862263" y="3429000"/>
          <p14:tracePt t="36505" x="2862263" y="3419475"/>
          <p14:tracePt t="36521" x="2862263" y="3411538"/>
          <p14:tracePt t="36537" x="2862263" y="3402013"/>
          <p14:tracePt t="36544" x="2862263" y="3392488"/>
          <p14:tracePt t="36553" x="2862263" y="3375025"/>
          <p14:tracePt t="36562" x="2862263" y="3365500"/>
          <p14:tracePt t="36569" x="2862263" y="3346450"/>
          <p14:tracePt t="36579" x="2862263" y="3338513"/>
          <p14:tracePt t="36585" x="2862263" y="3328988"/>
          <p14:tracePt t="36601" x="2862263" y="3302000"/>
          <p14:tracePt t="36609" x="2862263" y="3282950"/>
          <p14:tracePt t="36617" x="2862263" y="3265488"/>
          <p14:tracePt t="36625" x="2862263" y="3246438"/>
          <p14:tracePt t="36633" x="2862263" y="3219450"/>
          <p14:tracePt t="36642" x="2862263" y="3200400"/>
          <p14:tracePt t="36649" x="2862263" y="3192463"/>
          <p14:tracePt t="36657" x="2862263" y="3173413"/>
          <p14:tracePt t="36673" x="2862263" y="3163888"/>
          <p14:tracePt t="36760" x="2862263" y="3155950"/>
          <p14:tracePt t="36810" x="2862263" y="3127375"/>
          <p14:tracePt t="36819" x="2898775" y="3090863"/>
          <p14:tracePt t="36829" x="2954338" y="3054350"/>
          <p14:tracePt t="36833" x="3008313" y="3027363"/>
          <p14:tracePt t="36841" x="3090863" y="2990850"/>
          <p14:tracePt t="36849" x="3154363" y="2982913"/>
          <p14:tracePt t="36862" x="3244850" y="2963863"/>
          <p14:tracePt t="36865" x="3382963" y="2917825"/>
          <p14:tracePt t="36872" x="3509963" y="2917825"/>
          <p14:tracePt t="36881" x="3582988" y="2909888"/>
          <p14:tracePt t="36888" x="3656013" y="2900363"/>
          <p14:tracePt t="36897" x="3702050" y="2900363"/>
          <p14:tracePt t="36905" x="3738563" y="2900363"/>
          <p14:tracePt t="36913" x="3746500" y="2900363"/>
          <p14:tracePt t="36929" x="3756025" y="2890838"/>
          <p14:tracePt t="37242" x="3719513" y="2927350"/>
          <p14:tracePt t="37249" x="3629025" y="2946400"/>
          <p14:tracePt t="37258" x="3556000" y="2954338"/>
          <p14:tracePt t="37265" x="3509963" y="2982913"/>
          <p14:tracePt t="37273" x="3490913" y="2990850"/>
          <p14:tracePt t="37281" x="3446463" y="2990850"/>
          <p14:tracePt t="37497" x="3436938" y="2990850"/>
          <p14:tracePt t="37505" x="3436938" y="2982913"/>
          <p14:tracePt t="37513" x="3436938" y="2946400"/>
          <p14:tracePt t="37521" x="3446463" y="2927350"/>
          <p14:tracePt t="37529" x="3463925" y="2881313"/>
          <p14:tracePt t="37544" x="3463925" y="2863850"/>
          <p14:tracePt t="37562" x="3463925" y="2854325"/>
          <p14:tracePt t="38282" x="3463925" y="2863850"/>
          <p14:tracePt t="38288" x="3463925" y="2873375"/>
          <p14:tracePt t="38746" x="3519488" y="2873375"/>
          <p14:tracePt t="38754" x="3719513" y="2873375"/>
          <p14:tracePt t="38762" x="4021138" y="2873375"/>
          <p14:tracePt t="38769" x="4576763" y="2873375"/>
          <p14:tracePt t="38778" x="5105400" y="2863850"/>
          <p14:tracePt t="38785" x="5634038" y="2836863"/>
          <p14:tracePt t="38793" x="6099175" y="2763838"/>
          <p14:tracePt t="38801" x="6554788" y="2744788"/>
          <p14:tracePt t="38809" x="6856413" y="2727325"/>
          <p14:tracePt t="38816" x="7019925" y="2727325"/>
          <p14:tracePt t="38825" x="7156450" y="2698750"/>
          <p14:tracePt t="38833" x="7183438" y="2690813"/>
          <p14:tracePt t="39163" x="7192963" y="2681288"/>
          <p14:tracePt t="39168" x="7192963" y="2644775"/>
          <p14:tracePt t="39177" x="7192963" y="2617788"/>
          <p14:tracePt t="39185" x="7165975" y="2544763"/>
          <p14:tracePt t="39193" x="7138988" y="2481263"/>
          <p14:tracePt t="39201" x="7129463" y="2462213"/>
          <p14:tracePt t="39209" x="7110413" y="2398713"/>
          <p14:tracePt t="39217" x="7083425" y="2352675"/>
          <p14:tracePt t="39225" x="7073900" y="2316163"/>
          <p14:tracePt t="39233" x="7065963" y="2298700"/>
          <p14:tracePt t="39241" x="7065963" y="2279650"/>
          <p14:tracePt t="39249" x="7056438" y="2252663"/>
          <p14:tracePt t="39474" x="7056438" y="2243138"/>
          <p14:tracePt t="39481" x="7092950" y="2243138"/>
          <p14:tracePt t="39489" x="7146925" y="2243138"/>
          <p14:tracePt t="39497" x="7175500" y="2243138"/>
          <p14:tracePt t="39505" x="7183438" y="2243138"/>
          <p14:tracePt t="39513" x="7192963" y="2243138"/>
          <p14:tracePt t="39817" x="7219950" y="2270125"/>
          <p14:tracePt t="39825" x="7219950" y="2362200"/>
          <p14:tracePt t="39833" x="7219950" y="2452688"/>
          <p14:tracePt t="39840" x="7212013" y="2554288"/>
          <p14:tracePt t="39849" x="7183438" y="2662238"/>
          <p14:tracePt t="39857" x="7138988" y="2781300"/>
          <p14:tracePt t="39865" x="7110413" y="2909888"/>
          <p14:tracePt t="39873" x="7073900" y="3017838"/>
          <p14:tracePt t="39881" x="7046913" y="3119438"/>
          <p14:tracePt t="39889" x="7010400" y="3228975"/>
          <p14:tracePt t="39897" x="6992938" y="3309938"/>
          <p14:tracePt t="39905" x="6973888" y="3402013"/>
          <p14:tracePt t="39913" x="6946900" y="3482975"/>
          <p14:tracePt t="39921" x="6937375" y="3575050"/>
          <p14:tracePt t="39930" x="6919913" y="3675063"/>
          <p14:tracePt t="39937" x="6910388" y="3767138"/>
          <p14:tracePt t="39946" x="6883400" y="3848100"/>
          <p14:tracePt t="39953" x="6864350" y="3940175"/>
          <p14:tracePt t="39961" x="6856413" y="4049713"/>
          <p14:tracePt t="39969" x="6837363" y="4176713"/>
          <p14:tracePt t="39977" x="6810375" y="4295775"/>
          <p14:tracePt t="39985" x="6800850" y="4441825"/>
          <p14:tracePt t="39994" x="6783388" y="4568825"/>
          <p14:tracePt t="40001" x="6764338" y="4697413"/>
          <p14:tracePt t="40009" x="6737350" y="4833938"/>
          <p14:tracePt t="40017" x="6727825" y="4906963"/>
          <p14:tracePt t="40025" x="6718300" y="4970463"/>
          <p14:tracePt t="40033" x="6700838" y="5024438"/>
          <p14:tracePt t="40041" x="6681788" y="5089525"/>
          <p14:tracePt t="40049" x="6681788" y="5106988"/>
          <p14:tracePt t="40058" x="6681788" y="5133975"/>
          <p14:tracePt t="40065" x="6664325" y="5160963"/>
          <p14:tracePt t="40072" x="6664325" y="5170488"/>
          <p14:tracePt t="40081" x="6664325" y="5180013"/>
          <p14:tracePt t="40089" x="6664325" y="5207000"/>
          <p14:tracePt t="40097" x="6654800" y="5226050"/>
          <p14:tracePt t="40113" x="6654800" y="5253038"/>
          <p14:tracePt t="40121" x="6645275" y="5270500"/>
          <p14:tracePt t="40128" x="6645275" y="5280025"/>
          <p14:tracePt t="40136" x="6645275" y="5316538"/>
          <p14:tracePt t="40145" x="6645275" y="5343525"/>
          <p14:tracePt t="40153" x="6627813" y="5362575"/>
          <p14:tracePt t="40162" x="6627813" y="5399088"/>
          <p14:tracePt t="40169" x="6627813" y="5408613"/>
          <p14:tracePt t="40179" x="6627813" y="5426075"/>
          <p14:tracePt t="40184" x="6618288" y="5462588"/>
          <p14:tracePt t="40194" x="6610350" y="5499100"/>
          <p14:tracePt t="40200" x="6610350" y="5508625"/>
          <p14:tracePt t="40209" x="6610350" y="5535613"/>
          <p14:tracePt t="40217" x="6610350" y="5554663"/>
          <p14:tracePt t="40225" x="6610350" y="5562600"/>
          <p14:tracePt t="40233" x="6600825" y="5581650"/>
          <p14:tracePt t="40249" x="6600825" y="5589588"/>
          <p14:tracePt t="40257" x="6591300" y="5589588"/>
          <p14:tracePt t="40265" x="6581775" y="5599113"/>
          <p14:tracePt t="40273" x="6573838" y="5608638"/>
          <p14:tracePt t="40297" x="6573838" y="5618163"/>
          <p14:tracePt t="40305" x="6573838" y="5626100"/>
          <p14:tracePt t="40321" x="6573838" y="5635625"/>
          <p14:tracePt t="40362" x="6573838" y="5645150"/>
          <p14:tracePt t="40370" x="6573838" y="5654675"/>
          <p14:tracePt t="40466" x="6573838" y="5662613"/>
          <p14:tracePt t="40472" x="6573838" y="5672138"/>
          <p14:tracePt t="40481" x="6573838" y="5699125"/>
          <p14:tracePt t="40489" x="6564313" y="5718175"/>
          <p14:tracePt t="40499" x="6564313" y="5745163"/>
          <p14:tracePt t="40505" x="6564313" y="5754688"/>
          <p14:tracePt t="40513" x="6564313" y="5772150"/>
          <p14:tracePt t="40521" x="6537325" y="5791200"/>
          <p14:tracePt t="40529" x="6537325" y="5800725"/>
          <p14:tracePt t="40536" x="6537325" y="5808663"/>
          <p14:tracePt t="40569" x="6527800" y="5818188"/>
          <p14:tracePt t="40921" x="6591300" y="5818188"/>
          <p14:tracePt t="40929" x="6737350" y="5818188"/>
          <p14:tracePt t="40937" x="6864350" y="5818188"/>
          <p14:tracePt t="40945" x="6973888" y="5818188"/>
          <p14:tracePt t="40953" x="7083425" y="5818188"/>
          <p14:tracePt t="40964" x="7156450" y="5818188"/>
          <p14:tracePt t="40969" x="7192963" y="5818188"/>
          <p14:tracePt t="40978" x="7212013" y="5818188"/>
          <p14:tracePt t="41057" x="7229475" y="5818188"/>
          <p14:tracePt t="43137" x="7229475" y="5772150"/>
          <p14:tracePt t="43145" x="7229475" y="5745163"/>
          <p14:tracePt t="43152" x="7229475" y="5727700"/>
          <p14:tracePt t="43160" x="7229475" y="5708650"/>
          <p14:tracePt t="43169" x="7229475" y="5691188"/>
          <p14:tracePt t="43177" x="7248525" y="5672138"/>
          <p14:tracePt t="43185" x="7256463" y="5654675"/>
          <p14:tracePt t="43194" x="7292975" y="5608638"/>
          <p14:tracePt t="43201" x="7329488" y="5581650"/>
          <p14:tracePt t="43209" x="7356475" y="5545138"/>
          <p14:tracePt t="43217" x="7375525" y="5526088"/>
          <p14:tracePt t="43233" x="7412038" y="5499100"/>
          <p14:tracePt t="43241" x="7412038" y="5489575"/>
          <p14:tracePt t="43249" x="7421563" y="5481638"/>
          <p14:tracePt t="43257" x="7448550" y="5472113"/>
          <p14:tracePt t="43265" x="7448550" y="5445125"/>
          <p14:tracePt t="43273" x="7466013" y="5426075"/>
          <p14:tracePt t="43281" x="7502525" y="5380038"/>
          <p14:tracePt t="43289" x="7512050" y="5362575"/>
          <p14:tracePt t="43297" x="7548563" y="5299075"/>
          <p14:tracePt t="43304" x="7585075" y="5233988"/>
          <p14:tracePt t="43313" x="7612063" y="5189538"/>
          <p14:tracePt t="43321" x="7648575" y="5143500"/>
          <p14:tracePt t="43328" x="7704138" y="5060950"/>
          <p14:tracePt t="43336" x="7767638" y="4979988"/>
          <p14:tracePt t="43345" x="7858125" y="4887913"/>
          <p14:tracePt t="43353" x="7958138" y="4805363"/>
          <p14:tracePt t="43360" x="8040688" y="4724400"/>
          <p14:tracePt t="43370" x="8177213" y="4632325"/>
          <p14:tracePt t="43377" x="8296275" y="4541838"/>
          <p14:tracePt t="43386" x="8432800" y="4468813"/>
          <p14:tracePt t="43394" x="8578850" y="4376738"/>
          <p14:tracePt t="43401" x="8678863" y="4332288"/>
          <p14:tracePt t="43409" x="8778875" y="4276725"/>
          <p14:tracePt t="43417" x="8915400" y="4213225"/>
          <p14:tracePt t="43425" x="9061450" y="41862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1316CA-0F56-42F2-9E14-C07B9F2B6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NUMA</a:t>
            </a:r>
            <a:r>
              <a:rPr kumimoji="1" lang="ja-JP" altLang="en-US" dirty="0"/>
              <a:t>の分類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C9ED39-05D6-4853-BD60-C655CFB3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単純な</a:t>
            </a:r>
            <a:r>
              <a:rPr kumimoji="1" lang="en-US" altLang="ja-JP" dirty="0"/>
              <a:t>NUMA</a:t>
            </a:r>
          </a:p>
          <a:p>
            <a:pPr lvl="1"/>
            <a:r>
              <a:rPr kumimoji="1" lang="ja-JP" altLang="en-US" dirty="0"/>
              <a:t>単一なアドレスでメモリをアクセスできるが、キャッシュはできない</a:t>
            </a:r>
            <a:endParaRPr kumimoji="1" lang="en-US" altLang="ja-JP" dirty="0"/>
          </a:p>
          <a:p>
            <a:pPr lvl="1"/>
            <a:r>
              <a:rPr lang="ja-JP" altLang="en-US" dirty="0"/>
              <a:t>できても一貫性は保持してくれない</a:t>
            </a:r>
            <a:endParaRPr lang="en-US" altLang="ja-JP" dirty="0"/>
          </a:p>
          <a:p>
            <a:r>
              <a:rPr kumimoji="1" lang="en-US" altLang="ja-JP" dirty="0"/>
              <a:t>CC-NUMA (Cache Coherent) NUMA</a:t>
            </a:r>
          </a:p>
          <a:p>
            <a:pPr lvl="1"/>
            <a:r>
              <a:rPr kumimoji="1" lang="ja-JP" altLang="en-US" dirty="0"/>
              <a:t>キャッシュの一貫性を保持してくれる</a:t>
            </a:r>
            <a:endParaRPr kumimoji="1" lang="en-US" altLang="ja-JP" dirty="0"/>
          </a:p>
          <a:p>
            <a:r>
              <a:rPr kumimoji="1" lang="ja-JP" altLang="en-US" dirty="0"/>
              <a:t>大規模な</a:t>
            </a:r>
            <a:r>
              <a:rPr kumimoji="1" lang="en-US" altLang="ja-JP" dirty="0"/>
              <a:t>NUMA</a:t>
            </a:r>
            <a:r>
              <a:rPr lang="ja-JP" altLang="en-US" dirty="0"/>
              <a:t>は、部分的に</a:t>
            </a:r>
            <a:r>
              <a:rPr lang="en-US" altLang="ja-JP" dirty="0"/>
              <a:t>CC-NUMA</a:t>
            </a:r>
            <a:r>
              <a:rPr lang="ja-JP" altLang="en-US" dirty="0"/>
              <a:t>になっているものが多い</a:t>
            </a:r>
            <a:endParaRPr kumimoji="1"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0335132-3C40-4BE9-AA47-DF709798A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04"/>
    </mc:Choice>
    <mc:Fallback>
      <p:transition spd="slow" advTm="17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8" x="8642350" y="3511550"/>
          <p14:tracePt t="605" x="8186738" y="3475038"/>
          <p14:tracePt t="611" x="7831138" y="3438525"/>
          <p14:tracePt t="619" x="7548563" y="3375025"/>
          <p14:tracePt t="628" x="7312025" y="3355975"/>
          <p14:tracePt t="635" x="7183438" y="3346450"/>
          <p14:tracePt t="643" x="7065963" y="3328988"/>
          <p14:tracePt t="652" x="7037388" y="3309938"/>
          <p14:tracePt t="659" x="7019925" y="3309938"/>
          <p14:tracePt t="732" x="7000875" y="3309938"/>
          <p14:tracePt t="742" x="6946900" y="3309938"/>
          <p14:tracePt t="749" x="6873875" y="3309938"/>
          <p14:tracePt t="759" x="6783388" y="3309938"/>
          <p14:tracePt t="765" x="6710363" y="3309938"/>
          <p14:tracePt t="773" x="6654800" y="3309938"/>
          <p14:tracePt t="781" x="6554788" y="3282950"/>
          <p14:tracePt t="794" x="6527800" y="3282950"/>
          <p14:tracePt t="797" x="6481763" y="3282950"/>
          <p14:tracePt t="804" x="6445250" y="3273425"/>
          <p14:tracePt t="812" x="6427788" y="3273425"/>
          <p14:tracePt t="820" x="6418263" y="3273425"/>
          <p14:tracePt t="828" x="6408738" y="3273425"/>
          <p14:tracePt t="956" x="6391275" y="3255963"/>
          <p14:tracePt t="964" x="6372225" y="3255963"/>
          <p14:tracePt t="972" x="6335713" y="3255963"/>
          <p14:tracePt t="980" x="6281738" y="3255963"/>
          <p14:tracePt t="988" x="6226175" y="3255963"/>
          <p14:tracePt t="997" x="6126163" y="3228975"/>
          <p14:tracePt t="1004" x="6016625" y="3228975"/>
          <p14:tracePt t="1013" x="5889625" y="3182938"/>
          <p14:tracePt t="1020" x="5743575" y="3173413"/>
          <p14:tracePt t="1028" x="5624513" y="3155950"/>
          <p14:tracePt t="1035" x="5514975" y="3155950"/>
          <p14:tracePt t="1045" x="5405438" y="3109913"/>
          <p14:tracePt t="1053" x="5334000" y="3109913"/>
          <p14:tracePt t="1062" x="5268913" y="3100388"/>
          <p14:tracePt t="1068" x="5241925" y="3090863"/>
          <p14:tracePt t="1075" x="5195888" y="3082925"/>
          <p14:tracePt t="1083" x="5168900" y="3082925"/>
          <p14:tracePt t="1091" x="5151438" y="3063875"/>
          <p14:tracePt t="1277" x="5151438" y="3046413"/>
          <p14:tracePt t="1285" x="5151438" y="3000375"/>
          <p14:tracePt t="1292" x="5151438" y="2973388"/>
          <p14:tracePt t="1299" x="5151438" y="2954338"/>
          <p14:tracePt t="1307" x="5151438" y="2936875"/>
          <p14:tracePt t="1315" x="5151438" y="2909888"/>
          <p14:tracePt t="1324" x="5151438" y="2881313"/>
          <p14:tracePt t="1331" x="5151438" y="2854325"/>
          <p14:tracePt t="1340" x="5151438" y="2817813"/>
          <p14:tracePt t="1348" x="5151438" y="2800350"/>
          <p14:tracePt t="1356" x="5151438" y="2771775"/>
          <p14:tracePt t="1363" x="5151438" y="2763838"/>
          <p14:tracePt t="1371" x="5151438" y="2735263"/>
          <p14:tracePt t="1389" x="5151438" y="2717800"/>
          <p14:tracePt t="1395" x="5151438" y="2690813"/>
          <p14:tracePt t="1405" x="5151438" y="2681288"/>
          <p14:tracePt t="1411" x="5151438" y="2671763"/>
          <p14:tracePt t="1419" x="5151438" y="2654300"/>
          <p14:tracePt t="1427" x="5151438" y="2635250"/>
          <p14:tracePt t="1435" x="5151438" y="2625725"/>
          <p14:tracePt t="1444" x="5151438" y="2598738"/>
          <p14:tracePt t="1452" x="5151438" y="2589213"/>
          <p14:tracePt t="1460" x="5151438" y="2571750"/>
          <p14:tracePt t="1468" x="5151438" y="2554288"/>
          <p14:tracePt t="1476" x="5151438" y="2544763"/>
          <p14:tracePt t="1484" x="5151438" y="2525713"/>
          <p14:tracePt t="1491" x="5151438" y="2517775"/>
          <p14:tracePt t="1500" x="5151438" y="2508250"/>
          <p14:tracePt t="1508" x="5151438" y="2498725"/>
          <p14:tracePt t="1525" x="5151438" y="2489200"/>
          <p14:tracePt t="1542" x="5151438" y="2481263"/>
          <p14:tracePt t="1605" x="5151438" y="2471738"/>
          <p14:tracePt t="1964" x="5151438" y="2435225"/>
          <p14:tracePt t="1972" x="5151438" y="2416175"/>
          <p14:tracePt t="1980" x="5151438" y="2362200"/>
          <p14:tracePt t="1988" x="5151438" y="2306638"/>
          <p14:tracePt t="1996" x="5151438" y="2262188"/>
          <p14:tracePt t="2004" x="5141913" y="2225675"/>
          <p14:tracePt t="2012" x="5141913" y="2179638"/>
          <p14:tracePt t="2020" x="5132388" y="2152650"/>
          <p14:tracePt t="2028" x="5132388" y="2125663"/>
          <p14:tracePt t="2037" x="5132388" y="2079625"/>
          <p14:tracePt t="2045" x="5122863" y="2060575"/>
          <p14:tracePt t="2053" x="5105400" y="2043113"/>
          <p14:tracePt t="2269" x="5105400" y="2033588"/>
          <p14:tracePt t="2317" x="5105400" y="2024063"/>
          <p14:tracePt t="2324" x="5105400" y="2016125"/>
          <p14:tracePt t="2340" x="5105400" y="1997075"/>
          <p14:tracePt t="2356" x="5105400" y="1987550"/>
          <p14:tracePt t="2395" x="5105400" y="1979613"/>
          <p14:tracePt t="2411" x="5105400" y="1970088"/>
          <p14:tracePt t="2428" x="5095875" y="1943100"/>
          <p14:tracePt t="2494" x="5095875" y="1933575"/>
          <p14:tracePt t="2499" x="5078413" y="1887538"/>
          <p14:tracePt t="2507" x="5078413" y="1878013"/>
          <p14:tracePt t="2523" x="5078413" y="1860550"/>
          <p14:tracePt t="2540" x="5078413" y="1851025"/>
          <p14:tracePt t="2565" x="5078413" y="1841500"/>
          <p14:tracePt t="2573" x="5078413" y="1824038"/>
          <p14:tracePt t="2604" x="5078413" y="1814513"/>
          <p14:tracePt t="2860" x="5078413" y="1804988"/>
          <p14:tracePt t="2877" x="5049838" y="1797050"/>
          <p14:tracePt t="2883" x="5005388" y="1797050"/>
          <p14:tracePt t="2897" x="4986338" y="1804988"/>
          <p14:tracePt t="2899" x="4959350" y="1814513"/>
          <p14:tracePt t="2908" x="4949825" y="1814513"/>
          <p14:tracePt t="3188" x="4922838" y="1824038"/>
          <p14:tracePt t="3196" x="4876800" y="1860550"/>
          <p14:tracePt t="3204" x="4849813" y="1860550"/>
          <p14:tracePt t="3213" x="4822825" y="1860550"/>
          <p14:tracePt t="3220" x="4786313" y="1870075"/>
          <p14:tracePt t="3228" x="4759325" y="1878013"/>
          <p14:tracePt t="3236" x="4730750" y="1887538"/>
          <p14:tracePt t="3246" x="4713288" y="1887538"/>
          <p14:tracePt t="3252" x="4703763" y="1887538"/>
          <p14:tracePt t="3268" x="4695825" y="1887538"/>
          <p14:tracePt t="3621" x="4667250" y="1897063"/>
          <p14:tracePt t="3629" x="4649788" y="1906588"/>
          <p14:tracePt t="3637" x="4613275" y="1924050"/>
          <p14:tracePt t="3646" x="4567238" y="1933575"/>
          <p14:tracePt t="3653" x="4521200" y="1943100"/>
          <p14:tracePt t="3663" x="4448175" y="1951038"/>
          <p14:tracePt t="3668" x="4421188" y="1970088"/>
          <p14:tracePt t="3677" x="4384675" y="1970088"/>
          <p14:tracePt t="3683" x="4330700" y="1987550"/>
          <p14:tracePt t="3693" x="4294188" y="1987550"/>
          <p14:tracePt t="3699" x="4275138" y="1987550"/>
          <p14:tracePt t="3708" x="4248150" y="1997075"/>
          <p14:tracePt t="3715" x="4230688" y="1997075"/>
          <p14:tracePt t="3724" x="4194175" y="1997075"/>
          <p14:tracePt t="3740" x="4184650" y="1997075"/>
          <p14:tracePt t="3747" x="4165600" y="1997075"/>
          <p14:tracePt t="3756" x="4148138" y="1997075"/>
          <p14:tracePt t="3763" x="4121150" y="1997075"/>
          <p14:tracePt t="3772" x="4102100" y="1997075"/>
          <p14:tracePt t="3780" x="4075113" y="1997075"/>
          <p14:tracePt t="3789" x="4057650" y="2016125"/>
          <p14:tracePt t="3797" x="4021138" y="2016125"/>
          <p14:tracePt t="3805" x="4002088" y="2024063"/>
          <p14:tracePt t="3813" x="3965575" y="2024063"/>
          <p14:tracePt t="3820" x="3948113" y="2024063"/>
          <p14:tracePt t="3829" x="3902075" y="2033588"/>
          <p14:tracePt t="3837" x="3865563" y="2033588"/>
          <p14:tracePt t="3845" x="3819525" y="2033588"/>
          <p14:tracePt t="3853" x="3792538" y="2033588"/>
          <p14:tracePt t="3861" x="3756025" y="2033588"/>
          <p14:tracePt t="3869" x="3702050" y="2033588"/>
          <p14:tracePt t="3878" x="3665538" y="2033588"/>
          <p14:tracePt t="3897" x="3609975" y="2033588"/>
          <p14:tracePt t="3899" x="3592513" y="2033588"/>
          <p14:tracePt t="3912" x="3563938" y="2033588"/>
          <p14:tracePt t="3917" x="3519488" y="2043113"/>
          <p14:tracePt t="3928" x="3500438" y="2043113"/>
          <p14:tracePt t="3933" x="3473450" y="2043113"/>
          <p14:tracePt t="3943" x="3446463" y="2070100"/>
          <p14:tracePt t="3949" x="3419475" y="2070100"/>
          <p14:tracePt t="3958" x="3400425" y="2070100"/>
          <p14:tracePt t="3964" x="3354388" y="2070100"/>
          <p14:tracePt t="3971" x="3327400" y="2070100"/>
          <p14:tracePt t="3979" x="3300413" y="2070100"/>
          <p14:tracePt t="3987" x="3273425" y="2070100"/>
          <p14:tracePt t="3996" x="3227388" y="2070100"/>
          <p14:tracePt t="4003" x="3208338" y="2070100"/>
          <p14:tracePt t="4012" x="3181350" y="2079625"/>
          <p14:tracePt t="4019" x="3163888" y="2079625"/>
          <p14:tracePt t="4028" x="3136900" y="2079625"/>
          <p14:tracePt t="4035" x="3117850" y="2079625"/>
          <p14:tracePt t="4044" x="3090863" y="2079625"/>
          <p14:tracePt t="4051" x="3071813" y="2079625"/>
          <p14:tracePt t="4059" x="3044825" y="2079625"/>
          <p14:tracePt t="4067" x="3035300" y="2079625"/>
          <p14:tracePt t="4075" x="3027363" y="2079625"/>
          <p14:tracePt t="4091" x="3017838" y="2079625"/>
          <p14:tracePt t="4099" x="2998788" y="2079625"/>
          <p14:tracePt t="4107" x="2981325" y="2079625"/>
          <p14:tracePt t="4115" x="2962275" y="2079625"/>
          <p14:tracePt t="4123" x="2935288" y="2079625"/>
          <p14:tracePt t="4131" x="2898775" y="2079625"/>
          <p14:tracePt t="4140" x="2852738" y="2079625"/>
          <p14:tracePt t="4147" x="2817813" y="2079625"/>
          <p14:tracePt t="4155" x="2771775" y="2079625"/>
          <p14:tracePt t="4163" x="2716213" y="2079625"/>
          <p14:tracePt t="4171" x="2679700" y="2079625"/>
          <p14:tracePt t="4180" x="2625725" y="2079625"/>
          <p14:tracePt t="4187" x="2579688" y="2079625"/>
          <p14:tracePt t="4195" x="2543175" y="2079625"/>
          <p14:tracePt t="4204" x="2525713" y="2079625"/>
          <p14:tracePt t="4212" x="2498725" y="2079625"/>
          <p14:tracePt t="4220" x="2489200" y="2079625"/>
          <p14:tracePt t="4228" x="2470150" y="2079625"/>
          <p14:tracePt t="4235" x="2452688" y="2079625"/>
          <p14:tracePt t="4243" x="2443163" y="2079625"/>
          <p14:tracePt t="4252" x="2425700" y="2089150"/>
          <p14:tracePt t="4268" x="2406650" y="2089150"/>
          <p14:tracePt t="4296" x="2397125" y="2089150"/>
          <p14:tracePt t="4300" x="2389188" y="2097088"/>
          <p14:tracePt t="4309" x="2379663" y="2106613"/>
          <p14:tracePt t="4327" x="2370138" y="2106613"/>
          <p14:tracePt t="4332" x="2360613" y="2106613"/>
          <p14:tracePt t="4341" x="2352675" y="2106613"/>
          <p14:tracePt t="4358" x="2333625" y="2106613"/>
          <p14:tracePt t="4365" x="2324100" y="2106613"/>
          <p14:tracePt t="4373" x="2316163" y="2106613"/>
          <p14:tracePt t="4381" x="2297113" y="2116138"/>
          <p14:tracePt t="4389" x="2279650" y="2116138"/>
          <p14:tracePt t="4397" x="2260600" y="2125663"/>
          <p14:tracePt t="4403" x="2206625" y="2133600"/>
          <p14:tracePt t="4411" x="2187575" y="2152650"/>
          <p14:tracePt t="4419" x="2170113" y="2160588"/>
          <p14:tracePt t="4427" x="2160588" y="2160588"/>
          <p14:tracePt t="4435" x="2143125" y="2160588"/>
          <p14:tracePt t="4443" x="2124075" y="2160588"/>
          <p14:tracePt t="4453" x="2114550" y="2160588"/>
          <p14:tracePt t="4461" x="2087563" y="2170113"/>
          <p14:tracePt t="4588" x="2078038" y="2170113"/>
          <p14:tracePt t="4765" x="2070100" y="2170113"/>
          <p14:tracePt t="5373" x="2070100" y="2197100"/>
          <p14:tracePt t="5382" x="2033588" y="2243138"/>
          <p14:tracePt t="5389" x="2033588" y="2270125"/>
          <p14:tracePt t="5399" x="2033588" y="2306638"/>
          <p14:tracePt t="5404" x="2024063" y="2352675"/>
          <p14:tracePt t="5414" x="2024063" y="2362200"/>
          <p14:tracePt t="5420" x="2024063" y="2371725"/>
          <p14:tracePt t="5429" x="2014538" y="2425700"/>
          <p14:tracePt t="5436" x="1997075" y="2462213"/>
          <p14:tracePt t="5444" x="1987550" y="2498725"/>
          <p14:tracePt t="5452" x="1968500" y="2535238"/>
          <p14:tracePt t="5460" x="1968500" y="2562225"/>
          <p14:tracePt t="5468" x="1968500" y="2581275"/>
          <p14:tracePt t="5476" x="1960563" y="2598738"/>
          <p14:tracePt t="5484" x="1960563" y="2617788"/>
          <p14:tracePt t="5492" x="1941513" y="2644775"/>
          <p14:tracePt t="5499" x="1931988" y="2662238"/>
          <p14:tracePt t="5508" x="1931988" y="2690813"/>
          <p14:tracePt t="5523" x="1931988" y="2744788"/>
          <p14:tracePt t="5531" x="1931988" y="2763838"/>
          <p14:tracePt t="5540" x="1931988" y="2817813"/>
          <p14:tracePt t="5547" x="1931988" y="2863850"/>
          <p14:tracePt t="5556" x="1931988" y="2900363"/>
          <p14:tracePt t="5563" x="1931988" y="2927350"/>
          <p14:tracePt t="5573" x="1951038" y="2990850"/>
          <p14:tracePt t="5579" x="1951038" y="3017838"/>
          <p14:tracePt t="5589" x="1951038" y="3027363"/>
          <p14:tracePt t="5597" x="1987550" y="3090863"/>
          <p14:tracePt t="5604" x="1987550" y="3109913"/>
          <p14:tracePt t="5613" x="1987550" y="3127375"/>
          <p14:tracePt t="5620" x="2014538" y="3155950"/>
          <p14:tracePt t="5630" x="2014538" y="3173413"/>
          <p14:tracePt t="5635" x="2024063" y="3200400"/>
          <p14:tracePt t="5643" x="2041525" y="3236913"/>
          <p14:tracePt t="5652" x="2041525" y="3255963"/>
          <p14:tracePt t="5659" x="2051050" y="3273425"/>
          <p14:tracePt t="5667" x="2070100" y="3302000"/>
          <p14:tracePt t="5675" x="2097088" y="3346450"/>
          <p14:tracePt t="5683" x="2106613" y="3365500"/>
          <p14:tracePt t="5691" x="2133600" y="3392488"/>
          <p14:tracePt t="5699" x="2151063" y="3411538"/>
          <p14:tracePt t="5707" x="2160588" y="3429000"/>
          <p14:tracePt t="5715" x="2170113" y="3475038"/>
          <p14:tracePt t="5723" x="2197100" y="3502025"/>
          <p14:tracePt t="5731" x="2206625" y="3519488"/>
          <p14:tracePt t="5740" x="2206625" y="3556000"/>
          <p14:tracePt t="5747" x="2214563" y="3575050"/>
          <p14:tracePt t="5756" x="2224088" y="3602038"/>
          <p14:tracePt t="5763" x="2243138" y="3621088"/>
          <p14:tracePt t="5771" x="2251075" y="3648075"/>
          <p14:tracePt t="5779" x="2260600" y="3675063"/>
          <p14:tracePt t="5795" x="2270125" y="3694113"/>
          <p14:tracePt t="5803" x="2270125" y="3702050"/>
          <p14:tracePt t="5812" x="2270125" y="3711575"/>
          <p14:tracePt t="5819" x="2287588" y="3730625"/>
          <p14:tracePt t="5827" x="2287588" y="3738563"/>
          <p14:tracePt t="5835" x="2297113" y="3748088"/>
          <p14:tracePt t="6075" x="2297113" y="3757613"/>
          <p14:tracePt t="6085" x="2297113" y="3775075"/>
          <p14:tracePt t="6108" x="2297113" y="3794125"/>
          <p14:tracePt t="6132" x="2297113" y="3803650"/>
          <p14:tracePt t="6142" x="2287588" y="3811588"/>
          <p14:tracePt t="6147" x="2287588" y="3821113"/>
          <p14:tracePt t="6156" x="2279650" y="3830638"/>
          <p14:tracePt t="6171" x="2279650" y="3840163"/>
          <p14:tracePt t="6179" x="2270125" y="3848100"/>
          <p14:tracePt t="6195" x="2270125" y="3857625"/>
          <p14:tracePt t="6212" x="2251075" y="3875088"/>
          <p14:tracePt t="6255" x="2243138" y="3884613"/>
          <p14:tracePt t="6261" x="2243138" y="3903663"/>
          <p14:tracePt t="6277" x="2243138" y="3911600"/>
          <p14:tracePt t="6286" x="2243138" y="3921125"/>
          <p14:tracePt t="6520" x="2243138" y="3940175"/>
          <p14:tracePt t="6525" x="2251075" y="3957638"/>
          <p14:tracePt t="6534" x="2260600" y="3967163"/>
          <p14:tracePt t="7427" x="2270125" y="3957638"/>
          <p14:tracePt t="7435" x="2270125" y="3894138"/>
          <p14:tracePt t="7443" x="2270125" y="3867150"/>
          <p14:tracePt t="7451" x="2270125" y="3848100"/>
          <p14:tracePt t="7459" x="2270125" y="3803650"/>
          <p14:tracePt t="7467" x="2270125" y="3784600"/>
          <p14:tracePt t="7476" x="2270125" y="3757613"/>
          <p14:tracePt t="7484" x="2270125" y="3748088"/>
          <p14:tracePt t="7492" x="2270125" y="3721100"/>
          <p14:tracePt t="7500" x="2270125" y="3694113"/>
          <p14:tracePt t="7508" x="2270125" y="3657600"/>
          <p14:tracePt t="7516" x="2270125" y="3621088"/>
          <p14:tracePt t="7523" x="2270125" y="3592513"/>
          <p14:tracePt t="7532" x="2270125" y="3538538"/>
          <p14:tracePt t="7540" x="2270125" y="3502025"/>
          <p14:tracePt t="7548" x="2270125" y="3446463"/>
          <p14:tracePt t="7558" x="2270125" y="3402013"/>
          <p14:tracePt t="7564" x="2270125" y="3365500"/>
          <p14:tracePt t="7574" x="2270125" y="3338513"/>
          <p14:tracePt t="7580" x="2270125" y="3282950"/>
          <p14:tracePt t="7589" x="2270125" y="3236913"/>
          <p14:tracePt t="7595" x="2270125" y="3200400"/>
          <p14:tracePt t="7605" x="2270125" y="3182938"/>
          <p14:tracePt t="7611" x="2270125" y="3136900"/>
          <p14:tracePt t="7619" x="2270125" y="3109913"/>
          <p14:tracePt t="7627" x="2270125" y="3082925"/>
          <p14:tracePt t="7636" x="2270125" y="3054350"/>
          <p14:tracePt t="7644" x="2270125" y="3009900"/>
          <p14:tracePt t="7652" x="2270125" y="3000375"/>
          <p14:tracePt t="7660" x="2270125" y="2990850"/>
          <p14:tracePt t="7668" x="2287588" y="2963863"/>
          <p14:tracePt t="7684" x="2287588" y="2954338"/>
          <p14:tracePt t="7692" x="2287588" y="2927350"/>
          <p14:tracePt t="7700" x="2297113" y="2917825"/>
          <p14:tracePt t="7708" x="2297113" y="2909888"/>
          <p14:tracePt t="7716" x="2297113" y="2900363"/>
          <p14:tracePt t="7724" x="2297113" y="2881313"/>
          <p14:tracePt t="7740" x="2297113" y="2873375"/>
          <p14:tracePt t="7748" x="2306638" y="2854325"/>
          <p14:tracePt t="7758" x="2306638" y="2844800"/>
          <p14:tracePt t="7764" x="2306638" y="2836863"/>
          <p14:tracePt t="7773" x="2306638" y="2827338"/>
          <p14:tracePt t="7780" x="2316163" y="2817813"/>
          <p14:tracePt t="7819" x="2316163" y="2808288"/>
          <p14:tracePt t="7828" x="2316163" y="2800350"/>
          <p14:tracePt t="7835" x="2333625" y="2781300"/>
          <p14:tracePt t="7851" x="2333625" y="2771775"/>
          <p14:tracePt t="7860" x="2333625" y="2754313"/>
          <p14:tracePt t="7867" x="2333625" y="2744788"/>
          <p14:tracePt t="7875" x="2343150" y="2727325"/>
          <p14:tracePt t="7892" x="2343150" y="2717800"/>
          <p14:tracePt t="7899" x="2343150" y="2698750"/>
          <p14:tracePt t="7907" x="2352675" y="2671763"/>
          <p14:tracePt t="7915" x="2352675" y="2662238"/>
          <p14:tracePt t="7924" x="2352675" y="2654300"/>
          <p14:tracePt t="7931" x="2360613" y="2635250"/>
          <p14:tracePt t="7940" x="2360613" y="2625725"/>
          <p14:tracePt t="7947" x="2360613" y="2608263"/>
          <p14:tracePt t="7956" x="2360613" y="2581275"/>
          <p14:tracePt t="7963" x="2360613" y="2571750"/>
          <p14:tracePt t="7971" x="2360613" y="2562225"/>
          <p14:tracePt t="7979" x="2379663" y="2554288"/>
          <p14:tracePt t="7995" x="2379663" y="2544763"/>
          <p14:tracePt t="8003" x="2379663" y="2535238"/>
          <p14:tracePt t="8027" x="2379663" y="2525713"/>
          <p14:tracePt t="8036" x="2379663" y="2508250"/>
          <p14:tracePt t="8051" x="2379663" y="2498725"/>
          <p14:tracePt t="8059" x="2379663" y="2489200"/>
          <p14:tracePt t="8077" x="2379663" y="2471738"/>
          <p14:tracePt t="8091" x="2379663" y="2462213"/>
          <p14:tracePt t="8221" x="2379663" y="2452688"/>
          <p14:tracePt t="8229" x="2379663" y="2444750"/>
          <p14:tracePt t="8237" x="2379663" y="2416175"/>
          <p14:tracePt t="8245" x="2370138" y="2408238"/>
          <p14:tracePt t="8253" x="2343150" y="2398713"/>
          <p14:tracePt t="8261" x="2297113" y="2389188"/>
          <p14:tracePt t="8269" x="2279650" y="2371725"/>
          <p14:tracePt t="8278" x="2251075" y="2362200"/>
          <p14:tracePt t="8284" x="2224088" y="2352675"/>
          <p14:tracePt t="8293" x="2206625" y="2343150"/>
          <p14:tracePt t="8299" x="2197100" y="2343150"/>
          <p14:tracePt t="8307" x="2179638" y="2325688"/>
          <p14:tracePt t="8331" x="2160588" y="2316163"/>
          <p14:tracePt t="8358" x="2151063" y="2306638"/>
          <p14:tracePt t="8381" x="2143125" y="2279650"/>
          <p14:tracePt t="8397" x="2133600" y="2262188"/>
          <p14:tracePt t="8405" x="2133600" y="2243138"/>
          <p14:tracePt t="8413" x="2133600" y="2225675"/>
          <p14:tracePt t="8422" x="2133600" y="2216150"/>
          <p14:tracePt t="8427" x="2133600" y="2206625"/>
          <p14:tracePt t="8435" x="2133600" y="2197100"/>
          <p14:tracePt t="8459" x="2133600" y="2189163"/>
          <p14:tracePt t="8475" x="2133600" y="2179638"/>
          <p14:tracePt t="8500" x="2133600" y="2160588"/>
          <p14:tracePt t="8516" x="2133600" y="2152650"/>
          <p14:tracePt t="8549" x="2133600" y="2143125"/>
          <p14:tracePt t="8565" x="2133600" y="2125663"/>
          <p14:tracePt t="9424" x="2133600" y="2116138"/>
          <p14:tracePt t="9453" x="2133600" y="2106613"/>
          <p14:tracePt t="9485" x="2143125" y="2097088"/>
          <p14:tracePt t="10734" x="2151063" y="2097088"/>
          <p14:tracePt t="20083" x="2160588" y="2089150"/>
          <p14:tracePt t="20116" x="2160588" y="2079625"/>
          <p14:tracePt t="20180" x="2160588" y="2070100"/>
          <p14:tracePt t="20444" x="2160588" y="2060575"/>
          <p14:tracePt t="20524" x="2160588" y="2043113"/>
          <p14:tracePt t="36110" x="2197100" y="2079625"/>
          <p14:tracePt t="36117" x="2224088" y="2097088"/>
          <p14:tracePt t="36132" x="2260600" y="2133600"/>
          <p14:tracePt t="36140" x="2279650" y="2152650"/>
          <p14:tracePt t="37175" x="2287588" y="2152650"/>
          <p14:tracePt t="37933" x="2287588" y="2143125"/>
          <p14:tracePt t="38061" x="2279650" y="2143125"/>
          <p14:tracePt t="38091" x="2270125" y="2170113"/>
          <p14:tracePt t="38099" x="2224088" y="2216150"/>
          <p14:tracePt t="38107" x="2206625" y="2252663"/>
          <p14:tracePt t="38115" x="2170113" y="2279650"/>
          <p14:tracePt t="38123" x="2143125" y="2306638"/>
          <p14:tracePt t="38131" x="2124075" y="2343150"/>
          <p14:tracePt t="38149" x="2114550" y="2362200"/>
          <p14:tracePt t="38155" x="2087563" y="2379663"/>
          <p14:tracePt t="38235" x="2087563" y="2389188"/>
          <p14:tracePt t="38261" x="2087563" y="2398713"/>
          <p14:tracePt t="38267" x="2087563" y="2425700"/>
          <p14:tracePt t="38291" x="2087563" y="2435225"/>
          <p14:tracePt t="38315" x="2087563" y="2444750"/>
          <p14:tracePt t="38963" x="2087563" y="2435225"/>
          <p14:tracePt t="38979" x="2087563" y="2425700"/>
          <p14:tracePt t="38987" x="2087563" y="2398713"/>
          <p14:tracePt t="38995" x="2087563" y="2389188"/>
          <p14:tracePt t="39003" x="2087563" y="2371725"/>
          <p14:tracePt t="39011" x="2087563" y="2352675"/>
          <p14:tracePt t="39020" x="2087563" y="2343150"/>
          <p14:tracePt t="39028" x="2087563" y="2316163"/>
          <p14:tracePt t="39044" x="2087563" y="2298700"/>
          <p14:tracePt t="39052" x="2078038" y="2279650"/>
          <p14:tracePt t="39062" x="2078038" y="2270125"/>
          <p14:tracePt t="39068" x="2078038" y="2243138"/>
          <p14:tracePt t="39078" x="2070100" y="2225675"/>
          <p14:tracePt t="39084" x="2070100" y="2206625"/>
          <p14:tracePt t="39092" x="2041525" y="2189163"/>
          <p14:tracePt t="39099" x="2041525" y="2179638"/>
          <p14:tracePt t="39115" x="2041525" y="2170113"/>
          <p14:tracePt t="39131" x="2041525" y="2160588"/>
          <p14:tracePt t="39139" x="2041525" y="2152650"/>
          <p14:tracePt t="39147" x="2041525" y="2143125"/>
          <p14:tracePt t="39155" x="2041525" y="2133600"/>
          <p14:tracePt t="39163" x="2041525" y="2125663"/>
          <p14:tracePt t="39171" x="2041525" y="2106613"/>
          <p14:tracePt t="39179" x="2041525" y="2097088"/>
          <p14:tracePt t="39187" x="2041525" y="2079625"/>
          <p14:tracePt t="39195" x="2024063" y="2060575"/>
          <p14:tracePt t="39211" x="1997075" y="2016125"/>
          <p14:tracePt t="39220" x="1987550" y="1997075"/>
          <p14:tracePt t="39236" x="1987550" y="1987550"/>
          <p14:tracePt t="39244" x="1987550" y="1970088"/>
          <p14:tracePt t="39252" x="1978025" y="1970088"/>
          <p14:tracePt t="39262" x="1978025" y="1960563"/>
          <p14:tracePt t="39283" x="1978025" y="1951038"/>
          <p14:tracePt t="39291" x="1978025" y="1933575"/>
          <p14:tracePt t="39307" x="1978025" y="1924050"/>
          <p14:tracePt t="39315" x="1978025" y="1914525"/>
          <p14:tracePt t="39595" x="1978025" y="1897063"/>
          <p14:tracePt t="40635" x="1978025" y="1914525"/>
          <p14:tracePt t="40643" x="1978025" y="1933575"/>
          <p14:tracePt t="40651" x="1978025" y="1970088"/>
          <p14:tracePt t="40667" x="1978025" y="1979613"/>
          <p14:tracePt t="40676" x="1978025" y="1997075"/>
          <p14:tracePt t="40683" x="1978025" y="2006600"/>
          <p14:tracePt t="40691" x="1978025" y="2016125"/>
          <p14:tracePt t="40707" x="1978025" y="2024063"/>
          <p14:tracePt t="40724" x="1978025" y="2052638"/>
          <p14:tracePt t="40795" x="1978025" y="2079625"/>
          <p14:tracePt t="40803" x="1978025" y="2089150"/>
          <p14:tracePt t="40811" x="1987550" y="2097088"/>
          <p14:tracePt t="40820" x="1997075" y="2106613"/>
          <p14:tracePt t="40836" x="1997075" y="2125663"/>
          <p14:tracePt t="40852" x="1997075" y="2133600"/>
          <p14:tracePt t="40876" x="2005013" y="2152650"/>
          <p14:tracePt t="40885" x="2005013" y="2160588"/>
          <p14:tracePt t="40899" x="2005013" y="2170113"/>
          <p14:tracePt t="40907" x="2005013" y="2179638"/>
          <p14:tracePt t="40915" x="2014538" y="2197100"/>
          <p14:tracePt t="40923" x="2014538" y="2206625"/>
          <p14:tracePt t="40947" x="2014538" y="2216150"/>
          <p14:tracePt t="40955" x="2033588" y="2233613"/>
          <p14:tracePt t="40972" x="2033588" y="2243138"/>
          <p14:tracePt t="40981" x="2033588" y="2252663"/>
          <p14:tracePt t="40987" x="2041525" y="2262188"/>
          <p14:tracePt t="41051" x="2041525" y="2270125"/>
          <p14:tracePt t="41188" x="2041525" y="2279650"/>
          <p14:tracePt t="41203" x="2041525" y="2289175"/>
          <p14:tracePt t="41227" x="2041525" y="2298700"/>
          <p14:tracePt t="41667" x="2041525" y="2306638"/>
          <p14:tracePt t="41675" x="2041525" y="2335213"/>
          <p14:tracePt t="41684" x="2041525" y="2343150"/>
          <p14:tracePt t="41691" x="2041525" y="2371725"/>
          <p14:tracePt t="41699" x="2041525" y="2389188"/>
          <p14:tracePt t="41715" x="2041525" y="2416175"/>
          <p14:tracePt t="41725" x="2041525" y="2425700"/>
          <p14:tracePt t="41733" x="2041525" y="2435225"/>
          <p14:tracePt t="41751" x="2041525" y="2462213"/>
          <p14:tracePt t="41765" x="2041525" y="2471738"/>
          <p14:tracePt t="41772" x="2041525" y="2481263"/>
          <p14:tracePt t="41797" x="2041525" y="2489200"/>
          <p14:tracePt t="42451" x="2051050" y="2498725"/>
          <p14:tracePt t="42948" x="2060575" y="2498725"/>
          <p14:tracePt t="42956" x="2124075" y="2498725"/>
          <p14:tracePt t="42966" x="2170113" y="2481263"/>
          <p14:tracePt t="42972" x="2214563" y="2444750"/>
          <p14:tracePt t="42982" x="2233613" y="2435225"/>
          <p14:tracePt t="42987" x="2251075" y="2435225"/>
          <p14:tracePt t="42995" x="2297113" y="2425700"/>
          <p14:tracePt t="43003" x="2316163" y="2398713"/>
          <p14:tracePt t="43011" x="2333625" y="2389188"/>
          <p14:tracePt t="43020" x="2343150" y="2389188"/>
          <p14:tracePt t="43027" x="2352675" y="2389188"/>
          <p14:tracePt t="43037" x="2360613" y="2389188"/>
          <p14:tracePt t="43043" x="2379663" y="2371725"/>
          <p14:tracePt t="43051" x="2397125" y="2362200"/>
          <p14:tracePt t="43059" x="2425700" y="2343150"/>
          <p14:tracePt t="43067" x="2443163" y="2335213"/>
          <p14:tracePt t="43077" x="2470150" y="2316163"/>
          <p14:tracePt t="43086" x="2489200" y="2298700"/>
          <p14:tracePt t="43093" x="2506663" y="2289175"/>
          <p14:tracePt t="43101" x="2525713" y="2279650"/>
          <p14:tracePt t="43111" x="2552700" y="2279650"/>
          <p14:tracePt t="43119" x="2589213" y="2243138"/>
          <p14:tracePt t="43125" x="2606675" y="2233613"/>
          <p14:tracePt t="43132" x="2625725" y="2225675"/>
          <p14:tracePt t="43140" x="2652713" y="2206625"/>
          <p14:tracePt t="43148" x="2671763" y="2197100"/>
          <p14:tracePt t="43155" x="2716213" y="2189163"/>
          <p14:tracePt t="43163" x="2781300" y="2179638"/>
          <p14:tracePt t="43171" x="2852738" y="2152650"/>
          <p14:tracePt t="43179" x="2917825" y="2133600"/>
          <p14:tracePt t="43188" x="2971800" y="2125663"/>
          <p14:tracePt t="43195" x="3054350" y="2116138"/>
          <p14:tracePt t="43203" x="3144838" y="2089150"/>
          <p14:tracePt t="43211" x="3217863" y="2089150"/>
          <p14:tracePt t="43220" x="3290888" y="2089150"/>
          <p14:tracePt t="43227" x="3354388" y="2089150"/>
          <p14:tracePt t="43236" x="3409950" y="2089150"/>
          <p14:tracePt t="43243" x="3446463" y="2089150"/>
          <p14:tracePt t="43251" x="3463925" y="2089150"/>
          <p14:tracePt t="43259" x="3490913" y="2089150"/>
          <p14:tracePt t="47427" x="3500438" y="2089150"/>
          <p14:tracePt t="51300" x="3509963" y="2089150"/>
          <p14:tracePt t="51491" x="3500438" y="2089150"/>
          <p14:tracePt t="53773" x="3509963" y="2097088"/>
          <p14:tracePt t="53780" x="3509963" y="2106613"/>
          <p14:tracePt t="53804" x="3509963" y="2116138"/>
          <p14:tracePt t="53877" x="3509963" y="2125663"/>
          <p14:tracePt t="54365" x="3509963" y="2133600"/>
          <p14:tracePt t="55230" x="3509963" y="2152650"/>
          <p14:tracePt t="55948" x="3509963" y="2170113"/>
          <p14:tracePt t="55956" x="3519488" y="2197100"/>
          <p14:tracePt t="55971" x="3519488" y="2206625"/>
          <p14:tracePt t="55979" x="3519488" y="2216150"/>
          <p14:tracePt t="55995" x="3519488" y="2233613"/>
          <p14:tracePt t="56323" x="3519488" y="2243138"/>
          <p14:tracePt t="56363" x="3519488" y="2252663"/>
          <p14:tracePt t="56371" x="3519488" y="2279650"/>
          <p14:tracePt t="56387" x="3519488" y="2289175"/>
          <p14:tracePt t="56395" x="3519488" y="2298700"/>
          <p14:tracePt t="56403" x="3519488" y="2316163"/>
          <p14:tracePt t="56645" x="3519488" y="2325688"/>
          <p14:tracePt t="56653" x="3500438" y="2343150"/>
          <p14:tracePt t="56679" x="3482975" y="2352675"/>
          <p14:tracePt t="57371" x="3473450" y="2362200"/>
          <p14:tracePt t="57379" x="3455988" y="2389188"/>
          <p14:tracePt t="57387" x="3455988" y="2398713"/>
          <p14:tracePt t="57395" x="3436938" y="2408238"/>
          <p14:tracePt t="57403" x="3409950" y="2444750"/>
          <p14:tracePt t="57412" x="3409950" y="2452688"/>
          <p14:tracePt t="57419" x="3400425" y="2462213"/>
          <p14:tracePt t="57427" x="3390900" y="2462213"/>
          <p14:tracePt t="57436" x="3373438" y="2481263"/>
          <p14:tracePt t="57443" x="3363913" y="2489200"/>
          <p14:tracePt t="57555" x="3354388" y="2508250"/>
          <p14:tracePt t="57571" x="3346450" y="2525713"/>
          <p14:tracePt t="57579" x="3346450" y="2544763"/>
          <p14:tracePt t="57588" x="3336925" y="2562225"/>
          <p14:tracePt t="57596" x="3317875" y="2581275"/>
          <p14:tracePt t="57606" x="3309938" y="2598738"/>
          <p14:tracePt t="57612" x="3309938" y="2608263"/>
          <p14:tracePt t="57620" x="3309938" y="2625725"/>
          <p14:tracePt t="57629" x="3300413" y="2644775"/>
          <p14:tracePt t="57637" x="3300413" y="2654300"/>
          <p14:tracePt t="57644" x="3300413" y="2671763"/>
          <p14:tracePt t="57655" x="3281363" y="2690813"/>
          <p14:tracePt t="57671" x="3281363" y="2717800"/>
          <p14:tracePt t="57677" x="3281363" y="2727325"/>
          <p14:tracePt t="57693" x="3273425" y="2735263"/>
          <p14:tracePt t="57770" x="3273425" y="2754313"/>
          <p14:tracePt t="57771" x="3273425" y="2763838"/>
          <p14:tracePt t="57779" x="3273425" y="2771775"/>
          <p14:tracePt t="57787" x="3273425" y="2781300"/>
          <p14:tracePt t="57795" x="3273425" y="2800350"/>
          <p14:tracePt t="57803" x="3273425" y="2808288"/>
          <p14:tracePt t="57811" x="3263900" y="2808288"/>
          <p14:tracePt t="57857" x="3263900" y="2817813"/>
          <p14:tracePt t="57872" x="3263900" y="2836863"/>
          <p14:tracePt t="57901" x="3263900" y="2844800"/>
          <p14:tracePt t="57915" x="3263900" y="2863850"/>
          <p14:tracePt t="57923" x="3263900" y="2881313"/>
          <p14:tracePt t="57939" x="3263900" y="2900363"/>
          <p14:tracePt t="57955" x="3263900" y="2917825"/>
          <p14:tracePt t="57972" x="3263900" y="2927350"/>
          <p14:tracePt t="57980" x="3263900" y="2936875"/>
          <p14:tracePt t="57988" x="3263900" y="2946400"/>
          <p14:tracePt t="57997" x="3254375" y="2963863"/>
          <p14:tracePt t="58013" x="3254375" y="2982913"/>
          <p14:tracePt t="58028" x="3254375" y="3009900"/>
          <p14:tracePt t="58037" x="3236913" y="3027363"/>
          <p14:tracePt t="58045" x="3236913" y="3063875"/>
          <p14:tracePt t="58054" x="3236913" y="3082925"/>
          <p14:tracePt t="58060" x="3236913" y="3109913"/>
          <p14:tracePt t="58071" x="3227388" y="3127375"/>
          <p14:tracePt t="58077" x="3227388" y="3155950"/>
          <p14:tracePt t="58086" x="3227388" y="3163888"/>
          <p14:tracePt t="58093" x="3227388" y="3192463"/>
          <p14:tracePt t="58101" x="3217863" y="3200400"/>
          <p14:tracePt t="58109" x="3217863" y="3209925"/>
          <p14:tracePt t="58117" x="3217863" y="3228975"/>
          <p14:tracePt t="58125" x="3217863" y="3236913"/>
          <p14:tracePt t="58140" x="3217863" y="3246438"/>
          <p14:tracePt t="58149" x="3217863" y="3255963"/>
          <p14:tracePt t="58165" x="3217863" y="3273425"/>
          <p14:tracePt t="58363" x="3217863" y="3292475"/>
          <p14:tracePt t="58371" x="3236913" y="3309938"/>
          <p14:tracePt t="58380" x="3273425" y="3309938"/>
          <p14:tracePt t="58387" x="3327400" y="3346450"/>
          <p14:tracePt t="58396" x="3409950" y="3375025"/>
          <p14:tracePt t="58403" x="3473450" y="3392488"/>
          <p14:tracePt t="58411" x="3546475" y="3419475"/>
          <p14:tracePt t="58420" x="3600450" y="3419475"/>
          <p14:tracePt t="58427" x="3683000" y="3438525"/>
          <p14:tracePt t="58436" x="3738563" y="3438525"/>
          <p14:tracePt t="58443" x="3802063" y="3455988"/>
          <p14:tracePt t="58452" x="3856038" y="3455988"/>
          <p14:tracePt t="58459" x="3911600" y="3455988"/>
          <p14:tracePt t="58468" x="3956050" y="3455988"/>
          <p14:tracePt t="58475" x="3984625" y="3455988"/>
          <p14:tracePt t="58484" x="3992563" y="3455988"/>
          <p14:tracePt t="58491" x="4002088" y="3455988"/>
          <p14:tracePt t="60325" x="4021138" y="3455988"/>
          <p14:tracePt t="60342" x="4029075" y="3455988"/>
          <p14:tracePt t="60349" x="4075113" y="3411538"/>
          <p14:tracePt t="60356" x="4121150" y="3365500"/>
          <p14:tracePt t="60363" x="4138613" y="3346450"/>
          <p14:tracePt t="60372" x="4157663" y="3338513"/>
          <p14:tracePt t="60379" x="4165600" y="3328988"/>
          <p14:tracePt t="60388" x="4184650" y="3309938"/>
          <p14:tracePt t="60395" x="4194175" y="3302000"/>
          <p14:tracePt t="60484" x="4202113" y="3292475"/>
          <p14:tracePt t="60492" x="4221163" y="3273425"/>
          <p14:tracePt t="60501" x="4238625" y="3265488"/>
          <p14:tracePt t="60508" x="4275138" y="3246438"/>
          <p14:tracePt t="60517" x="4303713" y="3228975"/>
          <p14:tracePt t="60525" x="4330700" y="3200400"/>
          <p14:tracePt t="60532" x="4348163" y="3192463"/>
          <p14:tracePt t="60541" x="4376738" y="3163888"/>
          <p14:tracePt t="60548" x="4403725" y="3146425"/>
          <p14:tracePt t="60557" x="4440238" y="3136900"/>
          <p14:tracePt t="60565" x="4457700" y="3109913"/>
          <p14:tracePt t="60575" x="4476750" y="3090863"/>
          <p14:tracePt t="60579" x="4494213" y="3082925"/>
          <p14:tracePt t="60587" x="4530725" y="3063875"/>
          <p14:tracePt t="60595" x="4540250" y="3054350"/>
          <p14:tracePt t="60603" x="4549775" y="3046413"/>
          <p14:tracePt t="60619" x="4567238" y="3027363"/>
          <p14:tracePt t="60635" x="4586288" y="3027363"/>
          <p14:tracePt t="60651" x="4594225" y="3017838"/>
          <p14:tracePt t="60668" x="4603750" y="3017838"/>
          <p14:tracePt t="60691" x="4613275" y="3009900"/>
          <p14:tracePt t="60748" x="4622800" y="3009900"/>
          <p14:tracePt t="60764" x="4676775" y="2990850"/>
          <p14:tracePt t="60772" x="4722813" y="2990850"/>
          <p14:tracePt t="60780" x="4786313" y="2990850"/>
          <p14:tracePt t="60787" x="4859338" y="2990850"/>
          <p14:tracePt t="60795" x="4968875" y="2990850"/>
          <p14:tracePt t="60803" x="5095875" y="2990850"/>
          <p14:tracePt t="60811" x="5187950" y="2990850"/>
          <p14:tracePt t="60819" x="5260975" y="2990850"/>
          <p14:tracePt t="60827" x="5305425" y="2990850"/>
          <p14:tracePt t="60835" x="5341938" y="2990850"/>
          <p14:tracePt t="60843" x="5351463" y="2990850"/>
          <p14:tracePt t="61194" x="5360988" y="2954338"/>
          <p14:tracePt t="61199" x="5360988" y="2881313"/>
          <p14:tracePt t="61204" x="5360988" y="2817813"/>
          <p14:tracePt t="61213" x="5334000" y="2754313"/>
          <p14:tracePt t="61221" x="5324475" y="2717800"/>
          <p14:tracePt t="61229" x="5314950" y="2654300"/>
          <p14:tracePt t="61237" x="5305425" y="2625725"/>
          <p14:tracePt t="61244" x="5278438" y="2581275"/>
          <p14:tracePt t="61253" x="5268913" y="2554288"/>
          <p14:tracePt t="61260" x="5268913" y="2544763"/>
          <p14:tracePt t="61269" x="5260975" y="2508250"/>
          <p14:tracePt t="61276" x="5260975" y="2498725"/>
          <p14:tracePt t="61285" x="5251450" y="2481263"/>
          <p14:tracePt t="61292" x="5251450" y="2462213"/>
          <p14:tracePt t="61301" x="5251450" y="2444750"/>
          <p14:tracePt t="61316" x="5232400" y="2425700"/>
          <p14:tracePt t="61660" x="5214938" y="2425700"/>
          <p14:tracePt t="61669" x="5187950" y="2462213"/>
          <p14:tracePt t="61677" x="5178425" y="2462213"/>
          <p14:tracePt t="61684" x="5178425" y="2481263"/>
          <p14:tracePt t="61693" x="5168900" y="2489200"/>
          <p14:tracePt t="61779" x="5168900" y="2498725"/>
          <p14:tracePt t="61901" x="5168900" y="2471738"/>
          <p14:tracePt t="61912" x="5168900" y="2416175"/>
          <p14:tracePt t="61918" x="5187950" y="2379663"/>
          <p14:tracePt t="61925" x="5214938" y="2343150"/>
          <p14:tracePt t="61933" x="5251450" y="2279650"/>
          <p14:tracePt t="61941" x="5278438" y="2233613"/>
          <p14:tracePt t="61948" x="5305425" y="2197100"/>
          <p14:tracePt t="61957" x="5324475" y="2170113"/>
          <p14:tracePt t="61964" x="5341938" y="2160588"/>
          <p14:tracePt t="61980" x="5351463" y="2152650"/>
          <p14:tracePt t="62349" x="5351463" y="2125663"/>
          <p14:tracePt t="62357" x="5351463" y="2089150"/>
          <p14:tracePt t="62365" x="5305425" y="2033588"/>
          <p14:tracePt t="62372" x="5214938" y="1970088"/>
          <p14:tracePt t="62380" x="5151438" y="1914525"/>
          <p14:tracePt t="62387" x="5105400" y="1878013"/>
          <p14:tracePt t="62395" x="5041900" y="1851025"/>
          <p14:tracePt t="62403" x="5014913" y="1841500"/>
          <p14:tracePt t="62411" x="4986338" y="1824038"/>
          <p14:tracePt t="62419" x="4978400" y="1814513"/>
          <p14:tracePt t="63661" x="4968875" y="1824038"/>
          <p14:tracePt t="63670" x="4968875" y="1851025"/>
          <p14:tracePt t="63677" x="4959350" y="1887538"/>
          <p14:tracePt t="63684" x="4932363" y="1924050"/>
          <p14:tracePt t="63692" x="4932363" y="1960563"/>
          <p14:tracePt t="63700" x="4922838" y="1979613"/>
          <p14:tracePt t="63708" x="4922838" y="2006600"/>
          <p14:tracePt t="63716" x="4922838" y="2024063"/>
          <p14:tracePt t="63724" x="4922838" y="2052638"/>
          <p14:tracePt t="63731" x="4922838" y="2060575"/>
          <p14:tracePt t="63739" x="4922838" y="2079625"/>
          <p14:tracePt t="63771" x="4922838" y="2089150"/>
          <p14:tracePt t="63827" x="4922838" y="2116138"/>
          <p14:tracePt t="63843" x="4941888" y="2125663"/>
          <p14:tracePt t="63851" x="4978400" y="2133600"/>
          <p14:tracePt t="63859" x="5005388" y="2160588"/>
          <p14:tracePt t="63868" x="5032375" y="2170113"/>
          <p14:tracePt t="63885" x="5151438" y="2216150"/>
          <p14:tracePt t="63891" x="5232400" y="2233613"/>
          <p14:tracePt t="63899" x="5324475" y="2243138"/>
          <p14:tracePt t="63907" x="5405438" y="2270125"/>
          <p14:tracePt t="63916" x="5478463" y="2279650"/>
          <p14:tracePt t="63924" x="5534025" y="2279650"/>
          <p14:tracePt t="63931" x="5597525" y="2298700"/>
          <p14:tracePt t="63940" x="5653088" y="2298700"/>
          <p14:tracePt t="63947" x="5707063" y="2306638"/>
          <p14:tracePt t="63963" x="5753100" y="2306638"/>
          <p14:tracePt t="63972" x="5761038" y="2306638"/>
          <p14:tracePt t="63979" x="5770563" y="2306638"/>
          <p14:tracePt t="64189" x="5770563" y="2289175"/>
          <p14:tracePt t="64195" x="5770563" y="2270125"/>
          <p14:tracePt t="64203" x="5770563" y="2243138"/>
          <p14:tracePt t="64211" x="5753100" y="2216150"/>
          <p14:tracePt t="64219" x="5743575" y="2189163"/>
          <p14:tracePt t="64235" x="5734050" y="2179638"/>
          <p14:tracePt t="64243" x="5734050" y="2160588"/>
          <p14:tracePt t="64253" x="5724525" y="2143125"/>
          <p14:tracePt t="64507" x="5724525" y="2152650"/>
          <p14:tracePt t="64548" x="5724525" y="2170113"/>
          <p14:tracePt t="64556" x="5724525" y="2179638"/>
          <p14:tracePt t="64573" x="5724525" y="2189163"/>
          <p14:tracePt t="64580" x="5724525" y="2197100"/>
          <p14:tracePt t="64588" x="5724525" y="2216150"/>
          <p14:tracePt t="64596" x="5743575" y="2233613"/>
          <p14:tracePt t="64612" x="5743575" y="2243138"/>
          <p14:tracePt t="64724" x="5743575" y="2252663"/>
          <p14:tracePt t="64732" x="5743575" y="2262188"/>
          <p14:tracePt t="64740" x="5743575" y="2270125"/>
          <p14:tracePt t="64748" x="5743575" y="2289175"/>
          <p14:tracePt t="64756" x="5734050" y="2298700"/>
          <p14:tracePt t="64764" x="5724525" y="2306638"/>
          <p14:tracePt t="64772" x="5724525" y="2316163"/>
          <p14:tracePt t="64780" x="5716588" y="2316163"/>
          <p14:tracePt t="64796" x="5707063" y="2325688"/>
          <p14:tracePt t="64811" x="5688013" y="2343150"/>
          <p14:tracePt t="64827" x="5680075" y="2343150"/>
          <p14:tracePt t="68308" x="5688013" y="2362200"/>
          <p14:tracePt t="68319" x="5716588" y="2379663"/>
          <p14:tracePt t="68324" x="5753100" y="2416175"/>
          <p14:tracePt t="68331" x="5780088" y="2435225"/>
          <p14:tracePt t="68339" x="5797550" y="2452688"/>
          <p14:tracePt t="68348" x="5807075" y="2462213"/>
          <p14:tracePt t="68355" x="5826125" y="2471738"/>
          <p14:tracePt t="68453" x="5834063" y="2481263"/>
          <p14:tracePt t="68469" x="5834063" y="2489200"/>
          <p14:tracePt t="68476" x="5843588" y="2498725"/>
          <p14:tracePt t="68484" x="5862638" y="2517775"/>
          <p14:tracePt t="68491" x="5880100" y="2525713"/>
          <p14:tracePt t="68499" x="5899150" y="2544763"/>
          <p14:tracePt t="68507" x="5926138" y="2562225"/>
          <p14:tracePt t="68515" x="5962650" y="2581275"/>
          <p14:tracePt t="68523" x="5972175" y="2589213"/>
          <p14:tracePt t="68533" x="5980113" y="2598738"/>
          <p14:tracePt t="68539" x="5989638" y="2598738"/>
          <p14:tracePt t="68547" x="6007100" y="2608263"/>
          <p14:tracePt t="68555" x="6043613" y="2625725"/>
          <p14:tracePt t="68563" x="6053138" y="2635250"/>
          <p14:tracePt t="68572" x="6089650" y="2635250"/>
          <p14:tracePt t="68579" x="6108700" y="2644775"/>
          <p14:tracePt t="68588" x="6135688" y="2644775"/>
          <p14:tracePt t="68596" x="6172200" y="2654300"/>
          <p14:tracePt t="68604" x="6208713" y="2662238"/>
          <p14:tracePt t="68612" x="6235700" y="2671763"/>
          <p14:tracePt t="68620" x="6262688" y="2681288"/>
          <p14:tracePt t="68628" x="6272213" y="2681288"/>
          <p14:tracePt t="68643" x="6281738" y="2681288"/>
          <p14:tracePt t="68703" x="6299200" y="2690813"/>
          <p14:tracePt t="68709" x="6326188" y="2727325"/>
          <p14:tracePt t="68717" x="6345238" y="2744788"/>
          <p14:tracePt t="68725" x="6372225" y="2754313"/>
          <p14:tracePt t="68735" x="6408738" y="2790825"/>
          <p14:tracePt t="68739" x="6418263" y="2790825"/>
          <p14:tracePt t="68755" x="6435725" y="2800350"/>
          <p14:tracePt t="68909" x="6454775" y="2790825"/>
          <p14:tracePt t="68920" x="6491288" y="2744788"/>
          <p14:tracePt t="68923" x="6500813" y="2708275"/>
          <p14:tracePt t="68931" x="6508750" y="2690813"/>
          <p14:tracePt t="68940" x="6545263" y="2662238"/>
          <p14:tracePt t="68947" x="6545263" y="2654300"/>
          <p14:tracePt t="68956" x="6573838" y="2625725"/>
          <p14:tracePt t="68963" x="6581775" y="2617788"/>
          <p14:tracePt t="68972" x="6600825" y="2589213"/>
          <p14:tracePt t="68980" x="6618288" y="2571750"/>
          <p14:tracePt t="68987" x="6654800" y="2544763"/>
          <p14:tracePt t="68995" x="6673850" y="2517775"/>
          <p14:tracePt t="69004" x="6691313" y="2481263"/>
          <p14:tracePt t="69011" x="6746875" y="2444750"/>
          <p14:tracePt t="69021" x="6773863" y="2408238"/>
          <p14:tracePt t="69027" x="6810375" y="2379663"/>
          <p14:tracePt t="69035" x="6856413" y="2352675"/>
          <p14:tracePt t="69043" x="6900863" y="2316163"/>
          <p14:tracePt t="69053" x="6946900" y="2298700"/>
          <p14:tracePt t="69059" x="6973888" y="2262188"/>
          <p14:tracePt t="69067" x="7010400" y="2243138"/>
          <p14:tracePt t="69076" x="7037388" y="2225675"/>
          <p14:tracePt t="69086" x="7065963" y="2206625"/>
          <p14:tracePt t="69092" x="7083425" y="2189163"/>
          <p14:tracePt t="69102" x="7119938" y="2160588"/>
          <p14:tracePt t="69107" x="7129463" y="2152650"/>
          <p14:tracePt t="69115" x="7156450" y="2143125"/>
          <p14:tracePt t="69139" x="7175500" y="2133600"/>
          <p14:tracePt t="69147" x="7175500" y="2125663"/>
          <p14:tracePt t="69156" x="7192963" y="2116138"/>
          <p14:tracePt t="69163" x="7202488" y="2106613"/>
          <p14:tracePt t="69173" x="7219950" y="2097088"/>
          <p14:tracePt t="69195" x="7229475" y="2097088"/>
          <p14:tracePt t="69204" x="7239000" y="2097088"/>
          <p14:tracePt t="69221" x="7265988" y="2097088"/>
          <p14:tracePt t="69227" x="7275513" y="2097088"/>
          <p14:tracePt t="69235" x="7292975" y="2097088"/>
          <p14:tracePt t="69243" x="7339013" y="2079625"/>
          <p14:tracePt t="69251" x="7366000" y="2079625"/>
          <p14:tracePt t="69259" x="7392988" y="2079625"/>
          <p14:tracePt t="69267" x="7439025" y="2070100"/>
          <p14:tracePt t="69275" x="7475538" y="2070100"/>
          <p14:tracePt t="69284" x="7521575" y="2070100"/>
          <p14:tracePt t="69291" x="7575550" y="2052638"/>
          <p14:tracePt t="69300" x="7594600" y="2052638"/>
          <p14:tracePt t="69308" x="7648575" y="2043113"/>
          <p14:tracePt t="69316" x="7712075" y="2016125"/>
          <p14:tracePt t="69323" x="7740650" y="2006600"/>
          <p14:tracePt t="69333" x="7758113" y="1997075"/>
          <p14:tracePt t="69341" x="7804150" y="1997075"/>
          <p14:tracePt t="69349" x="7804150" y="1987550"/>
          <p14:tracePt t="69358" x="7821613" y="1970088"/>
          <p14:tracePt t="69363" x="7831138" y="1970088"/>
          <p14:tracePt t="69372" x="7850188" y="1970088"/>
          <p14:tracePt t="69379" x="7858125" y="1960563"/>
          <p14:tracePt t="69395" x="7885113" y="1951038"/>
          <p14:tracePt t="69403" x="7894638" y="1943100"/>
          <p14:tracePt t="69411" x="7904163" y="1933575"/>
          <p14:tracePt t="69422" x="7904163" y="1924050"/>
          <p14:tracePt t="69427" x="7904163" y="1914525"/>
          <p14:tracePt t="69435" x="7931150" y="1887538"/>
          <p14:tracePt t="69451" x="7950200" y="1870075"/>
          <p14:tracePt t="69459" x="7950200" y="1860550"/>
          <p14:tracePt t="69476" x="7967663" y="1841500"/>
          <p14:tracePt t="69492" x="7977188" y="1833563"/>
          <p14:tracePt t="69502" x="7977188" y="1814513"/>
          <p14:tracePt t="69509" x="7986713" y="1804988"/>
          <p14:tracePt t="69516" x="7994650" y="1797050"/>
          <p14:tracePt t="69526" x="8013700" y="1787525"/>
          <p14:tracePt t="69541" x="8023225" y="1778000"/>
          <p14:tracePt t="69557" x="8023225" y="1768475"/>
          <p14:tracePt t="69565" x="8023225" y="1760538"/>
          <p14:tracePt t="69573" x="8023225" y="1751013"/>
          <p14:tracePt t="69589" x="8031163" y="1724025"/>
          <p14:tracePt t="69613" x="8031163" y="1714500"/>
          <p14:tracePt t="69623" x="8031163" y="1697038"/>
          <p14:tracePt t="69645" x="8050213" y="1677988"/>
          <p14:tracePt t="70109" x="8023225" y="1677988"/>
          <p14:tracePt t="70117" x="8013700" y="1687513"/>
          <p14:tracePt t="70124" x="7977188" y="1697038"/>
          <p14:tracePt t="70131" x="7967663" y="1697038"/>
          <p14:tracePt t="70140" x="7931150" y="1704975"/>
          <p14:tracePt t="70147" x="7921625" y="1714500"/>
          <p14:tracePt t="70155" x="7913688" y="1714500"/>
          <p14:tracePt t="70164" x="7885113" y="1724025"/>
          <p14:tracePt t="70411" x="7877175" y="1724025"/>
          <p14:tracePt t="70571" x="7877175" y="1714500"/>
          <p14:tracePt t="70587" x="7877175" y="1704975"/>
          <p14:tracePt t="70620" x="7877175" y="1697038"/>
          <p14:tracePt t="70643" x="7877175" y="1687513"/>
          <p14:tracePt t="70660" x="7877175" y="1677988"/>
          <p14:tracePt t="70677" x="7877175" y="1668463"/>
          <p14:tracePt t="70684" x="7877175" y="1651000"/>
          <p14:tracePt t="70701" x="7877175" y="1641475"/>
          <p14:tracePt t="70771" x="7877175" y="1631950"/>
          <p14:tracePt t="71147" x="7877175" y="1641475"/>
          <p14:tracePt t="71155" x="7877175" y="1651000"/>
          <p14:tracePt t="71171" x="7877175" y="1668463"/>
          <p14:tracePt t="71187" x="7877175" y="1677988"/>
          <p14:tracePt t="71195" x="7885113" y="1687513"/>
          <p14:tracePt t="71916" x="7894638" y="1687513"/>
          <p14:tracePt t="71924" x="7921625" y="1677988"/>
          <p14:tracePt t="71932" x="7931150" y="1668463"/>
          <p14:tracePt t="71939" x="7950200" y="1660525"/>
          <p14:tracePt t="71956" x="7967663" y="1641475"/>
          <p14:tracePt t="71963" x="7977188" y="1631950"/>
          <p14:tracePt t="71980" x="7986713" y="1624013"/>
          <p14:tracePt t="72678" x="7986713" y="1631950"/>
          <p14:tracePt t="72683" x="7986713" y="1651000"/>
          <p14:tracePt t="72708" x="7986713" y="1668463"/>
          <p14:tracePt t="72715" x="7986713" y="1677988"/>
          <p14:tracePt t="72732" x="7967663" y="1687513"/>
          <p14:tracePt t="72755" x="7967663" y="1704975"/>
          <p14:tracePt t="72763" x="7967663" y="1714500"/>
          <p14:tracePt t="72779" x="7967663" y="1724025"/>
          <p14:tracePt t="72819" x="7958138" y="1731963"/>
          <p14:tracePt t="73230" x="7940675" y="1760538"/>
          <p14:tracePt t="73235" x="7913688" y="1778000"/>
          <p14:tracePt t="73244" x="7877175" y="1787525"/>
          <p14:tracePt t="73251" x="7867650" y="1787525"/>
          <p14:tracePt t="73259" x="7850188" y="1804988"/>
          <p14:tracePt t="73267" x="7850188" y="1814513"/>
          <p14:tracePt t="73284" x="7840663" y="1814513"/>
          <p14:tracePt t="74332" x="7831138" y="1824038"/>
          <p14:tracePt t="74372" x="7821613" y="1833563"/>
          <p14:tracePt t="74380" x="7804150" y="1851025"/>
          <p14:tracePt t="74389" x="7794625" y="1851025"/>
          <p14:tracePt t="74405" x="7777163" y="1860550"/>
          <p14:tracePt t="74420" x="7758113" y="1870075"/>
          <p14:tracePt t="74436" x="7740650" y="1887538"/>
          <p14:tracePt t="74445" x="7721600" y="1887538"/>
          <p14:tracePt t="74451" x="7704138" y="1906588"/>
          <p14:tracePt t="74460" x="7667625" y="1924050"/>
          <p14:tracePt t="74467" x="7639050" y="1943100"/>
          <p14:tracePt t="74475" x="7621588" y="1951038"/>
          <p14:tracePt t="74483" x="7602538" y="1951038"/>
          <p14:tracePt t="74491" x="7575550" y="1960563"/>
          <p14:tracePt t="74500" x="7567613" y="1970088"/>
          <p14:tracePt t="74507" x="7548563" y="1970088"/>
          <p14:tracePt t="74516" x="7531100" y="1987550"/>
          <p14:tracePt t="74523" x="7512050" y="1997075"/>
          <p14:tracePt t="74531" x="7502525" y="2006600"/>
          <p14:tracePt t="74547" x="7494588" y="2016125"/>
          <p14:tracePt t="74555" x="7466013" y="2024063"/>
          <p14:tracePt t="74564" x="7458075" y="2024063"/>
          <p14:tracePt t="74572" x="7439025" y="2024063"/>
          <p14:tracePt t="74580" x="7421563" y="2033588"/>
          <p14:tracePt t="74588" x="7392988" y="2052638"/>
          <p14:tracePt t="74596" x="7375525" y="2060575"/>
          <p14:tracePt t="74604" x="7348538" y="2060575"/>
          <p14:tracePt t="74612" x="7312025" y="2079625"/>
          <p14:tracePt t="74620" x="7283450" y="2079625"/>
          <p14:tracePt t="74628" x="7248525" y="2089150"/>
          <p14:tracePt t="74635" x="7212013" y="2089150"/>
          <p14:tracePt t="74643" x="7156450" y="2097088"/>
          <p14:tracePt t="74651" x="7119938" y="2106613"/>
          <p14:tracePt t="74659" x="7046913" y="2106613"/>
          <p14:tracePt t="74667" x="6983413" y="2133600"/>
          <p14:tracePt t="74675" x="6937375" y="2143125"/>
          <p14:tracePt t="74684" x="6883400" y="2160588"/>
          <p14:tracePt t="74691" x="6800850" y="2170113"/>
          <p14:tracePt t="74700" x="6691313" y="2170113"/>
          <p14:tracePt t="74707" x="6618288" y="2197100"/>
          <p14:tracePt t="74716" x="6500813" y="2206625"/>
          <p14:tracePt t="74723" x="6427788" y="2225675"/>
          <p14:tracePt t="74732" x="6335713" y="2225675"/>
          <p14:tracePt t="74740" x="6235700" y="2233613"/>
          <p14:tracePt t="74747" x="6162675" y="2262188"/>
          <p14:tracePt t="74755" x="6089650" y="2262188"/>
          <p14:tracePt t="74763" x="6043613" y="2270125"/>
          <p14:tracePt t="74771" x="5989638" y="2270125"/>
          <p14:tracePt t="74779" x="5972175" y="2279650"/>
          <p14:tracePt t="74787" x="5926138" y="2279650"/>
          <p14:tracePt t="74795" x="5899150" y="2289175"/>
          <p14:tracePt t="74805" x="5880100" y="2289175"/>
          <p14:tracePt t="74811" x="5870575" y="2289175"/>
          <p14:tracePt t="74819" x="5853113" y="2289175"/>
          <p14:tracePt t="74989" x="5843588" y="2289175"/>
          <p14:tracePt t="82357" x="5834063" y="2298700"/>
          <p14:tracePt t="82365" x="5826125" y="2306638"/>
          <p14:tracePt t="82373" x="5761038" y="2362200"/>
          <p14:tracePt t="82381" x="5661025" y="2389188"/>
          <p14:tracePt t="82389" x="5580063" y="2435225"/>
          <p14:tracePt t="82396" x="5524500" y="2444750"/>
          <p14:tracePt t="82404" x="5434013" y="2452688"/>
          <p14:tracePt t="82414" x="5368925" y="2471738"/>
          <p14:tracePt t="82420" x="5314950" y="2471738"/>
          <p14:tracePt t="82427" x="5287963" y="2471738"/>
          <p14:tracePt t="82435" x="5260975" y="2471738"/>
          <p14:tracePt t="82444" x="5251450" y="2471738"/>
          <p14:tracePt t="82643" x="5241925" y="2471738"/>
          <p14:tracePt t="82651" x="5232400" y="2471738"/>
          <p14:tracePt t="82661" x="5224463" y="2452688"/>
          <p14:tracePt t="82667" x="5214938" y="2444750"/>
          <p14:tracePt t="82684" x="5214938" y="2435225"/>
          <p14:tracePt t="82691" x="5205413" y="2425700"/>
          <p14:tracePt t="82699" x="5205413" y="2416175"/>
          <p14:tracePt t="82723" x="5205413" y="2408238"/>
          <p14:tracePt t="82732" x="5195888" y="2398713"/>
          <p14:tracePt t="82756" x="5195888" y="2379663"/>
          <p14:tracePt t="82772" x="5187950" y="2362200"/>
          <p14:tracePt t="82804" x="5187950" y="2352675"/>
          <p14:tracePt t="82812" x="5187950" y="2335213"/>
          <p14:tracePt t="82828" x="5178425" y="2316163"/>
          <p14:tracePt t="82835" x="5178425" y="2306638"/>
          <p14:tracePt t="82852" x="5168900" y="2306638"/>
          <p14:tracePt t="83141" x="5168900" y="2298700"/>
          <p14:tracePt t="83173" x="5168900" y="2289175"/>
          <p14:tracePt t="83189" x="5168900" y="2279650"/>
          <p14:tracePt t="83198" x="5168900" y="2270125"/>
          <p14:tracePt t="83205" x="5168900" y="2252663"/>
          <p14:tracePt t="83549" x="5168900" y="2243138"/>
          <p14:tracePt t="83668" x="5168900" y="2233613"/>
          <p14:tracePt t="84901" x="5168900" y="2225675"/>
          <p14:tracePt t="85763" x="5159375" y="2225675"/>
          <p14:tracePt t="85779" x="5151438" y="2233613"/>
          <p14:tracePt t="85787" x="5141913" y="2243138"/>
          <p14:tracePt t="85795" x="5132388" y="2243138"/>
          <p14:tracePt t="85803" x="5122863" y="2243138"/>
          <p14:tracePt t="85843" x="5114925" y="2243138"/>
          <p14:tracePt t="85859" x="5095875" y="2252663"/>
          <p14:tracePt t="85870" x="5086350" y="2252663"/>
          <p14:tracePt t="85885" x="5049838" y="2262188"/>
          <p14:tracePt t="85891" x="5032375" y="2262188"/>
          <p14:tracePt t="85902" x="4986338" y="2289175"/>
          <p14:tracePt t="86291" x="4978400" y="2289175"/>
          <p14:tracePt t="86299" x="4949825" y="2289175"/>
          <p14:tracePt t="86307" x="4949825" y="2279650"/>
          <p14:tracePt t="86315" x="4941888" y="2270125"/>
          <p14:tracePt t="86323" x="4941888" y="2262188"/>
          <p14:tracePt t="86333" x="4932363" y="2252663"/>
          <p14:tracePt t="86339" x="4922838" y="2252663"/>
          <p14:tracePt t="86453" x="4913313" y="2243138"/>
          <p14:tracePt t="86499" x="4913313" y="2233613"/>
          <p14:tracePt t="86507" x="4922838" y="2225675"/>
          <p14:tracePt t="86515" x="4932363" y="2216150"/>
          <p14:tracePt t="86534" x="4949825" y="2206625"/>
          <p14:tracePt t="86708" x="4959350" y="2216150"/>
          <p14:tracePt t="86716" x="4978400" y="2233613"/>
          <p14:tracePt t="86724" x="5014913" y="2262188"/>
          <p14:tracePt t="86732" x="5078413" y="2316163"/>
          <p14:tracePt t="86740" x="5122863" y="2343150"/>
          <p14:tracePt t="86748" x="5151438" y="2352675"/>
          <p14:tracePt t="86755" x="5178425" y="2371725"/>
          <p14:tracePt t="86764" x="5224463" y="2389188"/>
          <p14:tracePt t="86771" x="5251450" y="2389188"/>
          <p14:tracePt t="86779" x="5268913" y="2398713"/>
          <p14:tracePt t="86788" x="5297488" y="2416175"/>
          <p14:tracePt t="86899" x="5305425" y="2425700"/>
          <p14:tracePt t="86907" x="5314950" y="2435225"/>
          <p14:tracePt t="86915" x="5324475" y="2452688"/>
          <p14:tracePt t="86923" x="5334000" y="2462213"/>
          <p14:tracePt t="86932" x="5334000" y="2471738"/>
          <p14:tracePt t="86939" x="5351463" y="2489200"/>
          <p14:tracePt t="86956" x="5360988" y="2489200"/>
          <p14:tracePt t="87051" x="5368925" y="2508250"/>
          <p14:tracePt t="87059" x="5397500" y="2535238"/>
          <p14:tracePt t="87067" x="5441950" y="2554288"/>
          <p14:tracePt t="87075" x="5470525" y="2571750"/>
          <p14:tracePt t="87083" x="5561013" y="2608263"/>
          <p14:tracePt t="87091" x="5624513" y="2635250"/>
          <p14:tracePt t="87100" x="5734050" y="2681288"/>
          <p14:tracePt t="87107" x="5780088" y="2698750"/>
          <p14:tracePt t="87116" x="5843588" y="2717800"/>
          <p14:tracePt t="87123" x="5899150" y="2727325"/>
          <p14:tracePt t="87132" x="5935663" y="2744788"/>
          <p14:tracePt t="87139" x="5953125" y="2754313"/>
          <p14:tracePt t="87147" x="5972175" y="2763838"/>
          <p14:tracePt t="87163" x="5980113" y="2763838"/>
          <p14:tracePt t="87171" x="5989638" y="2771775"/>
          <p14:tracePt t="87188" x="5999163" y="2781300"/>
          <p14:tracePt t="87195" x="6007100" y="2790825"/>
          <p14:tracePt t="87204" x="6016625" y="2800350"/>
          <p14:tracePt t="87211" x="6035675" y="2800350"/>
          <p14:tracePt t="87227" x="6072188" y="2808288"/>
          <p14:tracePt t="87235" x="6080125" y="2817813"/>
          <p14:tracePt t="87243" x="6108700" y="2817813"/>
          <p14:tracePt t="87252" x="6126163" y="2827338"/>
          <p14:tracePt t="87260" x="6153150" y="2827338"/>
          <p14:tracePt t="87267" x="6199188" y="2827338"/>
          <p14:tracePt t="87276" x="6218238" y="2827338"/>
          <p14:tracePt t="87283" x="6254750" y="2836863"/>
          <p14:tracePt t="87291" x="6262688" y="2836863"/>
          <p14:tracePt t="87299" x="6299200" y="2844800"/>
          <p14:tracePt t="87307" x="6318250" y="2844800"/>
          <p14:tracePt t="87316" x="6345238" y="2844800"/>
          <p14:tracePt t="87323" x="6391275" y="2844800"/>
          <p14:tracePt t="87332" x="6418263" y="2873375"/>
          <p14:tracePt t="87339" x="6454775" y="2881313"/>
          <p14:tracePt t="87348" x="6491288" y="2890838"/>
          <p14:tracePt t="87355" x="6537325" y="2900363"/>
          <p14:tracePt t="87363" x="6600825" y="2927350"/>
          <p14:tracePt t="87371" x="6637338" y="2936875"/>
          <p14:tracePt t="87380" x="6681788" y="2946400"/>
          <p14:tracePt t="87387" x="6710363" y="2946400"/>
          <p14:tracePt t="87395" x="6737350" y="2954338"/>
          <p14:tracePt t="87403" x="6773863" y="2973388"/>
          <p14:tracePt t="87411" x="6783388" y="2973388"/>
          <p14:tracePt t="89147" x="6827838" y="2946400"/>
          <p14:tracePt t="89155" x="6837363" y="2946400"/>
          <p14:tracePt t="89163" x="6856413" y="2936875"/>
          <p14:tracePt t="89171" x="6883400" y="2927350"/>
          <p14:tracePt t="89179" x="6910388" y="2909888"/>
          <p14:tracePt t="89189" x="6919913" y="2909888"/>
          <p14:tracePt t="93315" x="6929438" y="2909888"/>
          <p14:tracePt t="106067" x="6929438" y="2917825"/>
          <p14:tracePt t="106075" x="6892925" y="2982913"/>
          <p14:tracePt t="106084" x="6864350" y="3063875"/>
          <p14:tracePt t="106091" x="6810375" y="3146425"/>
          <p14:tracePt t="106100" x="6791325" y="3200400"/>
          <p14:tracePt t="106107" x="6764338" y="3236913"/>
          <p14:tracePt t="106115" x="6754813" y="3265488"/>
          <p14:tracePt t="106125" x="6746875" y="3292475"/>
          <p14:tracePt t="106133" x="6737350" y="3309938"/>
          <p14:tracePt t="106141" x="6727825" y="3328988"/>
          <p14:tracePt t="106147" x="6718300" y="3346450"/>
          <p14:tracePt t="106164" x="6710363" y="3375025"/>
          <p14:tracePt t="106171" x="6700838" y="3402013"/>
          <p14:tracePt t="106187" x="6681788" y="3446463"/>
          <p14:tracePt t="106195" x="6654800" y="3465513"/>
          <p14:tracePt t="106204" x="6654800" y="3482975"/>
          <p14:tracePt t="106211" x="6637338" y="3511550"/>
          <p14:tracePt t="106219" x="6627813" y="3519488"/>
          <p14:tracePt t="106227" x="6618288" y="3529013"/>
          <p14:tracePt t="106235" x="6618288" y="3538538"/>
          <p14:tracePt t="106251" x="6610350" y="3548063"/>
          <p14:tracePt t="106259" x="6600825" y="3556000"/>
          <p14:tracePt t="106267" x="6591300" y="3565525"/>
          <p14:tracePt t="106283" x="6591300" y="3575050"/>
          <p14:tracePt t="106291" x="6581775" y="3584575"/>
          <p14:tracePt t="106427" x="6564313" y="3602038"/>
          <p14:tracePt t="106435" x="6554788" y="3629025"/>
          <p14:tracePt t="106443" x="6537325" y="3638550"/>
          <p14:tracePt t="106451" x="6518275" y="3665538"/>
          <p14:tracePt t="106459" x="6481763" y="3702050"/>
          <p14:tracePt t="106467" x="6481763" y="3721100"/>
          <p14:tracePt t="106475" x="6472238" y="3738563"/>
          <p14:tracePt t="106483" x="6464300" y="3757613"/>
          <p14:tracePt t="106491" x="6445250" y="3784600"/>
          <p14:tracePt t="106499" x="6435725" y="3811588"/>
          <p14:tracePt t="106507" x="6418263" y="3840163"/>
          <p14:tracePt t="106523" x="6381750" y="3867150"/>
          <p14:tracePt t="106531" x="6381750" y="3875088"/>
          <p14:tracePt t="106539" x="6381750" y="3884613"/>
          <p14:tracePt t="106556" x="6372225" y="3894138"/>
          <p14:tracePt t="106572" x="6362700" y="3903663"/>
          <p14:tracePt t="106580" x="6354763" y="3911600"/>
          <p14:tracePt t="106589" x="6345238" y="3921125"/>
          <p14:tracePt t="106603" x="6335713" y="3930650"/>
          <p14:tracePt t="106611" x="6326188" y="3948113"/>
          <p14:tracePt t="106619" x="6308725" y="3967163"/>
          <p14:tracePt t="106627" x="6291263" y="3984625"/>
          <p14:tracePt t="106636" x="6272213" y="4021138"/>
          <p14:tracePt t="106643" x="6235700" y="4049713"/>
          <p14:tracePt t="106651" x="6208713" y="4067175"/>
          <p14:tracePt t="106659" x="6181725" y="4086225"/>
          <p14:tracePt t="106668" x="6145213" y="4122738"/>
          <p14:tracePt t="106675" x="6126163" y="4140200"/>
          <p14:tracePt t="106684" x="6108700" y="4159250"/>
          <p14:tracePt t="106691" x="6089650" y="4167188"/>
          <p14:tracePt t="106699" x="6072188" y="4176713"/>
          <p14:tracePt t="106707" x="6035675" y="4213225"/>
          <p14:tracePt t="106715" x="6035675" y="4222750"/>
          <p14:tracePt t="106723" x="6026150" y="4222750"/>
          <p14:tracePt t="106731" x="6007100" y="4232275"/>
          <p14:tracePt t="106739" x="5999163" y="4240213"/>
          <p14:tracePt t="106764" x="5989638" y="4249738"/>
          <p14:tracePt t="106774" x="5980113" y="4249738"/>
          <p14:tracePt t="106789" x="5972175" y="4259263"/>
          <p14:tracePt t="106812" x="5953125" y="4268788"/>
          <p14:tracePt t="106820" x="5943600" y="4268788"/>
          <p14:tracePt t="106828" x="5935663" y="4268788"/>
          <p14:tracePt t="106867" x="5926138" y="4268788"/>
          <p14:tracePt t="106924" x="5899150" y="4268788"/>
          <p14:tracePt t="106933" x="5880100" y="4268788"/>
          <p14:tracePt t="106941" x="5853113" y="4268788"/>
          <p14:tracePt t="106948" x="5797550" y="4268788"/>
          <p14:tracePt t="106956" x="5743575" y="4268788"/>
          <p14:tracePt t="106966" x="5670550" y="4268788"/>
          <p14:tracePt t="106972" x="5597525" y="4268788"/>
          <p14:tracePt t="106981" x="5507038" y="4268788"/>
          <p14:tracePt t="106989" x="5405438" y="4268788"/>
          <p14:tracePt t="106996" x="5334000" y="4268788"/>
          <p14:tracePt t="107006" x="5260975" y="4268788"/>
          <p14:tracePt t="107011" x="5168900" y="4268788"/>
          <p14:tracePt t="107020" x="5114925" y="4268788"/>
          <p14:tracePt t="107028" x="5086350" y="4268788"/>
          <p14:tracePt t="107036" x="5059363" y="4268788"/>
          <p14:tracePt t="107043" x="5049838" y="4268788"/>
          <p14:tracePt t="107052" x="5022850" y="4268788"/>
          <p14:tracePt t="107059" x="5014913" y="4268788"/>
          <p14:tracePt t="107068" x="5005388" y="4268788"/>
          <p14:tracePt t="107084" x="4978400" y="4268788"/>
          <p14:tracePt t="107091" x="4968875" y="4268788"/>
          <p14:tracePt t="107107" x="4959350" y="4268788"/>
          <p14:tracePt t="107115" x="4922838" y="4268788"/>
          <p14:tracePt t="107123" x="4913313" y="4268788"/>
          <p14:tracePt t="107139" x="4886325" y="4268788"/>
          <p14:tracePt t="107147" x="4868863" y="4268788"/>
          <p14:tracePt t="107155" x="4849813" y="4268788"/>
          <p14:tracePt t="107164" x="4832350" y="4268788"/>
          <p14:tracePt t="107171" x="4786313" y="4268788"/>
          <p14:tracePt t="107180" x="4776788" y="4268788"/>
          <p14:tracePt t="107187" x="4730750" y="4268788"/>
          <p14:tracePt t="107195" x="4703763" y="4268788"/>
          <p14:tracePt t="107203" x="4676775" y="4268788"/>
          <p14:tracePt t="107211" x="4640263" y="4286250"/>
          <p14:tracePt t="107219" x="4622800" y="4286250"/>
          <p14:tracePt t="107228" x="4594225" y="4286250"/>
          <p14:tracePt t="107235" x="4576763" y="4295775"/>
          <p14:tracePt t="107243" x="4549775" y="4295775"/>
          <p14:tracePt t="107251" x="4530725" y="4295775"/>
          <p14:tracePt t="107259" x="4503738" y="4295775"/>
          <p14:tracePt t="107268" x="4457700" y="4303713"/>
          <p14:tracePt t="107275" x="4421188" y="4313238"/>
          <p14:tracePt t="107284" x="4403725" y="4313238"/>
          <p14:tracePt t="107291" x="4367213" y="4322763"/>
          <p14:tracePt t="107299" x="4348163" y="4340225"/>
          <p14:tracePt t="107307" x="4340225" y="4340225"/>
          <p14:tracePt t="107323" x="4321175" y="4340225"/>
          <p14:tracePt t="107331" x="4311650" y="4340225"/>
          <p14:tracePt t="107339" x="4303713" y="4340225"/>
          <p14:tracePt t="107347" x="4294188" y="4340225"/>
          <p14:tracePt t="107397" x="4275138" y="4349750"/>
          <p14:tracePt t="107407" x="4248150" y="4376738"/>
          <p14:tracePt t="107413" x="4221163" y="4395788"/>
          <p14:tracePt t="107421" x="4175125" y="4413250"/>
          <p14:tracePt t="107432" x="4138613" y="4432300"/>
          <p14:tracePt t="107437" x="4111625" y="4459288"/>
          <p14:tracePt t="107444" x="4094163" y="4468813"/>
          <p14:tracePt t="107451" x="4048125" y="4486275"/>
          <p14:tracePt t="107459" x="4038600" y="4495800"/>
          <p14:tracePt t="107467" x="4021138" y="4505325"/>
          <p14:tracePt t="107475" x="3992563" y="4514850"/>
          <p14:tracePt t="107483" x="3984625" y="4532313"/>
          <p14:tracePt t="107499" x="3984625" y="4541838"/>
          <p14:tracePt t="107507" x="3975100" y="4551363"/>
          <p14:tracePt t="107515" x="3965575" y="4568825"/>
          <p14:tracePt t="107539" x="3956050" y="4578350"/>
          <p14:tracePt t="107580" x="3956050" y="4595813"/>
          <p14:tracePt t="107588" x="3938588" y="4624388"/>
          <p14:tracePt t="107596" x="3929063" y="4632325"/>
          <p14:tracePt t="107603" x="3919538" y="4651375"/>
          <p14:tracePt t="107611" x="3919538" y="4678363"/>
          <p14:tracePt t="107619" x="3911600" y="4697413"/>
          <p14:tracePt t="107628" x="3902075" y="4705350"/>
          <p14:tracePt t="107635" x="3902075" y="4714875"/>
          <p14:tracePt t="107643" x="3902075" y="4724400"/>
          <p14:tracePt t="107651" x="3892550" y="4732338"/>
          <p14:tracePt t="107659" x="3883025" y="4741863"/>
          <p14:tracePt t="108043" x="3902075" y="4741863"/>
          <p14:tracePt t="108052" x="3992563" y="4714875"/>
          <p14:tracePt t="108060" x="4048125" y="4687888"/>
          <p14:tracePt t="108068" x="4111625" y="4678363"/>
          <p14:tracePt t="108076" x="4157663" y="4668838"/>
          <p14:tracePt t="108084" x="4221163" y="4632325"/>
          <p14:tracePt t="108092" x="4221163" y="4624388"/>
          <p14:tracePt t="108100" x="4230688" y="4624388"/>
          <p14:tracePt t="108693" x="4267200" y="4624388"/>
          <p14:tracePt t="108700" x="4384675" y="4624388"/>
          <p14:tracePt t="108707" x="4530725" y="4624388"/>
          <p14:tracePt t="108715" x="4622800" y="4624388"/>
          <p14:tracePt t="108723" x="4749800" y="4624388"/>
          <p14:tracePt t="108731" x="4840288" y="4624388"/>
          <p14:tracePt t="108739" x="4932363" y="4624388"/>
          <p14:tracePt t="108747" x="4995863" y="4641850"/>
          <p14:tracePt t="108755" x="5049838" y="4651375"/>
          <p14:tracePt t="108764" x="5068888" y="4651375"/>
          <p14:tracePt t="108771" x="5078413" y="4651375"/>
          <p14:tracePt t="110741" x="5086350" y="4651375"/>
          <p14:tracePt t="110750" x="5086350" y="4614863"/>
          <p14:tracePt t="110757" x="5105400" y="4568825"/>
          <p14:tracePt t="110766" x="5122863" y="4551363"/>
          <p14:tracePt t="110772" x="5132388" y="4541838"/>
          <p14:tracePt t="110781" x="5159375" y="4505325"/>
          <p14:tracePt t="110788" x="5168900" y="4495800"/>
          <p14:tracePt t="113508" x="5178425" y="4486275"/>
          <p14:tracePt t="113516" x="5195888" y="4486275"/>
          <p14:tracePt t="113523" x="5205413" y="4468813"/>
          <p14:tracePt t="113531" x="5214938" y="4459288"/>
          <p14:tracePt t="113547" x="5224463" y="4441825"/>
          <p14:tracePt t="113579" x="5232400" y="4441825"/>
          <p14:tracePt t="114028" x="5241925" y="4441825"/>
          <p14:tracePt t="114035" x="5251450" y="4422775"/>
          <p14:tracePt t="114043" x="5268913" y="4422775"/>
          <p14:tracePt t="114051" x="5278438" y="4422775"/>
          <p14:tracePt t="114059" x="5297488" y="4413250"/>
          <p14:tracePt t="114068" x="5314950" y="4413250"/>
          <p14:tracePt t="114139" x="5324475" y="4405313"/>
          <p14:tracePt t="115259" x="5334000" y="4376738"/>
          <p14:tracePt t="115267" x="5341938" y="4368800"/>
          <p14:tracePt t="115275" x="5341938" y="4359275"/>
          <p14:tracePt t="115283" x="5351463" y="4332288"/>
          <p14:tracePt t="115300" x="5351463" y="4322763"/>
          <p14:tracePt t="115308" x="5360988" y="4322763"/>
          <p14:tracePt t="115342" x="5360988" y="4313238"/>
          <p14:tracePt t="115372" x="5360988" y="4303713"/>
          <p14:tracePt t="115388" x="5368925" y="4295775"/>
          <p14:tracePt t="115972" x="5324475" y="4295775"/>
          <p14:tracePt t="115979" x="5159375" y="4295775"/>
          <p14:tracePt t="115988" x="4995863" y="4295775"/>
          <p14:tracePt t="115996" x="4813300" y="4295775"/>
          <p14:tracePt t="116004" x="4649788" y="4295775"/>
          <p14:tracePt t="116011" x="4521200" y="4295775"/>
          <p14:tracePt t="116020" x="4430713" y="4295775"/>
          <p14:tracePt t="116027" x="4340225" y="4286250"/>
          <p14:tracePt t="116035" x="4294188" y="4286250"/>
          <p14:tracePt t="116043" x="4257675" y="4268788"/>
          <p14:tracePt t="116476" x="4238625" y="4268788"/>
          <p14:tracePt t="116485" x="4202113" y="4295775"/>
          <p14:tracePt t="116491" x="4194175" y="4313238"/>
          <p14:tracePt t="116499" x="4184650" y="4340225"/>
          <p14:tracePt t="116507" x="4165600" y="4376738"/>
          <p14:tracePt t="116524" x="4148138" y="4395788"/>
          <p14:tracePt t="116531" x="4148138" y="4413250"/>
          <p14:tracePt t="116539" x="4148138" y="4432300"/>
          <p14:tracePt t="116547" x="4148138" y="4441825"/>
          <p14:tracePt t="116555" x="4138613" y="4449763"/>
          <p14:tracePt t="116563" x="4138613" y="4459288"/>
          <p14:tracePt t="116820" x="4157663" y="4459288"/>
          <p14:tracePt t="116828" x="4230688" y="4441825"/>
          <p14:tracePt t="116835" x="4303713" y="4422775"/>
          <p14:tracePt t="116843" x="4367213" y="4422775"/>
          <p14:tracePt t="116854" x="4403725" y="4422775"/>
          <p14:tracePt t="116859" x="4476750" y="4422775"/>
          <p14:tracePt t="116867" x="4530725" y="4405313"/>
          <p14:tracePt t="116875" x="4594225" y="4395788"/>
          <p14:tracePt t="116897" x="4686300" y="4395788"/>
          <p14:tracePt t="116899" x="4695825" y="4395788"/>
          <p14:tracePt t="117262" x="4759325" y="4405313"/>
          <p14:tracePt t="117267" x="4876800" y="4468813"/>
          <p14:tracePt t="117275" x="5005388" y="4505325"/>
          <p14:tracePt t="117283" x="5178425" y="4568825"/>
          <p14:tracePt t="117291" x="5360988" y="4587875"/>
          <p14:tracePt t="117299" x="5570538" y="4632325"/>
          <p14:tracePt t="117307" x="5753100" y="4651375"/>
          <p14:tracePt t="117315" x="5935663" y="4651375"/>
          <p14:tracePt t="117323" x="6080125" y="4651375"/>
          <p14:tracePt t="117331" x="6189663" y="4651375"/>
          <p14:tracePt t="117339" x="6281738" y="4651375"/>
          <p14:tracePt t="117347" x="6335713" y="4651375"/>
          <p14:tracePt t="117355" x="6372225" y="4651375"/>
          <p14:tracePt t="117363" x="6391275" y="4651375"/>
          <p14:tracePt t="117371" x="6399213" y="4651375"/>
          <p14:tracePt t="117379" x="6418263" y="4651375"/>
          <p14:tracePt t="117387" x="6427788" y="4651375"/>
          <p14:tracePt t="117396" x="6435725" y="4651375"/>
          <p14:tracePt t="117404" x="6472238" y="4651375"/>
          <p14:tracePt t="117413" x="6508750" y="4651375"/>
          <p14:tracePt t="117421" x="6537325" y="4651375"/>
          <p14:tracePt t="117428" x="6610350" y="4651375"/>
          <p14:tracePt t="117437" x="6718300" y="4651375"/>
          <p14:tracePt t="117445" x="6846888" y="4651375"/>
          <p14:tracePt t="117453" x="6992938" y="4651375"/>
          <p14:tracePt t="117462" x="7138988" y="4687888"/>
          <p14:tracePt t="117467" x="7239000" y="4714875"/>
          <p14:tracePt t="117475" x="7348538" y="4724400"/>
          <p14:tracePt t="117483" x="7466013" y="4751388"/>
          <p14:tracePt t="117491" x="7575550" y="4778375"/>
          <p14:tracePt t="117499" x="7685088" y="4797425"/>
          <p14:tracePt t="117507" x="7767638" y="4805363"/>
          <p14:tracePt t="117515" x="7840663" y="4824413"/>
          <p14:tracePt t="117523" x="7894638" y="4824413"/>
          <p14:tracePt t="117531" x="7958138" y="4851400"/>
          <p14:tracePt t="117539" x="8004175" y="4851400"/>
          <p14:tracePt t="117547" x="8023225" y="4851400"/>
          <p14:tracePt t="117555" x="8059738" y="4860925"/>
          <p14:tracePt t="117563" x="8086725" y="4860925"/>
          <p14:tracePt t="117571" x="8104188" y="4860925"/>
          <p14:tracePt t="117579" x="8113713" y="4860925"/>
          <p14:tracePt t="117587" x="8132763" y="4860925"/>
          <p14:tracePt t="118012" x="8186738" y="4860925"/>
          <p14:tracePt t="118020" x="8240713" y="4860925"/>
          <p14:tracePt t="118028" x="8296275" y="4860925"/>
          <p14:tracePt t="118036" x="8350250" y="4860925"/>
          <p14:tracePt t="118044" x="8415338" y="4860925"/>
          <p14:tracePt t="118051" x="8442325" y="4860925"/>
          <p14:tracePt t="118059" x="8478838" y="4860925"/>
          <p14:tracePt t="118068" x="8496300" y="4860925"/>
          <p14:tracePt t="118076" x="8515350" y="4860925"/>
          <p14:tracePt t="118395" x="8505825" y="4878388"/>
          <p14:tracePt t="118403" x="8405813" y="4878388"/>
          <p14:tracePt t="118411" x="8277225" y="4878388"/>
          <p14:tracePt t="118419" x="8132763" y="4878388"/>
          <p14:tracePt t="118427" x="7950200" y="4878388"/>
          <p14:tracePt t="118435" x="7758113" y="4878388"/>
          <p14:tracePt t="118443" x="7558088" y="4878388"/>
          <p14:tracePt t="118451" x="7339013" y="4878388"/>
          <p14:tracePt t="118459" x="7156450" y="4878388"/>
          <p14:tracePt t="118467" x="6973888" y="4878388"/>
          <p14:tracePt t="118475" x="6873875" y="4906963"/>
          <p14:tracePt t="118483" x="6746875" y="4906963"/>
          <p14:tracePt t="118491" x="6673850" y="4906963"/>
          <p14:tracePt t="118499" x="6618288" y="4906963"/>
          <p14:tracePt t="118507" x="6554788" y="4887913"/>
          <p14:tracePt t="118515" x="6527800" y="4887913"/>
          <p14:tracePt t="118523" x="6508750" y="4887913"/>
          <p14:tracePt t="118531" x="6481763" y="4878388"/>
          <p14:tracePt t="118539" x="6472238" y="4878388"/>
          <p14:tracePt t="118547" x="6454775" y="4860925"/>
          <p14:tracePt t="118563" x="6435725" y="4860925"/>
          <p14:tracePt t="118571" x="6399213" y="4860925"/>
          <p14:tracePt t="118579" x="6354763" y="4851400"/>
          <p14:tracePt t="118587" x="6281738" y="4841875"/>
          <p14:tracePt t="118596" x="6181725" y="4797425"/>
          <p14:tracePt t="118603" x="6108700" y="4787900"/>
          <p14:tracePt t="118612" x="5972175" y="4751388"/>
          <p14:tracePt t="118620" x="5862638" y="4714875"/>
          <p14:tracePt t="118628" x="5780088" y="4697413"/>
          <p14:tracePt t="118635" x="5680075" y="4660900"/>
          <p14:tracePt t="118643" x="5643563" y="4651375"/>
          <p14:tracePt t="118652" x="5580063" y="4624388"/>
          <p14:tracePt t="118660" x="5534025" y="4595813"/>
          <p14:tracePt t="118667" x="5514975" y="4587875"/>
          <p14:tracePt t="118747" x="5497513" y="4587875"/>
          <p14:tracePt t="118755" x="5487988" y="4587875"/>
          <p14:tracePt t="118763" x="5470525" y="4578350"/>
          <p14:tracePt t="118772" x="5441950" y="4551363"/>
          <p14:tracePt t="118781" x="5424488" y="4532313"/>
          <p14:tracePt t="118787" x="5360988" y="4495800"/>
          <p14:tracePt t="118796" x="5334000" y="4478338"/>
          <p14:tracePt t="118803" x="5305425" y="4449763"/>
          <p14:tracePt t="118813" x="5260975" y="4432300"/>
          <p14:tracePt t="118819" x="5214938" y="4413250"/>
          <p14:tracePt t="118827" x="5168900" y="4395788"/>
          <p14:tracePt t="118835" x="5141913" y="4368800"/>
          <p14:tracePt t="118843" x="5122863" y="4359275"/>
          <p14:tracePt t="118851" x="5086350" y="4340225"/>
          <p14:tracePt t="118860" x="5068888" y="4332288"/>
          <p14:tracePt t="118867" x="5049838" y="4322763"/>
          <p14:tracePt t="120035" x="5032375" y="4322763"/>
          <p14:tracePt t="120044" x="5005388" y="4332288"/>
          <p14:tracePt t="120051" x="4968875" y="4368800"/>
          <p14:tracePt t="120060" x="4959350" y="4386263"/>
          <p14:tracePt t="120067" x="4949825" y="4405313"/>
          <p14:tracePt t="120076" x="4941888" y="4422775"/>
          <p14:tracePt t="120093" x="4932363" y="4441825"/>
          <p14:tracePt t="120100" x="4932363" y="4449763"/>
          <p14:tracePt t="120148" x="4922838" y="4459288"/>
          <p14:tracePt t="120299" x="4922838" y="4441825"/>
          <p14:tracePt t="120307" x="4922838" y="4386263"/>
          <p14:tracePt t="120315" x="4922838" y="4340225"/>
          <p14:tracePt t="120323" x="4932363" y="4322763"/>
          <p14:tracePt t="120331" x="4941888" y="4295775"/>
          <p14:tracePt t="120339" x="4949825" y="4259263"/>
          <p14:tracePt t="120347" x="4959350" y="4232275"/>
          <p14:tracePt t="120355" x="4968875" y="4222750"/>
          <p14:tracePt t="120363" x="4978400" y="4213225"/>
          <p14:tracePt t="120371" x="4978400" y="4203700"/>
          <p14:tracePt t="120723" x="4986338" y="4195763"/>
          <p14:tracePt t="120739" x="5014913" y="4195763"/>
          <p14:tracePt t="120747" x="5032375" y="4195763"/>
          <p14:tracePt t="120756" x="5059363" y="4195763"/>
          <p14:tracePt t="120763" x="5095875" y="4195763"/>
          <p14:tracePt t="120771" x="5105400" y="4203700"/>
          <p14:tracePt t="120779" x="5122863" y="4203700"/>
          <p14:tracePt t="120788" x="5141913" y="4203700"/>
          <p14:tracePt t="123565" x="5151438" y="4222750"/>
          <p14:tracePt t="123573" x="5122863" y="4249738"/>
          <p14:tracePt t="123581" x="5095875" y="4268788"/>
          <p14:tracePt t="123587" x="5078413" y="4286250"/>
          <p14:tracePt t="123596" x="5049838" y="4313238"/>
          <p14:tracePt t="123603" x="5005388" y="4340225"/>
          <p14:tracePt t="123613" x="4995863" y="4349750"/>
          <p14:tracePt t="123619" x="4986338" y="4359275"/>
          <p14:tracePt t="123627" x="4968875" y="4359275"/>
          <p14:tracePt t="123635" x="4949825" y="4376738"/>
          <p14:tracePt t="123643" x="4941888" y="4386263"/>
          <p14:tracePt t="123659" x="4932363" y="4395788"/>
          <p14:tracePt t="123668" x="4922838" y="4395788"/>
          <p14:tracePt t="123675" x="4922838" y="4405313"/>
          <p14:tracePt t="123691" x="4905375" y="4413250"/>
          <p14:tracePt t="123707" x="4895850" y="4422775"/>
          <p14:tracePt t="123715" x="4876800" y="4432300"/>
          <p14:tracePt t="123731" x="4859338" y="4441825"/>
          <p14:tracePt t="123739" x="4840288" y="4441825"/>
          <p14:tracePt t="123747" x="4822825" y="4449763"/>
          <p14:tracePt t="123755" x="4795838" y="4449763"/>
          <p14:tracePt t="123763" x="4776788" y="4468813"/>
          <p14:tracePt t="123771" x="4740275" y="4468813"/>
          <p14:tracePt t="123780" x="4713288" y="4478338"/>
          <p14:tracePt t="123788" x="4686300" y="4478338"/>
          <p14:tracePt t="123797" x="4640263" y="4478338"/>
          <p14:tracePt t="123804" x="4622800" y="4486275"/>
          <p14:tracePt t="123813" x="4594225" y="4486275"/>
          <p14:tracePt t="123820" x="4576763" y="4486275"/>
          <p14:tracePt t="123828" x="4549775" y="4486275"/>
          <p14:tracePt t="123835" x="4540250" y="4495800"/>
          <p14:tracePt t="123843" x="4521200" y="4495800"/>
          <p14:tracePt t="123852" x="4503738" y="4495800"/>
          <p14:tracePt t="123925" x="4484688" y="4495800"/>
          <p14:tracePt t="123933" x="4440238" y="4514850"/>
          <p14:tracePt t="123939" x="4367213" y="4514850"/>
          <p14:tracePt t="123947" x="4275138" y="4514850"/>
          <p14:tracePt t="123955" x="4184650" y="4514850"/>
          <p14:tracePt t="123963" x="4094163" y="4514850"/>
          <p14:tracePt t="123971" x="3984625" y="4514850"/>
          <p14:tracePt t="123979" x="3875088" y="4514850"/>
          <p14:tracePt t="123987" x="3775075" y="4514850"/>
          <p14:tracePt t="123995" x="3719513" y="4514850"/>
          <p14:tracePt t="124003" x="3665538" y="4514850"/>
          <p14:tracePt t="124012" x="3629025" y="4514850"/>
          <p14:tracePt t="124019" x="3619500" y="4514850"/>
          <p14:tracePt t="124307" x="3609975" y="4514850"/>
          <p14:tracePt t="124317" x="3609975" y="4495800"/>
          <p14:tracePt t="124323" x="3665538" y="4468813"/>
          <p14:tracePt t="124331" x="3746500" y="4449763"/>
          <p14:tracePt t="124339" x="3838575" y="4449763"/>
          <p14:tracePt t="124347" x="3892550" y="4441825"/>
          <p14:tracePt t="124355" x="4029075" y="4413250"/>
          <p14:tracePt t="124363" x="4138613" y="4413250"/>
          <p14:tracePt t="124371" x="4230688" y="4413250"/>
          <p14:tracePt t="124379" x="4303713" y="4413250"/>
          <p14:tracePt t="124387" x="4394200" y="4413250"/>
          <p14:tracePt t="124396" x="4421188" y="4413250"/>
          <p14:tracePt t="124403" x="4440238" y="4413250"/>
          <p14:tracePt t="124901" x="4494213" y="4413250"/>
          <p14:tracePt t="124907" x="4649788" y="4441825"/>
          <p14:tracePt t="124916" x="4776788" y="4468813"/>
          <p14:tracePt t="124923" x="4905375" y="4495800"/>
          <p14:tracePt t="124934" x="5049838" y="4514850"/>
          <p14:tracePt t="124940" x="5187950" y="4559300"/>
          <p14:tracePt t="124950" x="5260975" y="4568825"/>
          <p14:tracePt t="124957" x="5360988" y="4587875"/>
          <p14:tracePt t="124965" x="5387975" y="4595813"/>
          <p14:tracePt t="125044" x="5397500" y="4605338"/>
          <p14:tracePt t="125051" x="5424488" y="4605338"/>
          <p14:tracePt t="125060" x="5478463" y="4605338"/>
          <p14:tracePt t="125068" x="5534025" y="4605338"/>
          <p14:tracePt t="125075" x="5607050" y="4605338"/>
          <p14:tracePt t="125083" x="5697538" y="4605338"/>
          <p14:tracePt t="125091" x="5770563" y="4605338"/>
          <p14:tracePt t="125099" x="5843588" y="4605338"/>
          <p14:tracePt t="125107" x="5916613" y="4605338"/>
          <p14:tracePt t="125115" x="5980113" y="4605338"/>
          <p14:tracePt t="125123" x="6072188" y="4605338"/>
          <p14:tracePt t="125133" x="6162675" y="4614863"/>
          <p14:tracePt t="125140" x="6226175" y="4632325"/>
          <p14:tracePt t="125147" x="6299200" y="4632325"/>
          <p14:tracePt t="125155" x="6354763" y="4641850"/>
          <p14:tracePt t="125163" x="6408738" y="4641850"/>
          <p14:tracePt t="125171" x="6472238" y="4668838"/>
          <p14:tracePt t="125187" x="6500813" y="4668838"/>
          <p14:tracePt t="125195" x="6508750" y="4668838"/>
          <p14:tracePt t="125427" x="6518275" y="4668838"/>
          <p14:tracePt t="125443" x="6545263" y="4668838"/>
          <p14:tracePt t="125451" x="6618288" y="4668838"/>
          <p14:tracePt t="125459" x="6727825" y="4668838"/>
          <p14:tracePt t="125467" x="6837363" y="4668838"/>
          <p14:tracePt t="125475" x="6929438" y="4668838"/>
          <p14:tracePt t="125483" x="7019925" y="4668838"/>
          <p14:tracePt t="125491" x="7092950" y="4668838"/>
          <p14:tracePt t="125499" x="7183438" y="4668838"/>
          <p14:tracePt t="125507" x="7212013" y="4668838"/>
          <p14:tracePt t="125515" x="7229475" y="4668838"/>
          <p14:tracePt t="125523" x="7239000" y="4668838"/>
          <p14:tracePt t="125853" x="7229475" y="4668838"/>
          <p14:tracePt t="125860" x="7146925" y="4668838"/>
          <p14:tracePt t="125867" x="7056438" y="4668838"/>
          <p14:tracePt t="125879" x="6946900" y="4668838"/>
          <p14:tracePt t="125884" x="6873875" y="4668838"/>
          <p14:tracePt t="125891" x="6800850" y="4668838"/>
          <p14:tracePt t="125899" x="6718300" y="4668838"/>
          <p14:tracePt t="125907" x="6627813" y="4668838"/>
          <p14:tracePt t="125915" x="6573838" y="4668838"/>
          <p14:tracePt t="125923" x="6518275" y="4668838"/>
          <p14:tracePt t="125931" x="6491288" y="4668838"/>
          <p14:tracePt t="125939" x="6472238" y="4678363"/>
          <p14:tracePt t="125947" x="6464300" y="4678363"/>
          <p14:tracePt t="125956" x="6454775" y="4678363"/>
          <p14:tracePt t="125988" x="6445250" y="4678363"/>
          <p14:tracePt t="126019" x="6427788" y="4678363"/>
          <p14:tracePt t="126035" x="6418263" y="4678363"/>
          <p14:tracePt t="126043" x="6381750" y="4678363"/>
          <p14:tracePt t="126053" x="6362700" y="4678363"/>
          <p14:tracePt t="126061" x="6318250" y="4678363"/>
          <p14:tracePt t="126069" x="6291263" y="4660900"/>
          <p14:tracePt t="126077" x="6235700" y="4651375"/>
          <p14:tracePt t="126084" x="6199188" y="4641850"/>
          <p14:tracePt t="126091" x="6145213" y="4624388"/>
          <p14:tracePt t="126100" x="6116638" y="4614863"/>
          <p14:tracePt t="126108" x="6072188" y="4614863"/>
          <p14:tracePt t="126116" x="6016625" y="4587875"/>
          <p14:tracePt t="126124" x="5989638" y="4568825"/>
          <p14:tracePt t="126132" x="5953125" y="4568825"/>
          <p14:tracePt t="126140" x="5935663" y="4559300"/>
          <p14:tracePt t="126148" x="5907088" y="4559300"/>
          <p14:tracePt t="126157" x="5899150" y="4551363"/>
          <p14:tracePt t="126164" x="5889625" y="4551363"/>
          <p14:tracePt t="126173" x="5880100" y="4551363"/>
          <p14:tracePt t="126179" x="5862638" y="4551363"/>
          <p14:tracePt t="126189" x="5834063" y="4551363"/>
          <p14:tracePt t="126195" x="5797550" y="4551363"/>
          <p14:tracePt t="126204" x="5770563" y="4551363"/>
          <p14:tracePt t="126212" x="5716588" y="4551363"/>
          <p14:tracePt t="126219" x="5680075" y="4541838"/>
          <p14:tracePt t="126228" x="5616575" y="4541838"/>
          <p14:tracePt t="126235" x="5561013" y="4514850"/>
          <p14:tracePt t="126243" x="5497513" y="4514850"/>
          <p14:tracePt t="126251" x="5478463" y="4505325"/>
          <p14:tracePt t="126259" x="5441950" y="4505325"/>
          <p14:tracePt t="126267" x="5424488" y="4495800"/>
          <p14:tracePt t="126275" x="5405438" y="4495800"/>
          <p14:tracePt t="126283" x="5397500" y="4495800"/>
          <p14:tracePt t="126299" x="5387975" y="4486275"/>
          <p14:tracePt t="126348" x="5378450" y="4468813"/>
          <p14:tracePt t="126356" x="5351463" y="4449763"/>
          <p14:tracePt t="126372" x="5305425" y="4441825"/>
          <p14:tracePt t="126380" x="5287963" y="4422775"/>
          <p14:tracePt t="126389" x="5260975" y="4413250"/>
          <p14:tracePt t="126398" x="5241925" y="4405313"/>
          <p14:tracePt t="126407" x="5205413" y="4386263"/>
          <p14:tracePt t="126421" x="5195888" y="4386263"/>
          <p14:tracePt t="126477" x="5187950" y="4386263"/>
          <p14:tracePt t="126524" x="5187950" y="4376738"/>
          <p14:tracePt t="126533" x="5187950" y="4359275"/>
          <p14:tracePt t="126540" x="5187950" y="4340225"/>
          <p14:tracePt t="126549" x="5187950" y="4332288"/>
          <p14:tracePt t="126557" x="5187950" y="4322763"/>
          <p14:tracePt t="126572" x="5187950" y="4313238"/>
          <p14:tracePt t="126580" x="5187950" y="4303713"/>
          <p14:tracePt t="126591" x="5187950" y="4295775"/>
          <p14:tracePt t="126603" x="5187950" y="4276725"/>
          <p14:tracePt t="126901" x="5178425" y="4286250"/>
          <p14:tracePt t="126908" x="5159375" y="4303713"/>
          <p14:tracePt t="126918" x="5151438" y="4332288"/>
          <p14:tracePt t="126924" x="5151438" y="4349750"/>
          <p14:tracePt t="126932" x="5141913" y="4386263"/>
          <p14:tracePt t="126940" x="5132388" y="4395788"/>
          <p14:tracePt t="126955" x="5122863" y="4422775"/>
          <p14:tracePt t="126964" x="5114925" y="4432300"/>
          <p14:tracePt t="126971" x="5105400" y="4449763"/>
          <p14:tracePt t="126979" x="5105400" y="4459288"/>
          <p14:tracePt t="127003" x="5105400" y="4468813"/>
          <p14:tracePt t="127155" x="5105400" y="4441825"/>
          <p14:tracePt t="127163" x="5105400" y="4422775"/>
          <p14:tracePt t="127171" x="5105400" y="4395788"/>
          <p14:tracePt t="127179" x="5114925" y="4376738"/>
          <p14:tracePt t="127188" x="5122863" y="4349750"/>
          <p14:tracePt t="127195" x="5132388" y="4332288"/>
          <p14:tracePt t="127203" x="5141913" y="4303713"/>
          <p14:tracePt t="127211" x="5151438" y="4295775"/>
          <p14:tracePt t="127219" x="5159375" y="4276725"/>
          <p14:tracePt t="127228" x="5168900" y="4276725"/>
          <p14:tracePt t="127236" x="5178425" y="4249738"/>
          <p14:tracePt t="127243" x="5195888" y="4222750"/>
          <p14:tracePt t="127259" x="5205413" y="4203700"/>
          <p14:tracePt t="127267" x="5214938" y="4203700"/>
          <p14:tracePt t="127275" x="5214938" y="4195763"/>
          <p14:tracePt t="127284" x="5224463" y="4176713"/>
          <p14:tracePt t="127397" x="5232400" y="4176713"/>
          <p14:tracePt t="127549" x="5241925" y="4176713"/>
          <p14:tracePt t="127556" x="5251450" y="4176713"/>
          <p14:tracePt t="127564" x="5278438" y="4176713"/>
          <p14:tracePt t="127572" x="5287963" y="4176713"/>
          <p14:tracePt t="127580" x="5297488" y="4176713"/>
          <p14:tracePt t="127588" x="5314950" y="4176713"/>
          <p14:tracePt t="127597" x="5324475" y="4176713"/>
          <p14:tracePt t="132468" x="5305425" y="4176713"/>
          <p14:tracePt t="132476" x="5132388" y="4176713"/>
          <p14:tracePt t="132484" x="4968875" y="4176713"/>
          <p14:tracePt t="132491" x="4822825" y="4176713"/>
          <p14:tracePt t="132501" x="4640263" y="4176713"/>
          <p14:tracePt t="132507" x="4513263" y="4176713"/>
          <p14:tracePt t="132516" x="4384675" y="4176713"/>
          <p14:tracePt t="132523" x="4330700" y="4176713"/>
          <p14:tracePt t="132532" x="4238625" y="4176713"/>
          <p14:tracePt t="132539" x="4202113" y="4176713"/>
          <p14:tracePt t="132547" x="4165600" y="4176713"/>
          <p14:tracePt t="132555" x="4138613" y="4176713"/>
          <p14:tracePt t="132604" x="4129088" y="4176713"/>
          <p14:tracePt t="132612" x="4094163" y="4176713"/>
          <p14:tracePt t="132620" x="4065588" y="4176713"/>
          <p14:tracePt t="132628" x="4011613" y="4176713"/>
          <p14:tracePt t="132636" x="3956050" y="4176713"/>
          <p14:tracePt t="132645" x="3911600" y="4176713"/>
          <p14:tracePt t="132652" x="3846513" y="4176713"/>
          <p14:tracePt t="132660" x="3802063" y="4176713"/>
          <p14:tracePt t="132668" x="3746500" y="4176713"/>
          <p14:tracePt t="132676" x="3719513" y="4176713"/>
          <p14:tracePt t="132684" x="3702050" y="4176713"/>
          <p14:tracePt t="132691" x="3692525" y="4176713"/>
          <p14:tracePt t="132772" x="3673475" y="4176713"/>
          <p14:tracePt t="132780" x="3646488" y="4176713"/>
          <p14:tracePt t="132787" x="3609975" y="4176713"/>
          <p14:tracePt t="132796" x="3573463" y="4176713"/>
          <p14:tracePt t="132803" x="3519488" y="4176713"/>
          <p14:tracePt t="132812" x="3500438" y="4176713"/>
          <p14:tracePt t="132819" x="3455988" y="4176713"/>
          <p14:tracePt t="132828" x="3409950" y="4176713"/>
          <p14:tracePt t="132835" x="3390900" y="4176713"/>
          <p14:tracePt t="132844" x="3346450" y="4176713"/>
          <p14:tracePt t="132851" x="3317875" y="4176713"/>
          <p14:tracePt t="132859" x="3300413" y="4176713"/>
          <p14:tracePt t="132867" x="3273425" y="4176713"/>
          <p14:tracePt t="132879" x="3254375" y="4176713"/>
          <p14:tracePt t="132883" x="3236913" y="4186238"/>
          <p14:tracePt t="132891" x="3190875" y="4213225"/>
          <p14:tracePt t="132907" x="3154363" y="4213225"/>
          <p14:tracePt t="132916" x="3108325" y="4213225"/>
          <p14:tracePt t="132923" x="3090863" y="4213225"/>
          <p14:tracePt t="132932" x="3071813" y="4222750"/>
          <p14:tracePt t="132939" x="3063875" y="4222750"/>
          <p14:tracePt t="132947" x="3017838" y="4222750"/>
          <p14:tracePt t="132955" x="2981325" y="4222750"/>
          <p14:tracePt t="132963" x="2944813" y="4232275"/>
          <p14:tracePt t="132971" x="2889250" y="4232275"/>
          <p14:tracePt t="132979" x="2844800" y="4249738"/>
          <p14:tracePt t="132987" x="2808288" y="4249738"/>
          <p14:tracePt t="132996" x="2752725" y="4249738"/>
          <p14:tracePt t="133003" x="2708275" y="4249738"/>
          <p14:tracePt t="133011" x="2679700" y="4249738"/>
          <p14:tracePt t="133019" x="2643188" y="4249738"/>
          <p14:tracePt t="133028" x="2606675" y="4249738"/>
          <p14:tracePt t="133035" x="2579688" y="4249738"/>
          <p14:tracePt t="133045" x="2543175" y="4249738"/>
          <p14:tracePt t="133051" x="2498725" y="4249738"/>
          <p14:tracePt t="133059" x="2462213" y="4249738"/>
          <p14:tracePt t="133067" x="2443163" y="4249738"/>
          <p14:tracePt t="133075" x="2416175" y="4249738"/>
          <p14:tracePt t="133083" x="2379663" y="4249738"/>
          <p14:tracePt t="133091" x="2370138" y="4249738"/>
          <p14:tracePt t="133099" x="2360613" y="4249738"/>
          <p14:tracePt t="133108" x="2352675" y="4249738"/>
          <p14:tracePt t="133116" x="2343150" y="4249738"/>
          <p14:tracePt t="133124" x="2333625" y="4259263"/>
          <p14:tracePt t="133131" x="2324100" y="4259263"/>
          <p14:tracePt t="133147" x="2306638" y="4259263"/>
          <p14:tracePt t="133163" x="2279650" y="4259263"/>
          <p14:tracePt t="133172" x="2260600" y="4268788"/>
          <p14:tracePt t="133179" x="2214563" y="4268788"/>
          <p14:tracePt t="133188" x="2187575" y="4276725"/>
          <p14:tracePt t="133195" x="2170113" y="4276725"/>
          <p14:tracePt t="133203" x="2143125" y="4276725"/>
          <p14:tracePt t="133211" x="2133600" y="4276725"/>
          <p14:tracePt t="133219" x="2114550" y="4276725"/>
          <p14:tracePt t="133228" x="2087563" y="4276725"/>
          <p14:tracePt t="133235" x="2070100" y="4276725"/>
          <p14:tracePt t="133244" x="2051050" y="4276725"/>
          <p14:tracePt t="133251" x="2033588" y="4276725"/>
          <p14:tracePt t="133260" x="2005013" y="4276725"/>
          <p14:tracePt t="133267" x="1987550" y="4276725"/>
          <p14:tracePt t="133275" x="1960563" y="4276725"/>
          <p14:tracePt t="133283" x="1914525" y="4276725"/>
          <p14:tracePt t="133291" x="1851025" y="4276725"/>
          <p14:tracePt t="133299" x="1778000" y="4276725"/>
          <p14:tracePt t="133307" x="1695450" y="4276725"/>
          <p14:tracePt t="133315" x="1622425" y="4276725"/>
          <p14:tracePt t="133324" x="1531938" y="4276725"/>
          <p14:tracePt t="133333" x="1458913" y="4276725"/>
          <p14:tracePt t="133339" x="1385888" y="4276725"/>
          <p14:tracePt t="133348" x="1330325" y="4276725"/>
          <p14:tracePt t="133355" x="1276350" y="4276725"/>
          <p14:tracePt t="133363" x="1230313" y="4276725"/>
          <p14:tracePt t="133372" x="1222375" y="4276725"/>
          <p14:tracePt t="133379" x="1212850" y="4276725"/>
          <p14:tracePt t="133732" x="1276350" y="4276725"/>
          <p14:tracePt t="133741" x="1439863" y="4276725"/>
          <p14:tracePt t="133749" x="1641475" y="4276725"/>
          <p14:tracePt t="133755" x="1841500" y="4276725"/>
          <p14:tracePt t="133763" x="2087563" y="4276725"/>
          <p14:tracePt t="133771" x="2316163" y="4276725"/>
          <p14:tracePt t="133779" x="2543175" y="4276725"/>
          <p14:tracePt t="133787" x="2716213" y="4276725"/>
          <p14:tracePt t="133795" x="2862263" y="4276725"/>
          <p14:tracePt t="133803" x="2971800" y="4276725"/>
          <p14:tracePt t="133811" x="3054350" y="4276725"/>
          <p14:tracePt t="134499" x="3081338" y="4276725"/>
          <p14:tracePt t="134507" x="3127375" y="4276725"/>
          <p14:tracePt t="134515" x="3154363" y="4249738"/>
          <p14:tracePt t="134523" x="3200400" y="4222750"/>
          <p14:tracePt t="134531" x="3217863" y="4203700"/>
          <p14:tracePt t="134539" x="3244850" y="4186238"/>
          <p14:tracePt t="134547" x="3273425" y="4159250"/>
          <p14:tracePt t="134555" x="3300413" y="4130675"/>
          <p14:tracePt t="134563" x="3327400" y="4113213"/>
          <p14:tracePt t="134571" x="3346450" y="4094163"/>
          <p14:tracePt t="134579" x="3354388" y="4086225"/>
          <p14:tracePt t="134587" x="3363913" y="4057650"/>
          <p14:tracePt t="134595" x="3363913" y="4049713"/>
          <p14:tracePt t="134603" x="3373438" y="4049713"/>
          <p14:tracePt t="134612" x="3382963" y="4040188"/>
          <p14:tracePt t="134779" x="3390900" y="4030663"/>
          <p14:tracePt t="134788" x="3409950" y="4013200"/>
          <p14:tracePt t="134795" x="3427413" y="3994150"/>
          <p14:tracePt t="134804" x="3436938" y="3994150"/>
          <p14:tracePt t="134811" x="3463925" y="3976688"/>
          <p14:tracePt t="134821" x="3473450" y="3967163"/>
          <p14:tracePt t="134828" x="3482975" y="3957638"/>
          <p14:tracePt t="134835" x="3490913" y="3948113"/>
          <p14:tracePt t="134844" x="3500438" y="3930650"/>
          <p14:tracePt t="134859" x="3509963" y="3921125"/>
          <p14:tracePt t="139027" x="3500438" y="3930650"/>
          <p14:tracePt t="139035" x="3473450" y="3967163"/>
          <p14:tracePt t="139045" x="3455988" y="3994150"/>
          <p14:tracePt t="139051" x="3419475" y="4040188"/>
          <p14:tracePt t="139061" x="3400425" y="4057650"/>
          <p14:tracePt t="139067" x="3390900" y="4086225"/>
          <p14:tracePt t="139075" x="3390900" y="4122738"/>
          <p14:tracePt t="139083" x="3390900" y="4130675"/>
          <p14:tracePt t="139091" x="3382963" y="4159250"/>
          <p14:tracePt t="139099" x="3373438" y="4159250"/>
          <p14:tracePt t="139107" x="3373438" y="4167188"/>
          <p14:tracePt t="139165" x="3363913" y="4176713"/>
          <p14:tracePt t="139172" x="3354388" y="4186238"/>
          <p14:tracePt t="139180" x="3336925" y="4195763"/>
          <p14:tracePt t="139189" x="3317875" y="4213225"/>
          <p14:tracePt t="139198" x="3290888" y="4232275"/>
          <p14:tracePt t="139204" x="3236913" y="4240213"/>
          <p14:tracePt t="139211" x="3200400" y="4276725"/>
          <p14:tracePt t="139219" x="3154363" y="4286250"/>
          <p14:tracePt t="139227" x="3117850" y="4295775"/>
          <p14:tracePt t="139235" x="3081338" y="4322763"/>
          <p14:tracePt t="139244" x="3054350" y="4322763"/>
          <p14:tracePt t="139251" x="3035300" y="4332288"/>
          <p14:tracePt t="139259" x="2998788" y="4340225"/>
          <p14:tracePt t="139267" x="2954338" y="4340225"/>
          <p14:tracePt t="139275" x="2917825" y="4340225"/>
          <p14:tracePt t="139283" x="2898775" y="4340225"/>
          <p14:tracePt t="139291" x="2844800" y="4340225"/>
          <p14:tracePt t="139299" x="2798763" y="4340225"/>
          <p14:tracePt t="139307" x="2744788" y="4340225"/>
          <p14:tracePt t="139315" x="2708275" y="4340225"/>
          <p14:tracePt t="139323" x="2635250" y="4322763"/>
          <p14:tracePt t="139332" x="2579688" y="4322763"/>
          <p14:tracePt t="139340" x="2498725" y="4313238"/>
          <p14:tracePt t="139348" x="2406650" y="4295775"/>
          <p14:tracePt t="139356" x="2316163" y="4295775"/>
          <p14:tracePt t="139363" x="2251075" y="4286250"/>
          <p14:tracePt t="139371" x="2160588" y="4259263"/>
          <p14:tracePt t="139381" x="2114550" y="4249738"/>
          <p14:tracePt t="139387" x="2078038" y="4240213"/>
          <p14:tracePt t="139395" x="2041525" y="4222750"/>
          <p14:tracePt t="139403" x="2024063" y="4203700"/>
          <p14:tracePt t="139412" x="2014538" y="4195763"/>
          <p14:tracePt t="139419" x="1987550" y="4186238"/>
          <p14:tracePt t="139428" x="1987550" y="4176713"/>
          <p14:tracePt t="139435" x="1978025" y="4167188"/>
          <p14:tracePt t="139451" x="1978025" y="4140200"/>
          <p14:tracePt t="139460" x="1978025" y="4122738"/>
          <p14:tracePt t="139467" x="1960563" y="4067175"/>
          <p14:tracePt t="139475" x="1951038" y="4030663"/>
          <p14:tracePt t="139483" x="1941513" y="3994150"/>
          <p14:tracePt t="139491" x="1941513" y="3948113"/>
          <p14:tracePt t="139499" x="1941513" y="3911600"/>
          <p14:tracePt t="139507" x="1941513" y="3867150"/>
          <p14:tracePt t="139515" x="1941513" y="3840163"/>
          <p14:tracePt t="139523" x="1941513" y="3803650"/>
          <p14:tracePt t="139532" x="1941513" y="3757613"/>
          <p14:tracePt t="139539" x="1941513" y="3738563"/>
          <p14:tracePt t="139548" x="1941513" y="3711575"/>
          <p14:tracePt t="139564" x="1941513" y="3694113"/>
          <p14:tracePt t="139571" x="1951038" y="3665538"/>
          <p14:tracePt t="139580" x="1960563" y="3657600"/>
          <p14:tracePt t="139587" x="1978025" y="3638550"/>
          <p14:tracePt t="139597" x="1987550" y="3629025"/>
          <p14:tracePt t="139603" x="1997075" y="3621088"/>
          <p14:tracePt t="139613" x="1997075" y="3611563"/>
          <p14:tracePt t="139619" x="2014538" y="3611563"/>
          <p14:tracePt t="139628" x="2024063" y="3611563"/>
          <p14:tracePt t="139635" x="2051050" y="3611563"/>
          <p14:tracePt t="139644" x="2070100" y="3611563"/>
          <p14:tracePt t="139651" x="2078038" y="3602038"/>
          <p14:tracePt t="139659" x="2106613" y="3602038"/>
          <p14:tracePt t="139667" x="2124075" y="3602038"/>
          <p14:tracePt t="139675" x="2151063" y="3602038"/>
          <p14:tracePt t="139699" x="2160588" y="3602038"/>
          <p14:tracePt t="139892" x="2206625" y="3611563"/>
          <p14:tracePt t="139900" x="2251075" y="3648075"/>
          <p14:tracePt t="139908" x="2333625" y="3684588"/>
          <p14:tracePt t="139920" x="2416175" y="3711575"/>
          <p14:tracePt t="139923" x="2479675" y="3748088"/>
          <p14:tracePt t="139932" x="2533650" y="3767138"/>
          <p14:tracePt t="139939" x="2598738" y="3775075"/>
          <p14:tracePt t="139947" x="2652713" y="3784600"/>
          <p14:tracePt t="139955" x="2716213" y="3811588"/>
          <p14:tracePt t="139965" x="2744788" y="3811588"/>
          <p14:tracePt t="139973" x="2752725" y="3821113"/>
          <p14:tracePt t="139980" x="2762250" y="3821113"/>
          <p14:tracePt t="140100" x="2771775" y="3830638"/>
          <p14:tracePt t="140132" x="2781300" y="3830638"/>
          <p14:tracePt t="140140" x="2789238" y="3848100"/>
          <p14:tracePt t="140148" x="2789238" y="3857625"/>
          <p14:tracePt t="140159" x="2789238" y="3921125"/>
          <p14:tracePt t="140163" x="2771775" y="3948113"/>
          <p14:tracePt t="140171" x="2752725" y="3976688"/>
          <p14:tracePt t="140179" x="2744788" y="4013200"/>
          <p14:tracePt t="140187" x="2735263" y="4049713"/>
          <p14:tracePt t="140195" x="2725738" y="4067175"/>
          <p14:tracePt t="140203" x="2725738" y="4094163"/>
          <p14:tracePt t="140211" x="2716213" y="4103688"/>
          <p14:tracePt t="140244" x="2716213" y="4113213"/>
          <p14:tracePt t="140291" x="2708275" y="4122738"/>
          <p14:tracePt t="140299" x="2698750" y="4122738"/>
          <p14:tracePt t="140307" x="2671763" y="4140200"/>
          <p14:tracePt t="140315" x="2652713" y="4159250"/>
          <p14:tracePt t="140323" x="2625725" y="4176713"/>
          <p14:tracePt t="140332" x="2579688" y="4203700"/>
          <p14:tracePt t="140340" x="2552700" y="4213225"/>
          <p14:tracePt t="140347" x="2533650" y="4222750"/>
          <p14:tracePt t="140355" x="2489200" y="4232275"/>
          <p14:tracePt t="140363" x="2452688" y="4240213"/>
          <p14:tracePt t="140371" x="2433638" y="4249738"/>
          <p14:tracePt t="140379" x="2397125" y="4249738"/>
          <p14:tracePt t="140387" x="2389188" y="4259263"/>
          <p14:tracePt t="140403" x="2370138" y="4259263"/>
          <p14:tracePt t="140446" x="2360613" y="4259263"/>
          <p14:tracePt t="140652" x="2343150" y="4259263"/>
          <p14:tracePt t="140660" x="2306638" y="4259263"/>
          <p14:tracePt t="140667" x="2233613" y="4259263"/>
          <p14:tracePt t="140675" x="2187575" y="4232275"/>
          <p14:tracePt t="140684" x="2124075" y="4213225"/>
          <p14:tracePt t="140691" x="2097088" y="4186238"/>
          <p14:tracePt t="140699" x="2060575" y="4167188"/>
          <p14:tracePt t="140707" x="2033588" y="4149725"/>
          <p14:tracePt t="140715" x="2005013" y="4130675"/>
          <p14:tracePt t="140723" x="1987550" y="4122738"/>
          <p14:tracePt t="140731" x="1978025" y="4113213"/>
          <p14:tracePt t="140747" x="1968500" y="4103688"/>
          <p14:tracePt t="140763" x="1960563" y="4094163"/>
          <p14:tracePt t="140779" x="1941513" y="4067175"/>
          <p14:tracePt t="140795" x="1941513" y="4057650"/>
          <p14:tracePt t="140811" x="1941513" y="4049713"/>
          <p14:tracePt t="140820" x="1931988" y="4030663"/>
          <p14:tracePt t="140836" x="1931988" y="4021138"/>
          <p14:tracePt t="140860" x="1931988" y="4013200"/>
          <p14:tracePt t="140870" x="1931988" y="4003675"/>
          <p14:tracePt t="140877" x="1931988" y="3984625"/>
          <p14:tracePt t="140883" x="1931988" y="3976688"/>
          <p14:tracePt t="140902" x="1931988" y="3967163"/>
          <p14:tracePt t="140907" x="1931988" y="3940175"/>
          <p14:tracePt t="140917" x="1931988" y="3930650"/>
          <p14:tracePt t="140923" x="1941513" y="3903663"/>
          <p14:tracePt t="140933" x="1951038" y="3894138"/>
          <p14:tracePt t="140939" x="1960563" y="3884613"/>
          <p14:tracePt t="140947" x="1968500" y="3867150"/>
          <p14:tracePt t="140955" x="1997075" y="3848100"/>
          <p14:tracePt t="140964" x="2005013" y="3840163"/>
          <p14:tracePt t="140971" x="2014538" y="3830638"/>
          <p14:tracePt t="140987" x="2024063" y="3830638"/>
          <p14:tracePt t="141219" x="2041525" y="3821113"/>
          <p14:tracePt t="143948" x="2041525" y="3840163"/>
          <p14:tracePt t="143955" x="2051050" y="3867150"/>
          <p14:tracePt t="143979" x="2051050" y="3884613"/>
          <p14:tracePt t="143989" x="2051050" y="3894138"/>
          <p14:tracePt t="143995" x="2070100" y="3911600"/>
          <p14:tracePt t="144011" x="2070100" y="3930650"/>
          <p14:tracePt t="144027" x="2070100" y="3940175"/>
          <p14:tracePt t="144035" x="2070100" y="3948113"/>
          <p14:tracePt t="144132" x="2078038" y="3948113"/>
          <p14:tracePt t="144139" x="2087563" y="3976688"/>
          <p14:tracePt t="144148" x="2106613" y="3994150"/>
          <p14:tracePt t="144164" x="2133600" y="4021138"/>
          <p14:tracePt t="144195" x="2143125" y="4030663"/>
          <p14:tracePt t="144203" x="2151063" y="4040188"/>
          <p14:tracePt t="144364" x="2160588" y="4076700"/>
          <p14:tracePt t="144372" x="2170113" y="4103688"/>
          <p14:tracePt t="144380" x="2187575" y="4140200"/>
          <p14:tracePt t="144391" x="2224088" y="4167188"/>
          <p14:tracePt t="144395" x="2251075" y="4203700"/>
          <p14:tracePt t="144406" x="2279650" y="4222750"/>
          <p14:tracePt t="144411" x="2306638" y="4249738"/>
          <p14:tracePt t="144422" x="2333625" y="4286250"/>
          <p14:tracePt t="144429" x="2360613" y="4303713"/>
          <p14:tracePt t="144445" x="2389188" y="4313238"/>
          <p14:tracePt t="144915" x="2389188" y="4332288"/>
          <p14:tracePt t="144925" x="2406650" y="4340225"/>
          <p14:tracePt t="144933" x="2516188" y="4349750"/>
          <p14:tracePt t="144941" x="2671763" y="4386263"/>
          <p14:tracePt t="144948" x="2835275" y="4395788"/>
          <p14:tracePt t="144957" x="2981325" y="4413250"/>
          <p14:tracePt t="144964" x="3163888" y="4459288"/>
          <p14:tracePt t="144972" x="3309938" y="4459288"/>
          <p14:tracePt t="144979" x="3473450" y="4459288"/>
          <p14:tracePt t="144987" x="3600450" y="4459288"/>
          <p14:tracePt t="144995" x="3692525" y="4459288"/>
          <p14:tracePt t="145003" x="3738563" y="4459288"/>
          <p14:tracePt t="145011" x="3746500" y="4459288"/>
          <p14:tracePt t="145756" x="3792538" y="4459288"/>
          <p14:tracePt t="145764" x="3810000" y="4459288"/>
          <p14:tracePt t="145772" x="3819525" y="4459288"/>
          <p14:tracePt t="145779" x="3829050" y="4459288"/>
          <p14:tracePt t="145835" x="3829050" y="4468813"/>
          <p14:tracePt t="145843" x="3846513" y="4505325"/>
          <p14:tracePt t="170819" x="3865563" y="4505325"/>
          <p14:tracePt t="170827" x="3975100" y="4505325"/>
          <p14:tracePt t="170835" x="4257675" y="4632325"/>
          <p14:tracePt t="170843" x="4630738" y="4768850"/>
          <p14:tracePt t="170851" x="5178425" y="4897438"/>
          <p14:tracePt t="170860" x="5653088" y="4960938"/>
          <p14:tracePt t="170867" x="6026150" y="4987925"/>
          <p14:tracePt t="170876" x="6254750" y="4987925"/>
          <p14:tracePt t="170883" x="6454775" y="4987925"/>
          <p14:tracePt t="170891" x="6600825" y="4987925"/>
          <p14:tracePt t="170899" x="6764338" y="4960938"/>
          <p14:tracePt t="170908" x="6846888" y="4933950"/>
          <p14:tracePt t="170916" x="6956425" y="4897438"/>
          <p14:tracePt t="170925" x="7000875" y="4870450"/>
          <p14:tracePt t="170934" x="7037388" y="4841875"/>
          <p14:tracePt t="170939" x="7083425" y="4805363"/>
          <p14:tracePt t="170947" x="7102475" y="4768850"/>
          <p14:tracePt t="170955" x="7146925" y="4724400"/>
          <p14:tracePt t="170963" x="7202488" y="4660900"/>
          <p14:tracePt t="170972" x="7265988" y="4624388"/>
          <p14:tracePt t="170981" x="7329488" y="4587875"/>
          <p14:tracePt t="170989" x="7412038" y="4541838"/>
          <p14:tracePt t="170996" x="7512050" y="4505325"/>
          <p14:tracePt t="171003" x="7602538" y="4459288"/>
          <p14:tracePt t="171012" x="7639050" y="4441825"/>
          <p14:tracePt t="171019" x="7694613" y="4405313"/>
          <p14:tracePt t="171028" x="7721600" y="4386263"/>
          <p14:tracePt t="171035" x="7748588" y="4376738"/>
          <p14:tracePt t="171045" x="7777163" y="4340225"/>
          <p14:tracePt t="171051" x="7785100" y="4332288"/>
          <p14:tracePt t="171060" x="7813675" y="4303713"/>
          <p14:tracePt t="171067" x="7821613" y="4303713"/>
          <p14:tracePt t="171075" x="7867650" y="4268788"/>
          <p14:tracePt t="171083" x="7904163" y="4249738"/>
          <p14:tracePt t="171091" x="7986713" y="4195763"/>
          <p14:tracePt t="171099" x="8223250" y="4167188"/>
          <p14:tracePt t="171108" x="8569325" y="414972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63492" name="Picture 4" descr="K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144000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5343525" y="6329363"/>
            <a:ext cx="306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/>
              <a:t>SACSIS2012 Invited speech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498B0A0-E067-4548-9E99-A3F7A45DE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11"/>
    </mc:Choice>
    <mc:Fallback>
      <p:transition spd="slow" advTm="19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47" x="8605838" y="3884613"/>
          <p14:tracePt t="2955" x="8277225" y="3976688"/>
          <p14:tracePt t="2963" x="7931150" y="4103688"/>
          <p14:tracePt t="2971" x="7639050" y="4176713"/>
          <p14:tracePt t="2979" x="7375525" y="4259263"/>
          <p14:tracePt t="2987" x="7073900" y="4359275"/>
          <p14:tracePt t="2995" x="6846888" y="4422775"/>
          <p14:tracePt t="3003" x="6600825" y="4459288"/>
          <p14:tracePt t="3011" x="6454775" y="4486275"/>
          <p14:tracePt t="3019" x="6245225" y="4522788"/>
          <p14:tracePt t="3027" x="6080125" y="4541838"/>
          <p14:tracePt t="3035" x="5935663" y="4551363"/>
          <p14:tracePt t="3043" x="5807075" y="4568825"/>
          <p14:tracePt t="3052" x="5743575" y="4605338"/>
          <p14:tracePt t="3059" x="5597525" y="4624388"/>
          <p14:tracePt t="3067" x="5487988" y="4624388"/>
          <p14:tracePt t="3075" x="5324475" y="4632325"/>
          <p14:tracePt t="3084" x="5187950" y="4660900"/>
          <p14:tracePt t="3091" x="5059363" y="4660900"/>
          <p14:tracePt t="3100" x="4932363" y="4660900"/>
          <p14:tracePt t="3107" x="4786313" y="4678363"/>
          <p14:tracePt t="3115" x="4659313" y="4678363"/>
          <p14:tracePt t="3124" x="4530725" y="4678363"/>
          <p14:tracePt t="3132" x="4440238" y="4697413"/>
          <p14:tracePt t="3141" x="4394200" y="4705350"/>
          <p14:tracePt t="3149" x="4357688" y="4705350"/>
          <p14:tracePt t="3157" x="4340225" y="4724400"/>
          <p14:tracePt t="3539" x="4384675" y="4714875"/>
          <p14:tracePt t="3547" x="4484688" y="4668838"/>
          <p14:tracePt t="3555" x="4613275" y="4641850"/>
          <p14:tracePt t="3563" x="4713288" y="4614863"/>
          <p14:tracePt t="3571" x="4822825" y="4587875"/>
          <p14:tracePt t="3579" x="4905375" y="4559300"/>
          <p14:tracePt t="3587" x="4941888" y="4551363"/>
          <p14:tracePt t="3595" x="4949825" y="4541838"/>
          <p14:tracePt t="3812" x="4886325" y="4559300"/>
          <p14:tracePt t="3819" x="4786313" y="4624388"/>
          <p14:tracePt t="3827" x="4649788" y="4660900"/>
          <p14:tracePt t="3835" x="4540250" y="4697413"/>
          <p14:tracePt t="3843" x="4413250" y="4724400"/>
          <p14:tracePt t="3851" x="4275138" y="4768850"/>
          <p14:tracePt t="3859" x="4148138" y="4805363"/>
          <p14:tracePt t="3867" x="3992563" y="4841875"/>
          <p14:tracePt t="3875" x="3883025" y="4878388"/>
          <p14:tracePt t="3884" x="3783013" y="4906963"/>
          <p14:tracePt t="3902" x="3646488" y="4943475"/>
          <p14:tracePt t="3907" x="3600450" y="4960938"/>
          <p14:tracePt t="3917" x="3563938" y="4970463"/>
          <p14:tracePt t="3923" x="3546475" y="4970463"/>
          <p14:tracePt t="3931" x="3527425" y="4979988"/>
          <p14:tracePt t="3939" x="3519488" y="4979988"/>
          <p14:tracePt t="3963" x="3509963" y="4987925"/>
          <p14:tracePt t="3987" x="3500438" y="4997450"/>
          <p14:tracePt t="4003" x="3490913" y="4997450"/>
          <p14:tracePt t="4011" x="3473450" y="5016500"/>
          <p14:tracePt t="4019" x="3455988" y="5033963"/>
          <p14:tracePt t="4027" x="3446463" y="5043488"/>
          <p14:tracePt t="4035" x="3446463" y="5053013"/>
          <p14:tracePt t="4043" x="3427413" y="5080000"/>
          <p14:tracePt t="4051" x="3419475" y="5089525"/>
          <p14:tracePt t="4059" x="3400425" y="5097463"/>
          <p14:tracePt t="4067" x="3390900" y="5097463"/>
          <p14:tracePt t="4075" x="3382963" y="5106988"/>
          <p14:tracePt t="4099" x="3373438" y="5106988"/>
          <p14:tracePt t="4107" x="3363913" y="5106988"/>
          <p14:tracePt t="4117" x="3336925" y="5116513"/>
          <p14:tracePt t="4123" x="3336925" y="5126038"/>
          <p14:tracePt t="4131" x="3281363" y="5126038"/>
          <p14:tracePt t="4139" x="3254375" y="5133975"/>
          <p14:tracePt t="4147" x="3217863" y="5143500"/>
          <p14:tracePt t="4155" x="3181350" y="5153025"/>
          <p14:tracePt t="4163" x="3144838" y="5160963"/>
          <p14:tracePt t="4171" x="3100388" y="5189538"/>
          <p14:tracePt t="4179" x="3081338" y="5207000"/>
          <p14:tracePt t="4187" x="3035300" y="5226050"/>
          <p14:tracePt t="4195" x="2998788" y="5233988"/>
          <p14:tracePt t="4205" x="2981325" y="5253038"/>
          <p14:tracePt t="4211" x="2954338" y="5280025"/>
          <p14:tracePt t="4219" x="2935288" y="5299075"/>
          <p14:tracePt t="4227" x="2917825" y="5307013"/>
          <p14:tracePt t="4236" x="2908300" y="5326063"/>
          <p14:tracePt t="4243" x="2898775" y="5326063"/>
          <p14:tracePt t="4558" x="2862263" y="5343525"/>
          <p14:tracePt t="4564" x="2844800" y="5362575"/>
          <p14:tracePt t="4572" x="2817813" y="5380038"/>
          <p14:tracePt t="4580" x="2817813" y="5389563"/>
          <p14:tracePt t="4659" x="2808288" y="5399088"/>
          <p14:tracePt t="4667" x="2798763" y="5399088"/>
          <p14:tracePt t="4675" x="2781300" y="5426075"/>
          <p14:tracePt t="4683" x="2762250" y="5426075"/>
          <p14:tracePt t="4691" x="2744788" y="5435600"/>
          <p14:tracePt t="4700" x="2725738" y="5445125"/>
          <p14:tracePt t="4707" x="2708275" y="5453063"/>
          <p14:tracePt t="4715" x="2698750" y="5462588"/>
          <p14:tracePt t="4723" x="2689225" y="5472113"/>
          <p14:tracePt t="4755" x="2679700" y="5472113"/>
          <p14:tracePt t="4803" x="2671763" y="5472113"/>
          <p14:tracePt t="4820" x="2635250" y="5481638"/>
          <p14:tracePt t="4828" x="2625725" y="5481638"/>
          <p14:tracePt t="4836" x="2598738" y="5481638"/>
          <p14:tracePt t="4844" x="2579688" y="5489575"/>
          <p14:tracePt t="4852" x="2570163" y="5489575"/>
          <p14:tracePt t="4860" x="2552700" y="5489575"/>
          <p14:tracePt t="4868" x="2543175" y="5489575"/>
          <p14:tracePt t="4876" x="2533650" y="5489575"/>
          <p14:tracePt t="4902" x="2533650" y="5499100"/>
          <p14:tracePt t="5131" x="2533650" y="5489575"/>
          <p14:tracePt t="5139" x="2533650" y="5462588"/>
          <p14:tracePt t="5147" x="2533650" y="5426075"/>
          <p14:tracePt t="5155" x="2533650" y="5408613"/>
          <p14:tracePt t="5163" x="2543175" y="5389563"/>
          <p14:tracePt t="5171" x="2552700" y="5372100"/>
          <p14:tracePt t="5179" x="2562225" y="5362575"/>
          <p14:tracePt t="5187" x="2579688" y="5326063"/>
          <p14:tracePt t="5195" x="2579688" y="5316538"/>
          <p14:tracePt t="5219" x="2606675" y="5299075"/>
          <p14:tracePt t="5227" x="2643188" y="5289550"/>
          <p14:tracePt t="5235" x="2662238" y="5270500"/>
          <p14:tracePt t="5243" x="2689225" y="5262563"/>
          <p14:tracePt t="5251" x="2735263" y="5253038"/>
          <p14:tracePt t="5259" x="2798763" y="5216525"/>
          <p14:tracePt t="5267" x="2862263" y="5189538"/>
          <p14:tracePt t="5275" x="2935288" y="5153025"/>
          <p14:tracePt t="5283" x="2998788" y="5126038"/>
          <p14:tracePt t="5291" x="3081338" y="5080000"/>
          <p14:tracePt t="5300" x="3127375" y="5070475"/>
          <p14:tracePt t="5307" x="3208338" y="5033963"/>
          <p14:tracePt t="5315" x="3281363" y="5006975"/>
          <p14:tracePt t="5323" x="3363913" y="4960938"/>
          <p14:tracePt t="5331" x="3436938" y="4951413"/>
          <p14:tracePt t="5339" x="3519488" y="4943475"/>
          <p14:tracePt t="5347" x="3600450" y="4914900"/>
          <p14:tracePt t="5355" x="3636963" y="4906963"/>
          <p14:tracePt t="5363" x="3702050" y="4887913"/>
          <p14:tracePt t="5371" x="3729038" y="4878388"/>
          <p14:tracePt t="5379" x="3738563" y="4878388"/>
          <p14:tracePt t="5403" x="3746500" y="4878388"/>
          <p14:tracePt t="5603" x="3756025" y="4878388"/>
          <p14:tracePt t="5611" x="3756025" y="4887913"/>
          <p14:tracePt t="5654" x="3756025" y="4897438"/>
          <p14:tracePt t="5659" x="3756025" y="4906963"/>
          <p14:tracePt t="5691" x="3775075" y="4914900"/>
          <p14:tracePt t="5700" x="3783013" y="4914900"/>
          <p14:tracePt t="5708" x="3810000" y="4933950"/>
          <p14:tracePt t="5716" x="3838575" y="4943475"/>
          <p14:tracePt t="5723" x="3856038" y="4943475"/>
          <p14:tracePt t="5732" x="3875088" y="4951413"/>
          <p14:tracePt t="5740" x="3883025" y="4960938"/>
          <p14:tracePt t="5747" x="3938588" y="4979988"/>
          <p14:tracePt t="5763" x="3956050" y="4979988"/>
          <p14:tracePt t="5787" x="3965575" y="4979988"/>
          <p14:tracePt t="5852" x="3992563" y="4979988"/>
          <p14:tracePt t="5859" x="4011613" y="4979988"/>
          <p14:tracePt t="5867" x="4038600" y="4979988"/>
          <p14:tracePt t="5875" x="4075113" y="4979988"/>
          <p14:tracePt t="5884" x="4102100" y="4979988"/>
          <p14:tracePt t="5902" x="4138613" y="4979988"/>
          <p14:tracePt t="5907" x="4157663" y="4979988"/>
          <p14:tracePt t="5915" x="4194175" y="4970463"/>
          <p14:tracePt t="5923" x="4211638" y="4960938"/>
          <p14:tracePt t="5931" x="4257675" y="4943475"/>
          <p14:tracePt t="5939" x="4275138" y="4924425"/>
          <p14:tracePt t="5947" x="4303713" y="4914900"/>
          <p14:tracePt t="5955" x="4321175" y="4906963"/>
          <p14:tracePt t="5963" x="4367213" y="4887913"/>
          <p14:tracePt t="5971" x="4394200" y="4878388"/>
          <p14:tracePt t="5979" x="4413250" y="4870450"/>
          <p14:tracePt t="5987" x="4421188" y="4851400"/>
          <p14:tracePt t="5995" x="4448175" y="4824413"/>
          <p14:tracePt t="6003" x="4476750" y="4805363"/>
          <p14:tracePt t="6011" x="4521200" y="4760913"/>
          <p14:tracePt t="6019" x="4540250" y="4751388"/>
          <p14:tracePt t="6027" x="4557713" y="4741863"/>
          <p14:tracePt t="6035" x="4594225" y="4724400"/>
          <p14:tracePt t="6043" x="4667250" y="4687888"/>
          <p14:tracePt t="6052" x="4703763" y="4660900"/>
          <p14:tracePt t="6059" x="4767263" y="4641850"/>
          <p14:tracePt t="6068" x="4832350" y="4587875"/>
          <p14:tracePt t="6075" x="4922838" y="4532313"/>
          <p14:tracePt t="6084" x="4995863" y="4532313"/>
          <p14:tracePt t="6091" x="5032375" y="4522788"/>
          <p14:tracePt t="6099" x="5068888" y="4495800"/>
          <p14:tracePt t="6115" x="5078413" y="4495800"/>
          <p14:tracePt t="6123" x="5086350" y="4486275"/>
          <p14:tracePt t="6227" x="5095875" y="4478338"/>
          <p14:tracePt t="6235" x="5132388" y="4468813"/>
          <p14:tracePt t="6243" x="5159375" y="4449763"/>
          <p14:tracePt t="6251" x="5214938" y="4449763"/>
          <p14:tracePt t="6259" x="5251450" y="4441825"/>
          <p14:tracePt t="6267" x="5305425" y="4422775"/>
          <p14:tracePt t="6275" x="5434013" y="4376738"/>
          <p14:tracePt t="6283" x="5497513" y="4368800"/>
          <p14:tracePt t="6291" x="5624513" y="4340225"/>
          <p14:tracePt t="6300" x="5724525" y="4295775"/>
          <p14:tracePt t="6307" x="5853113" y="4268788"/>
          <p14:tracePt t="6315" x="5953125" y="4232275"/>
          <p14:tracePt t="6323" x="6026150" y="4213225"/>
          <p14:tracePt t="6331" x="6062663" y="4203700"/>
          <p14:tracePt t="6339" x="6108700" y="4186238"/>
          <p14:tracePt t="6347" x="6108700" y="4176713"/>
          <p14:tracePt t="6355" x="6126163" y="4176713"/>
          <p14:tracePt t="6852" x="6135688" y="4167188"/>
          <p14:tracePt t="6860" x="6153150" y="4140200"/>
          <p14:tracePt t="6867" x="6245225" y="4076700"/>
          <p14:tracePt t="6875" x="6326188" y="4021138"/>
          <p14:tracePt t="6884" x="6391275" y="3967163"/>
          <p14:tracePt t="6891" x="6472238" y="3911600"/>
          <p14:tracePt t="6902" x="6573838" y="3875088"/>
          <p14:tracePt t="6907" x="6645275" y="3848100"/>
          <p14:tracePt t="6915" x="6727825" y="3803650"/>
          <p14:tracePt t="6923" x="6791325" y="3767138"/>
          <p14:tracePt t="6931" x="6873875" y="3730625"/>
          <p14:tracePt t="6941" x="6883400" y="3721100"/>
          <p14:tracePt t="6947" x="6919913" y="3711575"/>
          <p14:tracePt t="6956" x="6929438" y="3711575"/>
          <p14:tracePt t="6963" x="6946900" y="3694113"/>
          <p14:tracePt t="6971" x="6964363" y="3684588"/>
          <p14:tracePt t="6979" x="6983413" y="3675063"/>
          <p14:tracePt t="6995" x="7000875" y="3665538"/>
          <p14:tracePt t="7003" x="7019925" y="3657600"/>
          <p14:tracePt t="7019" x="7037388" y="3638550"/>
          <p14:tracePt t="7027" x="7046913" y="3629025"/>
          <p14:tracePt t="7164" x="7056438" y="3621088"/>
          <p14:tracePt t="7187" x="7083425" y="3602038"/>
          <p14:tracePt t="7195" x="7102475" y="3592513"/>
          <p14:tracePt t="7204" x="7129463" y="3584575"/>
          <p14:tracePt t="7212" x="7165975" y="3548063"/>
          <p14:tracePt t="7219" x="7192963" y="3538538"/>
          <p14:tracePt t="7228" x="7212013" y="3529013"/>
          <p14:tracePt t="7238" x="7256463" y="3511550"/>
          <p14:tracePt t="7244" x="7283450" y="3492500"/>
          <p14:tracePt t="7251" x="7302500" y="3482975"/>
          <p14:tracePt t="7259" x="7339013" y="3446463"/>
          <p14:tracePt t="7267" x="7356475" y="3438525"/>
          <p14:tracePt t="7275" x="7385050" y="3419475"/>
          <p14:tracePt t="7284" x="7429500" y="3402013"/>
          <p14:tracePt t="7292" x="7458075" y="3375025"/>
          <p14:tracePt t="7301" x="7494588" y="3346450"/>
          <p14:tracePt t="7310" x="7521575" y="3328988"/>
          <p14:tracePt t="7318" x="7567613" y="3265488"/>
          <p14:tracePt t="7324" x="7585075" y="3246438"/>
          <p14:tracePt t="7332" x="7602538" y="3228975"/>
          <p14:tracePt t="7345" x="7639050" y="3209925"/>
          <p14:tracePt t="7347" x="7658100" y="3200400"/>
          <p14:tracePt t="7356" x="7675563" y="3173413"/>
          <p14:tracePt t="7365" x="7685088" y="3173413"/>
          <p14:tracePt t="7375" x="7694613" y="3163888"/>
          <p14:tracePt t="7380" x="7712075" y="3146425"/>
          <p14:tracePt t="7388" x="7712075" y="3136900"/>
          <p14:tracePt t="7404" x="7721600" y="3127375"/>
          <p14:tracePt t="7435" x="7731125" y="3119438"/>
          <p14:tracePt t="7492" x="7740650" y="3109913"/>
          <p14:tracePt t="7516" x="7748588" y="3109913"/>
          <p14:tracePt t="7547" x="7748588" y="3100388"/>
          <p14:tracePt t="7564" x="7758113" y="3082925"/>
          <p14:tracePt t="7723" x="7740650" y="3146425"/>
          <p14:tracePt t="7731" x="7731125" y="3236913"/>
          <p14:tracePt t="7739" x="7712075" y="3328988"/>
          <p14:tracePt t="7747" x="7704138" y="3475038"/>
          <p14:tracePt t="7755" x="7667625" y="3611563"/>
          <p14:tracePt t="7763" x="7658100" y="3757613"/>
          <p14:tracePt t="7771" x="7639050" y="3903663"/>
          <p14:tracePt t="7779" x="7631113" y="4030663"/>
          <p14:tracePt t="7787" x="7602538" y="4130675"/>
          <p14:tracePt t="7795" x="7602538" y="4240213"/>
          <p14:tracePt t="7803" x="7602538" y="4313238"/>
          <p14:tracePt t="7811" x="7602538" y="4386263"/>
          <p14:tracePt t="7819" x="7602538" y="4441825"/>
          <p14:tracePt t="7827" x="7602538" y="4468813"/>
          <p14:tracePt t="7836" x="7602538" y="4486275"/>
          <p14:tracePt t="7867" x="7602538" y="4505325"/>
          <p14:tracePt t="7979" x="7602538" y="4522788"/>
          <p14:tracePt t="7987" x="7602538" y="4551363"/>
          <p14:tracePt t="7996" x="7602538" y="4568825"/>
          <p14:tracePt t="8003" x="7602538" y="4614863"/>
          <p14:tracePt t="8011" x="7585075" y="4668838"/>
          <p14:tracePt t="8019" x="7585075" y="4678363"/>
          <p14:tracePt t="8027" x="7585075" y="4705350"/>
          <p14:tracePt t="8035" x="7575550" y="4724400"/>
          <p14:tracePt t="8043" x="7575550" y="4732338"/>
          <p14:tracePt t="8051" x="7575550" y="4751388"/>
          <p14:tracePt t="8059" x="7575550" y="4760913"/>
          <p14:tracePt t="8067" x="7567613" y="4787900"/>
          <p14:tracePt t="8075" x="7567613" y="4797425"/>
          <p14:tracePt t="8083" x="7567613" y="4814888"/>
          <p14:tracePt t="8091" x="7567613" y="4841875"/>
          <p14:tracePt t="8100" x="7567613" y="4860925"/>
          <p14:tracePt t="8107" x="7548563" y="4906963"/>
          <p14:tracePt t="8115" x="7548563" y="4933950"/>
          <p14:tracePt t="8123" x="7548563" y="4951413"/>
          <p14:tracePt t="8131" x="7548563" y="4987925"/>
          <p14:tracePt t="8139" x="7548563" y="5006975"/>
          <p14:tracePt t="8147" x="7548563" y="5053013"/>
          <p14:tracePt t="8155" x="7548563" y="5089525"/>
          <p14:tracePt t="8163" x="7539038" y="5106988"/>
          <p14:tracePt t="8171" x="7539038" y="5143500"/>
          <p14:tracePt t="8179" x="7539038" y="5180013"/>
          <p14:tracePt t="8187" x="7531100" y="5197475"/>
          <p14:tracePt t="8196" x="7531100" y="5226050"/>
          <p14:tracePt t="8203" x="7521575" y="5243513"/>
          <p14:tracePt t="8211" x="7502525" y="5280025"/>
          <p14:tracePt t="8219" x="7502525" y="5289550"/>
          <p14:tracePt t="8227" x="7494588" y="5289550"/>
          <p14:tracePt t="8235" x="7485063" y="5307013"/>
          <p14:tracePt t="8243" x="7475538" y="5343525"/>
          <p14:tracePt t="8251" x="7458075" y="5362575"/>
          <p14:tracePt t="8259" x="7439025" y="5380038"/>
          <p14:tracePt t="8268" x="7429500" y="5389563"/>
          <p14:tracePt t="8275" x="7412038" y="5408613"/>
          <p14:tracePt t="8284" x="7392988" y="5426075"/>
          <p14:tracePt t="8291" x="7356475" y="5472113"/>
          <p14:tracePt t="8300" x="7319963" y="5499100"/>
          <p14:tracePt t="8307" x="7275513" y="5562600"/>
          <p14:tracePt t="8315" x="7239000" y="5618163"/>
          <p14:tracePt t="8323" x="7165975" y="5681663"/>
          <p14:tracePt t="8331" x="7119938" y="5727700"/>
          <p14:tracePt t="8339" x="7065963" y="5800725"/>
          <p14:tracePt t="8348" x="7000875" y="5845175"/>
          <p14:tracePt t="8357" x="6937375" y="5900738"/>
          <p14:tracePt t="8364" x="6873875" y="5937250"/>
          <p14:tracePt t="8372" x="6837363" y="5964238"/>
          <p14:tracePt t="8380" x="6819900" y="5983288"/>
          <p14:tracePt t="8388" x="6800850" y="5991225"/>
          <p14:tracePt t="8488" x="6791325" y="5954713"/>
          <p14:tracePt t="8493" x="6773863" y="5927725"/>
          <p14:tracePt t="8501" x="6746875" y="5864225"/>
          <p14:tracePt t="8507" x="6727825" y="5837238"/>
          <p14:tracePt t="8516" x="6691313" y="5791200"/>
          <p14:tracePt t="8523" x="6681788" y="5764213"/>
          <p14:tracePt t="8531" x="6673850" y="5735638"/>
          <p14:tracePt t="8539" x="6664325" y="5672138"/>
          <p14:tracePt t="8547" x="6645275" y="5645150"/>
          <p14:tracePt t="8555" x="6645275" y="5608638"/>
          <p14:tracePt t="8563" x="6637338" y="5562600"/>
          <p14:tracePt t="8571" x="6618288" y="5518150"/>
          <p14:tracePt t="8579" x="6610350" y="5489575"/>
          <p14:tracePt t="8587" x="6610350" y="5435600"/>
          <p14:tracePt t="8595" x="6591300" y="5372100"/>
          <p14:tracePt t="8603" x="6591300" y="5335588"/>
          <p14:tracePt t="8611" x="6591300" y="5289550"/>
          <p14:tracePt t="8619" x="6591300" y="5253038"/>
          <p14:tracePt t="8628" x="6591300" y="5207000"/>
          <p14:tracePt t="8635" x="6591300" y="5180013"/>
          <p14:tracePt t="8645" x="6591300" y="5143500"/>
          <p14:tracePt t="8651" x="6610350" y="5080000"/>
          <p14:tracePt t="8660" x="6627813" y="5053013"/>
          <p14:tracePt t="8667" x="6645275" y="5033963"/>
          <p14:tracePt t="8675" x="6654800" y="5016500"/>
          <p14:tracePt t="8682" x="6681788" y="4970463"/>
          <p14:tracePt t="8691" x="6691313" y="4960938"/>
          <p14:tracePt t="8700" x="6710363" y="4933950"/>
          <p14:tracePt t="8707" x="6727825" y="4914900"/>
          <p14:tracePt t="8715" x="6737350" y="4906963"/>
          <p14:tracePt t="8723" x="6746875" y="4897438"/>
          <p14:tracePt t="8731" x="6764338" y="4878388"/>
          <p14:tracePt t="8739" x="6783388" y="4860925"/>
          <p14:tracePt t="8747" x="6819900" y="4841875"/>
          <p14:tracePt t="8756" x="6846888" y="4824413"/>
          <p14:tracePt t="8763" x="6900863" y="4805363"/>
          <p14:tracePt t="8771" x="7000875" y="4778375"/>
          <p14:tracePt t="8779" x="7092950" y="4778375"/>
          <p14:tracePt t="8787" x="7202488" y="4768850"/>
          <p14:tracePt t="8795" x="7312025" y="4768850"/>
          <p14:tracePt t="8803" x="7439025" y="4768850"/>
          <p14:tracePt t="8811" x="7585075" y="4768850"/>
          <p14:tracePt t="8819" x="7658100" y="4768850"/>
          <p14:tracePt t="8827" x="7794625" y="4805363"/>
          <p14:tracePt t="8835" x="7867650" y="4814888"/>
          <p14:tracePt t="8843" x="7967663" y="4870450"/>
          <p14:tracePt t="8851" x="8013700" y="4906963"/>
          <p14:tracePt t="8859" x="8040688" y="4943475"/>
          <p14:tracePt t="8867" x="8067675" y="4960938"/>
          <p14:tracePt t="8875" x="8086725" y="4979988"/>
          <p14:tracePt t="8891" x="8096250" y="4987925"/>
          <p14:tracePt t="8917" x="8096250" y="4997450"/>
          <p14:tracePt t="8931" x="8096250" y="5016500"/>
          <p14:tracePt t="8939" x="8096250" y="5043488"/>
          <p14:tracePt t="8947" x="8096250" y="5060950"/>
          <p14:tracePt t="8955" x="8096250" y="5097463"/>
          <p14:tracePt t="8963" x="8096250" y="5126038"/>
          <p14:tracePt t="8971" x="8086725" y="5160963"/>
          <p14:tracePt t="8979" x="8077200" y="5207000"/>
          <p14:tracePt t="8987" x="8050213" y="5289550"/>
          <p14:tracePt t="8995" x="8031163" y="5335588"/>
          <p14:tracePt t="9003" x="8004175" y="5389563"/>
          <p14:tracePt t="9011" x="7994650" y="5453063"/>
          <p14:tracePt t="9019" x="7958138" y="5499100"/>
          <p14:tracePt t="9027" x="7950200" y="5545138"/>
          <p14:tracePt t="9035" x="7940675" y="5572125"/>
          <p14:tracePt t="9043" x="7904163" y="5599113"/>
          <p14:tracePt t="9052" x="7894638" y="5635625"/>
          <p14:tracePt t="9059" x="7877175" y="5662613"/>
          <p14:tracePt t="9067" x="7858125" y="5681663"/>
          <p14:tracePt t="9075" x="7850188" y="5699125"/>
          <p14:tracePt t="9084" x="7840663" y="5708650"/>
          <p14:tracePt t="9091" x="7821613" y="5727700"/>
          <p14:tracePt t="9100" x="7804150" y="5745163"/>
          <p14:tracePt t="9107" x="7794625" y="5754688"/>
          <p14:tracePt t="9115" x="7777163" y="5754688"/>
          <p14:tracePt t="9123" x="7758113" y="5764213"/>
          <p14:tracePt t="9131" x="7712075" y="5781675"/>
          <p14:tracePt t="9139" x="7685088" y="5800725"/>
          <p14:tracePt t="9147" x="7658100" y="5808663"/>
          <p14:tracePt t="9155" x="7631113" y="5818188"/>
          <p14:tracePt t="9163" x="7585075" y="5827713"/>
          <p14:tracePt t="9171" x="7558088" y="5827713"/>
          <p14:tracePt t="9179" x="7512050" y="5845175"/>
          <p14:tracePt t="9187" x="7466013" y="5854700"/>
          <p14:tracePt t="9195" x="7429500" y="5854700"/>
          <p14:tracePt t="9203" x="7402513" y="5854700"/>
          <p14:tracePt t="9211" x="7356475" y="5854700"/>
          <p14:tracePt t="9219" x="7319963" y="5854700"/>
          <p14:tracePt t="9227" x="7275513" y="5854700"/>
          <p14:tracePt t="9235" x="7256463" y="5854700"/>
          <p14:tracePt t="9243" x="7219950" y="5854700"/>
          <p14:tracePt t="9251" x="7212013" y="5845175"/>
          <p14:tracePt t="9259" x="7175500" y="5837238"/>
          <p14:tracePt t="9267" x="7138988" y="5818188"/>
          <p14:tracePt t="9275" x="7102475" y="5800725"/>
          <p14:tracePt t="9282" x="7029450" y="5745163"/>
          <p14:tracePt t="9292" x="6973888" y="5735638"/>
          <p14:tracePt t="9302" x="6910388" y="5708650"/>
          <p14:tracePt t="9308" x="6846888" y="5681663"/>
          <p14:tracePt t="9317" x="6791325" y="5662613"/>
          <p14:tracePt t="9324" x="6710363" y="5635625"/>
          <p14:tracePt t="9332" x="6681788" y="5618163"/>
          <p14:tracePt t="9340" x="6645275" y="5599113"/>
          <p14:tracePt t="9348" x="6618288" y="5589588"/>
          <p14:tracePt t="9356" x="6591300" y="5581650"/>
          <p14:tracePt t="9363" x="6581775" y="5572125"/>
          <p14:tracePt t="9412" x="6573838" y="5572125"/>
          <p14:tracePt t="9435" x="6573838" y="5535613"/>
          <p14:tracePt t="9443" x="6573838" y="5481638"/>
          <p14:tracePt t="9451" x="6564313" y="5462588"/>
          <p14:tracePt t="9459" x="6545263" y="5416550"/>
          <p14:tracePt t="9468" x="6527800" y="5372100"/>
          <p14:tracePt t="9475" x="6527800" y="5353050"/>
          <p14:tracePt t="9483" x="6518275" y="5326063"/>
          <p14:tracePt t="9492" x="6518275" y="5316538"/>
          <p14:tracePt t="9504" x="6518275" y="5307013"/>
          <p14:tracePt t="9518" x="6508750" y="5299075"/>
          <p14:tracePt t="9571" x="6508750" y="5289550"/>
          <p14:tracePt t="9579" x="6508750" y="5280025"/>
          <p14:tracePt t="9587" x="6508750" y="5243513"/>
          <p14:tracePt t="9595" x="6508750" y="5216525"/>
          <p14:tracePt t="9603" x="6508750" y="5189538"/>
          <p14:tracePt t="9611" x="6508750" y="5153025"/>
          <p14:tracePt t="9619" x="6508750" y="5116513"/>
          <p14:tracePt t="9627" x="6518275" y="5080000"/>
          <p14:tracePt t="9635" x="6537325" y="5033963"/>
          <p14:tracePt t="9643" x="6554788" y="4997450"/>
          <p14:tracePt t="9659" x="6573838" y="4979988"/>
          <p14:tracePt t="9668" x="6610350" y="4951413"/>
          <p14:tracePt t="9675" x="6627813" y="4924425"/>
          <p14:tracePt t="9684" x="6664325" y="4878388"/>
          <p14:tracePt t="9691" x="6691313" y="4851400"/>
          <p14:tracePt t="9700" x="6710363" y="4841875"/>
          <p14:tracePt t="9707" x="6773863" y="4805363"/>
          <p14:tracePt t="9715" x="6800850" y="4797425"/>
          <p14:tracePt t="9723" x="6846888" y="4768850"/>
          <p14:tracePt t="9731" x="6873875" y="4760913"/>
          <p14:tracePt t="9739" x="6937375" y="4732338"/>
          <p14:tracePt t="9748" x="6992938" y="4705350"/>
          <p14:tracePt t="9755" x="7092950" y="4678363"/>
          <p14:tracePt t="9763" x="7175500" y="4651375"/>
          <p14:tracePt t="9771" x="7248525" y="4632325"/>
          <p14:tracePt t="9779" x="7329488" y="4614863"/>
          <p14:tracePt t="9787" x="7421563" y="4605338"/>
          <p14:tracePt t="9795" x="7502525" y="4578350"/>
          <p14:tracePt t="9803" x="7575550" y="4578350"/>
          <p14:tracePt t="9811" x="7631113" y="4578350"/>
          <p14:tracePt t="9819" x="7685088" y="4578350"/>
          <p14:tracePt t="9827" x="7731125" y="4587875"/>
          <p14:tracePt t="9835" x="7758113" y="4605338"/>
          <p14:tracePt t="9843" x="7785100" y="4632325"/>
          <p14:tracePt t="9851" x="7858125" y="4678363"/>
          <p14:tracePt t="9859" x="7877175" y="4705350"/>
          <p14:tracePt t="9868" x="7894638" y="4741863"/>
          <p14:tracePt t="9875" x="7921625" y="4797425"/>
          <p14:tracePt t="9883" x="7921625" y="4841875"/>
          <p14:tracePt t="9891" x="7931150" y="4897438"/>
          <p14:tracePt t="9906" x="7931150" y="4933950"/>
          <p14:tracePt t="9907" x="7931150" y="4960938"/>
          <p14:tracePt t="9916" x="7931150" y="4997450"/>
          <p14:tracePt t="9923" x="7931150" y="5016500"/>
          <p14:tracePt t="9931" x="7931150" y="5043488"/>
          <p14:tracePt t="9939" x="7931150" y="5053013"/>
          <p14:tracePt t="9979" x="7931150" y="5070475"/>
          <p14:tracePt t="9987" x="7931150" y="5080000"/>
          <p14:tracePt t="9995" x="7921625" y="5089525"/>
          <p14:tracePt t="10003" x="7894638" y="5106988"/>
          <p14:tracePt t="10011" x="7858125" y="5116513"/>
          <p14:tracePt t="10019" x="7831138" y="5133975"/>
          <p14:tracePt t="10027" x="7785100" y="5180013"/>
          <p14:tracePt t="10035" x="7758113" y="5207000"/>
          <p14:tracePt t="10043" x="7731125" y="5226050"/>
          <p14:tracePt t="10053" x="7685088" y="5262563"/>
          <p14:tracePt t="10059" x="7639050" y="5289550"/>
          <p14:tracePt t="10067" x="7602538" y="5316538"/>
          <p14:tracePt t="10075" x="7575550" y="5343525"/>
          <p14:tracePt t="10083" x="7539038" y="5362575"/>
          <p14:tracePt t="10092" x="7521575" y="5372100"/>
          <p14:tracePt t="10102" x="7502525" y="5399088"/>
          <p14:tracePt t="10108" x="7494588" y="5399088"/>
          <p14:tracePt t="10117" x="7485063" y="5408613"/>
          <p14:tracePt t="10155" x="7485063" y="5416550"/>
          <p14:tracePt t="10163" x="7475538" y="5435600"/>
          <p14:tracePt t="10171" x="7466013" y="5445125"/>
          <p14:tracePt t="10179" x="7458075" y="5453063"/>
          <p14:tracePt t="10187" x="7439025" y="5462588"/>
          <p14:tracePt t="10195" x="7421563" y="5481638"/>
          <p14:tracePt t="10203" x="7392988" y="5489575"/>
          <p14:tracePt t="10211" x="7356475" y="5499100"/>
          <p14:tracePt t="10219" x="7329488" y="5518150"/>
          <p14:tracePt t="10227" x="7302500" y="5535613"/>
          <p14:tracePt t="10236" x="7256463" y="5554663"/>
          <p14:tracePt t="10243" x="7248525" y="5554663"/>
          <p14:tracePt t="10251" x="7219950" y="5554663"/>
          <p14:tracePt t="10259" x="7202488" y="5562600"/>
          <p14:tracePt t="10267" x="7175500" y="5562600"/>
          <p14:tracePt t="10275" x="7165975" y="5562600"/>
          <p14:tracePt t="10284" x="7129463" y="5562600"/>
          <p14:tracePt t="10291" x="7110413" y="5562600"/>
          <p14:tracePt t="10300" x="7073900" y="5562600"/>
          <p14:tracePt t="10307" x="7056438" y="5562600"/>
          <p14:tracePt t="10317" x="7000875" y="5562600"/>
          <p14:tracePt t="10323" x="6956425" y="5562600"/>
          <p14:tracePt t="10331" x="6900863" y="5562600"/>
          <p14:tracePt t="10339" x="6864350" y="5562600"/>
          <p14:tracePt t="10347" x="6810375" y="5562600"/>
          <p14:tracePt t="10355" x="6791325" y="5562600"/>
          <p14:tracePt t="10364" x="6746875" y="5554663"/>
          <p14:tracePt t="10452" x="6737350" y="5545138"/>
          <p14:tracePt t="10460" x="6718300" y="5518150"/>
          <p14:tracePt t="10467" x="6718300" y="5472113"/>
          <p14:tracePt t="10475" x="6710363" y="5435600"/>
          <p14:tracePt t="10484" x="6710363" y="5399088"/>
          <p14:tracePt t="10491" x="6700838" y="5380038"/>
          <p14:tracePt t="10502" x="6681788" y="5343525"/>
          <p14:tracePt t="10507" x="6681788" y="5289550"/>
          <p14:tracePt t="10516" x="6681788" y="5270500"/>
          <p14:tracePt t="10523" x="6681788" y="5216525"/>
          <p14:tracePt t="10533" x="6681788" y="5189538"/>
          <p14:tracePt t="10539" x="6681788" y="5143500"/>
          <p14:tracePt t="10547" x="6681788" y="5126038"/>
          <p14:tracePt t="10555" x="6681788" y="5097463"/>
          <p14:tracePt t="10565" x="6691313" y="5080000"/>
          <p14:tracePt t="10571" x="6710363" y="5053013"/>
          <p14:tracePt t="10579" x="6727825" y="5016500"/>
          <p14:tracePt t="10587" x="6737350" y="4997450"/>
          <p14:tracePt t="10595" x="6764338" y="4970463"/>
          <p14:tracePt t="10603" x="6773863" y="4960938"/>
          <p14:tracePt t="10611" x="6819900" y="4914900"/>
          <p14:tracePt t="10619" x="6846888" y="4887913"/>
          <p14:tracePt t="10627" x="6892925" y="4851400"/>
          <p14:tracePt t="10635" x="6956425" y="4814888"/>
          <p14:tracePt t="10643" x="7010400" y="4778375"/>
          <p14:tracePt t="10651" x="7037388" y="4760913"/>
          <p14:tracePt t="10659" x="7110413" y="4705350"/>
          <p14:tracePt t="10668" x="7129463" y="4687888"/>
          <p14:tracePt t="10677" x="7175500" y="4678363"/>
          <p14:tracePt t="10686" x="7219950" y="4651375"/>
          <p14:tracePt t="10691" x="7229475" y="4651375"/>
          <p14:tracePt t="10701" x="7256463" y="4651375"/>
          <p14:tracePt t="10707" x="7275513" y="4641850"/>
          <p14:tracePt t="10803" x="7292975" y="4641850"/>
          <p14:tracePt t="10854" x="7375525" y="4660900"/>
          <p14:tracePt t="10861" x="7458075" y="4714875"/>
          <p14:tracePt t="10867" x="7485063" y="4751388"/>
          <p14:tracePt t="10875" x="7558088" y="4814888"/>
          <p14:tracePt t="10885" x="7621588" y="4870450"/>
          <p14:tracePt t="10891" x="7639050" y="4887913"/>
          <p14:tracePt t="10899" x="7675563" y="4933950"/>
          <p14:tracePt t="10907" x="7675563" y="4943475"/>
          <p14:tracePt t="10916" x="7685088" y="4970463"/>
          <p14:tracePt t="10931" x="7685088" y="4997450"/>
          <p14:tracePt t="10971" x="7694613" y="5006975"/>
          <p14:tracePt t="11629" x="7704138" y="5016500"/>
          <p14:tracePt t="11637" x="7704138" y="5033963"/>
          <p14:tracePt t="11654" x="7704138" y="5043488"/>
          <p14:tracePt t="11947" x="7704138" y="5097463"/>
          <p14:tracePt t="11955" x="7685088" y="5126038"/>
          <p14:tracePt t="11963" x="7658100" y="5170488"/>
          <p14:tracePt t="11971" x="7648575" y="5189538"/>
          <p14:tracePt t="11979" x="7639050" y="5207000"/>
          <p14:tracePt t="11987" x="7612063" y="5226050"/>
          <p14:tracePt t="11995" x="7602538" y="5243513"/>
          <p14:tracePt t="12006" x="7594600" y="5253038"/>
          <p14:tracePt t="12027" x="7585075" y="5262563"/>
          <p14:tracePt t="12043" x="7585075" y="5270500"/>
          <p14:tracePt t="12059" x="7575550" y="5289550"/>
          <p14:tracePt t="12067" x="7575550" y="5299075"/>
          <p14:tracePt t="12075" x="7558088" y="5299075"/>
          <p14:tracePt t="12084" x="7539038" y="5326063"/>
          <p14:tracePt t="12091" x="7512050" y="5343525"/>
          <p14:tracePt t="12100" x="7512050" y="5353050"/>
          <p14:tracePt t="12107" x="7466013" y="5372100"/>
          <p14:tracePt t="12116" x="7448550" y="5389563"/>
          <p14:tracePt t="12123" x="7429500" y="5408613"/>
          <p14:tracePt t="12131" x="7412038" y="5426075"/>
          <p14:tracePt t="12139" x="7392988" y="5435600"/>
          <p14:tracePt t="12147" x="7375525" y="5453063"/>
          <p14:tracePt t="12155" x="7366000" y="5462588"/>
          <p14:tracePt t="12459" x="7356475" y="5508625"/>
          <p14:tracePt t="12468" x="7319963" y="5535613"/>
          <p14:tracePt t="12475" x="7283450" y="5554663"/>
          <p14:tracePt t="12484" x="7265988" y="5572125"/>
          <p14:tracePt t="12491" x="7229475" y="5581650"/>
          <p14:tracePt t="12499" x="7183438" y="5618163"/>
          <p14:tracePt t="12507" x="7165975" y="5626100"/>
          <p14:tracePt t="12516" x="7156450" y="5635625"/>
          <p14:tracePt t="12523" x="7146925" y="5635625"/>
          <p14:tracePt t="12531" x="7138988" y="5635625"/>
          <p14:tracePt t="12539" x="7129463" y="5645150"/>
          <p14:tracePt t="12851" x="7119938" y="5645150"/>
          <p14:tracePt t="12883" x="7102475" y="5645150"/>
          <p14:tracePt t="12891" x="7073900" y="5645150"/>
          <p14:tracePt t="12899" x="6964363" y="5645150"/>
          <p14:tracePt t="12907" x="6819900" y="5645150"/>
          <p14:tracePt t="12916" x="6664325" y="5589588"/>
          <p14:tracePt t="12923" x="6537325" y="5562600"/>
          <p14:tracePt t="12931" x="6381750" y="5518150"/>
          <p14:tracePt t="12939" x="6254750" y="5499100"/>
          <p14:tracePt t="12947" x="6181725" y="5489575"/>
          <p14:tracePt t="12955" x="6099175" y="5481638"/>
          <p14:tracePt t="12963" x="6089650" y="5472113"/>
          <p14:tracePt t="13100" x="6089650" y="5462588"/>
          <p14:tracePt t="13195" x="6089650" y="5453063"/>
          <p14:tracePt t="13203" x="6089650" y="5426075"/>
          <p14:tracePt t="13211" x="6089650" y="5408613"/>
          <p14:tracePt t="13227" x="6089650" y="5380038"/>
          <p14:tracePt t="13235" x="6089650" y="5372100"/>
          <p14:tracePt t="13243" x="6089650" y="5362575"/>
          <p14:tracePt t="13251" x="6089650" y="5353050"/>
          <p14:tracePt t="13259" x="6089650" y="5343525"/>
          <p14:tracePt t="13267" x="6099175" y="5326063"/>
          <p14:tracePt t="13284" x="6108700" y="5316538"/>
          <p14:tracePt t="13291" x="6108700" y="5307013"/>
          <p14:tracePt t="13323" x="6108700" y="5299075"/>
          <p14:tracePt t="13331" x="6116638" y="5289550"/>
          <p14:tracePt t="13355" x="6126163" y="5289550"/>
          <p14:tracePt t="13363" x="6126163" y="5270500"/>
          <p14:tracePt t="13371" x="6126163" y="5262563"/>
          <p14:tracePt t="13379" x="6135688" y="5253038"/>
          <p14:tracePt t="13387" x="6145213" y="5243513"/>
          <p14:tracePt t="13395" x="6153150" y="5226050"/>
          <p14:tracePt t="13411" x="6153150" y="5216525"/>
          <p14:tracePt t="13427" x="6153150" y="5207000"/>
          <p14:tracePt t="13483" x="6153150" y="5189538"/>
          <p14:tracePt t="13491" x="6162675" y="5180013"/>
          <p14:tracePt t="13499" x="6181725" y="5160963"/>
          <p14:tracePt t="13508" x="6189663" y="5143500"/>
          <p14:tracePt t="13516" x="6208713" y="5126038"/>
          <p14:tracePt t="13524" x="6235700" y="5080000"/>
          <p14:tracePt t="13531" x="6254750" y="5060950"/>
          <p14:tracePt t="13539" x="6299200" y="5016500"/>
          <p14:tracePt t="13547" x="6345238" y="4970463"/>
          <p14:tracePt t="13555" x="6372225" y="4943475"/>
          <p14:tracePt t="13563" x="6427788" y="4914900"/>
          <p14:tracePt t="13571" x="6464300" y="4860925"/>
          <p14:tracePt t="13579" x="6545263" y="4833938"/>
          <p14:tracePt t="13587" x="6627813" y="4768850"/>
          <p14:tracePt t="13595" x="6710363" y="4724400"/>
          <p14:tracePt t="13603" x="6800850" y="4687888"/>
          <p14:tracePt t="13611" x="6900863" y="4641850"/>
          <p14:tracePt t="13619" x="6964363" y="4614863"/>
          <p14:tracePt t="13627" x="7019925" y="4605338"/>
          <p14:tracePt t="13635" x="7065963" y="4587875"/>
          <p14:tracePt t="13643" x="7073900" y="4578350"/>
          <p14:tracePt t="13651" x="7092950" y="4578350"/>
          <p14:tracePt t="13659" x="7102475" y="4578350"/>
          <p14:tracePt t="14580" x="7110413" y="4578350"/>
          <p14:tracePt t="14589" x="7202488" y="4578350"/>
          <p14:tracePt t="14595" x="7366000" y="4578350"/>
          <p14:tracePt t="14603" x="7548563" y="4578350"/>
          <p14:tracePt t="14611" x="7712075" y="4578350"/>
          <p14:tracePt t="14619" x="7877175" y="4559300"/>
          <p14:tracePt t="14627" x="7967663" y="4559300"/>
          <p14:tracePt t="14635" x="8077200" y="4551363"/>
          <p14:tracePt t="14643" x="8140700" y="4551363"/>
          <p14:tracePt t="14651" x="8159750" y="4551363"/>
          <p14:tracePt t="14659" x="8177213" y="4551363"/>
          <p14:tracePt t="15355" x="8177213" y="4559300"/>
          <p14:tracePt t="15363" x="8169275" y="4587875"/>
          <p14:tracePt t="15372" x="8159750" y="4641850"/>
          <p14:tracePt t="15379" x="8159750" y="4687888"/>
          <p14:tracePt t="15389" x="8159750" y="4741863"/>
          <p14:tracePt t="15396" x="8140700" y="4768850"/>
          <p14:tracePt t="15404" x="8140700" y="4797425"/>
          <p14:tracePt t="15412" x="8140700" y="4814888"/>
          <p14:tracePt t="15420" x="8132763" y="4833938"/>
          <p14:tracePt t="15435" x="8132763" y="4841875"/>
          <p14:tracePt t="15451" x="8132763" y="4860925"/>
          <p14:tracePt t="15459" x="8113713" y="4878388"/>
          <p14:tracePt t="15467" x="8096250" y="4897438"/>
          <p14:tracePt t="15475" x="8077200" y="4914900"/>
          <p14:tracePt t="15484" x="8050213" y="4933950"/>
          <p14:tracePt t="15491" x="8004175" y="4970463"/>
          <p14:tracePt t="15500" x="7977188" y="4987925"/>
          <p14:tracePt t="15507" x="7958138" y="5024438"/>
          <p14:tracePt t="15516" x="7940675" y="5033963"/>
          <p14:tracePt t="15524" x="7904163" y="5060950"/>
          <p14:tracePt t="15534" x="7894638" y="5080000"/>
          <p14:tracePt t="15541" x="7877175" y="5089525"/>
          <p14:tracePt t="15548" x="7867650" y="5106988"/>
          <p14:tracePt t="15559" x="7867650" y="5116513"/>
          <p14:tracePt t="15563" x="7858125" y="5126038"/>
          <p14:tracePt t="15579" x="7840663" y="5143500"/>
          <p14:tracePt t="15667" x="7840663" y="5153025"/>
          <p14:tracePt t="15683" x="7840663" y="5160963"/>
          <p14:tracePt t="15699" x="7840663" y="5197475"/>
          <p14:tracePt t="15707" x="7840663" y="5207000"/>
          <p14:tracePt t="15723" x="7840663" y="5233988"/>
          <p14:tracePt t="15731" x="7840663" y="5243513"/>
          <p14:tracePt t="15739" x="7840663" y="5262563"/>
          <p14:tracePt t="15755" x="7840663" y="5280025"/>
          <p14:tracePt t="15803" x="7840663" y="5289550"/>
          <p14:tracePt t="15883" x="7840663" y="5299075"/>
          <p14:tracePt t="15891" x="7840663" y="5335588"/>
          <p14:tracePt t="15899" x="7840663" y="5362575"/>
          <p14:tracePt t="15907" x="7840663" y="5399088"/>
          <p14:tracePt t="15916" x="7840663" y="5445125"/>
          <p14:tracePt t="15923" x="7840663" y="5481638"/>
          <p14:tracePt t="15931" x="7840663" y="5499100"/>
          <p14:tracePt t="15939" x="7840663" y="5526088"/>
          <p14:tracePt t="15955" x="7840663" y="5535613"/>
          <p14:tracePt t="16084" x="7840663" y="5545138"/>
          <p14:tracePt t="16091" x="7840663" y="5562600"/>
          <p14:tracePt t="16100" x="7831138" y="5572125"/>
          <p14:tracePt t="16139" x="7804150" y="5581650"/>
          <p14:tracePt t="16147" x="7794625" y="5581650"/>
          <p14:tracePt t="16155" x="7785100" y="5589588"/>
          <p14:tracePt t="16163" x="7767638" y="5589588"/>
          <p14:tracePt t="16171" x="7758113" y="5589588"/>
          <p14:tracePt t="16179" x="7740650" y="5599113"/>
          <p14:tracePt t="16187" x="7712075" y="5618163"/>
          <p14:tracePt t="16195" x="7694613" y="5618163"/>
          <p14:tracePt t="16203" x="7658100" y="5626100"/>
          <p14:tracePt t="16212" x="7594600" y="5626100"/>
          <p14:tracePt t="16219" x="7539038" y="5626100"/>
          <p14:tracePt t="16227" x="7466013" y="5626100"/>
          <p14:tracePt t="16235" x="7412038" y="5626100"/>
          <p14:tracePt t="16243" x="7302500" y="5626100"/>
          <p14:tracePt t="16251" x="7229475" y="5626100"/>
          <p14:tracePt t="16259" x="7156450" y="5626100"/>
          <p14:tracePt t="16267" x="7073900" y="5626100"/>
          <p14:tracePt t="16275" x="7037388" y="5626100"/>
          <p14:tracePt t="16283" x="6992938" y="5626100"/>
          <p14:tracePt t="16291" x="6964363" y="5626100"/>
          <p14:tracePt t="16404" x="6956425" y="5626100"/>
          <p14:tracePt t="16413" x="6956425" y="5618163"/>
          <p14:tracePt t="16420" x="6956425" y="5608638"/>
          <p14:tracePt t="16428" x="6956425" y="5599113"/>
          <p14:tracePt t="16436" x="6956425" y="5589588"/>
          <p14:tracePt t="16444" x="6956425" y="5572125"/>
          <p14:tracePt t="16452" x="6956425" y="5554663"/>
          <p14:tracePt t="16460" x="6929438" y="5526088"/>
          <p14:tracePt t="16467" x="6929438" y="5489575"/>
          <p14:tracePt t="16475" x="6929438" y="5472113"/>
          <p14:tracePt t="16484" x="6900863" y="5435600"/>
          <p14:tracePt t="16491" x="6900863" y="5426075"/>
          <p14:tracePt t="16500" x="6892925" y="5389563"/>
          <p14:tracePt t="16507" x="6864350" y="5343525"/>
          <p14:tracePt t="16516" x="6856413" y="5335588"/>
          <p14:tracePt t="16524" x="6846888" y="5316538"/>
          <p14:tracePt t="16534" x="6846888" y="5307013"/>
          <p14:tracePt t="16540" x="6837363" y="5299075"/>
          <p14:tracePt t="16548" x="6837363" y="5289550"/>
          <p14:tracePt t="16587" x="6837363" y="5270500"/>
          <p14:tracePt t="16603" x="6837363" y="5253038"/>
          <p14:tracePt t="16612" x="6837363" y="5243513"/>
          <p14:tracePt t="16619" x="6837363" y="5216525"/>
          <p14:tracePt t="16627" x="6856413" y="5189538"/>
          <p14:tracePt t="16635" x="6856413" y="5143500"/>
          <p14:tracePt t="16643" x="6864350" y="5106988"/>
          <p14:tracePt t="16652" x="6873875" y="5097463"/>
          <p14:tracePt t="16660" x="6883400" y="5070475"/>
          <p14:tracePt t="16668" x="6910388" y="5024438"/>
          <p14:tracePt t="16675" x="6937375" y="5006975"/>
          <p14:tracePt t="16684" x="6964363" y="4960938"/>
          <p14:tracePt t="16691" x="6973888" y="4951413"/>
          <p14:tracePt t="16698" x="6992938" y="4914900"/>
          <p14:tracePt t="16707" x="7029450" y="4897438"/>
          <p14:tracePt t="16716" x="7065963" y="4870450"/>
          <p14:tracePt t="16723" x="7102475" y="4851400"/>
          <p14:tracePt t="16731" x="7138988" y="4833938"/>
          <p14:tracePt t="16739" x="7192963" y="4797425"/>
          <p14:tracePt t="16747" x="7248525" y="4778375"/>
          <p14:tracePt t="16755" x="7312025" y="4768850"/>
          <p14:tracePt t="16763" x="7375525" y="4741863"/>
          <p14:tracePt t="16771" x="7466013" y="4732338"/>
          <p14:tracePt t="16779" x="7521575" y="4724400"/>
          <p14:tracePt t="16787" x="7602538" y="4705350"/>
          <p14:tracePt t="16795" x="7667625" y="4678363"/>
          <p14:tracePt t="16803" x="7740650" y="4668838"/>
          <p14:tracePt t="16811" x="7794625" y="4660900"/>
          <p14:tracePt t="16819" x="7804150" y="4660900"/>
          <p14:tracePt t="16827" x="7840663" y="4651375"/>
          <p14:tracePt t="16835" x="7877175" y="4624388"/>
          <p14:tracePt t="16843" x="7904163" y="4624388"/>
          <p14:tracePt t="16851" x="7931150" y="4614863"/>
          <p14:tracePt t="16859" x="7950200" y="4605338"/>
          <p14:tracePt t="16867" x="7967663" y="4605338"/>
          <p14:tracePt t="17539" x="8004175" y="4578350"/>
          <p14:tracePt t="17547" x="8050213" y="4514850"/>
          <p14:tracePt t="17555" x="8077200" y="4468813"/>
          <p14:tracePt t="17563" x="8123238" y="4432300"/>
          <p14:tracePt t="17571" x="8150225" y="4386263"/>
          <p14:tracePt t="17579" x="8169275" y="4368800"/>
          <p14:tracePt t="17587" x="8213725" y="4332288"/>
          <p14:tracePt t="17595" x="8232775" y="4313238"/>
          <p14:tracePt t="17603" x="8277225" y="4276725"/>
          <p14:tracePt t="17612" x="8296275" y="4259263"/>
          <p14:tracePt t="17620" x="8342313" y="4240213"/>
          <p14:tracePt t="17627" x="8342313" y="4232275"/>
          <p14:tracePt t="17636" x="8369300" y="4222750"/>
          <p14:tracePt t="17643" x="8378825" y="4213225"/>
          <p14:tracePt t="17651" x="8396288" y="4213225"/>
          <p14:tracePt t="17659" x="8423275" y="4195763"/>
          <p14:tracePt t="17668" x="8432800" y="4186238"/>
          <p14:tracePt t="17675" x="8451850" y="4176713"/>
          <p14:tracePt t="17682" x="8469313" y="4167188"/>
          <p14:tracePt t="17692" x="8515350" y="4149725"/>
          <p14:tracePt t="17702" x="8542338" y="4130675"/>
          <p14:tracePt t="17708" x="8578850" y="4122738"/>
          <p14:tracePt t="17717" x="8615363" y="4113213"/>
          <p14:tracePt t="17724" x="8678863" y="4076700"/>
          <p14:tracePt t="17732" x="8724900" y="4067175"/>
          <p14:tracePt t="17739" x="8807450" y="4021138"/>
          <p14:tracePt t="17747" x="8861425" y="4013200"/>
          <p14:tracePt t="17755" x="8924925" y="4003675"/>
          <p14:tracePt t="17763" x="8997950" y="3984625"/>
          <p14:tracePt t="17771" x="9097963" y="3948113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64516" name="Picture 4" descr="K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315913"/>
            <a:ext cx="10440988" cy="744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343525" y="6329363"/>
            <a:ext cx="305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/>
              <a:t>SACSIS2012 invited speech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021B523-CD7B-464E-98A7-8717366CE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0"/>
    </mc:Choice>
    <mc:Fallback>
      <p:transition spd="slow" advTm="1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9" x="9090025" y="2644775"/>
          <p14:tracePt t="1877" x="9043988" y="2625725"/>
          <p14:tracePt t="1884" x="8970963" y="2598738"/>
          <p14:tracePt t="1893" x="8924925" y="2562225"/>
          <p14:tracePt t="1901" x="8807450" y="2498725"/>
          <p14:tracePt t="1909" x="8724900" y="2444750"/>
          <p14:tracePt t="1917" x="8605838" y="2408238"/>
          <p14:tracePt t="1925" x="8505825" y="2352675"/>
          <p14:tracePt t="1933" x="8432800" y="2306638"/>
          <p14:tracePt t="1941" x="8369300" y="2279650"/>
          <p14:tracePt t="1953" x="8305800" y="2270125"/>
          <p14:tracePt t="1957" x="8286750" y="2252663"/>
          <p14:tracePt t="1965" x="8269288" y="2252663"/>
          <p14:tracePt t="1973" x="8259763" y="2252663"/>
          <p14:tracePt t="2006" x="8240713" y="2252663"/>
          <p14:tracePt t="2095" x="8232775" y="2252663"/>
          <p14:tracePt t="2101" x="8169275" y="2243138"/>
          <p14:tracePt t="2110" x="8113713" y="2225675"/>
          <p14:tracePt t="2116" x="8067675" y="2225675"/>
          <p14:tracePt t="2124" x="8013700" y="2216150"/>
          <p14:tracePt t="2133" x="7994650" y="2216150"/>
          <p14:tracePt t="2141" x="7940675" y="2179638"/>
          <p14:tracePt t="2157" x="7921625" y="2179638"/>
          <p14:tracePt t="3174" x="7913688" y="2179638"/>
          <p14:tracePt t="3182" x="7840663" y="2179638"/>
          <p14:tracePt t="3193" x="7621588" y="2179638"/>
          <p14:tracePt t="3196" x="7385050" y="2189163"/>
          <p14:tracePt t="3206" x="7110413" y="2206625"/>
          <p14:tracePt t="3213" x="6864350" y="2243138"/>
          <p14:tracePt t="3221" x="6610350" y="2298700"/>
          <p14:tracePt t="3229" x="6454775" y="2298700"/>
          <p14:tracePt t="3237" x="6291263" y="2298700"/>
          <p14:tracePt t="3245" x="6162675" y="2316163"/>
          <p14:tracePt t="3253" x="6080125" y="2325688"/>
          <p14:tracePt t="3261" x="5989638" y="2325688"/>
          <p14:tracePt t="3269" x="5962650" y="2343150"/>
          <p14:tracePt t="3278" x="5889625" y="2352675"/>
          <p14:tracePt t="3288" x="5816600" y="2352675"/>
          <p14:tracePt t="3293" x="5716588" y="2371725"/>
          <p14:tracePt t="3302" x="5624513" y="2379663"/>
          <p14:tracePt t="3309" x="5514975" y="2379663"/>
          <p14:tracePt t="3318" x="5387975" y="2416175"/>
          <p14:tracePt t="3325" x="5278438" y="2416175"/>
          <p14:tracePt t="3333" x="5159375" y="2425700"/>
          <p14:tracePt t="3341" x="5086350" y="2425700"/>
          <p14:tracePt t="3349" x="5014913" y="2425700"/>
          <p14:tracePt t="3357" x="4978400" y="2425700"/>
          <p14:tracePt t="3365" x="4922838" y="2425700"/>
          <p14:tracePt t="3373" x="4905375" y="2425700"/>
          <p14:tracePt t="3381" x="4868863" y="2435225"/>
          <p14:tracePt t="3429" x="4859338" y="2435225"/>
          <p14:tracePt t="3438" x="4832350" y="2435225"/>
          <p14:tracePt t="3445" x="4813300" y="2444750"/>
          <p14:tracePt t="3454" x="4759325" y="2444750"/>
          <p14:tracePt t="3461" x="4713288" y="2444750"/>
          <p14:tracePt t="3469" x="4659313" y="2444750"/>
          <p14:tracePt t="3477" x="4603750" y="2444750"/>
          <p14:tracePt t="3485" x="4530725" y="2444750"/>
          <p14:tracePt t="3493" x="4494213" y="2444750"/>
          <p14:tracePt t="3501" x="4448175" y="2444750"/>
          <p14:tracePt t="3509" x="4421188" y="2444750"/>
          <p14:tracePt t="3517" x="4403725" y="2444750"/>
          <p14:tracePt t="3525" x="4357688" y="2444750"/>
          <p14:tracePt t="3542" x="4340225" y="2444750"/>
          <p14:tracePt t="3549" x="4294188" y="2444750"/>
          <p14:tracePt t="3557" x="4267200" y="2444750"/>
          <p14:tracePt t="3565" x="4238625" y="2444750"/>
          <p14:tracePt t="3573" x="4194175" y="2444750"/>
          <p14:tracePt t="3581" x="4157663" y="2444750"/>
          <p14:tracePt t="3589" x="4111625" y="2444750"/>
          <p14:tracePt t="3597" x="4084638" y="2444750"/>
          <p14:tracePt t="3605" x="4048125" y="2444750"/>
          <p14:tracePt t="3613" x="3992563" y="2444750"/>
          <p14:tracePt t="3621" x="3938588" y="2444750"/>
          <p14:tracePt t="3629" x="3875088" y="2444750"/>
          <p14:tracePt t="3638" x="3802063" y="2444750"/>
          <p14:tracePt t="3645" x="3729038" y="2444750"/>
          <p14:tracePt t="3654" x="3673475" y="2444750"/>
          <p14:tracePt t="3661" x="3629025" y="2444750"/>
          <p14:tracePt t="3669" x="3573463" y="2444750"/>
          <p14:tracePt t="3678" x="3546475" y="2444750"/>
          <p14:tracePt t="3685" x="3536950" y="2444750"/>
          <p14:tracePt t="3702" x="3519488" y="2444750"/>
          <p14:tracePt t="3725" x="3509963" y="2444750"/>
          <p14:tracePt t="3856" x="3500438" y="2444750"/>
          <p14:tracePt t="3862" x="3500438" y="2435225"/>
          <p14:tracePt t="3871" x="3500438" y="2425700"/>
          <p14:tracePt t="3877" x="3500438" y="2398713"/>
          <p14:tracePt t="3886" x="3500438" y="2379663"/>
          <p14:tracePt t="3893" x="3500438" y="2362200"/>
          <p14:tracePt t="3901" x="3500438" y="2335213"/>
          <p14:tracePt t="3909" x="3500438" y="2306638"/>
          <p14:tracePt t="3917" x="3500438" y="2289175"/>
          <p14:tracePt t="3925" x="3500438" y="2252663"/>
          <p14:tracePt t="3933" x="3500438" y="2243138"/>
          <p14:tracePt t="3941" x="3500438" y="2206625"/>
          <p14:tracePt t="3950" x="3500438" y="2189163"/>
          <p14:tracePt t="3975" x="3500438" y="2116138"/>
          <p14:tracePt t="3982" x="3490913" y="2097088"/>
          <p14:tracePt t="3990" x="3482975" y="2052638"/>
          <p14:tracePt t="3998" x="3482975" y="2043113"/>
          <p14:tracePt t="4005" x="3463925" y="2006600"/>
          <p14:tracePt t="4013" x="3455988" y="1997075"/>
          <p14:tracePt t="4021" x="3446463" y="1960563"/>
          <p14:tracePt t="4037" x="3446463" y="1951038"/>
          <p14:tracePt t="4053" x="3436938" y="1943100"/>
          <p14:tracePt t="4302" x="3436938" y="1933575"/>
          <p14:tracePt t="4310" x="3436938" y="1914525"/>
          <p14:tracePt t="4319" x="3436938" y="1887538"/>
          <p14:tracePt t="4326" x="3436938" y="1878013"/>
          <p14:tracePt t="4333" x="3436938" y="1841500"/>
          <p14:tracePt t="4341" x="3436938" y="1824038"/>
          <p14:tracePt t="4349" x="3436938" y="1787525"/>
          <p14:tracePt t="4357" x="3436938" y="1778000"/>
          <p14:tracePt t="4365" x="3436938" y="1751013"/>
          <p14:tracePt t="4373" x="3419475" y="1731963"/>
          <p14:tracePt t="4380" x="3409950" y="1724025"/>
          <p14:tracePt t="4397" x="3400425" y="1697038"/>
          <p14:tracePt t="4695" x="3390900" y="1697038"/>
          <p14:tracePt t="4701" x="3382963" y="1697038"/>
          <p14:tracePt t="4709" x="3373438" y="1704975"/>
          <p14:tracePt t="4717" x="3373438" y="1714500"/>
          <p14:tracePt t="4733" x="3373438" y="1724025"/>
          <p14:tracePt t="4749" x="3373438" y="1741488"/>
          <p14:tracePt t="4757" x="3373438" y="1778000"/>
          <p14:tracePt t="4789" x="3382963" y="1797050"/>
          <p14:tracePt t="5175" x="3373438" y="1787525"/>
          <p14:tracePt t="5190" x="3363913" y="1787525"/>
          <p14:tracePt t="5198" x="3346450" y="1787525"/>
          <p14:tracePt t="5206" x="3336925" y="1787525"/>
          <p14:tracePt t="6005" x="3327400" y="1787525"/>
          <p14:tracePt t="6013" x="3290888" y="1787525"/>
          <p14:tracePt t="6021" x="3254375" y="1787525"/>
          <p14:tracePt t="6029" x="3217863" y="1797050"/>
          <p14:tracePt t="6037" x="3190875" y="1797050"/>
          <p14:tracePt t="6045" x="3154363" y="1804988"/>
          <p14:tracePt t="6053" x="3117850" y="1804988"/>
          <p14:tracePt t="6062" x="3090863" y="1804988"/>
          <p14:tracePt t="6069" x="3081338" y="1804988"/>
          <p14:tracePt t="6089" x="3071813" y="1814513"/>
          <p14:tracePt t="6094" x="3063875" y="1824038"/>
          <p14:tracePt t="6101" x="3044825" y="1824038"/>
          <p14:tracePt t="6118" x="3027363" y="1833563"/>
          <p14:tracePt t="6453" x="3063875" y="1833563"/>
          <p14:tracePt t="6462" x="3081338" y="1824038"/>
          <p14:tracePt t="6469" x="3100388" y="1824038"/>
          <p14:tracePt t="6478" x="3154363" y="1824038"/>
          <p14:tracePt t="6487" x="3181350" y="1814513"/>
          <p14:tracePt t="6494" x="3190875" y="1814513"/>
          <p14:tracePt t="6503" x="3200400" y="1814513"/>
          <p14:tracePt t="6509" x="3208338" y="1814513"/>
          <p14:tracePt t="6518" x="3244850" y="1814513"/>
          <p14:tracePt t="6533" x="3254375" y="1814513"/>
          <p14:tracePt t="6557" x="3263900" y="1804988"/>
          <p14:tracePt t="6623" x="3273425" y="1804988"/>
          <p14:tracePt t="10847" x="3281363" y="1804988"/>
          <p14:tracePt t="10862" x="3290888" y="1797050"/>
          <p14:tracePt t="13118" x="3446463" y="1787525"/>
          <p14:tracePt t="13124" x="3482975" y="1787525"/>
          <p14:tracePt t="13133" x="3509963" y="1787525"/>
          <p14:tracePt t="13141" x="3519488" y="1787525"/>
          <p14:tracePt t="13149" x="3527425" y="1787525"/>
          <p14:tracePt t="13797" x="3536950" y="1787525"/>
          <p14:tracePt t="13805" x="3673475" y="1804988"/>
          <p14:tracePt t="13813" x="3992563" y="1860550"/>
          <p14:tracePt t="13821" x="4384675" y="1906588"/>
          <p14:tracePt t="13829" x="4886325" y="1979613"/>
          <p14:tracePt t="13837" x="5268913" y="2024063"/>
          <p14:tracePt t="13845" x="5524500" y="2079625"/>
          <p14:tracePt t="13853" x="5724525" y="2089150"/>
          <p14:tracePt t="13861" x="5870575" y="2106613"/>
          <p14:tracePt t="13869" x="5935663" y="2133600"/>
          <p14:tracePt t="13878" x="5989638" y="2143125"/>
          <p14:tracePt t="14053" x="6035675" y="2143125"/>
          <p14:tracePt t="14061" x="6145213" y="2143125"/>
          <p14:tracePt t="14069" x="6291263" y="2143125"/>
          <p14:tracePt t="14079" x="6445250" y="2170113"/>
          <p14:tracePt t="14085" x="6591300" y="2216150"/>
          <p14:tracePt t="14095" x="6783388" y="2279650"/>
          <p14:tracePt t="14104" x="6929438" y="2306638"/>
          <p14:tracePt t="14110" x="7065963" y="2352675"/>
          <p14:tracePt t="14121" x="7138988" y="2398713"/>
          <p14:tracePt t="14126" x="7219950" y="2416175"/>
          <p14:tracePt t="14136" x="7248525" y="2435225"/>
          <p14:tracePt t="14142" x="7302500" y="2444750"/>
          <p14:tracePt t="14152" x="7312025" y="2444750"/>
          <p14:tracePt t="14158" x="7339013" y="2452688"/>
          <p14:tracePt t="14166" x="7402513" y="2471738"/>
          <p14:tracePt t="14175" x="7439025" y="2481263"/>
          <p14:tracePt t="14182" x="7485063" y="2517775"/>
          <p14:tracePt t="14190" x="7567613" y="2562225"/>
          <p14:tracePt t="14198" x="7685088" y="2617788"/>
          <p14:tracePt t="14206" x="7785100" y="2671763"/>
          <p14:tracePt t="14213" x="7921625" y="2754313"/>
          <p14:tracePt t="14221" x="8031163" y="2790825"/>
          <p14:tracePt t="14229" x="8186738" y="2881313"/>
          <p14:tracePt t="14237" x="8277225" y="2990850"/>
          <p14:tracePt t="14245" x="8423275" y="3082925"/>
          <p14:tracePt t="14253" x="8559800" y="3173413"/>
          <p14:tracePt t="14261" x="8697913" y="3246438"/>
          <p14:tracePt t="14270" x="8851900" y="3319463"/>
          <p14:tracePt t="14277" x="8961438" y="3375025"/>
          <p14:tracePt t="14285" x="9080500" y="3438525"/>
          <p14:tracePt t="14293" x="9126538" y="3455988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65540" name="Picture 4" descr="IMG_13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4238" y="-3519488"/>
            <a:ext cx="18532476" cy="138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AutoShape 5"/>
          <p:cNvSpPr>
            <a:spLocks noChangeArrowheads="1"/>
          </p:cNvSpPr>
          <p:nvPr/>
        </p:nvSpPr>
        <p:spPr bwMode="auto">
          <a:xfrm>
            <a:off x="5724525" y="-26988"/>
            <a:ext cx="3743325" cy="647701"/>
          </a:xfrm>
          <a:prstGeom prst="wedgeRoundRectCallout">
            <a:avLst>
              <a:gd name="adj1" fmla="val -44273"/>
              <a:gd name="adj2" fmla="val 76718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2400" b="1"/>
              <a:t>water cooling system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A493943-27AB-4843-A697-99AF95DA0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89"/>
    </mc:Choice>
    <mc:Fallback>
      <p:transition spd="slow" advTm="4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3" x="9053513" y="2973388"/>
          <p14:tracePt t="2860" x="9024938" y="2963863"/>
          <p14:tracePt t="2868" x="9007475" y="2963863"/>
          <p14:tracePt t="2887" x="8997950" y="2954338"/>
          <p14:tracePt t="2899" x="8988425" y="2946400"/>
          <p14:tracePt t="2907" x="8980488" y="2936875"/>
          <p14:tracePt t="2915" x="8961438" y="2936875"/>
          <p14:tracePt t="2923" x="8943975" y="2927350"/>
          <p14:tracePt t="2931" x="8888413" y="2927350"/>
          <p14:tracePt t="2941" x="8815388" y="2917825"/>
          <p14:tracePt t="2948" x="8715375" y="2890838"/>
          <p14:tracePt t="2957" x="8624888" y="2873375"/>
          <p14:tracePt t="2964" x="8532813" y="2873375"/>
          <p14:tracePt t="2974" x="8459788" y="2863850"/>
          <p14:tracePt t="2980" x="8396288" y="2863850"/>
          <p14:tracePt t="2989" x="8359775" y="2863850"/>
          <p14:tracePt t="2996" x="8332788" y="2863850"/>
          <p14:tracePt t="3006" x="8313738" y="2863850"/>
          <p14:tracePt t="3012" x="8296275" y="2863850"/>
          <p14:tracePt t="3021" x="8286750" y="2863850"/>
          <p14:tracePt t="3028" x="8269288" y="2863850"/>
          <p14:tracePt t="3036" x="8250238" y="2863850"/>
          <p14:tracePt t="3042" x="8223250" y="2854325"/>
          <p14:tracePt t="3052" x="8177213" y="2827338"/>
          <p14:tracePt t="3058" x="8150225" y="2827338"/>
          <p14:tracePt t="3066" x="8077200" y="2827338"/>
          <p14:tracePt t="3074" x="7986713" y="2817813"/>
          <p14:tracePt t="3082" x="7894638" y="2817813"/>
          <p14:tracePt t="3090" x="7785100" y="2817813"/>
          <p14:tracePt t="3098" x="7694613" y="2817813"/>
          <p14:tracePt t="3107" x="7621588" y="2817813"/>
          <p14:tracePt t="3115" x="7531100" y="2817813"/>
          <p14:tracePt t="3123" x="7448550" y="2817813"/>
          <p14:tracePt t="3131" x="7412038" y="2817813"/>
          <p14:tracePt t="3139" x="7356475" y="2817813"/>
          <p14:tracePt t="3146" x="7302500" y="2817813"/>
          <p14:tracePt t="3156" x="7275513" y="2827338"/>
          <p14:tracePt t="3162" x="7239000" y="2836863"/>
          <p14:tracePt t="3171" x="7219950" y="2836863"/>
          <p14:tracePt t="3178" x="7192963" y="2844800"/>
          <p14:tracePt t="3188" x="7175500" y="2844800"/>
          <p14:tracePt t="3194" x="7156450" y="2844800"/>
          <p14:tracePt t="3203" x="7119938" y="2863850"/>
          <p14:tracePt t="3210" x="7119938" y="2873375"/>
          <p14:tracePt t="3218" x="7102475" y="2873375"/>
          <p14:tracePt t="3226" x="7083425" y="2873375"/>
          <p14:tracePt t="3235" x="7056438" y="2881313"/>
          <p14:tracePt t="3242" x="7037388" y="2890838"/>
          <p14:tracePt t="3253" x="6992938" y="2890838"/>
          <p14:tracePt t="3260" x="6964363" y="2917825"/>
          <p14:tracePt t="3269" x="6929438" y="2927350"/>
          <p14:tracePt t="3275" x="6873875" y="2936875"/>
          <p14:tracePt t="3282" x="6856413" y="2946400"/>
          <p14:tracePt t="3290" x="6810375" y="2963863"/>
          <p14:tracePt t="3298" x="6783388" y="2982913"/>
          <p14:tracePt t="3306" x="6764338" y="3000375"/>
          <p14:tracePt t="3314" x="6746875" y="3009900"/>
          <p14:tracePt t="3322" x="6737350" y="3027363"/>
          <p14:tracePt t="3330" x="6727825" y="3046413"/>
          <p14:tracePt t="3338" x="6727825" y="3054350"/>
          <p14:tracePt t="3346" x="6727825" y="3063875"/>
          <p14:tracePt t="3546" x="6737350" y="3063875"/>
          <p14:tracePt t="3554" x="6791325" y="3036888"/>
          <p14:tracePt t="3562" x="6873875" y="2982913"/>
          <p14:tracePt t="3571" x="6937375" y="2954338"/>
          <p14:tracePt t="3579" x="6983413" y="2917825"/>
          <p14:tracePt t="3587" x="7000875" y="2890838"/>
          <p14:tracePt t="3595" x="7046913" y="2854325"/>
          <p14:tracePt t="3603" x="7083425" y="2827338"/>
          <p14:tracePt t="3611" x="7102475" y="2817813"/>
          <p14:tracePt t="3618" x="7110413" y="2817813"/>
          <p14:tracePt t="3836" x="7138988" y="2836863"/>
          <p14:tracePt t="3847" x="7156450" y="2863850"/>
          <p14:tracePt t="3853" x="7183438" y="2900363"/>
          <p14:tracePt t="3863" x="7183438" y="2917825"/>
          <p14:tracePt t="3867" x="7192963" y="2936875"/>
          <p14:tracePt t="4100" x="7202488" y="2936875"/>
          <p14:tracePt t="4108" x="7229475" y="2909888"/>
          <p14:tracePt t="4114" x="7239000" y="2873375"/>
          <p14:tracePt t="4122" x="7265988" y="2836863"/>
          <p14:tracePt t="4131" x="7265988" y="2817813"/>
          <p14:tracePt t="4138" x="7283450" y="2771775"/>
          <p14:tracePt t="4146" x="7292975" y="2754313"/>
          <p14:tracePt t="4155" x="7292975" y="2744788"/>
          <p14:tracePt t="4162" x="7292975" y="2735263"/>
          <p14:tracePt t="4171" x="7302500" y="2727325"/>
          <p14:tracePt t="4203" x="7302500" y="2708275"/>
          <p14:tracePt t="4211" x="7302500" y="2698750"/>
          <p14:tracePt t="4219" x="7302500" y="2681288"/>
          <p14:tracePt t="4227" x="7302500" y="2654300"/>
          <p14:tracePt t="4235" x="7302500" y="2635250"/>
          <p14:tracePt t="4244" x="7302500" y="2608263"/>
          <p14:tracePt t="4252" x="7292975" y="2571750"/>
          <p14:tracePt t="4260" x="7283450" y="2554288"/>
          <p14:tracePt t="4267" x="7275513" y="2535238"/>
          <p14:tracePt t="4275" x="7265988" y="2517775"/>
          <p14:tracePt t="4282" x="7248525" y="2498725"/>
          <p14:tracePt t="4290" x="7219950" y="2481263"/>
          <p14:tracePt t="4298" x="7219950" y="2471738"/>
          <p14:tracePt t="4306" x="7212013" y="2462213"/>
          <p14:tracePt t="4323" x="7202488" y="2452688"/>
          <p14:tracePt t="4330" x="7192963" y="2452688"/>
          <p14:tracePt t="4346" x="7183438" y="2452688"/>
          <p14:tracePt t="4355" x="7146925" y="2452688"/>
          <p14:tracePt t="4363" x="7083425" y="2452688"/>
          <p14:tracePt t="4371" x="6983413" y="2452688"/>
          <p14:tracePt t="4379" x="6873875" y="2452688"/>
          <p14:tracePt t="4387" x="6764338" y="2452688"/>
          <p14:tracePt t="4395" x="6673850" y="2452688"/>
          <p14:tracePt t="4403" x="6564313" y="2452688"/>
          <p14:tracePt t="4411" x="6435725" y="2452688"/>
          <p14:tracePt t="4419" x="6345238" y="2444750"/>
          <p14:tracePt t="4427" x="6272213" y="2435225"/>
          <p14:tracePt t="4436" x="6189663" y="2435225"/>
          <p14:tracePt t="4444" x="6116638" y="2408238"/>
          <p14:tracePt t="4452" x="6080125" y="2398713"/>
          <p14:tracePt t="4461" x="6053138" y="2398713"/>
          <p14:tracePt t="4467" x="6035675" y="2398713"/>
          <p14:tracePt t="4475" x="5999163" y="2379663"/>
          <p14:tracePt t="4482" x="5989638" y="2379663"/>
          <p14:tracePt t="4490" x="5972175" y="2379663"/>
          <p14:tracePt t="4498" x="5943600" y="2379663"/>
          <p14:tracePt t="4506" x="5899150" y="2371725"/>
          <p14:tracePt t="4514" x="5843588" y="2371725"/>
          <p14:tracePt t="4523" x="5770563" y="2371725"/>
          <p14:tracePt t="4530" x="5661025" y="2371725"/>
          <p14:tracePt t="4538" x="5570538" y="2371725"/>
          <p14:tracePt t="4547" x="5441950" y="2371725"/>
          <p14:tracePt t="4555" x="5334000" y="2371725"/>
          <p14:tracePt t="4562" x="5224463" y="2371725"/>
          <p14:tracePt t="4571" x="5114925" y="2371725"/>
          <p14:tracePt t="4579" x="5022850" y="2371725"/>
          <p14:tracePt t="4586" x="4913313" y="2371725"/>
          <p14:tracePt t="4594" x="4832350" y="2371725"/>
          <p14:tracePt t="4602" x="4759325" y="2371725"/>
          <p14:tracePt t="4612" x="4667250" y="2371725"/>
          <p14:tracePt t="4618" x="4594225" y="2343150"/>
          <p14:tracePt t="4626" x="4513263" y="2335213"/>
          <p14:tracePt t="4635" x="4457700" y="2325688"/>
          <p14:tracePt t="4647" x="4413250" y="2325688"/>
          <p14:tracePt t="4653" x="4394200" y="2325688"/>
          <p14:tracePt t="4663" x="4357688" y="2306638"/>
          <p14:tracePt t="4669" x="4311650" y="2306638"/>
          <p14:tracePt t="4678" x="4294188" y="2306638"/>
          <p14:tracePt t="4684" x="4257675" y="2306638"/>
          <p14:tracePt t="4694" x="4211638" y="2306638"/>
          <p14:tracePt t="4699" x="4157663" y="2306638"/>
          <p14:tracePt t="4709" x="4121150" y="2306638"/>
          <p14:tracePt t="4715" x="4094163" y="2306638"/>
          <p14:tracePt t="4723" x="4029075" y="2316163"/>
          <p14:tracePt t="4731" x="3992563" y="2325688"/>
          <p14:tracePt t="4740" x="3965575" y="2335213"/>
          <p14:tracePt t="4748" x="3948113" y="2335213"/>
          <p14:tracePt t="4755" x="3938588" y="2335213"/>
          <p14:tracePt t="4861" x="3929063" y="2343150"/>
          <p14:tracePt t="4884" x="3929063" y="2379663"/>
          <p14:tracePt t="4892" x="3929063" y="2444750"/>
          <p14:tracePt t="4900" x="3929063" y="2508250"/>
          <p14:tracePt t="4908" x="3929063" y="2562225"/>
          <p14:tracePt t="4916" x="3929063" y="2598738"/>
          <p14:tracePt t="4924" x="3929063" y="2671763"/>
          <p14:tracePt t="4931" x="3929063" y="2727325"/>
          <p14:tracePt t="4940" x="3929063" y="2781300"/>
          <p14:tracePt t="4947" x="3929063" y="2827338"/>
          <p14:tracePt t="4955" x="3929063" y="2881313"/>
          <p14:tracePt t="4963" x="3929063" y="2900363"/>
          <p14:tracePt t="4971" x="3929063" y="2917825"/>
          <p14:tracePt t="4979" x="3929063" y="2946400"/>
          <p14:tracePt t="4987" x="3929063" y="2973388"/>
          <p14:tracePt t="4994" x="3929063" y="2982913"/>
          <p14:tracePt t="5002" x="3911600" y="3009900"/>
          <p14:tracePt t="5010" x="3902075" y="3036888"/>
          <p14:tracePt t="5018" x="3902075" y="3054350"/>
          <p14:tracePt t="5026" x="3902075" y="3073400"/>
          <p14:tracePt t="5035" x="3892550" y="3090863"/>
          <p14:tracePt t="5044" x="3892550" y="3109913"/>
          <p14:tracePt t="5053" x="3883025" y="3127375"/>
          <p14:tracePt t="5060" x="3856038" y="3182938"/>
          <p14:tracePt t="5069" x="3846513" y="3192463"/>
          <p14:tracePt t="5075" x="3838575" y="3209925"/>
          <p14:tracePt t="5083" x="3829050" y="3236913"/>
          <p14:tracePt t="5090" x="3819525" y="3255963"/>
          <p14:tracePt t="5098" x="3810000" y="3265488"/>
          <p14:tracePt t="5122" x="3810000" y="3273425"/>
          <p14:tracePt t="5138" x="3802063" y="3282950"/>
          <p14:tracePt t="5147" x="3792538" y="3302000"/>
          <p14:tracePt t="5155" x="3775075" y="3309938"/>
          <p14:tracePt t="5163" x="3738563" y="3338513"/>
          <p14:tracePt t="5171" x="3702050" y="3402013"/>
          <p14:tracePt t="5179" x="3665538" y="3446463"/>
          <p14:tracePt t="5189" x="3629025" y="3502025"/>
          <p14:tracePt t="5197" x="3582988" y="3565525"/>
          <p14:tracePt t="5204" x="3527425" y="3611563"/>
          <p14:tracePt t="5212" x="3490913" y="3675063"/>
          <p14:tracePt t="5220" x="3455988" y="3738563"/>
          <p14:tracePt t="5228" x="3382963" y="3821113"/>
          <p14:tracePt t="5236" x="3363913" y="3857625"/>
          <p14:tracePt t="5244" x="3317875" y="3911600"/>
          <p14:tracePt t="5252" x="3309938" y="3921125"/>
          <p14:tracePt t="5258" x="3290888" y="3948113"/>
          <p14:tracePt t="5267" x="3281363" y="3957638"/>
          <p14:tracePt t="5384" x="3273425" y="3967163"/>
          <p14:tracePt t="5394" x="3263900" y="3984625"/>
          <p14:tracePt t="5411" x="3263900" y="3994150"/>
          <p14:tracePt t="5418" x="3244850" y="4013200"/>
          <p14:tracePt t="5628" x="3244850" y="4003675"/>
          <p14:tracePt t="5638" x="3244850" y="3948113"/>
          <p14:tracePt t="5644" x="3244850" y="3894138"/>
          <p14:tracePt t="5653" x="3244850" y="3830638"/>
          <p14:tracePt t="5660" x="3236913" y="3757613"/>
          <p14:tracePt t="5669" x="3217863" y="3694113"/>
          <p14:tracePt t="5675" x="3217863" y="3657600"/>
          <p14:tracePt t="5684" x="3217863" y="3602038"/>
          <p14:tracePt t="5692" x="3217863" y="3548063"/>
          <p14:tracePt t="5699" x="3217863" y="3502025"/>
          <p14:tracePt t="5707" x="3217863" y="3465513"/>
          <p14:tracePt t="5715" x="3217863" y="3446463"/>
          <p14:tracePt t="5723" x="3217863" y="3438525"/>
          <p14:tracePt t="5731" x="3217863" y="3411538"/>
          <p14:tracePt t="5740" x="3217863" y="3402013"/>
          <p14:tracePt t="5764" x="3217863" y="3392488"/>
          <p14:tracePt t="5795" x="3217863" y="3382963"/>
          <p14:tracePt t="5802" x="3227388" y="3346450"/>
          <p14:tracePt t="5810" x="3227388" y="3338513"/>
          <p14:tracePt t="5819" x="3236913" y="3338513"/>
          <p14:tracePt t="5826" x="3244850" y="3319463"/>
          <p14:tracePt t="5842" x="3244850" y="3309938"/>
          <p14:tracePt t="5851" x="3254375" y="3282950"/>
          <p14:tracePt t="5971" x="3273425" y="3302000"/>
          <p14:tracePt t="5981" x="3281363" y="3319463"/>
          <p14:tracePt t="5986" x="3309938" y="3355975"/>
          <p14:tracePt t="5995" x="3327400" y="3375025"/>
          <p14:tracePt t="6002" x="3336925" y="3411538"/>
          <p14:tracePt t="6010" x="3336925" y="3446463"/>
          <p14:tracePt t="6019" x="3336925" y="3502025"/>
          <p14:tracePt t="6027" x="3336925" y="3556000"/>
          <p14:tracePt t="6034" x="3336925" y="3648075"/>
          <p14:tracePt t="6043" x="3336925" y="3702050"/>
          <p14:tracePt t="6051" x="3336925" y="3794125"/>
          <p14:tracePt t="6059" x="3336925" y="3875088"/>
          <p14:tracePt t="6067" x="3317875" y="3967163"/>
          <p14:tracePt t="6075" x="3290888" y="4049713"/>
          <p14:tracePt t="6082" x="3263900" y="4103688"/>
          <p14:tracePt t="6090" x="3263900" y="4176713"/>
          <p14:tracePt t="6098" x="3254375" y="4240213"/>
          <p14:tracePt t="6108" x="3254375" y="4295775"/>
          <p14:tracePt t="6116" x="3254375" y="4349750"/>
          <p14:tracePt t="6124" x="3254375" y="4395788"/>
          <p14:tracePt t="6132" x="3244850" y="4449763"/>
          <p14:tracePt t="6140" x="3244850" y="4468813"/>
          <p14:tracePt t="6148" x="3244850" y="4495800"/>
          <p14:tracePt t="6156" x="3244850" y="4514850"/>
          <p14:tracePt t="6165" x="3244850" y="4532313"/>
          <p14:tracePt t="6171" x="3244850" y="4541838"/>
          <p14:tracePt t="6180" x="3244850" y="4551363"/>
          <p14:tracePt t="6186" x="3244850" y="4559300"/>
          <p14:tracePt t="6202" x="3244850" y="4568825"/>
          <p14:tracePt t="6211" x="3244850" y="4578350"/>
          <p14:tracePt t="6218" x="3244850" y="4587875"/>
          <p14:tracePt t="6227" x="3244850" y="4614863"/>
          <p14:tracePt t="6234" x="3244850" y="4632325"/>
          <p14:tracePt t="6242" x="3244850" y="4660900"/>
          <p14:tracePt t="6251" x="3244850" y="4687888"/>
          <p14:tracePt t="6258" x="3244850" y="4732338"/>
          <p14:tracePt t="6267" x="3244850" y="4760913"/>
          <p14:tracePt t="6274" x="3244850" y="4787900"/>
          <p14:tracePt t="6282" x="3244850" y="4814888"/>
          <p14:tracePt t="6290" x="3244850" y="4833938"/>
          <p14:tracePt t="6298" x="3244850" y="4860925"/>
          <p14:tracePt t="6306" x="3244850" y="4878388"/>
          <p14:tracePt t="6322" x="3244850" y="4897438"/>
          <p14:tracePt t="6355" x="3236913" y="4906963"/>
          <p14:tracePt t="6386" x="3227388" y="4924425"/>
          <p14:tracePt t="6396" x="3200400" y="4951413"/>
          <p14:tracePt t="6402" x="3163888" y="4979988"/>
          <p14:tracePt t="6412" x="3144838" y="5006975"/>
          <p14:tracePt t="6418" x="3100388" y="5043488"/>
          <p14:tracePt t="6426" x="3081338" y="5089525"/>
          <p14:tracePt t="6435" x="3044825" y="5116513"/>
          <p14:tracePt t="6442" x="3027363" y="5133975"/>
          <p14:tracePt t="6450" x="3008313" y="5153025"/>
          <p14:tracePt t="6459" x="2998788" y="5180013"/>
          <p14:tracePt t="6475" x="2990850" y="5197475"/>
          <p14:tracePt t="6483" x="2981325" y="5207000"/>
          <p14:tracePt t="6508" x="2981325" y="5216525"/>
          <p14:tracePt t="6524" x="2971800" y="5226050"/>
          <p14:tracePt t="6556" x="2962275" y="5233988"/>
          <p14:tracePt t="6564" x="2962275" y="5243513"/>
          <p14:tracePt t="6572" x="2954338" y="5243513"/>
          <p14:tracePt t="6581" x="2944813" y="5253038"/>
          <p14:tracePt t="6586" x="2925763" y="5270500"/>
          <p14:tracePt t="6595" x="2917825" y="5280025"/>
          <p14:tracePt t="6602" x="2898775" y="5307013"/>
          <p14:tracePt t="6612" x="2881313" y="5316538"/>
          <p14:tracePt t="6619" x="2862263" y="5362575"/>
          <p14:tracePt t="6627" x="2825750" y="5380038"/>
          <p14:tracePt t="6635" x="2808288" y="5399088"/>
          <p14:tracePt t="6642" x="2762250" y="5445125"/>
          <p14:tracePt t="6650" x="2752725" y="5445125"/>
          <p14:tracePt t="6658" x="2725738" y="5462588"/>
          <p14:tracePt t="6667" x="2698750" y="5499100"/>
          <p14:tracePt t="6674" x="2652713" y="5508625"/>
          <p14:tracePt t="6682" x="2635250" y="5508625"/>
          <p14:tracePt t="6690" x="2616200" y="5526088"/>
          <p14:tracePt t="6698" x="2589213" y="5545138"/>
          <p14:tracePt t="6706" x="2570163" y="5554663"/>
          <p14:tracePt t="6715" x="2552700" y="5562600"/>
          <p14:tracePt t="6723" x="2533650" y="5572125"/>
          <p14:tracePt t="6731" x="2498725" y="5599113"/>
          <p14:tracePt t="6738" x="2489200" y="5599113"/>
          <p14:tracePt t="6746" x="2470150" y="5599113"/>
          <p14:tracePt t="6755" x="2462213" y="5635625"/>
          <p14:tracePt t="6762" x="2443163" y="5645150"/>
          <p14:tracePt t="6771" x="2425700" y="5645150"/>
          <p14:tracePt t="6779" x="2389188" y="5662613"/>
          <p14:tracePt t="6786" x="2379663" y="5672138"/>
          <p14:tracePt t="6798" x="2352675" y="5691188"/>
          <p14:tracePt t="6805" x="2343150" y="5691188"/>
          <p14:tracePt t="6812" x="2333625" y="5691188"/>
          <p14:tracePt t="6819" x="2306638" y="5699125"/>
          <p14:tracePt t="6830" x="2297113" y="5699125"/>
          <p14:tracePt t="6836" x="2287588" y="5699125"/>
          <p14:tracePt t="6843" x="2270125" y="5699125"/>
          <p14:tracePt t="6851" x="2251075" y="5699125"/>
          <p14:tracePt t="6860" x="2206625" y="5699125"/>
          <p14:tracePt t="6871" x="2151063" y="5699125"/>
          <p14:tracePt t="6876" x="2133600" y="5699125"/>
          <p14:tracePt t="6885" x="2078038" y="5699125"/>
          <p14:tracePt t="6890" x="2024063" y="5699125"/>
          <p14:tracePt t="6898" x="1987550" y="5699125"/>
          <p14:tracePt t="6906" x="1931988" y="5699125"/>
          <p14:tracePt t="6914" x="1860550" y="5699125"/>
          <p14:tracePt t="6924" x="1795463" y="5699125"/>
          <p14:tracePt t="6933" x="1758950" y="5699125"/>
          <p14:tracePt t="6942" x="1714500" y="5699125"/>
          <p14:tracePt t="6948" x="1695450" y="5699125"/>
          <p14:tracePt t="6956" x="1668463" y="5699125"/>
          <p14:tracePt t="6964" x="1631950" y="5699125"/>
          <p14:tracePt t="6972" x="1595438" y="5708650"/>
          <p14:tracePt t="6979" x="1585913" y="5708650"/>
          <p14:tracePt t="6988" x="1549400" y="5708650"/>
          <p14:tracePt t="6994" x="1512888" y="5708650"/>
          <p14:tracePt t="7002" x="1468438" y="5708650"/>
          <p14:tracePt t="7010" x="1431925" y="5708650"/>
          <p14:tracePt t="7018" x="1403350" y="5708650"/>
          <p14:tracePt t="7026" x="1358900" y="5708650"/>
          <p14:tracePt t="7034" x="1303338" y="5708650"/>
          <p14:tracePt t="7042" x="1230313" y="5708650"/>
          <p14:tracePt t="7051" x="1176338" y="5708650"/>
          <p14:tracePt t="7058" x="1120775" y="5708650"/>
          <p14:tracePt t="7067" x="1076325" y="5708650"/>
          <p14:tracePt t="7074" x="1039813" y="5708650"/>
          <p14:tracePt t="7082" x="1020763" y="5708650"/>
          <p14:tracePt t="7090" x="1003300" y="5708650"/>
          <p14:tracePt t="7098" x="993775" y="5708650"/>
          <p14:tracePt t="7114" x="984250" y="5708650"/>
          <p14:tracePt t="7204" x="974725" y="5708650"/>
          <p14:tracePt t="7212" x="957263" y="5708650"/>
          <p14:tracePt t="7219" x="947738" y="5708650"/>
          <p14:tracePt t="7230" x="939800" y="5708650"/>
          <p14:tracePt t="7237" x="920750" y="5708650"/>
          <p14:tracePt t="7700" x="947738" y="5708650"/>
          <p14:tracePt t="7716" x="966788" y="5708650"/>
          <p14:tracePt t="7724" x="984250" y="5708650"/>
          <p14:tracePt t="7731" x="1003300" y="5708650"/>
          <p14:tracePt t="7740" x="1030288" y="5708650"/>
          <p14:tracePt t="7747" x="1039813" y="5708650"/>
          <p14:tracePt t="7756" x="1076325" y="5708650"/>
          <p14:tracePt t="7764" x="1084263" y="5708650"/>
          <p14:tracePt t="7772" x="1130300" y="5718175"/>
          <p14:tracePt t="7779" x="1176338" y="5718175"/>
          <p14:tracePt t="7786" x="1230313" y="5745163"/>
          <p14:tracePt t="7794" x="1285875" y="5745163"/>
          <p14:tracePt t="7802" x="1349375" y="5745163"/>
          <p14:tracePt t="7810" x="1385888" y="5745163"/>
          <p14:tracePt t="7818" x="1439863" y="5745163"/>
          <p14:tracePt t="7826" x="1495425" y="5745163"/>
          <p14:tracePt t="7834" x="1541463" y="5745163"/>
          <p14:tracePt t="7842" x="1604963" y="5745163"/>
          <p14:tracePt t="7851" x="1668463" y="5735638"/>
          <p14:tracePt t="7859" x="1714500" y="5718175"/>
          <p14:tracePt t="7867" x="1751013" y="5718175"/>
          <p14:tracePt t="7875" x="1841500" y="5691188"/>
          <p14:tracePt t="7885" x="1860550" y="5691188"/>
          <p14:tracePt t="7902" x="1951038" y="5681663"/>
          <p14:tracePt t="7907" x="2014538" y="5672138"/>
          <p14:tracePt t="7916" x="2070100" y="5672138"/>
          <p14:tracePt t="7923" x="2106613" y="5672138"/>
          <p14:tracePt t="7932" x="2133600" y="5672138"/>
          <p14:tracePt t="7939" x="2179638" y="5672138"/>
          <p14:tracePt t="7946" x="2187575" y="5672138"/>
          <p14:tracePt t="7955" x="2214563" y="5672138"/>
          <p14:tracePt t="7962" x="2233613" y="5672138"/>
          <p14:tracePt t="7971" x="2243138" y="5672138"/>
          <p14:tracePt t="7978" x="2251075" y="5672138"/>
          <p14:tracePt t="7986" x="2260600" y="5672138"/>
          <p14:tracePt t="8003" x="2270125" y="5672138"/>
          <p14:tracePt t="8011" x="2287588" y="5672138"/>
          <p14:tracePt t="8019" x="2297113" y="5672138"/>
          <p14:tracePt t="8028" x="2306638" y="5672138"/>
          <p14:tracePt t="8042" x="2324100" y="5672138"/>
          <p14:tracePt t="8051" x="2352675" y="5672138"/>
          <p14:tracePt t="8058" x="2389188" y="5672138"/>
          <p14:tracePt t="8067" x="2443163" y="5672138"/>
          <p14:tracePt t="8074" x="2479675" y="5672138"/>
          <p14:tracePt t="8083" x="2533650" y="5672138"/>
          <p14:tracePt t="8090" x="2562225" y="5662613"/>
          <p14:tracePt t="8098" x="2616200" y="5662613"/>
          <p14:tracePt t="8106" x="2679700" y="5635625"/>
          <p14:tracePt t="8114" x="2735263" y="5635625"/>
          <p14:tracePt t="8123" x="2781300" y="5626100"/>
          <p14:tracePt t="8131" x="2835275" y="5626100"/>
          <p14:tracePt t="8139" x="2898775" y="5608638"/>
          <p14:tracePt t="8147" x="2925763" y="5581650"/>
          <p14:tracePt t="8155" x="2954338" y="5572125"/>
          <p14:tracePt t="8163" x="2998788" y="5562600"/>
          <p14:tracePt t="8171" x="3027363" y="5526088"/>
          <p14:tracePt t="8178" x="3054350" y="5508625"/>
          <p14:tracePt t="8194" x="3071813" y="5481638"/>
          <p14:tracePt t="8202" x="3100388" y="5462588"/>
          <p14:tracePt t="8214" x="3108325" y="5445125"/>
          <p14:tracePt t="8219" x="3108325" y="5426075"/>
          <p14:tracePt t="8226" x="3108325" y="5416550"/>
          <p14:tracePt t="8235" x="3108325" y="5399088"/>
          <p14:tracePt t="8242" x="3108325" y="5380038"/>
          <p14:tracePt t="8251" x="3136900" y="5362575"/>
          <p14:tracePt t="8258" x="3136900" y="5353050"/>
          <p14:tracePt t="8267" x="3136900" y="5343525"/>
          <p14:tracePt t="8274" x="3136900" y="5335588"/>
          <p14:tracePt t="8282" x="3136900" y="5307013"/>
          <p14:tracePt t="8290" x="3136900" y="5289550"/>
          <p14:tracePt t="8298" x="3136900" y="5262563"/>
          <p14:tracePt t="8306" x="3136900" y="5243513"/>
          <p14:tracePt t="8314" x="3136900" y="5197475"/>
          <p14:tracePt t="8322" x="3136900" y="5143500"/>
          <p14:tracePt t="8331" x="3136900" y="5106988"/>
          <p14:tracePt t="8339" x="3136900" y="5053013"/>
          <p14:tracePt t="8347" x="3136900" y="4997450"/>
          <p14:tracePt t="8355" x="3136900" y="4943475"/>
          <p14:tracePt t="8363" x="3136900" y="4878388"/>
          <p14:tracePt t="8371" x="3144838" y="4805363"/>
          <p14:tracePt t="8379" x="3144838" y="4760913"/>
          <p14:tracePt t="8387" x="3154363" y="4705350"/>
          <p14:tracePt t="8395" x="3171825" y="4651375"/>
          <p14:tracePt t="8402" x="3190875" y="4587875"/>
          <p14:tracePt t="8410" x="3208338" y="4532313"/>
          <p14:tracePt t="8420" x="3227388" y="4468813"/>
          <p14:tracePt t="8426" x="3254375" y="4386263"/>
          <p14:tracePt t="8435" x="3281363" y="4322763"/>
          <p14:tracePt t="8442" x="3290888" y="4286250"/>
          <p14:tracePt t="8451" x="3317875" y="4203700"/>
          <p14:tracePt t="8458" x="3327400" y="4176713"/>
          <p14:tracePt t="8467" x="3346450" y="4140200"/>
          <p14:tracePt t="8474" x="3373438" y="4103688"/>
          <p14:tracePt t="8482" x="3382963" y="4067175"/>
          <p14:tracePt t="8490" x="3390900" y="4049713"/>
          <p14:tracePt t="8498" x="3409950" y="4003675"/>
          <p14:tracePt t="8506" x="3427413" y="3984625"/>
          <p14:tracePt t="8514" x="3455988" y="3957638"/>
          <p14:tracePt t="8522" x="3473450" y="3930650"/>
          <p14:tracePt t="8530" x="3482975" y="3894138"/>
          <p14:tracePt t="8538" x="3500438" y="3867150"/>
          <p14:tracePt t="8546" x="3519488" y="3848100"/>
          <p14:tracePt t="8555" x="3556000" y="3811588"/>
          <p14:tracePt t="8562" x="3573463" y="3794125"/>
          <p14:tracePt t="8571" x="3592513" y="3775075"/>
          <p14:tracePt t="8578" x="3609975" y="3757613"/>
          <p14:tracePt t="8586" x="3629025" y="3748088"/>
          <p14:tracePt t="8594" x="3656013" y="3738563"/>
          <p14:tracePt t="8602" x="3673475" y="3730625"/>
          <p14:tracePt t="8610" x="3683000" y="3730625"/>
          <p14:tracePt t="8618" x="3702050" y="3730625"/>
          <p14:tracePt t="8626" x="3709988" y="3730625"/>
          <p14:tracePt t="8634" x="3719513" y="3730625"/>
          <p14:tracePt t="8642" x="3756025" y="3730625"/>
          <p14:tracePt t="8652" x="3775075" y="3730625"/>
          <p14:tracePt t="8658" x="3810000" y="3730625"/>
          <p14:tracePt t="8667" x="3865563" y="3767138"/>
          <p14:tracePt t="8674" x="3883025" y="3784600"/>
          <p14:tracePt t="8682" x="3902075" y="3803650"/>
          <p14:tracePt t="8690" x="3911600" y="3811588"/>
          <p14:tracePt t="8698" x="3911600" y="3821113"/>
          <p14:tracePt t="8755" x="3911600" y="3848100"/>
          <p14:tracePt t="8764" x="3902075" y="3875088"/>
          <p14:tracePt t="8772" x="3902075" y="3903663"/>
          <p14:tracePt t="8780" x="3892550" y="3948113"/>
          <p14:tracePt t="8788" x="3883025" y="4003675"/>
          <p14:tracePt t="8796" x="3856038" y="4049713"/>
          <p14:tracePt t="8805" x="3846513" y="4113213"/>
          <p14:tracePt t="8811" x="3838575" y="4149725"/>
          <p14:tracePt t="8820" x="3810000" y="4213225"/>
          <p14:tracePt t="8826" x="3792538" y="4259263"/>
          <p14:tracePt t="8836" x="3783013" y="4286250"/>
          <p14:tracePt t="8842" x="3775075" y="4313238"/>
          <p14:tracePt t="8851" x="3756025" y="4332288"/>
          <p14:tracePt t="9069" x="3765550" y="4276725"/>
          <p14:tracePt t="9076" x="3775075" y="4186238"/>
          <p14:tracePt t="9087" x="3819525" y="4103688"/>
          <p14:tracePt t="9093" x="3829050" y="4013200"/>
          <p14:tracePt t="9103" x="3875088" y="3894138"/>
          <p14:tracePt t="9106" x="3902075" y="3803650"/>
          <p14:tracePt t="9115" x="3911600" y="3702050"/>
          <p14:tracePt t="9122" x="3956050" y="3621088"/>
          <p14:tracePt t="9130" x="3992563" y="3529013"/>
          <p14:tracePt t="9138" x="4021138" y="3482975"/>
          <p14:tracePt t="9146" x="4048125" y="3419475"/>
          <p14:tracePt t="9154" x="4065588" y="3355975"/>
          <p14:tracePt t="9162" x="4094163" y="3292475"/>
          <p14:tracePt t="9170" x="4129088" y="3219450"/>
          <p14:tracePt t="9178" x="4148138" y="3173413"/>
          <p14:tracePt t="9186" x="4202113" y="3073400"/>
          <p14:tracePt t="9194" x="4221163" y="3027363"/>
          <p14:tracePt t="9202" x="4267200" y="2927350"/>
          <p14:tracePt t="9210" x="4294188" y="2873375"/>
          <p14:tracePt t="9218" x="4330700" y="2790825"/>
          <p14:tracePt t="9226" x="4348163" y="2744788"/>
          <p14:tracePt t="9235" x="4367213" y="2681288"/>
          <p14:tracePt t="9242" x="4403725" y="2617788"/>
          <p14:tracePt t="9250" x="4421188" y="2589213"/>
          <p14:tracePt t="9258" x="4448175" y="2535238"/>
          <p14:tracePt t="9267" x="4457700" y="2489200"/>
          <p14:tracePt t="9274" x="4476750" y="2444750"/>
          <p14:tracePt t="9286" x="4513263" y="2416175"/>
          <p14:tracePt t="9290" x="4530725" y="2379663"/>
          <p14:tracePt t="9300" x="4540250" y="2371725"/>
          <p14:tracePt t="9306" x="4567238" y="2343150"/>
          <p14:tracePt t="9315" x="4586288" y="2335213"/>
          <p14:tracePt t="9322" x="4613275" y="2316163"/>
          <p14:tracePt t="9330" x="4659313" y="2279650"/>
          <p14:tracePt t="9338" x="4722813" y="2262188"/>
          <p14:tracePt t="9346" x="4803775" y="2233613"/>
          <p14:tracePt t="9354" x="4868863" y="2206625"/>
          <p14:tracePt t="9362" x="4978400" y="2197100"/>
          <p14:tracePt t="9371" x="5059363" y="2152650"/>
          <p14:tracePt t="9378" x="5151438" y="2143125"/>
          <p14:tracePt t="9386" x="5251450" y="2097088"/>
          <p14:tracePt t="9394" x="5341938" y="2089150"/>
          <p14:tracePt t="9402" x="5451475" y="2052638"/>
          <p14:tracePt t="9410" x="5497513" y="2052638"/>
          <p14:tracePt t="9419" x="5580063" y="2033588"/>
          <p14:tracePt t="9426" x="5697538" y="2016125"/>
          <p14:tracePt t="9435" x="5789613" y="2016125"/>
          <p14:tracePt t="9442" x="5899150" y="2016125"/>
          <p14:tracePt t="9451" x="5989638" y="2016125"/>
          <p14:tracePt t="9458" x="6062663" y="2016125"/>
          <p14:tracePt t="9468" x="6153150" y="2016125"/>
          <p14:tracePt t="9474" x="6226175" y="2016125"/>
          <p14:tracePt t="9483" x="6281738" y="2016125"/>
          <p14:tracePt t="9490" x="6345238" y="2016125"/>
          <p14:tracePt t="9500" x="6381750" y="2016125"/>
          <p14:tracePt t="9506" x="6408738" y="2016125"/>
          <p14:tracePt t="9514" x="6454775" y="2016125"/>
          <p14:tracePt t="9522" x="6481763" y="2016125"/>
          <p14:tracePt t="9530" x="6500813" y="2016125"/>
          <p14:tracePt t="9538" x="6527800" y="2016125"/>
          <p14:tracePt t="9546" x="6554788" y="2016125"/>
          <p14:tracePt t="9554" x="6600825" y="2016125"/>
          <p14:tracePt t="9562" x="6654800" y="2016125"/>
          <p14:tracePt t="9571" x="6710363" y="2016125"/>
          <p14:tracePt t="9578" x="6764338" y="2016125"/>
          <p14:tracePt t="9587" x="6873875" y="2016125"/>
          <p14:tracePt t="9594" x="6964363" y="2016125"/>
          <p14:tracePt t="9602" x="7037388" y="2016125"/>
          <p14:tracePt t="9610" x="7102475" y="2016125"/>
          <p14:tracePt t="9618" x="7156450" y="2016125"/>
          <p14:tracePt t="9626" x="7192963" y="2016125"/>
          <p14:tracePt t="9634" x="7229475" y="2024063"/>
          <p14:tracePt t="9644" x="7248525" y="2024063"/>
          <p14:tracePt t="9660" x="7256463" y="2033588"/>
          <p14:tracePt t="9804" x="7275513" y="2052638"/>
          <p14:tracePt t="9810" x="7302500" y="2097088"/>
          <p14:tracePt t="9819" x="7312025" y="2125663"/>
          <p14:tracePt t="9826" x="7348538" y="2170113"/>
          <p14:tracePt t="9835" x="7366000" y="2233613"/>
          <p14:tracePt t="9842" x="7392988" y="2279650"/>
          <p14:tracePt t="9851" x="7412038" y="2325688"/>
          <p14:tracePt t="9858" x="7421563" y="2371725"/>
          <p14:tracePt t="9868" x="7466013" y="2435225"/>
          <p14:tracePt t="9874" x="7466013" y="2452688"/>
          <p14:tracePt t="9883" x="7466013" y="2462213"/>
          <p14:tracePt t="9902" x="7466013" y="2498725"/>
          <p14:tracePt t="9906" x="7466013" y="2517775"/>
          <p14:tracePt t="9915" x="7466013" y="2535238"/>
          <p14:tracePt t="9923" x="7466013" y="2544763"/>
          <p14:tracePt t="9930" x="7466013" y="2562225"/>
          <p14:tracePt t="9938" x="7466013" y="2589213"/>
          <p14:tracePt t="9946" x="7466013" y="2608263"/>
          <p14:tracePt t="9955" x="7466013" y="2635250"/>
          <p14:tracePt t="9962" x="7466013" y="2654300"/>
          <p14:tracePt t="9971" x="7458075" y="2698750"/>
          <p14:tracePt t="9978" x="7458075" y="2708275"/>
          <p14:tracePt t="9987" x="7448550" y="2744788"/>
          <p14:tracePt t="9994" x="7429500" y="2781300"/>
          <p14:tracePt t="10002" x="7412038" y="2800350"/>
          <p14:tracePt t="10010" x="7392988" y="2863850"/>
          <p14:tracePt t="10019" x="7385050" y="2881313"/>
          <p14:tracePt t="10026" x="7356475" y="2909888"/>
          <p14:tracePt t="10034" x="7348538" y="2936875"/>
          <p14:tracePt t="10043" x="7339013" y="2954338"/>
          <p14:tracePt t="10051" x="7329488" y="2990850"/>
          <p14:tracePt t="10058" x="7312025" y="3009900"/>
          <p14:tracePt t="10068" x="7302500" y="3027363"/>
          <p14:tracePt t="10074" x="7302500" y="3036888"/>
          <p14:tracePt t="10082" x="7302500" y="3046413"/>
          <p14:tracePt t="10091" x="7292975" y="3046413"/>
          <p14:tracePt t="10122" x="7292975" y="3063875"/>
          <p14:tracePt t="10147" x="7292975" y="3073400"/>
          <p14:tracePt t="10172" x="7292975" y="3090863"/>
          <p14:tracePt t="10194" x="7302500" y="3100388"/>
          <p14:tracePt t="10308" x="7319963" y="3100388"/>
          <p14:tracePt t="10319" x="7339013" y="3100388"/>
          <p14:tracePt t="10325" x="7366000" y="3146425"/>
          <p14:tracePt t="10335" x="7375525" y="3163888"/>
          <p14:tracePt t="10340" x="7412038" y="3209925"/>
          <p14:tracePt t="10347" x="7421563" y="3228975"/>
          <p14:tracePt t="10355" x="7458075" y="3255963"/>
          <p14:tracePt t="10363" x="7494588" y="3309938"/>
          <p14:tracePt t="10371" x="7539038" y="3355975"/>
          <p14:tracePt t="10379" x="7558088" y="3375025"/>
          <p14:tracePt t="10387" x="7594600" y="3411538"/>
          <p14:tracePt t="10395" x="7612063" y="3429000"/>
          <p14:tracePt t="10402" x="7639050" y="3475038"/>
          <p14:tracePt t="10412" x="7648575" y="3492500"/>
          <p14:tracePt t="10419" x="7675563" y="3511550"/>
          <p14:tracePt t="10429" x="7675563" y="3519488"/>
          <p14:tracePt t="10436" x="7685088" y="3548063"/>
          <p14:tracePt t="10442" x="7721600" y="3584575"/>
          <p14:tracePt t="10450" x="7721600" y="3592513"/>
          <p14:tracePt t="10458" x="7731125" y="3611563"/>
          <p14:tracePt t="10467" x="7731125" y="3638550"/>
          <p14:tracePt t="10474" x="7731125" y="3657600"/>
          <p14:tracePt t="10482" x="7740650" y="3721100"/>
          <p14:tracePt t="10490" x="7740650" y="3730625"/>
          <p14:tracePt t="10498" x="7740650" y="3767138"/>
          <p14:tracePt t="10506" x="7748588" y="3803650"/>
          <p14:tracePt t="10514" x="7748588" y="3848100"/>
          <p14:tracePt t="10522" x="7777163" y="3894138"/>
          <p14:tracePt t="10531" x="7777163" y="3921125"/>
          <p14:tracePt t="10540" x="7777163" y="3948113"/>
          <p14:tracePt t="10548" x="7785100" y="3967163"/>
          <p14:tracePt t="10556" x="7785100" y="3994150"/>
          <p14:tracePt t="10564" x="7785100" y="4013200"/>
          <p14:tracePt t="10572" x="7785100" y="4040188"/>
          <p14:tracePt t="10578" x="7794625" y="4049713"/>
          <p14:tracePt t="10586" x="7794625" y="4057650"/>
          <p14:tracePt t="10594" x="7794625" y="4076700"/>
          <p14:tracePt t="10602" x="7794625" y="4094163"/>
          <p14:tracePt t="10611" x="7794625" y="4122738"/>
          <p14:tracePt t="10618" x="7794625" y="4149725"/>
          <p14:tracePt t="10626" x="7794625" y="4195763"/>
          <p14:tracePt t="10634" x="7804150" y="4249738"/>
          <p14:tracePt t="10642" x="7804150" y="4286250"/>
          <p14:tracePt t="10650" x="7821613" y="4349750"/>
          <p14:tracePt t="10658" x="7850188" y="4405313"/>
          <p14:tracePt t="10667" x="7858125" y="4468813"/>
          <p14:tracePt t="10674" x="7904163" y="4551363"/>
          <p14:tracePt t="10683" x="7904163" y="4578350"/>
          <p14:tracePt t="10690" x="7921625" y="4624388"/>
          <p14:tracePt t="10698" x="7950200" y="4668838"/>
          <p14:tracePt t="10706" x="7950200" y="4687888"/>
          <p14:tracePt t="10714" x="7958138" y="4705350"/>
          <p14:tracePt t="10843" x="7967663" y="4714875"/>
          <p14:tracePt t="10852" x="7986713" y="4714875"/>
          <p14:tracePt t="10858" x="8059738" y="4751388"/>
          <p14:tracePt t="10867" x="8104188" y="4768850"/>
          <p14:tracePt t="10874" x="8159750" y="4805363"/>
          <p14:tracePt t="10883" x="8213725" y="4833938"/>
          <p14:tracePt t="10904" x="8296275" y="4878388"/>
          <p14:tracePt t="10907" x="8342313" y="4887913"/>
          <p14:tracePt t="10915" x="8359775" y="4897438"/>
          <p14:tracePt t="10923" x="8396288" y="4897438"/>
          <p14:tracePt t="10931" x="8405813" y="4897438"/>
          <p14:tracePt t="10947" x="8423275" y="4897438"/>
          <p14:tracePt t="11180" x="8432800" y="4897438"/>
          <p14:tracePt t="11206" x="8459788" y="4887913"/>
          <p14:tracePt t="11210" x="8478838" y="4870450"/>
          <p14:tracePt t="11218" x="8496300" y="4824413"/>
          <p14:tracePt t="11226" x="8505825" y="4805363"/>
          <p14:tracePt t="11235" x="8523288" y="4787900"/>
          <p14:tracePt t="11243" x="8532813" y="4768850"/>
          <p14:tracePt t="11253" x="8532813" y="4724400"/>
          <p14:tracePt t="11258" x="8542338" y="4705350"/>
          <p14:tracePt t="11267" x="8542338" y="4678363"/>
          <p14:tracePt t="11274" x="8542338" y="4624388"/>
          <p14:tracePt t="11283" x="8559800" y="4559300"/>
          <p14:tracePt t="11290" x="8559800" y="4532313"/>
          <p14:tracePt t="11298" x="8559800" y="4495800"/>
          <p14:tracePt t="11306" x="8559800" y="4468813"/>
          <p14:tracePt t="11314" x="8559800" y="4422775"/>
          <p14:tracePt t="11323" x="8559800" y="4405313"/>
          <p14:tracePt t="11330" x="8559800" y="4368800"/>
          <p14:tracePt t="11338" x="8559800" y="4349750"/>
          <p14:tracePt t="11346" x="8559800" y="4303713"/>
          <p14:tracePt t="11356" x="8559800" y="4268788"/>
          <p14:tracePt t="11363" x="8559800" y="4249738"/>
          <p14:tracePt t="11373" x="8559800" y="4222750"/>
          <p14:tracePt t="11378" x="8559800" y="4203700"/>
          <p14:tracePt t="11387" x="8559800" y="4159250"/>
          <p14:tracePt t="11394" x="8559800" y="4130675"/>
          <p14:tracePt t="11404" x="8559800" y="4103688"/>
          <p14:tracePt t="11412" x="8559800" y="4057650"/>
          <p14:tracePt t="11419" x="8559800" y="4021138"/>
          <p14:tracePt t="11428" x="8559800" y="3976688"/>
          <p14:tracePt t="11437" x="8532813" y="3921125"/>
          <p14:tracePt t="11443" x="8515350" y="3857625"/>
          <p14:tracePt t="11450" x="8515350" y="3830638"/>
          <p14:tracePt t="11458" x="8515350" y="3775075"/>
          <p14:tracePt t="11468" x="8515350" y="3738563"/>
          <p14:tracePt t="11474" x="8515350" y="3684588"/>
          <p14:tracePt t="11483" x="8515350" y="3638550"/>
          <p14:tracePt t="11490" x="8505825" y="3611563"/>
          <p14:tracePt t="11498" x="8505825" y="3584575"/>
          <p14:tracePt t="11506" x="8505825" y="3556000"/>
          <p14:tracePt t="11514" x="8505825" y="3538538"/>
          <p14:tracePt t="11522" x="8505825" y="3502025"/>
          <p14:tracePt t="11530" x="8505825" y="3482975"/>
          <p14:tracePt t="11539" x="8505825" y="3455988"/>
          <p14:tracePt t="11547" x="8505825" y="3438525"/>
          <p14:tracePt t="11555" x="8505825" y="3402013"/>
          <p14:tracePt t="11563" x="8505825" y="3382963"/>
          <p14:tracePt t="11572" x="8505825" y="3328988"/>
          <p14:tracePt t="11578" x="8505825" y="3282950"/>
          <p14:tracePt t="11587" x="8505825" y="3236913"/>
          <p14:tracePt t="11595" x="8505825" y="3173413"/>
          <p14:tracePt t="11604" x="8496300" y="3119438"/>
          <p14:tracePt t="11612" x="8469313" y="3054350"/>
          <p14:tracePt t="11622" x="8469313" y="3027363"/>
          <p14:tracePt t="11628" x="8469313" y="3000375"/>
          <p14:tracePt t="11637" x="8469313" y="2963863"/>
          <p14:tracePt t="11644" x="8459788" y="2963863"/>
          <p14:tracePt t="11653" x="8459788" y="2954338"/>
          <p14:tracePt t="11662" x="8459788" y="2936875"/>
          <p14:tracePt t="11675" x="8459788" y="2927350"/>
          <p14:tracePt t="11699" x="8459788" y="2917825"/>
          <p14:tracePt t="11707" x="8459788" y="2900363"/>
          <p14:tracePt t="11715" x="8459788" y="2873375"/>
          <p14:tracePt t="11723" x="8451850" y="2854325"/>
          <p14:tracePt t="11731" x="8423275" y="2827338"/>
          <p14:tracePt t="11739" x="8415338" y="2817813"/>
          <p14:tracePt t="11747" x="8405813" y="2781300"/>
          <p14:tracePt t="11755" x="8405813" y="2771775"/>
          <p14:tracePt t="11763" x="8369300" y="2735263"/>
          <p14:tracePt t="11771" x="8350250" y="2698750"/>
          <p14:tracePt t="11778" x="8332788" y="2681288"/>
          <p14:tracePt t="11786" x="8313738" y="2662238"/>
          <p14:tracePt t="11794" x="8277225" y="2635250"/>
          <p14:tracePt t="11802" x="8277225" y="2625725"/>
          <p14:tracePt t="11810" x="8259763" y="2598738"/>
          <p14:tracePt t="11819" x="8232775" y="2581275"/>
          <p14:tracePt t="11826" x="8232775" y="2571750"/>
          <p14:tracePt t="11834" x="8223250" y="2554288"/>
          <p14:tracePt t="11842" x="8186738" y="2525713"/>
          <p14:tracePt t="11850" x="8186738" y="2517775"/>
          <p14:tracePt t="11859" x="8177213" y="2498725"/>
          <p14:tracePt t="11867" x="8169275" y="2489200"/>
          <p14:tracePt t="11883" x="8169275" y="2462213"/>
          <p14:tracePt t="11901" x="8159750" y="2444750"/>
          <p14:tracePt t="11908" x="8159750" y="2425700"/>
          <p14:tracePt t="11914" x="8159750" y="2416175"/>
          <p14:tracePt t="11923" x="8159750" y="2408238"/>
          <p14:tracePt t="11930" x="8140700" y="2389188"/>
          <p14:tracePt t="11946" x="8140700" y="2379663"/>
          <p14:tracePt t="11954" x="8140700" y="2362200"/>
          <p14:tracePt t="11962" x="8140700" y="2335213"/>
          <p14:tracePt t="11971" x="8140700" y="2325688"/>
          <p14:tracePt t="11978" x="8140700" y="2316163"/>
          <p14:tracePt t="11986" x="8140700" y="2289175"/>
          <p14:tracePt t="11994" x="8140700" y="2279650"/>
          <p14:tracePt t="12002" x="8140700" y="2270125"/>
          <p14:tracePt t="12010" x="8140700" y="2262188"/>
          <p14:tracePt t="12026" x="8140700" y="2252663"/>
          <p14:tracePt t="12043" x="8140700" y="2243138"/>
          <p14:tracePt t="12059" x="8140700" y="2233613"/>
          <p14:tracePt t="12076" x="8140700" y="2225675"/>
          <p14:tracePt t="12085" x="8140700" y="2216150"/>
          <p14:tracePt t="12092" x="8140700" y="2206625"/>
          <p14:tracePt t="12116" x="8140700" y="2179638"/>
          <p14:tracePt t="12124" x="8140700" y="2170113"/>
          <p14:tracePt t="12132" x="8150225" y="2152650"/>
          <p14:tracePt t="12140" x="8159750" y="2125663"/>
          <p14:tracePt t="12148" x="8159750" y="2116138"/>
          <p14:tracePt t="12156" x="8177213" y="2097088"/>
          <p14:tracePt t="12164" x="8213725" y="2079625"/>
          <p14:tracePt t="12171" x="8232775" y="2070100"/>
          <p14:tracePt t="12178" x="8250238" y="2060575"/>
          <p14:tracePt t="12186" x="8286750" y="2043113"/>
          <p14:tracePt t="12202" x="8313738" y="2024063"/>
          <p14:tracePt t="12219" x="8332788" y="2016125"/>
          <p14:tracePt t="12228" x="8342313" y="2016125"/>
          <p14:tracePt t="12238" x="8378825" y="2006600"/>
          <p14:tracePt t="12245" x="8415338" y="1997075"/>
          <p14:tracePt t="12253" x="8442325" y="1987550"/>
          <p14:tracePt t="12260" x="8469313" y="1979613"/>
          <p14:tracePt t="12270" x="8488363" y="1970088"/>
          <p14:tracePt t="12278" x="8515350" y="1960563"/>
          <p14:tracePt t="12286" x="8523288" y="1960563"/>
          <p14:tracePt t="12292" x="8551863" y="1960563"/>
          <p14:tracePt t="12302" x="8559800" y="1951038"/>
          <p14:tracePt t="12315" x="8569325" y="1951038"/>
          <p14:tracePt t="12826" x="8488363" y="1951038"/>
          <p14:tracePt t="12834" x="8359775" y="1951038"/>
          <p14:tracePt t="12842" x="8232775" y="1924050"/>
          <p14:tracePt t="12850" x="8086725" y="1906588"/>
          <p14:tracePt t="12858" x="7958138" y="1897063"/>
          <p14:tracePt t="12868" x="7850188" y="1878013"/>
          <p14:tracePt t="12874" x="7804150" y="1878013"/>
          <p14:tracePt t="12883" x="7767638" y="1878013"/>
          <p14:tracePt t="13365" x="7758113" y="1860550"/>
          <p14:tracePt t="13372" x="7758113" y="1841500"/>
          <p14:tracePt t="13380" x="7767638" y="1824038"/>
          <p14:tracePt t="13388" x="7777163" y="1804988"/>
          <p14:tracePt t="13404" x="7777163" y="1797050"/>
          <p14:tracePt t="13410" x="7785100" y="1787525"/>
          <p14:tracePt t="13421" x="7785100" y="1778000"/>
          <p14:tracePt t="13467" x="7785100" y="1768475"/>
          <p14:tracePt t="13475" x="7794625" y="1751013"/>
          <p14:tracePt t="13491" x="7794625" y="1741488"/>
          <p14:tracePt t="13499" x="7794625" y="1731963"/>
          <p14:tracePt t="13507" x="7794625" y="1724025"/>
          <p14:tracePt t="13515" x="7794625" y="1714500"/>
          <p14:tracePt t="13883" x="7794625" y="1704975"/>
          <p14:tracePt t="19306" x="7804150" y="1697038"/>
          <p14:tracePt t="26746" x="7804150" y="1714500"/>
          <p14:tracePt t="26754" x="7804150" y="1760538"/>
          <p14:tracePt t="26762" x="7804150" y="1778000"/>
          <p14:tracePt t="26771" x="7804150" y="1797050"/>
          <p14:tracePt t="26778" x="7804150" y="1814513"/>
          <p14:tracePt t="26786" x="7804150" y="1833563"/>
          <p14:tracePt t="26794" x="7794625" y="1841500"/>
          <p14:tracePt t="26811" x="7794625" y="1851025"/>
          <p14:tracePt t="26818" x="7794625" y="1860550"/>
          <p14:tracePt t="26827" x="7785100" y="1878013"/>
          <p14:tracePt t="26834" x="7748588" y="1914525"/>
          <p14:tracePt t="26842" x="7740650" y="1914525"/>
          <p14:tracePt t="26850" x="7721600" y="1924050"/>
          <p14:tracePt t="26858" x="7704138" y="1933575"/>
          <p14:tracePt t="26867" x="7685088" y="1951038"/>
          <p14:tracePt t="26884" x="7675563" y="1970088"/>
          <p14:tracePt t="26890" x="7675563" y="1979613"/>
          <p14:tracePt t="26899" x="7667625" y="1997075"/>
          <p14:tracePt t="28092" x="7639050" y="2016125"/>
          <p14:tracePt t="28101" x="7639050" y="2024063"/>
          <p14:tracePt t="28106" x="7639050" y="2052638"/>
          <p14:tracePt t="28116" x="7639050" y="2089150"/>
          <p14:tracePt t="28122" x="7639050" y="2116138"/>
          <p14:tracePt t="28131" x="7639050" y="2133600"/>
          <p14:tracePt t="28138" x="7648575" y="2152650"/>
          <p14:tracePt t="28147" x="7648575" y="2170113"/>
          <p14:tracePt t="28154" x="7648575" y="2179638"/>
          <p14:tracePt t="28228" x="7648575" y="2189163"/>
          <p14:tracePt t="28532" x="7658100" y="2197100"/>
          <p14:tracePt t="28540" x="7667625" y="2225675"/>
          <p14:tracePt t="28552" x="7675563" y="2243138"/>
          <p14:tracePt t="28557" x="7685088" y="2298700"/>
          <p14:tracePt t="28566" x="7712075" y="2398713"/>
          <p14:tracePt t="28571" x="7740650" y="2452688"/>
          <p14:tracePt t="28579" x="7758113" y="2535238"/>
          <p14:tracePt t="28587" x="7794625" y="2598738"/>
          <p14:tracePt t="28595" x="7794625" y="2708275"/>
          <p14:tracePt t="28603" x="7804150" y="2763838"/>
          <p14:tracePt t="28611" x="7813675" y="2808288"/>
          <p14:tracePt t="28619" x="7840663" y="2873375"/>
          <p14:tracePt t="28627" x="7850188" y="2982913"/>
          <p14:tracePt t="28635" x="7850188" y="3027363"/>
          <p14:tracePt t="28643" x="7867650" y="3082925"/>
          <p14:tracePt t="28651" x="7867650" y="3100388"/>
          <p14:tracePt t="28666" x="7867650" y="3127375"/>
          <p14:tracePt t="28734" x="7867650" y="3146425"/>
          <p14:tracePt t="28739" x="7867650" y="3173413"/>
          <p14:tracePt t="28748" x="7867650" y="3219450"/>
          <p14:tracePt t="28756" x="7867650" y="3246438"/>
          <p14:tracePt t="28767" x="7867650" y="3292475"/>
          <p14:tracePt t="28771" x="7867650" y="3328988"/>
          <p14:tracePt t="28778" x="7867650" y="3382963"/>
          <p14:tracePt t="28786" x="7867650" y="3429000"/>
          <p14:tracePt t="28794" x="7867650" y="3482975"/>
          <p14:tracePt t="28803" x="7867650" y="3519488"/>
          <p14:tracePt t="28810" x="7867650" y="3565525"/>
          <p14:tracePt t="28818" x="7867650" y="3602038"/>
          <p14:tracePt t="28826" x="7877175" y="3648075"/>
          <p14:tracePt t="28834" x="7877175" y="3684588"/>
          <p14:tracePt t="28842" x="7894638" y="3711575"/>
          <p14:tracePt t="28850" x="7894638" y="3730625"/>
          <p14:tracePt t="28858" x="7894638" y="3748088"/>
          <p14:tracePt t="28866" x="7894638" y="3757613"/>
          <p14:tracePt t="28874" x="7894638" y="3775075"/>
          <p14:tracePt t="28882" x="7894638" y="3784600"/>
          <p14:tracePt t="28900" x="7904163" y="3830638"/>
          <p14:tracePt t="28906" x="7904163" y="3848100"/>
          <p14:tracePt t="28916" x="7904163" y="3875088"/>
          <p14:tracePt t="28922" x="7904163" y="3894138"/>
          <p14:tracePt t="28930" x="7904163" y="3930650"/>
          <p14:tracePt t="28938" x="7904163" y="3976688"/>
          <p14:tracePt t="28948" x="7913688" y="4030663"/>
          <p14:tracePt t="28954" x="7913688" y="4067175"/>
          <p14:tracePt t="28964" x="7921625" y="4113213"/>
          <p14:tracePt t="28971" x="7921625" y="4149725"/>
          <p14:tracePt t="28978" x="7940675" y="4222750"/>
          <p14:tracePt t="28986" x="7950200" y="4268788"/>
          <p14:tracePt t="28994" x="7958138" y="4303713"/>
          <p14:tracePt t="29002" x="7958138" y="4349750"/>
          <p14:tracePt t="29010" x="7958138" y="4368800"/>
          <p14:tracePt t="29019" x="7958138" y="4386263"/>
          <p14:tracePt t="29026" x="7958138" y="4395788"/>
          <p14:tracePt t="29042" x="7967663" y="4413250"/>
          <p14:tracePt t="29087" x="7967663" y="4441825"/>
          <p14:tracePt t="29092" x="7967663" y="4478338"/>
          <p14:tracePt t="29100" x="7967663" y="4532313"/>
          <p14:tracePt t="29108" x="7967663" y="4559300"/>
          <p14:tracePt t="29117" x="7967663" y="4614863"/>
          <p14:tracePt t="29122" x="7967663" y="4660900"/>
          <p14:tracePt t="29131" x="7967663" y="4697413"/>
          <p14:tracePt t="29138" x="7967663" y="4714875"/>
          <p14:tracePt t="29148" x="7967663" y="4741863"/>
          <p14:tracePt t="29154" x="7967663" y="4751388"/>
          <p14:tracePt t="29260" x="7967663" y="4778375"/>
          <p14:tracePt t="29267" x="7967663" y="4787900"/>
          <p14:tracePt t="29276" x="7977188" y="4797425"/>
          <p14:tracePt t="29284" x="7977188" y="4805363"/>
          <p14:tracePt t="29292" x="7994650" y="4841875"/>
          <p14:tracePt t="29308" x="8004175" y="4851400"/>
          <p14:tracePt t="30115" x="8013700" y="4841875"/>
          <p14:tracePt t="30123" x="8013700" y="4833938"/>
          <p14:tracePt t="30138" x="8013700" y="4824413"/>
          <p14:tracePt t="30146" x="8013700" y="4797425"/>
          <p14:tracePt t="30163" x="8013700" y="4787900"/>
          <p14:tracePt t="30178" x="8023225" y="4760913"/>
          <p14:tracePt t="30186" x="8023225" y="4751388"/>
          <p14:tracePt t="30194" x="8023225" y="4724400"/>
          <p14:tracePt t="30202" x="8023225" y="4714875"/>
          <p14:tracePt t="30210" x="8040688" y="4697413"/>
          <p14:tracePt t="30219" x="8040688" y="4668838"/>
          <p14:tracePt t="30226" x="8040688" y="4632325"/>
          <p14:tracePt t="30235" x="8050213" y="4595813"/>
          <p14:tracePt t="30250" x="8050213" y="4568825"/>
          <p14:tracePt t="30258" x="8059738" y="4551363"/>
          <p14:tracePt t="30266" x="8059738" y="4532313"/>
          <p14:tracePt t="30276" x="8059738" y="4522788"/>
          <p14:tracePt t="30284" x="8059738" y="4505325"/>
          <p14:tracePt t="30307" x="8059738" y="4486275"/>
          <p14:tracePt t="30500" x="8031163" y="4478338"/>
          <p14:tracePt t="30508" x="7994650" y="4478338"/>
          <p14:tracePt t="30518" x="7940675" y="4486275"/>
          <p14:tracePt t="30524" x="7894638" y="4495800"/>
          <p14:tracePt t="30531" x="7867650" y="4505325"/>
          <p14:tracePt t="30538" x="7813675" y="4505325"/>
          <p14:tracePt t="30546" x="7767638" y="4505325"/>
          <p14:tracePt t="30555" x="7731125" y="4522788"/>
          <p14:tracePt t="30562" x="7667625" y="4522788"/>
          <p14:tracePt t="30570" x="7612063" y="4541838"/>
          <p14:tracePt t="30578" x="7539038" y="4551363"/>
          <p14:tracePt t="30588" x="7458075" y="4551363"/>
          <p14:tracePt t="30594" x="7402513" y="4551363"/>
          <p14:tracePt t="30603" x="7275513" y="4551363"/>
          <p14:tracePt t="30610" x="7165975" y="4551363"/>
          <p14:tracePt t="30619" x="7056438" y="4551363"/>
          <p14:tracePt t="30626" x="6964363" y="4551363"/>
          <p14:tracePt t="30634" x="6873875" y="4551363"/>
          <p14:tracePt t="30642" x="6819900" y="4551363"/>
          <p14:tracePt t="30650" x="6746875" y="4551363"/>
          <p14:tracePt t="30659" x="6681788" y="4551363"/>
          <p14:tracePt t="30666" x="6645275" y="4551363"/>
          <p14:tracePt t="30676" x="6637338" y="4551363"/>
          <p14:tracePt t="30685" x="6610350" y="4551363"/>
          <p14:tracePt t="30702" x="6600825" y="4551363"/>
          <p14:tracePt t="30724" x="6581775" y="4551363"/>
          <p14:tracePt t="30735" x="6564313" y="4551363"/>
          <p14:tracePt t="30740" x="6518275" y="4551363"/>
          <p14:tracePt t="30750" x="6454775" y="4551363"/>
          <p14:tracePt t="30756" x="6381750" y="4551363"/>
          <p14:tracePt t="30768" x="6281738" y="4551363"/>
          <p14:tracePt t="30773" x="6189663" y="4551363"/>
          <p14:tracePt t="30779" x="6080125" y="4551363"/>
          <p14:tracePt t="30788" x="5989638" y="4551363"/>
          <p14:tracePt t="30795" x="5862638" y="4551363"/>
          <p14:tracePt t="30803" x="5789613" y="4551363"/>
          <p14:tracePt t="30811" x="5680075" y="4551363"/>
          <p14:tracePt t="30819" x="5588000" y="4551363"/>
          <p14:tracePt t="30827" x="5534025" y="4551363"/>
          <p14:tracePt t="30835" x="5441950" y="4551363"/>
          <p14:tracePt t="30843" x="5397500" y="4551363"/>
          <p14:tracePt t="30850" x="5341938" y="4551363"/>
          <p14:tracePt t="30858" x="5305425" y="4551363"/>
          <p14:tracePt t="30866" x="5260975" y="4541838"/>
          <p14:tracePt t="30874" x="5214938" y="4522788"/>
          <p14:tracePt t="30882" x="5195888" y="4514850"/>
          <p14:tracePt t="30900" x="5095875" y="4459288"/>
          <p14:tracePt t="30906" x="5032375" y="4405313"/>
          <p14:tracePt t="30915" x="4968875" y="4386263"/>
          <p14:tracePt t="30922" x="4886325" y="4332288"/>
          <p14:tracePt t="30931" x="4822825" y="4286250"/>
          <p14:tracePt t="30938" x="4759325" y="4268788"/>
          <p14:tracePt t="30946" x="4695825" y="4195763"/>
          <p14:tracePt t="30954" x="4640263" y="4149725"/>
          <p14:tracePt t="30963" x="4622800" y="4113213"/>
          <p14:tracePt t="30971" x="4613275" y="4086225"/>
          <p14:tracePt t="30979" x="4613275" y="4067175"/>
          <p14:tracePt t="30988" x="4594225" y="4049713"/>
          <p14:tracePt t="30994" x="4594225" y="4013200"/>
          <p14:tracePt t="31002" x="4594225" y="3967163"/>
          <p14:tracePt t="31010" x="4594225" y="3911600"/>
          <p14:tracePt t="31019" x="4594225" y="3840163"/>
          <p14:tracePt t="31026" x="4667250" y="3757613"/>
          <p14:tracePt t="31035" x="4703763" y="3657600"/>
          <p14:tracePt t="31042" x="4795838" y="3538538"/>
          <p14:tracePt t="31050" x="4832350" y="3475038"/>
          <p14:tracePt t="31059" x="4905375" y="3375025"/>
          <p14:tracePt t="31068" x="4959350" y="3319463"/>
          <p14:tracePt t="31075" x="5049838" y="3200400"/>
          <p14:tracePt t="31082" x="5095875" y="3155950"/>
          <p14:tracePt t="31090" x="5178425" y="3082925"/>
          <p14:tracePt t="31099" x="5241925" y="3027363"/>
          <p14:tracePt t="31106" x="5324475" y="2990850"/>
          <p14:tracePt t="31115" x="5441950" y="2946400"/>
          <p14:tracePt t="31122" x="5524500" y="2909888"/>
          <p14:tracePt t="31130" x="5616575" y="2909888"/>
          <p14:tracePt t="31138" x="5688013" y="2900363"/>
          <p14:tracePt t="31146" x="5761038" y="2900363"/>
          <p14:tracePt t="31154" x="5853113" y="2900363"/>
          <p14:tracePt t="31162" x="5916613" y="2900363"/>
          <p14:tracePt t="31170" x="6007100" y="2900363"/>
          <p14:tracePt t="31178" x="6135688" y="2946400"/>
          <p14:tracePt t="31187" x="6254750" y="3017838"/>
          <p14:tracePt t="31194" x="6372225" y="3090863"/>
          <p14:tracePt t="31203" x="6435725" y="3119438"/>
          <p14:tracePt t="31210" x="6481763" y="3155950"/>
          <p14:tracePt t="31218" x="6545263" y="3192463"/>
          <p14:tracePt t="31226" x="6581775" y="3236913"/>
          <p14:tracePt t="31235" x="6600825" y="3265488"/>
          <p14:tracePt t="31242" x="6627813" y="3309938"/>
          <p14:tracePt t="31250" x="6627813" y="3319463"/>
          <p14:tracePt t="31258" x="6627813" y="3355975"/>
          <p14:tracePt t="31267" x="6627813" y="3392488"/>
          <p14:tracePt t="31276" x="6627813" y="3429000"/>
          <p14:tracePt t="31284" x="6627813" y="3455988"/>
          <p14:tracePt t="31292" x="6610350" y="3511550"/>
          <p14:tracePt t="31300" x="6554788" y="3575050"/>
          <p14:tracePt t="31307" x="6508750" y="3629025"/>
          <p14:tracePt t="31318" x="6408738" y="3684588"/>
          <p14:tracePt t="31324" x="6326188" y="3738563"/>
          <p14:tracePt t="31333" x="6272213" y="3803650"/>
          <p14:tracePt t="31339" x="6172200" y="3857625"/>
          <p14:tracePt t="31347" x="6116638" y="3884613"/>
          <p14:tracePt t="31354" x="6016625" y="3930650"/>
          <p14:tracePt t="31362" x="5916613" y="3967163"/>
          <p14:tracePt t="31370" x="5843588" y="3994150"/>
          <p14:tracePt t="31378" x="5716588" y="3994150"/>
          <p14:tracePt t="31387" x="5653088" y="4013200"/>
          <p14:tracePt t="31394" x="5597525" y="4013200"/>
          <p14:tracePt t="31402" x="5524500" y="4013200"/>
          <p14:tracePt t="31410" x="5478463" y="4013200"/>
          <p14:tracePt t="31418" x="5441950" y="4013200"/>
          <p14:tracePt t="31426" x="5424488" y="4013200"/>
          <p14:tracePt t="31434" x="5405438" y="4013200"/>
          <p14:tracePt t="31442" x="5378450" y="3994150"/>
          <p14:tracePt t="31450" x="5368925" y="3984625"/>
          <p14:tracePt t="31458" x="5341938" y="3957638"/>
          <p14:tracePt t="31466" x="5314950" y="3930650"/>
          <p14:tracePt t="31474" x="5287963" y="3884613"/>
          <p14:tracePt t="31483" x="5260975" y="3857625"/>
          <p14:tracePt t="31490" x="5241925" y="3811588"/>
          <p14:tracePt t="31498" x="5224463" y="3767138"/>
          <p14:tracePt t="31506" x="5224463" y="3738563"/>
          <p14:tracePt t="31515" x="5205413" y="3694113"/>
          <p14:tracePt t="31522" x="5205413" y="3665538"/>
          <p14:tracePt t="31531" x="5205413" y="3638550"/>
          <p14:tracePt t="31538" x="5205413" y="3592513"/>
          <p14:tracePt t="31546" x="5205413" y="3538538"/>
          <p14:tracePt t="31554" x="5232400" y="3492500"/>
          <p14:tracePt t="31562" x="5278438" y="3411538"/>
          <p14:tracePt t="31570" x="5334000" y="3346450"/>
          <p14:tracePt t="31578" x="5397500" y="3265488"/>
          <p14:tracePt t="31588" x="5461000" y="3127375"/>
          <p14:tracePt t="31594" x="5543550" y="3063875"/>
          <p14:tracePt t="31603" x="5680075" y="2973388"/>
          <p14:tracePt t="31612" x="5816600" y="2890838"/>
          <p14:tracePt t="31621" x="5943600" y="2863850"/>
          <p14:tracePt t="31628" x="6089650" y="2808288"/>
          <p14:tracePt t="31639" x="6226175" y="2771775"/>
          <p14:tracePt t="31644" x="6354763" y="2735263"/>
          <p14:tracePt t="31651" x="6481763" y="2735263"/>
          <p14:tracePt t="31660" x="6591300" y="2735263"/>
          <p14:tracePt t="31669" x="6681788" y="2735263"/>
          <p14:tracePt t="31674" x="6746875" y="2735263"/>
          <p14:tracePt t="31682" x="6810375" y="2771775"/>
          <p14:tracePt t="31691" x="6856413" y="2808288"/>
          <p14:tracePt t="31699" x="6892925" y="2844800"/>
          <p14:tracePt t="31706" x="6929438" y="2909888"/>
          <p14:tracePt t="31715" x="6983413" y="2973388"/>
          <p14:tracePt t="31722" x="7000875" y="3046413"/>
          <p14:tracePt t="31731" x="7000875" y="3109913"/>
          <p14:tracePt t="31738" x="7000875" y="3182938"/>
          <p14:tracePt t="31747" x="7000875" y="3255963"/>
          <p14:tracePt t="31754" x="7000875" y="3292475"/>
          <p14:tracePt t="31763" x="6992938" y="3382963"/>
          <p14:tracePt t="31771" x="6964363" y="3429000"/>
          <p14:tracePt t="31779" x="6929438" y="3492500"/>
          <p14:tracePt t="31788" x="6910388" y="3538538"/>
          <p14:tracePt t="31795" x="6883400" y="3584575"/>
          <p14:tracePt t="31803" x="6856413" y="3611563"/>
          <p14:tracePt t="31811" x="6819900" y="3657600"/>
          <p14:tracePt t="31819" x="6754813" y="3702050"/>
          <p14:tracePt t="31827" x="6718300" y="3721100"/>
          <p14:tracePt t="31835" x="6645275" y="3784600"/>
          <p14:tracePt t="31843" x="6564313" y="3821113"/>
          <p14:tracePt t="31851" x="6500813" y="3848100"/>
          <p14:tracePt t="31858" x="6427788" y="3884613"/>
          <p14:tracePt t="31866" x="6362700" y="3911600"/>
          <p14:tracePt t="31874" x="6299200" y="3921125"/>
          <p14:tracePt t="31883" x="6245225" y="3940175"/>
          <p14:tracePt t="31900" x="6181725" y="3957638"/>
          <p14:tracePt t="31939" x="6172200" y="3957638"/>
          <p14:tracePt t="31978" x="6162675" y="3957638"/>
          <p14:tracePt t="31987" x="6135688" y="3930650"/>
          <p14:tracePt t="32004" x="6126163" y="3911600"/>
          <p14:tracePt t="32010" x="6116638" y="3894138"/>
          <p14:tracePt t="32018" x="6116638" y="3884613"/>
          <p14:tracePt t="32026" x="6116638" y="3875088"/>
          <p14:tracePt t="32043" x="6116638" y="3867150"/>
          <p14:tracePt t="32196" x="6108700" y="3857625"/>
          <p14:tracePt t="32390" x="6108700" y="3830638"/>
          <p14:tracePt t="32395" x="6108700" y="3821113"/>
          <p14:tracePt t="32412" x="6108700" y="3794125"/>
          <p14:tracePt t="32421" x="6089650" y="3775075"/>
          <p14:tracePt t="32427" x="6089650" y="3767138"/>
          <p14:tracePt t="32436" x="6089650" y="3757613"/>
          <p14:tracePt t="32467" x="6089650" y="3748088"/>
          <p14:tracePt t="32850" x="6080125" y="3738563"/>
          <p14:tracePt t="32858" x="6043613" y="3738563"/>
          <p14:tracePt t="32866" x="5989638" y="3738563"/>
          <p14:tracePt t="32874" x="5935663" y="3738563"/>
          <p14:tracePt t="32882" x="5870575" y="3738563"/>
          <p14:tracePt t="32890" x="5797550" y="3738563"/>
          <p14:tracePt t="32898" x="5770563" y="3738563"/>
          <p14:tracePt t="32906" x="5743575" y="3738563"/>
          <p14:tracePt t="32915" x="5724525" y="3738563"/>
          <p14:tracePt t="32955" x="5716588" y="3738563"/>
          <p14:tracePt t="33044" x="5707063" y="3730625"/>
          <p14:tracePt t="33052" x="5707063" y="3702050"/>
          <p14:tracePt t="33066" x="5707063" y="3675063"/>
          <p14:tracePt t="33074" x="5697538" y="3638550"/>
          <p14:tracePt t="33083" x="5688013" y="3638550"/>
          <p14:tracePt t="33090" x="5670550" y="3611563"/>
          <p14:tracePt t="33098" x="5670550" y="3602038"/>
          <p14:tracePt t="33106" x="5661025" y="3575050"/>
          <p14:tracePt t="33115" x="5643563" y="3538538"/>
          <p14:tracePt t="33122" x="5634038" y="3519488"/>
          <p14:tracePt t="33131" x="5624513" y="3502025"/>
          <p14:tracePt t="33139" x="5616575" y="3475038"/>
          <p14:tracePt t="33147" x="5616575" y="3465513"/>
          <p14:tracePt t="33155" x="5607050" y="3446463"/>
          <p14:tracePt t="33163" x="5597525" y="3438525"/>
          <p14:tracePt t="33179" x="5597525" y="3429000"/>
          <p14:tracePt t="33195" x="5597525" y="3419475"/>
          <p14:tracePt t="33295" x="5597525" y="3402013"/>
          <p14:tracePt t="33301" x="5597525" y="3382963"/>
          <p14:tracePt t="33317" x="5597525" y="3346450"/>
          <p14:tracePt t="33455" x="5597525" y="3338513"/>
          <p14:tracePt t="33476" x="5597525" y="3328988"/>
          <p14:tracePt t="33483" x="5597525" y="3309938"/>
          <p14:tracePt t="33498" x="5597525" y="3302000"/>
          <p14:tracePt t="33610" x="5597525" y="3292475"/>
          <p14:tracePt t="33626" x="5607050" y="3292475"/>
          <p14:tracePt t="33674" x="5624513" y="3292475"/>
          <p14:tracePt t="33706" x="5634038" y="3292475"/>
          <p14:tracePt t="33810" x="5634038" y="3282950"/>
          <p14:tracePt t="34310" x="5661025" y="3282950"/>
          <p14:tracePt t="34317" x="5670550" y="3282950"/>
          <p14:tracePt t="34326" x="5680075" y="3282950"/>
          <p14:tracePt t="34339" x="5688013" y="3282950"/>
          <p14:tracePt t="34346" x="5697538" y="3273425"/>
          <p14:tracePt t="34386" x="5707063" y="3265488"/>
          <p14:tracePt t="37853" x="5707063" y="3255963"/>
          <p14:tracePt t="39876" x="5834063" y="3255963"/>
          <p14:tracePt t="39884" x="6218238" y="3255963"/>
          <p14:tracePt t="39892" x="6481763" y="3255963"/>
          <p14:tracePt t="39898" x="6819900" y="3255963"/>
          <p14:tracePt t="39906" x="7156450" y="3255963"/>
          <p14:tracePt t="39914" x="7421563" y="3255963"/>
          <p14:tracePt t="39922" x="7712075" y="3255963"/>
          <p14:tracePt t="39931" x="8013700" y="3255963"/>
          <p14:tracePt t="39938" x="8313738" y="3255963"/>
          <p14:tracePt t="39946" x="8578850" y="3255963"/>
          <p14:tracePt t="39954" x="8915400" y="3255963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EBD9F7-06D1-446B-B35B-600B588F0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日本のフラグシップスパコンは</a:t>
            </a:r>
            <a:r>
              <a:rPr kumimoji="1" lang="en-US" altLang="ja-JP" dirty="0"/>
              <a:t>NUMA</a:t>
            </a:r>
            <a:r>
              <a:rPr kumimoji="1" lang="ja-JP" altLang="en-US" dirty="0"/>
              <a:t>型が多い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5D3E6B-5E79-482E-8756-BBA84BE60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kumimoji="1" lang="ja-JP" altLang="en-US" dirty="0"/>
              <a:t>国家プロジェクトなので様々な研究者が利用できるものが良い</a:t>
            </a:r>
            <a:endParaRPr kumimoji="1" lang="en-US" altLang="ja-JP" dirty="0"/>
          </a:p>
          <a:p>
            <a:r>
              <a:rPr lang="ja-JP" altLang="en-US" dirty="0"/>
              <a:t>アクセラレータ型は別に作っている</a:t>
            </a:r>
            <a:endParaRPr lang="en-US" altLang="ja-JP" dirty="0"/>
          </a:p>
          <a:p>
            <a:pPr lvl="1"/>
            <a:r>
              <a:rPr kumimoji="1" lang="en-US" altLang="ja-JP" dirty="0"/>
              <a:t>ABCI</a:t>
            </a:r>
            <a:r>
              <a:rPr kumimoji="1" lang="ja-JP" altLang="en-US" dirty="0"/>
              <a:t>や</a:t>
            </a:r>
            <a:r>
              <a:rPr kumimoji="1" lang="en-US" altLang="ja-JP" dirty="0"/>
              <a:t>TSUBAME</a:t>
            </a:r>
            <a:r>
              <a:rPr kumimoji="1" lang="ja-JP" altLang="en-US" dirty="0"/>
              <a:t>は</a:t>
            </a:r>
            <a:r>
              <a:rPr kumimoji="1" lang="en-US" altLang="ja-JP" dirty="0"/>
              <a:t>GPU</a:t>
            </a:r>
            <a:r>
              <a:rPr kumimoji="1" lang="ja-JP" altLang="en-US" dirty="0"/>
              <a:t>を使っている</a:t>
            </a:r>
            <a:endParaRPr kumimoji="1" lang="en-US" altLang="ja-JP" dirty="0"/>
          </a:p>
          <a:p>
            <a:pPr lvl="1"/>
            <a:r>
              <a:rPr lang="ja-JP" altLang="en-US" dirty="0"/>
              <a:t>使える人が限定される</a:t>
            </a:r>
            <a:endParaRPr lang="en-US" altLang="ja-JP" dirty="0"/>
          </a:p>
          <a:p>
            <a:r>
              <a:rPr kumimoji="1" lang="ja-JP" altLang="en-US" dirty="0"/>
              <a:t>現在開発中の富岳も</a:t>
            </a:r>
            <a:r>
              <a:rPr kumimoji="1" lang="en-US" altLang="ja-JP" dirty="0"/>
              <a:t>NUMA</a:t>
            </a:r>
            <a:r>
              <a:rPr kumimoji="1" lang="ja-JP" altLang="en-US" dirty="0"/>
              <a:t>型で独自</a:t>
            </a:r>
            <a:r>
              <a:rPr kumimoji="1" lang="en-US" altLang="ja-JP" dirty="0"/>
              <a:t>CPU</a:t>
            </a:r>
            <a:r>
              <a:rPr kumimoji="1" lang="ja-JP" altLang="en-US" dirty="0"/>
              <a:t>を開発している</a:t>
            </a:r>
            <a:endParaRPr kumimoji="1" lang="en-US" altLang="ja-JP" dirty="0"/>
          </a:p>
          <a:p>
            <a:pPr lvl="1"/>
            <a:r>
              <a:rPr lang="ja-JP" altLang="en-US" dirty="0"/>
              <a:t>広い範囲で高い性能を発揮することが期待される</a:t>
            </a:r>
            <a:endParaRPr lang="en-US" altLang="ja-JP" dirty="0"/>
          </a:p>
          <a:p>
            <a:pPr lvl="1"/>
            <a:r>
              <a:rPr kumimoji="1" lang="ja-JP" altLang="en-US" dirty="0"/>
              <a:t>開発費は巨大なものになる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0F5A397-83E4-4A25-930D-4B88BC0D1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827"/>
    </mc:Choice>
    <mc:Fallback>
      <p:transition spd="slow" advTm="137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9" x="9024938" y="2362200"/>
          <p14:tracePt t="945" x="8943975" y="2325688"/>
          <p14:tracePt t="952" x="8897938" y="2289175"/>
          <p14:tracePt t="960" x="8851900" y="2262188"/>
          <p14:tracePt t="968" x="8834438" y="2243138"/>
          <p14:tracePt t="976" x="8788400" y="2197100"/>
          <p14:tracePt t="985" x="8751888" y="2179638"/>
          <p14:tracePt t="994" x="8734425" y="2170113"/>
          <p14:tracePt t="1004" x="8688388" y="2133600"/>
          <p14:tracePt t="1008" x="8651875" y="2116138"/>
          <p14:tracePt t="1017" x="8569325" y="2089150"/>
          <p14:tracePt t="1025" x="8523288" y="2079625"/>
          <p14:tracePt t="1041" x="8432800" y="2033588"/>
          <p14:tracePt t="1048" x="8405813" y="2033588"/>
          <p14:tracePt t="1056" x="8378825" y="2024063"/>
          <p14:tracePt t="1064" x="8369300" y="2024063"/>
          <p14:tracePt t="1072" x="8350250" y="2016125"/>
          <p14:tracePt t="1079" x="8332788" y="2006600"/>
          <p14:tracePt t="1088" x="8313738" y="1997075"/>
          <p14:tracePt t="1096" x="8305800" y="1987550"/>
          <p14:tracePt t="1103" x="8286750" y="1987550"/>
          <p14:tracePt t="1112" x="8269288" y="1979613"/>
          <p14:tracePt t="1120" x="8232775" y="1951038"/>
          <p14:tracePt t="1128" x="8213725" y="1951038"/>
          <p14:tracePt t="1138" x="8169275" y="1933575"/>
          <p14:tracePt t="1144" x="8123238" y="1924050"/>
          <p14:tracePt t="1153" x="8096250" y="1914525"/>
          <p14:tracePt t="1160" x="8067675" y="1914525"/>
          <p14:tracePt t="1168" x="8059738" y="1914525"/>
          <p14:tracePt t="1177" x="8031163" y="1906588"/>
          <p14:tracePt t="1185" x="8013700" y="1906588"/>
          <p14:tracePt t="1192" x="7967663" y="1878013"/>
          <p14:tracePt t="1202" x="7940675" y="1870075"/>
          <p14:tracePt t="1208" x="7921625" y="1860550"/>
          <p14:tracePt t="1216" x="7877175" y="1851025"/>
          <p14:tracePt t="1224" x="7813675" y="1824038"/>
          <p14:tracePt t="1232" x="7777163" y="1814513"/>
          <p14:tracePt t="1240" x="7694613" y="1787525"/>
          <p14:tracePt t="1248" x="7648575" y="1768475"/>
          <p14:tracePt t="1256" x="7612063" y="1760538"/>
          <p14:tracePt t="1264" x="7575550" y="1751013"/>
          <p14:tracePt t="1272" x="7521575" y="1714500"/>
          <p14:tracePt t="1280" x="7494588" y="1704975"/>
          <p14:tracePt t="1288" x="7475538" y="1697038"/>
          <p14:tracePt t="1297" x="7429500" y="1660525"/>
          <p14:tracePt t="1306" x="7421563" y="1651000"/>
          <p14:tracePt t="1314" x="7392988" y="1641475"/>
          <p14:tracePt t="1323" x="7375525" y="1631950"/>
          <p14:tracePt t="1329" x="7366000" y="1631950"/>
          <p14:tracePt t="1345" x="7339013" y="1614488"/>
          <p14:tracePt t="1952" x="7348538" y="1624013"/>
          <p14:tracePt t="2186" x="7356475" y="1631950"/>
          <p14:tracePt t="136193" x="7356475" y="1641475"/>
          <p14:tracePt t="136201" x="7356475" y="1731963"/>
          <p14:tracePt t="136209" x="7356475" y="1787525"/>
          <p14:tracePt t="136217" x="7356475" y="1824038"/>
          <p14:tracePt t="136227" x="7356475" y="1870075"/>
          <p14:tracePt t="136233" x="7356475" y="1906588"/>
          <p14:tracePt t="136242" x="7356475" y="1924050"/>
          <p14:tracePt t="136250" x="7348538" y="1960563"/>
          <p14:tracePt t="136259" x="7348538" y="1987550"/>
          <p14:tracePt t="136265" x="7329488" y="2033588"/>
          <p14:tracePt t="136281" x="7329488" y="2052638"/>
          <p14:tracePt t="136291" x="7319963" y="2060575"/>
          <p14:tracePt t="136297" x="7319963" y="2070100"/>
          <p14:tracePt t="136305" x="7312025" y="2079625"/>
          <p14:tracePt t="136418" x="7292975" y="2116138"/>
          <p14:tracePt t="136427" x="7275513" y="2125663"/>
          <p14:tracePt t="136434" x="7229475" y="2170113"/>
          <p14:tracePt t="136443" x="7212013" y="2216150"/>
          <p14:tracePt t="136449" x="7156450" y="2262188"/>
          <p14:tracePt t="136459" x="7146925" y="2298700"/>
          <p14:tracePt t="136465" x="7102475" y="2371725"/>
          <p14:tracePt t="136472" x="7073900" y="2416175"/>
          <p14:tracePt t="136480" x="7037388" y="2481263"/>
          <p14:tracePt t="136488" x="7000875" y="2562225"/>
          <p14:tracePt t="136496" x="6956425" y="2625725"/>
          <p14:tracePt t="136504" x="6946900" y="2654300"/>
          <p14:tracePt t="136512" x="6929438" y="2708275"/>
          <p14:tracePt t="136520" x="6919913" y="2744788"/>
          <p14:tracePt t="136537" x="6910388" y="2754313"/>
          <p14:tracePt t="136544" x="6900863" y="2763838"/>
          <p14:tracePt t="136560" x="6900863" y="2781300"/>
          <p14:tracePt t="136569" x="6900863" y="2790825"/>
          <p14:tracePt t="136576" x="6900863" y="2808288"/>
          <p14:tracePt t="136584" x="6900863" y="2844800"/>
          <p14:tracePt t="136592" x="6900863" y="2890838"/>
          <p14:tracePt t="136600" x="6900863" y="2946400"/>
          <p14:tracePt t="136608" x="6910388" y="3000375"/>
          <p14:tracePt t="136616" x="6929438" y="3017838"/>
          <p14:tracePt t="136624" x="6937375" y="3063875"/>
          <p14:tracePt t="136632" x="6946900" y="3090863"/>
          <p14:tracePt t="136641" x="6956425" y="3109913"/>
          <p14:tracePt t="136648" x="6956425" y="3127375"/>
          <p14:tracePt t="136655" x="6983413" y="3163888"/>
          <p14:tracePt t="136664" x="6992938" y="3163888"/>
          <p14:tracePt t="136671" x="7019925" y="3209925"/>
          <p14:tracePt t="136680" x="7029450" y="3219450"/>
          <p14:tracePt t="136688" x="7065963" y="3228975"/>
          <p14:tracePt t="136696" x="7083425" y="3236913"/>
          <p14:tracePt t="136704" x="7119938" y="3255963"/>
          <p14:tracePt t="136712" x="7156450" y="3273425"/>
          <p14:tracePt t="136720" x="7239000" y="3302000"/>
          <p14:tracePt t="136728" x="7302500" y="3328988"/>
          <p14:tracePt t="136736" x="7385050" y="3365500"/>
          <p14:tracePt t="136744" x="7458075" y="3392488"/>
          <p14:tracePt t="136752" x="7575550" y="3455988"/>
          <p14:tracePt t="136760" x="7658100" y="3475038"/>
          <p14:tracePt t="136768" x="7804150" y="3538538"/>
          <p14:tracePt t="136776" x="7958138" y="3584575"/>
          <p14:tracePt t="136783" x="8086725" y="3602038"/>
          <p14:tracePt t="136795" x="8213725" y="3629025"/>
          <p14:tracePt t="136800" x="8323263" y="3629025"/>
          <p14:tracePt t="136808" x="8442325" y="3657600"/>
          <p14:tracePt t="136815" x="8515350" y="3665538"/>
          <p14:tracePt t="136825" x="8588375" y="3665538"/>
          <p14:tracePt t="136832" x="8642350" y="3665538"/>
          <p14:tracePt t="136841" x="8688388" y="3665538"/>
          <p14:tracePt t="136848" x="8715375" y="3665538"/>
          <p14:tracePt t="136857" x="8734425" y="3665538"/>
          <p14:tracePt t="136864" x="8742363" y="3665538"/>
          <p14:tracePt t="136874" x="8770938" y="3665538"/>
          <p14:tracePt t="136892" x="8834438" y="3665538"/>
          <p14:tracePt t="136896" x="8878888" y="3648075"/>
          <p14:tracePt t="136904" x="8924925" y="3648075"/>
          <p14:tracePt t="136912" x="8980488" y="3638550"/>
          <p14:tracePt t="136920" x="9007475" y="3621088"/>
          <p14:tracePt t="136928" x="9053513" y="3611563"/>
          <p14:tracePt t="136936" x="9090025" y="361156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演習</a:t>
            </a:r>
            <a:endParaRPr lang="en-US" altLang="ja-JP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4530725"/>
          </a:xfrm>
        </p:spPr>
        <p:txBody>
          <a:bodyPr/>
          <a:lstStyle/>
          <a:p>
            <a:pPr eaLnBrk="1" hangingPunct="1"/>
            <a:r>
              <a:rPr lang="en-US" altLang="ja-JP" dirty="0"/>
              <a:t>CC-NUMA</a:t>
            </a:r>
            <a:r>
              <a:rPr lang="ja-JP" altLang="en-US" dirty="0"/>
              <a:t>において、</a:t>
            </a:r>
            <a:r>
              <a:rPr lang="en-US" altLang="ja-JP" dirty="0"/>
              <a:t>home memory</a:t>
            </a:r>
            <a:r>
              <a:rPr lang="ja-JP" altLang="en-US" dirty="0"/>
              <a:t>のディレクトリ＋状態とキャッシュの状態を示せ</a:t>
            </a:r>
            <a:r>
              <a:rPr lang="en-US" altLang="ja-JP" dirty="0"/>
              <a:t>  </a:t>
            </a:r>
          </a:p>
          <a:p>
            <a:pPr eaLnBrk="1" hangingPunct="1"/>
            <a:r>
              <a:rPr lang="en-US" altLang="ja-JP" dirty="0"/>
              <a:t> </a:t>
            </a:r>
            <a:r>
              <a:rPr lang="ja-JP" altLang="en-US" dirty="0"/>
              <a:t>ノード</a:t>
            </a:r>
            <a:r>
              <a:rPr lang="en-US" altLang="ja-JP" dirty="0"/>
              <a:t>0</a:t>
            </a:r>
            <a:r>
              <a:rPr lang="ja-JP" altLang="en-US" dirty="0"/>
              <a:t>のホームメモリに対して以下のアクセスが順にあったとする</a:t>
            </a:r>
            <a:r>
              <a:rPr lang="en-US" altLang="ja-JP" dirty="0"/>
              <a:t>:</a:t>
            </a:r>
          </a:p>
          <a:p>
            <a:pPr lvl="1" eaLnBrk="1" hangingPunct="1"/>
            <a:r>
              <a:rPr lang="en-US" altLang="ja-JP" dirty="0"/>
              <a:t>Node 1 reads</a:t>
            </a:r>
          </a:p>
          <a:p>
            <a:pPr lvl="1" eaLnBrk="1" hangingPunct="1"/>
            <a:r>
              <a:rPr lang="en-US" altLang="ja-JP" dirty="0"/>
              <a:t>Node 2 reads</a:t>
            </a:r>
          </a:p>
          <a:p>
            <a:pPr lvl="1" eaLnBrk="1" hangingPunct="1"/>
            <a:r>
              <a:rPr lang="en-US" altLang="ja-JP" dirty="0"/>
              <a:t>Node 1 writes</a:t>
            </a:r>
          </a:p>
          <a:p>
            <a:pPr lvl="1" eaLnBrk="1" hangingPunct="1"/>
            <a:r>
              <a:rPr lang="en-US" altLang="ja-JP" dirty="0"/>
              <a:t>Node 2 writes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8EA5D06-49FF-4E0F-988B-DF1BC86F2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16"/>
    </mc:Choice>
    <mc:Fallback>
      <p:transition spd="slow" advTm="6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2" x="8915400" y="3767138"/>
          <p14:tracePt t="620" x="8715375" y="3767138"/>
          <p14:tracePt t="627" x="8515350" y="3767138"/>
          <p14:tracePt t="635" x="8350250" y="3767138"/>
          <p14:tracePt t="643" x="8213725" y="3767138"/>
          <p14:tracePt t="651" x="8086725" y="3767138"/>
          <p14:tracePt t="659" x="8004175" y="3767138"/>
          <p14:tracePt t="667" x="7950200" y="3767138"/>
          <p14:tracePt t="675" x="7904163" y="3784600"/>
          <p14:tracePt t="683" x="7867650" y="3784600"/>
          <p14:tracePt t="691" x="7831138" y="3794125"/>
          <p14:tracePt t="699" x="7804150" y="3811588"/>
          <p14:tracePt t="707" x="7794625" y="3811588"/>
          <p14:tracePt t="715" x="7758113" y="3840163"/>
          <p14:tracePt t="723" x="7740650" y="3848100"/>
          <p14:tracePt t="731" x="7712075" y="3867150"/>
          <p14:tracePt t="739" x="7704138" y="3867150"/>
          <p14:tracePt t="750" x="7675563" y="3867150"/>
          <p14:tracePt t="755" x="7658100" y="3867150"/>
          <p14:tracePt t="764" x="7648575" y="3867150"/>
          <p14:tracePt t="771" x="7639050" y="3867150"/>
          <p14:tracePt t="828" x="7631113" y="3867150"/>
          <p14:tracePt t="839" x="7602538" y="3867150"/>
          <p14:tracePt t="844" x="7531100" y="3867150"/>
          <p14:tracePt t="853" x="7502525" y="3884613"/>
          <p14:tracePt t="860" x="7448550" y="3894138"/>
          <p14:tracePt t="868" x="7412038" y="3894138"/>
          <p14:tracePt t="875" x="7375525" y="3894138"/>
          <p14:tracePt t="884" x="7348538" y="3903663"/>
          <p14:tracePt t="891" x="7302500" y="3903663"/>
          <p14:tracePt t="899" x="7265988" y="3903663"/>
          <p14:tracePt t="907" x="7248525" y="3911600"/>
          <p14:tracePt t="933" x="7212013" y="3921125"/>
          <p14:tracePt t="1188" x="7212013" y="3930650"/>
          <p14:tracePt t="1197" x="7202488" y="3940175"/>
          <p14:tracePt t="1204" x="7192963" y="3948113"/>
          <p14:tracePt t="1212" x="7175500" y="3948113"/>
          <p14:tracePt t="1220" x="7156450" y="3957638"/>
          <p14:tracePt t="1228" x="7138988" y="3957638"/>
          <p14:tracePt t="1236" x="7119938" y="3967163"/>
          <p14:tracePt t="1244" x="7083425" y="3976688"/>
          <p14:tracePt t="1253" x="7056438" y="3984625"/>
          <p14:tracePt t="1260" x="7029450" y="3984625"/>
          <p14:tracePt t="1268" x="7010400" y="3994150"/>
          <p14:tracePt t="1276" x="6992938" y="3994150"/>
          <p14:tracePt t="1284" x="6983413" y="4003675"/>
          <p14:tracePt t="1339" x="6973888" y="4003675"/>
          <p14:tracePt t="1355" x="6964363" y="4013200"/>
          <p14:tracePt t="1363" x="6956425" y="4021138"/>
          <p14:tracePt t="1379" x="6946900" y="4021138"/>
          <p14:tracePt t="1387" x="6937375" y="4021138"/>
          <p14:tracePt t="1396" x="6910388" y="4021138"/>
          <p14:tracePt t="1403" x="6892925" y="4030663"/>
          <p14:tracePt t="1419" x="6864350" y="4030663"/>
          <p14:tracePt t="1429" x="6856413" y="4030663"/>
          <p14:tracePt t="1436" x="6846888" y="4030663"/>
          <p14:tracePt t="1563" x="6819900" y="4040188"/>
          <p14:tracePt t="1571" x="6800850" y="4049713"/>
          <p14:tracePt t="1579" x="6764338" y="4057650"/>
          <p14:tracePt t="1587" x="6764338" y="4067175"/>
          <p14:tracePt t="1597" x="6754813" y="4076700"/>
          <p14:tracePt t="1635" x="6746875" y="4076700"/>
          <p14:tracePt t="1643" x="6737350" y="4076700"/>
          <p14:tracePt t="1651" x="6727825" y="4086225"/>
          <p14:tracePt t="1667" x="6718300" y="4086225"/>
          <p14:tracePt t="1683" x="6710363" y="4086225"/>
          <p14:tracePt t="1699" x="6691313" y="4086225"/>
          <p14:tracePt t="1707" x="6664325" y="4103688"/>
          <p14:tracePt t="1723" x="6645275" y="4103688"/>
          <p14:tracePt t="1739" x="6637338" y="4113213"/>
          <p14:tracePt t="1812" x="6610350" y="4113213"/>
          <p14:tracePt t="1819" x="6581775" y="4140200"/>
          <p14:tracePt t="1829" x="6537325" y="4140200"/>
          <p14:tracePt t="1835" x="6508750" y="4159250"/>
          <p14:tracePt t="1843" x="6472238" y="4167188"/>
          <p14:tracePt t="1851" x="6418263" y="4176713"/>
          <p14:tracePt t="1859" x="6399213" y="4176713"/>
          <p14:tracePt t="1880" x="6362700" y="4186238"/>
          <p14:tracePt t="1924" x="6354763" y="4186238"/>
          <p14:tracePt t="2131" x="6354763" y="4176713"/>
          <p14:tracePt t="2334" x="6354763" y="4167188"/>
          <p14:tracePt t="2340" x="6354763" y="4159250"/>
          <p14:tracePt t="2348" x="6354763" y="4130675"/>
          <p14:tracePt t="2357" x="6354763" y="4086225"/>
          <p14:tracePt t="2365" x="6354763" y="4076700"/>
          <p14:tracePt t="2371" x="6354763" y="4040188"/>
          <p14:tracePt t="2379" x="6354763" y="4021138"/>
          <p14:tracePt t="2387" x="6354763" y="3994150"/>
          <p14:tracePt t="2396" x="6354763" y="3967163"/>
          <p14:tracePt t="2403" x="6354763" y="3940175"/>
          <p14:tracePt t="2412" x="6354763" y="3894138"/>
          <p14:tracePt t="2419" x="6354763" y="3875088"/>
          <p14:tracePt t="2427" x="6354763" y="3848100"/>
          <p14:tracePt t="2435" x="6354763" y="3830638"/>
          <p14:tracePt t="2443" x="6354763" y="3803650"/>
          <p14:tracePt t="2453" x="6354763" y="3784600"/>
          <p14:tracePt t="2458" x="6354763" y="3775075"/>
          <p14:tracePt t="2467" x="6354763" y="3757613"/>
          <p14:tracePt t="4028" x="6354763" y="3748088"/>
          <p14:tracePt t="4037" x="6354763" y="3738563"/>
          <p14:tracePt t="4045" x="6354763" y="3694113"/>
          <p14:tracePt t="4053" x="6354763" y="3638550"/>
          <p14:tracePt t="4061" x="6345238" y="3602038"/>
          <p14:tracePt t="4068" x="6335713" y="3556000"/>
          <p14:tracePt t="4077" x="6335713" y="3529013"/>
          <p14:tracePt t="4084" x="6335713" y="3482975"/>
          <p14:tracePt t="4092" x="6326188" y="3446463"/>
          <p14:tracePt t="4100" x="6326188" y="3402013"/>
          <p14:tracePt t="4108" x="6326188" y="3382963"/>
          <p14:tracePt t="4116" x="6326188" y="3355975"/>
          <p14:tracePt t="4124" x="6326188" y="3328988"/>
          <p14:tracePt t="4132" x="6326188" y="3309938"/>
          <p14:tracePt t="4140" x="6326188" y="3302000"/>
          <p14:tracePt t="4275" x="6318250" y="3292475"/>
          <p14:tracePt t="4939" x="6318250" y="3282950"/>
          <p14:tracePt t="4950" x="6291263" y="3236913"/>
          <p14:tracePt t="4954" x="6189663" y="3163888"/>
          <p14:tracePt t="4964" x="6089650" y="3090863"/>
          <p14:tracePt t="4971" x="5953125" y="3046413"/>
          <p14:tracePt t="4979" x="5843588" y="3000375"/>
          <p14:tracePt t="4987" x="5724525" y="2973388"/>
          <p14:tracePt t="4996" x="5597525" y="2946400"/>
          <p14:tracePt t="5003" x="5507038" y="2946400"/>
          <p14:tracePt t="5011" x="5424488" y="2936875"/>
          <p14:tracePt t="5019" x="5368925" y="2936875"/>
          <p14:tracePt t="5027" x="5278438" y="2936875"/>
          <p14:tracePt t="5035" x="5205413" y="2936875"/>
          <p14:tracePt t="5045" x="5151438" y="2936875"/>
          <p14:tracePt t="5051" x="5105400" y="2936875"/>
          <p14:tracePt t="5059" x="5049838" y="2936875"/>
          <p14:tracePt t="5067" x="5014913" y="2927350"/>
          <p14:tracePt t="5075" x="4978400" y="2909888"/>
          <p14:tracePt t="5084" x="4922838" y="2890838"/>
          <p14:tracePt t="5091" x="4895850" y="2890838"/>
          <p14:tracePt t="5099" x="4849813" y="2854325"/>
          <p14:tracePt t="5108" x="4813300" y="2854325"/>
          <p14:tracePt t="5115" x="4767263" y="2844800"/>
          <p14:tracePt t="5124" x="4740275" y="2836863"/>
          <p14:tracePt t="5131" x="4676775" y="2800350"/>
          <p14:tracePt t="5139" x="4649788" y="2800350"/>
          <p14:tracePt t="5147" x="4603750" y="2790825"/>
          <p14:tracePt t="5155" x="4576763" y="2790825"/>
          <p14:tracePt t="5163" x="4521200" y="2790825"/>
          <p14:tracePt t="5171" x="4494213" y="2781300"/>
          <p14:tracePt t="5178" x="4448175" y="2781300"/>
          <p14:tracePt t="5187" x="4394200" y="2771775"/>
          <p14:tracePt t="5196" x="4367213" y="2771775"/>
          <p14:tracePt t="5203" x="4340225" y="2771775"/>
          <p14:tracePt t="5212" x="4284663" y="2771775"/>
          <p14:tracePt t="5219" x="4230688" y="2771775"/>
          <p14:tracePt t="5227" x="4165600" y="2771775"/>
          <p14:tracePt t="5235" x="4111625" y="2771775"/>
          <p14:tracePt t="5243" x="4021138" y="2771775"/>
          <p14:tracePt t="5251" x="3948113" y="2771775"/>
          <p14:tracePt t="5261" x="3892550" y="2771775"/>
          <p14:tracePt t="5267" x="3838575" y="2771775"/>
          <p14:tracePt t="5276" x="3756025" y="2744788"/>
          <p14:tracePt t="5283" x="3683000" y="2727325"/>
          <p14:tracePt t="5292" x="3619500" y="2708275"/>
          <p14:tracePt t="5299" x="3519488" y="2681288"/>
          <p14:tracePt t="5307" x="3446463" y="2654300"/>
          <p14:tracePt t="5315" x="3346450" y="2608263"/>
          <p14:tracePt t="5323" x="3317875" y="2598738"/>
          <p14:tracePt t="5331" x="3254375" y="2571750"/>
          <p14:tracePt t="5339" x="3208338" y="2554288"/>
          <p14:tracePt t="5347" x="3190875" y="2554288"/>
          <p14:tracePt t="5355" x="3163888" y="2544763"/>
          <p14:tracePt t="5364" x="3144838" y="2535238"/>
          <p14:tracePt t="5378" x="3136900" y="2535238"/>
          <p14:tracePt t="5403" x="3117850" y="2535238"/>
          <p14:tracePt t="5419" x="3100388" y="2525713"/>
          <p14:tracePt t="5427" x="3100388" y="2508250"/>
          <p14:tracePt t="5435" x="3071813" y="2481263"/>
          <p14:tracePt t="5443" x="3054350" y="2452688"/>
          <p14:tracePt t="5451" x="3035300" y="2435225"/>
          <p14:tracePt t="5460" x="3017838" y="2425700"/>
          <p14:tracePt t="5467" x="3008313" y="2408238"/>
          <p14:tracePt t="5476" x="2998788" y="2398713"/>
          <p14:tracePt t="5485" x="2962275" y="2389188"/>
          <p14:tracePt t="5604" x="2954338" y="2371725"/>
          <p14:tracePt t="5613" x="2990850" y="2343150"/>
          <p14:tracePt t="5620" x="3035300" y="2306638"/>
          <p14:tracePt t="5628" x="3054350" y="2289175"/>
          <p14:tracePt t="5636" x="3127375" y="2243138"/>
          <p14:tracePt t="5644" x="3154363" y="2216150"/>
          <p14:tracePt t="5652" x="3273425" y="2189163"/>
          <p14:tracePt t="5662" x="3363913" y="2160588"/>
          <p14:tracePt t="5668" x="3409950" y="2160588"/>
          <p14:tracePt t="5676" x="3463925" y="2125663"/>
          <p14:tracePt t="5684" x="3509963" y="2116138"/>
          <p14:tracePt t="5692" x="3573463" y="2106613"/>
          <p14:tracePt t="5700" x="3609975" y="2089150"/>
          <p14:tracePt t="5708" x="3629025" y="2089150"/>
          <p14:tracePt t="5716" x="3656013" y="2089150"/>
          <p14:tracePt t="5740" x="3665538" y="2089150"/>
          <p14:tracePt t="5789" x="3683000" y="2070100"/>
          <p14:tracePt t="5798" x="3729038" y="2060575"/>
          <p14:tracePt t="5805" x="3802063" y="2052638"/>
          <p14:tracePt t="5814" x="3911600" y="2033588"/>
          <p14:tracePt t="5820" x="3992563" y="2016125"/>
          <p14:tracePt t="5828" x="4102100" y="1997075"/>
          <p14:tracePt t="5836" x="4175125" y="1997075"/>
          <p14:tracePt t="5842" x="4238625" y="1997075"/>
          <p14:tracePt t="5851" x="4294188" y="1997075"/>
          <p14:tracePt t="5859" x="4321175" y="1997075"/>
          <p14:tracePt t="5867" x="4330700" y="1997075"/>
          <p14:tracePt t="5875" x="4340225" y="1997075"/>
          <p14:tracePt t="5883" x="4348163" y="2006600"/>
          <p14:tracePt t="6045" x="4348163" y="2016125"/>
          <p14:tracePt t="6052" x="4348163" y="2033588"/>
          <p14:tracePt t="6065" x="4367213" y="2060575"/>
          <p14:tracePt t="6067" x="4384675" y="2079625"/>
          <p14:tracePt t="6075" x="4394200" y="2097088"/>
          <p14:tracePt t="6083" x="4403725" y="2106613"/>
          <p14:tracePt t="6092" x="4403725" y="2125663"/>
          <p14:tracePt t="6099" x="4413250" y="2133600"/>
          <p14:tracePt t="6131" x="4421188" y="2133600"/>
          <p14:tracePt t="6139" x="4440238" y="2133600"/>
          <p14:tracePt t="6147" x="4467225" y="2133600"/>
          <p14:tracePt t="6155" x="4484688" y="2133600"/>
          <p14:tracePt t="6163" x="4503738" y="2133600"/>
          <p14:tracePt t="6171" x="4530725" y="2133600"/>
          <p14:tracePt t="6179" x="4576763" y="2116138"/>
          <p14:tracePt t="6187" x="4613275" y="2116138"/>
          <p14:tracePt t="6196" x="4676775" y="2106613"/>
          <p14:tracePt t="6203" x="4713288" y="2106613"/>
          <p14:tracePt t="6211" x="4740275" y="2089150"/>
          <p14:tracePt t="6220" x="4759325" y="2089150"/>
          <p14:tracePt t="6230" x="4776788" y="2089150"/>
          <p14:tracePt t="6236" x="4786313" y="2089150"/>
          <p14:tracePt t="6253" x="4803775" y="2089150"/>
          <p14:tracePt t="6275" x="4813300" y="2079625"/>
          <p14:tracePt t="6299" x="4822825" y="2070100"/>
          <p14:tracePt t="6308" x="4849813" y="2060575"/>
          <p14:tracePt t="6315" x="4876800" y="2043113"/>
          <p14:tracePt t="6323" x="4886325" y="2033588"/>
          <p14:tracePt t="6331" x="4905375" y="2024063"/>
          <p14:tracePt t="6340" x="4913313" y="2016125"/>
          <p14:tracePt t="6356" x="4959350" y="1997075"/>
          <p14:tracePt t="6579" x="4978400" y="1997075"/>
          <p14:tracePt t="6587" x="5005388" y="1997075"/>
          <p14:tracePt t="6595" x="5059363" y="2024063"/>
          <p14:tracePt t="6603" x="5095875" y="2060575"/>
          <p14:tracePt t="6612" x="5178425" y="2097088"/>
          <p14:tracePt t="6619" x="5232400" y="2125663"/>
          <p14:tracePt t="6627" x="5314950" y="2152650"/>
          <p14:tracePt t="6635" x="5424488" y="2179638"/>
          <p14:tracePt t="6643" x="5524500" y="2189163"/>
          <p14:tracePt t="6651" x="5653088" y="2189163"/>
          <p14:tracePt t="6659" x="5743575" y="2189163"/>
          <p14:tracePt t="6667" x="5870575" y="2189163"/>
          <p14:tracePt t="6676" x="5962650" y="2189163"/>
          <p14:tracePt t="6684" x="6035675" y="2189163"/>
          <p14:tracePt t="6693" x="6108700" y="2189163"/>
          <p14:tracePt t="6699" x="6153150" y="2189163"/>
          <p14:tracePt t="6707" x="6172200" y="2189163"/>
          <p14:tracePt t="6715" x="6199188" y="2189163"/>
          <p14:tracePt t="6731" x="6208713" y="2189163"/>
          <p14:tracePt t="6747" x="6218238" y="2189163"/>
          <p14:tracePt t="6755" x="6235700" y="2189163"/>
          <p14:tracePt t="6772" x="6254750" y="2179638"/>
          <p14:tracePt t="6781" x="6262688" y="2179638"/>
          <p14:tracePt t="6787" x="6291263" y="2170113"/>
          <p14:tracePt t="6796" x="6299200" y="2152650"/>
          <p14:tracePt t="6803" x="6326188" y="2125663"/>
          <p14:tracePt t="6811" x="6354763" y="2106613"/>
          <p14:tracePt t="6819" x="6372225" y="2089150"/>
          <p14:tracePt t="6827" x="6391275" y="2060575"/>
          <p14:tracePt t="6835" x="6399213" y="2060575"/>
          <p14:tracePt t="6843" x="6408738" y="2052638"/>
          <p14:tracePt t="6851" x="6408738" y="2043113"/>
          <p14:tracePt t="6859" x="6418263" y="2033588"/>
          <p14:tracePt t="6867" x="6427788" y="2024063"/>
          <p14:tracePt t="6973" x="6445250" y="2006600"/>
          <p14:tracePt t="7069" x="6427788" y="2033588"/>
          <p14:tracePt t="7077" x="6335713" y="2097088"/>
          <p14:tracePt t="7085" x="6226175" y="2160588"/>
          <p14:tracePt t="7095" x="6053138" y="2233613"/>
          <p14:tracePt t="7103" x="5926138" y="2279650"/>
          <p14:tracePt t="7110" x="5789613" y="2306638"/>
          <p14:tracePt t="7116" x="5688013" y="2379663"/>
          <p14:tracePt t="7124" x="5561013" y="2379663"/>
          <p14:tracePt t="7131" x="5470525" y="2389188"/>
          <p14:tracePt t="7141" x="5360988" y="2425700"/>
          <p14:tracePt t="7147" x="5278438" y="2425700"/>
          <p14:tracePt t="7155" x="5205413" y="2425700"/>
          <p14:tracePt t="7163" x="5151438" y="2425700"/>
          <p14:tracePt t="7171" x="5114925" y="2425700"/>
          <p14:tracePt t="7179" x="5068888" y="2425700"/>
          <p14:tracePt t="7187" x="5041900" y="2425700"/>
          <p14:tracePt t="7194" x="4995863" y="2425700"/>
          <p14:tracePt t="7203" x="4959350" y="2425700"/>
          <p14:tracePt t="7212" x="4905375" y="2425700"/>
          <p14:tracePt t="7219" x="4849813" y="2425700"/>
          <p14:tracePt t="7227" x="4786313" y="2435225"/>
          <p14:tracePt t="7235" x="4695825" y="2444750"/>
          <p14:tracePt t="7243" x="4649788" y="2444750"/>
          <p14:tracePt t="7252" x="4586288" y="2462213"/>
          <p14:tracePt t="7261" x="4484688" y="2471738"/>
          <p14:tracePt t="7268" x="4430713" y="2481263"/>
          <p14:tracePt t="7277" x="4348163" y="2498725"/>
          <p14:tracePt t="7284" x="4238625" y="2498725"/>
          <p14:tracePt t="7291" x="4165600" y="2498725"/>
          <p14:tracePt t="7299" x="4094163" y="2498725"/>
          <p14:tracePt t="7307" x="4038600" y="2498725"/>
          <p14:tracePt t="7315" x="4011613" y="2498725"/>
          <p14:tracePt t="7323" x="3984625" y="2498725"/>
          <p14:tracePt t="7331" x="3948113" y="2498725"/>
          <p14:tracePt t="7340" x="3938588" y="2498725"/>
          <p14:tracePt t="7356" x="3919538" y="2498725"/>
          <p14:tracePt t="7365" x="3911600" y="2498725"/>
          <p14:tracePt t="7381" x="3892550" y="2498725"/>
          <p14:tracePt t="7388" x="3875088" y="2498725"/>
          <p14:tracePt t="7398" x="3856038" y="2498725"/>
          <p14:tracePt t="7404" x="3792538" y="2498725"/>
          <p14:tracePt t="7414" x="3729038" y="2498725"/>
          <p14:tracePt t="7421" x="3656013" y="2498725"/>
          <p14:tracePt t="7430" x="3563938" y="2498725"/>
          <p14:tracePt t="7436" x="3473450" y="2517775"/>
          <p14:tracePt t="7445" x="3409950" y="2525713"/>
          <p14:tracePt t="7452" x="3300413" y="2554288"/>
          <p14:tracePt t="7460" x="3227388" y="2554288"/>
          <p14:tracePt t="7468" x="3181350" y="2554288"/>
          <p14:tracePt t="7476" x="3117850" y="2554288"/>
          <p14:tracePt t="7484" x="3071813" y="2554288"/>
          <p14:tracePt t="7492" x="2998788" y="2554288"/>
          <p14:tracePt t="7500" x="2971800" y="2554288"/>
          <p14:tracePt t="7509" x="2954338" y="2554288"/>
          <p14:tracePt t="7516" x="2898775" y="2554288"/>
          <p14:tracePt t="7524" x="2871788" y="2554288"/>
          <p14:tracePt t="7532" x="2844800" y="2554288"/>
          <p14:tracePt t="7541" x="2789238" y="2554288"/>
          <p14:tracePt t="7547" x="2735263" y="2554288"/>
          <p14:tracePt t="7557" x="2671763" y="2554288"/>
          <p14:tracePt t="7568" x="2616200" y="2554288"/>
          <p14:tracePt t="7572" x="2543175" y="2562225"/>
          <p14:tracePt t="7581" x="2479675" y="2571750"/>
          <p14:tracePt t="7588" x="2425700" y="2571750"/>
          <p14:tracePt t="7597" x="2397125" y="2581275"/>
          <p14:tracePt t="7604" x="2352675" y="2581275"/>
          <p14:tracePt t="7615" x="2297113" y="2598738"/>
          <p14:tracePt t="7620" x="2251075" y="2617788"/>
          <p14:tracePt t="7630" x="2179638" y="2625725"/>
          <p14:tracePt t="7637" x="2133600" y="2625725"/>
          <p14:tracePt t="7644" x="2106613" y="2625725"/>
          <p14:tracePt t="7651" x="2078038" y="2625725"/>
          <p14:tracePt t="7659" x="2070100" y="2635250"/>
          <p14:tracePt t="7772" x="2041525" y="2635250"/>
          <p14:tracePt t="7781" x="2024063" y="2635250"/>
          <p14:tracePt t="7787" x="1997075" y="2635250"/>
          <p14:tracePt t="7795" x="1978025" y="2635250"/>
          <p14:tracePt t="7803" x="1968500" y="2635250"/>
          <p14:tracePt t="7819" x="1960563" y="2635250"/>
          <p14:tracePt t="7835" x="1951038" y="2635250"/>
          <p14:tracePt t="7843" x="1941513" y="2635250"/>
          <p14:tracePt t="7859" x="1931988" y="2635250"/>
          <p14:tracePt t="7875" x="1914525" y="2635250"/>
          <p14:tracePt t="7891" x="1905000" y="2635250"/>
          <p14:tracePt t="7979" x="1895475" y="2625725"/>
          <p14:tracePt t="7987" x="1905000" y="2581275"/>
          <p14:tracePt t="7995" x="1931988" y="2554288"/>
          <p14:tracePt t="8003" x="1968500" y="2517775"/>
          <p14:tracePt t="8019" x="1987550" y="2508250"/>
          <p14:tracePt t="8029" x="1997075" y="2498725"/>
          <p14:tracePt t="8036" x="2014538" y="2489200"/>
          <p14:tracePt t="8044" x="2041525" y="2471738"/>
          <p14:tracePt t="8143" x="2051050" y="2471738"/>
          <p14:tracePt t="8147" x="2060575" y="2462213"/>
          <p14:tracePt t="8156" x="2078038" y="2462213"/>
          <p14:tracePt t="8167" x="2087563" y="2452688"/>
          <p14:tracePt t="8172" x="2106613" y="2435225"/>
          <p14:tracePt t="8180" x="2133600" y="2416175"/>
          <p14:tracePt t="8196" x="2143125" y="2408238"/>
          <p14:tracePt t="8203" x="2151063" y="2408238"/>
          <p14:tracePt t="8211" x="2160588" y="2398713"/>
          <p14:tracePt t="8219" x="2160588" y="2389188"/>
          <p14:tracePt t="8299" x="2179638" y="2389188"/>
          <p14:tracePt t="8315" x="2214563" y="2398713"/>
          <p14:tracePt t="8323" x="2243138" y="2435225"/>
          <p14:tracePt t="8331" x="2270125" y="2452688"/>
          <p14:tracePt t="8339" x="2287588" y="2462213"/>
          <p14:tracePt t="8347" x="2352675" y="2498725"/>
          <p14:tracePt t="8355" x="2397125" y="2508250"/>
          <p14:tracePt t="8363" x="2433638" y="2508250"/>
          <p14:tracePt t="8371" x="2479675" y="2517775"/>
          <p14:tracePt t="8380" x="2498725" y="2517775"/>
          <p14:tracePt t="8387" x="2525713" y="2544763"/>
          <p14:tracePt t="8395" x="2543175" y="2544763"/>
          <p14:tracePt t="8412" x="2552700" y="2544763"/>
          <p14:tracePt t="8741" x="2570163" y="2544763"/>
          <p14:tracePt t="8757" x="2579688" y="2544763"/>
          <p14:tracePt t="8766" x="2625725" y="2544763"/>
          <p14:tracePt t="8771" x="2671763" y="2535238"/>
          <p14:tracePt t="8779" x="2725738" y="2535238"/>
          <p14:tracePt t="8787" x="2752725" y="2525713"/>
          <p14:tracePt t="8795" x="2808288" y="2517775"/>
          <p14:tracePt t="8803" x="2871788" y="2489200"/>
          <p14:tracePt t="8811" x="2917825" y="2481263"/>
          <p14:tracePt t="8819" x="2990850" y="2452688"/>
          <p14:tracePt t="8827" x="3054350" y="2435225"/>
          <p14:tracePt t="8835" x="3100388" y="2416175"/>
          <p14:tracePt t="8843" x="3136900" y="2408238"/>
          <p14:tracePt t="8851" x="3154363" y="2398713"/>
          <p14:tracePt t="8859" x="3190875" y="2389188"/>
          <p14:tracePt t="8879" x="3200400" y="2371725"/>
          <p14:tracePt t="8883" x="3208338" y="2362200"/>
          <p14:tracePt t="8988" x="3208338" y="2371725"/>
          <p14:tracePt t="8997" x="3208338" y="2389188"/>
          <p14:tracePt t="9004" x="3208338" y="2408238"/>
          <p14:tracePt t="9044" x="3208338" y="2416175"/>
          <p14:tracePt t="9635" x="3190875" y="2425700"/>
          <p14:tracePt t="9651" x="3181350" y="2425700"/>
          <p14:tracePt t="9659" x="3163888" y="2425700"/>
          <p14:tracePt t="9668" x="3154363" y="2435225"/>
          <p14:tracePt t="9676" x="3144838" y="2444750"/>
          <p14:tracePt t="9683" x="3136900" y="2452688"/>
          <p14:tracePt t="9691" x="3117850" y="2452688"/>
          <p14:tracePt t="9699" x="3117850" y="2462213"/>
          <p14:tracePt t="11524" x="3100388" y="2481263"/>
          <p14:tracePt t="11532" x="3100388" y="2498725"/>
          <p14:tracePt t="11541" x="3100388" y="2508250"/>
          <p14:tracePt t="11613" x="3100388" y="2525713"/>
          <p14:tracePt t="11621" x="3100388" y="2535238"/>
          <p14:tracePt t="11630" x="3100388" y="2544763"/>
          <p14:tracePt t="11715" x="3100388" y="2554288"/>
          <p14:tracePt t="11747" x="3100388" y="2589213"/>
          <p14:tracePt t="11755" x="3100388" y="2598738"/>
          <p14:tracePt t="11763" x="3108325" y="2635250"/>
          <p14:tracePt t="11779" x="3127375" y="2654300"/>
          <p14:tracePt t="11787" x="3144838" y="2671763"/>
          <p14:tracePt t="11803" x="3154363" y="2671763"/>
          <p14:tracePt t="11843" x="3171825" y="2681288"/>
          <p14:tracePt t="11899" x="3190875" y="2681288"/>
          <p14:tracePt t="11907" x="3200400" y="2681288"/>
          <p14:tracePt t="11915" x="3208338" y="2681288"/>
          <p14:tracePt t="11923" x="3254375" y="2681288"/>
          <p14:tracePt t="11931" x="3309938" y="2681288"/>
          <p14:tracePt t="11939" x="3382963" y="2681288"/>
          <p14:tracePt t="11947" x="3490913" y="2681288"/>
          <p14:tracePt t="11955" x="3582988" y="2681288"/>
          <p14:tracePt t="11963" x="3729038" y="2662238"/>
          <p14:tracePt t="11971" x="3865563" y="2644775"/>
          <p14:tracePt t="11979" x="3938588" y="2608263"/>
          <p14:tracePt t="11987" x="4057650" y="2589213"/>
          <p14:tracePt t="11996" x="4148138" y="2589213"/>
          <p14:tracePt t="12005" x="4184650" y="2581275"/>
          <p14:tracePt t="12012" x="4221163" y="2581275"/>
          <p14:tracePt t="12019" x="4221163" y="2571750"/>
          <p14:tracePt t="12036" x="4230688" y="2571750"/>
          <p14:tracePt t="12228" x="4238625" y="2571750"/>
          <p14:tracePt t="12427" x="4267200" y="2571750"/>
          <p14:tracePt t="12439" x="4376738" y="2571750"/>
          <p14:tracePt t="12445" x="4503738" y="2571750"/>
          <p14:tracePt t="12453" x="4686300" y="2571750"/>
          <p14:tracePt t="12461" x="4849813" y="2571750"/>
          <p14:tracePt t="12469" x="5014913" y="2571750"/>
          <p14:tracePt t="12477" x="5314950" y="2571750"/>
          <p14:tracePt t="12485" x="5514975" y="2571750"/>
          <p14:tracePt t="12491" x="5697538" y="2571750"/>
          <p14:tracePt t="12500" x="5843588" y="2571750"/>
          <p14:tracePt t="12507" x="5953125" y="2571750"/>
          <p14:tracePt t="12515" x="5989638" y="2571750"/>
          <p14:tracePt t="12523" x="6026150" y="2571750"/>
          <p14:tracePt t="13117" x="6035675" y="2571750"/>
          <p14:tracePt t="13124" x="6089650" y="2571750"/>
          <p14:tracePt t="13132" x="6208713" y="2571750"/>
          <p14:tracePt t="13142" x="6318250" y="2571750"/>
          <p14:tracePt t="13148" x="6454775" y="2571750"/>
          <p14:tracePt t="13155" x="6637338" y="2571750"/>
          <p14:tracePt t="13163" x="6800850" y="2571750"/>
          <p14:tracePt t="13171" x="6946900" y="2571750"/>
          <p14:tracePt t="13179" x="7110413" y="2571750"/>
          <p14:tracePt t="13187" x="7239000" y="2571750"/>
          <p14:tracePt t="13195" x="7312025" y="2571750"/>
          <p14:tracePt t="13203" x="7356475" y="2571750"/>
          <p14:tracePt t="13596" x="7366000" y="2581275"/>
          <p14:tracePt t="16843" x="7356475" y="2625725"/>
          <p14:tracePt t="16853" x="7329488" y="2654300"/>
          <p14:tracePt t="16862" x="7265988" y="2698750"/>
          <p14:tracePt t="16867" x="7183438" y="2735263"/>
          <p14:tracePt t="16875" x="7119938" y="2744788"/>
          <p14:tracePt t="16885" x="7056438" y="2781300"/>
          <p14:tracePt t="16897" x="6992938" y="2808288"/>
          <p14:tracePt t="16901" x="6946900" y="2836863"/>
          <p14:tracePt t="16908" x="6910388" y="2844800"/>
          <p14:tracePt t="16919" x="6864350" y="2854325"/>
          <p14:tracePt t="16924" x="6837363" y="2863850"/>
          <p14:tracePt t="16934" x="6810375" y="2873375"/>
          <p14:tracePt t="16940" x="6800850" y="2881313"/>
          <p14:tracePt t="16948" x="6773863" y="2890838"/>
          <p14:tracePt t="16956" x="6746875" y="2890838"/>
          <p14:tracePt t="16964" x="6727825" y="2900363"/>
          <p14:tracePt t="16972" x="6681788" y="2909888"/>
          <p14:tracePt t="16981" x="6664325" y="2909888"/>
          <p14:tracePt t="16987" x="6654800" y="2917825"/>
          <p14:tracePt t="16995" x="6618288" y="2936875"/>
          <p14:tracePt t="17003" x="6600825" y="2936875"/>
          <p14:tracePt t="17012" x="6591300" y="2936875"/>
          <p14:tracePt t="17019" x="6581775" y="2936875"/>
          <p14:tracePt t="17029" x="6564313" y="2936875"/>
          <p14:tracePt t="17035" x="6554788" y="2936875"/>
          <p14:tracePt t="17051" x="6545263" y="2936875"/>
          <p14:tracePt t="17059" x="6537325" y="2936875"/>
          <p14:tracePt t="17076" x="6518275" y="2936875"/>
          <p14:tracePt t="17084" x="6508750" y="2936875"/>
          <p14:tracePt t="17091" x="6491288" y="2936875"/>
          <p14:tracePt t="17101" x="6464300" y="2936875"/>
          <p14:tracePt t="17108" x="6435725" y="2936875"/>
          <p14:tracePt t="17116" x="6408738" y="2936875"/>
          <p14:tracePt t="17124" x="6362700" y="2936875"/>
          <p14:tracePt t="17137" x="6326188" y="2936875"/>
          <p14:tracePt t="17139" x="6308725" y="2936875"/>
          <p14:tracePt t="17147" x="6262688" y="2936875"/>
          <p14:tracePt t="17155" x="6226175" y="2936875"/>
          <p14:tracePt t="17163" x="6218238" y="2936875"/>
          <p14:tracePt t="17171" x="6208713" y="2936875"/>
          <p14:tracePt t="17179" x="6199188" y="2936875"/>
          <p14:tracePt t="17244" x="6189663" y="2936875"/>
          <p14:tracePt t="17252" x="6172200" y="2936875"/>
          <p14:tracePt t="17260" x="6116638" y="2936875"/>
          <p14:tracePt t="17268" x="6043613" y="2936875"/>
          <p14:tracePt t="17275" x="5980113" y="2936875"/>
          <p14:tracePt t="17286" x="5907088" y="2936875"/>
          <p14:tracePt t="17291" x="5834063" y="2936875"/>
          <p14:tracePt t="17301" x="5780088" y="2936875"/>
          <p14:tracePt t="17308" x="5707063" y="2936875"/>
          <p14:tracePt t="17318" x="5661025" y="2936875"/>
          <p14:tracePt t="17324" x="5634038" y="2936875"/>
          <p14:tracePt t="17334" x="5597525" y="2936875"/>
          <p14:tracePt t="17339" x="5561013" y="2936875"/>
          <p14:tracePt t="17355" x="5543550" y="2927350"/>
          <p14:tracePt t="17925" x="5497513" y="2927350"/>
          <p14:tracePt t="17934" x="5441950" y="2954338"/>
          <p14:tracePt t="17940" x="5387975" y="3009900"/>
          <p14:tracePt t="17948" x="5368925" y="3027363"/>
          <p14:tracePt t="17955" x="5324475" y="3073400"/>
          <p14:tracePt t="17963" x="5287963" y="3119438"/>
          <p14:tracePt t="17971" x="5278438" y="3182938"/>
          <p14:tracePt t="17979" x="5241925" y="3246438"/>
          <p14:tracePt t="17987" x="5205413" y="3273425"/>
          <p14:tracePt t="17995" x="5159375" y="3309938"/>
          <p14:tracePt t="18003" x="5132388" y="3338513"/>
          <p14:tracePt t="18011" x="5095875" y="3365500"/>
          <p14:tracePt t="18021" x="5068888" y="3375025"/>
          <p14:tracePt t="18027" x="5022850" y="3392488"/>
          <p14:tracePt t="18035" x="4995863" y="3402013"/>
          <p14:tracePt t="18044" x="4968875" y="3402013"/>
          <p14:tracePt t="18051" x="4932363" y="3411538"/>
          <p14:tracePt t="18059" x="4895850" y="3411538"/>
          <p14:tracePt t="18067" x="4868863" y="3411538"/>
          <p14:tracePt t="18075" x="4832350" y="3411538"/>
          <p14:tracePt t="18083" x="4803775" y="3419475"/>
          <p14:tracePt t="18091" x="4786313" y="3419475"/>
          <p14:tracePt t="18099" x="4749800" y="3419475"/>
          <p14:tracePt t="18107" x="4713288" y="3446463"/>
          <p14:tracePt t="18115" x="4676775" y="3446463"/>
          <p14:tracePt t="18123" x="4649788" y="3446463"/>
          <p14:tracePt t="18131" x="4594225" y="3446463"/>
          <p14:tracePt t="18140" x="4530725" y="3455988"/>
          <p14:tracePt t="18148" x="4476750" y="3465513"/>
          <p14:tracePt t="18157" x="4430713" y="3465513"/>
          <p14:tracePt t="18166" x="4376738" y="3482975"/>
          <p14:tracePt t="18172" x="4321175" y="3482975"/>
          <p14:tracePt t="18181" x="4275138" y="3482975"/>
          <p14:tracePt t="18188" x="4221163" y="3502025"/>
          <p14:tracePt t="18197" x="4194175" y="3502025"/>
          <p14:tracePt t="18205" x="4157663" y="3511550"/>
          <p14:tracePt t="18211" x="4121150" y="3511550"/>
          <p14:tracePt t="18219" x="4102100" y="3511550"/>
          <p14:tracePt t="18228" x="4094163" y="3519488"/>
          <p14:tracePt t="18244" x="4065588" y="3519488"/>
          <p14:tracePt t="18251" x="4057650" y="3529013"/>
          <p14:tracePt t="18259" x="4048125" y="3538538"/>
          <p14:tracePt t="18267" x="4021138" y="3556000"/>
          <p14:tracePt t="18275" x="4011613" y="3556000"/>
          <p14:tracePt t="18283" x="3965575" y="3575050"/>
          <p14:tracePt t="18291" x="3929063" y="3602038"/>
          <p14:tracePt t="18308" x="3919538" y="3611563"/>
          <p14:tracePt t="18316" x="3911600" y="3611563"/>
          <p14:tracePt t="18324" x="3902075" y="3621088"/>
          <p14:tracePt t="18332" x="3892550" y="3621088"/>
          <p14:tracePt t="18411" x="3883025" y="3621088"/>
          <p14:tracePt t="18427" x="3875088" y="3621088"/>
          <p14:tracePt t="18747" x="3865563" y="3638550"/>
          <p14:tracePt t="18755" x="3856038" y="3657600"/>
          <p14:tracePt t="18763" x="3829050" y="3702050"/>
          <p14:tracePt t="18771" x="3810000" y="3721100"/>
          <p14:tracePt t="18780" x="3810000" y="3730625"/>
          <p14:tracePt t="18787" x="3765550" y="3748088"/>
          <p14:tracePt t="18796" x="3765550" y="3757613"/>
          <p14:tracePt t="18803" x="3756025" y="3767138"/>
          <p14:tracePt t="18811" x="3746500" y="3784600"/>
          <p14:tracePt t="18819" x="3738563" y="3803650"/>
          <p14:tracePt t="18835" x="3738563" y="3821113"/>
          <p14:tracePt t="18844" x="3738563" y="3830638"/>
          <p14:tracePt t="18859" x="3729038" y="3830638"/>
          <p14:tracePt t="20014" x="3729038" y="3840163"/>
          <p14:tracePt t="20020" x="3729038" y="3857625"/>
          <p14:tracePt t="20181" x="3729038" y="3867150"/>
          <p14:tracePt t="20581" x="3729038" y="3857625"/>
          <p14:tracePt t="20589" x="3729038" y="3830638"/>
          <p14:tracePt t="20599" x="3729038" y="3811588"/>
          <p14:tracePt t="20603" x="3729038" y="3784600"/>
          <p14:tracePt t="20611" x="3729038" y="3767138"/>
          <p14:tracePt t="20619" x="3729038" y="3738563"/>
          <p14:tracePt t="20630" x="3729038" y="3702050"/>
          <p14:tracePt t="20635" x="3729038" y="3684588"/>
          <p14:tracePt t="20644" x="3709988" y="3638550"/>
          <p14:tracePt t="20651" x="3692525" y="3621088"/>
          <p14:tracePt t="20660" x="3692525" y="3575050"/>
          <p14:tracePt t="20667" x="3692525" y="3556000"/>
          <p14:tracePt t="20675" x="3683000" y="3529013"/>
          <p14:tracePt t="20683" x="3683000" y="3502025"/>
          <p14:tracePt t="20691" x="3683000" y="3482975"/>
          <p14:tracePt t="20699" x="3683000" y="3455988"/>
          <p14:tracePt t="20707" x="3683000" y="3429000"/>
          <p14:tracePt t="20716" x="3683000" y="3382963"/>
          <p14:tracePt t="20723" x="3683000" y="3346450"/>
          <p14:tracePt t="20731" x="3683000" y="3302000"/>
          <p14:tracePt t="20739" x="3673475" y="3273425"/>
          <p14:tracePt t="20747" x="3673475" y="3228975"/>
          <p14:tracePt t="20755" x="3665538" y="3192463"/>
          <p14:tracePt t="20763" x="3665538" y="3173413"/>
          <p14:tracePt t="20771" x="3665538" y="3155950"/>
          <p14:tracePt t="20779" x="3665538" y="3136900"/>
          <p14:tracePt t="20795" x="3665538" y="3127375"/>
          <p14:tracePt t="20803" x="3646488" y="3109913"/>
          <p14:tracePt t="20851" x="3646488" y="3090863"/>
          <p14:tracePt t="20859" x="3646488" y="3073400"/>
          <p14:tracePt t="20868" x="3646488" y="3046413"/>
          <p14:tracePt t="20875" x="3646488" y="2990850"/>
          <p14:tracePt t="20883" x="3646488" y="2963863"/>
          <p14:tracePt t="20891" x="3646488" y="2936875"/>
          <p14:tracePt t="20899" x="3646488" y="2890838"/>
          <p14:tracePt t="20907" x="3646488" y="2863850"/>
          <p14:tracePt t="20915" x="3646488" y="2844800"/>
          <p14:tracePt t="20923" x="3646488" y="2817813"/>
          <p14:tracePt t="20931" x="3629025" y="2790825"/>
          <p14:tracePt t="20939" x="3629025" y="2771775"/>
          <p14:tracePt t="20947" x="3629025" y="2754313"/>
          <p14:tracePt t="20955" x="3619500" y="2744788"/>
          <p14:tracePt t="20971" x="3600450" y="2727325"/>
          <p14:tracePt t="20995" x="3600450" y="2717800"/>
          <p14:tracePt t="21003" x="3600450" y="2708275"/>
          <p14:tracePt t="21019" x="3600450" y="2698750"/>
          <p14:tracePt t="21029" x="3600450" y="2690813"/>
          <p14:tracePt t="21036" x="3600450" y="2681288"/>
          <p14:tracePt t="21046" x="3582988" y="2662238"/>
          <p14:tracePt t="21053" x="3573463" y="2654300"/>
          <p14:tracePt t="21062" x="3546475" y="2625725"/>
          <p14:tracePt t="21069" x="3546475" y="2617788"/>
          <p14:tracePt t="21078" x="3509963" y="2581275"/>
          <p14:tracePt t="21084" x="3490913" y="2562225"/>
          <p14:tracePt t="21092" x="3482975" y="2554288"/>
          <p14:tracePt t="21100" x="3473450" y="2535238"/>
          <p14:tracePt t="21124" x="3455988" y="2525713"/>
          <p14:tracePt t="21661" x="3463925" y="2554288"/>
          <p14:tracePt t="21669" x="3463925" y="2608263"/>
          <p14:tracePt t="21678" x="3482975" y="2671763"/>
          <p14:tracePt t="21684" x="3527425" y="2735263"/>
          <p14:tracePt t="21691" x="3546475" y="2790825"/>
          <p14:tracePt t="21699" x="3592513" y="2873375"/>
          <p14:tracePt t="21707" x="3600450" y="2917825"/>
          <p14:tracePt t="21716" x="3629025" y="2982913"/>
          <p14:tracePt t="21723" x="3665538" y="3046413"/>
          <p14:tracePt t="21731" x="3673475" y="3063875"/>
          <p14:tracePt t="21739" x="3702050" y="3090863"/>
          <p14:tracePt t="21747" x="3709988" y="3109913"/>
          <p14:tracePt t="21755" x="3719513" y="3127375"/>
          <p14:tracePt t="21763" x="3719513" y="3136900"/>
          <p14:tracePt t="21771" x="3729038" y="3173413"/>
          <p14:tracePt t="21779" x="3729038" y="3182938"/>
          <p14:tracePt t="21787" x="3746500" y="3209925"/>
          <p14:tracePt t="21795" x="3746500" y="3246438"/>
          <p14:tracePt t="21803" x="3756025" y="3265488"/>
          <p14:tracePt t="21812" x="3756025" y="3319463"/>
          <p14:tracePt t="21819" x="3756025" y="3365500"/>
          <p14:tracePt t="21828" x="3756025" y="3419475"/>
          <p14:tracePt t="21835" x="3756025" y="3475038"/>
          <p14:tracePt t="21844" x="3756025" y="3529013"/>
          <p14:tracePt t="21851" x="3756025" y="3575050"/>
          <p14:tracePt t="21859" x="3756025" y="3611563"/>
          <p14:tracePt t="21879" x="3765550" y="3648075"/>
          <p14:tracePt t="21883" x="3775075" y="3675063"/>
          <p14:tracePt t="21901" x="3775075" y="3684588"/>
          <p14:tracePt t="21996" x="3775075" y="3694113"/>
          <p14:tracePt t="22011" x="3775075" y="3711575"/>
          <p14:tracePt t="22302" x="3775075" y="3738563"/>
          <p14:tracePt t="22308" x="3838575" y="3803650"/>
          <p14:tracePt t="22319" x="3875088" y="3830638"/>
          <p14:tracePt t="22325" x="3892550" y="3848100"/>
          <p14:tracePt t="22335" x="3919538" y="3857625"/>
          <p14:tracePt t="22339" x="3975100" y="3894138"/>
          <p14:tracePt t="22349" x="4021138" y="3921125"/>
          <p14:tracePt t="22355" x="4038600" y="3921125"/>
          <p14:tracePt t="22364" x="4075113" y="3930650"/>
          <p14:tracePt t="22371" x="4075113" y="3940175"/>
          <p14:tracePt t="22379" x="4084638" y="3940175"/>
          <p14:tracePt t="22395" x="4111625" y="3940175"/>
          <p14:tracePt t="22403" x="4121150" y="3930650"/>
          <p14:tracePt t="22419" x="4129088" y="3921125"/>
          <p14:tracePt t="22428" x="4129088" y="3911600"/>
          <p14:tracePt t="22435" x="4138613" y="3903663"/>
          <p14:tracePt t="22843" x="4129088" y="3921125"/>
          <p14:tracePt t="22851" x="4094163" y="3940175"/>
          <p14:tracePt t="22867" x="4084638" y="3940175"/>
          <p14:tracePt t="22875" x="4065588" y="3948113"/>
          <p14:tracePt t="22963" x="4057650" y="3948113"/>
          <p14:tracePt t="22971" x="4038600" y="3948113"/>
          <p14:tracePt t="22979" x="4029075" y="3948113"/>
          <p14:tracePt t="22995" x="4011613" y="3957638"/>
          <p14:tracePt t="23340" x="4002088" y="3967163"/>
          <p14:tracePt t="23348" x="3992563" y="3984625"/>
          <p14:tracePt t="23357" x="3984625" y="3994150"/>
          <p14:tracePt t="23372" x="3975100" y="3994150"/>
          <p14:tracePt t="23381" x="3948113" y="3994150"/>
          <p14:tracePt t="23388" x="3938588" y="3994150"/>
          <p14:tracePt t="23405" x="3902075" y="3976688"/>
          <p14:tracePt t="23413" x="3883025" y="3976688"/>
          <p14:tracePt t="23423" x="3865563" y="3967163"/>
          <p14:tracePt t="23429" x="3846513" y="3957638"/>
          <p14:tracePt t="23439" x="3838575" y="3948113"/>
          <p14:tracePt t="23452" x="3819525" y="3940175"/>
          <p14:tracePt t="23459" x="3810000" y="3940175"/>
          <p14:tracePt t="23467" x="3802063" y="3940175"/>
          <p14:tracePt t="23507" x="3792538" y="3940175"/>
          <p14:tracePt t="23532" x="3775075" y="3940175"/>
          <p14:tracePt t="23540" x="3765550" y="3940175"/>
          <p14:tracePt t="23548" x="3756025" y="3940175"/>
          <p14:tracePt t="23828" x="3746500" y="3930650"/>
          <p14:tracePt t="24035" x="3756025" y="3930650"/>
          <p14:tracePt t="24163" x="3775075" y="3930650"/>
          <p14:tracePt t="24171" x="3802063" y="3930650"/>
          <p14:tracePt t="24179" x="3829050" y="3930650"/>
          <p14:tracePt t="24187" x="3875088" y="3930650"/>
          <p14:tracePt t="24195" x="3911600" y="3930650"/>
          <p14:tracePt t="24203" x="3965575" y="3930650"/>
          <p14:tracePt t="24211" x="4011613" y="3930650"/>
          <p14:tracePt t="24219" x="4065588" y="3930650"/>
          <p14:tracePt t="24227" x="4102100" y="3930650"/>
          <p14:tracePt t="24235" x="4175125" y="3930650"/>
          <p14:tracePt t="24243" x="4194175" y="3930650"/>
          <p14:tracePt t="24251" x="4230688" y="3930650"/>
          <p14:tracePt t="24259" x="4248150" y="3930650"/>
          <p14:tracePt t="24267" x="4275138" y="3930650"/>
          <p14:tracePt t="24275" x="4284663" y="3930650"/>
          <p14:tracePt t="24283" x="4303713" y="3921125"/>
          <p14:tracePt t="24291" x="4311650" y="3921125"/>
          <p14:tracePt t="26693" x="4330700" y="3921125"/>
          <p14:tracePt t="26701" x="4367213" y="3921125"/>
          <p14:tracePt t="26709" x="4421188" y="3903663"/>
          <p14:tracePt t="26717" x="4467225" y="3884613"/>
          <p14:tracePt t="26725" x="4521200" y="3884613"/>
          <p14:tracePt t="26734" x="4549775" y="3875088"/>
          <p14:tracePt t="26741" x="4603750" y="3875088"/>
          <p14:tracePt t="26750" x="4649788" y="3867150"/>
          <p14:tracePt t="26756" x="4695825" y="3867150"/>
          <p14:tracePt t="26763" x="4713288" y="3848100"/>
          <p14:tracePt t="26771" x="4730750" y="3848100"/>
          <p14:tracePt t="26779" x="4749800" y="3848100"/>
          <p14:tracePt t="26795" x="4776788" y="3840163"/>
          <p14:tracePt t="26803" x="4786313" y="3840163"/>
          <p14:tracePt t="26811" x="4795838" y="3840163"/>
          <p14:tracePt t="26819" x="4803775" y="3830638"/>
          <p14:tracePt t="26835" x="4813300" y="3830638"/>
          <p14:tracePt t="26843" x="4832350" y="3830638"/>
          <p14:tracePt t="26851" x="4840288" y="3821113"/>
          <p14:tracePt t="26861" x="4868863" y="3821113"/>
          <p14:tracePt t="26878" x="4913313" y="3803650"/>
          <p14:tracePt t="26883" x="4932363" y="3794125"/>
          <p14:tracePt t="26891" x="4968875" y="3784600"/>
          <p14:tracePt t="26899" x="5005388" y="3784600"/>
          <p14:tracePt t="26907" x="5022850" y="3775075"/>
          <p14:tracePt t="26915" x="5068888" y="3748088"/>
          <p14:tracePt t="26923" x="5114925" y="3730625"/>
          <p14:tracePt t="26932" x="5141913" y="3721100"/>
          <p14:tracePt t="26940" x="5214938" y="3694113"/>
          <p14:tracePt t="26952" x="5260975" y="3684588"/>
          <p14:tracePt t="26956" x="5314950" y="3675063"/>
          <p14:tracePt t="26966" x="5397500" y="3629025"/>
          <p14:tracePt t="26972" x="5424488" y="3621088"/>
          <p14:tracePt t="26982" x="5497513" y="3602038"/>
          <p14:tracePt t="26988" x="5561013" y="3556000"/>
          <p14:tracePt t="26995" x="5588000" y="3556000"/>
          <p14:tracePt t="27003" x="5624513" y="3538538"/>
          <p14:tracePt t="27011" x="5634038" y="3538538"/>
          <p14:tracePt t="27084" x="5643563" y="3538538"/>
          <p14:tracePt t="27092" x="5661025" y="3519488"/>
          <p14:tracePt t="27100" x="5670550" y="3511550"/>
          <p14:tracePt t="27108" x="5680075" y="3511550"/>
          <p14:tracePt t="27531" x="5688013" y="3511550"/>
          <p14:tracePt t="27539" x="5688013" y="3519488"/>
          <p14:tracePt t="27548" x="5688013" y="3548063"/>
          <p14:tracePt t="27555" x="5688013" y="3565525"/>
          <p14:tracePt t="27563" x="5688013" y="3575050"/>
          <p14:tracePt t="27571" x="5688013" y="3592513"/>
          <p14:tracePt t="27579" x="5688013" y="3602038"/>
          <p14:tracePt t="27595" x="5688013" y="3611563"/>
          <p14:tracePt t="27636" x="5688013" y="3621088"/>
          <p14:tracePt t="27651" x="5688013" y="3629025"/>
          <p14:tracePt t="27660" x="5688013" y="3638550"/>
          <p14:tracePt t="27676" x="5688013" y="3648075"/>
          <p14:tracePt t="27683" x="5688013" y="3657600"/>
          <p14:tracePt t="27691" x="5680075" y="3665538"/>
          <p14:tracePt t="27699" x="5680075" y="3675063"/>
          <p14:tracePt t="28172" x="5680075" y="3684588"/>
          <p14:tracePt t="28179" x="5688013" y="3684588"/>
          <p14:tracePt t="28187" x="5716588" y="3702050"/>
          <p14:tracePt t="28195" x="5734050" y="3702050"/>
          <p14:tracePt t="28203" x="5789613" y="3711575"/>
          <p14:tracePt t="28211" x="5816600" y="3730625"/>
          <p14:tracePt t="28219" x="5843588" y="3730625"/>
          <p14:tracePt t="28228" x="5880100" y="3730625"/>
          <p14:tracePt t="28235" x="5916613" y="3730625"/>
          <p14:tracePt t="28244" x="5935663" y="3730625"/>
          <p14:tracePt t="28251" x="5962650" y="3730625"/>
          <p14:tracePt t="28260" x="5980113" y="3730625"/>
          <p14:tracePt t="28267" x="6016625" y="3721100"/>
          <p14:tracePt t="28283" x="6026150" y="3721100"/>
          <p14:tracePt t="28291" x="6035675" y="3721100"/>
          <p14:tracePt t="28299" x="6062663" y="3721100"/>
          <p14:tracePt t="28316" x="6072188" y="3721100"/>
          <p14:tracePt t="28324" x="6080125" y="3721100"/>
          <p14:tracePt t="28347" x="6089650" y="3721100"/>
          <p14:tracePt t="28675" x="6116638" y="3730625"/>
          <p14:tracePt t="28699" x="6116638" y="3738563"/>
          <p14:tracePt t="28755" x="6135688" y="3738563"/>
          <p14:tracePt t="28795" x="6172200" y="3738563"/>
          <p14:tracePt t="28811" x="6181725" y="3738563"/>
          <p14:tracePt t="28819" x="6189663" y="3738563"/>
          <p14:tracePt t="28843" x="6199188" y="3738563"/>
          <p14:tracePt t="28851" x="6218238" y="3738563"/>
          <p14:tracePt t="28859" x="6235700" y="3738563"/>
          <p14:tracePt t="28877" x="6254750" y="3738563"/>
          <p14:tracePt t="28883" x="6262688" y="3738563"/>
          <p14:tracePt t="28907" x="6272213" y="3738563"/>
          <p14:tracePt t="29003" x="6281738" y="3738563"/>
          <p14:tracePt t="29011" x="6291263" y="3738563"/>
          <p14:tracePt t="29027" x="6299200" y="3738563"/>
          <p14:tracePt t="29211" x="6308725" y="3748088"/>
          <p14:tracePt t="29283" x="6318250" y="3748088"/>
          <p14:tracePt t="29995" x="6262688" y="3748088"/>
          <p14:tracePt t="30003" x="6208713" y="3748088"/>
          <p14:tracePt t="30011" x="6162675" y="3748088"/>
          <p14:tracePt t="30019" x="6108700" y="3748088"/>
          <p14:tracePt t="30027" x="6035675" y="3748088"/>
          <p14:tracePt t="30035" x="5980113" y="3748088"/>
          <p14:tracePt t="30044" x="5870575" y="3748088"/>
          <p14:tracePt t="30051" x="5780088" y="3748088"/>
          <p14:tracePt t="30060" x="5688013" y="3748088"/>
          <p14:tracePt t="30067" x="5597525" y="3748088"/>
          <p14:tracePt t="30075" x="5507038" y="3748088"/>
          <p14:tracePt t="30083" x="5405438" y="3748088"/>
          <p14:tracePt t="30091" x="5334000" y="3748088"/>
          <p14:tracePt t="30099" x="5297488" y="3748088"/>
          <p14:tracePt t="30107" x="5241925" y="3748088"/>
          <p14:tracePt t="30115" x="5187950" y="3748088"/>
          <p14:tracePt t="30125" x="5151438" y="3748088"/>
          <p14:tracePt t="30132" x="5105400" y="3748088"/>
          <p14:tracePt t="30141" x="5059363" y="3748088"/>
          <p14:tracePt t="30147" x="5005388" y="3748088"/>
          <p14:tracePt t="30155" x="4932363" y="3748088"/>
          <p14:tracePt t="30163" x="4876800" y="3748088"/>
          <p14:tracePt t="30171" x="4759325" y="3775075"/>
          <p14:tracePt t="30179" x="4703763" y="3803650"/>
          <p14:tracePt t="30187" x="4622800" y="3830638"/>
          <p14:tracePt t="30195" x="4557713" y="3867150"/>
          <p14:tracePt t="30203" x="4421188" y="3930650"/>
          <p14:tracePt t="30211" x="4357688" y="3948113"/>
          <p14:tracePt t="30219" x="4267200" y="3994150"/>
          <p14:tracePt t="30228" x="4221163" y="4003675"/>
          <p14:tracePt t="30235" x="4157663" y="4030663"/>
          <p14:tracePt t="30243" x="4148138" y="4040188"/>
          <p14:tracePt t="30251" x="4111625" y="4040188"/>
          <p14:tracePt t="30260" x="4084638" y="4040188"/>
          <p14:tracePt t="30267" x="4029075" y="4040188"/>
          <p14:tracePt t="30275" x="3992563" y="4040188"/>
          <p14:tracePt t="30283" x="3911600" y="4040188"/>
          <p14:tracePt t="30291" x="3829050" y="4040188"/>
          <p14:tracePt t="30299" x="3756025" y="4040188"/>
          <p14:tracePt t="30307" x="3665538" y="4040188"/>
          <p14:tracePt t="30315" x="3592513" y="4040188"/>
          <p14:tracePt t="30323" x="3536950" y="4040188"/>
          <p14:tracePt t="30331" x="3446463" y="4040188"/>
          <p14:tracePt t="30340" x="3336925" y="4040188"/>
          <p14:tracePt t="30347" x="3236913" y="4049713"/>
          <p14:tracePt t="30356" x="3181350" y="4049713"/>
          <p14:tracePt t="30363" x="3071813" y="4067175"/>
          <p14:tracePt t="30371" x="2998788" y="4076700"/>
          <p14:tracePt t="30379" x="2935288" y="4076700"/>
          <p14:tracePt t="30387" x="2881313" y="4103688"/>
          <p14:tracePt t="30395" x="2835275" y="4103688"/>
          <p14:tracePt t="30403" x="2798763" y="4113213"/>
          <p14:tracePt t="30411" x="2735263" y="4113213"/>
          <p14:tracePt t="30419" x="2708275" y="4113213"/>
          <p14:tracePt t="30427" x="2671763" y="4122738"/>
          <p14:tracePt t="30435" x="2625725" y="4122738"/>
          <p14:tracePt t="30442" x="2589213" y="4122738"/>
          <p14:tracePt t="30451" x="2570163" y="4122738"/>
          <p14:tracePt t="30460" x="2525713" y="4122738"/>
          <p14:tracePt t="30467" x="2506663" y="4122738"/>
          <p14:tracePt t="30475" x="2479675" y="4122738"/>
          <p14:tracePt t="30483" x="2443163" y="4122738"/>
          <p14:tracePt t="30491" x="2425700" y="4122738"/>
          <p14:tracePt t="30499" x="2389188" y="4122738"/>
          <p14:tracePt t="30507" x="2389188" y="4130675"/>
          <p14:tracePt t="30515" x="2370138" y="4130675"/>
          <p14:tracePt t="30524" x="2324100" y="4130675"/>
          <p14:tracePt t="30533" x="2297113" y="4149725"/>
          <p14:tracePt t="30542" x="2279650" y="4149725"/>
          <p14:tracePt t="30547" x="2270125" y="4159250"/>
          <p14:tracePt t="30563" x="2251075" y="4159250"/>
          <p14:tracePt t="30823" x="2251075" y="4140200"/>
          <p14:tracePt t="30948" x="2251075" y="4130675"/>
          <p14:tracePt t="31159" x="2233613" y="4103688"/>
          <p14:tracePt t="31187" x="2233613" y="4086225"/>
          <p14:tracePt t="31195" x="2233613" y="4067175"/>
          <p14:tracePt t="31203" x="2233613" y="4040188"/>
          <p14:tracePt t="31211" x="2233613" y="4003675"/>
          <p14:tracePt t="31219" x="2233613" y="3967163"/>
          <p14:tracePt t="31227" x="2233613" y="3930650"/>
          <p14:tracePt t="31235" x="2233613" y="3884613"/>
          <p14:tracePt t="31243" x="2233613" y="3857625"/>
          <p14:tracePt t="31251" x="2233613" y="3830638"/>
          <p14:tracePt t="31260" x="2233613" y="3784600"/>
          <p14:tracePt t="31267" x="2233613" y="3757613"/>
          <p14:tracePt t="31275" x="2233613" y="3730625"/>
          <p14:tracePt t="31283" x="2233613" y="3721100"/>
          <p14:tracePt t="31292" x="2233613" y="3694113"/>
          <p14:tracePt t="31299" x="2233613" y="3665538"/>
          <p14:tracePt t="31307" x="2233613" y="3648075"/>
          <p14:tracePt t="31315" x="2233613" y="3629025"/>
          <p14:tracePt t="31323" x="2233613" y="3584575"/>
          <p14:tracePt t="31331" x="2243138" y="3565525"/>
          <p14:tracePt t="31340" x="2243138" y="3538538"/>
          <p14:tracePt t="31347" x="2251075" y="3519488"/>
          <p14:tracePt t="31356" x="2251075" y="3492500"/>
          <p14:tracePt t="31363" x="2260600" y="3465513"/>
          <p14:tracePt t="31372" x="2260600" y="3429000"/>
          <p14:tracePt t="31379" x="2270125" y="3392488"/>
          <p14:tracePt t="31387" x="2287588" y="3346450"/>
          <p14:tracePt t="31395" x="2297113" y="3328988"/>
          <p14:tracePt t="31403" x="2297113" y="3319463"/>
          <p14:tracePt t="31411" x="2297113" y="3302000"/>
          <p14:tracePt t="31419" x="2297113" y="3292475"/>
          <p14:tracePt t="31435" x="2297113" y="3282950"/>
          <p14:tracePt t="31491" x="2306638" y="3273425"/>
          <p14:tracePt t="31547" x="2343150" y="3246438"/>
          <p14:tracePt t="31555" x="2379663" y="3219450"/>
          <p14:tracePt t="31563" x="2406650" y="3200400"/>
          <p14:tracePt t="31573" x="2433638" y="3192463"/>
          <p14:tracePt t="31579" x="2462213" y="3182938"/>
          <p14:tracePt t="31587" x="2489200" y="3182938"/>
          <p14:tracePt t="31595" x="2506663" y="3173413"/>
          <p14:tracePt t="31603" x="2525713" y="3155950"/>
          <p14:tracePt t="31611" x="2543175" y="3146425"/>
          <p14:tracePt t="31619" x="2570163" y="3136900"/>
          <p14:tracePt t="31627" x="2606675" y="3127375"/>
          <p14:tracePt t="31635" x="2616200" y="3127375"/>
          <p14:tracePt t="31643" x="2643188" y="3100388"/>
          <p14:tracePt t="31651" x="2662238" y="3090863"/>
          <p14:tracePt t="31659" x="2679700" y="3090863"/>
          <p14:tracePt t="31667" x="2698750" y="3090863"/>
          <p14:tracePt t="31676" x="2725738" y="3082925"/>
          <p14:tracePt t="31683" x="2744788" y="3073400"/>
          <p14:tracePt t="31691" x="2762250" y="3073400"/>
          <p14:tracePt t="31699" x="2771775" y="3073400"/>
          <p14:tracePt t="32587" x="2771775" y="3063875"/>
          <p14:tracePt t="32595" x="2789238" y="3054350"/>
          <p14:tracePt t="32604" x="2852738" y="3017838"/>
          <p14:tracePt t="32614" x="2898775" y="2990850"/>
          <p14:tracePt t="32620" x="2944813" y="2973388"/>
          <p14:tracePt t="32628" x="2962275" y="2973388"/>
          <p14:tracePt t="32635" x="3008313" y="2936875"/>
          <p14:tracePt t="32642" x="3035300" y="2927350"/>
          <p14:tracePt t="32651" x="3054350" y="2927350"/>
          <p14:tracePt t="32659" x="3081338" y="2917825"/>
          <p14:tracePt t="32667" x="3090863" y="2917825"/>
          <p14:tracePt t="32675" x="3100388" y="2909888"/>
          <p14:tracePt t="32683" x="3108325" y="2900363"/>
          <p14:tracePt t="32899" x="3136900" y="2900363"/>
          <p14:tracePt t="32907" x="3171825" y="2900363"/>
          <p14:tracePt t="32916" x="3236913" y="2917825"/>
          <p14:tracePt t="32924" x="3309938" y="2927350"/>
          <p14:tracePt t="32931" x="3373438" y="2963863"/>
          <p14:tracePt t="32939" x="3455988" y="2990850"/>
          <p14:tracePt t="32947" x="3546475" y="3017838"/>
          <p14:tracePt t="32955" x="3629025" y="3046413"/>
          <p14:tracePt t="32963" x="3709988" y="3082925"/>
          <p14:tracePt t="32971" x="3756025" y="3119438"/>
          <p14:tracePt t="32981" x="3802063" y="3146425"/>
          <p14:tracePt t="32990" x="3846513" y="3155950"/>
          <p14:tracePt t="32998" x="3883025" y="3163888"/>
          <p14:tracePt t="33004" x="3929063" y="3163888"/>
          <p14:tracePt t="33014" x="3938588" y="3173413"/>
          <p14:tracePt t="33020" x="3948113" y="3173413"/>
          <p14:tracePt t="33029" x="3956050" y="3173413"/>
          <p14:tracePt t="33292" x="4002088" y="3173413"/>
          <p14:tracePt t="33300" x="4084638" y="3163888"/>
          <p14:tracePt t="33309" x="4148138" y="3146425"/>
          <p14:tracePt t="33316" x="4202113" y="3119438"/>
          <p14:tracePt t="33324" x="4284663" y="3082925"/>
          <p14:tracePt t="33332" x="4367213" y="3054350"/>
          <p14:tracePt t="33340" x="4467225" y="3009900"/>
          <p14:tracePt t="33348" x="4557713" y="2982913"/>
          <p14:tracePt t="33355" x="4667250" y="2973388"/>
          <p14:tracePt t="33364" x="4713288" y="2946400"/>
          <p14:tracePt t="33371" x="4749800" y="2936875"/>
          <p14:tracePt t="33379" x="4776788" y="2936875"/>
          <p14:tracePt t="33387" x="4786313" y="2936875"/>
          <p14:tracePt t="34211" x="4776788" y="2936875"/>
          <p14:tracePt t="34219" x="4613275" y="2982913"/>
          <p14:tracePt t="34227" x="4376738" y="3073400"/>
          <p14:tracePt t="34235" x="4084638" y="3155950"/>
          <p14:tracePt t="34243" x="3911600" y="3209925"/>
          <p14:tracePt t="34251" x="3673475" y="3282950"/>
          <p14:tracePt t="34259" x="3336925" y="3392488"/>
          <p14:tracePt t="34267" x="3081338" y="3438525"/>
          <p14:tracePt t="34276" x="2825750" y="3492500"/>
          <p14:tracePt t="34283" x="2662238" y="3511550"/>
          <p14:tracePt t="34291" x="2533650" y="3529013"/>
          <p14:tracePt t="34299" x="2452688" y="3556000"/>
          <p14:tracePt t="34307" x="2416175" y="3556000"/>
          <p14:tracePt t="34316" x="2406650" y="3556000"/>
          <p14:tracePt t="34323" x="2389188" y="3565525"/>
          <p14:tracePt t="34331" x="2379663" y="3565525"/>
          <p14:tracePt t="34340" x="2370138" y="3575050"/>
          <p14:tracePt t="34347" x="2360613" y="3592513"/>
          <p14:tracePt t="34355" x="2352675" y="3602038"/>
          <p14:tracePt t="34363" x="2343150" y="3611563"/>
          <p14:tracePt t="34371" x="2333625" y="3629025"/>
          <p14:tracePt t="34379" x="2306638" y="3648075"/>
          <p14:tracePt t="34387" x="2306638" y="3657600"/>
          <p14:tracePt t="34395" x="2279650" y="3657600"/>
          <p14:tracePt t="34403" x="2243138" y="3657600"/>
          <p14:tracePt t="34411" x="2233613" y="3657600"/>
          <p14:tracePt t="34419" x="2197100" y="3657600"/>
          <p14:tracePt t="34427" x="2179638" y="3657600"/>
          <p14:tracePt t="34451" x="2160588" y="3657600"/>
          <p14:tracePt t="34531" x="2151063" y="3657600"/>
          <p14:tracePt t="34539" x="2114550" y="3657600"/>
          <p14:tracePt t="34547" x="2106613" y="3657600"/>
          <p14:tracePt t="34555" x="2087563" y="3665538"/>
          <p14:tracePt t="34564" x="2060575" y="3694113"/>
          <p14:tracePt t="34571" x="2051050" y="3702050"/>
          <p14:tracePt t="34579" x="2033588" y="3721100"/>
          <p14:tracePt t="34587" x="2005013" y="3748088"/>
          <p14:tracePt t="34595" x="1978025" y="3767138"/>
          <p14:tracePt t="34603" x="1951038" y="3803650"/>
          <p14:tracePt t="34611" x="1914525" y="3830638"/>
          <p14:tracePt t="34619" x="1895475" y="3848100"/>
          <p14:tracePt t="34628" x="1895475" y="3857625"/>
          <p14:tracePt t="34635" x="1887538" y="3875088"/>
          <p14:tracePt t="34643" x="1887538" y="3884613"/>
          <p14:tracePt t="34820" x="1887538" y="3894138"/>
          <p14:tracePt t="34835" x="1895475" y="3894138"/>
          <p14:tracePt t="34843" x="1931988" y="3894138"/>
          <p14:tracePt t="34851" x="1951038" y="3894138"/>
          <p14:tracePt t="34859" x="1987550" y="3894138"/>
          <p14:tracePt t="34867" x="2005013" y="3894138"/>
          <p14:tracePt t="34877" x="2051050" y="3894138"/>
          <p14:tracePt t="34883" x="2087563" y="3894138"/>
          <p14:tracePt t="34891" x="2106613" y="3894138"/>
          <p14:tracePt t="34899" x="2143125" y="3894138"/>
          <p14:tracePt t="34907" x="2151063" y="3894138"/>
          <p14:tracePt t="34915" x="2170113" y="3894138"/>
          <p14:tracePt t="34923" x="2179638" y="3894138"/>
          <p14:tracePt t="34931" x="2187575" y="3894138"/>
          <p14:tracePt t="34955" x="2197100" y="3894138"/>
          <p14:tracePt t="34979" x="2214563" y="3894138"/>
          <p14:tracePt t="34987" x="2233613" y="3894138"/>
          <p14:tracePt t="35003" x="2260600" y="3894138"/>
          <p14:tracePt t="35011" x="2297113" y="3894138"/>
          <p14:tracePt t="35019" x="2324100" y="3884613"/>
          <p14:tracePt t="35027" x="2379663" y="3867150"/>
          <p14:tracePt t="35035" x="2425700" y="3867150"/>
          <p14:tracePt t="35043" x="2452688" y="3867150"/>
          <p14:tracePt t="35051" x="2479675" y="3867150"/>
          <p14:tracePt t="35060" x="2489200" y="3867150"/>
          <p14:tracePt t="35067" x="2506663" y="3867150"/>
          <p14:tracePt t="35179" x="2516188" y="3867150"/>
          <p14:tracePt t="35204" x="2525713" y="3867150"/>
          <p14:tracePt t="35228" x="2543175" y="3867150"/>
          <p14:tracePt t="35244" x="2552700" y="3867150"/>
          <p14:tracePt t="35324" x="2570163" y="3867150"/>
          <p14:tracePt t="35332" x="2589213" y="3875088"/>
          <p14:tracePt t="35340" x="2616200" y="3884613"/>
          <p14:tracePt t="35348" x="2662238" y="3903663"/>
          <p14:tracePt t="35356" x="2716213" y="3921125"/>
          <p14:tracePt t="35364" x="2781300" y="3940175"/>
          <p14:tracePt t="35372" x="2808288" y="3940175"/>
          <p14:tracePt t="35380" x="2825750" y="3940175"/>
          <p14:tracePt t="35388" x="2835275" y="3940175"/>
          <p14:tracePt t="35412" x="2852738" y="3940175"/>
          <p14:tracePt t="35731" x="2862263" y="3940175"/>
          <p14:tracePt t="35748" x="2862263" y="3921125"/>
          <p14:tracePt t="35757" x="2852738" y="3911600"/>
          <p14:tracePt t="35771" x="2844800" y="3903663"/>
          <p14:tracePt t="35779" x="2835275" y="3894138"/>
          <p14:tracePt t="35795" x="2825750" y="3884613"/>
          <p14:tracePt t="35860" x="2817813" y="3884613"/>
          <p14:tracePt t="35885" x="2789238" y="3884613"/>
          <p14:tracePt t="35895" x="2781300" y="3894138"/>
          <p14:tracePt t="35899" x="2762250" y="3903663"/>
          <p14:tracePt t="35907" x="2735263" y="3911600"/>
          <p14:tracePt t="35915" x="2689225" y="3921125"/>
          <p14:tracePt t="35931" x="2679700" y="3930650"/>
          <p14:tracePt t="35947" x="2662238" y="3930650"/>
          <p14:tracePt t="35955" x="2643188" y="3940175"/>
          <p14:tracePt t="35963" x="2606675" y="3957638"/>
          <p14:tracePt t="35971" x="2533650" y="3957638"/>
          <p14:tracePt t="35979" x="2470150" y="3967163"/>
          <p14:tracePt t="35987" x="2379663" y="3976688"/>
          <p14:tracePt t="35995" x="2279650" y="3994150"/>
          <p14:tracePt t="36003" x="2206625" y="4003675"/>
          <p14:tracePt t="36011" x="2133600" y="4003675"/>
          <p14:tracePt t="36019" x="2078038" y="4003675"/>
          <p14:tracePt t="36027" x="2014538" y="4003675"/>
          <p14:tracePt t="36035" x="1978025" y="4003675"/>
          <p14:tracePt t="36043" x="1960563" y="4003675"/>
          <p14:tracePt t="36051" x="1941513" y="4003675"/>
          <p14:tracePt t="36123" x="1931988" y="4013200"/>
          <p14:tracePt t="36131" x="1924050" y="4013200"/>
          <p14:tracePt t="36139" x="1924050" y="4021138"/>
          <p14:tracePt t="36155" x="1895475" y="4040188"/>
          <p14:tracePt t="36259" x="1895475" y="4049713"/>
          <p14:tracePt t="36267" x="1895475" y="4057650"/>
          <p14:tracePt t="36275" x="1895475" y="4067175"/>
          <p14:tracePt t="36283" x="1895475" y="4076700"/>
          <p14:tracePt t="36291" x="1895475" y="4086225"/>
          <p14:tracePt t="36299" x="1895475" y="4094163"/>
          <p14:tracePt t="36307" x="1895475" y="4113213"/>
          <p14:tracePt t="36315" x="1895475" y="4122738"/>
          <p14:tracePt t="36331" x="1895475" y="4130675"/>
          <p14:tracePt t="36339" x="1895475" y="4159250"/>
          <p14:tracePt t="36347" x="1895475" y="4167188"/>
          <p14:tracePt t="36355" x="1905000" y="4176713"/>
          <p14:tracePt t="36363" x="1924050" y="4195763"/>
          <p14:tracePt t="36379" x="1931988" y="4203700"/>
          <p14:tracePt t="36387" x="1931988" y="4222750"/>
          <p14:tracePt t="36412" x="1941513" y="4240213"/>
          <p14:tracePt t="36428" x="1951038" y="4259263"/>
          <p14:tracePt t="36436" x="1968500" y="4303713"/>
          <p14:tracePt t="36446" x="1968500" y="4313238"/>
          <p14:tracePt t="36452" x="1978025" y="4340225"/>
          <p14:tracePt t="36462" x="1987550" y="4359275"/>
          <p14:tracePt t="36467" x="1987550" y="4386263"/>
          <p14:tracePt t="36476" x="1997075" y="4395788"/>
          <p14:tracePt t="36483" x="2014538" y="4413250"/>
          <p14:tracePt t="36491" x="2024063" y="4413250"/>
          <p14:tracePt t="36499" x="2041525" y="4432300"/>
          <p14:tracePt t="36707" x="2051050" y="4432300"/>
          <p14:tracePt t="36731" x="2060575" y="4422775"/>
          <p14:tracePt t="36755" x="2070100" y="4413250"/>
          <p14:tracePt t="36792" x="2087563" y="4413250"/>
          <p14:tracePt t="36795" x="2106613" y="4395788"/>
          <p14:tracePt t="36803" x="2143125" y="4395788"/>
          <p14:tracePt t="36811" x="2160588" y="4386263"/>
          <p14:tracePt t="36819" x="2187575" y="4386263"/>
          <p14:tracePt t="36827" x="2206625" y="4386263"/>
          <p14:tracePt t="36835" x="2243138" y="4376738"/>
          <p14:tracePt t="36843" x="2279650" y="4376738"/>
          <p14:tracePt t="36851" x="2306638" y="4368800"/>
          <p14:tracePt t="36860" x="2316163" y="4368800"/>
          <p14:tracePt t="36877" x="2360613" y="4349750"/>
          <p14:tracePt t="36883" x="2379663" y="4349750"/>
          <p14:tracePt t="36902" x="2397125" y="4340225"/>
          <p14:tracePt t="36915" x="2416175" y="4340225"/>
          <p14:tracePt t="36925" x="2425700" y="4340225"/>
          <p14:tracePt t="36931" x="2433638" y="4340225"/>
          <p14:tracePt t="36939" x="2443163" y="4340225"/>
          <p14:tracePt t="36947" x="2462213" y="4340225"/>
          <p14:tracePt t="37077" x="2470150" y="4340225"/>
          <p14:tracePt t="37084" x="2479675" y="4340225"/>
          <p14:tracePt t="37094" x="2506663" y="4340225"/>
          <p14:tracePt t="37099" x="2525713" y="4340225"/>
          <p14:tracePt t="37107" x="2552700" y="4340225"/>
          <p14:tracePt t="37115" x="2570163" y="4340225"/>
          <p14:tracePt t="37123" x="2616200" y="4349750"/>
          <p14:tracePt t="37131" x="2643188" y="4349750"/>
          <p14:tracePt t="37139" x="2662238" y="4349750"/>
          <p14:tracePt t="37147" x="2689225" y="4359275"/>
          <p14:tracePt t="37155" x="2708275" y="4368800"/>
          <p14:tracePt t="37163" x="2735263" y="4368800"/>
          <p14:tracePt t="37445" x="2744788" y="4376738"/>
          <p14:tracePt t="37876" x="2744788" y="4405313"/>
          <p14:tracePt t="37884" x="2698750" y="4449763"/>
          <p14:tracePt t="37892" x="2625725" y="4468813"/>
          <p14:tracePt t="37900" x="2562225" y="4505325"/>
          <p14:tracePt t="37907" x="2516188" y="4541838"/>
          <p14:tracePt t="37915" x="2462213" y="4578350"/>
          <p14:tracePt t="37923" x="2433638" y="4587875"/>
          <p14:tracePt t="37931" x="2379663" y="4605338"/>
          <p14:tracePt t="37940" x="2333625" y="4641850"/>
          <p14:tracePt t="37947" x="2270125" y="4678363"/>
          <p14:tracePt t="37955" x="2260600" y="4687888"/>
          <p14:tracePt t="37963" x="2233613" y="4714875"/>
          <p14:tracePt t="37973" x="2224088" y="4724400"/>
          <p14:tracePt t="38027" x="2214563" y="4732338"/>
          <p14:tracePt t="38035" x="2206625" y="4751388"/>
          <p14:tracePt t="38043" x="2197100" y="4751388"/>
          <p14:tracePt t="38051" x="2179638" y="4768850"/>
          <p14:tracePt t="38061" x="2170113" y="4778375"/>
          <p14:tracePt t="38068" x="2160588" y="4787900"/>
          <p14:tracePt t="38077" x="2143125" y="4797425"/>
          <p14:tracePt t="38084" x="2133600" y="4797425"/>
          <p14:tracePt t="38091" x="2114550" y="4824413"/>
          <p14:tracePt t="38099" x="2078038" y="4870450"/>
          <p14:tracePt t="38107" x="2070100" y="4878388"/>
          <p14:tracePt t="38115" x="2041525" y="4906963"/>
          <p14:tracePt t="38123" x="2024063" y="4924425"/>
          <p14:tracePt t="38133" x="2005013" y="4943475"/>
          <p14:tracePt t="38140" x="1997075" y="4960938"/>
          <p14:tracePt t="38148" x="1987550" y="4970463"/>
          <p14:tracePt t="38158" x="1978025" y="4987925"/>
          <p14:tracePt t="38163" x="1968500" y="5006975"/>
          <p14:tracePt t="38179" x="1960563" y="5016500"/>
          <p14:tracePt t="38252" x="1960563" y="5033963"/>
          <p14:tracePt t="38260" x="1951038" y="5043488"/>
          <p14:tracePt t="38277" x="1951038" y="5053013"/>
          <p14:tracePt t="38300" x="1951038" y="5070475"/>
          <p14:tracePt t="38315" x="1951038" y="5080000"/>
          <p14:tracePt t="38323" x="1951038" y="5089525"/>
          <p14:tracePt t="38469" x="1951038" y="5097463"/>
          <p14:tracePt t="38485" x="1968500" y="5097463"/>
          <p14:tracePt t="38493" x="1997075" y="5097463"/>
          <p14:tracePt t="38500" x="2014538" y="5097463"/>
          <p14:tracePt t="38508" x="2060575" y="5097463"/>
          <p14:tracePt t="38515" x="2097088" y="5097463"/>
          <p14:tracePt t="38523" x="2143125" y="5097463"/>
          <p14:tracePt t="38532" x="2170113" y="5097463"/>
          <p14:tracePt t="38541" x="2224088" y="5097463"/>
          <p14:tracePt t="38547" x="2251075" y="5097463"/>
          <p14:tracePt t="38555" x="2270125" y="5097463"/>
          <p14:tracePt t="38564" x="2306638" y="5097463"/>
          <p14:tracePt t="38572" x="2316163" y="5097463"/>
          <p14:tracePt t="38579" x="2333625" y="5097463"/>
          <p14:tracePt t="38587" x="2343150" y="5097463"/>
          <p14:tracePt t="38595" x="2352675" y="5097463"/>
          <p14:tracePt t="38604" x="2370138" y="5097463"/>
          <p14:tracePt t="38612" x="2397125" y="5080000"/>
          <p14:tracePt t="38620" x="2406650" y="5070475"/>
          <p14:tracePt t="38629" x="2425700" y="5070475"/>
          <p14:tracePt t="38636" x="2425700" y="5060950"/>
          <p14:tracePt t="38660" x="2433638" y="5053013"/>
          <p14:tracePt t="38677" x="2443163" y="5043488"/>
          <p14:tracePt t="38715" x="2452688" y="5033963"/>
          <p14:tracePt t="38731" x="2462213" y="5033963"/>
          <p14:tracePt t="38739" x="2479675" y="5033963"/>
          <p14:tracePt t="38747" x="2506663" y="5033963"/>
          <p14:tracePt t="38756" x="2516188" y="5033963"/>
          <p14:tracePt t="38766" x="2525713" y="5033963"/>
          <p14:tracePt t="38788" x="2543175" y="5033963"/>
          <p14:tracePt t="39051" x="2562225" y="5033963"/>
          <p14:tracePt t="39059" x="2606675" y="5024438"/>
          <p14:tracePt t="39067" x="2643188" y="5016500"/>
          <p14:tracePt t="39075" x="2679700" y="4997450"/>
          <p14:tracePt t="39083" x="2716213" y="4987925"/>
          <p14:tracePt t="39091" x="2752725" y="4979988"/>
          <p14:tracePt t="39099" x="2781300" y="4970463"/>
          <p14:tracePt t="39107" x="2835275" y="4970463"/>
          <p14:tracePt t="39115" x="2871788" y="4970463"/>
          <p14:tracePt t="39123" x="2917825" y="4970463"/>
          <p14:tracePt t="39131" x="2935288" y="4970463"/>
          <p14:tracePt t="39139" x="2962275" y="4970463"/>
          <p14:tracePt t="39147" x="2971800" y="4970463"/>
          <p14:tracePt t="39155" x="2981325" y="4970463"/>
          <p14:tracePt t="39164" x="2998788" y="4970463"/>
          <p14:tracePt t="39517" x="3017838" y="4943475"/>
          <p14:tracePt t="39628" x="2954338" y="4943475"/>
          <p14:tracePt t="39636" x="2825750" y="4970463"/>
          <p14:tracePt t="39645" x="2671763" y="5024438"/>
          <p14:tracePt t="39651" x="2525713" y="5043488"/>
          <p14:tracePt t="39659" x="2379663" y="5053013"/>
          <p14:tracePt t="39667" x="2233613" y="5053013"/>
          <p14:tracePt t="39676" x="2087563" y="5053013"/>
          <p14:tracePt t="39683" x="1997075" y="5053013"/>
          <p14:tracePt t="39691" x="1905000" y="5053013"/>
          <p14:tracePt t="39699" x="1851025" y="5053013"/>
          <p14:tracePt t="39707" x="1804988" y="5053013"/>
          <p14:tracePt t="39715" x="1778000" y="5080000"/>
          <p14:tracePt t="39723" x="1758950" y="5089525"/>
          <p14:tracePt t="39731" x="1714500" y="5097463"/>
          <p14:tracePt t="39739" x="1704975" y="5116513"/>
          <p14:tracePt t="39747" x="1695450" y="5133975"/>
          <p14:tracePt t="39755" x="1685925" y="5153025"/>
          <p14:tracePt t="39764" x="1677988" y="5170488"/>
          <p14:tracePt t="39771" x="1668463" y="5189538"/>
          <p14:tracePt t="39779" x="1668463" y="5216525"/>
          <p14:tracePt t="39796" x="1668463" y="5226050"/>
          <p14:tracePt t="39803" x="1658938" y="5233988"/>
          <p14:tracePt t="39901" x="1658938" y="5253038"/>
          <p14:tracePt t="39909" x="1658938" y="5262563"/>
          <p14:tracePt t="39917" x="1658938" y="5270500"/>
          <p14:tracePt t="39925" x="1658938" y="5307013"/>
          <p14:tracePt t="39931" x="1658938" y="5316538"/>
          <p14:tracePt t="39947" x="1668463" y="5335588"/>
          <p14:tracePt t="39955" x="1677988" y="5343525"/>
          <p14:tracePt t="39964" x="1685925" y="5353050"/>
          <p14:tracePt t="39971" x="1695450" y="5362575"/>
          <p14:tracePt t="40061" x="1704975" y="5362575"/>
          <p14:tracePt t="40069" x="1741488" y="5362575"/>
          <p14:tracePt t="40078" x="1804988" y="5362575"/>
          <p14:tracePt t="40085" x="1878013" y="5362575"/>
          <p14:tracePt t="40095" x="1968500" y="5362575"/>
          <p14:tracePt t="40100" x="2070100" y="5362575"/>
          <p14:tracePt t="40107" x="2143125" y="5362575"/>
          <p14:tracePt t="40115" x="2214563" y="5362575"/>
          <p14:tracePt t="40123" x="2270125" y="5362575"/>
          <p14:tracePt t="40131" x="2324100" y="5362575"/>
          <p14:tracePt t="40139" x="2379663" y="5362575"/>
          <p14:tracePt t="40147" x="2416175" y="5362575"/>
          <p14:tracePt t="40155" x="2443163" y="5362575"/>
          <p14:tracePt t="40163" x="2462213" y="5362575"/>
          <p14:tracePt t="40171" x="2470150" y="5362575"/>
          <p14:tracePt t="40179" x="2479675" y="5353050"/>
          <p14:tracePt t="40485" x="2489200" y="5353050"/>
          <p14:tracePt t="40493" x="2516188" y="5353050"/>
          <p14:tracePt t="40501" x="2562225" y="5353050"/>
          <p14:tracePt t="40509" x="2616200" y="5353050"/>
          <p14:tracePt t="40517" x="2652713" y="5353050"/>
          <p14:tracePt t="40527" x="2708275" y="5353050"/>
          <p14:tracePt t="40531" x="2789238" y="5362575"/>
          <p14:tracePt t="40541" x="2844800" y="5372100"/>
          <p14:tracePt t="40549" x="2925763" y="5399088"/>
          <p14:tracePt t="40557" x="3017838" y="5416550"/>
          <p14:tracePt t="40564" x="3090863" y="5426075"/>
          <p14:tracePt t="40571" x="3127375" y="5426075"/>
          <p14:tracePt t="40580" x="3154363" y="5435600"/>
          <p14:tracePt t="40595" x="3163888" y="5435600"/>
          <p14:tracePt t="40644" x="3171825" y="5435600"/>
          <p14:tracePt t="41149" x="3181350" y="5445125"/>
          <p14:tracePt t="41157" x="3181350" y="5462588"/>
          <p14:tracePt t="41165" x="3181350" y="5472113"/>
          <p14:tracePt t="41179" x="3181350" y="5499100"/>
          <p14:tracePt t="41195" x="3171825" y="5518150"/>
          <p14:tracePt t="41203" x="3163888" y="5526088"/>
          <p14:tracePt t="41211" x="3144838" y="5545138"/>
          <p14:tracePt t="41219" x="3136900" y="5545138"/>
          <p14:tracePt t="41227" x="3108325" y="5562600"/>
          <p14:tracePt t="41235" x="3081338" y="5562600"/>
          <p14:tracePt t="41244" x="3063875" y="5572125"/>
          <p14:tracePt t="41251" x="3054350" y="5581650"/>
          <p14:tracePt t="41259" x="3027363" y="5589588"/>
          <p14:tracePt t="41267" x="3008313" y="5589588"/>
          <p14:tracePt t="41275" x="2981325" y="5589588"/>
          <p14:tracePt t="41283" x="2962275" y="5589588"/>
          <p14:tracePt t="41292" x="2917825" y="5589588"/>
          <p14:tracePt t="41299" x="2908300" y="5589588"/>
          <p14:tracePt t="41307" x="2881313" y="5581650"/>
          <p14:tracePt t="41315" x="2862263" y="5572125"/>
          <p14:tracePt t="41323" x="2835275" y="5572125"/>
          <p14:tracePt t="41331" x="2798763" y="5562600"/>
          <p14:tracePt t="41339" x="2762250" y="5562600"/>
          <p14:tracePt t="41347" x="2725738" y="5545138"/>
          <p14:tracePt t="41356" x="2716213" y="5535613"/>
          <p14:tracePt t="41364" x="2679700" y="5535613"/>
          <p14:tracePt t="41372" x="2652713" y="5526088"/>
          <p14:tracePt t="41380" x="2606675" y="5489575"/>
          <p14:tracePt t="41388" x="2589213" y="5489575"/>
          <p14:tracePt t="41397" x="2552700" y="5472113"/>
          <p14:tracePt t="41403" x="2533650" y="5472113"/>
          <p14:tracePt t="41411" x="2516188" y="5462588"/>
          <p14:tracePt t="41419" x="2489200" y="5453063"/>
          <p14:tracePt t="41427" x="2479675" y="5445125"/>
          <p14:tracePt t="41435" x="2470150" y="5435600"/>
          <p14:tracePt t="41443" x="2452688" y="5426075"/>
          <p14:tracePt t="41451" x="2425700" y="5389563"/>
          <p14:tracePt t="41458" x="2406650" y="5372100"/>
          <p14:tracePt t="41467" x="2379663" y="5353050"/>
          <p14:tracePt t="41475" x="2352675" y="5326063"/>
          <p14:tracePt t="41483" x="2324100" y="5289550"/>
          <p14:tracePt t="41493" x="2287588" y="5243513"/>
          <p14:tracePt t="41499" x="2279650" y="5189538"/>
          <p14:tracePt t="41507" x="2270125" y="5153025"/>
          <p14:tracePt t="41515" x="2251075" y="5116513"/>
          <p14:tracePt t="41524" x="2233613" y="5070475"/>
          <p14:tracePt t="41531" x="2206625" y="5006975"/>
          <p14:tracePt t="41539" x="2206625" y="4951413"/>
          <p14:tracePt t="41547" x="2197100" y="4887913"/>
          <p14:tracePt t="41555" x="2170113" y="4824413"/>
          <p14:tracePt t="41563" x="2160588" y="4768850"/>
          <p14:tracePt t="41571" x="2160588" y="4714875"/>
          <p14:tracePt t="41579" x="2160588" y="4660900"/>
          <p14:tracePt t="41587" x="2160588" y="4578350"/>
          <p14:tracePt t="41595" x="2160588" y="4522788"/>
          <p14:tracePt t="41603" x="2160588" y="4468813"/>
          <p14:tracePt t="41611" x="2160588" y="4413250"/>
          <p14:tracePt t="41619" x="2160588" y="4359275"/>
          <p14:tracePt t="41627" x="2160588" y="4286250"/>
          <p14:tracePt t="41635" x="2160588" y="4186238"/>
          <p14:tracePt t="41643" x="2160588" y="4113213"/>
          <p14:tracePt t="41651" x="2160588" y="4076700"/>
          <p14:tracePt t="41659" x="2160588" y="4021138"/>
          <p14:tracePt t="41667" x="2160588" y="3976688"/>
          <p14:tracePt t="41676" x="2160588" y="3948113"/>
          <p14:tracePt t="41683" x="2170113" y="3903663"/>
          <p14:tracePt t="41692" x="2170113" y="3894138"/>
          <p14:tracePt t="41699" x="2170113" y="3857625"/>
          <p14:tracePt t="41707" x="2179638" y="3821113"/>
          <p14:tracePt t="41715" x="2179638" y="3811588"/>
          <p14:tracePt t="41723" x="2187575" y="3775075"/>
          <p14:tracePt t="41731" x="2206625" y="3748088"/>
          <p14:tracePt t="41739" x="2224088" y="3711575"/>
          <p14:tracePt t="41747" x="2243138" y="3665538"/>
          <p14:tracePt t="41755" x="2270125" y="3638550"/>
          <p14:tracePt t="41763" x="2287588" y="3611563"/>
          <p14:tracePt t="41771" x="2297113" y="3565525"/>
          <p14:tracePt t="41779" x="2316163" y="3548063"/>
          <p14:tracePt t="41787" x="2333625" y="3519488"/>
          <p14:tracePt t="41795" x="2370138" y="3482975"/>
          <p14:tracePt t="41803" x="2370138" y="3475038"/>
          <p14:tracePt t="41915" x="2397125" y="3475038"/>
          <p14:tracePt t="41923" x="2462213" y="3519488"/>
          <p14:tracePt t="41932" x="2543175" y="3584575"/>
          <p14:tracePt t="41940" x="2606675" y="3657600"/>
          <p14:tracePt t="41951" x="2662238" y="3702050"/>
          <p14:tracePt t="41954" x="2744788" y="3757613"/>
          <p14:tracePt t="41963" x="2808288" y="3811588"/>
          <p14:tracePt t="41971" x="2852738" y="3857625"/>
          <p14:tracePt t="41979" x="2925763" y="3911600"/>
          <p14:tracePt t="41987" x="2971800" y="3957638"/>
          <p14:tracePt t="41995" x="3017838" y="3984625"/>
          <p14:tracePt t="42003" x="3035300" y="3994150"/>
          <p14:tracePt t="42011" x="3071813" y="4021138"/>
          <p14:tracePt t="42019" x="3081338" y="4021138"/>
          <p14:tracePt t="42027" x="3090863" y="4030663"/>
          <p14:tracePt t="42051" x="3090863" y="4049713"/>
          <p14:tracePt t="42067" x="3100388" y="4057650"/>
          <p14:tracePt t="42076" x="3108325" y="4067175"/>
          <p14:tracePt t="42083" x="3108325" y="4076700"/>
          <p14:tracePt t="42094" x="3108325" y="4086225"/>
          <p14:tracePt t="42099" x="3117850" y="4103688"/>
          <p14:tracePt t="42108" x="3117850" y="4149725"/>
          <p14:tracePt t="42116" x="3136900" y="4167188"/>
          <p14:tracePt t="42125" x="3144838" y="4195763"/>
          <p14:tracePt t="42131" x="3144838" y="4213225"/>
          <p14:tracePt t="42139" x="3144838" y="4232275"/>
          <p14:tracePt t="42148" x="3144838" y="4249738"/>
          <p14:tracePt t="42155" x="3154363" y="4268788"/>
          <p14:tracePt t="42163" x="3154363" y="4286250"/>
          <p14:tracePt t="42171" x="3154363" y="4295775"/>
          <p14:tracePt t="42179" x="3154363" y="4303713"/>
          <p14:tracePt t="42187" x="3163888" y="4332288"/>
          <p14:tracePt t="42195" x="3163888" y="4340225"/>
          <p14:tracePt t="42203" x="3181350" y="4349750"/>
          <p14:tracePt t="42211" x="3181350" y="4368800"/>
          <p14:tracePt t="42219" x="3181350" y="4376738"/>
          <p14:tracePt t="42227" x="3181350" y="4386263"/>
          <p14:tracePt t="42236" x="3181350" y="4405313"/>
          <p14:tracePt t="42244" x="3181350" y="4422775"/>
          <p14:tracePt t="42253" x="3181350" y="4449763"/>
          <p14:tracePt t="42264" x="3181350" y="4468813"/>
          <p14:tracePt t="42268" x="3181350" y="4495800"/>
          <p14:tracePt t="42276" x="3181350" y="4505325"/>
          <p14:tracePt t="42283" x="3181350" y="4541838"/>
          <p14:tracePt t="42292" x="3181350" y="4559300"/>
          <p14:tracePt t="42299" x="3181350" y="4587875"/>
          <p14:tracePt t="42307" x="3181350" y="4605338"/>
          <p14:tracePt t="42315" x="3181350" y="4632325"/>
          <p14:tracePt t="42323" x="3181350" y="4641850"/>
          <p14:tracePt t="42331" x="3171825" y="4668838"/>
          <p14:tracePt t="42339" x="3171825" y="4678363"/>
          <p14:tracePt t="42348" x="3171825" y="4687888"/>
          <p14:tracePt t="42355" x="3171825" y="4705350"/>
          <p14:tracePt t="42364" x="3163888" y="4732338"/>
          <p14:tracePt t="42371" x="3163888" y="4741863"/>
          <p14:tracePt t="42379" x="3163888" y="4768850"/>
          <p14:tracePt t="42387" x="3144838" y="4824413"/>
          <p14:tracePt t="42395" x="3136900" y="4851400"/>
          <p14:tracePt t="42403" x="3108325" y="4887913"/>
          <p14:tracePt t="42411" x="3081338" y="4933950"/>
          <p14:tracePt t="42419" x="3054350" y="5006975"/>
          <p14:tracePt t="42427" x="3008313" y="5089525"/>
          <p14:tracePt t="42435" x="2954338" y="5170488"/>
          <p14:tracePt t="42443" x="2935288" y="5233988"/>
          <p14:tracePt t="42451" x="2889250" y="5299075"/>
          <p14:tracePt t="42460" x="2862263" y="5326063"/>
          <p14:tracePt t="42467" x="2835275" y="5372100"/>
          <p14:tracePt t="42475" x="2825750" y="5408613"/>
          <p14:tracePt t="42483" x="2808288" y="5435600"/>
          <p14:tracePt t="42491" x="2798763" y="5445125"/>
          <p14:tracePt t="42500" x="2789238" y="5453063"/>
          <p14:tracePt t="42507" x="2781300" y="5462588"/>
          <p14:tracePt t="42539" x="2762250" y="5462588"/>
          <p14:tracePt t="42587" x="2744788" y="5462588"/>
          <p14:tracePt t="42595" x="2716213" y="5462588"/>
          <p14:tracePt t="42603" x="2671763" y="5462588"/>
          <p14:tracePt t="42611" x="2616200" y="5462588"/>
          <p14:tracePt t="42619" x="2579688" y="5453063"/>
          <p14:tracePt t="42628" x="2479675" y="5389563"/>
          <p14:tracePt t="42635" x="2425700" y="5335588"/>
          <p14:tracePt t="42643" x="2360613" y="5280025"/>
          <p14:tracePt t="42651" x="2324100" y="5253038"/>
          <p14:tracePt t="42660" x="2260600" y="5189538"/>
          <p14:tracePt t="42666" x="2243138" y="5160963"/>
          <p14:tracePt t="42677" x="2206625" y="5116513"/>
          <p14:tracePt t="42684" x="2187575" y="5097463"/>
          <p14:tracePt t="42693" x="2151063" y="5053013"/>
          <p14:tracePt t="42709" x="2143125" y="5043488"/>
          <p14:tracePt t="42716" x="2124075" y="5024438"/>
          <p14:tracePt t="42732" x="2114550" y="5016500"/>
          <p14:tracePt t="42740" x="2114550" y="5006975"/>
          <p14:tracePt t="42752" x="2114550" y="4987925"/>
          <p14:tracePt t="42756" x="2106613" y="4970463"/>
          <p14:tracePt t="42772" x="2106613" y="4960938"/>
          <p14:tracePt t="42780" x="2097088" y="4933950"/>
          <p14:tracePt t="42795" x="2097088" y="4924425"/>
          <p14:tracePt t="42803" x="2097088" y="4897438"/>
          <p14:tracePt t="42811" x="2097088" y="4851400"/>
          <p14:tracePt t="42819" x="2078038" y="4824413"/>
          <p14:tracePt t="42827" x="2078038" y="4797425"/>
          <p14:tracePt t="42835" x="2078038" y="4751388"/>
          <p14:tracePt t="42843" x="2078038" y="4724400"/>
          <p14:tracePt t="42851" x="2078038" y="4687888"/>
          <p14:tracePt t="42859" x="2078038" y="4641850"/>
          <p14:tracePt t="42876" x="2078038" y="4595813"/>
          <p14:tracePt t="42883" x="2078038" y="4587875"/>
          <p14:tracePt t="42892" x="2078038" y="4578350"/>
          <p14:tracePt t="42899" x="2078038" y="4551363"/>
          <p14:tracePt t="42907" x="2078038" y="4514850"/>
          <p14:tracePt t="42915" x="2078038" y="4495800"/>
          <p14:tracePt t="42923" x="2087563" y="4468813"/>
          <p14:tracePt t="42932" x="2097088" y="4432300"/>
          <p14:tracePt t="42940" x="2114550" y="4376738"/>
          <p14:tracePt t="42948" x="2133600" y="4332288"/>
          <p14:tracePt t="42956" x="2151063" y="4268788"/>
          <p14:tracePt t="42966" x="2187575" y="4203700"/>
          <p14:tracePt t="42970" x="2214563" y="4149725"/>
          <p14:tracePt t="42979" x="2270125" y="4067175"/>
          <p14:tracePt t="42987" x="2324100" y="3984625"/>
          <p14:tracePt t="42995" x="2370138" y="3884613"/>
          <p14:tracePt t="43003" x="2406650" y="3840163"/>
          <p14:tracePt t="43011" x="2462213" y="3757613"/>
          <p14:tracePt t="43019" x="2489200" y="3675063"/>
          <p14:tracePt t="43028" x="2506663" y="3648075"/>
          <p14:tracePt t="43036" x="2525713" y="3602038"/>
          <p14:tracePt t="43045" x="2533650" y="3584575"/>
          <p14:tracePt t="43052" x="2562225" y="3548063"/>
          <p14:tracePt t="43060" x="2570163" y="3529013"/>
          <p14:tracePt t="43068" x="2589213" y="3511550"/>
          <p14:tracePt t="43077" x="2606675" y="3502025"/>
          <p14:tracePt t="43084" x="2625725" y="3482975"/>
          <p14:tracePt t="43094" x="2635250" y="3475038"/>
          <p14:tracePt t="43101" x="2643188" y="3475038"/>
          <p14:tracePt t="43198" x="2652713" y="3475038"/>
          <p14:tracePt t="43206" x="2679700" y="3475038"/>
          <p14:tracePt t="43213" x="2725738" y="3511550"/>
          <p14:tracePt t="43221" x="2817813" y="3611563"/>
          <p14:tracePt t="43230" x="2898775" y="3702050"/>
          <p14:tracePt t="43236" x="2971800" y="3784600"/>
          <p14:tracePt t="43244" x="3054350" y="3884613"/>
          <p14:tracePt t="43252" x="3144838" y="3984625"/>
          <p14:tracePt t="43259" x="3217863" y="4076700"/>
          <p14:tracePt t="43267" x="3281363" y="4176713"/>
          <p14:tracePt t="43276" x="3327400" y="4240213"/>
          <p14:tracePt t="43283" x="3382963" y="4332288"/>
          <p14:tracePt t="43293" x="3400425" y="4368800"/>
          <p14:tracePt t="43299" x="3400425" y="4386263"/>
          <p14:tracePt t="43309" x="3409950" y="4422775"/>
          <p14:tracePt t="43315" x="3409950" y="4432300"/>
          <p14:tracePt t="43323" x="3409950" y="4459288"/>
          <p14:tracePt t="43331" x="3409950" y="4478338"/>
          <p14:tracePt t="43339" x="3409950" y="4495800"/>
          <p14:tracePt t="43347" x="3390900" y="4522788"/>
          <p14:tracePt t="43356" x="3382963" y="4541838"/>
          <p14:tracePt t="43363" x="3363913" y="4578350"/>
          <p14:tracePt t="43371" x="3346450" y="4595813"/>
          <p14:tracePt t="43379" x="3336925" y="4614863"/>
          <p14:tracePt t="43387" x="3336925" y="4624388"/>
          <p14:tracePt t="43395" x="3327400" y="4651375"/>
          <p14:tracePt t="43403" x="3327400" y="4668838"/>
          <p14:tracePt t="43411" x="3300413" y="4687888"/>
          <p14:tracePt t="43419" x="3300413" y="4705350"/>
          <p14:tracePt t="43427" x="3300413" y="4724400"/>
          <p14:tracePt t="43436" x="3290888" y="4760913"/>
          <p14:tracePt t="43443" x="3290888" y="4768850"/>
          <p14:tracePt t="43451" x="3281363" y="4805363"/>
          <p14:tracePt t="43459" x="3273425" y="4851400"/>
          <p14:tracePt t="43467" x="3236913" y="4897438"/>
          <p14:tracePt t="43475" x="3227388" y="4970463"/>
          <p14:tracePt t="43483" x="3190875" y="5006975"/>
          <p14:tracePt t="43491" x="3181350" y="5033963"/>
          <p14:tracePt t="43499" x="3181350" y="5043488"/>
          <p14:tracePt t="43507" x="3171825" y="5070475"/>
          <p14:tracePt t="43749" x="3208338" y="5033963"/>
          <p14:tracePt t="43756" x="3254375" y="5006975"/>
          <p14:tracePt t="43765" x="3336925" y="4970463"/>
          <p14:tracePt t="43774" x="3427413" y="4924425"/>
          <p14:tracePt t="43780" x="3527425" y="4851400"/>
          <p14:tracePt t="43787" x="3646488" y="4814888"/>
          <p14:tracePt t="43795" x="3756025" y="4778375"/>
          <p14:tracePt t="43803" x="3892550" y="4705350"/>
          <p14:tracePt t="43811" x="4011613" y="4668838"/>
          <p14:tracePt t="43819" x="4094163" y="4614863"/>
          <p14:tracePt t="43827" x="4148138" y="4595813"/>
          <p14:tracePt t="43835" x="4194175" y="4578350"/>
          <p14:tracePt t="43843" x="4211638" y="4578350"/>
          <p14:tracePt t="43851" x="4238625" y="4551363"/>
          <p14:tracePt t="43867" x="4248150" y="4551363"/>
          <p14:tracePt t="43891" x="4257675" y="4551363"/>
          <p14:tracePt t="53020" x="4267200" y="4551363"/>
          <p14:tracePt t="54716" x="4275138" y="4541838"/>
          <p14:tracePt t="55731" x="4275138" y="4522788"/>
          <p14:tracePt t="55747" x="4275138" y="4514850"/>
          <p14:tracePt t="55755" x="4294188" y="4486275"/>
          <p14:tracePt t="55763" x="4340225" y="4441825"/>
          <p14:tracePt t="55771" x="4357688" y="4432300"/>
          <p14:tracePt t="55779" x="4367213" y="4422775"/>
          <p14:tracePt t="62356" x="4376738" y="4413250"/>
          <p14:tracePt t="62363" x="4413250" y="4368800"/>
          <p14:tracePt t="62371" x="4457700" y="4340225"/>
          <p14:tracePt t="62395" x="4467225" y="4332288"/>
          <p14:tracePt t="62852" x="4513263" y="4322763"/>
          <p14:tracePt t="62860" x="4613275" y="4295775"/>
          <p14:tracePt t="62868" x="4759325" y="4295775"/>
          <p14:tracePt t="62878" x="4868863" y="4286250"/>
          <p14:tracePt t="62891" x="5214938" y="4240213"/>
          <p14:tracePt t="62899" x="5378450" y="4203700"/>
          <p14:tracePt t="62909" x="5607050" y="4195763"/>
          <p14:tracePt t="62915" x="5780088" y="4149725"/>
          <p14:tracePt t="62924" x="5980113" y="4130675"/>
          <p14:tracePt t="62931" x="6145213" y="4113213"/>
          <p14:tracePt t="62940" x="6272213" y="4086225"/>
          <p14:tracePt t="62947" x="6381750" y="4076700"/>
          <p14:tracePt t="62955" x="6472238" y="4076700"/>
          <p14:tracePt t="62963" x="6508750" y="4057650"/>
          <p14:tracePt t="62971" x="6537325" y="4057650"/>
          <p14:tracePt t="62987" x="6545263" y="4057650"/>
          <p14:tracePt t="63059" x="6581775" y="4049713"/>
          <p14:tracePt t="63067" x="6645275" y="4030663"/>
          <p14:tracePt t="63075" x="6727825" y="4013200"/>
          <p14:tracePt t="63083" x="6837363" y="4003675"/>
          <p14:tracePt t="63091" x="6910388" y="3984625"/>
          <p14:tracePt t="63099" x="7000875" y="3984625"/>
          <p14:tracePt t="63107" x="7102475" y="3948113"/>
          <p14:tracePt t="63115" x="7146925" y="3940175"/>
          <p14:tracePt t="63124" x="7256463" y="3921125"/>
          <p14:tracePt t="63131" x="7348538" y="3921125"/>
          <p14:tracePt t="63140" x="7429500" y="3894138"/>
          <p14:tracePt t="63147" x="7485063" y="3884613"/>
          <p14:tracePt t="63156" x="7531100" y="3884613"/>
          <p14:tracePt t="63164" x="7558088" y="3884613"/>
          <p14:tracePt t="63172" x="7585075" y="3875088"/>
          <p14:tracePt t="63259" x="7594600" y="3875088"/>
          <p14:tracePt t="63267" x="7631113" y="3875088"/>
          <p14:tracePt t="63275" x="7675563" y="3875088"/>
          <p14:tracePt t="63282" x="7731125" y="3875088"/>
          <p14:tracePt t="63291" x="7785100" y="3875088"/>
          <p14:tracePt t="63299" x="7804150" y="3875088"/>
          <p14:tracePt t="63307" x="7831138" y="3875088"/>
          <p14:tracePt t="63315" x="7850188" y="3867150"/>
          <p14:tracePt t="63324" x="7877175" y="3867150"/>
          <p14:tracePt t="63331" x="7885113" y="3867150"/>
          <p14:tracePt t="63371" x="7904163" y="3857625"/>
          <p14:tracePt t="63387" x="7940675" y="3848100"/>
          <p14:tracePt t="63395" x="8023225" y="3848100"/>
          <p14:tracePt t="63403" x="8132763" y="3848100"/>
          <p14:tracePt t="63411" x="8277225" y="3848100"/>
          <p14:tracePt t="63419" x="8432800" y="3848100"/>
          <p14:tracePt t="63427" x="8615363" y="3848100"/>
          <p14:tracePt t="63436" x="8815388" y="3848100"/>
          <p14:tracePt t="63443" x="9017000" y="3848100"/>
          <p14:tracePt t="63926" x="8432800" y="3017838"/>
          <p14:tracePt t="63932" x="7867650" y="2817813"/>
          <p14:tracePt t="63943" x="7239000" y="2654300"/>
          <p14:tracePt t="63948" x="6718300" y="2508250"/>
          <p14:tracePt t="63958" x="6272213" y="2371725"/>
          <p14:tracePt t="63964" x="5843588" y="2179638"/>
          <p14:tracePt t="63972" x="5461000" y="2024063"/>
          <p14:tracePt t="63983" x="5159375" y="1914525"/>
          <p14:tracePt t="63987" x="4905375" y="1760538"/>
          <p14:tracePt t="63995" x="4767263" y="1687513"/>
          <p14:tracePt t="64003" x="4576763" y="1514475"/>
          <p14:tracePt t="64011" x="4476750" y="1422400"/>
          <p14:tracePt t="64019" x="4357688" y="1322388"/>
          <p14:tracePt t="64027" x="4321175" y="1258888"/>
          <p14:tracePt t="64035" x="4248150" y="1139825"/>
          <p14:tracePt t="64043" x="4175125" y="1057275"/>
          <p14:tracePt t="64051" x="4102100" y="939800"/>
          <p14:tracePt t="64059" x="4038600" y="874713"/>
          <p14:tracePt t="64067" x="3929063" y="766763"/>
          <p14:tracePt t="64075" x="3846513" y="701675"/>
          <p14:tracePt t="64083" x="3729038" y="628650"/>
          <p14:tracePt t="64091" x="3573463" y="519113"/>
          <p14:tracePt t="64099" x="3427413" y="474663"/>
          <p14:tracePt t="64107" x="3254375" y="392113"/>
          <p14:tracePt t="64117" x="3090863" y="319088"/>
          <p14:tracePt t="64127" x="2917825" y="246063"/>
          <p14:tracePt t="64133" x="2698750" y="155575"/>
          <p14:tracePt t="64141" x="2598738" y="82550"/>
          <p14:tracePt t="64147" x="2479675" y="95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36838"/>
            <a:ext cx="663416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3"/>
          <p:cNvSpPr txBox="1">
            <a:spLocks noGrp="1"/>
          </p:cNvSpPr>
          <p:nvPr/>
        </p:nvSpPr>
        <p:spPr bwMode="auto">
          <a:xfrm>
            <a:off x="1042988" y="6381750"/>
            <a:ext cx="7272337" cy="358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defRPr/>
            </a:pPr>
            <a:r>
              <a:rPr kumimoji="0" lang="en-US" sz="1200" b="1" dirty="0">
                <a:latin typeface="+mn-lt"/>
                <a:ea typeface="+mn-ea"/>
              </a:rPr>
              <a:t>Copyright © 2012, Elsevier Inc. All rights reserved.</a:t>
            </a:r>
            <a:endParaRPr kumimoji="0" lang="en-AU" sz="1200" b="1" dirty="0">
              <a:latin typeface="+mn-lt"/>
              <a:ea typeface="+mn-ea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2250"/>
            <a:ext cx="8229600" cy="769938"/>
          </a:xfrm>
        </p:spPr>
        <p:txBody>
          <a:bodyPr anchor="b">
            <a:spAutoFit/>
          </a:bodyPr>
          <a:lstStyle/>
          <a:p>
            <a:pPr eaLnBrk="1" hangingPunct="1"/>
            <a:r>
              <a:rPr lang="ja-JP" altLang="en-US" dirty="0"/>
              <a:t>典型的な分散メモリ型</a:t>
            </a:r>
            <a:endParaRPr lang="en-AU" altLang="ja-JP" dirty="0"/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 rot="5400000">
            <a:off x="5782469" y="2993232"/>
            <a:ext cx="6353175" cy="36988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>
                <a:solidFill>
                  <a:srgbClr val="0066FF"/>
                </a:solidFill>
              </a:rPr>
              <a:t>Distributed Shared Memory and Directory-Based Coherence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559425" y="2060575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 Black" panose="020B0A04020102020204" pitchFamily="34" charset="0"/>
                <a:ea typeface="ＭＳ Ｐ明朝" panose="02020600040205080304" pitchFamily="18" charset="-128"/>
              </a:rPr>
              <a:t>IBM Power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 Black" panose="020B0A04020102020204" pitchFamily="34" charset="0"/>
                <a:ea typeface="ＭＳ Ｐ明朝" panose="02020600040205080304" pitchFamily="18" charset="-128"/>
              </a:rPr>
              <a:t>AMD Opteron 8430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9CADFD4-C909-4C46-828F-BAB97EA36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861"/>
    </mc:Choice>
    <mc:Fallback>
      <p:transition spd="slow" advTm="14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7" x="9017000" y="4130675"/>
          <p14:tracePt t="915" x="8997950" y="4130675"/>
          <p14:tracePt t="924" x="8980488" y="4130675"/>
          <p14:tracePt t="1219" x="8951913" y="4130675"/>
          <p14:tracePt t="1227" x="8915400" y="4130675"/>
          <p14:tracePt t="1235" x="8870950" y="4140200"/>
          <p14:tracePt t="1243" x="8824913" y="4167188"/>
          <p14:tracePt t="1251" x="8807450" y="4176713"/>
          <p14:tracePt t="1259" x="8761413" y="4186238"/>
          <p14:tracePt t="1268" x="8742363" y="4186238"/>
          <p14:tracePt t="1275" x="8697913" y="4186238"/>
          <p14:tracePt t="1283" x="8651875" y="4186238"/>
          <p14:tracePt t="1291" x="8615363" y="4186238"/>
          <p14:tracePt t="1300" x="8569325" y="4186238"/>
          <p14:tracePt t="1307" x="8542338" y="4186238"/>
          <p14:tracePt t="1315" x="8515350" y="4186238"/>
          <p14:tracePt t="1323" x="8469313" y="4186238"/>
          <p14:tracePt t="1331" x="8451850" y="4186238"/>
          <p14:tracePt t="1340" x="8415338" y="4186238"/>
          <p14:tracePt t="1350" x="8405813" y="4186238"/>
          <p14:tracePt t="1357" x="8378825" y="4186238"/>
          <p14:tracePt t="1371" x="8369300" y="4186238"/>
          <p14:tracePt t="1379" x="8359775" y="4186238"/>
          <p14:tracePt t="1499" x="8359775" y="4167188"/>
          <p14:tracePt t="1507" x="8359775" y="4140200"/>
          <p14:tracePt t="1516" x="8359775" y="4130675"/>
          <p14:tracePt t="1540" x="8359775" y="4122738"/>
          <p14:tracePt t="1547" x="8350250" y="4113213"/>
          <p14:tracePt t="1563" x="8350250" y="4094163"/>
          <p14:tracePt t="1587" x="8350250" y="4086225"/>
          <p14:tracePt t="1595" x="8350250" y="4076700"/>
          <p14:tracePt t="1611" x="8350250" y="4057650"/>
          <p14:tracePt t="1805" x="8323263" y="4049713"/>
          <p14:tracePt t="1971" x="8296275" y="4049713"/>
          <p14:tracePt t="1980" x="8277225" y="4049713"/>
          <p14:tracePt t="1989" x="8232775" y="4049713"/>
          <p14:tracePt t="1998" x="8196263" y="4049713"/>
          <p14:tracePt t="2005" x="8169275" y="4049713"/>
          <p14:tracePt t="2013" x="8123238" y="4067175"/>
          <p14:tracePt t="2020" x="8059738" y="4094163"/>
          <p14:tracePt t="2028" x="7994650" y="4103688"/>
          <p14:tracePt t="2035" x="7958138" y="4122738"/>
          <p14:tracePt t="2044" x="7894638" y="4130675"/>
          <p14:tracePt t="2051" x="7821613" y="4140200"/>
          <p14:tracePt t="2059" x="7813675" y="4149725"/>
          <p14:tracePt t="2069" x="7777163" y="4159250"/>
          <p14:tracePt t="2075" x="7740650" y="4159250"/>
          <p14:tracePt t="2084" x="7721600" y="4159250"/>
          <p14:tracePt t="2091" x="7685088" y="4159250"/>
          <p14:tracePt t="2101" x="7685088" y="4167188"/>
          <p14:tracePt t="2107" x="7658100" y="4167188"/>
          <p14:tracePt t="2115" x="7648575" y="4167188"/>
          <p14:tracePt t="2123" x="7639050" y="4176713"/>
          <p14:tracePt t="2131" x="7631113" y="4176713"/>
          <p14:tracePt t="2459" x="7648575" y="4167188"/>
          <p14:tracePt t="2611" x="7658100" y="4159250"/>
          <p14:tracePt t="2620" x="7667625" y="4149725"/>
          <p14:tracePt t="2627" x="7675563" y="4130675"/>
          <p14:tracePt t="2652" x="7685088" y="4130675"/>
          <p14:tracePt t="2667" x="7704138" y="4122738"/>
          <p14:tracePt t="2923" x="7721600" y="4094163"/>
          <p14:tracePt t="2931" x="7731125" y="4094163"/>
          <p14:tracePt t="2947" x="7731125" y="4086225"/>
          <p14:tracePt t="2979" x="7740650" y="4067175"/>
          <p14:tracePt t="3387" x="7748588" y="4049713"/>
          <p14:tracePt t="3395" x="7767638" y="4030663"/>
          <p14:tracePt t="3403" x="7777163" y="4021138"/>
          <p14:tracePt t="3411" x="7785100" y="4013200"/>
          <p14:tracePt t="3419" x="7794625" y="3994150"/>
          <p14:tracePt t="3427" x="7813675" y="3976688"/>
          <p14:tracePt t="3435" x="7821613" y="3967163"/>
          <p14:tracePt t="3443" x="7821613" y="3948113"/>
          <p14:tracePt t="3451" x="7831138" y="3930650"/>
          <p14:tracePt t="3459" x="7831138" y="3921125"/>
          <p14:tracePt t="3467" x="7840663" y="3921125"/>
          <p14:tracePt t="3475" x="7840663" y="3903663"/>
          <p14:tracePt t="3691" x="7840663" y="3894138"/>
          <p14:tracePt t="3699" x="7840663" y="3884613"/>
          <p14:tracePt t="3707" x="7840663" y="3867150"/>
          <p14:tracePt t="3731" x="7850188" y="3857625"/>
          <p14:tracePt t="3747" x="7858125" y="3848100"/>
          <p14:tracePt t="4516" x="7858125" y="3857625"/>
          <p14:tracePt t="4532" x="7858125" y="3867150"/>
          <p14:tracePt t="4548" x="7858125" y="3884613"/>
          <p14:tracePt t="4556" x="7858125" y="3894138"/>
          <p14:tracePt t="5500" x="7858125" y="3884613"/>
          <p14:tracePt t="5518" x="7858125" y="3875088"/>
          <p14:tracePt t="81326" x="7858125" y="3867150"/>
          <p14:tracePt t="81331" x="7921625" y="3775075"/>
          <p14:tracePt t="81340" x="7986713" y="3675063"/>
          <p14:tracePt t="81348" x="8040688" y="3648075"/>
          <p14:tracePt t="81360" x="8104188" y="3592513"/>
          <p14:tracePt t="81363" x="8132763" y="3556000"/>
          <p14:tracePt t="81371" x="8204200" y="3511550"/>
          <p14:tracePt t="81381" x="8250238" y="3475038"/>
          <p14:tracePt t="81387" x="8259763" y="3465513"/>
          <p14:tracePt t="81395" x="8259763" y="3455988"/>
          <p14:tracePt t="81403" x="8269288" y="3446463"/>
          <p14:tracePt t="81603" x="8232775" y="3455988"/>
          <p14:tracePt t="81612" x="8169275" y="3492500"/>
          <p14:tracePt t="81619" x="8086725" y="3519488"/>
          <p14:tracePt t="81627" x="8023225" y="3565525"/>
          <p14:tracePt t="81635" x="7967663" y="3575050"/>
          <p14:tracePt t="81644" x="7885113" y="3611563"/>
          <p14:tracePt t="81651" x="7840663" y="3638550"/>
          <p14:tracePt t="81660" x="7758113" y="3648075"/>
          <p14:tracePt t="81668" x="7704138" y="3675063"/>
          <p14:tracePt t="81678" x="7658100" y="3684588"/>
          <p14:tracePt t="81683" x="7612063" y="3694113"/>
          <p14:tracePt t="81692" x="7594600" y="3694113"/>
          <p14:tracePt t="81699" x="7575550" y="3702050"/>
          <p14:tracePt t="81707" x="7558088" y="3702050"/>
          <p14:tracePt t="81715" x="7539038" y="3721100"/>
          <p14:tracePt t="81723" x="7531100" y="3721100"/>
          <p14:tracePt t="81739" x="7521575" y="3721100"/>
          <p14:tracePt t="81755" x="7512050" y="3721100"/>
          <p14:tracePt t="81764" x="7485063" y="3721100"/>
          <p14:tracePt t="81772" x="7466013" y="3721100"/>
          <p14:tracePt t="81783" x="7429500" y="3721100"/>
          <p14:tracePt t="81788" x="7385050" y="3721100"/>
          <p14:tracePt t="81796" x="7329488" y="3721100"/>
          <p14:tracePt t="81804" x="7275513" y="3721100"/>
          <p14:tracePt t="81813" x="7183438" y="3721100"/>
          <p14:tracePt t="81819" x="7092950" y="3721100"/>
          <p14:tracePt t="81828" x="6983413" y="3721100"/>
          <p14:tracePt t="81835" x="6800850" y="3721100"/>
          <p14:tracePt t="81843" x="6618288" y="3721100"/>
          <p14:tracePt t="81851" x="6226175" y="3675063"/>
          <p14:tracePt t="81859" x="6035675" y="3629025"/>
          <p14:tracePt t="81867" x="5870575" y="3611563"/>
          <p14:tracePt t="81876" x="5707063" y="3548063"/>
          <p14:tracePt t="81893" x="5461000" y="3465513"/>
          <p14:tracePt t="81899" x="5341938" y="3419475"/>
          <p14:tracePt t="81907" x="5278438" y="3382963"/>
          <p14:tracePt t="81915" x="5195888" y="3328988"/>
          <p14:tracePt t="81923" x="5187950" y="3309938"/>
          <p14:tracePt t="81931" x="5187950" y="3292475"/>
          <p14:tracePt t="81939" x="5187950" y="3265488"/>
          <p14:tracePt t="81947" x="5187950" y="3246438"/>
          <p14:tracePt t="81955" x="5187950" y="3219450"/>
          <p14:tracePt t="81963" x="5187950" y="3182938"/>
          <p14:tracePt t="81971" x="5187950" y="3163888"/>
          <p14:tracePt t="81981" x="5187950" y="3155950"/>
          <p14:tracePt t="81987" x="5187950" y="3119438"/>
          <p14:tracePt t="81996" x="5187950" y="3100388"/>
          <p14:tracePt t="82003" x="5187950" y="3073400"/>
          <p14:tracePt t="82011" x="5187950" y="3054350"/>
          <p14:tracePt t="82019" x="5187950" y="3027363"/>
          <p14:tracePt t="82027" x="5187950" y="3009900"/>
          <p14:tracePt t="82035" x="5187950" y="2982913"/>
          <p14:tracePt t="82043" x="5187950" y="2963863"/>
          <p14:tracePt t="82051" x="5187950" y="2954338"/>
          <p14:tracePt t="82059" x="5187950" y="2936875"/>
          <p14:tracePt t="82078" x="5195888" y="2917825"/>
          <p14:tracePt t="82203" x="5205413" y="2909888"/>
          <p14:tracePt t="82260" x="5214938" y="2909888"/>
          <p14:tracePt t="82278" x="5214938" y="2917825"/>
          <p14:tracePt t="82284" x="5224463" y="2936875"/>
          <p14:tracePt t="82291" x="5224463" y="2954338"/>
          <p14:tracePt t="82307" x="5251450" y="2990850"/>
          <p14:tracePt t="82315" x="5260975" y="2990850"/>
          <p14:tracePt t="82323" x="5287963" y="3017838"/>
          <p14:tracePt t="82331" x="5314950" y="3046413"/>
          <p14:tracePt t="82348" x="5324475" y="3063875"/>
          <p14:tracePt t="82356" x="5334000" y="3073400"/>
          <p14:tracePt t="82399" x="5334000" y="3090863"/>
          <p14:tracePt t="82405" x="5334000" y="3100388"/>
          <p14:tracePt t="82413" x="5334000" y="3109913"/>
          <p14:tracePt t="82421" x="5334000" y="3119438"/>
          <p14:tracePt t="82430" x="5334000" y="3136900"/>
          <p14:tracePt t="82436" x="5334000" y="3155950"/>
          <p14:tracePt t="82453" x="5334000" y="3173413"/>
          <p14:tracePt t="82461" x="5334000" y="3182938"/>
          <p14:tracePt t="82468" x="5334000" y="3192463"/>
          <p14:tracePt t="82479" x="5334000" y="3200400"/>
          <p14:tracePt t="82494" x="5334000" y="3228975"/>
          <p14:tracePt t="82509" x="5334000" y="3236913"/>
          <p14:tracePt t="82517" x="5334000" y="3273425"/>
          <p14:tracePt t="82525" x="5324475" y="3273425"/>
          <p14:tracePt t="82532" x="5314950" y="3282950"/>
          <p14:tracePt t="82540" x="5305425" y="3292475"/>
          <p14:tracePt t="82548" x="5287963" y="3309938"/>
          <p14:tracePt t="82556" x="5260975" y="3319463"/>
          <p14:tracePt t="82564" x="5251450" y="3328988"/>
          <p14:tracePt t="82572" x="5241925" y="3338513"/>
          <p14:tracePt t="82584" x="5214938" y="3346450"/>
          <p14:tracePt t="82587" x="5205413" y="3355975"/>
          <p14:tracePt t="82598" x="5187950" y="3375025"/>
          <p14:tracePt t="82605" x="5168900" y="3375025"/>
          <p14:tracePt t="82616" x="5151438" y="3382963"/>
          <p14:tracePt t="82621" x="5105400" y="3402013"/>
          <p14:tracePt t="82628" x="5086350" y="3411538"/>
          <p14:tracePt t="82636" x="5059363" y="3411538"/>
          <p14:tracePt t="82645" x="5049838" y="3411538"/>
          <p14:tracePt t="82651" x="5022850" y="3419475"/>
          <p14:tracePt t="82660" x="5014913" y="3419475"/>
          <p14:tracePt t="82707" x="5005388" y="3411538"/>
          <p14:tracePt t="82716" x="4986338" y="3392488"/>
          <p14:tracePt t="82724" x="4986338" y="3365500"/>
          <p14:tracePt t="82732" x="4986338" y="3346450"/>
          <p14:tracePt t="82740" x="4986338" y="3319463"/>
          <p14:tracePt t="82748" x="4986338" y="3302000"/>
          <p14:tracePt t="82756" x="4986338" y="3282950"/>
          <p14:tracePt t="82764" x="4986338" y="3273425"/>
          <p14:tracePt t="82780" x="4986338" y="3265488"/>
          <p14:tracePt t="82788" x="4995863" y="3255963"/>
          <p14:tracePt t="82811" x="5005388" y="3246438"/>
          <p14:tracePt t="83011" x="4986338" y="3246438"/>
          <p14:tracePt t="83019" x="4959350" y="3246438"/>
          <p14:tracePt t="83035" x="4932363" y="3265488"/>
          <p14:tracePt t="83043" x="4922838" y="3265488"/>
          <p14:tracePt t="83059" x="4913313" y="3273425"/>
          <p14:tracePt t="83075" x="4905375" y="3282950"/>
          <p14:tracePt t="83092" x="4895850" y="3282950"/>
          <p14:tracePt t="83131" x="4886325" y="3292475"/>
          <p14:tracePt t="83139" x="4876800" y="3292475"/>
          <p14:tracePt t="83147" x="4832350" y="3292475"/>
          <p14:tracePt t="83155" x="4767263" y="3319463"/>
          <p14:tracePt t="83163" x="4686300" y="3328988"/>
          <p14:tracePt t="83171" x="4613275" y="3346450"/>
          <p14:tracePt t="83179" x="4586288" y="3346450"/>
          <p14:tracePt t="83187" x="4530725" y="3355975"/>
          <p14:tracePt t="83195" x="4484688" y="3355975"/>
          <p14:tracePt t="83203" x="4430713" y="3355975"/>
          <p14:tracePt t="83211" x="4403725" y="3375025"/>
          <p14:tracePt t="83219" x="4384675" y="3375025"/>
          <p14:tracePt t="83227" x="4376738" y="3375025"/>
          <p14:tracePt t="83269" x="4367213" y="3375025"/>
          <p14:tracePt t="83509" x="4357688" y="3365500"/>
          <p14:tracePt t="83565" x="4348163" y="3365500"/>
          <p14:tracePt t="83573" x="4311650" y="3365500"/>
          <p14:tracePt t="83580" x="4303713" y="3365500"/>
          <p14:tracePt t="83587" x="4257675" y="3365500"/>
          <p14:tracePt t="83595" x="4230688" y="3365500"/>
          <p14:tracePt t="83603" x="4211638" y="3375025"/>
          <p14:tracePt t="83611" x="4165600" y="3392488"/>
          <p14:tracePt t="83619" x="4148138" y="3392488"/>
          <p14:tracePt t="83627" x="4138613" y="3392488"/>
          <p14:tracePt t="83635" x="4121150" y="3392488"/>
          <p14:tracePt t="83845" x="4111625" y="3382963"/>
          <p14:tracePt t="83853" x="4111625" y="3375025"/>
          <p14:tracePt t="83861" x="4111625" y="3346450"/>
          <p14:tracePt t="83869" x="4111625" y="3338513"/>
          <p14:tracePt t="83879" x="4102100" y="3319463"/>
          <p14:tracePt t="83887" x="4102100" y="3309938"/>
          <p14:tracePt t="83895" x="4094163" y="3309938"/>
          <p14:tracePt t="83915" x="4084638" y="3292475"/>
          <p14:tracePt t="83919" x="4065588" y="3282950"/>
          <p14:tracePt t="83925" x="4021138" y="3246438"/>
          <p14:tracePt t="83932" x="4002088" y="3228975"/>
          <p14:tracePt t="83940" x="3965575" y="3192463"/>
          <p14:tracePt t="83948" x="3948113" y="3173413"/>
          <p14:tracePt t="83956" x="3919538" y="3146425"/>
          <p14:tracePt t="83964" x="3902075" y="3127375"/>
          <p14:tracePt t="83972" x="3892550" y="3109913"/>
          <p14:tracePt t="83980" x="3883025" y="3090863"/>
          <p14:tracePt t="83988" x="3875088" y="3054350"/>
          <p14:tracePt t="83996" x="3875088" y="3046413"/>
          <p14:tracePt t="84004" x="3865563" y="3017838"/>
          <p14:tracePt t="84011" x="3865563" y="3009900"/>
          <p14:tracePt t="84020" x="3865563" y="3000375"/>
          <p14:tracePt t="84027" x="3865563" y="2973388"/>
          <p14:tracePt t="84036" x="3865563" y="2954338"/>
          <p14:tracePt t="84043" x="3865563" y="2936875"/>
          <p14:tracePt t="84052" x="3865563" y="2927350"/>
          <p14:tracePt t="84059" x="3865563" y="2917825"/>
          <p14:tracePt t="84068" x="3865563" y="2909888"/>
          <p14:tracePt t="84195" x="3865563" y="2917825"/>
          <p14:tracePt t="84203" x="3865563" y="2927350"/>
          <p14:tracePt t="84211" x="3865563" y="2936875"/>
          <p14:tracePt t="84219" x="3865563" y="2954338"/>
          <p14:tracePt t="84227" x="3865563" y="2973388"/>
          <p14:tracePt t="84235" x="3875088" y="2982913"/>
          <p14:tracePt t="84243" x="3883025" y="3000375"/>
          <p14:tracePt t="84251" x="3883025" y="3017838"/>
          <p14:tracePt t="84259" x="3892550" y="3054350"/>
          <p14:tracePt t="84267" x="3902075" y="3063875"/>
          <p14:tracePt t="84275" x="3911600" y="3063875"/>
          <p14:tracePt t="84283" x="3919538" y="3073400"/>
          <p14:tracePt t="84299" x="3929063" y="3082925"/>
          <p14:tracePt t="84308" x="3929063" y="3090863"/>
          <p14:tracePt t="84319" x="3938588" y="3100388"/>
          <p14:tracePt t="84340" x="3948113" y="3109913"/>
          <p14:tracePt t="84365" x="3948113" y="3119438"/>
          <p14:tracePt t="84372" x="3948113" y="3127375"/>
          <p14:tracePt t="84380" x="3948113" y="3136900"/>
          <p14:tracePt t="84428" x="3948113" y="3146425"/>
          <p14:tracePt t="84435" x="3948113" y="3163888"/>
          <p14:tracePt t="84547" x="3948113" y="3182938"/>
          <p14:tracePt t="84556" x="3938588" y="3182938"/>
          <p14:tracePt t="84565" x="3911600" y="3182938"/>
          <p14:tracePt t="84580" x="3875088" y="3192463"/>
          <p14:tracePt t="84593" x="3846513" y="3200400"/>
          <p14:tracePt t="84597" x="3810000" y="3200400"/>
          <p14:tracePt t="84604" x="3756025" y="3219450"/>
          <p14:tracePt t="84613" x="3692525" y="3236913"/>
          <p14:tracePt t="84630" x="3656013" y="3236913"/>
          <p14:tracePt t="84636" x="3619500" y="3246438"/>
          <p14:tracePt t="84652" x="3592513" y="3255963"/>
          <p14:tracePt t="84669" x="3573463" y="3265488"/>
          <p14:tracePt t="84678" x="3563938" y="3273425"/>
          <p14:tracePt t="84694" x="3546475" y="3282950"/>
          <p14:tracePt t="84707" x="3527425" y="3292475"/>
          <p14:tracePt t="84715" x="3509963" y="3292475"/>
          <p14:tracePt t="84723" x="3482975" y="3302000"/>
          <p14:tracePt t="84731" x="3427413" y="3319463"/>
          <p14:tracePt t="84739" x="3390900" y="3319463"/>
          <p14:tracePt t="84747" x="3382963" y="3319463"/>
          <p14:tracePt t="84755" x="3346450" y="3319463"/>
          <p14:tracePt t="84763" x="3309938" y="3338513"/>
          <p14:tracePt t="84772" x="3281363" y="3338513"/>
          <p14:tracePt t="84779" x="3227388" y="3338513"/>
          <p14:tracePt t="84787" x="3181350" y="3338513"/>
          <p14:tracePt t="84795" x="3144838" y="3338513"/>
          <p14:tracePt t="84804" x="3127375" y="3338513"/>
          <p14:tracePt t="84811" x="3090863" y="3338513"/>
          <p14:tracePt t="84820" x="3081338" y="3338513"/>
          <p14:tracePt t="84827" x="3044825" y="3338513"/>
          <p14:tracePt t="84835" x="3027363" y="3338513"/>
          <p14:tracePt t="84843" x="2998788" y="3338513"/>
          <p14:tracePt t="84851" x="2990850" y="3338513"/>
          <p14:tracePt t="84859" x="2971800" y="3338513"/>
          <p14:tracePt t="84867" x="2962275" y="3338513"/>
          <p14:tracePt t="84876" x="2944813" y="3338513"/>
          <p14:tracePt t="84884" x="2917825" y="3338513"/>
          <p14:tracePt t="84893" x="2908300" y="3338513"/>
          <p14:tracePt t="84899" x="2881313" y="3338513"/>
          <p14:tracePt t="84907" x="2862263" y="3338513"/>
          <p14:tracePt t="84915" x="2835275" y="3338513"/>
          <p14:tracePt t="84923" x="2817813" y="3338513"/>
          <p14:tracePt t="84931" x="2798763" y="3338513"/>
          <p14:tracePt t="84939" x="2781300" y="3309938"/>
          <p14:tracePt t="84947" x="2762250" y="3302000"/>
          <p14:tracePt t="84955" x="2725738" y="3282950"/>
          <p14:tracePt t="84963" x="2716213" y="3273425"/>
          <p14:tracePt t="84971" x="2708275" y="3265488"/>
          <p14:tracePt t="84979" x="2698750" y="3265488"/>
          <p14:tracePt t="84988" x="2689225" y="3265488"/>
          <p14:tracePt t="85395" x="2679700" y="3265488"/>
          <p14:tracePt t="85404" x="2671763" y="3273425"/>
          <p14:tracePt t="85411" x="2662238" y="3282950"/>
          <p14:tracePt t="85420" x="2635250" y="3292475"/>
          <p14:tracePt t="85427" x="2625725" y="3302000"/>
          <p14:tracePt t="85435" x="2589213" y="3328988"/>
          <p14:tracePt t="85444" x="2579688" y="3338513"/>
          <p14:tracePt t="85451" x="2562225" y="3346450"/>
          <p14:tracePt t="85459" x="2543175" y="3355975"/>
          <p14:tracePt t="85467" x="2543175" y="3365500"/>
          <p14:tracePt t="85476" x="2533650" y="3375025"/>
          <p14:tracePt t="85492" x="2525713" y="3375025"/>
          <p14:tracePt t="85507" x="2506663" y="3382963"/>
          <p14:tracePt t="85572" x="2479675" y="3382963"/>
          <p14:tracePt t="85580" x="2462213" y="3382963"/>
          <p14:tracePt t="85591" x="2452688" y="3382963"/>
          <p14:tracePt t="85596" x="2433638" y="3382963"/>
          <p14:tracePt t="85604" x="2416175" y="3382963"/>
          <p14:tracePt t="85611" x="2406650" y="3382963"/>
          <p14:tracePt t="85619" x="2370138" y="3382963"/>
          <p14:tracePt t="85627" x="2333625" y="3382963"/>
          <p14:tracePt t="85635" x="2316163" y="3382963"/>
          <p14:tracePt t="85644" x="2297113" y="3365500"/>
          <p14:tracePt t="85652" x="2287588" y="3355975"/>
          <p14:tracePt t="85661" x="2279650" y="3346450"/>
          <p14:tracePt t="85668" x="2251075" y="3319463"/>
          <p14:tracePt t="85678" x="2243138" y="3319463"/>
          <p14:tracePt t="85684" x="2243138" y="3309938"/>
          <p14:tracePt t="85694" x="2243138" y="3292475"/>
          <p14:tracePt t="85700" x="2243138" y="3282950"/>
          <p14:tracePt t="85710" x="2243138" y="3265488"/>
          <p14:tracePt t="85716" x="2243138" y="3246438"/>
          <p14:tracePt t="85725" x="2243138" y="3236913"/>
          <p14:tracePt t="85740" x="2243138" y="3228975"/>
          <p14:tracePt t="85749" x="2243138" y="3200400"/>
          <p14:tracePt t="85756" x="2243138" y="3182938"/>
          <p14:tracePt t="85764" x="2243138" y="3163888"/>
          <p14:tracePt t="85772" x="2243138" y="3146425"/>
          <p14:tracePt t="85780" x="2243138" y="3136900"/>
          <p14:tracePt t="85791" x="2243138" y="3100388"/>
          <p14:tracePt t="85796" x="2243138" y="3082925"/>
          <p14:tracePt t="85803" x="2243138" y="3054350"/>
          <p14:tracePt t="85811" x="2243138" y="3046413"/>
          <p14:tracePt t="85819" x="2243138" y="3017838"/>
          <p14:tracePt t="85827" x="2243138" y="3009900"/>
          <p14:tracePt t="85835" x="2243138" y="2963863"/>
          <p14:tracePt t="85843" x="2243138" y="2936875"/>
          <p14:tracePt t="85851" x="2243138" y="2890838"/>
          <p14:tracePt t="85859" x="2251075" y="2881313"/>
          <p14:tracePt t="85868" x="2260600" y="2873375"/>
          <p14:tracePt t="85877" x="2270125" y="2844800"/>
          <p14:tracePt t="85883" x="2279650" y="2844800"/>
          <p14:tracePt t="85895" x="2297113" y="2827338"/>
          <p14:tracePt t="85899" x="2306638" y="2817813"/>
          <p14:tracePt t="85907" x="2324100" y="2808288"/>
          <p14:tracePt t="85915" x="2333625" y="2808288"/>
          <p14:tracePt t="85923" x="2360613" y="2808288"/>
          <p14:tracePt t="85931" x="2379663" y="2808288"/>
          <p14:tracePt t="85939" x="2416175" y="2808288"/>
          <p14:tracePt t="85955" x="2425700" y="2808288"/>
          <p14:tracePt t="85963" x="2443163" y="2808288"/>
          <p14:tracePt t="85971" x="2452688" y="2808288"/>
          <p14:tracePt t="86004" x="2462213" y="2808288"/>
          <p14:tracePt t="86012" x="2470150" y="2817813"/>
          <p14:tracePt t="86045" x="2470150" y="2827338"/>
          <p14:tracePt t="86052" x="2470150" y="2836863"/>
          <p14:tracePt t="86068" x="2470150" y="2854325"/>
          <p14:tracePt t="86076" x="2470150" y="2863850"/>
          <p14:tracePt t="86086" x="2470150" y="2873375"/>
          <p14:tracePt t="86092" x="2489200" y="2890838"/>
          <p14:tracePt t="86099" x="2506663" y="2909888"/>
          <p14:tracePt t="86107" x="2516188" y="2917825"/>
          <p14:tracePt t="86147" x="2516188" y="2936875"/>
          <p14:tracePt t="86155" x="2525713" y="2946400"/>
          <p14:tracePt t="86163" x="2533650" y="2954338"/>
          <p14:tracePt t="86205" x="2533650" y="2963863"/>
          <p14:tracePt t="86222" x="2533650" y="2982913"/>
          <p14:tracePt t="86244" x="2533650" y="2990850"/>
          <p14:tracePt t="86253" x="2533650" y="3000375"/>
          <p14:tracePt t="86259" x="2533650" y="3017838"/>
          <p14:tracePt t="86268" x="2533650" y="3036888"/>
          <p14:tracePt t="86277" x="2533650" y="3046413"/>
          <p14:tracePt t="86284" x="2533650" y="3063875"/>
          <p14:tracePt t="86293" x="2533650" y="3082925"/>
          <p14:tracePt t="86300" x="2525713" y="3100388"/>
          <p14:tracePt t="86316" x="2516188" y="3119438"/>
          <p14:tracePt t="86324" x="2516188" y="3155950"/>
          <p14:tracePt t="86332" x="2498725" y="3173413"/>
          <p14:tracePt t="86340" x="2498725" y="3182938"/>
          <p14:tracePt t="86348" x="2489200" y="3192463"/>
          <p14:tracePt t="86355" x="2479675" y="3200400"/>
          <p14:tracePt t="86371" x="2470150" y="3209925"/>
          <p14:tracePt t="86411" x="2462213" y="3209925"/>
          <p14:tracePt t="86668" x="2462213" y="3219450"/>
          <p14:tracePt t="86675" x="2462213" y="3255963"/>
          <p14:tracePt t="86683" x="2462213" y="3309938"/>
          <p14:tracePt t="86692" x="2462213" y="3346450"/>
          <p14:tracePt t="86699" x="2462213" y="3402013"/>
          <p14:tracePt t="86708" x="2462213" y="3465513"/>
          <p14:tracePt t="86715" x="2462213" y="3519488"/>
          <p14:tracePt t="86725" x="2462213" y="3575050"/>
          <p14:tracePt t="86732" x="2462213" y="3629025"/>
          <p14:tracePt t="86743" x="2462213" y="3684588"/>
          <p14:tracePt t="86749" x="2462213" y="3730625"/>
          <p14:tracePt t="86757" x="2452688" y="3748088"/>
          <p14:tracePt t="86765" x="2433638" y="3775075"/>
          <p14:tracePt t="86780" x="2433638" y="3784600"/>
          <p14:tracePt t="86795" x="2433638" y="3794125"/>
          <p14:tracePt t="86819" x="2433638" y="3803650"/>
          <p14:tracePt t="86827" x="2433638" y="3821113"/>
          <p14:tracePt t="86843" x="2433638" y="3830638"/>
          <p14:tracePt t="86851" x="2433638" y="3857625"/>
          <p14:tracePt t="86859" x="2433638" y="3875088"/>
          <p14:tracePt t="86867" x="2433638" y="3921125"/>
          <p14:tracePt t="86875" x="2452688" y="3976688"/>
          <p14:tracePt t="86884" x="2452688" y="4003675"/>
          <p14:tracePt t="86894" x="2462213" y="4076700"/>
          <p14:tracePt t="86912" x="2516188" y="4195763"/>
          <p14:tracePt t="86918" x="2525713" y="4276725"/>
          <p14:tracePt t="86924" x="2579688" y="4376738"/>
          <p14:tracePt t="86932" x="2606675" y="4468813"/>
          <p14:tracePt t="86940" x="2652713" y="4551363"/>
          <p14:tracePt t="86949" x="2679700" y="4651375"/>
          <p14:tracePt t="86956" x="2735263" y="4732338"/>
          <p14:tracePt t="86965" x="2789238" y="4860925"/>
          <p14:tracePt t="86972" x="2835275" y="4924425"/>
          <p14:tracePt t="86980" x="2889250" y="5043488"/>
          <p14:tracePt t="86988" x="2935288" y="5143500"/>
          <p14:tracePt t="86998" x="2954338" y="5197475"/>
          <p14:tracePt t="87004" x="2998788" y="5280025"/>
          <p14:tracePt t="87012" x="3027363" y="5380038"/>
          <p14:tracePt t="87020" x="3063875" y="5462588"/>
          <p14:tracePt t="87028" x="3090863" y="5508625"/>
          <p14:tracePt t="87036" x="3090863" y="5545138"/>
          <p14:tracePt t="87045" x="3100388" y="5572125"/>
          <p14:tracePt t="87052" x="3100388" y="5589588"/>
          <p14:tracePt t="87059" x="3100388" y="5599113"/>
          <p14:tracePt t="87068" x="3100388" y="5608638"/>
          <p14:tracePt t="87077" x="3100388" y="5618163"/>
          <p14:tracePt t="87084" x="3100388" y="5635625"/>
          <p14:tracePt t="87093" x="3100388" y="5654675"/>
          <p14:tracePt t="87116" x="3100388" y="5672138"/>
          <p14:tracePt t="87124" x="3100388" y="5681663"/>
          <p14:tracePt t="87132" x="3100388" y="5691188"/>
          <p14:tracePt t="87140" x="3100388" y="5708650"/>
          <p14:tracePt t="87148" x="3081338" y="5718175"/>
          <p14:tracePt t="87156" x="3071813" y="5727700"/>
          <p14:tracePt t="87163" x="3071813" y="5735638"/>
          <p14:tracePt t="87171" x="3063875" y="5735638"/>
          <p14:tracePt t="87181" x="3054350" y="5745163"/>
          <p14:tracePt t="87188" x="3054350" y="5754688"/>
          <p14:tracePt t="87196" x="3054350" y="5764213"/>
          <p14:tracePt t="87204" x="3035300" y="5781675"/>
          <p14:tracePt t="87213" x="3027363" y="5791200"/>
          <p14:tracePt t="87220" x="3027363" y="5800725"/>
          <p14:tracePt t="87227" x="3017838" y="5800725"/>
          <p14:tracePt t="87236" x="3008313" y="5808663"/>
          <p14:tracePt t="87243" x="2998788" y="5818188"/>
          <p14:tracePt t="87251" x="2990850" y="5827713"/>
          <p14:tracePt t="87260" x="2981325" y="5837238"/>
          <p14:tracePt t="87267" x="2962275" y="5845175"/>
          <p14:tracePt t="87276" x="2962275" y="5854700"/>
          <p14:tracePt t="87283" x="2954338" y="5864225"/>
          <p14:tracePt t="87293" x="2935288" y="5864225"/>
          <p14:tracePt t="87300" x="2925763" y="5864225"/>
          <p14:tracePt t="87309" x="2898775" y="5881688"/>
          <p14:tracePt t="87315" x="2852738" y="5900738"/>
          <p14:tracePt t="87323" x="2798763" y="5918200"/>
          <p14:tracePt t="87331" x="2752725" y="5946775"/>
          <p14:tracePt t="87339" x="2652713" y="5973763"/>
          <p14:tracePt t="87347" x="2606675" y="6010275"/>
          <p14:tracePt t="87355" x="2525713" y="6046788"/>
          <p14:tracePt t="87363" x="2416175" y="6091238"/>
          <p14:tracePt t="87371" x="2297113" y="6146800"/>
          <p14:tracePt t="87380" x="2214563" y="6173788"/>
          <p14:tracePt t="87387" x="2124075" y="6192838"/>
          <p14:tracePt t="87395" x="2041525" y="6229350"/>
          <p14:tracePt t="87403" x="1978025" y="6237288"/>
          <p14:tracePt t="87411" x="1941513" y="6246813"/>
          <p14:tracePt t="87419" x="1895475" y="6246813"/>
          <p14:tracePt t="87427" x="1887538" y="6246813"/>
          <p14:tracePt t="87451" x="1868488" y="6246813"/>
          <p14:tracePt t="87476" x="1841500" y="6219825"/>
          <p14:tracePt t="87484" x="1841500" y="6164263"/>
          <p14:tracePt t="87495" x="1831975" y="6100763"/>
          <p14:tracePt t="87500" x="1824038" y="6037263"/>
          <p14:tracePt t="87511" x="1795463" y="6000750"/>
          <p14:tracePt t="87517" x="1787525" y="5954713"/>
          <p14:tracePt t="87527" x="1768475" y="5927725"/>
          <p14:tracePt t="87533" x="1751013" y="5891213"/>
          <p14:tracePt t="87573" x="1751013" y="5881688"/>
          <p14:tracePt t="87589" x="1751013" y="5873750"/>
          <p14:tracePt t="87596" x="1751013" y="5864225"/>
          <p14:tracePt t="87604" x="1758950" y="5827713"/>
          <p14:tracePt t="87611" x="1804988" y="5818188"/>
          <p14:tracePt t="87619" x="1878013" y="5808663"/>
          <p14:tracePt t="87627" x="1968500" y="5791200"/>
          <p14:tracePt t="87635" x="2070100" y="5781675"/>
          <p14:tracePt t="87644" x="2124075" y="5781675"/>
          <p14:tracePt t="87651" x="2179638" y="5764213"/>
          <p14:tracePt t="87660" x="2224088" y="5754688"/>
          <p14:tracePt t="87667" x="2243138" y="5754688"/>
          <p14:tracePt t="87675" x="2260600" y="5754688"/>
          <p14:tracePt t="87693" x="2270125" y="5745163"/>
          <p14:tracePt t="87755" x="2287588" y="5764213"/>
          <p14:tracePt t="87763" x="2287588" y="5772150"/>
          <p14:tracePt t="87771" x="2306638" y="5791200"/>
          <p14:tracePt t="87779" x="2343150" y="5818188"/>
          <p14:tracePt t="87787" x="2370138" y="5837238"/>
          <p14:tracePt t="87796" x="2379663" y="5837238"/>
          <p14:tracePt t="87803" x="2433638" y="5873750"/>
          <p14:tracePt t="87811" x="2452688" y="5881688"/>
          <p14:tracePt t="87819" x="2470150" y="5881688"/>
          <p14:tracePt t="87827" x="2498725" y="5900738"/>
          <p14:tracePt t="87835" x="2506663" y="5900738"/>
          <p14:tracePt t="87843" x="2525713" y="5918200"/>
          <p14:tracePt t="87851" x="2525713" y="5927725"/>
          <p14:tracePt t="87883" x="2533650" y="5937250"/>
          <p14:tracePt t="87932" x="2543175" y="5946775"/>
          <p14:tracePt t="88101" x="2552700" y="5946775"/>
          <p14:tracePt t="88111" x="2579688" y="5946775"/>
          <p14:tracePt t="88115" x="2598738" y="5946775"/>
          <p14:tracePt t="88123" x="2652713" y="5937250"/>
          <p14:tracePt t="88131" x="2716213" y="5918200"/>
          <p14:tracePt t="88139" x="2744788" y="5910263"/>
          <p14:tracePt t="88147" x="2771775" y="5891213"/>
          <p14:tracePt t="88155" x="2844800" y="5854700"/>
          <p14:tracePt t="88164" x="2881313" y="5845175"/>
          <p14:tracePt t="88171" x="2917825" y="5837238"/>
          <p14:tracePt t="88179" x="2962275" y="5837238"/>
          <p14:tracePt t="88187" x="2981325" y="5827713"/>
          <p14:tracePt t="88195" x="2990850" y="5827713"/>
          <p14:tracePt t="88203" x="3008313" y="5827713"/>
          <p14:tracePt t="88228" x="3027363" y="5827713"/>
          <p14:tracePt t="88236" x="3044825" y="5827713"/>
          <p14:tracePt t="88244" x="3071813" y="5827713"/>
          <p14:tracePt t="88252" x="3108325" y="5827713"/>
          <p14:tracePt t="88259" x="3144838" y="5827713"/>
          <p14:tracePt t="88268" x="3208338" y="5864225"/>
          <p14:tracePt t="88277" x="3263900" y="5864225"/>
          <p14:tracePt t="88284" x="3317875" y="5864225"/>
          <p14:tracePt t="88294" x="3390900" y="5864225"/>
          <p14:tracePt t="88300" x="3463925" y="5864225"/>
          <p14:tracePt t="88310" x="3536950" y="5864225"/>
          <p14:tracePt t="88315" x="3619500" y="5864225"/>
          <p14:tracePt t="88325" x="3692525" y="5864225"/>
          <p14:tracePt t="88333" x="3746500" y="5864225"/>
          <p14:tracePt t="88341" x="3802063" y="5873750"/>
          <p14:tracePt t="88349" x="3819525" y="5873750"/>
          <p14:tracePt t="88360" x="3865563" y="5881688"/>
          <p14:tracePt t="88365" x="3875088" y="5881688"/>
          <p14:tracePt t="88373" x="3883025" y="5881688"/>
          <p14:tracePt t="88380" x="3911600" y="5900738"/>
          <p14:tracePt t="88411" x="3911600" y="5910263"/>
          <p14:tracePt t="88419" x="3919538" y="5910263"/>
          <p14:tracePt t="88427" x="3956050" y="5927725"/>
          <p14:tracePt t="88435" x="3956050" y="5937250"/>
          <p14:tracePt t="88443" x="3965575" y="5954713"/>
          <p14:tracePt t="88451" x="3975100" y="5964238"/>
          <p14:tracePt t="88467" x="3984625" y="5973763"/>
          <p14:tracePt t="88484" x="3992563" y="5983288"/>
          <p14:tracePt t="88494" x="3992563" y="5991225"/>
          <p14:tracePt t="88637" x="3984625" y="5991225"/>
          <p14:tracePt t="88643" x="3965575" y="5983288"/>
          <p14:tracePt t="88653" x="3956050" y="5973763"/>
          <p14:tracePt t="88661" x="3948113" y="5954713"/>
          <p14:tracePt t="88675" x="3911600" y="5918200"/>
          <p14:tracePt t="88692" x="3902075" y="5891213"/>
          <p14:tracePt t="88699" x="3892550" y="5873750"/>
          <p14:tracePt t="88709" x="3892550" y="5818188"/>
          <p14:tracePt t="88715" x="3846513" y="5791200"/>
          <p14:tracePt t="88724" x="3846513" y="5764213"/>
          <p14:tracePt t="88732" x="3846513" y="5745163"/>
          <p14:tracePt t="88741" x="3846513" y="5718175"/>
          <p14:tracePt t="88749" x="3846513" y="5699125"/>
          <p14:tracePt t="88756" x="3856038" y="5691188"/>
          <p14:tracePt t="88771" x="3865563" y="5681663"/>
          <p14:tracePt t="88795" x="3883025" y="5681663"/>
          <p14:tracePt t="88812" x="3902075" y="5662613"/>
          <p14:tracePt t="88820" x="3911600" y="5654675"/>
          <p14:tracePt t="88829" x="3919538" y="5654675"/>
          <p14:tracePt t="88836" x="3929063" y="5654675"/>
          <p14:tracePt t="88845" x="3948113" y="5654675"/>
          <p14:tracePt t="88851" x="4002088" y="5654675"/>
          <p14:tracePt t="88860" x="4057650" y="5654675"/>
          <p14:tracePt t="88869" x="4111625" y="5654675"/>
          <p14:tracePt t="88879" x="4157663" y="5672138"/>
          <p14:tracePt t="88883" x="4221163" y="5681663"/>
          <p14:tracePt t="88892" x="4248150" y="5691188"/>
          <p14:tracePt t="88910" x="4275138" y="5718175"/>
          <p14:tracePt t="88923" x="4284663" y="5727700"/>
          <p14:tracePt t="88940" x="4284663" y="5745163"/>
          <p14:tracePt t="88955" x="4303713" y="5772150"/>
          <p14:tracePt t="88963" x="4303713" y="5781675"/>
          <p14:tracePt t="88979" x="4303713" y="5800725"/>
          <p14:tracePt t="88987" x="4303713" y="5827713"/>
          <p14:tracePt t="88995" x="4303713" y="5837238"/>
          <p14:tracePt t="89003" x="4303713" y="5854700"/>
          <p14:tracePt t="89011" x="4303713" y="5873750"/>
          <p14:tracePt t="89019" x="4303713" y="5881688"/>
          <p14:tracePt t="89027" x="4303713" y="5900738"/>
          <p14:tracePt t="89035" x="4303713" y="5918200"/>
          <p14:tracePt t="89043" x="4284663" y="5937250"/>
          <p14:tracePt t="89051" x="4267200" y="5954713"/>
          <p14:tracePt t="89060" x="4248150" y="5973763"/>
          <p14:tracePt t="89067" x="4202113" y="6010275"/>
          <p14:tracePt t="89075" x="4184650" y="6018213"/>
          <p14:tracePt t="89083" x="4165600" y="6037263"/>
          <p14:tracePt t="89092" x="4148138" y="6037263"/>
          <p14:tracePt t="89099" x="4111625" y="6046788"/>
          <p14:tracePt t="89109" x="4094163" y="6046788"/>
          <p14:tracePt t="89115" x="4075113" y="6054725"/>
          <p14:tracePt t="89124" x="4057650" y="6054725"/>
          <p14:tracePt t="89139" x="4038600" y="6054725"/>
          <p14:tracePt t="89155" x="4029075" y="6054725"/>
          <p14:tracePt t="89163" x="4021138" y="6054725"/>
          <p14:tracePt t="89187" x="4011613" y="6054725"/>
          <p14:tracePt t="89317" x="4021138" y="6054725"/>
          <p14:tracePt t="89329" x="4038600" y="6054725"/>
          <p14:tracePt t="89331" x="4084638" y="6037263"/>
          <p14:tracePt t="89339" x="4121150" y="6037263"/>
          <p14:tracePt t="89347" x="4175125" y="6018213"/>
          <p14:tracePt t="89355" x="4238625" y="6018213"/>
          <p14:tracePt t="89363" x="4311650" y="6018213"/>
          <p14:tracePt t="89371" x="4384675" y="6018213"/>
          <p14:tracePt t="89379" x="4457700" y="6018213"/>
          <p14:tracePt t="89387" x="4549775" y="6018213"/>
          <p14:tracePt t="89395" x="4603750" y="6018213"/>
          <p14:tracePt t="89403" x="4695825" y="6018213"/>
          <p14:tracePt t="89411" x="4759325" y="6018213"/>
          <p14:tracePt t="89419" x="4813300" y="6018213"/>
          <p14:tracePt t="89427" x="4840288" y="6018213"/>
          <p14:tracePt t="89435" x="4859338" y="6018213"/>
          <p14:tracePt t="89443" x="4886325" y="6018213"/>
          <p14:tracePt t="89451" x="4895850" y="6018213"/>
          <p14:tracePt t="89459" x="4905375" y="6018213"/>
          <p14:tracePt t="89475" x="4922838" y="6018213"/>
          <p14:tracePt t="89483" x="4941888" y="6018213"/>
          <p14:tracePt t="89499" x="4968875" y="6037263"/>
          <p14:tracePt t="89510" x="4978400" y="6037263"/>
          <p14:tracePt t="89516" x="4986338" y="6037263"/>
          <p14:tracePt t="89528" x="5022850" y="6046788"/>
          <p14:tracePt t="89531" x="5032375" y="6046788"/>
          <p14:tracePt t="89540" x="5049838" y="6046788"/>
          <p14:tracePt t="89547" x="5086350" y="6046788"/>
          <p14:tracePt t="89555" x="5105400" y="6046788"/>
          <p14:tracePt t="89563" x="5114925" y="6046788"/>
          <p14:tracePt t="89571" x="5151438" y="6046788"/>
          <p14:tracePt t="89579" x="5178425" y="6046788"/>
          <p14:tracePt t="89587" x="5205413" y="6046788"/>
          <p14:tracePt t="89595" x="5214938" y="6046788"/>
          <p14:tracePt t="89603" x="5241925" y="6046788"/>
          <p14:tracePt t="89612" x="5268913" y="6046788"/>
          <p14:tracePt t="89619" x="5297488" y="6046788"/>
          <p14:tracePt t="89627" x="5324475" y="6046788"/>
          <p14:tracePt t="89635" x="5360988" y="6046788"/>
          <p14:tracePt t="89643" x="5397500" y="6073775"/>
          <p14:tracePt t="89652" x="5414963" y="6073775"/>
          <p14:tracePt t="89660" x="5451475" y="6083300"/>
          <p14:tracePt t="89668" x="5470525" y="6083300"/>
          <p14:tracePt t="89677" x="5497513" y="6091238"/>
          <p14:tracePt t="89685" x="5507038" y="6091238"/>
          <p14:tracePt t="89695" x="5514975" y="6100763"/>
          <p14:tracePt t="89827" x="5487988" y="6083300"/>
          <p14:tracePt t="89835" x="5451475" y="6064250"/>
          <p14:tracePt t="89843" x="5405438" y="6027738"/>
          <p14:tracePt t="89851" x="5378450" y="6010275"/>
          <p14:tracePt t="89862" x="5351463" y="6000750"/>
          <p14:tracePt t="89867" x="5334000" y="5973763"/>
          <p14:tracePt t="89876" x="5314950" y="5964238"/>
          <p14:tracePt t="89893" x="5305425" y="5964238"/>
          <p14:tracePt t="89932" x="5297488" y="5964238"/>
          <p14:tracePt t="89956" x="5297488" y="5937250"/>
          <p14:tracePt t="89964" x="5297488" y="5927725"/>
          <p14:tracePt t="89972" x="5297488" y="5900738"/>
          <p14:tracePt t="89980" x="5297488" y="5881688"/>
          <p14:tracePt t="89987" x="5297488" y="5854700"/>
          <p14:tracePt t="90003" x="5297488" y="5827713"/>
          <p14:tracePt t="90012" x="5297488" y="5791200"/>
          <p14:tracePt t="90019" x="5305425" y="5772150"/>
          <p14:tracePt t="90027" x="5314950" y="5735638"/>
          <p14:tracePt t="90035" x="5324475" y="5718175"/>
          <p14:tracePt t="90043" x="5341938" y="5681663"/>
          <p14:tracePt t="90060" x="5351463" y="5672138"/>
          <p14:tracePt t="90075" x="5360988" y="5662613"/>
          <p14:tracePt t="90099" x="5378450" y="5662613"/>
          <p14:tracePt t="90108" x="5397500" y="5654675"/>
          <p14:tracePt t="90115" x="5405438" y="5654675"/>
          <p14:tracePt t="90123" x="5414963" y="5645150"/>
          <p14:tracePt t="90131" x="5424488" y="5645150"/>
          <p14:tracePt t="90139" x="5434013" y="5645150"/>
          <p14:tracePt t="90147" x="5470525" y="5645150"/>
          <p14:tracePt t="90155" x="5514975" y="5645150"/>
          <p14:tracePt t="90163" x="5534025" y="5645150"/>
          <p14:tracePt t="90171" x="5570538" y="5645150"/>
          <p14:tracePt t="90180" x="5588000" y="5645150"/>
          <p14:tracePt t="90187" x="5616575" y="5645150"/>
          <p14:tracePt t="90195" x="5661025" y="5645150"/>
          <p14:tracePt t="90203" x="5680075" y="5645150"/>
          <p14:tracePt t="90211" x="5688013" y="5654675"/>
          <p14:tracePt t="90220" x="5716588" y="5662613"/>
          <p14:tracePt t="90235" x="5724525" y="5672138"/>
          <p14:tracePt t="90243" x="5734050" y="5681663"/>
          <p14:tracePt t="90251" x="5734050" y="5691188"/>
          <p14:tracePt t="90259" x="5734050" y="5699125"/>
          <p14:tracePt t="90267" x="5734050" y="5718175"/>
          <p14:tracePt t="90275" x="5734050" y="5727700"/>
          <p14:tracePt t="90292" x="5734050" y="5754688"/>
          <p14:tracePt t="90308" x="5734050" y="5772150"/>
          <p14:tracePt t="90315" x="5734050" y="5781675"/>
          <p14:tracePt t="90323" x="5734050" y="5800725"/>
          <p14:tracePt t="90331" x="5734050" y="5808663"/>
          <p14:tracePt t="90339" x="5716588" y="5827713"/>
          <p14:tracePt t="90347" x="5716588" y="5837238"/>
          <p14:tracePt t="90358" x="5707063" y="5845175"/>
          <p14:tracePt t="90363" x="5688013" y="5854700"/>
          <p14:tracePt t="90371" x="5653088" y="5881688"/>
          <p14:tracePt t="90379" x="5634038" y="5900738"/>
          <p14:tracePt t="90387" x="5607050" y="5910263"/>
          <p14:tracePt t="90395" x="5570538" y="5918200"/>
          <p14:tracePt t="90403" x="5561013" y="5918200"/>
          <p14:tracePt t="90411" x="5514975" y="5954713"/>
          <p14:tracePt t="90419" x="5478463" y="5964238"/>
          <p14:tracePt t="90427" x="5470525" y="5964238"/>
          <p14:tracePt t="90435" x="5470525" y="5973763"/>
          <p14:tracePt t="90581" x="5461000" y="5973763"/>
          <p14:tracePt t="90589" x="5461000" y="5954713"/>
          <p14:tracePt t="90597" x="5461000" y="5946775"/>
          <p14:tracePt t="90603" x="5470525" y="5918200"/>
          <p14:tracePt t="90611" x="5487988" y="5910263"/>
          <p14:tracePt t="90619" x="5514975" y="5900738"/>
          <p14:tracePt t="90627" x="5534025" y="5900738"/>
          <p14:tracePt t="90635" x="5580063" y="5891213"/>
          <p14:tracePt t="90643" x="5616575" y="5891213"/>
          <p14:tracePt t="90651" x="5634038" y="5891213"/>
          <p14:tracePt t="90659" x="5661025" y="5891213"/>
          <p14:tracePt t="90667" x="5670550" y="5891213"/>
          <p14:tracePt t="90676" x="5697538" y="5891213"/>
          <p14:tracePt t="90683" x="5707063" y="5891213"/>
          <p14:tracePt t="90692" x="5724525" y="5891213"/>
          <p14:tracePt t="90699" x="5753100" y="5891213"/>
          <p14:tracePt t="90708" x="5780088" y="5891213"/>
          <p14:tracePt t="90715" x="5807075" y="5891213"/>
          <p14:tracePt t="90723" x="5880100" y="5927725"/>
          <p14:tracePt t="90731" x="5962650" y="5954713"/>
          <p14:tracePt t="90739" x="6080125" y="6000750"/>
          <p14:tracePt t="90747" x="6226175" y="6027738"/>
          <p14:tracePt t="90755" x="6354763" y="6073775"/>
          <p14:tracePt t="90763" x="6454775" y="6100763"/>
          <p14:tracePt t="90771" x="6581775" y="6146800"/>
          <p14:tracePt t="90779" x="6718300" y="6173788"/>
          <p14:tracePt t="90787" x="6810375" y="6173788"/>
          <p14:tracePt t="90795" x="6919913" y="6200775"/>
          <p14:tracePt t="90803" x="6992938" y="6200775"/>
          <p14:tracePt t="90811" x="7029450" y="6200775"/>
          <p14:tracePt t="90875" x="7037388" y="6200775"/>
          <p14:tracePt t="90980" x="7037388" y="6192838"/>
          <p14:tracePt t="91006" x="7029450" y="6183313"/>
          <p14:tracePt t="91012" x="7010400" y="6164263"/>
          <p14:tracePt t="91021" x="6992938" y="6156325"/>
          <p14:tracePt t="91030" x="6946900" y="6146800"/>
          <p14:tracePt t="91036" x="6929438" y="6137275"/>
          <p14:tracePt t="91043" x="6892925" y="6137275"/>
          <p14:tracePt t="91051" x="6846888" y="6119813"/>
          <p14:tracePt t="91059" x="6791325" y="6119813"/>
          <p14:tracePt t="91067" x="6746875" y="6110288"/>
          <p14:tracePt t="91075" x="6681788" y="6091238"/>
          <p14:tracePt t="91083" x="6627813" y="6083300"/>
          <p14:tracePt t="91092" x="6527800" y="6037263"/>
          <p14:tracePt t="91099" x="6518275" y="6037263"/>
          <p14:tracePt t="91108" x="6454775" y="6018213"/>
          <p14:tracePt t="91115" x="6427788" y="6000750"/>
          <p14:tracePt t="91131" x="6418263" y="5991225"/>
          <p14:tracePt t="91139" x="6391275" y="5973763"/>
          <p14:tracePt t="91147" x="6391275" y="5964238"/>
          <p14:tracePt t="91155" x="6391275" y="5954713"/>
          <p14:tracePt t="91163" x="6391275" y="5946775"/>
          <p14:tracePt t="91171" x="6391275" y="5927725"/>
          <p14:tracePt t="91179" x="6391275" y="5910263"/>
          <p14:tracePt t="91187" x="6381750" y="5900738"/>
          <p14:tracePt t="91195" x="6381750" y="5881688"/>
          <p14:tracePt t="91203" x="6381750" y="5873750"/>
          <p14:tracePt t="91211" x="6381750" y="5854700"/>
          <p14:tracePt t="91219" x="6391275" y="5827713"/>
          <p14:tracePt t="91227" x="6391275" y="5818188"/>
          <p14:tracePt t="91235" x="6391275" y="5808663"/>
          <p14:tracePt t="91243" x="6399213" y="5772150"/>
          <p14:tracePt t="91251" x="6408738" y="5754688"/>
          <p14:tracePt t="91260" x="6427788" y="5754688"/>
          <p14:tracePt t="91267" x="6445250" y="5735638"/>
          <p14:tracePt t="91276" x="6454775" y="5727700"/>
          <p14:tracePt t="91283" x="6481763" y="5708650"/>
          <p14:tracePt t="91291" x="6491288" y="5699125"/>
          <p14:tracePt t="91299" x="6518275" y="5681663"/>
          <p14:tracePt t="91308" x="6537325" y="5681663"/>
          <p14:tracePt t="91315" x="6564313" y="5672138"/>
          <p14:tracePt t="91323" x="6610350" y="5672138"/>
          <p14:tracePt t="91331" x="6637338" y="5672138"/>
          <p14:tracePt t="91339" x="6664325" y="5672138"/>
          <p14:tracePt t="91347" x="6681788" y="5672138"/>
          <p14:tracePt t="91355" x="6700838" y="5672138"/>
          <p14:tracePt t="91363" x="6718300" y="5672138"/>
          <p14:tracePt t="91371" x="6727825" y="5672138"/>
          <p14:tracePt t="91379" x="6746875" y="5672138"/>
          <p14:tracePt t="91387" x="6754813" y="5672138"/>
          <p14:tracePt t="91395" x="6764338" y="5672138"/>
          <p14:tracePt t="91403" x="6783388" y="5681663"/>
          <p14:tracePt t="91429" x="6791325" y="5691188"/>
          <p14:tracePt t="91451" x="6791325" y="5699125"/>
          <p14:tracePt t="91459" x="6791325" y="5718175"/>
          <p14:tracePt t="91483" x="6800850" y="5727700"/>
          <p14:tracePt t="91543" x="6800850" y="5735638"/>
          <p14:tracePt t="91549" x="6800850" y="5745163"/>
          <p14:tracePt t="91558" x="6800850" y="5754688"/>
          <p14:tracePt t="91565" x="6800850" y="5772150"/>
          <p14:tracePt t="91575" x="6800850" y="5827713"/>
          <p14:tracePt t="91581" x="6800850" y="5864225"/>
          <p14:tracePt t="91588" x="6800850" y="5881688"/>
          <p14:tracePt t="91612" x="6800850" y="5910263"/>
          <p14:tracePt t="91620" x="6800850" y="5918200"/>
          <p14:tracePt t="91631" x="6800850" y="5946775"/>
          <p14:tracePt t="91636" x="6800850" y="5954713"/>
          <p14:tracePt t="91643" x="6800850" y="5964238"/>
          <p14:tracePt t="91652" x="6800850" y="5973763"/>
          <p14:tracePt t="91661" x="6800850" y="5983288"/>
          <p14:tracePt t="92347" x="6791325" y="6010275"/>
          <p14:tracePt t="92355" x="6783388" y="6010275"/>
          <p14:tracePt t="92363" x="6754813" y="6018213"/>
          <p14:tracePt t="92371" x="6710363" y="6054725"/>
          <p14:tracePt t="92379" x="6681788" y="6073775"/>
          <p14:tracePt t="92387" x="6637338" y="6100763"/>
          <p14:tracePt t="92395" x="6627813" y="6110288"/>
          <p14:tracePt t="92403" x="6600825" y="6119813"/>
          <p14:tracePt t="92411" x="6581775" y="6127750"/>
          <p14:tracePt t="92419" x="6554788" y="6137275"/>
          <p14:tracePt t="92427" x="6545263" y="6156325"/>
          <p14:tracePt t="92435" x="6537325" y="6164263"/>
          <p14:tracePt t="92443" x="6527800" y="6164263"/>
          <p14:tracePt t="92451" x="6518275" y="6164263"/>
          <p14:tracePt t="92499" x="6508750" y="6164263"/>
          <p14:tracePt t="92508" x="6500813" y="6164263"/>
          <p14:tracePt t="92516" x="6472238" y="6164263"/>
          <p14:tracePt t="92524" x="6454775" y="6164263"/>
          <p14:tracePt t="92532" x="6418263" y="6164263"/>
          <p14:tracePt t="92539" x="6372225" y="6164263"/>
          <p14:tracePt t="92547" x="6335713" y="6164263"/>
          <p14:tracePt t="92555" x="6299200" y="6164263"/>
          <p14:tracePt t="92563" x="6272213" y="6164263"/>
          <p14:tracePt t="92571" x="6254750" y="6164263"/>
          <p14:tracePt t="92579" x="6226175" y="6164263"/>
          <p14:tracePt t="92587" x="6208713" y="6164263"/>
          <p14:tracePt t="92595" x="6181725" y="6164263"/>
          <p14:tracePt t="92603" x="6172200" y="6164263"/>
          <p14:tracePt t="92611" x="6135688" y="6137275"/>
          <p14:tracePt t="92627" x="6116638" y="6127750"/>
          <p14:tracePt t="92635" x="6099175" y="6119813"/>
          <p14:tracePt t="92643" x="6080125" y="6100763"/>
          <p14:tracePt t="92651" x="6072188" y="6091238"/>
          <p14:tracePt t="92659" x="6043613" y="6091238"/>
          <p14:tracePt t="92667" x="6026150" y="6083300"/>
          <p14:tracePt t="92675" x="6007100" y="6083300"/>
          <p14:tracePt t="92684" x="5980113" y="6073775"/>
          <p14:tracePt t="92692" x="5962650" y="6073775"/>
          <p14:tracePt t="92699" x="5926138" y="6054725"/>
          <p14:tracePt t="92708" x="5899150" y="6046788"/>
          <p14:tracePt t="92715" x="5880100" y="6046788"/>
          <p14:tracePt t="92723" x="5853113" y="6037263"/>
          <p14:tracePt t="92731" x="5834063" y="6027738"/>
          <p14:tracePt t="92741" x="5780088" y="6010275"/>
          <p14:tracePt t="92748" x="5743575" y="6000750"/>
          <p14:tracePt t="92756" x="5724525" y="6000750"/>
          <p14:tracePt t="92765" x="5697538" y="5991225"/>
          <p14:tracePt t="92772" x="5688013" y="5983288"/>
          <p14:tracePt t="92779" x="5670550" y="5983288"/>
          <p14:tracePt t="92787" x="5653088" y="5983288"/>
          <p14:tracePt t="92803" x="5624513" y="5983288"/>
          <p14:tracePt t="92811" x="5607050" y="5954713"/>
          <p14:tracePt t="92819" x="5597525" y="5954713"/>
          <p14:tracePt t="92835" x="5570538" y="5954713"/>
          <p14:tracePt t="92843" x="5561013" y="5954713"/>
          <p14:tracePt t="92884" x="5551488" y="5954713"/>
          <p14:tracePt t="93212" x="5524500" y="5954713"/>
          <p14:tracePt t="93221" x="5514975" y="5954713"/>
          <p14:tracePt t="93236" x="5497513" y="5954713"/>
          <p14:tracePt t="93244" x="5487988" y="5954713"/>
          <p14:tracePt t="93252" x="5478463" y="5954713"/>
          <p14:tracePt t="93269" x="5461000" y="5964238"/>
          <p14:tracePt t="93277" x="5451475" y="5964238"/>
          <p14:tracePt t="93286" x="5441950" y="5973763"/>
          <p14:tracePt t="93319" x="5424488" y="5983288"/>
          <p14:tracePt t="93684" x="5434013" y="5991225"/>
          <p14:tracePt t="93692" x="5441950" y="5991225"/>
          <p14:tracePt t="93716" x="5451475" y="5991225"/>
          <p14:tracePt t="94019" x="5470525" y="5991225"/>
          <p14:tracePt t="94027" x="5487988" y="5983288"/>
          <p14:tracePt t="94035" x="5497513" y="5964238"/>
          <p14:tracePt t="94043" x="5507038" y="5954713"/>
          <p14:tracePt t="94051" x="5534025" y="5927725"/>
          <p14:tracePt t="94059" x="5543550" y="5910263"/>
          <p14:tracePt t="94076" x="5551488" y="5900738"/>
          <p14:tracePt t="94523" x="5551488" y="5918200"/>
          <p14:tracePt t="94533" x="5551488" y="5946775"/>
          <p14:tracePt t="94539" x="5534025" y="5973763"/>
          <p14:tracePt t="94547" x="5524500" y="6010275"/>
          <p14:tracePt t="94555" x="5514975" y="6037263"/>
          <p14:tracePt t="94564" x="5507038" y="6054725"/>
          <p14:tracePt t="94571" x="5507038" y="6064250"/>
          <p14:tracePt t="94579" x="5487988" y="6091238"/>
          <p14:tracePt t="94651" x="5478463" y="6100763"/>
          <p14:tracePt t="94803" x="5478463" y="6091238"/>
          <p14:tracePt t="94819" x="5487988" y="6073775"/>
          <p14:tracePt t="94835" x="5487988" y="6064250"/>
          <p14:tracePt t="94843" x="5487988" y="6054725"/>
          <p14:tracePt t="94851" x="5487988" y="6046788"/>
          <p14:tracePt t="94859" x="5487988" y="6037263"/>
          <p14:tracePt t="94867" x="5487988" y="6027738"/>
          <p14:tracePt t="94875" x="5487988" y="6018213"/>
          <p14:tracePt t="94899" x="5487988" y="6010275"/>
          <p14:tracePt t="95301" x="5487988" y="6000750"/>
          <p14:tracePt t="95428" x="5487988" y="5991225"/>
          <p14:tracePt t="95436" x="5497513" y="5964238"/>
          <p14:tracePt t="95444" x="5507038" y="5954713"/>
          <p14:tracePt t="95459" x="5514975" y="5927725"/>
          <p14:tracePt t="95907" x="5514975" y="5937250"/>
          <p14:tracePt t="96164" x="5514975" y="5927725"/>
          <p14:tracePt t="97470" x="5478463" y="5927725"/>
          <p14:tracePt t="97475" x="5434013" y="5927725"/>
          <p14:tracePt t="97483" x="5397500" y="5937250"/>
          <p14:tracePt t="97491" x="5360988" y="5946775"/>
          <p14:tracePt t="97499" x="5334000" y="5946775"/>
          <p14:tracePt t="97508" x="5305425" y="5954713"/>
          <p14:tracePt t="97519" x="5287963" y="5954713"/>
          <p14:tracePt t="97531" x="5278438" y="5954713"/>
          <p14:tracePt t="97580" x="5268913" y="5954713"/>
          <p14:tracePt t="97599" x="5260975" y="5946775"/>
          <p14:tracePt t="97605" x="5260975" y="5937250"/>
          <p14:tracePt t="97628" x="5251450" y="5937250"/>
          <p14:tracePt t="97947" x="5241925" y="5937250"/>
          <p14:tracePt t="97955" x="5195888" y="5918200"/>
          <p14:tracePt t="97963" x="5187950" y="5918200"/>
          <p14:tracePt t="97971" x="5151438" y="5910263"/>
          <p14:tracePt t="97979" x="5132388" y="5891213"/>
          <p14:tracePt t="97987" x="5122863" y="5881688"/>
          <p14:tracePt t="97995" x="5114925" y="5881688"/>
          <p14:tracePt t="98003" x="5105400" y="5873750"/>
          <p14:tracePt t="98011" x="5105400" y="5864225"/>
          <p14:tracePt t="98019" x="5105400" y="5854700"/>
          <p14:tracePt t="98027" x="5095875" y="5837238"/>
          <p14:tracePt t="98035" x="5095875" y="5818188"/>
          <p14:tracePt t="98046" x="5095875" y="5808663"/>
          <p14:tracePt t="98051" x="5095875" y="5800725"/>
          <p14:tracePt t="98059" x="5095875" y="5781675"/>
          <p14:tracePt t="98075" x="5095875" y="5772150"/>
          <p14:tracePt t="98083" x="5086350" y="5754688"/>
          <p14:tracePt t="98205" x="5086350" y="5735638"/>
          <p14:tracePt t="98213" x="5086350" y="5727700"/>
          <p14:tracePt t="98221" x="5086350" y="5718175"/>
          <p14:tracePt t="98229" x="5095875" y="5708650"/>
          <p14:tracePt t="98244" x="5105400" y="5708650"/>
          <p14:tracePt t="98325" x="5114925" y="5718175"/>
          <p14:tracePt t="98333" x="5114925" y="5727700"/>
          <p14:tracePt t="98341" x="5114925" y="5735638"/>
          <p14:tracePt t="98347" x="5114925" y="5754688"/>
          <p14:tracePt t="98355" x="5114925" y="5772150"/>
          <p14:tracePt t="98371" x="5114925" y="5781675"/>
          <p14:tracePt t="98484" x="5114925" y="5791200"/>
          <p14:tracePt t="98500" x="5114925" y="5800725"/>
          <p14:tracePt t="98509" x="5114925" y="5808663"/>
          <p14:tracePt t="98516" x="5114925" y="5818188"/>
          <p14:tracePt t="98532" x="5114925" y="5837238"/>
          <p14:tracePt t="98541" x="5132388" y="5854700"/>
          <p14:tracePt t="98548" x="5141913" y="5854700"/>
          <p14:tracePt t="98555" x="5159375" y="5864225"/>
          <p14:tracePt t="98563" x="5178425" y="5864225"/>
          <p14:tracePt t="98571" x="5187950" y="5864225"/>
          <p14:tracePt t="98579" x="5195888" y="5864225"/>
          <p14:tracePt t="98653" x="5224463" y="5864225"/>
          <p14:tracePt t="98661" x="5232400" y="5864225"/>
          <p14:tracePt t="98668" x="5260975" y="5864225"/>
          <p14:tracePt t="98676" x="5268913" y="5864225"/>
          <p14:tracePt t="98684" x="5287963" y="5864225"/>
          <p14:tracePt t="99021" x="5305425" y="5864225"/>
          <p14:tracePt t="99029" x="5324475" y="5864225"/>
          <p14:tracePt t="99037" x="5360988" y="5864225"/>
          <p14:tracePt t="99048" x="5378450" y="5864225"/>
          <p14:tracePt t="99052" x="5424488" y="5845175"/>
          <p14:tracePt t="99059" x="5434013" y="5845175"/>
          <p14:tracePt t="99067" x="5470525" y="5837238"/>
          <p14:tracePt t="99075" x="5497513" y="5827713"/>
          <p14:tracePt t="99123" x="5507038" y="5827713"/>
          <p14:tracePt t="99139" x="5507038" y="5837238"/>
          <p14:tracePt t="99148" x="5507038" y="5845175"/>
          <p14:tracePt t="99171" x="5507038" y="5854700"/>
          <p14:tracePt t="99525" x="5507038" y="5864225"/>
          <p14:tracePt t="99579" x="5497513" y="5864225"/>
          <p14:tracePt t="99587" x="5470525" y="5881688"/>
          <p14:tracePt t="99604" x="5461000" y="5891213"/>
          <p14:tracePt t="99613" x="5451475" y="5900738"/>
          <p14:tracePt t="99620" x="5434013" y="5918200"/>
          <p14:tracePt t="99735" x="5424488" y="5918200"/>
          <p14:tracePt t="99740" x="5397500" y="5927725"/>
          <p14:tracePt t="99752" x="5378450" y="5927725"/>
          <p14:tracePt t="99756" x="5334000" y="5937250"/>
          <p14:tracePt t="99766" x="5314950" y="5937250"/>
          <p14:tracePt t="99772" x="5278438" y="5937250"/>
          <p14:tracePt t="99781" x="5251450" y="5937250"/>
          <p14:tracePt t="99787" x="5241925" y="5946775"/>
          <p14:tracePt t="99797" x="5232400" y="5946775"/>
          <p14:tracePt t="100181" x="5224463" y="5946775"/>
          <p14:tracePt t="100188" x="5205413" y="5946775"/>
          <p14:tracePt t="100204" x="5187950" y="5946775"/>
          <p14:tracePt t="100212" x="5178425" y="5937250"/>
          <p14:tracePt t="100229" x="5178425" y="5927725"/>
          <p14:tracePt t="100244" x="5178425" y="5918200"/>
          <p14:tracePt t="100267" x="5178425" y="5900738"/>
          <p14:tracePt t="100364" x="5178425" y="5891213"/>
          <p14:tracePt t="100372" x="5178425" y="5881688"/>
          <p14:tracePt t="100420" x="5187950" y="5864225"/>
          <p14:tracePt t="100443" x="5205413" y="5854700"/>
          <p14:tracePt t="100451" x="5214938" y="5845175"/>
          <p14:tracePt t="100459" x="5224463" y="5837238"/>
          <p14:tracePt t="100483" x="5232400" y="5837238"/>
          <p14:tracePt t="100499" x="5241925" y="5837238"/>
          <p14:tracePt t="100700" x="5251450" y="5837238"/>
          <p14:tracePt t="100708" x="5251450" y="5845175"/>
          <p14:tracePt t="100716" x="5241925" y="5864225"/>
          <p14:tracePt t="101443" x="5268913" y="5864225"/>
          <p14:tracePt t="101451" x="5287963" y="5864225"/>
          <p14:tracePt t="101467" x="5314950" y="5864225"/>
          <p14:tracePt t="101475" x="5324475" y="5864225"/>
          <p14:tracePt t="101483" x="5334000" y="5873750"/>
          <p14:tracePt t="101579" x="5341938" y="5881688"/>
          <p14:tracePt t="101595" x="5360988" y="5881688"/>
          <p14:tracePt t="101603" x="5378450" y="5881688"/>
          <p14:tracePt t="101611" x="5405438" y="5881688"/>
          <p14:tracePt t="101619" x="5414963" y="5881688"/>
          <p14:tracePt t="101643" x="5434013" y="5881688"/>
          <p14:tracePt t="101685" x="5441950" y="5881688"/>
          <p14:tracePt t="101700" x="5461000" y="5881688"/>
          <p14:tracePt t="101709" x="5507038" y="5891213"/>
          <p14:tracePt t="101716" x="5507038" y="5900738"/>
          <p14:tracePt t="101730" x="5534025" y="5900738"/>
          <p14:tracePt t="101733" x="5551488" y="5900738"/>
          <p14:tracePt t="101742" x="5580063" y="5910263"/>
          <p14:tracePt t="101748" x="5597525" y="5910263"/>
          <p14:tracePt t="101772" x="5616575" y="5910263"/>
          <p14:tracePt t="102109" x="5588000" y="5927725"/>
          <p14:tracePt t="102117" x="5524500" y="5927725"/>
          <p14:tracePt t="102126" x="5507038" y="5937250"/>
          <p14:tracePt t="102133" x="5478463" y="5937250"/>
          <p14:tracePt t="102139" x="5470525" y="5937250"/>
          <p14:tracePt t="102500" x="5461000" y="5937250"/>
          <p14:tracePt t="102507" x="5461000" y="5946775"/>
          <p14:tracePt t="102515" x="5434013" y="5954713"/>
          <p14:tracePt t="102524" x="5424488" y="5964238"/>
          <p14:tracePt t="102531" x="5397500" y="5983288"/>
          <p14:tracePt t="102539" x="5378450" y="5991225"/>
          <p14:tracePt t="102547" x="5360988" y="6000750"/>
          <p14:tracePt t="102555" x="5324475" y="6018213"/>
          <p14:tracePt t="102563" x="5305425" y="6027738"/>
          <p14:tracePt t="102571" x="5287963" y="6037263"/>
          <p14:tracePt t="102603" x="5268913" y="6046788"/>
          <p14:tracePt t="102653" x="5260975" y="6046788"/>
          <p14:tracePt t="102797" x="5251450" y="6046788"/>
          <p14:tracePt t="102804" x="5251450" y="6037263"/>
          <p14:tracePt t="102822" x="5251450" y="6018213"/>
          <p14:tracePt t="102828" x="5251450" y="5991225"/>
          <p14:tracePt t="102837" x="5241925" y="5973763"/>
          <p14:tracePt t="102845" x="5241925" y="5954713"/>
          <p14:tracePt t="102854" x="5241925" y="5946775"/>
          <p14:tracePt t="102867" x="5241925" y="5937250"/>
          <p14:tracePt t="102949" x="5241925" y="5927725"/>
          <p14:tracePt t="102957" x="5241925" y="5910263"/>
          <p14:tracePt t="102965" x="5224463" y="5891213"/>
          <p14:tracePt t="102973" x="5224463" y="5881688"/>
          <p14:tracePt t="102981" x="5224463" y="5873750"/>
          <p14:tracePt t="102988" x="5224463" y="5864225"/>
          <p14:tracePt t="102996" x="5224463" y="5845175"/>
          <p14:tracePt t="103004" x="5224463" y="5827713"/>
          <p14:tracePt t="103012" x="5224463" y="5818188"/>
          <p14:tracePt t="103021" x="5224463" y="5808663"/>
          <p14:tracePt t="103028" x="5224463" y="5800725"/>
          <p14:tracePt t="103038" x="5224463" y="5791200"/>
          <p14:tracePt t="103060" x="5224463" y="5781675"/>
          <p14:tracePt t="103156" x="5224463" y="5772150"/>
          <p14:tracePt t="103172" x="5224463" y="5735638"/>
          <p14:tracePt t="103180" x="5224463" y="5727700"/>
          <p14:tracePt t="103188" x="5224463" y="5699125"/>
          <p14:tracePt t="103196" x="5251450" y="5681663"/>
          <p14:tracePt t="103204" x="5251450" y="5672138"/>
          <p14:tracePt t="103212" x="5260975" y="5654675"/>
          <p14:tracePt t="103221" x="5287963" y="5635625"/>
          <p14:tracePt t="103227" x="5287963" y="5626100"/>
          <p14:tracePt t="103237" x="5297488" y="5626100"/>
          <p14:tracePt t="103244" x="5305425" y="5618163"/>
          <p14:tracePt t="103268" x="5314950" y="5608638"/>
          <p14:tracePt t="103323" x="5334000" y="5599113"/>
          <p14:tracePt t="103331" x="5351463" y="5599113"/>
          <p14:tracePt t="103339" x="5387975" y="5599113"/>
          <p14:tracePt t="103347" x="5434013" y="5599113"/>
          <p14:tracePt t="103355" x="5461000" y="5599113"/>
          <p14:tracePt t="103363" x="5478463" y="5599113"/>
          <p14:tracePt t="103371" x="5497513" y="5599113"/>
          <p14:tracePt t="103387" x="5524500" y="5599113"/>
          <p14:tracePt t="103411" x="5543550" y="5599113"/>
          <p14:tracePt t="103435" x="5543550" y="5608638"/>
          <p14:tracePt t="103443" x="5543550" y="5618163"/>
          <p14:tracePt t="103452" x="5551488" y="5635625"/>
          <p14:tracePt t="103468" x="5561013" y="5645150"/>
          <p14:tracePt t="103475" x="5570538" y="5654675"/>
          <p14:tracePt t="103499" x="5570538" y="5672138"/>
          <p14:tracePt t="103508" x="5580063" y="5691188"/>
          <p14:tracePt t="103524" x="5580063" y="5699125"/>
          <p14:tracePt t="103532" x="5580063" y="5718175"/>
          <p14:tracePt t="103541" x="5588000" y="5735638"/>
          <p14:tracePt t="103556" x="5588000" y="5745163"/>
          <p14:tracePt t="103564" x="5588000" y="5754688"/>
          <p14:tracePt t="103579" x="5588000" y="5764213"/>
          <p14:tracePt t="103603" x="5588000" y="5772150"/>
          <p14:tracePt t="103627" x="5588000" y="5781675"/>
          <p14:tracePt t="103635" x="5588000" y="5800725"/>
          <p14:tracePt t="103643" x="5588000" y="5808663"/>
          <p14:tracePt t="103659" x="5588000" y="5818188"/>
          <p14:tracePt t="103669" x="5580063" y="5837238"/>
          <p14:tracePt t="103675" x="5570538" y="5845175"/>
          <p14:tracePt t="103683" x="5561013" y="5854700"/>
          <p14:tracePt t="103699" x="5534025" y="5864225"/>
          <p14:tracePt t="103707" x="5524500" y="5864225"/>
          <p14:tracePt t="103715" x="5514975" y="5873750"/>
          <p14:tracePt t="103724" x="5497513" y="5891213"/>
          <p14:tracePt t="103731" x="5487988" y="5900738"/>
          <p14:tracePt t="103740" x="5461000" y="5910263"/>
          <p14:tracePt t="103747" x="5441950" y="5918200"/>
          <p14:tracePt t="103755" x="5405438" y="5937250"/>
          <p14:tracePt t="103763" x="5387975" y="5946775"/>
          <p14:tracePt t="104156" x="5351463" y="5954713"/>
          <p14:tracePt t="104164" x="5334000" y="5964238"/>
          <p14:tracePt t="104171" x="5305425" y="5983288"/>
          <p14:tracePt t="104179" x="5287963" y="5991225"/>
          <p14:tracePt t="104195" x="5278438" y="6000750"/>
          <p14:tracePt t="104340" x="5260975" y="6000750"/>
          <p14:tracePt t="104348" x="5205413" y="6000750"/>
          <p14:tracePt t="104355" x="5151438" y="6000750"/>
          <p14:tracePt t="104363" x="5014913" y="6046788"/>
          <p14:tracePt t="104371" x="4941888" y="6046788"/>
          <p14:tracePt t="104379" x="4886325" y="6054725"/>
          <p14:tracePt t="104387" x="4803775" y="6054725"/>
          <p14:tracePt t="104395" x="4767263" y="6064250"/>
          <p14:tracePt t="104403" x="4722813" y="6064250"/>
          <p14:tracePt t="104411" x="4703763" y="6064250"/>
          <p14:tracePt t="104613" x="4676775" y="6064250"/>
          <p14:tracePt t="104619" x="4630738" y="6064250"/>
          <p14:tracePt t="104627" x="4603750" y="6064250"/>
          <p14:tracePt t="104635" x="4549775" y="6064250"/>
          <p14:tracePt t="104643" x="4494213" y="6064250"/>
          <p14:tracePt t="104652" x="4440238" y="6064250"/>
          <p14:tracePt t="104660" x="4394200" y="6064250"/>
          <p14:tracePt t="104670" x="4340225" y="6064250"/>
          <p14:tracePt t="104675" x="4303713" y="6064250"/>
          <p14:tracePt t="104683" x="4257675" y="6064250"/>
          <p14:tracePt t="104691" x="4194175" y="6064250"/>
          <p14:tracePt t="104699" x="4102100" y="6064250"/>
          <p14:tracePt t="104707" x="4038600" y="6054725"/>
          <p14:tracePt t="104715" x="3965575" y="6054725"/>
          <p14:tracePt t="104724" x="3865563" y="6037263"/>
          <p14:tracePt t="104731" x="3775075" y="6037263"/>
          <p14:tracePt t="104739" x="3683000" y="6037263"/>
          <p14:tracePt t="104747" x="3609975" y="6037263"/>
          <p14:tracePt t="104755" x="3556000" y="6037263"/>
          <p14:tracePt t="104763" x="3509963" y="6037263"/>
          <p14:tracePt t="104771" x="3500438" y="6037263"/>
          <p14:tracePt t="105091" x="3490913" y="6027738"/>
          <p14:tracePt t="105101" x="3490913" y="6018213"/>
          <p14:tracePt t="105107" x="3490913" y="6010275"/>
          <p14:tracePt t="105115" x="3490913" y="5991225"/>
          <p14:tracePt t="105123" x="3490913" y="5964238"/>
          <p14:tracePt t="105131" x="3500438" y="5954713"/>
          <p14:tracePt t="105140" x="3500438" y="5927725"/>
          <p14:tracePt t="105147" x="3500438" y="5918200"/>
          <p14:tracePt t="105156" x="3500438" y="5910263"/>
          <p14:tracePt t="105164" x="3509963" y="5891213"/>
          <p14:tracePt t="105171" x="3519488" y="5873750"/>
          <p14:tracePt t="105181" x="3519488" y="5864225"/>
          <p14:tracePt t="105197" x="3519488" y="5854700"/>
          <p14:tracePt t="105220" x="3536950" y="5854700"/>
          <p14:tracePt t="105228" x="3563938" y="5827713"/>
          <p14:tracePt t="105236" x="3592513" y="5818188"/>
          <p14:tracePt t="105244" x="3619500" y="5800725"/>
          <p14:tracePt t="105251" x="3665538" y="5781675"/>
          <p14:tracePt t="105260" x="3709988" y="5772150"/>
          <p14:tracePt t="105267" x="3746500" y="5754688"/>
          <p14:tracePt t="105277" x="3810000" y="5745163"/>
          <p14:tracePt t="105284" x="3875088" y="5718175"/>
          <p14:tracePt t="105291" x="3929063" y="5708650"/>
          <p14:tracePt t="105300" x="3975100" y="5699125"/>
          <p14:tracePt t="105308" x="4029075" y="5699125"/>
          <p14:tracePt t="105315" x="4057650" y="5691188"/>
          <p14:tracePt t="105324" x="4111625" y="5691188"/>
          <p14:tracePt t="105331" x="4165600" y="5691188"/>
          <p14:tracePt t="105340" x="4211638" y="5662613"/>
          <p14:tracePt t="105347" x="4221163" y="5662613"/>
          <p14:tracePt t="105355" x="4248150" y="5662613"/>
          <p14:tracePt t="105363" x="4257675" y="5662613"/>
          <p14:tracePt t="105371" x="4267200" y="5662613"/>
          <p14:tracePt t="105379" x="4294188" y="5672138"/>
          <p14:tracePt t="105397" x="4303713" y="5691188"/>
          <p14:tracePt t="105404" x="4311650" y="5699125"/>
          <p14:tracePt t="105413" x="4311650" y="5718175"/>
          <p14:tracePt t="105420" x="4311650" y="5735638"/>
          <p14:tracePt t="105429" x="4311650" y="5754688"/>
          <p14:tracePt t="105437" x="4340225" y="5772150"/>
          <p14:tracePt t="105444" x="4340225" y="5791200"/>
          <p14:tracePt t="105454" x="4340225" y="5800725"/>
          <p14:tracePt t="105460" x="4340225" y="5808663"/>
          <p14:tracePt t="105471" x="4340225" y="5818188"/>
          <p14:tracePt t="105475" x="4340225" y="5827713"/>
          <p14:tracePt t="105484" x="4340225" y="5837238"/>
          <p14:tracePt t="105491" x="4330700" y="5845175"/>
          <p14:tracePt t="105500" x="4321175" y="5854700"/>
          <p14:tracePt t="105565" x="4311650" y="5854700"/>
          <p14:tracePt t="105580" x="4284663" y="5873750"/>
          <p14:tracePt t="105588" x="4267200" y="5881688"/>
          <p14:tracePt t="105597" x="4248150" y="5881688"/>
          <p14:tracePt t="105604" x="4221163" y="5891213"/>
          <p14:tracePt t="105612" x="4175125" y="5900738"/>
          <p14:tracePt t="105620" x="4129088" y="5927725"/>
          <p14:tracePt t="105627" x="4094163" y="5937250"/>
          <p14:tracePt t="105635" x="4011613" y="5946775"/>
          <p14:tracePt t="105643" x="3956050" y="5954713"/>
          <p14:tracePt t="105651" x="3865563" y="5954713"/>
          <p14:tracePt t="105659" x="3802063" y="5983288"/>
          <p14:tracePt t="105667" x="3775075" y="5983288"/>
          <p14:tracePt t="105675" x="3729038" y="5983288"/>
          <p14:tracePt t="105683" x="3702050" y="5983288"/>
          <p14:tracePt t="105691" x="3683000" y="5983288"/>
          <p14:tracePt t="105699" x="3673475" y="5983288"/>
          <p14:tracePt t="105707" x="3665538" y="5973763"/>
          <p14:tracePt t="105731" x="3656013" y="5973763"/>
          <p14:tracePt t="105771" x="3656013" y="5964238"/>
          <p14:tracePt t="105795" x="3656013" y="5954713"/>
          <p14:tracePt t="105803" x="3646488" y="5946775"/>
          <p14:tracePt t="105836" x="3629025" y="5937250"/>
          <p14:tracePt t="105883" x="3629025" y="5918200"/>
          <p14:tracePt t="105891" x="3629025" y="5910263"/>
          <p14:tracePt t="105908" x="3629025" y="5900738"/>
          <p14:tracePt t="105923" x="3629025" y="5881688"/>
          <p14:tracePt t="105939" x="3629025" y="5873750"/>
          <p14:tracePt t="105947" x="3629025" y="5864225"/>
          <p14:tracePt t="105971" x="3629025" y="5854700"/>
          <p14:tracePt t="106067" x="3629025" y="5837238"/>
          <p14:tracePt t="106075" x="3573463" y="5845175"/>
          <p14:tracePt t="106083" x="3536950" y="5854700"/>
          <p14:tracePt t="106091" x="3490913" y="5881688"/>
          <p14:tracePt t="106099" x="3473450" y="5891213"/>
          <p14:tracePt t="106107" x="3446463" y="5891213"/>
          <p14:tracePt t="106115" x="3436938" y="5891213"/>
          <p14:tracePt t="106163" x="3409950" y="5891213"/>
          <p14:tracePt t="106596" x="3400425" y="5891213"/>
          <p14:tracePt t="106604" x="3390900" y="5891213"/>
          <p14:tracePt t="106612" x="3382963" y="5881688"/>
          <p14:tracePt t="106620" x="3373438" y="5864225"/>
          <p14:tracePt t="106628" x="3354388" y="5845175"/>
          <p14:tracePt t="106636" x="3327400" y="5808663"/>
          <p14:tracePt t="106644" x="3263900" y="5791200"/>
          <p14:tracePt t="106652" x="3144838" y="5764213"/>
          <p14:tracePt t="106662" x="3017838" y="5718175"/>
          <p14:tracePt t="106668" x="2898775" y="5691188"/>
          <p14:tracePt t="106677" x="2825750" y="5662613"/>
          <p14:tracePt t="106684" x="2817813" y="5645150"/>
          <p14:tracePt t="106691" x="2798763" y="5645150"/>
          <p14:tracePt t="106699" x="2752725" y="5645150"/>
          <p14:tracePt t="106708" x="2725738" y="5645150"/>
          <p14:tracePt t="106715" x="2708275" y="5645150"/>
          <p14:tracePt t="106853" x="2679700" y="5645150"/>
          <p14:tracePt t="106861" x="2662238" y="5645150"/>
          <p14:tracePt t="106872" x="2635250" y="5645150"/>
          <p14:tracePt t="106875" x="2625725" y="5645150"/>
          <p14:tracePt t="106884" x="2616200" y="5645150"/>
          <p14:tracePt t="106893" x="2598738" y="5645150"/>
          <p14:tracePt t="106908" x="2589213" y="5645150"/>
          <p14:tracePt t="106916" x="2579688" y="5635625"/>
          <p14:tracePt t="106926" x="2562225" y="5635625"/>
          <p14:tracePt t="106931" x="2552700" y="5635625"/>
          <p14:tracePt t="107027" x="2543175" y="5635625"/>
          <p14:tracePt t="107044" x="2533650" y="5635625"/>
          <p14:tracePt t="107059" x="2525713" y="5635625"/>
          <p14:tracePt t="107075" x="2498725" y="5645150"/>
          <p14:tracePt t="107091" x="2489200" y="5662613"/>
          <p14:tracePt t="107099" x="2489200" y="5681663"/>
          <p14:tracePt t="107107" x="2479675" y="5699125"/>
          <p14:tracePt t="107124" x="2479675" y="5708650"/>
          <p14:tracePt t="107131" x="2479675" y="5727700"/>
          <p14:tracePt t="107140" x="2479675" y="5735638"/>
          <p14:tracePt t="107348" x="2470150" y="5735638"/>
          <p14:tracePt t="107356" x="2462213" y="5735638"/>
          <p14:tracePt t="107364" x="2452688" y="5735638"/>
          <p14:tracePt t="107371" x="2433638" y="5735638"/>
          <p14:tracePt t="107395" x="2425700" y="5735638"/>
          <p14:tracePt t="107411" x="2416175" y="5735638"/>
          <p14:tracePt t="107451" x="2397125" y="5735638"/>
          <p14:tracePt t="107484" x="2389188" y="5745163"/>
          <p14:tracePt t="107492" x="2379663" y="5754688"/>
          <p14:tracePt t="107500" x="2352675" y="5781675"/>
          <p14:tracePt t="107507" x="2343150" y="5791200"/>
          <p14:tracePt t="107515" x="2333625" y="5800725"/>
          <p14:tracePt t="107524" x="2324100" y="5818188"/>
          <p14:tracePt t="107652" x="2324100" y="5808663"/>
          <p14:tracePt t="107660" x="2333625" y="5791200"/>
          <p14:tracePt t="107668" x="2333625" y="5781675"/>
          <p14:tracePt t="107676" x="2333625" y="5772150"/>
          <p14:tracePt t="107684" x="2333625" y="5745163"/>
          <p14:tracePt t="107700" x="2333625" y="5735638"/>
          <p14:tracePt t="107707" x="2333625" y="5727700"/>
          <p14:tracePt t="107716" x="2333625" y="5699125"/>
          <p14:tracePt t="107724" x="2343150" y="5681663"/>
          <p14:tracePt t="107732" x="2352675" y="5662613"/>
          <p14:tracePt t="107742" x="2360613" y="5645150"/>
          <p14:tracePt t="107748" x="2360613" y="5635625"/>
          <p14:tracePt t="107757" x="2360613" y="5618163"/>
          <p14:tracePt t="107764" x="2370138" y="5608638"/>
          <p14:tracePt t="108029" x="2379663" y="5608638"/>
          <p14:tracePt t="108043" x="2389188" y="5599113"/>
          <p14:tracePt t="108227" x="2389188" y="5581650"/>
          <p14:tracePt t="108236" x="2397125" y="5572125"/>
          <p14:tracePt t="108251" x="2397125" y="5562600"/>
          <p14:tracePt t="108259" x="2397125" y="5554663"/>
          <p14:tracePt t="108299" x="2397125" y="5545138"/>
          <p14:tracePt t="108411" x="2397125" y="5535613"/>
          <p14:tracePt t="108427" x="2397125" y="5526088"/>
          <p14:tracePt t="108435" x="2397125" y="5518150"/>
          <p14:tracePt t="108443" x="2397125" y="5499100"/>
          <p14:tracePt t="108459" x="2397125" y="5489575"/>
          <p14:tracePt t="108467" x="2397125" y="5481638"/>
          <p14:tracePt t="108492" x="2397125" y="5462588"/>
          <p14:tracePt t="110308" x="2397125" y="5453063"/>
          <p14:tracePt t="110316" x="2397125" y="5416550"/>
          <p14:tracePt t="110323" x="2397125" y="5399088"/>
          <p14:tracePt t="110331" x="2397125" y="5362575"/>
          <p14:tracePt t="110340" x="2397125" y="5316538"/>
          <p14:tracePt t="110347" x="2397125" y="5299075"/>
          <p14:tracePt t="110356" x="2397125" y="5262563"/>
          <p14:tracePt t="110363" x="2397125" y="5216525"/>
          <p14:tracePt t="110371" x="2397125" y="5197475"/>
          <p14:tracePt t="110379" x="2397125" y="5170488"/>
          <p14:tracePt t="110387" x="2397125" y="5153025"/>
          <p14:tracePt t="110395" x="2397125" y="5126038"/>
          <p14:tracePt t="110403" x="2397125" y="5116513"/>
          <p14:tracePt t="110411" x="2416175" y="5097463"/>
          <p14:tracePt t="110483" x="2416175" y="5080000"/>
          <p14:tracePt t="110491" x="2416175" y="5070475"/>
          <p14:tracePt t="110515" x="2416175" y="5060950"/>
          <p14:tracePt t="110683" x="2416175" y="5033963"/>
          <p14:tracePt t="110691" x="2416175" y="5024438"/>
          <p14:tracePt t="110699" x="2416175" y="4997450"/>
          <p14:tracePt t="110707" x="2416175" y="4979988"/>
          <p14:tracePt t="110715" x="2416175" y="4951413"/>
          <p14:tracePt t="110723" x="2416175" y="4943475"/>
          <p14:tracePt t="110731" x="2416175" y="4933950"/>
          <p14:tracePt t="110740" x="2416175" y="4924425"/>
          <p14:tracePt t="110755" x="2416175" y="4914900"/>
          <p14:tracePt t="110781" x="2416175" y="4906963"/>
          <p14:tracePt t="110803" x="2416175" y="4897438"/>
          <p14:tracePt t="110827" x="2416175" y="4887913"/>
          <p14:tracePt t="110843" x="2416175" y="4870450"/>
          <p14:tracePt t="110859" x="2416175" y="4860925"/>
          <p14:tracePt t="110869" x="2416175" y="4851400"/>
          <p14:tracePt t="110900" x="2416175" y="4833938"/>
          <p14:tracePt t="110923" x="2416175" y="4824413"/>
          <p14:tracePt t="111461" x="2406650" y="4851400"/>
          <p14:tracePt t="111471" x="2406650" y="4878388"/>
          <p14:tracePt t="111475" x="2370138" y="4933950"/>
          <p14:tracePt t="111483" x="2360613" y="4979988"/>
          <p14:tracePt t="111491" x="2352675" y="4997450"/>
          <p14:tracePt t="111500" x="2352675" y="5024438"/>
          <p14:tracePt t="111507" x="2352675" y="5033963"/>
          <p14:tracePt t="111516" x="2352675" y="5060950"/>
          <p14:tracePt t="111524" x="2352675" y="5070475"/>
          <p14:tracePt t="111531" x="2352675" y="5080000"/>
          <p14:tracePt t="111547" x="2352675" y="5097463"/>
          <p14:tracePt t="111635" x="2352675" y="5116513"/>
          <p14:tracePt t="111643" x="2324100" y="5133975"/>
          <p14:tracePt t="111651" x="2324100" y="5153025"/>
          <p14:tracePt t="111659" x="2306638" y="5170488"/>
          <p14:tracePt t="111667" x="2306638" y="5180013"/>
          <p14:tracePt t="111675" x="2306638" y="5189538"/>
          <p14:tracePt t="111683" x="2297113" y="5207000"/>
          <p14:tracePt t="111691" x="2297113" y="5226050"/>
          <p14:tracePt t="111699" x="2297113" y="5243513"/>
          <p14:tracePt t="111707" x="2297113" y="5253038"/>
          <p14:tracePt t="112053" x="2297113" y="5243513"/>
          <p14:tracePt t="112059" x="2297113" y="5233988"/>
          <p14:tracePt t="112075" x="2297113" y="5226050"/>
          <p14:tracePt t="112083" x="2297113" y="5207000"/>
          <p14:tracePt t="112099" x="2297113" y="5197475"/>
          <p14:tracePt t="112115" x="2297113" y="5189538"/>
          <p14:tracePt t="112148" x="2297113" y="5170488"/>
          <p14:tracePt t="112173" x="2297113" y="5160963"/>
          <p14:tracePt t="112197" x="2297113" y="5153025"/>
          <p14:tracePt t="112412" x="2297113" y="5143500"/>
          <p14:tracePt t="112421" x="2287588" y="5160963"/>
          <p14:tracePt t="112429" x="2270125" y="5170488"/>
          <p14:tracePt t="112436" x="2270125" y="5207000"/>
          <p14:tracePt t="112444" x="2251075" y="5233988"/>
          <p14:tracePt t="112453" x="2251075" y="5253038"/>
          <p14:tracePt t="112460" x="2243138" y="5270500"/>
          <p14:tracePt t="112476" x="2233613" y="5280025"/>
          <p14:tracePt t="112492" x="2224088" y="5289550"/>
          <p14:tracePt t="112516" x="2224088" y="5299075"/>
          <p14:tracePt t="112563" x="2224088" y="5307013"/>
          <p14:tracePt t="112579" x="2214563" y="5316538"/>
          <p14:tracePt t="112587" x="2214563" y="5335588"/>
          <p14:tracePt t="112612" x="2214563" y="5343525"/>
          <p14:tracePt t="112619" x="2206625" y="5353050"/>
          <p14:tracePt t="112628" x="2197100" y="5362575"/>
          <p14:tracePt t="112644" x="2187575" y="5372100"/>
          <p14:tracePt t="112652" x="2179638" y="5380038"/>
          <p14:tracePt t="112684" x="2170113" y="5399088"/>
          <p14:tracePt t="112741" x="2151063" y="5408613"/>
          <p14:tracePt t="112872" x="2143125" y="5408613"/>
          <p14:tracePt t="112878" x="2106613" y="5408613"/>
          <p14:tracePt t="112886" x="2051050" y="5408613"/>
          <p14:tracePt t="112896" x="1997075" y="5408613"/>
          <p14:tracePt t="112901" x="1941513" y="5408613"/>
          <p14:tracePt t="112908" x="1905000" y="5408613"/>
          <p14:tracePt t="112915" x="1851025" y="5408613"/>
          <p14:tracePt t="112925" x="1831975" y="5408613"/>
          <p14:tracePt t="112931" x="1787525" y="5408613"/>
          <p14:tracePt t="112939" x="1768475" y="5408613"/>
          <p14:tracePt t="112947" x="1751013" y="5408613"/>
          <p14:tracePt t="112955" x="1741488" y="5408613"/>
          <p14:tracePt t="113268" x="1741488" y="5380038"/>
          <p14:tracePt t="113277" x="1741488" y="5335588"/>
          <p14:tracePt t="113286" x="1741488" y="5316538"/>
          <p14:tracePt t="113291" x="1751013" y="5280025"/>
          <p14:tracePt t="113299" x="1751013" y="5243513"/>
          <p14:tracePt t="113308" x="1751013" y="5226050"/>
          <p14:tracePt t="113323" x="1758950" y="5207000"/>
          <p14:tracePt t="113347" x="1758950" y="5197475"/>
          <p14:tracePt t="113611" x="1768475" y="5189538"/>
          <p14:tracePt t="113619" x="1860550" y="5189538"/>
          <p14:tracePt t="113627" x="2005013" y="5189538"/>
          <p14:tracePt t="113635" x="2114550" y="5189538"/>
          <p14:tracePt t="113643" x="2206625" y="5189538"/>
          <p14:tracePt t="113651" x="2333625" y="5189538"/>
          <p14:tracePt t="113659" x="2425700" y="5189538"/>
          <p14:tracePt t="113667" x="2516188" y="5189538"/>
          <p14:tracePt t="113675" x="2589213" y="5189538"/>
          <p14:tracePt t="113683" x="2635250" y="5189538"/>
          <p14:tracePt t="113691" x="2643188" y="5189538"/>
          <p14:tracePt t="113699" x="2652713" y="5189538"/>
          <p14:tracePt t="114019" x="2662238" y="5189538"/>
          <p14:tracePt t="114035" x="2662238" y="5207000"/>
          <p14:tracePt t="114043" x="2643188" y="5226050"/>
          <p14:tracePt t="114051" x="2625725" y="5243513"/>
          <p14:tracePt t="114067" x="2606675" y="5253038"/>
          <p14:tracePt t="114075" x="2589213" y="5262563"/>
          <p14:tracePt t="114107" x="2570163" y="5280025"/>
          <p14:tracePt t="114243" x="2552700" y="5280025"/>
          <p14:tracePt t="114252" x="2533650" y="5280025"/>
          <p14:tracePt t="114261" x="2506663" y="5280025"/>
          <p14:tracePt t="114267" x="2462213" y="5280025"/>
          <p14:tracePt t="114275" x="2433638" y="5280025"/>
          <p14:tracePt t="114284" x="2406650" y="5280025"/>
          <p14:tracePt t="114291" x="2389188" y="5280025"/>
          <p14:tracePt t="114299" x="2360613" y="5280025"/>
          <p14:tracePt t="114307" x="2352675" y="5280025"/>
          <p14:tracePt t="114316" x="2333625" y="5270500"/>
          <p14:tracePt t="114323" x="2324100" y="5270500"/>
          <p14:tracePt t="114563" x="2316163" y="5262563"/>
          <p14:tracePt t="114740" x="2306638" y="5262563"/>
          <p14:tracePt t="114747" x="2279650" y="5262563"/>
          <p14:tracePt t="114756" x="2270125" y="5262563"/>
          <p14:tracePt t="114763" x="2233613" y="5270500"/>
          <p14:tracePt t="114771" x="2214563" y="5270500"/>
          <p14:tracePt t="114779" x="2206625" y="5270500"/>
          <p14:tracePt t="114788" x="2197100" y="5270500"/>
          <p14:tracePt t="114795" x="2187575" y="5270500"/>
          <p14:tracePt t="114883" x="2179638" y="5270500"/>
          <p14:tracePt t="115459" x="2170113" y="5289550"/>
          <p14:tracePt t="115468" x="2160588" y="5326063"/>
          <p14:tracePt t="115476" x="2143125" y="5343525"/>
          <p14:tracePt t="115484" x="2133600" y="5353050"/>
          <p14:tracePt t="115492" x="2124075" y="5380038"/>
          <p14:tracePt t="115500" x="2114550" y="5380038"/>
          <p14:tracePt t="115509" x="2078038" y="5399088"/>
          <p14:tracePt t="115526" x="2070100" y="5408613"/>
          <p14:tracePt t="115555" x="2060575" y="5416550"/>
          <p14:tracePt t="115612" x="2051050" y="5426075"/>
          <p14:tracePt t="115627" x="2041525" y="5435600"/>
          <p14:tracePt t="115635" x="2033588" y="5435600"/>
          <p14:tracePt t="115643" x="2005013" y="5445125"/>
          <p14:tracePt t="115651" x="1987550" y="5445125"/>
          <p14:tracePt t="115660" x="1960563" y="5462588"/>
          <p14:tracePt t="115667" x="1951038" y="5462588"/>
          <p14:tracePt t="115675" x="1924050" y="5472113"/>
          <p14:tracePt t="115683" x="1914525" y="5472113"/>
          <p14:tracePt t="115691" x="1887538" y="5472113"/>
          <p14:tracePt t="115699" x="1868488" y="5472113"/>
          <p14:tracePt t="115731" x="1860550" y="5481638"/>
          <p14:tracePt t="115907" x="1860550" y="5462588"/>
          <p14:tracePt t="115916" x="1851025" y="5453063"/>
          <p14:tracePt t="115923" x="1851025" y="5435600"/>
          <p14:tracePt t="115931" x="1851025" y="5416550"/>
          <p14:tracePt t="115940" x="1851025" y="5389563"/>
          <p14:tracePt t="115947" x="1841500" y="5372100"/>
          <p14:tracePt t="115956" x="1841500" y="5362575"/>
          <p14:tracePt t="116003" x="1841500" y="5353050"/>
          <p14:tracePt t="116011" x="1841500" y="5343525"/>
          <p14:tracePt t="116019" x="1841500" y="5335588"/>
          <p14:tracePt t="116027" x="1841500" y="5326063"/>
          <p14:tracePt t="116035" x="1841500" y="5307013"/>
          <p14:tracePt t="116043" x="1841500" y="5289550"/>
          <p14:tracePt t="116051" x="1841500" y="5280025"/>
          <p14:tracePt t="116059" x="1841500" y="5270500"/>
          <p14:tracePt t="116075" x="1841500" y="5262563"/>
          <p14:tracePt t="116084" x="1841500" y="5253038"/>
          <p14:tracePt t="116091" x="1851025" y="5243513"/>
          <p14:tracePt t="116100" x="1868488" y="5233988"/>
          <p14:tracePt t="116107" x="1878013" y="5226050"/>
          <p14:tracePt t="116219" x="1914525" y="5197475"/>
          <p14:tracePt t="116227" x="1960563" y="5189538"/>
          <p14:tracePt t="116236" x="2024063" y="5160963"/>
          <p14:tracePt t="116244" x="2097088" y="5160963"/>
          <p14:tracePt t="116253" x="2151063" y="5153025"/>
          <p14:tracePt t="116260" x="2206625" y="5153025"/>
          <p14:tracePt t="116270" x="2224088" y="5153025"/>
          <p14:tracePt t="116275" x="2287588" y="5143500"/>
          <p14:tracePt t="116291" x="2306638" y="5143500"/>
          <p14:tracePt t="116405" x="2306638" y="5153025"/>
          <p14:tracePt t="116412" x="2306638" y="5180013"/>
          <p14:tracePt t="116419" x="2316163" y="5207000"/>
          <p14:tracePt t="116435" x="2316163" y="5226050"/>
          <p14:tracePt t="116443" x="2316163" y="5233988"/>
          <p14:tracePt t="116451" x="2316163" y="5243513"/>
          <p14:tracePt t="116507" x="2316163" y="5253038"/>
          <p14:tracePt t="116533" x="2306638" y="5280025"/>
          <p14:tracePt t="116539" x="2287588" y="5289550"/>
          <p14:tracePt t="116547" x="2260600" y="5307013"/>
          <p14:tracePt t="116556" x="2243138" y="5316538"/>
          <p14:tracePt t="116563" x="2214563" y="5335588"/>
          <p14:tracePt t="116571" x="2206625" y="5343525"/>
          <p14:tracePt t="116579" x="2179638" y="5353050"/>
          <p14:tracePt t="116587" x="2160588" y="5372100"/>
          <p14:tracePt t="116595" x="2151063" y="5380038"/>
          <p14:tracePt t="116603" x="2133600" y="5389563"/>
          <p14:tracePt t="116611" x="2114550" y="5399088"/>
          <p14:tracePt t="116619" x="2114550" y="5408613"/>
          <p14:tracePt t="116627" x="2106613" y="5416550"/>
          <p14:tracePt t="116941" x="2106613" y="5426075"/>
          <p14:tracePt t="116949" x="2097088" y="5426075"/>
          <p14:tracePt t="116964" x="2097088" y="5445125"/>
          <p14:tracePt t="116971" x="2097088" y="5453063"/>
          <p14:tracePt t="116987" x="2097088" y="5462588"/>
          <p14:tracePt t="116995" x="2097088" y="5472113"/>
          <p14:tracePt t="117003" x="2097088" y="5481638"/>
          <p14:tracePt t="117011" x="2097088" y="5489575"/>
          <p14:tracePt t="117027" x="2097088" y="5499100"/>
          <p14:tracePt t="117035" x="2097088" y="5508625"/>
          <p14:tracePt t="117043" x="2097088" y="5526088"/>
          <p14:tracePt t="117051" x="2097088" y="5545138"/>
          <p14:tracePt t="117068" x="2097088" y="5554663"/>
          <p14:tracePt t="117075" x="2097088" y="5562600"/>
          <p14:tracePt t="117132" x="2097088" y="5572125"/>
          <p14:tracePt t="117220" x="2097088" y="5581650"/>
          <p14:tracePt t="117356" x="2106613" y="5545138"/>
          <p14:tracePt t="117364" x="2114550" y="5526088"/>
          <p14:tracePt t="117372" x="2133600" y="5445125"/>
          <p14:tracePt t="117380" x="2143125" y="5426075"/>
          <p14:tracePt t="117388" x="2160588" y="5372100"/>
          <p14:tracePt t="117396" x="2170113" y="5326063"/>
          <p14:tracePt t="117403" x="2187575" y="5280025"/>
          <p14:tracePt t="117411" x="2187575" y="5262563"/>
          <p14:tracePt t="117419" x="2187575" y="5243513"/>
          <p14:tracePt t="117427" x="2187575" y="5226050"/>
          <p14:tracePt t="117435" x="2197100" y="5216525"/>
          <p14:tracePt t="117451" x="2197100" y="5189538"/>
          <p14:tracePt t="117460" x="2197100" y="5170488"/>
          <p14:tracePt t="117467" x="2206625" y="5153025"/>
          <p14:tracePt t="117475" x="2206625" y="5133975"/>
          <p14:tracePt t="117484" x="2214563" y="5116513"/>
          <p14:tracePt t="117491" x="2214563" y="5080000"/>
          <p14:tracePt t="117507" x="2233613" y="5053013"/>
          <p14:tracePt t="117516" x="2233613" y="5033963"/>
          <p14:tracePt t="117523" x="2243138" y="5016500"/>
          <p14:tracePt t="117532" x="2251075" y="4997450"/>
          <p14:tracePt t="117540" x="2251075" y="4979988"/>
          <p14:tracePt t="117549" x="2251075" y="4933950"/>
          <p14:tracePt t="117558" x="2260600" y="4897438"/>
          <p14:tracePt t="117565" x="2260600" y="4887913"/>
          <p14:tracePt t="117574" x="2279650" y="4860925"/>
          <p14:tracePt t="117581" x="2279650" y="4851400"/>
          <p14:tracePt t="117588" x="2279650" y="4841875"/>
          <p14:tracePt t="117596" x="2279650" y="4833938"/>
          <p14:tracePt t="117676" x="2279650" y="4841875"/>
          <p14:tracePt t="117685" x="2279650" y="4851400"/>
          <p14:tracePt t="117878" x="2279650" y="4860925"/>
          <p14:tracePt t="117885" x="2270125" y="4887913"/>
          <p14:tracePt t="117893" x="2260600" y="4906963"/>
          <p14:tracePt t="117900" x="2260600" y="4924425"/>
          <p14:tracePt t="117909" x="2243138" y="4943475"/>
          <p14:tracePt t="117915" x="2233613" y="4951413"/>
          <p14:tracePt t="117923" x="2233613" y="4960938"/>
          <p14:tracePt t="117941" x="2233613" y="4970463"/>
          <p14:tracePt t="118267" x="2197100" y="4987925"/>
          <p14:tracePt t="118275" x="2143125" y="4987925"/>
          <p14:tracePt t="118283" x="2097088" y="4987925"/>
          <p14:tracePt t="118291" x="2041525" y="5006975"/>
          <p14:tracePt t="118299" x="1987550" y="5006975"/>
          <p14:tracePt t="118307" x="1924050" y="5024438"/>
          <p14:tracePt t="118315" x="1895475" y="5024438"/>
          <p14:tracePt t="118324" x="1860550" y="5033963"/>
          <p14:tracePt t="118331" x="1851025" y="5033963"/>
          <p14:tracePt t="118339" x="1831975" y="5033963"/>
          <p14:tracePt t="118347" x="1824038" y="5033963"/>
          <p14:tracePt t="118556" x="1787525" y="5033963"/>
          <p14:tracePt t="118564" x="1758950" y="5060950"/>
          <p14:tracePt t="118572" x="1722438" y="5060950"/>
          <p14:tracePt t="118579" x="1704975" y="5070475"/>
          <p14:tracePt t="118587" x="1704975" y="5080000"/>
          <p14:tracePt t="118596" x="1695450" y="5080000"/>
          <p14:tracePt t="118603" x="1685925" y="5080000"/>
          <p14:tracePt t="118612" x="1677988" y="5080000"/>
          <p14:tracePt t="118635" x="1668463" y="5080000"/>
          <p14:tracePt t="118652" x="1649413" y="5080000"/>
          <p14:tracePt t="118659" x="1631950" y="5080000"/>
          <p14:tracePt t="118675" x="1604963" y="5080000"/>
          <p14:tracePt t="118683" x="1595438" y="5080000"/>
          <p14:tracePt t="118691" x="1568450" y="5080000"/>
          <p14:tracePt t="118699" x="1549400" y="5070475"/>
          <p14:tracePt t="118707" x="1541463" y="5070475"/>
          <p14:tracePt t="118715" x="1512888" y="5060950"/>
          <p14:tracePt t="118779" x="1504950" y="5053013"/>
          <p14:tracePt t="118787" x="1504950" y="5033963"/>
          <p14:tracePt t="118795" x="1504950" y="5024438"/>
          <p14:tracePt t="118803" x="1504950" y="5006975"/>
          <p14:tracePt t="118811" x="1504950" y="4987925"/>
          <p14:tracePt t="118827" x="1504950" y="4960938"/>
          <p14:tracePt t="118835" x="1504950" y="4943475"/>
          <p14:tracePt t="118843" x="1512888" y="4924425"/>
          <p14:tracePt t="118851" x="1512888" y="4914900"/>
          <p14:tracePt t="118859" x="1522413" y="4897438"/>
          <p14:tracePt t="118867" x="1531938" y="4887913"/>
          <p14:tracePt t="118876" x="1541463" y="4870450"/>
          <p14:tracePt t="118883" x="1549400" y="4860925"/>
          <p14:tracePt t="118899" x="1558925" y="4851400"/>
          <p14:tracePt t="118964" x="1568450" y="4851400"/>
          <p14:tracePt t="118974" x="1612900" y="4851400"/>
          <p14:tracePt t="118981" x="1668463" y="4851400"/>
          <p14:tracePt t="118988" x="1758950" y="4851400"/>
          <p14:tracePt t="118996" x="1868488" y="4851400"/>
          <p14:tracePt t="119003" x="1987550" y="4870450"/>
          <p14:tracePt t="119011" x="2078038" y="4870450"/>
          <p14:tracePt t="119019" x="2133600" y="4870450"/>
          <p14:tracePt t="119027" x="2187575" y="4870450"/>
          <p14:tracePt t="119035" x="2224088" y="4870450"/>
          <p14:tracePt t="119043" x="2260600" y="4870450"/>
          <p14:tracePt t="119067" x="2270125" y="4870450"/>
          <p14:tracePt t="119180" x="2270125" y="4878388"/>
          <p14:tracePt t="119189" x="2270125" y="4887913"/>
          <p14:tracePt t="119196" x="2270125" y="4906963"/>
          <p14:tracePt t="119204" x="2270125" y="4914900"/>
          <p14:tracePt t="119212" x="2270125" y="4924425"/>
          <p14:tracePt t="119219" x="2270125" y="4933950"/>
          <p14:tracePt t="119363" x="2270125" y="4943475"/>
          <p14:tracePt t="119371" x="2270125" y="4960938"/>
          <p14:tracePt t="119379" x="2260600" y="4970463"/>
          <p14:tracePt t="119388" x="2251075" y="4987925"/>
          <p14:tracePt t="119395" x="2243138" y="5006975"/>
          <p14:tracePt t="119403" x="2233613" y="5016500"/>
          <p14:tracePt t="119411" x="2224088" y="5033963"/>
          <p14:tracePt t="119419" x="2206625" y="5053013"/>
          <p14:tracePt t="119427" x="2197100" y="5053013"/>
          <p14:tracePt t="119435" x="2187575" y="5060950"/>
          <p14:tracePt t="119451" x="2179638" y="5060950"/>
          <p14:tracePt t="119459" x="2170113" y="5070475"/>
          <p14:tracePt t="119579" x="2133600" y="5080000"/>
          <p14:tracePt t="119588" x="2133600" y="5089525"/>
          <p14:tracePt t="119595" x="2114550" y="5089525"/>
          <p14:tracePt t="119603" x="2097088" y="5089525"/>
          <p14:tracePt t="119611" x="2087563" y="5089525"/>
          <p14:tracePt t="119619" x="2060575" y="5089525"/>
          <p14:tracePt t="119627" x="2051050" y="5089525"/>
          <p14:tracePt t="119635" x="2024063" y="5089525"/>
          <p14:tracePt t="119651" x="2014538" y="5089525"/>
          <p14:tracePt t="119659" x="2005013" y="5089525"/>
          <p14:tracePt t="119683" x="1978025" y="5089525"/>
          <p14:tracePt t="119699" x="1968500" y="5080000"/>
          <p14:tracePt t="119788" x="1960563" y="5070475"/>
          <p14:tracePt t="119884" x="1941513" y="5070475"/>
          <p14:tracePt t="119893" x="1924050" y="5070475"/>
          <p14:tracePt t="119900" x="1914525" y="5070475"/>
          <p14:tracePt t="119908" x="1878013" y="5070475"/>
          <p14:tracePt t="119916" x="1868488" y="5070475"/>
          <p14:tracePt t="119924" x="1860550" y="5070475"/>
          <p14:tracePt t="119932" x="1841500" y="5070475"/>
          <p14:tracePt t="119948" x="1831975" y="5070475"/>
          <p14:tracePt t="119958" x="1814513" y="5070475"/>
          <p14:tracePt t="119965" x="1804988" y="5070475"/>
          <p14:tracePt t="119975" x="1787525" y="5070475"/>
          <p14:tracePt t="119979" x="1758950" y="5070475"/>
          <p14:tracePt t="119989" x="1741488" y="5070475"/>
          <p14:tracePt t="119995" x="1714500" y="5070475"/>
          <p14:tracePt t="120004" x="1695450" y="5070475"/>
          <p14:tracePt t="120011" x="1658938" y="5070475"/>
          <p14:tracePt t="120019" x="1649413" y="5070475"/>
          <p14:tracePt t="120028" x="1622425" y="5070475"/>
          <p14:tracePt t="120036" x="1604963" y="5070475"/>
          <p14:tracePt t="120051" x="1585913" y="5070475"/>
          <p14:tracePt t="120755" x="1576388" y="5060950"/>
          <p14:tracePt t="120763" x="1576388" y="5043488"/>
          <p14:tracePt t="120772" x="1568450" y="5024438"/>
          <p14:tracePt t="120780" x="1568450" y="5016500"/>
          <p14:tracePt t="120790" x="1568450" y="4997450"/>
          <p14:tracePt t="120804" x="1558925" y="4979988"/>
          <p14:tracePt t="121150" x="1558925" y="4970463"/>
          <p14:tracePt t="121155" x="1576388" y="4951413"/>
          <p14:tracePt t="121163" x="1641475" y="4914900"/>
          <p14:tracePt t="121172" x="1677988" y="4906963"/>
          <p14:tracePt t="121179" x="1722438" y="4906963"/>
          <p14:tracePt t="121187" x="1751013" y="4897438"/>
          <p14:tracePt t="121195" x="1795463" y="4878388"/>
          <p14:tracePt t="121211" x="1824038" y="4878388"/>
          <p14:tracePt t="121220" x="1831975" y="4878388"/>
          <p14:tracePt t="121227" x="1841500" y="4878388"/>
          <p14:tracePt t="121243" x="1860550" y="4878388"/>
          <p14:tracePt t="121267" x="1868488" y="4878388"/>
          <p14:tracePt t="121460" x="1878013" y="4878388"/>
          <p14:tracePt t="121467" x="1887538" y="4878388"/>
          <p14:tracePt t="121475" x="1905000" y="4878388"/>
          <p14:tracePt t="121483" x="1914525" y="4878388"/>
          <p14:tracePt t="121491" x="1924050" y="4878388"/>
          <p14:tracePt t="121507" x="1941513" y="4878388"/>
          <p14:tracePt t="122275" x="1978025" y="4878388"/>
          <p14:tracePt t="122283" x="2070100" y="4878388"/>
          <p14:tracePt t="122291" x="2124075" y="4878388"/>
          <p14:tracePt t="122299" x="2197100" y="4878388"/>
          <p14:tracePt t="122307" x="2233613" y="4878388"/>
          <p14:tracePt t="122315" x="2279650" y="4878388"/>
          <p14:tracePt t="122323" x="2297113" y="4878388"/>
          <p14:tracePt t="122331" x="2306638" y="4878388"/>
          <p14:tracePt t="122603" x="2316163" y="4887913"/>
          <p14:tracePt t="122620" x="2316163" y="4897438"/>
          <p14:tracePt t="122636" x="2316163" y="4906963"/>
          <p14:tracePt t="122715" x="2306638" y="4914900"/>
          <p14:tracePt t="122731" x="2297113" y="4914900"/>
          <p14:tracePt t="122747" x="2287588" y="4924425"/>
          <p14:tracePt t="122763" x="2279650" y="4933950"/>
          <p14:tracePt t="122779" x="2279650" y="4943475"/>
          <p14:tracePt t="122787" x="2270125" y="4951413"/>
          <p14:tracePt t="122803" x="2270125" y="4970463"/>
          <p14:tracePt t="122827" x="2270125" y="4979988"/>
          <p14:tracePt t="122915" x="2270125" y="4987925"/>
          <p14:tracePt t="122924" x="2260600" y="4997450"/>
          <p14:tracePt t="122931" x="2260600" y="5006975"/>
          <p14:tracePt t="122939" x="2251075" y="5016500"/>
          <p14:tracePt t="122955" x="2251075" y="5024438"/>
          <p14:tracePt t="122963" x="2251075" y="5033963"/>
          <p14:tracePt t="122972" x="2243138" y="5043488"/>
          <p14:tracePt t="122979" x="2243138" y="5053013"/>
          <p14:tracePt t="122987" x="2233613" y="5053013"/>
          <p14:tracePt t="123357" x="2214563" y="5053013"/>
          <p14:tracePt t="123363" x="2160588" y="5053013"/>
          <p14:tracePt t="123371" x="2106613" y="5053013"/>
          <p14:tracePt t="123379" x="2051050" y="5053013"/>
          <p14:tracePt t="123390" x="1997075" y="5053013"/>
          <p14:tracePt t="123395" x="1941513" y="5053013"/>
          <p14:tracePt t="123403" x="1895475" y="5053013"/>
          <p14:tracePt t="123411" x="1868488" y="5053013"/>
          <p14:tracePt t="123419" x="1841500" y="5053013"/>
          <p14:tracePt t="123427" x="1831975" y="5053013"/>
          <p14:tracePt t="123435" x="1824038" y="5053013"/>
          <p14:tracePt t="123459" x="1804988" y="5053013"/>
          <p14:tracePt t="123587" x="1787525" y="5053013"/>
          <p14:tracePt t="123595" x="1758950" y="5053013"/>
          <p14:tracePt t="123603" x="1704975" y="5053013"/>
          <p14:tracePt t="123611" x="1677988" y="5053013"/>
          <p14:tracePt t="123619" x="1631950" y="5070475"/>
          <p14:tracePt t="123627" x="1595438" y="5070475"/>
          <p14:tracePt t="123635" x="1576388" y="5080000"/>
          <p14:tracePt t="123643" x="1531938" y="5080000"/>
          <p14:tracePt t="123651" x="1522413" y="5080000"/>
          <p14:tracePt t="123659" x="1504950" y="5089525"/>
          <p14:tracePt t="124166" x="1512888" y="5033963"/>
          <p14:tracePt t="124183" x="1522413" y="5006975"/>
          <p14:tracePt t="124188" x="1522413" y="4987925"/>
          <p14:tracePt t="124196" x="1541463" y="4970463"/>
          <p14:tracePt t="128172" x="1549400" y="4960938"/>
          <p14:tracePt t="128251" x="1585913" y="4943475"/>
          <p14:tracePt t="128259" x="1604963" y="4933950"/>
          <p14:tracePt t="128293" x="1622425" y="4933950"/>
          <p14:tracePt t="129563" x="1631950" y="4924425"/>
          <p14:tracePt t="129643" x="1631950" y="4914900"/>
          <p14:tracePt t="130028" x="1631950" y="4906963"/>
          <p14:tracePt t="130037" x="1631950" y="4860925"/>
          <p14:tracePt t="130045" x="1631950" y="4851400"/>
          <p14:tracePt t="130053" x="1631950" y="4841875"/>
          <p14:tracePt t="130060" x="1631950" y="4833938"/>
          <p14:tracePt t="130069" x="1631950" y="4824413"/>
          <p14:tracePt t="130076" x="1631950" y="4814888"/>
          <p14:tracePt t="130084" x="1631950" y="4797425"/>
          <p14:tracePt t="130092" x="1631950" y="4787900"/>
          <p14:tracePt t="130100" x="1631950" y="4778375"/>
          <p14:tracePt t="130683" x="1714500" y="4768850"/>
          <p14:tracePt t="130691" x="1841500" y="4768850"/>
          <p14:tracePt t="130699" x="1987550" y="4768850"/>
          <p14:tracePt t="130707" x="2114550" y="4768850"/>
          <p14:tracePt t="130715" x="2224088" y="4768850"/>
          <p14:tracePt t="130723" x="2316163" y="4768850"/>
          <p14:tracePt t="130731" x="2352675" y="4768850"/>
          <p14:tracePt t="130739" x="2360613" y="4768850"/>
          <p14:tracePt t="130909" x="2360613" y="4778375"/>
          <p14:tracePt t="130917" x="2324100" y="4797425"/>
          <p14:tracePt t="130924" x="2297113" y="4814888"/>
          <p14:tracePt t="130932" x="2251075" y="4841875"/>
          <p14:tracePt t="130941" x="2214563" y="4851400"/>
          <p14:tracePt t="130948" x="2170113" y="4870450"/>
          <p14:tracePt t="130955" x="2151063" y="4887913"/>
          <p14:tracePt t="130964" x="2143125" y="4897438"/>
          <p14:tracePt t="130973" x="2114550" y="4897438"/>
          <p14:tracePt t="130979" x="2097088" y="4906963"/>
          <p14:tracePt t="130995" x="2087563" y="4906963"/>
          <p14:tracePt t="131022" x="2078038" y="4906963"/>
          <p14:tracePt t="131027" x="2070100" y="4914900"/>
          <p14:tracePt t="131379" x="2070100" y="4924425"/>
          <p14:tracePt t="131420" x="2070100" y="4933950"/>
          <p14:tracePt t="131427" x="2070100" y="4943475"/>
          <p14:tracePt t="131603" x="2070100" y="4951413"/>
          <p14:tracePt t="131636" x="2070100" y="4960938"/>
          <p14:tracePt t="131655" x="2078038" y="4970463"/>
          <p14:tracePt t="131663" x="2078038" y="4997450"/>
          <p14:tracePt t="131669" x="2078038" y="5006975"/>
          <p14:tracePt t="131676" x="2078038" y="5024438"/>
          <p14:tracePt t="131684" x="2078038" y="5043488"/>
          <p14:tracePt t="131692" x="2087563" y="5070475"/>
          <p14:tracePt t="131700" x="2087563" y="5089525"/>
          <p14:tracePt t="131709" x="2097088" y="5097463"/>
          <p14:tracePt t="131716" x="2106613" y="5106988"/>
          <p14:tracePt t="131732" x="2106613" y="5116513"/>
          <p14:tracePt t="131820" x="2106613" y="5126038"/>
          <p14:tracePt t="131835" x="2106613" y="5133975"/>
          <p14:tracePt t="131843" x="2106613" y="5143500"/>
          <p14:tracePt t="131851" x="2106613" y="5153025"/>
          <p14:tracePt t="131859" x="2106613" y="5170488"/>
          <p14:tracePt t="131867" x="2106613" y="5180013"/>
          <p14:tracePt t="132307" x="2106613" y="5189538"/>
          <p14:tracePt t="132323" x="2106613" y="5207000"/>
          <p14:tracePt t="132339" x="2106613" y="5216525"/>
          <p14:tracePt t="132381" x="2106613" y="5226050"/>
          <p14:tracePt t="134443" x="2124075" y="5197475"/>
          <p14:tracePt t="134451" x="2179638" y="5143500"/>
          <p14:tracePt t="134459" x="2197100" y="5106988"/>
          <p14:tracePt t="134467" x="2224088" y="5080000"/>
          <p14:tracePt t="134475" x="2260600" y="5053013"/>
          <p14:tracePt t="134483" x="2287588" y="5033963"/>
          <p14:tracePt t="134491" x="2306638" y="4997450"/>
          <p14:tracePt t="134499" x="2333625" y="4979988"/>
          <p14:tracePt t="134507" x="2333625" y="4970463"/>
          <p14:tracePt t="134515" x="2333625" y="4960938"/>
          <p14:tracePt t="134621" x="2333625" y="4970463"/>
          <p14:tracePt t="134629" x="2333625" y="4997450"/>
          <p14:tracePt t="134636" x="2333625" y="5006975"/>
          <p14:tracePt t="134643" x="2333625" y="5033963"/>
          <p14:tracePt t="134651" x="2324100" y="5053013"/>
          <p14:tracePt t="134659" x="2324100" y="5060950"/>
          <p14:tracePt t="134691" x="2324100" y="5080000"/>
          <p14:tracePt t="134699" x="2324100" y="5089525"/>
          <p14:tracePt t="134707" x="2324100" y="5097463"/>
          <p14:tracePt t="134732" x="2324100" y="5106988"/>
          <p14:tracePt t="134741" x="2360613" y="5126038"/>
          <p14:tracePt t="134748" x="2379663" y="5126038"/>
          <p14:tracePt t="134757" x="2406650" y="5126038"/>
          <p14:tracePt t="134763" x="2425700" y="5126038"/>
          <p14:tracePt t="134772" x="2452688" y="5126038"/>
          <p14:tracePt t="134779" x="2470150" y="5126038"/>
          <p14:tracePt t="134795" x="2479675" y="5126038"/>
          <p14:tracePt t="134860" x="2489200" y="5126038"/>
          <p14:tracePt t="134868" x="2516188" y="5116513"/>
          <p14:tracePt t="134877" x="2525713" y="5097463"/>
          <p14:tracePt t="134884" x="2525713" y="5080000"/>
          <p14:tracePt t="134892" x="2533650" y="5080000"/>
          <p14:tracePt t="134900" x="2543175" y="5070475"/>
          <p14:tracePt t="134908" x="2543175" y="5060950"/>
          <p14:tracePt t="134916" x="2543175" y="5053013"/>
          <p14:tracePt t="134980" x="2543175" y="5043488"/>
          <p14:tracePt t="134995" x="2543175" y="5033963"/>
          <p14:tracePt t="135004" x="2543175" y="5024438"/>
          <p14:tracePt t="135020" x="2543175" y="5016500"/>
          <p14:tracePt t="135147" x="2543175" y="5006975"/>
          <p14:tracePt t="135229" x="2543175" y="4997450"/>
          <p14:tracePt t="135235" x="2543175" y="4979988"/>
          <p14:tracePt t="135243" x="2543175" y="4960938"/>
          <p14:tracePt t="135260" x="2543175" y="4933950"/>
          <p14:tracePt t="135267" x="2543175" y="4924425"/>
          <p14:tracePt t="135275" x="2543175" y="4906963"/>
          <p14:tracePt t="135283" x="2543175" y="4887913"/>
          <p14:tracePt t="135299" x="2543175" y="4878388"/>
          <p14:tracePt t="135307" x="2533650" y="4851400"/>
          <p14:tracePt t="135315" x="2533650" y="4841875"/>
          <p14:tracePt t="135323" x="2533650" y="4833938"/>
          <p14:tracePt t="135331" x="2533650" y="4824413"/>
          <p14:tracePt t="135339" x="2533650" y="4805363"/>
          <p14:tracePt t="135364" x="2533650" y="4797425"/>
          <p14:tracePt t="135374" x="2525713" y="4787900"/>
          <p14:tracePt t="135803" x="2516188" y="4787900"/>
          <p14:tracePt t="135812" x="2462213" y="4787900"/>
          <p14:tracePt t="135819" x="2397125" y="4787900"/>
          <p14:tracePt t="135827" x="2360613" y="4778375"/>
          <p14:tracePt t="135835" x="2297113" y="4741863"/>
          <p14:tracePt t="135846" x="2233613" y="4724400"/>
          <p14:tracePt t="135851" x="2206625" y="4714875"/>
          <p14:tracePt t="135861" x="2179638" y="4714875"/>
          <p14:tracePt t="135867" x="2170113" y="4714875"/>
          <p14:tracePt t="136131" x="2160588" y="4705350"/>
          <p14:tracePt t="136214" x="2160588" y="4687888"/>
          <p14:tracePt t="136221" x="2160588" y="4660900"/>
          <p14:tracePt t="136232" x="2160588" y="4641850"/>
          <p14:tracePt t="136235" x="2160588" y="4632325"/>
          <p14:tracePt t="136243" x="2160588" y="4614863"/>
          <p14:tracePt t="136251" x="2160588" y="4605338"/>
          <p14:tracePt t="136259" x="2160588" y="4578350"/>
          <p14:tracePt t="136267" x="2160588" y="4559300"/>
          <p14:tracePt t="136275" x="2160588" y="4551363"/>
          <p14:tracePt t="136283" x="2160588" y="4532313"/>
          <p14:tracePt t="136291" x="2160588" y="4514850"/>
          <p14:tracePt t="136307" x="2160588" y="4505325"/>
          <p14:tracePt t="136315" x="2170113" y="4495800"/>
          <p14:tracePt t="136427" x="2170113" y="4486275"/>
          <p14:tracePt t="136435" x="2187575" y="4468813"/>
          <p14:tracePt t="136443" x="2224088" y="4468813"/>
          <p14:tracePt t="136451" x="2270125" y="4459288"/>
          <p14:tracePt t="136460" x="2297113" y="4449763"/>
          <p14:tracePt t="136467" x="2352675" y="4422775"/>
          <p14:tracePt t="136475" x="2416175" y="4422775"/>
          <p14:tracePt t="136483" x="2470150" y="4413250"/>
          <p14:tracePt t="136491" x="2498725" y="4413250"/>
          <p14:tracePt t="136499" x="2543175" y="4413250"/>
          <p14:tracePt t="136507" x="2579688" y="4413250"/>
          <p14:tracePt t="136515" x="2589213" y="4413250"/>
          <p14:tracePt t="136523" x="2598738" y="4413250"/>
          <p14:tracePt t="136531" x="2606675" y="4413250"/>
          <p14:tracePt t="136547" x="2625725" y="4413250"/>
          <p14:tracePt t="136555" x="2643188" y="4413250"/>
          <p14:tracePt t="136571" x="2679700" y="4405313"/>
          <p14:tracePt t="136579" x="2744788" y="4405313"/>
          <p14:tracePt t="136587" x="2798763" y="4405313"/>
          <p14:tracePt t="136595" x="2852738" y="4405313"/>
          <p14:tracePt t="136604" x="2908300" y="4405313"/>
          <p14:tracePt t="136611" x="2954338" y="4405313"/>
          <p14:tracePt t="136619" x="2990850" y="4405313"/>
          <p14:tracePt t="136627" x="3017838" y="4405313"/>
          <p14:tracePt t="136635" x="3063875" y="4405313"/>
          <p14:tracePt t="136643" x="3117850" y="4405313"/>
          <p14:tracePt t="136651" x="3154363" y="4405313"/>
          <p14:tracePt t="136659" x="3208338" y="4405313"/>
          <p14:tracePt t="136667" x="3254375" y="4405313"/>
          <p14:tracePt t="136675" x="3309938" y="4405313"/>
          <p14:tracePt t="136683" x="3336925" y="4405313"/>
          <p14:tracePt t="136691" x="3390900" y="4405313"/>
          <p14:tracePt t="136699" x="3446463" y="4405313"/>
          <p14:tracePt t="136707" x="3500438" y="4405313"/>
          <p14:tracePt t="136715" x="3546475" y="4405313"/>
          <p14:tracePt t="136723" x="3582988" y="4405313"/>
          <p14:tracePt t="136731" x="3600450" y="4405313"/>
          <p14:tracePt t="136741" x="3629025" y="4405313"/>
          <p14:tracePt t="136748" x="3636963" y="4405313"/>
          <p14:tracePt t="136755" x="3646488" y="4405313"/>
          <p14:tracePt t="136763" x="3665538" y="4405313"/>
          <p14:tracePt t="136771" x="3673475" y="4395788"/>
          <p14:tracePt t="136787" x="3683000" y="4386263"/>
          <p14:tracePt t="136876" x="3702050" y="4386263"/>
          <p14:tracePt t="136885" x="3719513" y="4386263"/>
          <p14:tracePt t="136891" x="3729038" y="4386263"/>
          <p14:tracePt t="136899" x="3746500" y="4386263"/>
          <p14:tracePt t="136915" x="3756025" y="4386263"/>
          <p14:tracePt t="136923" x="3765550" y="4386263"/>
          <p14:tracePt t="136939" x="3783013" y="4386263"/>
          <p14:tracePt t="136963" x="3792538" y="4386263"/>
          <p14:tracePt t="136979" x="3802063" y="4386263"/>
          <p14:tracePt t="137068" x="3838575" y="4386263"/>
          <p14:tracePt t="137075" x="3883025" y="4386263"/>
          <p14:tracePt t="137083" x="3938588" y="4386263"/>
          <p14:tracePt t="137091" x="3992563" y="4386263"/>
          <p14:tracePt t="137099" x="4065588" y="4386263"/>
          <p14:tracePt t="137107" x="4138613" y="4386263"/>
          <p14:tracePt t="137115" x="4211638" y="4386263"/>
          <p14:tracePt t="137123" x="4303713" y="4386263"/>
          <p14:tracePt t="137131" x="4357688" y="4386263"/>
          <p14:tracePt t="137139" x="4457700" y="4386263"/>
          <p14:tracePt t="137147" x="4594225" y="4386263"/>
          <p14:tracePt t="137155" x="4730750" y="4405313"/>
          <p14:tracePt t="137163" x="4822825" y="4405313"/>
          <p14:tracePt t="137171" x="4913313" y="4405313"/>
          <p14:tracePt t="137179" x="4968875" y="4405313"/>
          <p14:tracePt t="137187" x="4995863" y="4405313"/>
          <p14:tracePt t="137195" x="5032375" y="4405313"/>
          <p14:tracePt t="137204" x="5059363" y="4422775"/>
          <p14:tracePt t="137212" x="5078413" y="4422775"/>
          <p14:tracePt t="137284" x="5086350" y="4422775"/>
          <p14:tracePt t="137291" x="5122863" y="4422775"/>
          <p14:tracePt t="137299" x="5159375" y="4422775"/>
          <p14:tracePt t="137307" x="5214938" y="4413250"/>
          <p14:tracePt t="137315" x="5297488" y="4405313"/>
          <p14:tracePt t="137323" x="5351463" y="4395788"/>
          <p14:tracePt t="137331" x="5405438" y="4395788"/>
          <p14:tracePt t="137339" x="5470525" y="4395788"/>
          <p14:tracePt t="137347" x="5524500" y="4395788"/>
          <p14:tracePt t="137355" x="5561013" y="4395788"/>
          <p14:tracePt t="137363" x="5588000" y="4395788"/>
          <p14:tracePt t="137371" x="5643563" y="4395788"/>
          <p14:tracePt t="137380" x="5680075" y="4395788"/>
          <p14:tracePt t="137388" x="5716588" y="4395788"/>
          <p14:tracePt t="137397" x="5743575" y="4395788"/>
          <p14:tracePt t="137404" x="5780088" y="4395788"/>
          <p14:tracePt t="137419" x="5807075" y="4395788"/>
          <p14:tracePt t="137427" x="5816600" y="4395788"/>
          <p14:tracePt t="137443" x="5826125" y="4395788"/>
          <p14:tracePt t="137451" x="5834063" y="4395788"/>
          <p14:tracePt t="137459" x="5853113" y="4395788"/>
          <p14:tracePt t="137476" x="5889625" y="4395788"/>
          <p14:tracePt t="137487" x="5926138" y="4395788"/>
          <p14:tracePt t="137492" x="5962650" y="4395788"/>
          <p14:tracePt t="137500" x="6016625" y="4395788"/>
          <p14:tracePt t="137508" x="6072188" y="4395788"/>
          <p14:tracePt t="137515" x="6145213" y="4395788"/>
          <p14:tracePt t="137523" x="6208713" y="4395788"/>
          <p14:tracePt t="137531" x="6299200" y="4395788"/>
          <p14:tracePt t="137539" x="6326188" y="4395788"/>
          <p14:tracePt t="137547" x="6354763" y="4395788"/>
          <p14:tracePt t="137555" x="6372225" y="4395788"/>
          <p14:tracePt t="137571" x="6391275" y="4395788"/>
          <p14:tracePt t="137795" x="6399213" y="4395788"/>
          <p14:tracePt t="137804" x="6435725" y="4395788"/>
          <p14:tracePt t="137811" x="6491288" y="4405313"/>
          <p14:tracePt t="137820" x="6573838" y="4441825"/>
          <p14:tracePt t="137827" x="6637338" y="4459288"/>
          <p14:tracePt t="137835" x="6710363" y="4478338"/>
          <p14:tracePt t="137843" x="6773863" y="4495800"/>
          <p14:tracePt t="137851" x="6819900" y="4514850"/>
          <p14:tracePt t="137859" x="6837363" y="4514850"/>
          <p14:tracePt t="137867" x="6846888" y="4522788"/>
          <p14:tracePt t="138139" x="6856413" y="4532313"/>
          <p14:tracePt t="138155" x="6846888" y="4559300"/>
          <p14:tracePt t="138163" x="6837363" y="4568825"/>
          <p14:tracePt t="138171" x="6819900" y="4605338"/>
          <p14:tracePt t="138179" x="6800850" y="4624388"/>
          <p14:tracePt t="138187" x="6791325" y="4651375"/>
          <p14:tracePt t="138195" x="6764338" y="4687888"/>
          <p14:tracePt t="138204" x="6737350" y="4714875"/>
          <p14:tracePt t="138211" x="6737350" y="4724400"/>
          <p14:tracePt t="138219" x="6718300" y="4741863"/>
          <p14:tracePt t="138227" x="6710363" y="4751388"/>
          <p14:tracePt t="138235" x="6700838" y="4760913"/>
          <p14:tracePt t="138244" x="6681788" y="4768850"/>
          <p14:tracePt t="138308" x="6673850" y="4768850"/>
          <p14:tracePt t="138339" x="6654800" y="4768850"/>
          <p14:tracePt t="138347" x="6600825" y="4778375"/>
          <p14:tracePt t="138355" x="6491288" y="4787900"/>
          <p14:tracePt t="138365" x="6345238" y="4787900"/>
          <p14:tracePt t="138371" x="6181725" y="4787900"/>
          <p14:tracePt t="138379" x="6072188" y="4787900"/>
          <p14:tracePt t="138387" x="5853113" y="4787900"/>
          <p14:tracePt t="138395" x="5624513" y="4787900"/>
          <p14:tracePt t="138404" x="5397500" y="4787900"/>
          <p14:tracePt t="138411" x="5141913" y="4787900"/>
          <p14:tracePt t="138419" x="4941888" y="4787900"/>
          <p14:tracePt t="138427" x="4776788" y="4787900"/>
          <p14:tracePt t="138435" x="4630738" y="4787900"/>
          <p14:tracePt t="138443" x="4521200" y="4787900"/>
          <p14:tracePt t="138451" x="4448175" y="4787900"/>
          <p14:tracePt t="138459" x="4403725" y="4787900"/>
          <p14:tracePt t="138467" x="4376738" y="4787900"/>
          <p14:tracePt t="138475" x="4357688" y="4787900"/>
          <p14:tracePt t="138491" x="4348163" y="4787900"/>
          <p14:tracePt t="138499" x="4340225" y="4787900"/>
          <p14:tracePt t="138515" x="4311650" y="4778375"/>
          <p14:tracePt t="138523" x="4303713" y="4778375"/>
          <p14:tracePt t="138531" x="4257675" y="4778375"/>
          <p14:tracePt t="138539" x="4230688" y="4778375"/>
          <p14:tracePt t="138547" x="4175125" y="4778375"/>
          <p14:tracePt t="138555" x="4102100" y="4778375"/>
          <p14:tracePt t="138563" x="4011613" y="4778375"/>
          <p14:tracePt t="138571" x="3919538" y="4778375"/>
          <p14:tracePt t="138579" x="3810000" y="4778375"/>
          <p14:tracePt t="138588" x="3692525" y="4778375"/>
          <p14:tracePt t="138595" x="3619500" y="4778375"/>
          <p14:tracePt t="138604" x="3546475" y="4778375"/>
          <p14:tracePt t="138611" x="3455988" y="4778375"/>
          <p14:tracePt t="138619" x="3400425" y="4778375"/>
          <p14:tracePt t="138627" x="3346450" y="4778375"/>
          <p14:tracePt t="138635" x="3300413" y="4778375"/>
          <p14:tracePt t="138644" x="3263900" y="4778375"/>
          <p14:tracePt t="138651" x="3254375" y="4778375"/>
          <p14:tracePt t="138659" x="3227388" y="4778375"/>
          <p14:tracePt t="138667" x="3217863" y="4778375"/>
          <p14:tracePt t="138675" x="3208338" y="4778375"/>
          <p14:tracePt t="138683" x="3200400" y="4778375"/>
          <p14:tracePt t="138691" x="3181350" y="4778375"/>
          <p14:tracePt t="138699" x="3171825" y="4778375"/>
          <p14:tracePt t="138707" x="3144838" y="4778375"/>
          <p14:tracePt t="138715" x="3100388" y="4778375"/>
          <p14:tracePt t="138723" x="3071813" y="4778375"/>
          <p14:tracePt t="138731" x="3017838" y="4778375"/>
          <p14:tracePt t="138739" x="2962275" y="4778375"/>
          <p14:tracePt t="138747" x="2889250" y="4778375"/>
          <p14:tracePt t="138755" x="2798763" y="4778375"/>
          <p14:tracePt t="138763" x="2708275" y="4778375"/>
          <p14:tracePt t="138771" x="2598738" y="4778375"/>
          <p14:tracePt t="138779" x="2525713" y="4778375"/>
          <p14:tracePt t="138787" x="2462213" y="4778375"/>
          <p14:tracePt t="138795" x="2333625" y="4778375"/>
          <p14:tracePt t="138804" x="2243138" y="4778375"/>
          <p14:tracePt t="138811" x="2133600" y="4778375"/>
          <p14:tracePt t="138820" x="2041525" y="4778375"/>
          <p14:tracePt t="138827" x="1951038" y="4778375"/>
          <p14:tracePt t="138835" x="1860550" y="4778375"/>
          <p14:tracePt t="138843" x="1787525" y="4778375"/>
          <p14:tracePt t="138851" x="1768475" y="4778375"/>
          <p14:tracePt t="138859" x="1741488" y="4768850"/>
          <p14:tracePt t="138867" x="1722438" y="4768850"/>
          <p14:tracePt t="139059" x="1714500" y="4751388"/>
          <p14:tracePt t="139067" x="1714500" y="4741863"/>
          <p14:tracePt t="139075" x="1714500" y="4732338"/>
          <p14:tracePt t="139083" x="1714500" y="4724400"/>
          <p14:tracePt t="139091" x="1714500" y="4687888"/>
          <p14:tracePt t="139099" x="1714500" y="4660900"/>
          <p14:tracePt t="139107" x="1714500" y="4641850"/>
          <p14:tracePt t="139115" x="1714500" y="4605338"/>
          <p14:tracePt t="139123" x="1714500" y="4559300"/>
          <p14:tracePt t="139131" x="1695450" y="4505325"/>
          <p14:tracePt t="139139" x="1695450" y="4432300"/>
          <p14:tracePt t="139147" x="1685925" y="4405313"/>
          <p14:tracePt t="139155" x="1685925" y="4386263"/>
          <p14:tracePt t="139163" x="1685925" y="4359275"/>
          <p14:tracePt t="139179" x="1685925" y="4349750"/>
          <p14:tracePt t="139252" x="1685925" y="4340225"/>
          <p14:tracePt t="139260" x="1685925" y="4332288"/>
          <p14:tracePt t="139275" x="1695450" y="4313238"/>
          <p14:tracePt t="139283" x="1704975" y="4303713"/>
          <p14:tracePt t="139291" x="1731963" y="4295775"/>
          <p14:tracePt t="139299" x="1758950" y="4295775"/>
          <p14:tracePt t="139307" x="1804988" y="4286250"/>
          <p14:tracePt t="139315" x="1860550" y="4286250"/>
          <p14:tracePt t="139323" x="1931988" y="4286250"/>
          <p14:tracePt t="139332" x="2041525" y="4286250"/>
          <p14:tracePt t="139339" x="2133600" y="4286250"/>
          <p14:tracePt t="139348" x="2243138" y="4286250"/>
          <p14:tracePt t="139356" x="2333625" y="4286250"/>
          <p14:tracePt t="139367" x="2425700" y="4286250"/>
          <p14:tracePt t="139371" x="2506663" y="4286250"/>
          <p14:tracePt t="139379" x="2562225" y="4286250"/>
          <p14:tracePt t="139388" x="2579688" y="4286250"/>
          <p14:tracePt t="139395" x="2606675" y="4286250"/>
          <p14:tracePt t="139404" x="2616200" y="4286250"/>
          <p14:tracePt t="139451" x="2643188" y="4286250"/>
          <p14:tracePt t="139459" x="2679700" y="4276725"/>
          <p14:tracePt t="139467" x="2752725" y="4276725"/>
          <p14:tracePt t="139475" x="2852738" y="4249738"/>
          <p14:tracePt t="139483" x="2981325" y="4249738"/>
          <p14:tracePt t="139491" x="3108325" y="4232275"/>
          <p14:tracePt t="139499" x="3254375" y="4232275"/>
          <p14:tracePt t="139507" x="3419475" y="4232275"/>
          <p14:tracePt t="139515" x="3582988" y="4232275"/>
          <p14:tracePt t="139523" x="3692525" y="4232275"/>
          <p14:tracePt t="139531" x="3838575" y="4232275"/>
          <p14:tracePt t="139539" x="3984625" y="4232275"/>
          <p14:tracePt t="139547" x="4111625" y="4232275"/>
          <p14:tracePt t="139555" x="4221163" y="4232275"/>
          <p14:tracePt t="139563" x="4348163" y="4232275"/>
          <p14:tracePt t="139571" x="4440238" y="4232275"/>
          <p14:tracePt t="139579" x="4530725" y="4232275"/>
          <p14:tracePt t="139588" x="4603750" y="4232275"/>
          <p14:tracePt t="139595" x="4676775" y="4232275"/>
          <p14:tracePt t="139604" x="4786313" y="4232275"/>
          <p14:tracePt t="139611" x="4859338" y="4232275"/>
          <p14:tracePt t="139619" x="4949825" y="4232275"/>
          <p14:tracePt t="139627" x="5032375" y="4232275"/>
          <p14:tracePt t="139635" x="5086350" y="4232275"/>
          <p14:tracePt t="139643" x="5178425" y="4232275"/>
          <p14:tracePt t="139651" x="5268913" y="4232275"/>
          <p14:tracePt t="139659" x="5324475" y="4232275"/>
          <p14:tracePt t="139667" x="5434013" y="4240213"/>
          <p14:tracePt t="139675" x="5514975" y="4249738"/>
          <p14:tracePt t="139683" x="5624513" y="4249738"/>
          <p14:tracePt t="139691" x="5697538" y="4268788"/>
          <p14:tracePt t="139699" x="5753100" y="4268788"/>
          <p14:tracePt t="139707" x="5834063" y="4268788"/>
          <p14:tracePt t="139715" x="5870575" y="4268788"/>
          <p14:tracePt t="139724" x="5926138" y="4268788"/>
          <p14:tracePt t="139731" x="5935663" y="4268788"/>
          <p14:tracePt t="139740" x="5943600" y="4268788"/>
          <p14:tracePt t="139747" x="5962650" y="4268788"/>
          <p14:tracePt t="140692" x="5962650" y="4249738"/>
          <p14:tracePt t="140699" x="5953125" y="4232275"/>
          <p14:tracePt t="140708" x="5953125" y="4203700"/>
          <p14:tracePt t="140715" x="5953125" y="4176713"/>
          <p14:tracePt t="140723" x="5953125" y="4167188"/>
          <p14:tracePt t="140731" x="5953125" y="4149725"/>
          <p14:tracePt t="140739" x="5953125" y="4130675"/>
          <p14:tracePt t="140747" x="5953125" y="4122738"/>
          <p14:tracePt t="140892" x="5953125" y="4113213"/>
          <p14:tracePt t="140899" x="5953125" y="4086225"/>
          <p14:tracePt t="140907" x="5962650" y="4076700"/>
          <p14:tracePt t="140915" x="5972175" y="4076700"/>
          <p14:tracePt t="141071" x="5972175" y="4067175"/>
          <p14:tracePt t="141075" x="5972175" y="4040188"/>
          <p14:tracePt t="141091" x="5972175" y="4030663"/>
          <p14:tracePt t="141107" x="5972175" y="4021138"/>
          <p14:tracePt t="141115" x="5980113" y="3994150"/>
          <p14:tracePt t="141131" x="5989638" y="3984625"/>
          <p14:tracePt t="141347" x="5989638" y="3957638"/>
          <p14:tracePt t="141355" x="6007100" y="3940175"/>
          <p14:tracePt t="141363" x="6007100" y="3930650"/>
          <p14:tracePt t="141371" x="6016625" y="3921125"/>
          <p14:tracePt t="141387" x="6016625" y="3911600"/>
          <p14:tracePt t="141395" x="6026150" y="3903663"/>
          <p14:tracePt t="141427" x="6026150" y="3894138"/>
          <p14:tracePt t="141435" x="6035675" y="3884613"/>
          <p14:tracePt t="141475" x="6035675" y="3875088"/>
          <p14:tracePt t="141491" x="6053138" y="3857625"/>
          <p14:tracePt t="141508" x="6062663" y="3857625"/>
          <p14:tracePt t="142643" x="6072188" y="3848100"/>
          <p14:tracePt t="143028" x="6089650" y="3848100"/>
          <p14:tracePt t="143036" x="6181725" y="3848100"/>
          <p14:tracePt t="143043" x="6308725" y="3848100"/>
          <p14:tracePt t="143051" x="6435725" y="3848100"/>
          <p14:tracePt t="143059" x="6564313" y="3848100"/>
          <p14:tracePt t="143067" x="6710363" y="3848100"/>
          <p14:tracePt t="143075" x="6856413" y="3848100"/>
          <p14:tracePt t="143083" x="6973888" y="3848100"/>
          <p14:tracePt t="143092" x="7102475" y="3848100"/>
          <p14:tracePt t="143099" x="7256463" y="3830638"/>
          <p14:tracePt t="143107" x="7348538" y="3803650"/>
          <p14:tracePt t="143115" x="7402513" y="3803650"/>
          <p14:tracePt t="143123" x="7448550" y="3803650"/>
          <p14:tracePt t="143131" x="7466013" y="3794125"/>
          <p14:tracePt t="143139" x="7494588" y="3784600"/>
          <p14:tracePt t="143147" x="7502525" y="3767138"/>
          <p14:tracePt t="143163" x="7521575" y="3757613"/>
          <p14:tracePt t="143171" x="7575550" y="3757613"/>
          <p14:tracePt t="143179" x="7631113" y="3757613"/>
          <p14:tracePt t="143188" x="7721600" y="3757613"/>
          <p14:tracePt t="143195" x="7885113" y="3757613"/>
          <p14:tracePt t="143203" x="8086725" y="3757613"/>
          <p14:tracePt t="143211" x="8332788" y="3757613"/>
          <p14:tracePt t="143220" x="8559800" y="3757613"/>
          <p14:tracePt t="143227" x="8761413" y="3757613"/>
          <p14:tracePt t="143235" x="8943975" y="3757613"/>
          <p14:tracePt t="143243" x="9107488" y="37576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800"/>
              <a:t>ディレクトリ方式のキャッシュ</a:t>
            </a:r>
            <a:endParaRPr lang="en-US" altLang="ja-JP" sz="380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ホームメモリが共有情報をディレクトリで管理</a:t>
            </a:r>
            <a:endParaRPr lang="en-US" altLang="ja-JP"/>
          </a:p>
          <a:p>
            <a:pPr eaLnBrk="1" hangingPunct="1"/>
            <a:r>
              <a:rPr lang="ja-JP" altLang="en-US"/>
              <a:t>ノード間のメッセージ交換でキャッシュの一致を制御</a:t>
            </a:r>
            <a:endParaRPr lang="en-US" altLang="ja-JP"/>
          </a:p>
          <a:p>
            <a:pPr eaLnBrk="1" hangingPunct="1"/>
            <a:r>
              <a:rPr lang="ja-JP" altLang="en-US"/>
              <a:t>プロトコル自体はスヌープ方式と似ている</a:t>
            </a:r>
            <a:endParaRPr lang="en-US" altLang="ja-JP"/>
          </a:p>
          <a:p>
            <a:pPr eaLnBrk="1" hangingPunct="1"/>
            <a:r>
              <a:rPr lang="ja-JP" altLang="en-US"/>
              <a:t>バスがないので常にディレクトリをメッセージでアクセスする</a:t>
            </a:r>
            <a:endParaRPr lang="en-US" altLang="ja-JP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51E77F1-A5AB-453F-B9C3-60F36E5C8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169"/>
    </mc:Choice>
    <mc:Fallback>
      <p:transition spd="slow" advTm="16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80" x="8980488" y="3821113"/>
          <p14:tracePt t="2888" x="8861425" y="3857625"/>
          <p14:tracePt t="2905" x="8734425" y="3857625"/>
          <p14:tracePt t="2912" x="8697913" y="3857625"/>
          <p14:tracePt t="2920" x="8651875" y="3857625"/>
          <p14:tracePt t="2928" x="8624888" y="3857625"/>
          <p14:tracePt t="2937" x="8578850" y="3857625"/>
          <p14:tracePt t="2944" x="8523288" y="3857625"/>
          <p14:tracePt t="2953" x="8451850" y="3857625"/>
          <p14:tracePt t="2960" x="8359775" y="3857625"/>
          <p14:tracePt t="2968" x="8286750" y="3857625"/>
          <p14:tracePt t="2976" x="8213725" y="3857625"/>
          <p14:tracePt t="2984" x="8086725" y="3867150"/>
          <p14:tracePt t="2992" x="7994650" y="3867150"/>
          <p14:tracePt t="3001" x="7885113" y="3867150"/>
          <p14:tracePt t="3009" x="7794625" y="3867150"/>
          <p14:tracePt t="3016" x="7694613" y="3867150"/>
          <p14:tracePt t="3025" x="7639050" y="3867150"/>
          <p14:tracePt t="3032" x="7612063" y="3867150"/>
          <p14:tracePt t="3040" x="7585075" y="3867150"/>
          <p14:tracePt t="3048" x="7575550" y="3867150"/>
          <p14:tracePt t="3882" x="7567613" y="3875088"/>
          <p14:tracePt t="3897" x="7567613" y="3903663"/>
          <p14:tracePt t="3904" x="7567613" y="3911600"/>
          <p14:tracePt t="3913" x="7567613" y="3940175"/>
          <p14:tracePt t="3928" x="7567613" y="3948113"/>
          <p14:tracePt t="3937" x="7567613" y="3967163"/>
          <p14:tracePt t="160929" x="7575550" y="3967163"/>
          <p14:tracePt t="160960" x="7612063" y="3967163"/>
          <p14:tracePt t="160968" x="7639050" y="3940175"/>
          <p14:tracePt t="160976" x="7685088" y="3940175"/>
          <p14:tracePt t="160984" x="7740650" y="3930650"/>
          <p14:tracePt t="160992" x="7821613" y="3903663"/>
          <p14:tracePt t="161000" x="7840663" y="3875088"/>
          <p14:tracePt t="161008" x="7850188" y="3875088"/>
          <p14:tracePt t="161016" x="7867650" y="3875088"/>
          <p14:tracePt t="161024" x="7885113" y="3867150"/>
          <p14:tracePt t="161040" x="7894638" y="3857625"/>
          <p14:tracePt t="161442" x="7940675" y="3848100"/>
          <p14:tracePt t="161450" x="8013700" y="3848100"/>
          <p14:tracePt t="161457" x="8067675" y="3848100"/>
          <p14:tracePt t="161469" x="8096250" y="3848100"/>
          <p14:tracePt t="161476" x="8132763" y="3848100"/>
          <p14:tracePt t="161482" x="8159750" y="3830638"/>
          <p14:tracePt t="161489" x="8177213" y="3830638"/>
          <p14:tracePt t="161496" x="8213725" y="3821113"/>
          <p14:tracePt t="161506" x="8259763" y="3821113"/>
          <p14:tracePt t="161514" x="8277225" y="3821113"/>
          <p14:tracePt t="161520" x="8305800" y="3821113"/>
          <p14:tracePt t="161528" x="8313738" y="3821113"/>
          <p14:tracePt t="161536" x="8323263" y="3821113"/>
          <p14:tracePt t="161729" x="8313738" y="3821113"/>
          <p14:tracePt t="161737" x="8305800" y="3821113"/>
          <p14:tracePt t="161746" x="8296275" y="3821113"/>
          <p14:tracePt t="161753" x="8286750" y="3821113"/>
          <p14:tracePt t="161762" x="8277225" y="3821113"/>
          <p14:tracePt t="161769" x="8269288" y="3821113"/>
          <p14:tracePt t="161777" x="8240713" y="3821113"/>
          <p14:tracePt t="161785" x="8223250" y="3821113"/>
          <p14:tracePt t="161793" x="8213725" y="3821113"/>
          <p14:tracePt t="161800" x="8196263" y="3821113"/>
          <p14:tracePt t="161808" x="8177213" y="3830638"/>
          <p14:tracePt t="161824" x="8169275" y="3830638"/>
          <p14:tracePt t="161848" x="8159750" y="3830638"/>
          <p14:tracePt t="161881" x="8150225" y="3830638"/>
          <p14:tracePt t="161898" x="8140700" y="3840163"/>
          <p14:tracePt t="161912" x="8123238" y="3848100"/>
          <p14:tracePt t="161920" x="8113713" y="3848100"/>
          <p14:tracePt t="161928" x="8104188" y="3857625"/>
          <p14:tracePt t="161944" x="8096250" y="3857625"/>
          <p14:tracePt t="161960" x="8096250" y="3867150"/>
          <p14:tracePt t="162161" x="8086725" y="3875088"/>
          <p14:tracePt t="162169" x="8086725" y="3884613"/>
          <p14:tracePt t="162459" x="8096250" y="3894138"/>
          <p14:tracePt t="162466" x="8150225" y="3894138"/>
          <p14:tracePt t="162474" x="8186738" y="3894138"/>
          <p14:tracePt t="162484" x="8240713" y="3894138"/>
          <p14:tracePt t="162490" x="8286750" y="3894138"/>
          <p14:tracePt t="162498" x="8323263" y="3894138"/>
          <p14:tracePt t="162505" x="8378825" y="3894138"/>
          <p14:tracePt t="162512" x="8459788" y="3875088"/>
          <p14:tracePt t="162520" x="8515350" y="3875088"/>
          <p14:tracePt t="162528" x="8551863" y="3875088"/>
          <p14:tracePt t="162536" x="8588375" y="3867150"/>
          <p14:tracePt t="162544" x="8615363" y="3857625"/>
          <p14:tracePt t="162552" x="8632825" y="3857625"/>
          <p14:tracePt t="162560" x="8642350" y="3857625"/>
          <p14:tracePt t="162584" x="8651875" y="3848100"/>
          <p14:tracePt t="162937" x="8669338" y="3848100"/>
          <p14:tracePt t="162944" x="8678863" y="3848100"/>
          <p14:tracePt t="162952" x="8697913" y="3848100"/>
          <p14:tracePt t="162968" x="8742363" y="3848100"/>
          <p14:tracePt t="162976" x="8770938" y="3848100"/>
          <p14:tracePt t="162984" x="8788400" y="3848100"/>
          <p14:tracePt t="162992" x="8824913" y="3848100"/>
          <p14:tracePt t="163009" x="8842375" y="3848100"/>
          <p14:tracePt t="163025" x="8861425" y="3848100"/>
          <p14:tracePt t="163032" x="8870950" y="3840163"/>
          <p14:tracePt t="163177" x="8878888" y="3830638"/>
          <p14:tracePt t="163185" x="8934450" y="3821113"/>
          <p14:tracePt t="163193" x="9053513" y="38036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800"/>
              <a:t>キャッシュの制御（</a:t>
            </a:r>
            <a:r>
              <a:rPr lang="en-US" altLang="ja-JP" sz="3800"/>
              <a:t>Node 3</a:t>
            </a:r>
            <a:r>
              <a:rPr lang="ja-JP" altLang="en-US" sz="3800"/>
              <a:t>読み出し）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24000" y="4648200"/>
            <a:ext cx="960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１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938713" y="4470400"/>
            <a:ext cx="785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</a:t>
            </a:r>
            <a:r>
              <a:rPr lang="en-US" altLang="ja-JP" sz="1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724525" y="1989138"/>
            <a:ext cx="1169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３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692275" y="1916113"/>
            <a:ext cx="81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０</a:t>
            </a:r>
          </a:p>
        </p:txBody>
      </p:sp>
      <p:grpSp>
        <p:nvGrpSpPr>
          <p:cNvPr id="33799" name="Group 7"/>
          <p:cNvGrpSpPr>
            <a:grpSpLocks/>
          </p:cNvGrpSpPr>
          <p:nvPr/>
        </p:nvGrpSpPr>
        <p:grpSpPr bwMode="auto">
          <a:xfrm>
            <a:off x="2590800" y="1676400"/>
            <a:ext cx="457200" cy="1524000"/>
            <a:chOff x="1632" y="1056"/>
            <a:chExt cx="288" cy="960"/>
          </a:xfrm>
        </p:grpSpPr>
        <p:sp>
          <p:nvSpPr>
            <p:cNvPr id="33829" name="Oval 8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30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31" name="Line 10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832" name="Rectangle 11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33" name="Line 12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3800" name="Group 13"/>
          <p:cNvGrpSpPr>
            <a:grpSpLocks/>
          </p:cNvGrpSpPr>
          <p:nvPr/>
        </p:nvGrpSpPr>
        <p:grpSpPr bwMode="auto">
          <a:xfrm>
            <a:off x="2362200" y="3962400"/>
            <a:ext cx="457200" cy="1524000"/>
            <a:chOff x="1632" y="1056"/>
            <a:chExt cx="288" cy="960"/>
          </a:xfrm>
        </p:grpSpPr>
        <p:sp>
          <p:nvSpPr>
            <p:cNvPr id="33824" name="Oval 14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25" name="Rectangle 15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26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827" name="Rectangle 17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28" name="Line 18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3801" name="Group 19"/>
          <p:cNvGrpSpPr>
            <a:grpSpLocks/>
          </p:cNvGrpSpPr>
          <p:nvPr/>
        </p:nvGrpSpPr>
        <p:grpSpPr bwMode="auto">
          <a:xfrm>
            <a:off x="4572000" y="3886200"/>
            <a:ext cx="457200" cy="1524000"/>
            <a:chOff x="1632" y="1056"/>
            <a:chExt cx="288" cy="960"/>
          </a:xfrm>
        </p:grpSpPr>
        <p:sp>
          <p:nvSpPr>
            <p:cNvPr id="33819" name="Oval 20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20" name="Rectangle 21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21" name="Line 22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822" name="Rectangle 23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23" name="Line 24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3802" name="Group 25"/>
          <p:cNvGrpSpPr>
            <a:grpSpLocks/>
          </p:cNvGrpSpPr>
          <p:nvPr/>
        </p:nvGrpSpPr>
        <p:grpSpPr bwMode="auto">
          <a:xfrm>
            <a:off x="5181600" y="1752600"/>
            <a:ext cx="457200" cy="1524000"/>
            <a:chOff x="1632" y="1056"/>
            <a:chExt cx="288" cy="960"/>
          </a:xfrm>
        </p:grpSpPr>
        <p:sp>
          <p:nvSpPr>
            <p:cNvPr id="33814" name="Oval 26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15" name="Rectangle 27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16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817" name="Rectangle 29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3818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3803" name="Rectangle 31"/>
          <p:cNvSpPr>
            <a:spLocks noChangeArrowheads="1"/>
          </p:cNvSpPr>
          <p:nvPr/>
        </p:nvSpPr>
        <p:spPr bwMode="auto">
          <a:xfrm>
            <a:off x="3200400" y="2819400"/>
            <a:ext cx="990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200">
              <a:latin typeface="Times New Roman" panose="02020603050405020304" pitchFamily="18" charset="0"/>
            </a:endParaRPr>
          </a:p>
        </p:txBody>
      </p:sp>
      <p:sp>
        <p:nvSpPr>
          <p:cNvPr id="33804" name="Line 32"/>
          <p:cNvSpPr>
            <a:spLocks noChangeShapeType="1"/>
          </p:cNvSpPr>
          <p:nvPr/>
        </p:nvSpPr>
        <p:spPr bwMode="auto">
          <a:xfrm>
            <a:off x="36576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805" name="Line 33"/>
          <p:cNvSpPr>
            <a:spLocks noChangeShapeType="1"/>
          </p:cNvSpPr>
          <p:nvPr/>
        </p:nvSpPr>
        <p:spPr bwMode="auto">
          <a:xfrm>
            <a:off x="38862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806" name="Line 34"/>
          <p:cNvSpPr>
            <a:spLocks noChangeShapeType="1"/>
          </p:cNvSpPr>
          <p:nvPr/>
        </p:nvSpPr>
        <p:spPr bwMode="auto">
          <a:xfrm>
            <a:off x="34290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807" name="Rectangle 35"/>
          <p:cNvSpPr>
            <a:spLocks noChangeArrowheads="1"/>
          </p:cNvSpPr>
          <p:nvPr/>
        </p:nvSpPr>
        <p:spPr bwMode="auto">
          <a:xfrm>
            <a:off x="4191000" y="2819400"/>
            <a:ext cx="228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 Black" panose="020B0A040201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33808" name="Text Box 36"/>
          <p:cNvSpPr txBox="1">
            <a:spLocks noChangeArrowheads="1"/>
          </p:cNvSpPr>
          <p:nvPr/>
        </p:nvSpPr>
        <p:spPr bwMode="auto">
          <a:xfrm>
            <a:off x="3200400" y="2819400"/>
            <a:ext cx="293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U</a:t>
            </a:r>
          </a:p>
        </p:txBody>
      </p:sp>
      <p:grpSp>
        <p:nvGrpSpPr>
          <p:cNvPr id="45093" name="Group 37"/>
          <p:cNvGrpSpPr>
            <a:grpSpLocks/>
          </p:cNvGrpSpPr>
          <p:nvPr/>
        </p:nvGrpSpPr>
        <p:grpSpPr bwMode="auto">
          <a:xfrm>
            <a:off x="3124200" y="1954213"/>
            <a:ext cx="1828800" cy="712787"/>
            <a:chOff x="1968" y="1231"/>
            <a:chExt cx="1152" cy="449"/>
          </a:xfrm>
        </p:grpSpPr>
        <p:sp>
          <p:nvSpPr>
            <p:cNvPr id="33812" name="Line 38"/>
            <p:cNvSpPr>
              <a:spLocks noChangeShapeType="1"/>
            </p:cNvSpPr>
            <p:nvPr/>
          </p:nvSpPr>
          <p:spPr bwMode="auto">
            <a:xfrm flipH="1">
              <a:off x="1968" y="1392"/>
              <a:ext cx="115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813" name="Text Box 39"/>
            <p:cNvSpPr txBox="1">
              <a:spLocks noChangeArrowheads="1"/>
            </p:cNvSpPr>
            <p:nvPr/>
          </p:nvSpPr>
          <p:spPr bwMode="auto">
            <a:xfrm>
              <a:off x="2150" y="1231"/>
              <a:ext cx="3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>
                  <a:latin typeface="Times New Roman" panose="02020603050405020304" pitchFamily="18" charset="0"/>
                </a:rPr>
                <a:t>ｒｅｑ</a:t>
              </a:r>
            </a:p>
          </p:txBody>
        </p:sp>
      </p:grpSp>
      <p:sp>
        <p:nvSpPr>
          <p:cNvPr id="33810" name="Text Box 40"/>
          <p:cNvSpPr txBox="1">
            <a:spLocks noChangeArrowheads="1"/>
          </p:cNvSpPr>
          <p:nvPr/>
        </p:nvSpPr>
        <p:spPr bwMode="auto">
          <a:xfrm>
            <a:off x="3108325" y="3451225"/>
            <a:ext cx="16081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Ｕ：Ｕｎｃａｃｈｅｄ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Ｓ：Ｓｈａｒｅｄ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Ｄ：Ｄｉｒｔｙ</a:t>
            </a:r>
          </a:p>
        </p:txBody>
      </p:sp>
      <p:sp>
        <p:nvSpPr>
          <p:cNvPr id="33811" name="Text Box 41"/>
          <p:cNvSpPr txBox="1">
            <a:spLocks noChangeArrowheads="1"/>
          </p:cNvSpPr>
          <p:nvPr/>
        </p:nvSpPr>
        <p:spPr bwMode="auto">
          <a:xfrm>
            <a:off x="5851525" y="2460625"/>
            <a:ext cx="15668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Ｉ：Ｉｎｖａｌｉｄａｔｅｄ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Ｓ：Ｓｈａｒｅｄ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Ｄ：Ｄｉｒｔｙ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EFE38B4-3A1B-4B8D-BF02-286C7EB409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295"/>
    </mc:Choice>
    <mc:Fallback>
      <p:transition spd="slow" advTm="207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1" x="8442325" y="4067175"/>
          <p14:tracePt t="429" x="8123238" y="4103688"/>
          <p14:tracePt t="438" x="7904163" y="4159250"/>
          <p14:tracePt t="445" x="7704138" y="4176713"/>
          <p14:tracePt t="453" x="7539038" y="4203700"/>
          <p14:tracePt t="461" x="7429500" y="4203700"/>
          <p14:tracePt t="469" x="7366000" y="4232275"/>
          <p14:tracePt t="478" x="7312025" y="4232275"/>
          <p14:tracePt t="485" x="7302500" y="4232275"/>
          <p14:tracePt t="517" x="7283450" y="4240213"/>
          <p14:tracePt t="966" x="7275513" y="4240213"/>
          <p14:tracePt t="974" x="7275513" y="4222750"/>
          <p14:tracePt t="982" x="7239000" y="4130675"/>
          <p14:tracePt t="994" x="7212013" y="4103688"/>
          <p14:tracePt t="997" x="7183438" y="4076700"/>
          <p14:tracePt t="1005" x="7175500" y="4076700"/>
          <p14:tracePt t="1013" x="7165975" y="4067175"/>
          <p14:tracePt t="1022" x="7156450" y="4057650"/>
          <p14:tracePt t="1029" x="7129463" y="4040188"/>
          <p14:tracePt t="1037" x="7110413" y="4021138"/>
          <p14:tracePt t="1173" x="7092950" y="4021138"/>
          <p14:tracePt t="1181" x="7083425" y="4013200"/>
          <p14:tracePt t="1525" x="7046913" y="4030663"/>
          <p14:tracePt t="1533" x="7010400" y="4040188"/>
          <p14:tracePt t="1541" x="6983413" y="4049713"/>
          <p14:tracePt t="1550" x="6956425" y="4076700"/>
          <p14:tracePt t="1557" x="6946900" y="4076700"/>
          <p14:tracePt t="1566" x="6937375" y="4076700"/>
          <p14:tracePt t="2030" x="6919913" y="4067175"/>
          <p14:tracePt t="2038" x="6910388" y="4030663"/>
          <p14:tracePt t="2046" x="6892925" y="4013200"/>
          <p14:tracePt t="2071" x="6883400" y="4003675"/>
          <p14:tracePt t="2078" x="6883400" y="3994150"/>
          <p14:tracePt t="2111" x="6883400" y="3984625"/>
          <p14:tracePt t="2118" x="6883400" y="3976688"/>
          <p14:tracePt t="2128" x="6883400" y="3967163"/>
          <p14:tracePt t="2134" x="6883400" y="3957638"/>
          <p14:tracePt t="2150" x="6883400" y="3948113"/>
          <p14:tracePt t="2165" x="6883400" y="3940175"/>
          <p14:tracePt t="2238" x="6883400" y="3930650"/>
          <p14:tracePt t="2246" x="6883400" y="3911600"/>
          <p14:tracePt t="2261" x="6883400" y="3903663"/>
          <p14:tracePt t="2421" x="6883400" y="3894138"/>
          <p14:tracePt t="2429" x="6873875" y="3875088"/>
          <p14:tracePt t="2437" x="6873875" y="3867150"/>
          <p14:tracePt t="2445" x="6864350" y="3857625"/>
          <p14:tracePt t="2477" x="6856413" y="3848100"/>
          <p14:tracePt t="2485" x="6837363" y="3848100"/>
          <p14:tracePt t="2493" x="6800850" y="3848100"/>
          <p14:tracePt t="2501" x="6783388" y="3848100"/>
          <p14:tracePt t="2511" x="6746875" y="3848100"/>
          <p14:tracePt t="2517" x="6700838" y="3848100"/>
          <p14:tracePt t="2526" x="6691313" y="3848100"/>
          <p14:tracePt t="2533" x="6673850" y="3840163"/>
          <p14:tracePt t="2541" x="6664325" y="3840163"/>
          <p14:tracePt t="2589" x="6664325" y="3821113"/>
          <p14:tracePt t="2598" x="6664325" y="3811588"/>
          <p14:tracePt t="2605" x="6664325" y="3775075"/>
          <p14:tracePt t="2614" x="6664325" y="3767138"/>
          <p14:tracePt t="2637" x="6664325" y="3748088"/>
          <p14:tracePt t="2686" x="6664325" y="3738563"/>
          <p14:tracePt t="4558" x="6610350" y="3730625"/>
          <p14:tracePt t="4566" x="6554788" y="3730625"/>
          <p14:tracePt t="4573" x="6418263" y="3665538"/>
          <p14:tracePt t="4582" x="6326188" y="3629025"/>
          <p14:tracePt t="4589" x="6245225" y="3575050"/>
          <p14:tracePt t="4598" x="6181725" y="3538538"/>
          <p14:tracePt t="4605" x="6099175" y="3492500"/>
          <p14:tracePt t="4614" x="6062663" y="3475038"/>
          <p14:tracePt t="4621" x="6062663" y="3465513"/>
          <p14:tracePt t="4632" x="6035675" y="3455988"/>
          <p14:tracePt t="4637" x="5999163" y="3438525"/>
          <p14:tracePt t="4646" x="5989638" y="3429000"/>
          <p14:tracePt t="4662" x="5980113" y="3419475"/>
          <p14:tracePt t="4669" x="5972175" y="3419475"/>
          <p14:tracePt t="4677" x="5943600" y="3419475"/>
          <p14:tracePt t="4685" x="5899150" y="3419475"/>
          <p14:tracePt t="4694" x="5834063" y="3419475"/>
          <p14:tracePt t="4701" x="5780088" y="3419475"/>
          <p14:tracePt t="4713" x="5716588" y="3419475"/>
          <p14:tracePt t="4717" x="5661025" y="3419475"/>
          <p14:tracePt t="4733" x="5643563" y="3419475"/>
          <p14:tracePt t="4798" x="5634038" y="3419475"/>
          <p14:tracePt t="4805" x="5634038" y="3392488"/>
          <p14:tracePt t="4814" x="5588000" y="3309938"/>
          <p14:tracePt t="4822" x="5570538" y="3255963"/>
          <p14:tracePt t="4830" x="5514975" y="3155950"/>
          <p14:tracePt t="4837" x="5487988" y="3027363"/>
          <p14:tracePt t="4846" x="5470525" y="2982913"/>
          <p14:tracePt t="4853" x="5405438" y="2881313"/>
          <p14:tracePt t="4862" x="5397500" y="2836863"/>
          <p14:tracePt t="4869" x="5341938" y="2754313"/>
          <p14:tracePt t="4877" x="5324475" y="2708275"/>
          <p14:tracePt t="4885" x="5268913" y="2644775"/>
          <p14:tracePt t="4896" x="5251450" y="2625725"/>
          <p14:tracePt t="4901" x="5214938" y="2598738"/>
          <p14:tracePt t="4910" x="5195888" y="2571750"/>
          <p14:tracePt t="4917" x="5151438" y="2525713"/>
          <p14:tracePt t="4925" x="5141913" y="2517775"/>
          <p14:tracePt t="4933" x="5132388" y="2498725"/>
          <p14:tracePt t="4941" x="5105400" y="2462213"/>
          <p14:tracePt t="4949" x="5095875" y="2416175"/>
          <p14:tracePt t="4957" x="5059363" y="2352675"/>
          <p14:tracePt t="4966" x="5032375" y="2316163"/>
          <p14:tracePt t="4973" x="4995863" y="2262188"/>
          <p14:tracePt t="4981" x="4949825" y="2216150"/>
          <p14:tracePt t="4989" x="4922838" y="2189163"/>
          <p14:tracePt t="4997" x="4868863" y="2125663"/>
          <p14:tracePt t="5005" x="4803775" y="2070100"/>
          <p14:tracePt t="5013" x="4740275" y="2033588"/>
          <p14:tracePt t="5021" x="4695825" y="2006600"/>
          <p14:tracePt t="5030" x="4659313" y="1979613"/>
          <p14:tracePt t="5037" x="4630738" y="1960563"/>
          <p14:tracePt t="5045" x="4613275" y="1943100"/>
          <p14:tracePt t="5053" x="4594225" y="1933575"/>
          <p14:tracePt t="5062" x="4586288" y="1933575"/>
          <p14:tracePt t="5069" x="4567238" y="1924050"/>
          <p14:tracePt t="5078" x="4557713" y="1924050"/>
          <p14:tracePt t="5085" x="4540250" y="1924050"/>
          <p14:tracePt t="5094" x="4521200" y="1924050"/>
          <p14:tracePt t="5101" x="4494213" y="1924050"/>
          <p14:tracePt t="5110" x="4476750" y="1924050"/>
          <p14:tracePt t="5117" x="4457700" y="1914525"/>
          <p14:tracePt t="5125" x="4430713" y="1914525"/>
          <p14:tracePt t="5133" x="4403725" y="1887538"/>
          <p14:tracePt t="5141" x="4357688" y="1878013"/>
          <p14:tracePt t="5149" x="4330700" y="1878013"/>
          <p14:tracePt t="5157" x="4294188" y="1870075"/>
          <p14:tracePt t="5165" x="4238625" y="1870075"/>
          <p14:tracePt t="5173" x="4202113" y="1870075"/>
          <p14:tracePt t="5181" x="4175125" y="1870075"/>
          <p14:tracePt t="5189" x="4157663" y="1870075"/>
          <p14:tracePt t="5197" x="4111625" y="1878013"/>
          <p14:tracePt t="5205" x="4029075" y="1906588"/>
          <p14:tracePt t="5213" x="3956050" y="1933575"/>
          <p14:tracePt t="5221" x="3875088" y="1979613"/>
          <p14:tracePt t="5229" x="3756025" y="2016125"/>
          <p14:tracePt t="5237" x="3673475" y="2060575"/>
          <p14:tracePt t="5245" x="3600450" y="2097088"/>
          <p14:tracePt t="5253" x="3519488" y="2125663"/>
          <p14:tracePt t="5261" x="3455988" y="2160588"/>
          <p14:tracePt t="5269" x="3427413" y="2170113"/>
          <p14:tracePt t="5277" x="3382963" y="2197100"/>
          <p14:tracePt t="5285" x="3373438" y="2206625"/>
          <p14:tracePt t="5294" x="3363913" y="2206625"/>
          <p14:tracePt t="5333" x="3346450" y="2216150"/>
          <p14:tracePt t="5357" x="3336925" y="2225675"/>
          <p14:tracePt t="5365" x="3336925" y="2233613"/>
          <p14:tracePt t="5381" x="3336925" y="2243138"/>
          <p14:tracePt t="5405" x="3309938" y="2252663"/>
          <p14:tracePt t="5414" x="3273425" y="2262188"/>
          <p14:tracePt t="5421" x="3236913" y="2270125"/>
          <p14:tracePt t="5429" x="3136900" y="2298700"/>
          <p14:tracePt t="5437" x="3063875" y="2316163"/>
          <p14:tracePt t="5445" x="2971800" y="2325688"/>
          <p14:tracePt t="5453" x="2852738" y="2325688"/>
          <p14:tracePt t="5461" x="2781300" y="2325688"/>
          <p14:tracePt t="5470" x="2725738" y="2325688"/>
          <p14:tracePt t="5480" x="2671763" y="2325688"/>
          <p14:tracePt t="5486" x="2643188" y="2325688"/>
          <p14:tracePt t="5533" x="2635250" y="2316163"/>
          <p14:tracePt t="5541" x="2635250" y="2298700"/>
          <p14:tracePt t="5549" x="2635250" y="2270125"/>
          <p14:tracePt t="5557" x="2635250" y="2252663"/>
          <p14:tracePt t="5566" x="2635250" y="2225675"/>
          <p14:tracePt t="5574" x="2643188" y="2206625"/>
          <p14:tracePt t="5583" x="2643188" y="2170113"/>
          <p14:tracePt t="5590" x="2652713" y="2170113"/>
          <p14:tracePt t="5598" x="2671763" y="2143125"/>
          <p14:tracePt t="5605" x="2679700" y="2133600"/>
          <p14:tracePt t="5615" x="2689225" y="2106613"/>
          <p14:tracePt t="5622" x="2689225" y="2097088"/>
          <p14:tracePt t="5632" x="2708275" y="2079625"/>
          <p14:tracePt t="5798" x="2708275" y="2125663"/>
          <p14:tracePt t="5805" x="2679700" y="2206625"/>
          <p14:tracePt t="5815" x="2652713" y="2270125"/>
          <p14:tracePt t="5821" x="2625725" y="2325688"/>
          <p14:tracePt t="5829" x="2616200" y="2408238"/>
          <p14:tracePt t="5837" x="2579688" y="2471738"/>
          <p14:tracePt t="5846" x="2552700" y="2581275"/>
          <p14:tracePt t="5853" x="2498725" y="2662238"/>
          <p14:tracePt t="5862" x="2425700" y="2763838"/>
          <p14:tracePt t="5869" x="2379663" y="2863850"/>
          <p14:tracePt t="5878" x="2352675" y="2946400"/>
          <p14:tracePt t="5894" x="2306638" y="3046413"/>
          <p14:tracePt t="5902" x="2306638" y="3109913"/>
          <p14:tracePt t="5913" x="2287588" y="3155950"/>
          <p14:tracePt t="5919" x="2287588" y="3192463"/>
          <p14:tracePt t="5930" x="2260600" y="3246438"/>
          <p14:tracePt t="5934" x="2251075" y="3292475"/>
          <p14:tracePt t="5941" x="2243138" y="3355975"/>
          <p14:tracePt t="5949" x="2224088" y="3411538"/>
          <p14:tracePt t="5958" x="2224088" y="3465513"/>
          <p14:tracePt t="5966" x="2197100" y="3565525"/>
          <p14:tracePt t="5974" x="2187575" y="3638550"/>
          <p14:tracePt t="5981" x="2160588" y="3721100"/>
          <p14:tracePt t="5990" x="2133600" y="3803650"/>
          <p14:tracePt t="5998" x="2106613" y="3911600"/>
          <p14:tracePt t="6005" x="2060575" y="4030663"/>
          <p14:tracePt t="6013" x="2033588" y="4140200"/>
          <p14:tracePt t="6021" x="1987550" y="4268788"/>
          <p14:tracePt t="6029" x="1978025" y="4386263"/>
          <p14:tracePt t="6037" x="1960563" y="4514850"/>
          <p14:tracePt t="6045" x="1960563" y="4587875"/>
          <p14:tracePt t="6053" x="1960563" y="4678363"/>
          <p14:tracePt t="6061" x="1960563" y="4732338"/>
          <p14:tracePt t="6069" x="1960563" y="4787900"/>
          <p14:tracePt t="6077" x="1960563" y="4805363"/>
          <p14:tracePt t="6085" x="1968500" y="4833938"/>
          <p14:tracePt t="6094" x="1987550" y="4851400"/>
          <p14:tracePt t="6462" x="2024063" y="4851400"/>
          <p14:tracePt t="6470" x="2124075" y="4851400"/>
          <p14:tracePt t="6477" x="2214563" y="4851400"/>
          <p14:tracePt t="6485" x="2352675" y="4824413"/>
          <p14:tracePt t="6494" x="2479675" y="4778375"/>
          <p14:tracePt t="6501" x="2598738" y="4760913"/>
          <p14:tracePt t="6510" x="2725738" y="4732338"/>
          <p14:tracePt t="6517" x="2798763" y="4732338"/>
          <p14:tracePt t="6525" x="2881313" y="4705350"/>
          <p14:tracePt t="6535" x="2935288" y="4697413"/>
          <p14:tracePt t="6543" x="2981325" y="4697413"/>
          <p14:tracePt t="6551" x="3008313" y="4687888"/>
          <p14:tracePt t="6558" x="3017838" y="4678363"/>
          <p14:tracePt t="6695" x="3027363" y="4678363"/>
          <p14:tracePt t="6701" x="3071813" y="4678363"/>
          <p14:tracePt t="6710" x="3181350" y="4678363"/>
          <p14:tracePt t="6717" x="3309938" y="4678363"/>
          <p14:tracePt t="6725" x="3490913" y="4678363"/>
          <p14:tracePt t="6733" x="3692525" y="4678363"/>
          <p14:tracePt t="6741" x="3883025" y="4678363"/>
          <p14:tracePt t="6749" x="4138613" y="4678363"/>
          <p14:tracePt t="6757" x="4394200" y="4678363"/>
          <p14:tracePt t="6765" x="4703763" y="4687888"/>
          <p14:tracePt t="6773" x="4959350" y="4741863"/>
          <p14:tracePt t="6781" x="5159375" y="4760913"/>
          <p14:tracePt t="6789" x="5287963" y="4805363"/>
          <p14:tracePt t="6798" x="5334000" y="4824413"/>
          <p14:tracePt t="6805" x="5368925" y="4833938"/>
          <p14:tracePt t="7053" x="5368925" y="4851400"/>
          <p14:tracePt t="7061" x="5360988" y="4860925"/>
          <p14:tracePt t="7077" x="5334000" y="4870450"/>
          <p14:tracePt t="7085" x="5324475" y="4870450"/>
          <p14:tracePt t="7093" x="5305425" y="4878388"/>
          <p14:tracePt t="7280" x="5305425" y="4851400"/>
          <p14:tracePt t="7285" x="5334000" y="4805363"/>
          <p14:tracePt t="7293" x="5351463" y="4724400"/>
          <p14:tracePt t="7301" x="5424488" y="4641850"/>
          <p14:tracePt t="7311" x="5497513" y="4559300"/>
          <p14:tracePt t="7317" x="5551488" y="4478338"/>
          <p14:tracePt t="7325" x="5653088" y="4386263"/>
          <p14:tracePt t="7333" x="5680075" y="4359275"/>
          <p14:tracePt t="7341" x="5734050" y="4303713"/>
          <p14:tracePt t="7349" x="5734050" y="4286250"/>
          <p14:tracePt t="7357" x="5743575" y="4276725"/>
          <p14:tracePt t="7365" x="5743575" y="4268788"/>
          <p14:tracePt t="7622" x="5753100" y="4249738"/>
          <p14:tracePt t="7629" x="5789613" y="4176713"/>
          <p14:tracePt t="7637" x="5826125" y="4057650"/>
          <p14:tracePt t="7645" x="5870575" y="3940175"/>
          <p14:tracePt t="7654" x="5916613" y="3811588"/>
          <p14:tracePt t="7662" x="5943600" y="3675063"/>
          <p14:tracePt t="7669" x="5989638" y="3565525"/>
          <p14:tracePt t="7677" x="6016625" y="3446463"/>
          <p14:tracePt t="7685" x="6043613" y="3355975"/>
          <p14:tracePt t="7694" x="6072188" y="3255963"/>
          <p14:tracePt t="7701" x="6072188" y="3200400"/>
          <p14:tracePt t="7711" x="6080125" y="3146425"/>
          <p14:tracePt t="7717" x="6080125" y="3109913"/>
          <p14:tracePt t="7727" x="6089650" y="3073400"/>
          <p14:tracePt t="7733" x="6089650" y="3027363"/>
          <p14:tracePt t="7743" x="6089650" y="3000375"/>
          <p14:tracePt t="7750" x="6116638" y="2973388"/>
          <p14:tracePt t="7757" x="6116638" y="2946400"/>
          <p14:tracePt t="7765" x="6126163" y="2909888"/>
          <p14:tracePt t="7773" x="6126163" y="2890838"/>
          <p14:tracePt t="7781" x="6126163" y="2873375"/>
          <p14:tracePt t="7789" x="6135688" y="2844800"/>
          <p14:tracePt t="7797" x="6135688" y="2836863"/>
          <p14:tracePt t="7805" x="6145213" y="2808288"/>
          <p14:tracePt t="7821" x="6145213" y="2790825"/>
          <p14:tracePt t="7829" x="6145213" y="2781300"/>
          <p14:tracePt t="7837" x="6145213" y="2744788"/>
          <p14:tracePt t="7845" x="6145213" y="2727325"/>
          <p14:tracePt t="7853" x="6145213" y="2690813"/>
          <p14:tracePt t="7861" x="6145213" y="2644775"/>
          <p14:tracePt t="7869" x="6145213" y="2589213"/>
          <p14:tracePt t="7877" x="6145213" y="2554288"/>
          <p14:tracePt t="7895" x="6145213" y="2471738"/>
          <p14:tracePt t="7901" x="6145213" y="2425700"/>
          <p14:tracePt t="7910" x="6145213" y="2389188"/>
          <p14:tracePt t="7917" x="6135688" y="2352675"/>
          <p14:tracePt t="7927" x="6099175" y="2325688"/>
          <p14:tracePt t="7933" x="6089650" y="2279650"/>
          <p14:tracePt t="7943" x="6072188" y="2262188"/>
          <p14:tracePt t="7949" x="6062663" y="2243138"/>
          <p14:tracePt t="7959" x="6062663" y="2233613"/>
          <p14:tracePt t="7966" x="6053138" y="2225675"/>
          <p14:tracePt t="7974" x="6043613" y="2189163"/>
          <p14:tracePt t="7982" x="6026150" y="2170113"/>
          <p14:tracePt t="7990" x="6016625" y="2143125"/>
          <p14:tracePt t="8006" x="6007100" y="2133600"/>
          <p14:tracePt t="8015" x="5980113" y="2106613"/>
          <p14:tracePt t="8022" x="5962650" y="2089150"/>
          <p14:tracePt t="8038" x="5907088" y="2079625"/>
          <p14:tracePt t="8045" x="5843588" y="2079625"/>
          <p14:tracePt t="8053" x="5734050" y="2079625"/>
          <p14:tracePt t="8061" x="5643563" y="2079625"/>
          <p14:tracePt t="8069" x="5534025" y="2079625"/>
          <p14:tracePt t="8077" x="5387975" y="2079625"/>
          <p14:tracePt t="8085" x="5241925" y="2079625"/>
          <p14:tracePt t="8094" x="5095875" y="2079625"/>
          <p14:tracePt t="8102" x="4913313" y="2097088"/>
          <p14:tracePt t="8113" x="4730750" y="2116138"/>
          <p14:tracePt t="8118" x="4567238" y="2143125"/>
          <p14:tracePt t="8129" x="4384675" y="2189163"/>
          <p14:tracePt t="8134" x="4175125" y="2225675"/>
          <p14:tracePt t="8148" x="4011613" y="2252663"/>
          <p14:tracePt t="8150" x="3829050" y="2270125"/>
          <p14:tracePt t="8158" x="3702050" y="2279650"/>
          <p14:tracePt t="8165" x="3536950" y="2325688"/>
          <p14:tracePt t="8173" x="3409950" y="2325688"/>
          <p14:tracePt t="8181" x="3290888" y="2352675"/>
          <p14:tracePt t="8190" x="3163888" y="2352675"/>
          <p14:tracePt t="8198" x="3071813" y="2371725"/>
          <p14:tracePt t="8207" x="2990850" y="2398713"/>
          <p14:tracePt t="8213" x="2935288" y="2398713"/>
          <p14:tracePt t="8221" x="2898775" y="2398713"/>
          <p14:tracePt t="8230" x="2852738" y="2398713"/>
          <p14:tracePt t="8238" x="2835275" y="2398713"/>
          <p14:tracePt t="8247" x="2817813" y="2398713"/>
          <p14:tracePt t="8281" x="2798763" y="2398713"/>
          <p14:tracePt t="8295" x="2752725" y="2389188"/>
          <p14:tracePt t="8302" x="2725738" y="2389188"/>
          <p14:tracePt t="8313" x="2698750" y="2389188"/>
          <p14:tracePt t="8318" x="2616200" y="2389188"/>
          <p14:tracePt t="8329" x="2562225" y="2389188"/>
          <p14:tracePt t="8334" x="2489200" y="2389188"/>
          <p14:tracePt t="8348" x="2425700" y="2389188"/>
          <p14:tracePt t="8350" x="2389188" y="2389188"/>
          <p14:tracePt t="8357" x="2360613" y="2371725"/>
          <p14:tracePt t="8366" x="2352675" y="2371725"/>
          <p14:tracePt t="8373" x="2333625" y="2371725"/>
          <p14:tracePt t="8389" x="2333625" y="2352675"/>
          <p14:tracePt t="8397" x="2333625" y="2316163"/>
          <p14:tracePt t="8405" x="2333625" y="2289175"/>
          <p14:tracePt t="8413" x="2343150" y="2270125"/>
          <p14:tracePt t="8421" x="2360613" y="2252663"/>
          <p14:tracePt t="8429" x="2397125" y="2225675"/>
          <p14:tracePt t="8437" x="2397125" y="2216150"/>
          <p14:tracePt t="8446" x="2416175" y="2197100"/>
          <p14:tracePt t="8462" x="2416175" y="2179638"/>
          <p14:tracePt t="8469" x="2425700" y="2170113"/>
          <p14:tracePt t="8477" x="2425700" y="2160588"/>
          <p14:tracePt t="8495" x="2433638" y="2152650"/>
          <p14:tracePt t="8510" x="2433638" y="2133600"/>
          <p14:tracePt t="8517" x="2433638" y="2116138"/>
          <p14:tracePt t="8533" x="2433638" y="2097088"/>
          <p14:tracePt t="8541" x="2433638" y="2089150"/>
          <p14:tracePt t="8557" x="2433638" y="2079625"/>
          <p14:tracePt t="8573" x="2433638" y="2070100"/>
          <p14:tracePt t="8597" x="2433638" y="2052638"/>
          <p14:tracePt t="8742" x="2370138" y="2106613"/>
          <p14:tracePt t="8751" x="2343150" y="2125663"/>
          <p14:tracePt t="8758" x="2297113" y="2160588"/>
          <p14:tracePt t="8766" x="2270125" y="2170113"/>
          <p14:tracePt t="8773" x="2251075" y="2170113"/>
          <p14:tracePt t="8781" x="2243138" y="2179638"/>
          <p14:tracePt t="8813" x="2243138" y="2189163"/>
          <p14:tracePt t="8821" x="2243138" y="2197100"/>
          <p14:tracePt t="8829" x="2214563" y="2216150"/>
          <p14:tracePt t="8837" x="2214563" y="2243138"/>
          <p14:tracePt t="8845" x="2214563" y="2252663"/>
          <p14:tracePt t="8853" x="2214563" y="2279650"/>
          <p14:tracePt t="8861" x="2214563" y="2289175"/>
          <p14:tracePt t="8877" x="2214563" y="2316163"/>
          <p14:tracePt t="8926" x="2214563" y="2325688"/>
          <p14:tracePt t="8933" x="2214563" y="2335213"/>
          <p14:tracePt t="8944" x="2224088" y="2352675"/>
          <p14:tracePt t="8949" x="2243138" y="2371725"/>
          <p14:tracePt t="8957" x="2251075" y="2371725"/>
          <p14:tracePt t="8965" x="2260600" y="2379663"/>
          <p14:tracePt t="8973" x="2279650" y="2398713"/>
          <p14:tracePt t="8981" x="2287588" y="2408238"/>
          <p14:tracePt t="8989" x="2306638" y="2416175"/>
          <p14:tracePt t="8997" x="2316163" y="2425700"/>
          <p14:tracePt t="9005" x="2333625" y="2425700"/>
          <p14:tracePt t="9013" x="2343150" y="2425700"/>
          <p14:tracePt t="9278" x="2360613" y="2452688"/>
          <p14:tracePt t="9285" x="2389188" y="2489200"/>
          <p14:tracePt t="9293" x="2397125" y="2508250"/>
          <p14:tracePt t="9301" x="2416175" y="2525713"/>
          <p14:tracePt t="9311" x="2452688" y="2554288"/>
          <p14:tracePt t="9326" x="2462213" y="2554288"/>
          <p14:tracePt t="9733" x="2470150" y="2571750"/>
          <p14:tracePt t="9741" x="2470150" y="2617788"/>
          <p14:tracePt t="9749" x="2470150" y="2654300"/>
          <p14:tracePt t="9757" x="2470150" y="2698750"/>
          <p14:tracePt t="9765" x="2489200" y="2744788"/>
          <p14:tracePt t="9773" x="2489200" y="2754313"/>
          <p14:tracePt t="9781" x="2498725" y="2800350"/>
          <p14:tracePt t="9789" x="2506663" y="2844800"/>
          <p14:tracePt t="9797" x="2506663" y="2863850"/>
          <p14:tracePt t="9805" x="2516188" y="2890838"/>
          <p14:tracePt t="9813" x="2533650" y="2909888"/>
          <p14:tracePt t="9821" x="2543175" y="2917825"/>
          <p14:tracePt t="9837" x="2552700" y="2936875"/>
          <p14:tracePt t="9909" x="2570163" y="2946400"/>
          <p14:tracePt t="9918" x="2579688" y="2954338"/>
          <p14:tracePt t="9934" x="2606675" y="2963863"/>
          <p14:tracePt t="9942" x="2625725" y="2973388"/>
          <p14:tracePt t="9950" x="2643188" y="2990850"/>
          <p14:tracePt t="9958" x="2679700" y="3000375"/>
          <p14:tracePt t="9967" x="2689225" y="3000375"/>
          <p14:tracePt t="9973" x="2725738" y="3009900"/>
          <p14:tracePt t="10014" x="2735263" y="3009900"/>
          <p14:tracePt t="10405" x="2735263" y="2982913"/>
          <p14:tracePt t="10414" x="2789238" y="2936875"/>
          <p14:tracePt t="10421" x="2808288" y="2917825"/>
          <p14:tracePt t="10430" x="2852738" y="2881313"/>
          <p14:tracePt t="10438" x="2898775" y="2863850"/>
          <p14:tracePt t="10448" x="2962275" y="2827338"/>
          <p14:tracePt t="10453" x="3008313" y="2800350"/>
          <p14:tracePt t="10462" x="3071813" y="2763838"/>
          <p14:tracePt t="10470" x="3090863" y="2754313"/>
          <p14:tracePt t="10479" x="3127375" y="2735263"/>
          <p14:tracePt t="10486" x="3136900" y="2727325"/>
          <p14:tracePt t="10502" x="3144838" y="2717800"/>
          <p14:tracePt t="10511" x="3154363" y="2717800"/>
          <p14:tracePt t="11093" x="3163888" y="2698750"/>
          <p14:tracePt t="11101" x="3190875" y="2617788"/>
          <p14:tracePt t="11109" x="3200400" y="2571750"/>
          <p14:tracePt t="11117" x="3217863" y="2544763"/>
          <p14:tracePt t="11126" x="3227388" y="2508250"/>
          <p14:tracePt t="11133" x="3236913" y="2481263"/>
          <p14:tracePt t="11141" x="3236913" y="2471738"/>
          <p14:tracePt t="11149" x="3244850" y="2452688"/>
          <p14:tracePt t="11157" x="3254375" y="2435225"/>
          <p14:tracePt t="11165" x="3263900" y="2425700"/>
          <p14:tracePt t="11173" x="3263900" y="2416175"/>
          <p14:tracePt t="11550" x="3273425" y="2408238"/>
          <p14:tracePt t="11558" x="3281363" y="2398713"/>
          <p14:tracePt t="11574" x="3309938" y="2389188"/>
          <p14:tracePt t="11582" x="3327400" y="2371725"/>
          <p14:tracePt t="11591" x="3363913" y="2352675"/>
          <p14:tracePt t="11599" x="3409950" y="2352675"/>
          <p14:tracePt t="11607" x="3446463" y="2352675"/>
          <p14:tracePt t="11614" x="3482975" y="2352675"/>
          <p14:tracePt t="11621" x="3500438" y="2352675"/>
          <p14:tracePt t="11629" x="3509963" y="2352675"/>
          <p14:tracePt t="11637" x="3546475" y="2352675"/>
          <p14:tracePt t="11806" x="3556000" y="2371725"/>
          <p14:tracePt t="11814" x="3536950" y="2408238"/>
          <p14:tracePt t="11821" x="3509963" y="2489200"/>
          <p14:tracePt t="11829" x="3500438" y="2535238"/>
          <p14:tracePt t="11837" x="3490913" y="2589213"/>
          <p14:tracePt t="11845" x="3482975" y="2654300"/>
          <p14:tracePt t="11853" x="3482975" y="2708275"/>
          <p14:tracePt t="11861" x="3482975" y="2735263"/>
          <p14:tracePt t="11869" x="3482975" y="2771775"/>
          <p14:tracePt t="11877" x="3482975" y="2817813"/>
          <p14:tracePt t="11894" x="3482975" y="2854325"/>
          <p14:tracePt t="11901" x="3500438" y="2881313"/>
          <p14:tracePt t="11909" x="3500438" y="2890838"/>
          <p14:tracePt t="11917" x="3509963" y="2909888"/>
          <p14:tracePt t="11933" x="3509963" y="2917825"/>
          <p14:tracePt t="11941" x="3509963" y="2927350"/>
          <p14:tracePt t="11949" x="3509963" y="2936875"/>
          <p14:tracePt t="11957" x="3509963" y="2946400"/>
          <p14:tracePt t="11965" x="3500438" y="2963863"/>
          <p14:tracePt t="11973" x="3490913" y="2973388"/>
          <p14:tracePt t="11981" x="3482975" y="2990850"/>
          <p14:tracePt t="11989" x="3473450" y="3000375"/>
          <p14:tracePt t="11997" x="3463925" y="3027363"/>
          <p14:tracePt t="12005" x="3455988" y="3036888"/>
          <p14:tracePt t="12013" x="3436938" y="3046413"/>
          <p14:tracePt t="12021" x="3427413" y="3054350"/>
          <p14:tracePt t="12029" x="3409950" y="3073400"/>
          <p14:tracePt t="12037" x="3400425" y="3090863"/>
          <p14:tracePt t="12045" x="3390900" y="3109913"/>
          <p14:tracePt t="12053" x="3363913" y="3136900"/>
          <p14:tracePt t="12061" x="3354388" y="3136900"/>
          <p14:tracePt t="12069" x="3327400" y="3155950"/>
          <p14:tracePt t="12077" x="3309938" y="3182938"/>
          <p14:tracePt t="12085" x="3273425" y="3200400"/>
          <p14:tracePt t="12093" x="3244850" y="3228975"/>
          <p14:tracePt t="12101" x="3200400" y="3236913"/>
          <p14:tracePt t="12109" x="3171825" y="3255963"/>
          <p14:tracePt t="12117" x="3100388" y="3273425"/>
          <p14:tracePt t="12126" x="2990850" y="3302000"/>
          <p14:tracePt t="12133" x="2889250" y="3319463"/>
          <p14:tracePt t="12142" x="2781300" y="3319463"/>
          <p14:tracePt t="12149" x="2689225" y="3319463"/>
          <p14:tracePt t="12157" x="2616200" y="3319463"/>
          <p14:tracePt t="12165" x="2525713" y="3319463"/>
          <p14:tracePt t="12174" x="2470150" y="3319463"/>
          <p14:tracePt t="12181" x="2425700" y="3319463"/>
          <p14:tracePt t="12189" x="2397125" y="3319463"/>
          <p14:tracePt t="12197" x="2370138" y="3319463"/>
          <p14:tracePt t="12205" x="2333625" y="3292475"/>
          <p14:tracePt t="12213" x="2324100" y="3292475"/>
          <p14:tracePt t="12221" x="2324100" y="3282950"/>
          <p14:tracePt t="12229" x="2316163" y="3273425"/>
          <p14:tracePt t="12238" x="2297113" y="3246438"/>
          <p14:tracePt t="12245" x="2287588" y="3236913"/>
          <p14:tracePt t="12253" x="2260600" y="3182938"/>
          <p14:tracePt t="12261" x="2233613" y="3155950"/>
          <p14:tracePt t="12269" x="2197100" y="3100388"/>
          <p14:tracePt t="12277" x="2187575" y="3054350"/>
          <p14:tracePt t="12285" x="2151063" y="2990850"/>
          <p14:tracePt t="12294" x="2133600" y="2946400"/>
          <p14:tracePt t="12301" x="2114550" y="2900363"/>
          <p14:tracePt t="12309" x="2078038" y="2836863"/>
          <p14:tracePt t="12317" x="2078038" y="2808288"/>
          <p14:tracePt t="12326" x="2070100" y="2771775"/>
          <p14:tracePt t="12333" x="2060575" y="2744788"/>
          <p14:tracePt t="12341" x="2060575" y="2708275"/>
          <p14:tracePt t="12349" x="2060575" y="2654300"/>
          <p14:tracePt t="12357" x="2060575" y="2581275"/>
          <p14:tracePt t="12365" x="2060575" y="2571750"/>
          <p14:tracePt t="12373" x="2060575" y="2525713"/>
          <p14:tracePt t="12381" x="2060575" y="2452688"/>
          <p14:tracePt t="12389" x="2060575" y="2408238"/>
          <p14:tracePt t="12397" x="2087563" y="2343150"/>
          <p14:tracePt t="12405" x="2124075" y="2279650"/>
          <p14:tracePt t="12413" x="2124075" y="2206625"/>
          <p14:tracePt t="12421" x="2160588" y="2160588"/>
          <p14:tracePt t="12429" x="2187575" y="2097088"/>
          <p14:tracePt t="12437" x="2224088" y="2033588"/>
          <p14:tracePt t="12445" x="2243138" y="2006600"/>
          <p14:tracePt t="12454" x="2279650" y="1960563"/>
          <p14:tracePt t="12461" x="2306638" y="1897063"/>
          <p14:tracePt t="12469" x="2333625" y="1870075"/>
          <p14:tracePt t="12478" x="2343150" y="1824038"/>
          <p14:tracePt t="12485" x="2397125" y="1768475"/>
          <p14:tracePt t="12493" x="2416175" y="1751013"/>
          <p14:tracePt t="12501" x="2433638" y="1741488"/>
          <p14:tracePt t="12509" x="2452688" y="1724025"/>
          <p14:tracePt t="12517" x="2462213" y="1714500"/>
          <p14:tracePt t="12526" x="2470150" y="1704975"/>
          <p14:tracePt t="12541" x="2489200" y="1704975"/>
          <p14:tracePt t="12638" x="2516188" y="1704975"/>
          <p14:tracePt t="12646" x="2562225" y="1704975"/>
          <p14:tracePt t="12654" x="2579688" y="1704975"/>
          <p14:tracePt t="12662" x="2625725" y="1741488"/>
          <p14:tracePt t="12670" x="2689225" y="1787525"/>
          <p14:tracePt t="12677" x="2735263" y="1841500"/>
          <p14:tracePt t="12685" x="2789238" y="1906588"/>
          <p14:tracePt t="12694" x="2844800" y="1970088"/>
          <p14:tracePt t="12701" x="2898775" y="2033588"/>
          <p14:tracePt t="12709" x="2935288" y="2089150"/>
          <p14:tracePt t="12717" x="2981325" y="2133600"/>
          <p14:tracePt t="12726" x="3017838" y="2179638"/>
          <p14:tracePt t="12733" x="3017838" y="2206625"/>
          <p14:tracePt t="12741" x="3035300" y="2233613"/>
          <p14:tracePt t="12749" x="3071813" y="2262188"/>
          <p14:tracePt t="12757" x="3081338" y="2279650"/>
          <p14:tracePt t="12765" x="3090863" y="2298700"/>
          <p14:tracePt t="12774" x="3100388" y="2316163"/>
          <p14:tracePt t="12781" x="3100388" y="2325688"/>
          <p14:tracePt t="12797" x="3108325" y="2335213"/>
          <p14:tracePt t="12813" x="3117850" y="2362200"/>
          <p14:tracePt t="12821" x="3117850" y="2371725"/>
          <p14:tracePt t="12829" x="3117850" y="2398713"/>
          <p14:tracePt t="12837" x="3127375" y="2416175"/>
          <p14:tracePt t="12845" x="3127375" y="2444750"/>
          <p14:tracePt t="12853" x="3127375" y="2471738"/>
          <p14:tracePt t="12861" x="3127375" y="2498725"/>
          <p14:tracePt t="12869" x="3127375" y="2517775"/>
          <p14:tracePt t="12877" x="3127375" y="2544763"/>
          <p14:tracePt t="12885" x="3127375" y="2562225"/>
          <p14:tracePt t="12894" x="3127375" y="2581275"/>
          <p14:tracePt t="12901" x="3127375" y="2589213"/>
          <p14:tracePt t="12917" x="3127375" y="2598738"/>
          <p14:tracePt t="12926" x="3127375" y="2608263"/>
          <p14:tracePt t="12933" x="3127375" y="2625725"/>
          <p14:tracePt t="12941" x="3127375" y="2635250"/>
          <p14:tracePt t="12950" x="3127375" y="2654300"/>
          <p14:tracePt t="12957" x="3127375" y="2671763"/>
          <p14:tracePt t="12966" x="3127375" y="2717800"/>
          <p14:tracePt t="12973" x="3127375" y="2744788"/>
          <p14:tracePt t="12981" x="3127375" y="2771775"/>
          <p14:tracePt t="12990" x="3108325" y="2817813"/>
          <p14:tracePt t="12997" x="3100388" y="2844800"/>
          <p14:tracePt t="13005" x="3100388" y="2890838"/>
          <p14:tracePt t="13013" x="3071813" y="2936875"/>
          <p14:tracePt t="13021" x="3035300" y="2982913"/>
          <p14:tracePt t="13029" x="3017838" y="3027363"/>
          <p14:tracePt t="13037" x="3008313" y="3054350"/>
          <p14:tracePt t="13045" x="2981325" y="3100388"/>
          <p14:tracePt t="13053" x="2981325" y="3109913"/>
          <p14:tracePt t="13061" x="2971800" y="3136900"/>
          <p14:tracePt t="13069" x="2944813" y="3155950"/>
          <p14:tracePt t="13215" x="2944813" y="3163888"/>
          <p14:tracePt t="13233" x="2925763" y="3182938"/>
          <p14:tracePt t="13237" x="2889250" y="3200400"/>
          <p14:tracePt t="13245" x="2862263" y="3200400"/>
          <p14:tracePt t="13253" x="2835275" y="3200400"/>
          <p14:tracePt t="13261" x="2808288" y="3200400"/>
          <p14:tracePt t="13269" x="2798763" y="3200400"/>
          <p14:tracePt t="13277" x="2789238" y="3209925"/>
          <p14:tracePt t="13486" x="2762250" y="3209925"/>
          <p14:tracePt t="13493" x="2752725" y="3209925"/>
          <p14:tracePt t="13501" x="2744788" y="3209925"/>
          <p14:tracePt t="13509" x="2735263" y="3209925"/>
          <p14:tracePt t="13517" x="2725738" y="3209925"/>
          <p14:tracePt t="13526" x="2716213" y="3209925"/>
          <p14:tracePt t="13533" x="2708275" y="3209925"/>
          <p14:tracePt t="13541" x="2689225" y="3209925"/>
          <p14:tracePt t="13557" x="2679700" y="3209925"/>
          <p14:tracePt t="13573" x="2671763" y="3209925"/>
          <p14:tracePt t="13581" x="2662238" y="3209925"/>
          <p14:tracePt t="13702" x="2652713" y="3200400"/>
          <p14:tracePt t="13708" x="2643188" y="3192463"/>
          <p14:tracePt t="14149" x="2643188" y="3163888"/>
          <p14:tracePt t="14157" x="2643188" y="3155950"/>
          <p14:tracePt t="14173" x="2643188" y="3127375"/>
          <p14:tracePt t="14183" x="2643188" y="3109913"/>
          <p14:tracePt t="14193" x="2643188" y="3100388"/>
          <p14:tracePt t="14198" x="2643188" y="3073400"/>
          <p14:tracePt t="14205" x="2643188" y="3054350"/>
          <p14:tracePt t="14213" x="2643188" y="3036888"/>
          <p14:tracePt t="14221" x="2643188" y="3017838"/>
          <p14:tracePt t="14229" x="2643188" y="3009900"/>
          <p14:tracePt t="14245" x="2643188" y="2982913"/>
          <p14:tracePt t="14943" x="2635250" y="2982913"/>
          <p14:tracePt t="14951" x="2606675" y="2982913"/>
          <p14:tracePt t="14962" x="2598738" y="2990850"/>
          <p14:tracePt t="14966" x="2589213" y="2990850"/>
          <p14:tracePt t="49677" x="2570163" y="3000375"/>
          <p14:tracePt t="49701" x="2570163" y="3009900"/>
          <p14:tracePt t="49709" x="2570163" y="3073400"/>
          <p14:tracePt t="49717" x="2570163" y="3219450"/>
          <p14:tracePt t="49725" x="2570163" y="3309938"/>
          <p14:tracePt t="49733" x="2552700" y="3375025"/>
          <p14:tracePt t="49741" x="2552700" y="3429000"/>
          <p14:tracePt t="49749" x="2552700" y="3455988"/>
          <p14:tracePt t="49757" x="2552700" y="3492500"/>
          <p14:tracePt t="49765" x="2552700" y="3511550"/>
          <p14:tracePt t="49773" x="2552700" y="3548063"/>
          <p14:tracePt t="49790" x="2552700" y="3556000"/>
          <p14:tracePt t="50063" x="2552700" y="3492500"/>
          <p14:tracePt t="50069" x="2525713" y="3402013"/>
          <p14:tracePt t="50077" x="2479675" y="3246438"/>
          <p14:tracePt t="50085" x="2433638" y="3119438"/>
          <p14:tracePt t="50093" x="2389188" y="2982913"/>
          <p14:tracePt t="50101" x="2360613" y="2836863"/>
          <p14:tracePt t="50109" x="2316163" y="2690813"/>
          <p14:tracePt t="50117" x="2287588" y="2571750"/>
          <p14:tracePt t="50128" x="2270125" y="2481263"/>
          <p14:tracePt t="50134" x="2260600" y="2452688"/>
          <p14:tracePt t="50141" x="2260600" y="2416175"/>
          <p14:tracePt t="50150" x="2260600" y="2389188"/>
          <p14:tracePt t="50157" x="2260600" y="2379663"/>
          <p14:tracePt t="50166" x="2260600" y="2371725"/>
          <p14:tracePt t="50174" x="2260600" y="2362200"/>
          <p14:tracePt t="50181" x="2260600" y="2352675"/>
          <p14:tracePt t="50189" x="2270125" y="2325688"/>
          <p14:tracePt t="50197" x="2297113" y="2289175"/>
          <p14:tracePt t="50206" x="2306638" y="2270125"/>
          <p14:tracePt t="50213" x="2324100" y="2243138"/>
          <p14:tracePt t="50221" x="2352675" y="2189163"/>
          <p14:tracePt t="50229" x="2360613" y="2152650"/>
          <p14:tracePt t="50237" x="2425700" y="2097088"/>
          <p14:tracePt t="50245" x="2433638" y="2079625"/>
          <p14:tracePt t="50253" x="2470150" y="2033588"/>
          <p14:tracePt t="50261" x="2489200" y="2016125"/>
          <p14:tracePt t="50269" x="2533650" y="1951038"/>
          <p14:tracePt t="50277" x="2562225" y="1924050"/>
          <p14:tracePt t="50285" x="2589213" y="1906588"/>
          <p14:tracePt t="50293" x="2616200" y="1897063"/>
          <p14:tracePt t="50301" x="2625725" y="1897063"/>
          <p14:tracePt t="50309" x="2652713" y="1878013"/>
          <p14:tracePt t="50317" x="2679700" y="1851025"/>
          <p14:tracePt t="50325" x="2689225" y="1841500"/>
          <p14:tracePt t="50333" x="2725738" y="1824038"/>
          <p14:tracePt t="50341" x="2735263" y="1814513"/>
          <p14:tracePt t="50349" x="2752725" y="1814513"/>
          <p14:tracePt t="50357" x="2762250" y="1814513"/>
          <p14:tracePt t="50373" x="2781300" y="1814513"/>
          <p14:tracePt t="50381" x="2798763" y="1814513"/>
          <p14:tracePt t="50389" x="2825750" y="1804988"/>
          <p14:tracePt t="50397" x="2844800" y="1804988"/>
          <p14:tracePt t="50406" x="2862263" y="1804988"/>
          <p14:tracePt t="50413" x="2889250" y="1804988"/>
          <p14:tracePt t="50421" x="2908300" y="1804988"/>
          <p14:tracePt t="50429" x="2944813" y="1804988"/>
          <p14:tracePt t="50437" x="2962275" y="1804988"/>
          <p14:tracePt t="50445" x="3008313" y="1804988"/>
          <p14:tracePt t="50453" x="3044825" y="1804988"/>
          <p14:tracePt t="50462" x="3063875" y="1804988"/>
          <p14:tracePt t="50469" x="3090863" y="1804988"/>
          <p14:tracePt t="50477" x="3100388" y="1804988"/>
          <p14:tracePt t="50485" x="3108325" y="1804988"/>
          <p14:tracePt t="50493" x="3136900" y="1814513"/>
          <p14:tracePt t="50501" x="3144838" y="1814513"/>
          <p14:tracePt t="50509" x="3163888" y="1860550"/>
          <p14:tracePt t="50517" x="3181350" y="1887538"/>
          <p14:tracePt t="50525" x="3208338" y="1943100"/>
          <p14:tracePt t="50533" x="3263900" y="2006600"/>
          <p14:tracePt t="50541" x="3281363" y="2070100"/>
          <p14:tracePt t="50549" x="3317875" y="2133600"/>
          <p14:tracePt t="50557" x="3336925" y="2170113"/>
          <p14:tracePt t="50565" x="3373438" y="2243138"/>
          <p14:tracePt t="50574" x="3382963" y="2279650"/>
          <p14:tracePt t="50581" x="3400425" y="2343150"/>
          <p14:tracePt t="50589" x="3427413" y="2389188"/>
          <p14:tracePt t="50597" x="3436938" y="2416175"/>
          <p14:tracePt t="50605" x="3436938" y="2471738"/>
          <p14:tracePt t="50613" x="3446463" y="2517775"/>
          <p14:tracePt t="50622" x="3446463" y="2554288"/>
          <p14:tracePt t="50629" x="3446463" y="2608263"/>
          <p14:tracePt t="50637" x="3446463" y="2625725"/>
          <p14:tracePt t="50645" x="3446463" y="2681288"/>
          <p14:tracePt t="50653" x="3446463" y="2735263"/>
          <p14:tracePt t="50661" x="3446463" y="2800350"/>
          <p14:tracePt t="50669" x="3446463" y="2836863"/>
          <p14:tracePt t="50677" x="3446463" y="2890838"/>
          <p14:tracePt t="50685" x="3427413" y="2954338"/>
          <p14:tracePt t="50694" x="3419475" y="3009900"/>
          <p14:tracePt t="50701" x="3409950" y="3054350"/>
          <p14:tracePt t="50709" x="3400425" y="3100388"/>
          <p14:tracePt t="50717" x="3400425" y="3155950"/>
          <p14:tracePt t="50725" x="3382963" y="3182938"/>
          <p14:tracePt t="50733" x="3363913" y="3209925"/>
          <p14:tracePt t="50741" x="3354388" y="3255963"/>
          <p14:tracePt t="50749" x="3336925" y="3282950"/>
          <p14:tracePt t="50758" x="3317875" y="3309938"/>
          <p14:tracePt t="50766" x="3317875" y="3319463"/>
          <p14:tracePt t="50774" x="3300413" y="3355975"/>
          <p14:tracePt t="50781" x="3281363" y="3375025"/>
          <p14:tracePt t="50789" x="3254375" y="3392488"/>
          <p14:tracePt t="50797" x="3244850" y="3419475"/>
          <p14:tracePt t="50806" x="3217863" y="3446463"/>
          <p14:tracePt t="50814" x="3200400" y="3465513"/>
          <p14:tracePt t="50821" x="3163888" y="3482975"/>
          <p14:tracePt t="50837" x="3163888" y="3492500"/>
          <p14:tracePt t="50846" x="3144838" y="3492500"/>
          <p14:tracePt t="50853" x="3136900" y="3502025"/>
          <p14:tracePt t="52597" x="3136900" y="3482975"/>
          <p14:tracePt t="52605" x="3136900" y="3475038"/>
          <p14:tracePt t="52621" x="3136900" y="3465513"/>
          <p14:tracePt t="52629" x="3136900" y="3455988"/>
          <p14:tracePt t="52637" x="3136900" y="3438525"/>
          <p14:tracePt t="52646" x="3136900" y="3429000"/>
          <p14:tracePt t="52654" x="3136900" y="3419475"/>
          <p14:tracePt t="52670" x="3136900" y="3402013"/>
          <p14:tracePt t="52686" x="3136900" y="3392488"/>
          <p14:tracePt t="52694" x="3136900" y="3382963"/>
          <p14:tracePt t="52881" x="3136900" y="3375025"/>
          <p14:tracePt t="52909" x="3171825" y="3375025"/>
          <p14:tracePt t="52917" x="3190875" y="3375025"/>
          <p14:tracePt t="52925" x="3244850" y="3375025"/>
          <p14:tracePt t="52933" x="3300413" y="3375025"/>
          <p14:tracePt t="52941" x="3354388" y="3375025"/>
          <p14:tracePt t="52949" x="3409950" y="3375025"/>
          <p14:tracePt t="52957" x="3473450" y="3328988"/>
          <p14:tracePt t="52965" x="3509963" y="3319463"/>
          <p14:tracePt t="52973" x="3527425" y="3309938"/>
          <p14:tracePt t="52981" x="3563938" y="3292475"/>
          <p14:tracePt t="52990" x="3573463" y="3282950"/>
          <p14:tracePt t="53010" x="3582988" y="3273425"/>
          <p14:tracePt t="53349" x="3573463" y="3273425"/>
          <p14:tracePt t="53366" x="3563938" y="3273425"/>
          <p14:tracePt t="53398" x="3556000" y="3273425"/>
          <p14:tracePt t="53407" x="3546475" y="3265488"/>
          <p14:tracePt t="53415" x="3536950" y="3265488"/>
          <p14:tracePt t="53422" x="3527425" y="3265488"/>
          <p14:tracePt t="53429" x="3519488" y="3265488"/>
          <p14:tracePt t="53437" x="3509963" y="3255963"/>
          <p14:tracePt t="53470" x="3490913" y="3255963"/>
          <p14:tracePt t="53549" x="3490913" y="3246438"/>
          <p14:tracePt t="53558" x="3473450" y="3228975"/>
          <p14:tracePt t="53567" x="3455988" y="3228975"/>
          <p14:tracePt t="53582" x="3446463" y="3228975"/>
          <p14:tracePt t="53589" x="3436938" y="3219450"/>
          <p14:tracePt t="53919" x="3427413" y="3209925"/>
          <p14:tracePt t="53950" x="3390900" y="3209925"/>
          <p14:tracePt t="53958" x="3354388" y="3209925"/>
          <p14:tracePt t="53966" x="3309938" y="3209925"/>
          <p14:tracePt t="53976" x="3290888" y="3209925"/>
          <p14:tracePt t="53982" x="3263900" y="3209925"/>
          <p14:tracePt t="53992" x="3236913" y="3209925"/>
          <p14:tracePt t="53998" x="3217863" y="3209925"/>
          <p14:tracePt t="54029" x="3208338" y="3200400"/>
          <p14:tracePt t="54261" x="3208338" y="3182938"/>
          <p14:tracePt t="54269" x="3217863" y="3173413"/>
          <p14:tracePt t="54277" x="3227388" y="3155950"/>
          <p14:tracePt t="54293" x="3227388" y="3127375"/>
          <p14:tracePt t="54301" x="3236913" y="3109913"/>
          <p14:tracePt t="54309" x="3244850" y="3100388"/>
          <p14:tracePt t="54317" x="3254375" y="3082925"/>
          <p14:tracePt t="54325" x="3263900" y="3073400"/>
          <p14:tracePt t="54333" x="3263900" y="3046413"/>
          <p14:tracePt t="54341" x="3263900" y="3036888"/>
          <p14:tracePt t="54357" x="3273425" y="3027363"/>
          <p14:tracePt t="54365" x="3281363" y="3017838"/>
          <p14:tracePt t="54381" x="3281363" y="3009900"/>
          <p14:tracePt t="54388" x="3281363" y="3000375"/>
          <p14:tracePt t="54397" x="3290888" y="2990850"/>
          <p14:tracePt t="54414" x="3290888" y="2982913"/>
          <p14:tracePt t="54426" x="3300413" y="2954338"/>
          <p14:tracePt t="54478" x="3309938" y="2946400"/>
          <p14:tracePt t="54717" x="3363913" y="2946400"/>
          <p14:tracePt t="54726" x="3463925" y="2900363"/>
          <p14:tracePt t="54733" x="3592513" y="2890838"/>
          <p14:tracePt t="54741" x="3692525" y="2873375"/>
          <p14:tracePt t="54749" x="3802063" y="2873375"/>
          <p14:tracePt t="54757" x="3875088" y="2863850"/>
          <p14:tracePt t="54765" x="3956050" y="2836863"/>
          <p14:tracePt t="54773" x="3992563" y="2827338"/>
          <p14:tracePt t="54781" x="4029075" y="2817813"/>
          <p14:tracePt t="54797" x="4038600" y="2808288"/>
          <p14:tracePt t="55045" x="4048125" y="2808288"/>
          <p14:tracePt t="55054" x="4075113" y="2808288"/>
          <p14:tracePt t="55061" x="4084638" y="2808288"/>
          <p14:tracePt t="55069" x="4094163" y="2808288"/>
          <p14:tracePt t="55077" x="4111625" y="2808288"/>
          <p14:tracePt t="55171" x="4121150" y="2808288"/>
          <p14:tracePt t="55178" x="4129088" y="2808288"/>
          <p14:tracePt t="55181" x="4148138" y="2808288"/>
          <p14:tracePt t="55190" x="4157663" y="2808288"/>
          <p14:tracePt t="55206" x="4165600" y="2808288"/>
          <p14:tracePt t="55229" x="4175125" y="2808288"/>
          <p14:tracePt t="55293" x="4184650" y="2808288"/>
          <p14:tracePt t="55310" x="4194175" y="2808288"/>
          <p14:tracePt t="55318" x="4230688" y="2790825"/>
          <p14:tracePt t="55326" x="4267200" y="2790825"/>
          <p14:tracePt t="55334" x="4303713" y="2790825"/>
          <p14:tracePt t="55343" x="4330700" y="2790825"/>
          <p14:tracePt t="55350" x="4384675" y="2790825"/>
          <p14:tracePt t="55358" x="4403725" y="2790825"/>
          <p14:tracePt t="55365" x="4448175" y="2790825"/>
          <p14:tracePt t="55373" x="4503738" y="2800350"/>
          <p14:tracePt t="55381" x="4521200" y="2800350"/>
          <p14:tracePt t="55388" x="4549775" y="2800350"/>
          <p14:tracePt t="55711" x="4557713" y="2808288"/>
          <p14:tracePt t="55719" x="4557713" y="2836863"/>
          <p14:tracePt t="55726" x="4557713" y="2863850"/>
          <p14:tracePt t="55736" x="4557713" y="2917825"/>
          <p14:tracePt t="55741" x="4557713" y="2936875"/>
          <p14:tracePt t="55749" x="4557713" y="2973388"/>
          <p14:tracePt t="55758" x="4567238" y="3017838"/>
          <p14:tracePt t="55765" x="4567238" y="3027363"/>
          <p14:tracePt t="55773" x="4576763" y="3073400"/>
          <p14:tracePt t="55781" x="4576763" y="3082925"/>
          <p14:tracePt t="55789" x="4603750" y="3100388"/>
          <p14:tracePt t="55797" x="4603750" y="3109913"/>
          <p14:tracePt t="55805" x="4613275" y="3119438"/>
          <p14:tracePt t="55822" x="4613275" y="3127375"/>
          <p14:tracePt t="55830" x="4613275" y="3136900"/>
          <p14:tracePt t="56303" x="4586288" y="3146425"/>
          <p14:tracePt t="56311" x="4440238" y="3146425"/>
          <p14:tracePt t="56318" x="4267200" y="3146425"/>
          <p14:tracePt t="56325" x="4121150" y="3146425"/>
          <p14:tracePt t="56333" x="3956050" y="3146425"/>
          <p14:tracePt t="56341" x="3792538" y="3146425"/>
          <p14:tracePt t="56349" x="3665538" y="3146425"/>
          <p14:tracePt t="56357" x="3573463" y="3146425"/>
          <p14:tracePt t="56365" x="3436938" y="3173413"/>
          <p14:tracePt t="56373" x="3400425" y="3173413"/>
          <p14:tracePt t="56381" x="3382963" y="3182938"/>
          <p14:tracePt t="56390" x="3363913" y="3182938"/>
          <p14:tracePt t="56774" x="3354388" y="3182938"/>
          <p14:tracePt t="56784" x="3336925" y="3182938"/>
          <p14:tracePt t="56789" x="3309938" y="3155950"/>
          <p14:tracePt t="56797" x="3300413" y="3146425"/>
          <p14:tracePt t="56806" x="3290888" y="3136900"/>
          <p14:tracePt t="56813" x="3281363" y="3127375"/>
          <p14:tracePt t="56822" x="3263900" y="3109913"/>
          <p14:tracePt t="56830" x="3254375" y="3090863"/>
          <p14:tracePt t="56943" x="3254375" y="3082925"/>
          <p14:tracePt t="56951" x="3254375" y="3073400"/>
          <p14:tracePt t="56958" x="3254375" y="3054350"/>
          <p14:tracePt t="56966" x="3254375" y="3046413"/>
          <p14:tracePt t="56981" x="3254375" y="3036888"/>
          <p14:tracePt t="57013" x="3254375" y="3017838"/>
          <p14:tracePt t="57022" x="3254375" y="3009900"/>
          <p14:tracePt t="57037" x="3254375" y="3000375"/>
          <p14:tracePt t="57045" x="3254375" y="2990850"/>
          <p14:tracePt t="57143" x="3244850" y="2982913"/>
          <p14:tracePt t="57166" x="3217863" y="2982913"/>
          <p14:tracePt t="57182" x="3208338" y="2982913"/>
          <p14:tracePt t="57190" x="3181350" y="2982913"/>
          <p14:tracePt t="57198" x="3163888" y="2982913"/>
          <p14:tracePt t="57206" x="3144838" y="2982913"/>
          <p14:tracePt t="57214" x="3127375" y="2963863"/>
          <p14:tracePt t="57230" x="3100388" y="2963863"/>
          <p14:tracePt t="57237" x="3090863" y="2963863"/>
          <p14:tracePt t="57245" x="3081338" y="2963863"/>
          <p14:tracePt t="57253" x="3071813" y="2963863"/>
          <p14:tracePt t="57261" x="3054350" y="2963863"/>
          <p14:tracePt t="57277" x="3044825" y="2954338"/>
          <p14:tracePt t="57613" x="2990850" y="2954338"/>
          <p14:tracePt t="57621" x="2935288" y="2954338"/>
          <p14:tracePt t="57629" x="2881313" y="2954338"/>
          <p14:tracePt t="57637" x="2808288" y="2954338"/>
          <p14:tracePt t="57645" x="2752725" y="2954338"/>
          <p14:tracePt t="57653" x="2708275" y="2954338"/>
          <p14:tracePt t="57661" x="2679700" y="2954338"/>
          <p14:tracePt t="57677" x="2671763" y="2954338"/>
          <p14:tracePt t="58005" x="2671763" y="2973388"/>
          <p14:tracePt t="58013" x="2671763" y="2990850"/>
          <p14:tracePt t="58023" x="2671763" y="3000375"/>
          <p14:tracePt t="58038" x="2671763" y="3009900"/>
          <p14:tracePt t="58047" x="2671763" y="3017838"/>
          <p14:tracePt t="58057" x="2679700" y="3017838"/>
          <p14:tracePt t="58063" x="2716213" y="3017838"/>
          <p14:tracePt t="58071" x="2725738" y="3017838"/>
          <p14:tracePt t="58078" x="2752725" y="3017838"/>
          <p14:tracePt t="58085" x="2781300" y="3017838"/>
          <p14:tracePt t="58093" x="2808288" y="3017838"/>
          <p14:tracePt t="58101" x="2817813" y="3017838"/>
          <p14:tracePt t="58110" x="2844800" y="3017838"/>
          <p14:tracePt t="58117" x="2862263" y="3017838"/>
          <p14:tracePt t="58126" x="2881313" y="3017838"/>
          <p14:tracePt t="58287" x="2889250" y="3017838"/>
          <p14:tracePt t="58295" x="2935288" y="3017838"/>
          <p14:tracePt t="58303" x="2971800" y="3017838"/>
          <p14:tracePt t="58311" x="2981325" y="3017838"/>
          <p14:tracePt t="58318" x="2990850" y="3017838"/>
          <p14:tracePt t="58326" x="3008313" y="3017838"/>
          <p14:tracePt t="58334" x="3017838" y="3017838"/>
          <p14:tracePt t="58350" x="3027363" y="3009900"/>
          <p14:tracePt t="58845" x="3027363" y="3017838"/>
          <p14:tracePt t="58853" x="3035300" y="3054350"/>
          <p14:tracePt t="58869" x="3044825" y="3063875"/>
          <p14:tracePt t="58877" x="3054350" y="3073400"/>
          <p14:tracePt t="60030" x="3063875" y="3073400"/>
          <p14:tracePt t="60038" x="3081338" y="3054350"/>
          <p14:tracePt t="60046" x="3090863" y="3036888"/>
          <p14:tracePt t="60062" x="3108325" y="2990850"/>
          <p14:tracePt t="60072" x="3117850" y="2990850"/>
          <p14:tracePt t="60077" x="3127375" y="2982913"/>
          <p14:tracePt t="60085" x="3144838" y="2982913"/>
          <p14:tracePt t="60093" x="3144838" y="2973388"/>
          <p14:tracePt t="60101" x="3154363" y="2963863"/>
          <p14:tracePt t="60335" x="3154363" y="2973388"/>
          <p14:tracePt t="60341" x="3154363" y="2982913"/>
          <p14:tracePt t="60349" x="3154363" y="3009900"/>
          <p14:tracePt t="60426" x="3144838" y="3009900"/>
          <p14:tracePt t="62589" x="3154363" y="3009900"/>
          <p14:tracePt t="62597" x="3171825" y="3000375"/>
          <p14:tracePt t="62605" x="3181350" y="3000375"/>
          <p14:tracePt t="62613" x="3190875" y="2990850"/>
          <p14:tracePt t="65165" x="3227388" y="2963863"/>
          <p14:tracePt t="65174" x="3309938" y="2936875"/>
          <p14:tracePt t="65181" x="3400425" y="2917825"/>
          <p14:tracePt t="65189" x="3490913" y="2917825"/>
          <p14:tracePt t="65197" x="3500438" y="2909888"/>
          <p14:tracePt t="65205" x="3519488" y="2900363"/>
          <p14:tracePt t="65213" x="3592513" y="2890838"/>
          <p14:tracePt t="65221" x="3629025" y="2881313"/>
          <p14:tracePt t="65229" x="3656013" y="2881313"/>
          <p14:tracePt t="65238" x="3673475" y="2881313"/>
          <p14:tracePt t="66343" x="3729038" y="2881313"/>
          <p14:tracePt t="66351" x="3775075" y="2881313"/>
          <p14:tracePt t="66357" x="3783013" y="2890838"/>
          <p14:tracePt t="66366" x="3802063" y="2890838"/>
          <p14:tracePt t="66437" x="3819525" y="2881313"/>
          <p14:tracePt t="66446" x="3829050" y="2873375"/>
          <p14:tracePt t="66454" x="3829050" y="2854325"/>
          <p14:tracePt t="66462" x="3846513" y="2836863"/>
          <p14:tracePt t="66473" x="3846513" y="2817813"/>
          <p14:tracePt t="66477" x="3856038" y="2808288"/>
          <p14:tracePt t="66566" x="3865563" y="2808288"/>
          <p14:tracePt t="66613" x="3875088" y="2808288"/>
          <p14:tracePt t="68333" x="3875088" y="2800350"/>
          <p14:tracePt t="68341" x="3875088" y="2781300"/>
          <p14:tracePt t="68349" x="3875088" y="2763838"/>
          <p14:tracePt t="68358" x="3875088" y="2754313"/>
          <p14:tracePt t="68366" x="3875088" y="2727325"/>
          <p14:tracePt t="68381" x="3875088" y="2717800"/>
          <p14:tracePt t="68719" x="3865563" y="2717800"/>
          <p14:tracePt t="68742" x="3856038" y="2717800"/>
          <p14:tracePt t="68750" x="3846513" y="2717800"/>
          <p14:tracePt t="68758" x="3838575" y="2727325"/>
          <p14:tracePt t="68766" x="3829050" y="2727325"/>
          <p14:tracePt t="68773" x="3819525" y="2727325"/>
          <p14:tracePt t="68782" x="3810000" y="2735263"/>
          <p14:tracePt t="68808" x="3802063" y="2735263"/>
          <p14:tracePt t="68846" x="3783013" y="2744788"/>
          <p14:tracePt t="68853" x="3765550" y="2744788"/>
          <p14:tracePt t="68861" x="3719513" y="2781300"/>
          <p14:tracePt t="68869" x="3709988" y="2781300"/>
          <p14:tracePt t="68877" x="3673475" y="2790825"/>
          <p14:tracePt t="68885" x="3665538" y="2790825"/>
          <p14:tracePt t="68893" x="3619500" y="2800350"/>
          <p14:tracePt t="68901" x="3573463" y="2800350"/>
          <p14:tracePt t="68921" x="3519488" y="2817813"/>
          <p14:tracePt t="68925" x="3490913" y="2817813"/>
          <p14:tracePt t="68933" x="3473450" y="2817813"/>
          <p14:tracePt t="69157" x="3436938" y="2817813"/>
          <p14:tracePt t="69165" x="3419475" y="2817813"/>
          <p14:tracePt t="69173" x="3373438" y="2817813"/>
          <p14:tracePt t="69181" x="3327400" y="2817813"/>
          <p14:tracePt t="69189" x="3273425" y="2817813"/>
          <p14:tracePt t="69197" x="3217863" y="2817813"/>
          <p14:tracePt t="69205" x="3163888" y="2817813"/>
          <p14:tracePt t="69213" x="3127375" y="2817813"/>
          <p14:tracePt t="69222" x="3117850" y="2817813"/>
          <p14:tracePt t="69230" x="3108325" y="2817813"/>
          <p14:tracePt t="69241" x="3100388" y="2817813"/>
          <p14:tracePt t="69440" x="3100388" y="2790825"/>
          <p14:tracePt t="69447" x="3100388" y="2781300"/>
          <p14:tracePt t="69457" x="3108325" y="2754313"/>
          <p14:tracePt t="69461" x="3117850" y="2744788"/>
          <p14:tracePt t="69469" x="3127375" y="2735263"/>
          <p14:tracePt t="69477" x="3127375" y="2727325"/>
          <p14:tracePt t="69493" x="3136900" y="2727325"/>
          <p14:tracePt t="69509" x="3144838" y="2727325"/>
          <p14:tracePt t="69517" x="3171825" y="2717800"/>
          <p14:tracePt t="69525" x="3181350" y="2708275"/>
          <p14:tracePt t="69533" x="3200400" y="2698750"/>
          <p14:tracePt t="69541" x="3227388" y="2690813"/>
          <p14:tracePt t="69549" x="3254375" y="2681288"/>
          <p14:tracePt t="69557" x="3317875" y="2654300"/>
          <p14:tracePt t="69565" x="3373438" y="2644775"/>
          <p14:tracePt t="69573" x="3419475" y="2635250"/>
          <p14:tracePt t="69581" x="3473450" y="2617788"/>
          <p14:tracePt t="69589" x="3536950" y="2617788"/>
          <p14:tracePt t="69597" x="3573463" y="2598738"/>
          <p14:tracePt t="69606" x="3619500" y="2598738"/>
          <p14:tracePt t="69613" x="3646488" y="2598738"/>
          <p14:tracePt t="69622" x="3673475" y="2589213"/>
          <p14:tracePt t="69629" x="3692525" y="2589213"/>
          <p14:tracePt t="69638" x="3729038" y="2589213"/>
          <p14:tracePt t="69645" x="3729038" y="2581275"/>
          <p14:tracePt t="69655" x="3756025" y="2581275"/>
          <p14:tracePt t="69661" x="3775075" y="2581275"/>
          <p14:tracePt t="69669" x="3802063" y="2581275"/>
          <p14:tracePt t="69677" x="3838575" y="2581275"/>
          <p14:tracePt t="69685" x="3865563" y="2581275"/>
          <p14:tracePt t="69693" x="3902075" y="2581275"/>
          <p14:tracePt t="69701" x="3919538" y="2581275"/>
          <p14:tracePt t="69709" x="3965575" y="2581275"/>
          <p14:tracePt t="69717" x="3984625" y="2581275"/>
          <p14:tracePt t="69726" x="4038600" y="2581275"/>
          <p14:tracePt t="69733" x="4065588" y="2581275"/>
          <p14:tracePt t="69741" x="4084638" y="2581275"/>
          <p14:tracePt t="69749" x="4129088" y="2589213"/>
          <p14:tracePt t="69765" x="4157663" y="2589213"/>
          <p14:tracePt t="69773" x="4165600" y="2589213"/>
          <p14:tracePt t="69781" x="4175125" y="2589213"/>
          <p14:tracePt t="69797" x="4194175" y="2589213"/>
          <p14:tracePt t="69813" x="4202113" y="2589213"/>
          <p14:tracePt t="69935" x="4202113" y="2598738"/>
          <p14:tracePt t="69943" x="4211638" y="2608263"/>
          <p14:tracePt t="69951" x="4221163" y="2625725"/>
          <p14:tracePt t="69958" x="4238625" y="2644775"/>
          <p14:tracePt t="69965" x="4248150" y="2654300"/>
          <p14:tracePt t="69974" x="4257675" y="2662238"/>
          <p14:tracePt t="69981" x="4267200" y="2671763"/>
          <p14:tracePt t="69989" x="4275138" y="2671763"/>
          <p14:tracePt t="69997" x="4284663" y="2681288"/>
          <p14:tracePt t="70142" x="4294188" y="2690813"/>
          <p14:tracePt t="70150" x="4294188" y="2698750"/>
          <p14:tracePt t="70159" x="4303713" y="2717800"/>
          <p14:tracePt t="70166" x="4303713" y="2727325"/>
          <p14:tracePt t="70174" x="4311650" y="2744788"/>
          <p14:tracePt t="70181" x="4321175" y="2763838"/>
          <p14:tracePt t="70189" x="4330700" y="2781300"/>
          <p14:tracePt t="70213" x="4330700" y="2800350"/>
          <p14:tracePt t="70293" x="4330700" y="2808288"/>
          <p14:tracePt t="70301" x="4330700" y="2817813"/>
          <p14:tracePt t="70309" x="4330700" y="2836863"/>
          <p14:tracePt t="70317" x="4321175" y="2854325"/>
          <p14:tracePt t="70333" x="4321175" y="2881313"/>
          <p14:tracePt t="70341" x="4321175" y="2890838"/>
          <p14:tracePt t="70349" x="4311650" y="2909888"/>
          <p14:tracePt t="70365" x="4303713" y="2917825"/>
          <p14:tracePt t="70373" x="4284663" y="2936875"/>
          <p14:tracePt t="70381" x="4275138" y="2946400"/>
          <p14:tracePt t="70397" x="4267200" y="2946400"/>
          <p14:tracePt t="70406" x="4257675" y="2946400"/>
          <p14:tracePt t="70413" x="4248150" y="2946400"/>
          <p14:tracePt t="70422" x="4238625" y="2954338"/>
          <p14:tracePt t="70441" x="4202113" y="2954338"/>
          <p14:tracePt t="70446" x="4184650" y="2982913"/>
          <p14:tracePt t="70457" x="4157663" y="2982913"/>
          <p14:tracePt t="70463" x="4138613" y="2982913"/>
          <p14:tracePt t="70473" x="4111625" y="2990850"/>
          <p14:tracePt t="70478" x="4065588" y="3000375"/>
          <p14:tracePt t="70490" x="4011613" y="3009900"/>
          <p14:tracePt t="70494" x="3911600" y="3036888"/>
          <p14:tracePt t="70501" x="3856038" y="3036888"/>
          <p14:tracePt t="70509" x="3792538" y="3046413"/>
          <p14:tracePt t="70517" x="3719513" y="3046413"/>
          <p14:tracePt t="70525" x="3683000" y="3063875"/>
          <p14:tracePt t="70533" x="3619500" y="3063875"/>
          <p14:tracePt t="70541" x="3563938" y="3063875"/>
          <p14:tracePt t="70549" x="3509963" y="3063875"/>
          <p14:tracePt t="70557" x="3473450" y="3063875"/>
          <p14:tracePt t="70565" x="3455988" y="3063875"/>
          <p14:tracePt t="70573" x="3419475" y="3063875"/>
          <p14:tracePt t="70589" x="3409950" y="3063875"/>
          <p14:tracePt t="70629" x="3390900" y="3063875"/>
          <p14:tracePt t="70637" x="3382963" y="3063875"/>
          <p14:tracePt t="70646" x="3354388" y="3054350"/>
          <p14:tracePt t="70657" x="3336925" y="3054350"/>
          <p14:tracePt t="70662" x="3300413" y="3054350"/>
          <p14:tracePt t="70673" x="3290888" y="3054350"/>
          <p14:tracePt t="70678" x="3273425" y="3054350"/>
          <p14:tracePt t="70691" x="3217863" y="3036888"/>
          <p14:tracePt t="70694" x="3200400" y="3027363"/>
          <p14:tracePt t="70701" x="3171825" y="3017838"/>
          <p14:tracePt t="70967" x="3136900" y="3000375"/>
          <p14:tracePt t="70973" x="3127375" y="2990850"/>
          <p14:tracePt t="70997" x="3117850" y="2982913"/>
          <p14:tracePt t="71125" x="3117850" y="2954338"/>
          <p14:tracePt t="71141" x="3117850" y="2936875"/>
          <p14:tracePt t="71149" x="3127375" y="2917825"/>
          <p14:tracePt t="71157" x="3154363" y="2890838"/>
          <p14:tracePt t="71165" x="3171825" y="2881313"/>
          <p14:tracePt t="71173" x="3190875" y="2863850"/>
          <p14:tracePt t="71181" x="3200400" y="2854325"/>
          <p14:tracePt t="71189" x="3208338" y="2854325"/>
          <p14:tracePt t="71197" x="3217863" y="2844800"/>
          <p14:tracePt t="72301" x="3236913" y="2844800"/>
          <p14:tracePt t="72309" x="3281363" y="2863850"/>
          <p14:tracePt t="72317" x="3290888" y="2873375"/>
          <p14:tracePt t="72325" x="3317875" y="2881313"/>
          <p14:tracePt t="72333" x="3336925" y="2890838"/>
          <p14:tracePt t="72341" x="3354388" y="2890838"/>
          <p14:tracePt t="72349" x="3363913" y="2890838"/>
          <p14:tracePt t="72357" x="3363913" y="2900363"/>
          <p14:tracePt t="72429" x="3373438" y="2900363"/>
          <p14:tracePt t="72437" x="3382963" y="2890838"/>
          <p14:tracePt t="72445" x="3390900" y="2890838"/>
          <p14:tracePt t="72453" x="3400425" y="2881313"/>
          <p14:tracePt t="72471" x="3409950" y="2863850"/>
          <p14:tracePt t="73135" x="3400425" y="2854325"/>
          <p14:tracePt t="73142" x="3354388" y="2854325"/>
          <p14:tracePt t="73149" x="3317875" y="2844800"/>
          <p14:tracePt t="73157" x="3281363" y="2827338"/>
          <p14:tracePt t="73165" x="3263900" y="2827338"/>
          <p14:tracePt t="73175" x="3244850" y="2827338"/>
          <p14:tracePt t="73191" x="3227388" y="2827338"/>
          <p14:tracePt t="73207" x="3217863" y="2827338"/>
          <p14:tracePt t="73214" x="3208338" y="2827338"/>
          <p14:tracePt t="73229" x="3190875" y="2827338"/>
          <p14:tracePt t="73238" x="3171825" y="2827338"/>
          <p14:tracePt t="73254" x="3144838" y="2827338"/>
          <p14:tracePt t="73261" x="3136900" y="2827338"/>
          <p14:tracePt t="73270" x="3117850" y="2827338"/>
          <p14:tracePt t="73277" x="3090863" y="2827338"/>
          <p14:tracePt t="73285" x="3081338" y="2827338"/>
          <p14:tracePt t="73293" x="3071813" y="2827338"/>
          <p14:tracePt t="73303" x="3054350" y="2827338"/>
          <p14:tracePt t="73311" x="3044825" y="2827338"/>
          <p14:tracePt t="73326" x="3035300" y="2827338"/>
          <p14:tracePt t="73342" x="3017838" y="2827338"/>
          <p14:tracePt t="73398" x="3008313" y="2827338"/>
          <p14:tracePt t="73493" x="2990850" y="2827338"/>
          <p14:tracePt t="73501" x="2971800" y="2827338"/>
          <p14:tracePt t="73509" x="2962275" y="2827338"/>
          <p14:tracePt t="73519" x="2954338" y="2827338"/>
          <p14:tracePt t="73535" x="2935288" y="2827338"/>
          <p14:tracePt t="73543" x="2925763" y="2836863"/>
          <p14:tracePt t="73565" x="2917825" y="2836863"/>
          <p14:tracePt t="73573" x="2908300" y="2844800"/>
          <p14:tracePt t="73733" x="2898775" y="2844800"/>
          <p14:tracePt t="73741" x="2881313" y="2863850"/>
          <p14:tracePt t="73757" x="2871788" y="2873375"/>
          <p14:tracePt t="73773" x="2871788" y="2881313"/>
          <p14:tracePt t="76781" x="2881313" y="2890838"/>
          <p14:tracePt t="77205" x="2889250" y="2890838"/>
          <p14:tracePt t="77213" x="2917825" y="2890838"/>
          <p14:tracePt t="77221" x="2935288" y="2890838"/>
          <p14:tracePt t="77229" x="2990850" y="2890838"/>
          <p14:tracePt t="77237" x="3027363" y="2890838"/>
          <p14:tracePt t="77245" x="3100388" y="2890838"/>
          <p14:tracePt t="77254" x="3163888" y="2917825"/>
          <p14:tracePt t="77261" x="3200400" y="2917825"/>
          <p14:tracePt t="77271" x="3244850" y="2927350"/>
          <p14:tracePt t="77277" x="3309938" y="2946400"/>
          <p14:tracePt t="77285" x="3363913" y="2963863"/>
          <p14:tracePt t="77293" x="3427413" y="2982913"/>
          <p14:tracePt t="77301" x="3463925" y="2990850"/>
          <p14:tracePt t="77309" x="3500438" y="3000375"/>
          <p14:tracePt t="77317" x="3527425" y="3000375"/>
          <p14:tracePt t="77326" x="3546475" y="3009900"/>
          <p14:tracePt t="96845" x="3556000" y="3017838"/>
          <p14:tracePt t="96949" x="3556000" y="2990850"/>
          <p14:tracePt t="96957" x="3609975" y="2936875"/>
          <p14:tracePt t="96965" x="3709988" y="2900363"/>
          <p14:tracePt t="96973" x="3792538" y="2873375"/>
          <p14:tracePt t="96981" x="3875088" y="2817813"/>
          <p14:tracePt t="96989" x="3956050" y="2781300"/>
          <p14:tracePt t="96997" x="4029075" y="2754313"/>
          <p14:tracePt t="97005" x="4094163" y="2708275"/>
          <p14:tracePt t="97013" x="4121150" y="2690813"/>
          <p14:tracePt t="97021" x="4148138" y="2681288"/>
          <p14:tracePt t="98055" x="4157663" y="2671763"/>
          <p14:tracePt t="98069" x="4157663" y="2654300"/>
          <p14:tracePt t="98077" x="4157663" y="2617788"/>
          <p14:tracePt t="98085" x="4157663" y="2608263"/>
          <p14:tracePt t="98126" x="4157663" y="2589213"/>
          <p14:tracePt t="98133" x="4157663" y="2581275"/>
          <p14:tracePt t="98141" x="4157663" y="2571750"/>
          <p14:tracePt t="98149" x="4157663" y="2562225"/>
          <p14:tracePt t="98158" x="4157663" y="2544763"/>
          <p14:tracePt t="98165" x="4157663" y="2525713"/>
          <p14:tracePt t="98181" x="4157663" y="2508250"/>
          <p14:tracePt t="98277" x="4148138" y="2498725"/>
          <p14:tracePt t="100094" x="4094163" y="2508250"/>
          <p14:tracePt t="100103" x="4029075" y="2544763"/>
          <p14:tracePt t="100110" x="4002088" y="2571750"/>
          <p14:tracePt t="100119" x="3984625" y="2589213"/>
          <p14:tracePt t="100126" x="3956050" y="2608263"/>
          <p14:tracePt t="100134" x="3948113" y="2617788"/>
          <p14:tracePt t="100141" x="3938588" y="2625725"/>
          <p14:tracePt t="100149" x="3919538" y="2644775"/>
          <p14:tracePt t="100342" x="3911600" y="2644775"/>
          <p14:tracePt t="100349" x="3902075" y="2644775"/>
          <p14:tracePt t="100357" x="3892550" y="2644775"/>
          <p14:tracePt t="100365" x="3865563" y="2654300"/>
          <p14:tracePt t="100381" x="3846513" y="2662238"/>
          <p14:tracePt t="100397" x="3819525" y="2681288"/>
          <p14:tracePt t="100421" x="3810000" y="2681288"/>
          <p14:tracePt t="100437" x="3802063" y="2690813"/>
          <p14:tracePt t="100446" x="3792538" y="2698750"/>
          <p14:tracePt t="100453" x="3783013" y="2708275"/>
          <p14:tracePt t="100463" x="3765550" y="2735263"/>
          <p14:tracePt t="100477" x="3719513" y="2744788"/>
          <p14:tracePt t="100493" x="3709988" y="2754313"/>
          <p14:tracePt t="100509" x="3702050" y="2763838"/>
          <p14:tracePt t="100518" x="3702050" y="2771775"/>
          <p14:tracePt t="100533" x="3692525" y="2781300"/>
          <p14:tracePt t="100573" x="3683000" y="2781300"/>
          <p14:tracePt t="100589" x="3656013" y="2781300"/>
          <p14:tracePt t="100597" x="3646488" y="2790825"/>
          <p14:tracePt t="100605" x="3629025" y="2808288"/>
          <p14:tracePt t="100613" x="3609975" y="2808288"/>
          <p14:tracePt t="100621" x="3600450" y="2817813"/>
          <p14:tracePt t="100630" x="3600450" y="2827338"/>
          <p14:tracePt t="100637" x="3592513" y="2827338"/>
          <p14:tracePt t="100645" x="3582988" y="2836863"/>
          <p14:tracePt t="100653" x="3573463" y="2836863"/>
          <p14:tracePt t="100877" x="3546475" y="2863850"/>
          <p14:tracePt t="100886" x="3536950" y="2873375"/>
          <p14:tracePt t="100893" x="3509963" y="2900363"/>
          <p14:tracePt t="100901" x="3490913" y="2917825"/>
          <p14:tracePt t="100909" x="3473450" y="2927350"/>
          <p14:tracePt t="100919" x="3436938" y="2954338"/>
          <p14:tracePt t="100925" x="3409950" y="2982913"/>
          <p14:tracePt t="100933" x="3390900" y="3000375"/>
          <p14:tracePt t="100941" x="3363913" y="3017838"/>
          <p14:tracePt t="101054" x="3354388" y="3017838"/>
          <p14:tracePt t="101118" x="3327400" y="3017838"/>
          <p14:tracePt t="101125" x="3281363" y="3017838"/>
          <p14:tracePt t="101133" x="3254375" y="3017838"/>
          <p14:tracePt t="101141" x="3236913" y="3009900"/>
          <p14:tracePt t="101149" x="3217863" y="3000375"/>
          <p14:tracePt t="101157" x="3208338" y="3000375"/>
          <p14:tracePt t="101165" x="3190875" y="2990850"/>
          <p14:tracePt t="101173" x="3181350" y="2990850"/>
          <p14:tracePt t="101197" x="3171825" y="2982913"/>
          <p14:tracePt t="101480" x="3154363" y="2982913"/>
          <p14:tracePt t="101493" x="3144838" y="2982913"/>
          <p14:tracePt t="101501" x="3136900" y="2982913"/>
          <p14:tracePt t="101509" x="3127375" y="2982913"/>
          <p14:tracePt t="101517" x="3100388" y="2982913"/>
          <p14:tracePt t="101541" x="3071813" y="2982913"/>
          <p14:tracePt t="101557" x="3063875" y="2982913"/>
          <p14:tracePt t="101677" x="3054350" y="2982913"/>
          <p14:tracePt t="101685" x="3027363" y="2982913"/>
          <p14:tracePt t="101701" x="3008313" y="2982913"/>
          <p14:tracePt t="101709" x="2998788" y="2982913"/>
          <p14:tracePt t="101725" x="2990850" y="2990850"/>
          <p14:tracePt t="101733" x="2990850" y="3000375"/>
          <p14:tracePt t="103830" x="2981325" y="3000375"/>
          <p14:tracePt t="104045" x="3017838" y="3000375"/>
          <p14:tracePt t="104061" x="3035300" y="3000375"/>
          <p14:tracePt t="104069" x="3044825" y="3000375"/>
          <p14:tracePt t="104077" x="3054350" y="3000375"/>
          <p14:tracePt t="104085" x="3063875" y="2990850"/>
          <p14:tracePt t="104109" x="3071813" y="2982913"/>
          <p14:tracePt t="104117" x="3090863" y="2982913"/>
          <p14:tracePt t="104125" x="3100388" y="2982913"/>
          <p14:tracePt t="104134" x="3108325" y="2982913"/>
          <p14:tracePt t="104141" x="3127375" y="2982913"/>
          <p14:tracePt t="104149" x="3144838" y="2982913"/>
          <p14:tracePt t="104157" x="3181350" y="2982913"/>
          <p14:tracePt t="104165" x="3190875" y="2982913"/>
          <p14:tracePt t="104173" x="3200400" y="2982913"/>
          <p14:tracePt t="104181" x="3227388" y="2982913"/>
          <p14:tracePt t="104190" x="3236913" y="2982913"/>
          <p14:tracePt t="104197" x="3244850" y="2982913"/>
          <p14:tracePt t="104207" x="3254375" y="2982913"/>
          <p14:tracePt t="104213" x="3263900" y="2982913"/>
          <p14:tracePt t="104245" x="3273425" y="2982913"/>
          <p14:tracePt t="104253" x="3290888" y="2982913"/>
          <p14:tracePt t="104261" x="3309938" y="2982913"/>
          <p14:tracePt t="104271" x="3327400" y="2982913"/>
          <p14:tracePt t="104277" x="3354388" y="2982913"/>
          <p14:tracePt t="104285" x="3373438" y="2982913"/>
          <p14:tracePt t="104293" x="3390900" y="2982913"/>
          <p14:tracePt t="104793" x="3373438" y="2982913"/>
          <p14:tracePt t="104798" x="3354388" y="2982913"/>
          <p14:tracePt t="104813" x="3327400" y="2982913"/>
          <p14:tracePt t="104823" x="3317875" y="2982913"/>
          <p14:tracePt t="104829" x="3290888" y="2982913"/>
          <p14:tracePt t="104838" x="3281363" y="2982913"/>
          <p14:tracePt t="104845" x="3273425" y="2982913"/>
          <p14:tracePt t="104861" x="3254375" y="2973388"/>
          <p14:tracePt t="104869" x="3254375" y="2963863"/>
          <p14:tracePt t="104878" x="3236913" y="2954338"/>
          <p14:tracePt t="104886" x="3200400" y="2946400"/>
          <p14:tracePt t="104908" x="3181350" y="2936875"/>
          <p14:tracePt t="104910" x="3154363" y="2936875"/>
          <p14:tracePt t="104918" x="3136900" y="2917825"/>
          <p14:tracePt t="104925" x="3117850" y="2917825"/>
          <p14:tracePt t="104934" x="3100388" y="2917825"/>
          <p14:tracePt t="104941" x="3090863" y="2917825"/>
          <p14:tracePt t="104949" x="3063875" y="2917825"/>
          <p14:tracePt t="104957" x="3044825" y="2917825"/>
          <p14:tracePt t="104965" x="3017838" y="2917825"/>
          <p14:tracePt t="104975" x="2998788" y="2917825"/>
          <p14:tracePt t="104982" x="2981325" y="2917825"/>
          <p14:tracePt t="104991" x="2971800" y="2917825"/>
          <p14:tracePt t="104998" x="2962275" y="2917825"/>
          <p14:tracePt t="105007" x="2954338" y="2917825"/>
          <p14:tracePt t="105117" x="2944813" y="2917825"/>
          <p14:tracePt t="105125" x="2935288" y="2917825"/>
          <p14:tracePt t="105134" x="2917825" y="2917825"/>
          <p14:tracePt t="105141" x="2889250" y="2917825"/>
          <p14:tracePt t="105150" x="2881313" y="2917825"/>
          <p14:tracePt t="105157" x="2852738" y="2917825"/>
          <p14:tracePt t="105173" x="2844800" y="2917825"/>
          <p14:tracePt t="105181" x="2835275" y="2917825"/>
          <p14:tracePt t="105189" x="2808288" y="2917825"/>
          <p14:tracePt t="105197" x="2798763" y="2917825"/>
          <p14:tracePt t="105205" x="2762250" y="2917825"/>
          <p14:tracePt t="105213" x="2752725" y="2917825"/>
          <p14:tracePt t="105221" x="2744788" y="2927350"/>
          <p14:tracePt t="105229" x="2708275" y="2927350"/>
          <p14:tracePt t="105238" x="2698750" y="2927350"/>
          <p14:tracePt t="105245" x="2698750" y="2936875"/>
          <p14:tracePt t="105533" x="2716213" y="2936875"/>
          <p14:tracePt t="105541" x="2762250" y="2936875"/>
          <p14:tracePt t="105549" x="2825750" y="2936875"/>
          <p14:tracePt t="105557" x="2889250" y="2936875"/>
          <p14:tracePt t="105566" x="2981325" y="2936875"/>
          <p14:tracePt t="105574" x="3035300" y="2936875"/>
          <p14:tracePt t="105581" x="3090863" y="2936875"/>
          <p14:tracePt t="105589" x="3144838" y="2936875"/>
          <p14:tracePt t="105597" x="3163888" y="2936875"/>
          <p14:tracePt t="105605" x="3190875" y="2936875"/>
          <p14:tracePt t="105613" x="3200400" y="2936875"/>
          <p14:tracePt t="105894" x="3190875" y="2954338"/>
          <p14:tracePt t="105901" x="3181350" y="2963863"/>
          <p14:tracePt t="105917" x="3163888" y="2982913"/>
          <p14:tracePt t="105925" x="3154363" y="2982913"/>
          <p14:tracePt t="105933" x="3127375" y="2990850"/>
          <p14:tracePt t="105941" x="3117850" y="2990850"/>
          <p14:tracePt t="105949" x="3108325" y="3000375"/>
          <p14:tracePt t="105973" x="3108325" y="3009900"/>
          <p14:tracePt t="106061" x="3100388" y="3017838"/>
          <p14:tracePt t="106069" x="3100388" y="3027363"/>
          <p14:tracePt t="106077" x="3100388" y="3036888"/>
          <p14:tracePt t="106093" x="3100388" y="3046413"/>
          <p14:tracePt t="106117" x="3100388" y="3063875"/>
          <p14:tracePt t="106125" x="3100388" y="3073400"/>
          <p14:tracePt t="106245" x="3117850" y="3082925"/>
          <p14:tracePt t="106253" x="3136900" y="3082925"/>
          <p14:tracePt t="106261" x="3181350" y="3082925"/>
          <p14:tracePt t="106269" x="3217863" y="3082925"/>
          <p14:tracePt t="106277" x="3236913" y="3090863"/>
          <p14:tracePt t="106285" x="3263900" y="3100388"/>
          <p14:tracePt t="106294" x="3273425" y="3100388"/>
          <p14:tracePt t="106301" x="3281363" y="3100388"/>
          <p14:tracePt t="106309" x="3300413" y="3119438"/>
          <p14:tracePt t="106806" x="3317875" y="3119438"/>
          <p14:tracePt t="106813" x="3346450" y="3109913"/>
          <p14:tracePt t="106821" x="3382963" y="3100388"/>
          <p14:tracePt t="106829" x="3419475" y="3090863"/>
          <p14:tracePt t="106838" x="3463925" y="3063875"/>
          <p14:tracePt t="106846" x="3509963" y="3054350"/>
          <p14:tracePt t="106853" x="3563938" y="3054350"/>
          <p14:tracePt t="106861" x="3592513" y="3054350"/>
          <p14:tracePt t="106869" x="3609975" y="3054350"/>
          <p14:tracePt t="106877" x="3619500" y="3046413"/>
          <p14:tracePt t="106982" x="3609975" y="3046413"/>
          <p14:tracePt t="106990" x="3592513" y="3046413"/>
          <p14:tracePt t="106998" x="3563938" y="3073400"/>
          <p14:tracePt t="107006" x="3527425" y="3082925"/>
          <p14:tracePt t="107014" x="3509963" y="3090863"/>
          <p14:tracePt t="107024" x="3482975" y="3100388"/>
          <p14:tracePt t="107030" x="3455988" y="3119438"/>
          <p14:tracePt t="107038" x="3446463" y="3127375"/>
          <p14:tracePt t="107045" x="3427413" y="3136900"/>
          <p14:tracePt t="107189" x="3409950" y="3146425"/>
          <p14:tracePt t="107197" x="3409950" y="3155950"/>
          <p14:tracePt t="107205" x="3409950" y="3163888"/>
          <p14:tracePt t="107213" x="3400425" y="3173413"/>
          <p14:tracePt t="107221" x="3390900" y="3182938"/>
          <p14:tracePt t="107245" x="3382963" y="3192463"/>
          <p14:tracePt t="107358" x="3382963" y="3200400"/>
          <p14:tracePt t="107365" x="3382963" y="3209925"/>
          <p14:tracePt t="107373" x="3373438" y="3228975"/>
          <p14:tracePt t="107381" x="3363913" y="3236913"/>
          <p14:tracePt t="107389" x="3354388" y="3246438"/>
          <p14:tracePt t="107397" x="3346450" y="3255963"/>
          <p14:tracePt t="107413" x="3336925" y="3265488"/>
          <p14:tracePt t="107550" x="3327400" y="3246438"/>
          <p14:tracePt t="107558" x="3317875" y="3219450"/>
          <p14:tracePt t="107566" x="3309938" y="3200400"/>
          <p14:tracePt t="107574" x="3300413" y="3182938"/>
          <p14:tracePt t="107581" x="3290888" y="3155950"/>
          <p14:tracePt t="107589" x="3273425" y="3109913"/>
          <p14:tracePt t="107597" x="3254375" y="3090863"/>
          <p14:tracePt t="107605" x="3236913" y="3054350"/>
          <p14:tracePt t="107613" x="3227388" y="3054350"/>
          <p14:tracePt t="107621" x="3227388" y="3046413"/>
          <p14:tracePt t="107629" x="3217863" y="3036888"/>
          <p14:tracePt t="107637" x="3217863" y="3027363"/>
          <p14:tracePt t="107645" x="3208338" y="3009900"/>
          <p14:tracePt t="107669" x="3200400" y="3000375"/>
          <p14:tracePt t="107677" x="3200400" y="2990850"/>
          <p14:tracePt t="107685" x="3200400" y="2982913"/>
          <p14:tracePt t="107701" x="3190875" y="2963863"/>
          <p14:tracePt t="107742" x="3190875" y="2954338"/>
          <p14:tracePt t="107950" x="3190875" y="2936875"/>
          <p14:tracePt t="107961" x="3244850" y="2927350"/>
          <p14:tracePt t="107965" x="3363913" y="2927350"/>
          <p14:tracePt t="107974" x="3490913" y="2927350"/>
          <p14:tracePt t="107982" x="3619500" y="2927350"/>
          <p14:tracePt t="107990" x="3729038" y="2927350"/>
          <p14:tracePt t="107997" x="3856038" y="2927350"/>
          <p14:tracePt t="108006" x="3984625" y="2927350"/>
          <p14:tracePt t="108014" x="4075113" y="2927350"/>
          <p14:tracePt t="108022" x="4184650" y="2927350"/>
          <p14:tracePt t="108030" x="4238625" y="2927350"/>
          <p14:tracePt t="108038" x="4257675" y="2927350"/>
          <p14:tracePt t="108045" x="4275138" y="2927350"/>
          <p14:tracePt t="108053" x="4284663" y="2927350"/>
          <p14:tracePt t="108422" x="4294188" y="2936875"/>
          <p14:tracePt t="108429" x="4294188" y="2963863"/>
          <p14:tracePt t="108437" x="4294188" y="3017838"/>
          <p14:tracePt t="108445" x="4294188" y="3046413"/>
          <p14:tracePt t="108453" x="4294188" y="3073400"/>
          <p14:tracePt t="108461" x="4303713" y="3100388"/>
          <p14:tracePt t="108469" x="4340225" y="3136900"/>
          <p14:tracePt t="108477" x="4340225" y="3163888"/>
          <p14:tracePt t="108485" x="4348163" y="3182938"/>
          <p14:tracePt t="108493" x="4357688" y="3209925"/>
          <p14:tracePt t="108501" x="4367213" y="3228975"/>
          <p14:tracePt t="108509" x="4376738" y="3236913"/>
          <p14:tracePt t="108517" x="4376738" y="3246438"/>
          <p14:tracePt t="108805" x="4321175" y="3209925"/>
          <p14:tracePt t="108813" x="4238625" y="3192463"/>
          <p14:tracePt t="108821" x="4111625" y="3146425"/>
          <p14:tracePt t="108829" x="4029075" y="3119438"/>
          <p14:tracePt t="108837" x="3919538" y="3119438"/>
          <p14:tracePt t="108845" x="3819525" y="3073400"/>
          <p14:tracePt t="108853" x="3709988" y="3063875"/>
          <p14:tracePt t="108861" x="3636963" y="3046413"/>
          <p14:tracePt t="108869" x="3573463" y="3046413"/>
          <p14:tracePt t="108877" x="3519488" y="3046413"/>
          <p14:tracePt t="108885" x="3482975" y="3046413"/>
          <p14:tracePt t="108895" x="3463925" y="3046413"/>
          <p14:tracePt t="108901" x="3446463" y="3046413"/>
          <p14:tracePt t="108910" x="3436938" y="3046413"/>
          <p14:tracePt t="109245" x="3400425" y="3046413"/>
          <p14:tracePt t="109253" x="3382963" y="3054350"/>
          <p14:tracePt t="109261" x="3373438" y="3063875"/>
          <p14:tracePt t="109286" x="3346450" y="3073400"/>
          <p14:tracePt t="109309" x="3336925" y="3090863"/>
          <p14:tracePt t="109317" x="3336925" y="3100388"/>
          <p14:tracePt t="109325" x="3336925" y="3109913"/>
          <p14:tracePt t="109334" x="3327400" y="3119438"/>
          <p14:tracePt t="109573" x="3327400" y="3136900"/>
          <p14:tracePt t="109629" x="3317875" y="3155950"/>
          <p14:tracePt t="109653" x="3317875" y="3163888"/>
          <p14:tracePt t="109661" x="3309938" y="3163888"/>
          <p14:tracePt t="109717" x="3309938" y="3173413"/>
          <p14:tracePt t="109734" x="3309938" y="3182938"/>
          <p14:tracePt t="109741" x="3309938" y="3192463"/>
          <p14:tracePt t="109750" x="3309938" y="3219450"/>
          <p14:tracePt t="109773" x="3309938" y="3228975"/>
          <p14:tracePt t="110333" x="3309938" y="3219450"/>
          <p14:tracePt t="110341" x="3309938" y="3200400"/>
          <p14:tracePt t="110349" x="3309938" y="3192463"/>
          <p14:tracePt t="110389" x="3309938" y="3182938"/>
          <p14:tracePt t="110431" x="3309938" y="3155950"/>
          <p14:tracePt t="110437" x="3309938" y="3146425"/>
          <p14:tracePt t="110445" x="3309938" y="3136900"/>
          <p14:tracePt t="110453" x="3309938" y="3109913"/>
          <p14:tracePt t="110461" x="3309938" y="3100388"/>
          <p14:tracePt t="110469" x="3309938" y="3073400"/>
          <p14:tracePt t="110477" x="3309938" y="3063875"/>
          <p14:tracePt t="110485" x="3309938" y="3027363"/>
          <p14:tracePt t="110501" x="3309938" y="3009900"/>
          <p14:tracePt t="110509" x="3309938" y="2963863"/>
          <p14:tracePt t="110517" x="3309938" y="2954338"/>
          <p14:tracePt t="110534" x="3309938" y="2927350"/>
          <p14:tracePt t="111165" x="3327400" y="2927350"/>
          <p14:tracePt t="111173" x="3346450" y="2927350"/>
          <p14:tracePt t="111181" x="3390900" y="2927350"/>
          <p14:tracePt t="111189" x="3409950" y="2927350"/>
          <p14:tracePt t="111198" x="3446463" y="2927350"/>
          <p14:tracePt t="111206" x="3473450" y="2927350"/>
          <p14:tracePt t="111215" x="3490913" y="2927350"/>
          <p14:tracePt t="111221" x="3500438" y="2927350"/>
          <p14:tracePt t="111606" x="3482975" y="2927350"/>
          <p14:tracePt t="111622" x="3482975" y="2936875"/>
          <p14:tracePt t="111631" x="3473450" y="2954338"/>
          <p14:tracePt t="111637" x="3473450" y="2973388"/>
          <p14:tracePt t="111645" x="3446463" y="2990850"/>
          <p14:tracePt t="111653" x="3446463" y="3009900"/>
          <p14:tracePt t="111661" x="3446463" y="3017838"/>
          <p14:tracePt t="111669" x="3446463" y="3027363"/>
          <p14:tracePt t="111677" x="3446463" y="3054350"/>
          <p14:tracePt t="111686" x="3446463" y="3073400"/>
          <p14:tracePt t="111694" x="3436938" y="3090863"/>
          <p14:tracePt t="111702" x="3436938" y="3100388"/>
          <p14:tracePt t="111725" x="3436938" y="3109913"/>
          <p14:tracePt t="111734" x="3436938" y="3127375"/>
          <p14:tracePt t="112349" x="3436938" y="3136900"/>
          <p14:tracePt t="112365" x="3446463" y="3136900"/>
          <p14:tracePt t="112373" x="3455988" y="3136900"/>
          <p14:tracePt t="112381" x="3473450" y="3127375"/>
          <p14:tracePt t="112389" x="3482975" y="3119438"/>
          <p14:tracePt t="112397" x="3490913" y="3100388"/>
          <p14:tracePt t="112405" x="3509963" y="3082925"/>
          <p14:tracePt t="112421" x="3509963" y="3063875"/>
          <p14:tracePt t="112429" x="3519488" y="3054350"/>
          <p14:tracePt t="112437" x="3536950" y="3046413"/>
          <p14:tracePt t="112718" x="3546475" y="3046413"/>
          <p14:tracePt t="112725" x="3563938" y="3073400"/>
          <p14:tracePt t="112733" x="3582988" y="3109913"/>
          <p14:tracePt t="112741" x="3629025" y="3136900"/>
          <p14:tracePt t="112750" x="3656013" y="3155950"/>
          <p14:tracePt t="112757" x="3683000" y="3182938"/>
          <p14:tracePt t="112766" x="3709988" y="3200400"/>
          <p14:tracePt t="112773" x="3746500" y="3219450"/>
          <p14:tracePt t="112781" x="3765550" y="3228975"/>
          <p14:tracePt t="112790" x="3783013" y="3236913"/>
          <p14:tracePt t="112806" x="3792538" y="3246438"/>
          <p14:tracePt t="112902" x="3810000" y="3236913"/>
          <p14:tracePt t="112909" x="3829050" y="3228975"/>
          <p14:tracePt t="112918" x="3829050" y="3219450"/>
          <p14:tracePt t="112925" x="3838575" y="3209925"/>
          <p14:tracePt t="112934" x="3856038" y="3192463"/>
          <p14:tracePt t="112942" x="3875088" y="3182938"/>
          <p14:tracePt t="112952" x="3883025" y="3182938"/>
          <p14:tracePt t="112958" x="3892550" y="3173413"/>
          <p14:tracePt t="112968" x="3902075" y="3163888"/>
          <p14:tracePt t="113336" x="3919538" y="3163888"/>
          <p14:tracePt t="113343" x="3975100" y="3163888"/>
          <p14:tracePt t="113352" x="4029075" y="3163888"/>
          <p14:tracePt t="113359" x="4084638" y="3163888"/>
          <p14:tracePt t="113370" x="4148138" y="3163888"/>
          <p14:tracePt t="113374" x="4221163" y="3146425"/>
          <p14:tracePt t="113381" x="4257675" y="3146425"/>
          <p14:tracePt t="113389" x="4294188" y="3146425"/>
          <p14:tracePt t="113397" x="4294188" y="3136900"/>
          <p14:tracePt t="113797" x="4303713" y="3136900"/>
          <p14:tracePt t="113805" x="4311650" y="3127375"/>
          <p14:tracePt t="114110" x="4311650" y="3155950"/>
          <p14:tracePt t="114117" x="4311650" y="3173413"/>
          <p14:tracePt t="114125" x="4294188" y="3219450"/>
          <p14:tracePt t="114141" x="4294188" y="3246438"/>
          <p14:tracePt t="114157" x="4284663" y="3265488"/>
          <p14:tracePt t="114397" x="4275138" y="3265488"/>
          <p14:tracePt t="114407" x="4230688" y="3265488"/>
          <p14:tracePt t="114414" x="4138613" y="3265488"/>
          <p14:tracePt t="114425" x="4057650" y="3265488"/>
          <p14:tracePt t="114430" x="3984625" y="3265488"/>
          <p14:tracePt t="114440" x="3911600" y="3265488"/>
          <p14:tracePt t="114446" x="3856038" y="3265488"/>
          <p14:tracePt t="114455" x="3802063" y="3265488"/>
          <p14:tracePt t="114461" x="3775075" y="3265488"/>
          <p14:tracePt t="114469" x="3765550" y="3265488"/>
          <p14:tracePt t="114477" x="3746500" y="3255963"/>
          <p14:tracePt t="114926" x="3738563" y="3246438"/>
          <p14:tracePt t="114934" x="3729038" y="3236913"/>
          <p14:tracePt t="114941" x="3719513" y="3219450"/>
          <p14:tracePt t="114957" x="3709988" y="3182938"/>
          <p14:tracePt t="114965" x="3702050" y="3163888"/>
          <p14:tracePt t="114973" x="3683000" y="3119438"/>
          <p14:tracePt t="114989" x="3683000" y="3090863"/>
          <p14:tracePt t="114997" x="3673475" y="3073400"/>
          <p14:tracePt t="115005" x="3673475" y="3027363"/>
          <p14:tracePt t="115013" x="3673475" y="2990850"/>
          <p14:tracePt t="115021" x="3665538" y="2973388"/>
          <p14:tracePt t="115029" x="3665538" y="2927350"/>
          <p14:tracePt t="115039" x="3665538" y="2909888"/>
          <p14:tracePt t="115045" x="3646488" y="2881313"/>
          <p14:tracePt t="115053" x="3629025" y="2854325"/>
          <p14:tracePt t="115061" x="3629025" y="2836863"/>
          <p14:tracePt t="115071" x="3629025" y="2827338"/>
          <p14:tracePt t="115077" x="3629025" y="2800350"/>
          <p14:tracePt t="115085" x="3619500" y="2781300"/>
          <p14:tracePt t="115093" x="3619500" y="2771775"/>
          <p14:tracePt t="115101" x="3619500" y="2754313"/>
          <p14:tracePt t="115109" x="3619500" y="2744788"/>
          <p14:tracePt t="115117" x="3619500" y="2735263"/>
          <p14:tracePt t="115149" x="3619500" y="2717800"/>
          <p14:tracePt t="115173" x="3619500" y="2708275"/>
          <p14:tracePt t="115189" x="3609975" y="2698750"/>
          <p14:tracePt t="115205" x="3609975" y="2690813"/>
          <p14:tracePt t="115221" x="3600450" y="2681288"/>
          <p14:tracePt t="115245" x="3573463" y="2662238"/>
          <p14:tracePt t="115255" x="3536950" y="2662238"/>
          <p14:tracePt t="115261" x="3500438" y="2662238"/>
          <p14:tracePt t="115269" x="3473450" y="2662238"/>
          <p14:tracePt t="115277" x="3419475" y="2662238"/>
          <p14:tracePt t="115286" x="3327400" y="2662238"/>
          <p14:tracePt t="115293" x="3263900" y="2662238"/>
          <p14:tracePt t="115301" x="3208338" y="2662238"/>
          <p14:tracePt t="115309" x="3181350" y="2662238"/>
          <p14:tracePt t="115317" x="3154363" y="2662238"/>
          <p14:tracePt t="115325" x="3136900" y="2662238"/>
          <p14:tracePt t="115341" x="3117850" y="2662238"/>
          <p14:tracePt t="115430" x="3100388" y="2662238"/>
          <p14:tracePt t="115438" x="3063875" y="2662238"/>
          <p14:tracePt t="115445" x="3017838" y="2662238"/>
          <p14:tracePt t="115453" x="2971800" y="2644775"/>
          <p14:tracePt t="115461" x="2954338" y="2644775"/>
          <p14:tracePt t="115471" x="2917825" y="2608263"/>
          <p14:tracePt t="115479" x="2889250" y="2598738"/>
          <p14:tracePt t="115487" x="2889250" y="2589213"/>
          <p14:tracePt t="115494" x="2881313" y="2589213"/>
          <p14:tracePt t="115511" x="2871788" y="2571750"/>
          <p14:tracePt t="115525" x="2862263" y="2562225"/>
          <p14:tracePt t="115643" x="2862263" y="2554288"/>
          <p14:tracePt t="115647" x="2852738" y="2544763"/>
          <p14:tracePt t="115654" x="2852738" y="2535238"/>
          <p14:tracePt t="115661" x="2852738" y="2525713"/>
          <p14:tracePt t="115799" x="2935288" y="2535238"/>
          <p14:tracePt t="115807" x="3144838" y="2598738"/>
          <p14:tracePt t="115814" x="3390900" y="2635250"/>
          <p14:tracePt t="115823" x="3719513" y="2690813"/>
          <p14:tracePt t="115831" x="4029075" y="2735263"/>
          <p14:tracePt t="115838" x="4376738" y="2754313"/>
          <p14:tracePt t="115845" x="4730750" y="2800350"/>
          <p14:tracePt t="115853" x="5078413" y="2836863"/>
          <p14:tracePt t="115862" x="5241925" y="2854325"/>
          <p14:tracePt t="115869" x="5387975" y="2854325"/>
          <p14:tracePt t="115879" x="5497513" y="2854325"/>
          <p14:tracePt t="115885" x="5570538" y="2854325"/>
          <p14:tracePt t="115901" x="5643563" y="2827338"/>
          <p14:tracePt t="115909" x="5670550" y="2808288"/>
          <p14:tracePt t="115918" x="5697538" y="2781300"/>
          <p14:tracePt t="115925" x="5716588" y="2763838"/>
          <p14:tracePt t="115933" x="5724525" y="2727325"/>
          <p14:tracePt t="115941" x="5734050" y="2717800"/>
          <p14:tracePt t="115950" x="5753100" y="2698750"/>
          <p14:tracePt t="115957" x="5770563" y="2681288"/>
          <p14:tracePt t="115966" x="5789613" y="2662238"/>
          <p14:tracePt t="115973" x="5807075" y="2635250"/>
          <p14:tracePt t="115981" x="5816600" y="2625725"/>
          <p14:tracePt t="115989" x="5834063" y="2617788"/>
          <p14:tracePt t="115997" x="5843588" y="2617788"/>
          <p14:tracePt t="116005" x="5853113" y="2608263"/>
          <p14:tracePt t="116045" x="5862638" y="2598738"/>
          <p14:tracePt t="116053" x="5870575" y="2589213"/>
          <p14:tracePt t="116061" x="5889625" y="2589213"/>
          <p14:tracePt t="116069" x="5889625" y="2581275"/>
          <p14:tracePt t="116085" x="5899150" y="2571750"/>
          <p14:tracePt t="116101" x="5899150" y="2562225"/>
          <p14:tracePt t="116199" x="5899150" y="2608263"/>
          <p14:tracePt t="116207" x="5843588" y="2690813"/>
          <p14:tracePt t="116215" x="5770563" y="2808288"/>
          <p14:tracePt t="116223" x="5653088" y="2900363"/>
          <p14:tracePt t="116230" x="5524500" y="3017838"/>
          <p14:tracePt t="116238" x="5387975" y="3109913"/>
          <p14:tracePt t="116245" x="5251450" y="3228975"/>
          <p14:tracePt t="116253" x="5114925" y="3355975"/>
          <p14:tracePt t="116261" x="4941888" y="3465513"/>
          <p14:tracePt t="116269" x="4803775" y="3575050"/>
          <p14:tracePt t="116277" x="4622800" y="3684588"/>
          <p14:tracePt t="116285" x="4467225" y="3794125"/>
          <p14:tracePt t="116293" x="4340225" y="3867150"/>
          <p14:tracePt t="116301" x="4221163" y="3957638"/>
          <p14:tracePt t="116309" x="4102100" y="4049713"/>
          <p14:tracePt t="116318" x="3965575" y="4122738"/>
          <p14:tracePt t="116326" x="3829050" y="4195763"/>
          <p14:tracePt t="116333" x="3746500" y="4268788"/>
          <p14:tracePt t="116342" x="3646488" y="4322763"/>
          <p14:tracePt t="116352" x="3600450" y="4349750"/>
          <p14:tracePt t="116359" x="3556000" y="4395788"/>
          <p14:tracePt t="116370" x="3536950" y="4405313"/>
          <p14:tracePt t="116374" x="3509963" y="4422775"/>
          <p14:tracePt t="116381" x="3509963" y="4432300"/>
          <p14:tracePt t="116439" x="3509963" y="4441825"/>
          <p14:tracePt t="116450" x="3490913" y="4459288"/>
          <p14:tracePt t="116456" x="3490913" y="4478338"/>
          <p14:tracePt t="116464" x="3455988" y="4495800"/>
          <p14:tracePt t="116469" x="3446463" y="4514850"/>
          <p14:tracePt t="116477" x="3419475" y="4541838"/>
          <p14:tracePt t="116485" x="3419475" y="4559300"/>
          <p14:tracePt t="116493" x="3409950" y="4578350"/>
          <p14:tracePt t="116501" x="3400425" y="4595813"/>
          <p14:tracePt t="116645" x="3400425" y="4605338"/>
          <p14:tracePt t="116669" x="3382963" y="4624388"/>
          <p14:tracePt t="116677" x="3373438" y="4641850"/>
          <p14:tracePt t="116685" x="3373438" y="4678363"/>
          <p14:tracePt t="116693" x="3363913" y="4697413"/>
          <p14:tracePt t="116709" x="3354388" y="4714875"/>
          <p14:tracePt t="116725" x="3346450" y="4724400"/>
          <p14:tracePt t="116735" x="3346450" y="4732338"/>
          <p14:tracePt t="116805" x="3354388" y="4741863"/>
          <p14:tracePt t="116813" x="3409950" y="4741863"/>
          <p14:tracePt t="116821" x="3482975" y="4724400"/>
          <p14:tracePt t="116829" x="3582988" y="4714875"/>
          <p14:tracePt t="116837" x="3729038" y="4678363"/>
          <p14:tracePt t="116845" x="3875088" y="4668838"/>
          <p14:tracePt t="116855" x="4075113" y="4651375"/>
          <p14:tracePt t="116862" x="4238625" y="4632325"/>
          <p14:tracePt t="116870" x="4403725" y="4632325"/>
          <p14:tracePt t="116878" x="4549775" y="4632325"/>
          <p14:tracePt t="116887" x="4676775" y="4632325"/>
          <p14:tracePt t="116903" x="4767263" y="4632325"/>
          <p14:tracePt t="116910" x="4786313" y="4632325"/>
          <p14:tracePt t="116990" x="4795838" y="4632325"/>
          <p14:tracePt t="117119" x="4803775" y="4595813"/>
          <p14:tracePt t="117127" x="4803775" y="4522788"/>
          <p14:tracePt t="117135" x="4803775" y="4432300"/>
          <p14:tracePt t="117148" x="4767263" y="4332288"/>
          <p14:tracePt t="117152" x="4676775" y="4213225"/>
          <p14:tracePt t="117158" x="4603750" y="4086225"/>
          <p14:tracePt t="117166" x="4513263" y="3948113"/>
          <p14:tracePt t="117174" x="4440238" y="3811588"/>
          <p14:tracePt t="117181" x="4367213" y="3675063"/>
          <p14:tracePt t="117189" x="4275138" y="3529013"/>
          <p14:tracePt t="117197" x="4211638" y="3411538"/>
          <p14:tracePt t="117205" x="4111625" y="3302000"/>
          <p14:tracePt t="117213" x="4065588" y="3255963"/>
          <p14:tracePt t="117221" x="3992563" y="3192463"/>
          <p14:tracePt t="117229" x="3975100" y="3173413"/>
          <p14:tracePt t="117237" x="3965575" y="3163888"/>
          <p14:tracePt t="117245" x="3956050" y="3146425"/>
          <p14:tracePt t="117437" x="3938588" y="3127375"/>
          <p14:tracePt t="117445" x="3911600" y="3119438"/>
          <p14:tracePt t="117453" x="3883025" y="3119438"/>
          <p14:tracePt t="117461" x="3838575" y="3090863"/>
          <p14:tracePt t="117469" x="3819525" y="3090863"/>
          <p14:tracePt t="117477" x="3810000" y="3090863"/>
          <p14:tracePt t="117543" x="3802063" y="3090863"/>
          <p14:tracePt t="117549" x="3792538" y="3090863"/>
          <p14:tracePt t="117557" x="3775075" y="3090863"/>
          <p14:tracePt t="117565" x="3746500" y="3090863"/>
          <p14:tracePt t="117573" x="3738563" y="3100388"/>
          <p14:tracePt t="117581" x="3719513" y="3127375"/>
          <p14:tracePt t="117589" x="3709988" y="3136900"/>
          <p14:tracePt t="117597" x="3702050" y="3146425"/>
          <p14:tracePt t="117605" x="3683000" y="3163888"/>
          <p14:tracePt t="117613" x="3673475" y="3173413"/>
          <p14:tracePt t="117645" x="3665538" y="3173413"/>
          <p14:tracePt t="117741" x="3673475" y="3146425"/>
          <p14:tracePt t="117749" x="3692525" y="3127375"/>
          <p14:tracePt t="117757" x="3719513" y="3109913"/>
          <p14:tracePt t="117773" x="3729038" y="3090863"/>
          <p14:tracePt t="117781" x="3729038" y="3082925"/>
          <p14:tracePt t="117789" x="3738563" y="3073400"/>
          <p14:tracePt t="117805" x="3746500" y="3063875"/>
          <p14:tracePt t="117942" x="3783013" y="3063875"/>
          <p14:tracePt t="117950" x="3838575" y="3063875"/>
          <p14:tracePt t="117958" x="3911600" y="3063875"/>
          <p14:tracePt t="117968" x="3965575" y="3063875"/>
          <p14:tracePt t="117976" x="4029075" y="3063875"/>
          <p14:tracePt t="117984" x="4102100" y="3063875"/>
          <p14:tracePt t="117991" x="4138613" y="3063875"/>
          <p14:tracePt t="117999" x="4184650" y="3063875"/>
          <p14:tracePt t="118007" x="4221163" y="3063875"/>
          <p14:tracePt t="118016" x="4238625" y="3063875"/>
          <p14:tracePt t="118021" x="4275138" y="3082925"/>
          <p14:tracePt t="118277" x="4284663" y="3082925"/>
          <p14:tracePt t="118285" x="4311650" y="3082925"/>
          <p14:tracePt t="118293" x="4321175" y="3082925"/>
          <p14:tracePt t="118309" x="4340225" y="3073400"/>
          <p14:tracePt t="119591" x="4330700" y="3073400"/>
          <p14:tracePt t="119597" x="4321175" y="3073400"/>
          <p14:tracePt t="119613" x="4303713" y="3073400"/>
          <p14:tracePt t="119621" x="4284663" y="3073400"/>
          <p14:tracePt t="119629" x="4275138" y="3082925"/>
          <p14:tracePt t="119637" x="4248150" y="3090863"/>
          <p14:tracePt t="119645" x="4202113" y="3090863"/>
          <p14:tracePt t="119653" x="4175125" y="3090863"/>
          <p14:tracePt t="119661" x="4148138" y="3090863"/>
          <p14:tracePt t="119669" x="4129088" y="3090863"/>
          <p14:tracePt t="119678" x="4111625" y="3090863"/>
          <p14:tracePt t="119685" x="4057650" y="3090863"/>
          <p14:tracePt t="119693" x="4029075" y="3090863"/>
          <p14:tracePt t="119701" x="3992563" y="3090863"/>
          <p14:tracePt t="119709" x="3948113" y="3100388"/>
          <p14:tracePt t="119717" x="3902075" y="3100388"/>
          <p14:tracePt t="119725" x="3875088" y="3100388"/>
          <p14:tracePt t="119733" x="3856038" y="3109913"/>
          <p14:tracePt t="119741" x="3829050" y="3109913"/>
          <p14:tracePt t="119751" x="3783013" y="3136900"/>
          <p14:tracePt t="119758" x="3746500" y="3136900"/>
          <p14:tracePt t="119768" x="3729038" y="3136900"/>
          <p14:tracePt t="119775" x="3702050" y="3136900"/>
          <p14:tracePt t="119784" x="3692525" y="3136900"/>
          <p14:tracePt t="119790" x="3683000" y="3136900"/>
          <p14:tracePt t="119798" x="3665538" y="3136900"/>
          <p14:tracePt t="119813" x="3656013" y="3136900"/>
          <p14:tracePt t="119837" x="3646488" y="3136900"/>
          <p14:tracePt t="119845" x="3636963" y="3136900"/>
          <p14:tracePt t="119925" x="3629025" y="3136900"/>
          <p14:tracePt t="119933" x="3619500" y="3136900"/>
          <p14:tracePt t="120045" x="3609975" y="3127375"/>
          <p14:tracePt t="120264" x="3600450" y="3119438"/>
          <p14:tracePt t="120278" x="3573463" y="3119438"/>
          <p14:tracePt t="120285" x="3556000" y="3119438"/>
          <p14:tracePt t="120293" x="3536950" y="3119438"/>
          <p14:tracePt t="120309" x="3519488" y="3119438"/>
          <p14:tracePt t="120318" x="3509963" y="3119438"/>
          <p14:tracePt t="120325" x="3500438" y="3119438"/>
          <p14:tracePt t="120333" x="3490913" y="3119438"/>
          <p14:tracePt t="120341" x="3482975" y="3127375"/>
          <p14:tracePt t="120357" x="3473450" y="3136900"/>
          <p14:tracePt t="120373" x="3473450" y="3146425"/>
          <p14:tracePt t="120389" x="3463925" y="3146425"/>
          <p14:tracePt t="120405" x="3455988" y="3146425"/>
          <p14:tracePt t="120421" x="3436938" y="3155950"/>
          <p14:tracePt t="120429" x="3419475" y="3155950"/>
          <p14:tracePt t="120445" x="3400425" y="3155950"/>
          <p14:tracePt t="120453" x="3363913" y="3155950"/>
          <p14:tracePt t="120461" x="3317875" y="3155950"/>
          <p14:tracePt t="120469" x="3263900" y="3155950"/>
          <p14:tracePt t="120477" x="3227388" y="3155950"/>
          <p14:tracePt t="120485" x="3200400" y="3155950"/>
          <p14:tracePt t="120493" x="3163888" y="3155950"/>
          <p14:tracePt t="120526" x="3154363" y="3155950"/>
          <p14:tracePt t="120533" x="3154363" y="3136900"/>
          <p14:tracePt t="120542" x="3154363" y="3109913"/>
          <p14:tracePt t="120549" x="3154363" y="3100388"/>
          <p14:tracePt t="120557" x="3154363" y="3082925"/>
          <p14:tracePt t="120566" x="3154363" y="3054350"/>
          <p14:tracePt t="120573" x="3154363" y="3046413"/>
          <p14:tracePt t="120582" x="3154363" y="3017838"/>
          <p14:tracePt t="120589" x="3154363" y="3009900"/>
          <p14:tracePt t="120597" x="3154363" y="2990850"/>
          <p14:tracePt t="120605" x="3163888" y="2973388"/>
          <p14:tracePt t="120613" x="3163888" y="2954338"/>
          <p14:tracePt t="120629" x="3171825" y="2927350"/>
          <p14:tracePt t="120637" x="3200400" y="2909888"/>
          <p14:tracePt t="120645" x="3208338" y="2890838"/>
          <p14:tracePt t="120653" x="3227388" y="2863850"/>
          <p14:tracePt t="120661" x="3244850" y="2836863"/>
          <p14:tracePt t="120677" x="3273425" y="2808288"/>
          <p14:tracePt t="120685" x="3309938" y="2781300"/>
          <p14:tracePt t="120693" x="3327400" y="2763838"/>
          <p14:tracePt t="120701" x="3354388" y="2744788"/>
          <p14:tracePt t="120709" x="3400425" y="2727325"/>
          <p14:tracePt t="120717" x="3419475" y="2717800"/>
          <p14:tracePt t="120725" x="3463925" y="2698750"/>
          <p14:tracePt t="120734" x="3490913" y="2698750"/>
          <p14:tracePt t="120741" x="3509963" y="2690813"/>
          <p14:tracePt t="120749" x="3536950" y="2690813"/>
          <p14:tracePt t="120757" x="3546475" y="2690813"/>
          <p14:tracePt t="120781" x="3563938" y="2698750"/>
          <p14:tracePt t="120789" x="3563938" y="2717800"/>
          <p14:tracePt t="120797" x="3563938" y="2744788"/>
          <p14:tracePt t="120807" x="3563938" y="2763838"/>
          <p14:tracePt t="120813" x="3563938" y="2800350"/>
          <p14:tracePt t="120821" x="3573463" y="2827338"/>
          <p14:tracePt t="120829" x="3592513" y="2873375"/>
          <p14:tracePt t="120845" x="3592513" y="2890838"/>
          <p14:tracePt t="120853" x="3592513" y="2900363"/>
          <p14:tracePt t="120861" x="3592513" y="2909888"/>
          <p14:tracePt t="120869" x="3592513" y="2917825"/>
          <p14:tracePt t="120877" x="3592513" y="2946400"/>
          <p14:tracePt t="120885" x="3592513" y="2954338"/>
          <p14:tracePt t="120893" x="3592513" y="2973388"/>
          <p14:tracePt t="120901" x="3592513" y="2982913"/>
          <p14:tracePt t="120909" x="3592513" y="3000375"/>
          <p14:tracePt t="120918" x="3582988" y="3017838"/>
          <p14:tracePt t="120925" x="3582988" y="3027363"/>
          <p14:tracePt t="120933" x="3573463" y="3046413"/>
          <p14:tracePt t="120941" x="3556000" y="3063875"/>
          <p14:tracePt t="120949" x="3527425" y="3090863"/>
          <p14:tracePt t="120957" x="3519488" y="3100388"/>
          <p14:tracePt t="120966" x="3519488" y="3119438"/>
          <p14:tracePt t="120973" x="3500438" y="3136900"/>
          <p14:tracePt t="120989" x="3500438" y="3146425"/>
          <p14:tracePt t="121493" x="3500438" y="3155950"/>
          <p14:tracePt t="121501" x="3490913" y="3163888"/>
          <p14:tracePt t="121757" x="3482975" y="3173413"/>
          <p14:tracePt t="121765" x="3473450" y="3182938"/>
          <p14:tracePt t="121773" x="3473450" y="3200400"/>
          <p14:tracePt t="121781" x="3473450" y="3219450"/>
          <p14:tracePt t="121789" x="3473450" y="3255963"/>
          <p14:tracePt t="121805" x="3473450" y="3282950"/>
          <p14:tracePt t="121813" x="3473450" y="3302000"/>
          <p14:tracePt t="121821" x="3473450" y="3309938"/>
          <p14:tracePt t="121829" x="3473450" y="3319463"/>
          <p14:tracePt t="121837" x="3473450" y="3328988"/>
          <p14:tracePt t="121854" x="3473450" y="3338513"/>
          <p14:tracePt t="121901" x="3473450" y="3355975"/>
          <p14:tracePt t="121909" x="3463925" y="3375025"/>
          <p14:tracePt t="121917" x="3455988" y="3392488"/>
          <p14:tracePt t="121925" x="3446463" y="3429000"/>
          <p14:tracePt t="121934" x="3427413" y="3446463"/>
          <p14:tracePt t="121941" x="3427413" y="3465513"/>
          <p14:tracePt t="121951" x="3419475" y="3482975"/>
          <p14:tracePt t="121957" x="3409950" y="3492500"/>
          <p14:tracePt t="121967" x="3382963" y="3529013"/>
          <p14:tracePt t="121981" x="3382963" y="3538538"/>
          <p14:tracePt t="121997" x="3373438" y="3548063"/>
          <p14:tracePt t="122013" x="3373438" y="3556000"/>
          <p14:tracePt t="123462" x="3382963" y="3565525"/>
          <p14:tracePt t="123470" x="3390900" y="3575050"/>
          <p14:tracePt t="123477" x="3400425" y="3575050"/>
          <p14:tracePt t="123485" x="3409950" y="3584575"/>
          <p14:tracePt t="123766" x="3400425" y="3602038"/>
          <p14:tracePt t="123773" x="3382963" y="3621088"/>
          <p14:tracePt t="123782" x="3363913" y="3629025"/>
          <p14:tracePt t="123789" x="3317875" y="3638550"/>
          <p14:tracePt t="123797" x="3317875" y="3648075"/>
          <p14:tracePt t="123805" x="3309938" y="3657600"/>
          <p14:tracePt t="123813" x="3300413" y="3665538"/>
          <p14:tracePt t="123973" x="3309938" y="3665538"/>
          <p14:tracePt t="123981" x="3317875" y="3665538"/>
          <p14:tracePt t="123989" x="3327400" y="3657600"/>
          <p14:tracePt t="123997" x="3336925" y="3648075"/>
          <p14:tracePt t="124005" x="3346450" y="3638550"/>
          <p14:tracePt t="124013" x="3354388" y="3629025"/>
          <p14:tracePt t="124021" x="3373438" y="3621088"/>
          <p14:tracePt t="124029" x="3382963" y="3611563"/>
          <p14:tracePt t="124037" x="3400425" y="3592513"/>
          <p14:tracePt t="124045" x="3409950" y="3584575"/>
          <p14:tracePt t="124053" x="3427413" y="3565525"/>
          <p14:tracePt t="124061" x="3436938" y="3565525"/>
          <p14:tracePt t="124069" x="3455988" y="3556000"/>
          <p14:tracePt t="124077" x="3473450" y="3556000"/>
          <p14:tracePt t="124085" x="3482975" y="3548063"/>
          <p14:tracePt t="124101" x="3490913" y="3548063"/>
          <p14:tracePt t="124117" x="3500438" y="3548063"/>
          <p14:tracePt t="124341" x="3527425" y="3548063"/>
          <p14:tracePt t="124350" x="3546475" y="3565525"/>
          <p14:tracePt t="124357" x="3563938" y="3584575"/>
          <p14:tracePt t="124366" x="3582988" y="3611563"/>
          <p14:tracePt t="124373" x="3600450" y="3629025"/>
          <p14:tracePt t="124382" x="3609975" y="3629025"/>
          <p14:tracePt t="124389" x="3619500" y="3638550"/>
          <p14:tracePt t="124397" x="3636963" y="3657600"/>
          <p14:tracePt t="124437" x="3665538" y="3657600"/>
          <p14:tracePt t="124445" x="3709988" y="3657600"/>
          <p14:tracePt t="124453" x="3738563" y="3648075"/>
          <p14:tracePt t="124461" x="3783013" y="3648075"/>
          <p14:tracePt t="124469" x="3819525" y="3638550"/>
          <p14:tracePt t="124477" x="3856038" y="3629025"/>
          <p14:tracePt t="124485" x="3875088" y="3621088"/>
          <p14:tracePt t="124493" x="3883025" y="3621088"/>
          <p14:tracePt t="124591" x="3919538" y="3621088"/>
          <p14:tracePt t="124614" x="3911600" y="3629025"/>
          <p14:tracePt t="124630" x="3902075" y="3638550"/>
          <p14:tracePt t="124773" x="3902075" y="3657600"/>
          <p14:tracePt t="125269" x="3829050" y="3638550"/>
          <p14:tracePt t="125277" x="3765550" y="3592513"/>
          <p14:tracePt t="125285" x="3719513" y="3556000"/>
          <p14:tracePt t="125293" x="3665538" y="3502025"/>
          <p14:tracePt t="125301" x="3563938" y="3429000"/>
          <p14:tracePt t="125309" x="3519488" y="3382963"/>
          <p14:tracePt t="125317" x="3473450" y="3338513"/>
          <p14:tracePt t="125325" x="3419475" y="3265488"/>
          <p14:tracePt t="125333" x="3382963" y="3200400"/>
          <p14:tracePt t="125341" x="3354388" y="3182938"/>
          <p14:tracePt t="125349" x="3354388" y="3155950"/>
          <p14:tracePt t="125358" x="3354388" y="3146425"/>
          <p14:tracePt t="125446" x="3336925" y="3136900"/>
          <p14:tracePt t="125469" x="3327400" y="3136900"/>
          <p14:tracePt t="125487" x="3317875" y="3136900"/>
          <p14:tracePt t="125837" x="3309938" y="3136900"/>
          <p14:tracePt t="125845" x="3290888" y="3136900"/>
          <p14:tracePt t="125855" x="3281363" y="3136900"/>
          <p14:tracePt t="125869" x="3263900" y="3146425"/>
          <p14:tracePt t="125889" x="3254375" y="3155950"/>
          <p14:tracePt t="126589" x="3244850" y="3155950"/>
          <p14:tracePt t="126605" x="3244850" y="3146425"/>
          <p14:tracePt t="126621" x="3254375" y="3136900"/>
          <p14:tracePt t="127494" x="3254375" y="3163888"/>
          <p14:tracePt t="127501" x="3254375" y="3209925"/>
          <p14:tracePt t="127509" x="3236913" y="3246438"/>
          <p14:tracePt t="127517" x="3227388" y="3309938"/>
          <p14:tracePt t="127526" x="3227388" y="3328988"/>
          <p14:tracePt t="127533" x="3227388" y="3382963"/>
          <p14:tracePt t="127541" x="3217863" y="3411538"/>
          <p14:tracePt t="127550" x="3217863" y="3455988"/>
          <p14:tracePt t="127557" x="3217863" y="3482975"/>
          <p14:tracePt t="127566" x="3217863" y="3502025"/>
          <p14:tracePt t="127573" x="3217863" y="3529013"/>
          <p14:tracePt t="127582" x="3217863" y="3556000"/>
          <p14:tracePt t="127589" x="3217863" y="3575050"/>
          <p14:tracePt t="127597" x="3217863" y="3602038"/>
          <p14:tracePt t="127605" x="3227388" y="3638550"/>
          <p14:tracePt t="127621" x="3244850" y="3665538"/>
          <p14:tracePt t="127629" x="3281363" y="3711575"/>
          <p14:tracePt t="127637" x="3300413" y="3730625"/>
          <p14:tracePt t="127645" x="3336925" y="3775075"/>
          <p14:tracePt t="127653" x="3346450" y="3794125"/>
          <p14:tracePt t="127661" x="3354388" y="3803650"/>
          <p14:tracePt t="127670" x="3373438" y="3821113"/>
          <p14:tracePt t="128270" x="3427413" y="3821113"/>
          <p14:tracePt t="128277" x="3519488" y="3821113"/>
          <p14:tracePt t="128286" x="3609975" y="3821113"/>
          <p14:tracePt t="128293" x="3702050" y="3821113"/>
          <p14:tracePt t="128301" x="3775075" y="3821113"/>
          <p14:tracePt t="128309" x="3819525" y="3811588"/>
          <p14:tracePt t="128317" x="3856038" y="3811588"/>
          <p14:tracePt t="128325" x="3902075" y="3811588"/>
          <p14:tracePt t="128333" x="3919538" y="3811588"/>
          <p14:tracePt t="128397" x="3902075" y="3811588"/>
          <p14:tracePt t="128406" x="3883025" y="3811588"/>
          <p14:tracePt t="128413" x="3875088" y="3821113"/>
          <p14:tracePt t="128421" x="3865563" y="3821113"/>
          <p14:tracePt t="128437" x="3865563" y="3830638"/>
          <p14:tracePt t="128453" x="3856038" y="3840163"/>
          <p14:tracePt t="128543" x="3846513" y="3848100"/>
          <p14:tracePt t="128550" x="3838575" y="3857625"/>
          <p14:tracePt t="128597" x="3838575" y="3875088"/>
          <p14:tracePt t="128607" x="3838575" y="3884613"/>
          <p14:tracePt t="128613" x="3829050" y="3884613"/>
          <p14:tracePt t="128629" x="3829050" y="3894138"/>
          <p14:tracePt t="128637" x="3829050" y="3911600"/>
          <p14:tracePt t="128645" x="3829050" y="3921125"/>
          <p14:tracePt t="128997" x="3819525" y="3930650"/>
          <p14:tracePt t="130023" x="3819525" y="3957638"/>
          <p14:tracePt t="130029" x="3792538" y="3976688"/>
          <p14:tracePt t="130037" x="3775075" y="3984625"/>
          <p14:tracePt t="130045" x="3756025" y="3994150"/>
          <p14:tracePt t="130053" x="3719513" y="4021138"/>
          <p14:tracePt t="130093" x="3719513" y="4030663"/>
          <p14:tracePt t="130109" x="3702050" y="4049713"/>
          <p14:tracePt t="130117" x="3702050" y="4057650"/>
          <p14:tracePt t="130125" x="3692525" y="4067175"/>
          <p14:tracePt t="130134" x="3683000" y="4094163"/>
          <p14:tracePt t="130141" x="3673475" y="4122738"/>
          <p14:tracePt t="130149" x="3646488" y="4149725"/>
          <p14:tracePt t="130157" x="3636963" y="4176713"/>
          <p14:tracePt t="130165" x="3619500" y="4203700"/>
          <p14:tracePt t="130173" x="3600450" y="4222750"/>
          <p14:tracePt t="130182" x="3592513" y="4249738"/>
          <p14:tracePt t="130189" x="3573463" y="4268788"/>
          <p14:tracePt t="130197" x="3546475" y="4313238"/>
          <p14:tracePt t="130205" x="3527425" y="4332288"/>
          <p14:tracePt t="130213" x="3519488" y="4349750"/>
          <p14:tracePt t="130221" x="3500438" y="4386263"/>
          <p14:tracePt t="130229" x="3490913" y="4395788"/>
          <p14:tracePt t="130237" x="3482975" y="4405313"/>
          <p14:tracePt t="130573" x="3509963" y="4405313"/>
          <p14:tracePt t="130581" x="3556000" y="4405313"/>
          <p14:tracePt t="130589" x="3592513" y="4395788"/>
          <p14:tracePt t="130597" x="3629025" y="4386263"/>
          <p14:tracePt t="130605" x="3656013" y="4386263"/>
          <p14:tracePt t="130613" x="3683000" y="4386263"/>
          <p14:tracePt t="130621" x="3702050" y="4376738"/>
          <p14:tracePt t="130629" x="3719513" y="4368800"/>
          <p14:tracePt t="130637" x="3746500" y="4359275"/>
          <p14:tracePt t="130645" x="3756025" y="4349750"/>
          <p14:tracePt t="130653" x="3783013" y="4340225"/>
          <p14:tracePt t="130661" x="3802063" y="4332288"/>
          <p14:tracePt t="130669" x="3829050" y="4332288"/>
          <p14:tracePt t="130677" x="3856038" y="4313238"/>
          <p14:tracePt t="130685" x="3883025" y="4295775"/>
          <p14:tracePt t="130693" x="3892550" y="4295775"/>
          <p14:tracePt t="130701" x="3919538" y="4295775"/>
          <p14:tracePt t="130709" x="3938588" y="4286250"/>
          <p14:tracePt t="131821" x="3929063" y="4286250"/>
          <p14:tracePt t="131837" x="3919538" y="4295775"/>
          <p14:tracePt t="131853" x="3911600" y="4303713"/>
          <p14:tracePt t="133990" x="3892550" y="4303713"/>
          <p14:tracePt t="133999" x="3829050" y="4232275"/>
          <p14:tracePt t="134006" x="3765550" y="4167188"/>
          <p14:tracePt t="134013" x="3683000" y="4086225"/>
          <p14:tracePt t="134021" x="3636963" y="3984625"/>
          <p14:tracePt t="134029" x="3582988" y="3903663"/>
          <p14:tracePt t="134037" x="3527425" y="3840163"/>
          <p14:tracePt t="134045" x="3473450" y="3757613"/>
          <p14:tracePt t="134053" x="3419475" y="3675063"/>
          <p14:tracePt t="134061" x="3382963" y="3611563"/>
          <p14:tracePt t="134069" x="3346450" y="3529013"/>
          <p14:tracePt t="134077" x="3300413" y="3465513"/>
          <p14:tracePt t="134085" x="3281363" y="3419475"/>
          <p14:tracePt t="134093" x="3281363" y="3392488"/>
          <p14:tracePt t="134101" x="3273425" y="3375025"/>
          <p14:tracePt t="134109" x="3273425" y="3355975"/>
          <p14:tracePt t="134117" x="3263900" y="3346450"/>
          <p14:tracePt t="134238" x="3263900" y="3328988"/>
          <p14:tracePt t="134246" x="3263900" y="3302000"/>
          <p14:tracePt t="134255" x="3263900" y="3292475"/>
          <p14:tracePt t="134262" x="3263900" y="3282950"/>
          <p14:tracePt t="134271" x="3263900" y="3255963"/>
          <p14:tracePt t="134278" x="3263900" y="3246438"/>
          <p14:tracePt t="134294" x="3263900" y="3228975"/>
          <p14:tracePt t="134398" x="3244850" y="3219450"/>
          <p14:tracePt t="134406" x="3190875" y="3219450"/>
          <p14:tracePt t="134415" x="3136900" y="3219450"/>
          <p14:tracePt t="134423" x="3108325" y="3236913"/>
          <p14:tracePt t="134429" x="3071813" y="3236913"/>
          <p14:tracePt t="134437" x="3054350" y="3255963"/>
          <p14:tracePt t="134445" x="3035300" y="3265488"/>
          <p14:tracePt t="134461" x="3027363" y="3265488"/>
          <p14:tracePt t="134589" x="3017838" y="3255963"/>
          <p14:tracePt t="134597" x="3008313" y="3219450"/>
          <p14:tracePt t="134605" x="2998788" y="3182938"/>
          <p14:tracePt t="134613" x="2990850" y="3182938"/>
          <p14:tracePt t="134621" x="2981325" y="3155950"/>
          <p14:tracePt t="134629" x="2971800" y="3119438"/>
          <p14:tracePt t="134637" x="2935288" y="3073400"/>
          <p14:tracePt t="134653" x="2925763" y="3063875"/>
          <p14:tracePt t="134733" x="2925763" y="3054350"/>
          <p14:tracePt t="134741" x="2935288" y="3036888"/>
          <p14:tracePt t="134749" x="2944813" y="3027363"/>
          <p14:tracePt t="134757" x="2954338" y="3017838"/>
          <p14:tracePt t="134765" x="2971800" y="3009900"/>
          <p14:tracePt t="134781" x="2990850" y="3000375"/>
          <p14:tracePt t="134798" x="2998788" y="2990850"/>
          <p14:tracePt t="134813" x="3008313" y="2990850"/>
          <p14:tracePt t="134942" x="3027363" y="2990850"/>
          <p14:tracePt t="134951" x="3035300" y="2990850"/>
          <p14:tracePt t="134958" x="3044825" y="2990850"/>
          <p14:tracePt t="135293" x="3071813" y="3017838"/>
          <p14:tracePt t="135301" x="3090863" y="3027363"/>
          <p14:tracePt t="135309" x="3117850" y="3046413"/>
          <p14:tracePt t="135317" x="3136900" y="3046413"/>
          <p14:tracePt t="135325" x="3154363" y="3054350"/>
          <p14:tracePt t="135333" x="3181350" y="3073400"/>
          <p14:tracePt t="135341" x="3190875" y="3073400"/>
          <p14:tracePt t="135349" x="3208338" y="3073400"/>
          <p14:tracePt t="135357" x="3236913" y="3073400"/>
          <p14:tracePt t="135365" x="3244850" y="3073400"/>
          <p14:tracePt t="135373" x="3254375" y="3082925"/>
          <p14:tracePt t="135406" x="3273425" y="3082925"/>
          <p14:tracePt t="135413" x="3290888" y="3073400"/>
          <p14:tracePt t="135421" x="3309938" y="3063875"/>
          <p14:tracePt t="135429" x="3317875" y="3063875"/>
          <p14:tracePt t="135437" x="3317875" y="3054350"/>
          <p14:tracePt t="135624" x="3327400" y="3054350"/>
          <p14:tracePt t="135630" x="3327400" y="3082925"/>
          <p14:tracePt t="135637" x="3327400" y="3146425"/>
          <p14:tracePt t="135646" x="3309938" y="3265488"/>
          <p14:tracePt t="135653" x="3300413" y="3375025"/>
          <p14:tracePt t="135661" x="3300413" y="3446463"/>
          <p14:tracePt t="135669" x="3281363" y="3556000"/>
          <p14:tracePt t="135677" x="3281363" y="3665538"/>
          <p14:tracePt t="135685" x="3281363" y="3757613"/>
          <p14:tracePt t="135693" x="3281363" y="3848100"/>
          <p14:tracePt t="135701" x="3281363" y="3930650"/>
          <p14:tracePt t="135709" x="3281363" y="3984625"/>
          <p14:tracePt t="135717" x="3281363" y="4021138"/>
          <p14:tracePt t="135725" x="3281363" y="4049713"/>
          <p14:tracePt t="135733" x="3281363" y="4067175"/>
          <p14:tracePt t="135741" x="3281363" y="4076700"/>
          <p14:tracePt t="136125" x="3309938" y="4076700"/>
          <p14:tracePt t="136133" x="3382963" y="4076700"/>
          <p14:tracePt t="136141" x="3463925" y="4067175"/>
          <p14:tracePt t="136149" x="3536950" y="4049713"/>
          <p14:tracePt t="136157" x="3609975" y="4049713"/>
          <p14:tracePt t="136167" x="3673475" y="4021138"/>
          <p14:tracePt t="136173" x="3729038" y="4021138"/>
          <p14:tracePt t="136181" x="3792538" y="4013200"/>
          <p14:tracePt t="136189" x="3829050" y="4003675"/>
          <p14:tracePt t="136198" x="3875088" y="3994150"/>
          <p14:tracePt t="136205" x="3892550" y="3994150"/>
          <p14:tracePt t="136214" x="3911600" y="3994150"/>
          <p14:tracePt t="136278" x="3919538" y="3984625"/>
          <p14:tracePt t="137582" x="3919538" y="3957638"/>
          <p14:tracePt t="137589" x="3938588" y="3930650"/>
          <p14:tracePt t="137598" x="3948113" y="3921125"/>
          <p14:tracePt t="137680" x="3965575" y="3894138"/>
          <p14:tracePt t="137687" x="3992563" y="3857625"/>
          <p14:tracePt t="137693" x="4048125" y="3794125"/>
          <p14:tracePt t="137701" x="4075113" y="3767138"/>
          <p14:tracePt t="137709" x="4129088" y="3702050"/>
          <p14:tracePt t="137717" x="4175125" y="3648075"/>
          <p14:tracePt t="137725" x="4230688" y="3602038"/>
          <p14:tracePt t="137733" x="4267200" y="3556000"/>
          <p14:tracePt t="137741" x="4284663" y="3529013"/>
          <p14:tracePt t="137749" x="4294188" y="3529013"/>
          <p14:tracePt t="137854" x="4294188" y="3519488"/>
          <p14:tracePt t="137863" x="4294188" y="3511550"/>
          <p14:tracePt t="137870" x="4294188" y="3482975"/>
          <p14:tracePt t="137881" x="4303713" y="3475038"/>
          <p14:tracePt t="138005" x="4303713" y="3465513"/>
          <p14:tracePt t="138013" x="4303713" y="3446463"/>
          <p14:tracePt t="138317" x="4303713" y="3411538"/>
          <p14:tracePt t="138325" x="4311650" y="3375025"/>
          <p14:tracePt t="138333" x="4330700" y="3338513"/>
          <p14:tracePt t="138341" x="4348163" y="3302000"/>
          <p14:tracePt t="138349" x="4376738" y="3282950"/>
          <p14:tracePt t="138357" x="4403725" y="3236913"/>
          <p14:tracePt t="138367" x="4421188" y="3219450"/>
          <p14:tracePt t="138374" x="4457700" y="3192463"/>
          <p14:tracePt t="138384" x="4503738" y="3163888"/>
          <p14:tracePt t="138390" x="4521200" y="3146425"/>
          <p14:tracePt t="138400" x="4576763" y="3109913"/>
          <p14:tracePt t="138406" x="4630738" y="3073400"/>
          <p14:tracePt t="138416" x="4676775" y="3054350"/>
          <p14:tracePt t="138422" x="4722813" y="3000375"/>
          <p14:tracePt t="138430" x="4740275" y="2990850"/>
          <p14:tracePt t="138437" x="4786313" y="2973388"/>
          <p14:tracePt t="138445" x="4803775" y="2954338"/>
          <p14:tracePt t="138453" x="4832350" y="2927350"/>
          <p14:tracePt t="138461" x="4876800" y="2900363"/>
          <p14:tracePt t="138478" x="4886325" y="2890838"/>
          <p14:tracePt t="138533" x="4895850" y="2873375"/>
          <p14:tracePt t="138542" x="4922838" y="2844800"/>
          <p14:tracePt t="138553" x="4949825" y="2808288"/>
          <p14:tracePt t="138559" x="4959350" y="2800350"/>
          <p14:tracePt t="138574" x="4968875" y="2781300"/>
          <p14:tracePt t="138669" x="4968875" y="2771775"/>
          <p14:tracePt t="138677" x="4968875" y="2763838"/>
          <p14:tracePt t="138685" x="4986338" y="2744788"/>
          <p14:tracePt t="138701" x="5032375" y="2735263"/>
          <p14:tracePt t="138709" x="5059363" y="2727325"/>
          <p14:tracePt t="138717" x="5078413" y="2717800"/>
          <p14:tracePt t="138725" x="5132388" y="2698750"/>
          <p14:tracePt t="138733" x="5195888" y="2690813"/>
          <p14:tracePt t="138741" x="5287963" y="2690813"/>
          <p14:tracePt t="138750" x="5397500" y="2662238"/>
          <p14:tracePt t="138757" x="5534025" y="2644775"/>
          <p14:tracePt t="138768" x="5588000" y="2644775"/>
          <p14:tracePt t="138774" x="5680075" y="2635250"/>
          <p14:tracePt t="138783" x="5734050" y="2635250"/>
          <p14:tracePt t="138790" x="5780088" y="2625725"/>
          <p14:tracePt t="138800" x="5789613" y="2625725"/>
          <p14:tracePt t="138806" x="5816600" y="2617788"/>
          <p14:tracePt t="139349" x="5807075" y="2690813"/>
          <p14:tracePt t="139357" x="5807075" y="2800350"/>
          <p14:tracePt t="139365" x="5807075" y="2927350"/>
          <p14:tracePt t="139373" x="5807075" y="3054350"/>
          <p14:tracePt t="139381" x="5807075" y="3136900"/>
          <p14:tracePt t="139389" x="5807075" y="3209925"/>
          <p14:tracePt t="139397" x="5807075" y="3302000"/>
          <p14:tracePt t="139405" x="5789613" y="3375025"/>
          <p14:tracePt t="139414" x="5780088" y="3438525"/>
          <p14:tracePt t="139421" x="5770563" y="3492500"/>
          <p14:tracePt t="139429" x="5753100" y="3538538"/>
          <p14:tracePt t="139437" x="5753100" y="3565525"/>
          <p14:tracePt t="139445" x="5743575" y="3621088"/>
          <p14:tracePt t="139454" x="5734050" y="3665538"/>
          <p14:tracePt t="139461" x="5716588" y="3711575"/>
          <p14:tracePt t="139469" x="5716588" y="3767138"/>
          <p14:tracePt t="139477" x="5716588" y="3821113"/>
          <p14:tracePt t="139487" x="5697538" y="3884613"/>
          <p14:tracePt t="139493" x="5688013" y="3940175"/>
          <p14:tracePt t="139501" x="5688013" y="3994150"/>
          <p14:tracePt t="139509" x="5680075" y="4057650"/>
          <p14:tracePt t="139517" x="5680075" y="4094163"/>
          <p14:tracePt t="139525" x="5680075" y="4130675"/>
          <p14:tracePt t="139533" x="5680075" y="4167188"/>
          <p14:tracePt t="139541" x="5680075" y="4195763"/>
          <p14:tracePt t="139549" x="5680075" y="4203700"/>
          <p14:tracePt t="139557" x="5680075" y="4222750"/>
          <p14:tracePt t="139565" x="5680075" y="4249738"/>
          <p14:tracePt t="139573" x="5680075" y="4259263"/>
          <p14:tracePt t="139581" x="5680075" y="4286250"/>
          <p14:tracePt t="139589" x="5680075" y="4295775"/>
          <p14:tracePt t="139598" x="5680075" y="4303713"/>
          <p14:tracePt t="139614" x="5680075" y="4322763"/>
          <p14:tracePt t="139630" x="5670550" y="4359275"/>
          <p14:tracePt t="139638" x="5661025" y="4359275"/>
          <p14:tracePt t="139646" x="5661025" y="4368800"/>
          <p14:tracePt t="139655" x="5661025" y="4376738"/>
          <p14:tracePt t="139661" x="5661025" y="4386263"/>
          <p14:tracePt t="139669" x="5661025" y="4395788"/>
          <p14:tracePt t="139677" x="5661025" y="4405313"/>
          <p14:tracePt t="139686" x="5661025" y="4413250"/>
          <p14:tracePt t="139701" x="5653088" y="4413250"/>
          <p14:tracePt t="139805" x="5653088" y="4422775"/>
          <p14:tracePt t="139813" x="5653088" y="4432300"/>
          <p14:tracePt t="139821" x="5643563" y="4449763"/>
          <p14:tracePt t="139837" x="5643563" y="4459288"/>
          <p14:tracePt t="139845" x="5634038" y="4468813"/>
          <p14:tracePt t="139853" x="5607050" y="4495800"/>
          <p14:tracePt t="139861" x="5607050" y="4505325"/>
          <p14:tracePt t="139869" x="5588000" y="4514850"/>
          <p14:tracePt t="139877" x="5570538" y="4541838"/>
          <p14:tracePt t="139886" x="5561013" y="4541838"/>
          <p14:tracePt t="139898" x="5551488" y="4559300"/>
          <p14:tracePt t="139901" x="5543550" y="4568825"/>
          <p14:tracePt t="139909" x="5543550" y="4578350"/>
          <p14:tracePt t="139917" x="5543550" y="4587875"/>
          <p14:tracePt t="139949" x="5534025" y="4595813"/>
          <p14:tracePt t="139957" x="5524500" y="4605338"/>
          <p14:tracePt t="139965" x="5514975" y="4605338"/>
          <p14:tracePt t="139973" x="5507038" y="4605338"/>
          <p14:tracePt t="139981" x="5497513" y="4605338"/>
          <p14:tracePt t="139989" x="5487988" y="4605338"/>
          <p14:tracePt t="140437" x="5441950" y="4605338"/>
          <p14:tracePt t="140445" x="5351463" y="4605338"/>
          <p14:tracePt t="140453" x="5224463" y="4605338"/>
          <p14:tracePt t="140461" x="5059363" y="4605338"/>
          <p14:tracePt t="140469" x="4859338" y="4605338"/>
          <p14:tracePt t="140477" x="4667250" y="4605338"/>
          <p14:tracePt t="140485" x="4440238" y="4605338"/>
          <p14:tracePt t="140493" x="4221163" y="4605338"/>
          <p14:tracePt t="140503" x="4021138" y="4605338"/>
          <p14:tracePt t="140509" x="3838575" y="4568825"/>
          <p14:tracePt t="140517" x="3702050" y="4559300"/>
          <p14:tracePt t="140525" x="3609975" y="4541838"/>
          <p14:tracePt t="140535" x="3556000" y="4541838"/>
          <p14:tracePt t="140541" x="3527425" y="4541838"/>
          <p14:tracePt t="140622" x="3519488" y="4541838"/>
          <p14:tracePt t="140629" x="3509963" y="4541838"/>
          <p14:tracePt t="140637" x="3473450" y="4541838"/>
          <p14:tracePt t="140645" x="3436938" y="4541838"/>
          <p14:tracePt t="140653" x="3419475" y="4541838"/>
          <p14:tracePt t="140661" x="3382963" y="4541838"/>
          <p14:tracePt t="140669" x="3346450" y="4541838"/>
          <p14:tracePt t="140677" x="3327400" y="4541838"/>
          <p14:tracePt t="140685" x="3317875" y="4541838"/>
          <p14:tracePt t="140693" x="3281363" y="4541838"/>
          <p14:tracePt t="140701" x="3273425" y="4551363"/>
          <p14:tracePt t="140709" x="3263900" y="4551363"/>
          <p14:tracePt t="140717" x="3254375" y="4551363"/>
          <p14:tracePt t="140725" x="3244850" y="4559300"/>
          <p14:tracePt t="140733" x="3217863" y="4559300"/>
          <p14:tracePt t="140741" x="3208338" y="4568825"/>
          <p14:tracePt t="140749" x="3200400" y="4568825"/>
          <p14:tracePt t="140757" x="3171825" y="4568825"/>
          <p14:tracePt t="140767" x="3163888" y="4578350"/>
          <p14:tracePt t="140784" x="3136900" y="4595813"/>
          <p14:tracePt t="140793" x="3117850" y="4595813"/>
          <p14:tracePt t="140797" x="3081338" y="4605338"/>
          <p14:tracePt t="140805" x="3063875" y="4614863"/>
          <p14:tracePt t="140814" x="3035300" y="4614863"/>
          <p14:tracePt t="140821" x="3008313" y="4624388"/>
          <p14:tracePt t="140829" x="2990850" y="4641850"/>
          <p14:tracePt t="140837" x="2954338" y="4660900"/>
          <p14:tracePt t="140845" x="2898775" y="4660900"/>
          <p14:tracePt t="140853" x="2835275" y="4705350"/>
          <p14:tracePt t="140861" x="2798763" y="4714875"/>
          <p14:tracePt t="140869" x="2735263" y="4732338"/>
          <p14:tracePt t="140877" x="2679700" y="4732338"/>
          <p14:tracePt t="140885" x="2616200" y="4778375"/>
          <p14:tracePt t="140900" x="2552700" y="4787900"/>
          <p14:tracePt t="140901" x="2516188" y="4797425"/>
          <p14:tracePt t="140909" x="2506663" y="4797425"/>
          <p14:tracePt t="140917" x="2489200" y="4805363"/>
          <p14:tracePt t="140925" x="2479675" y="4814888"/>
          <p14:tracePt t="141391" x="2470150" y="4805363"/>
          <p14:tracePt t="141397" x="2470150" y="4778375"/>
          <p14:tracePt t="141405" x="2479675" y="4741863"/>
          <p14:tracePt t="141413" x="2516188" y="4714875"/>
          <p14:tracePt t="141421" x="2562225" y="4668838"/>
          <p14:tracePt t="141430" x="2643188" y="4614863"/>
          <p14:tracePt t="141437" x="2708275" y="4568825"/>
          <p14:tracePt t="141446" x="2789238" y="4514850"/>
          <p14:tracePt t="141454" x="2881313" y="4449763"/>
          <p14:tracePt t="141462" x="2981325" y="4359275"/>
          <p14:tracePt t="141471" x="3063875" y="4276725"/>
          <p14:tracePt t="141478" x="3200400" y="4140200"/>
          <p14:tracePt t="141486" x="3317875" y="4030663"/>
          <p14:tracePt t="141493" x="3409950" y="3930650"/>
          <p14:tracePt t="141501" x="3527425" y="3794125"/>
          <p14:tracePt t="141509" x="3609975" y="3721100"/>
          <p14:tracePt t="141517" x="3665538" y="3675063"/>
          <p14:tracePt t="141525" x="3702050" y="3629025"/>
          <p14:tracePt t="141533" x="3746500" y="3575050"/>
          <p14:tracePt t="141541" x="3802063" y="3511550"/>
          <p14:tracePt t="141549" x="3856038" y="3446463"/>
          <p14:tracePt t="141557" x="3902075" y="3382963"/>
          <p14:tracePt t="141565" x="3938588" y="3346450"/>
          <p14:tracePt t="141573" x="3984625" y="3309938"/>
          <p14:tracePt t="141582" x="4038600" y="3246438"/>
          <p14:tracePt t="141590" x="4075113" y="3200400"/>
          <p14:tracePt t="141600" x="4138613" y="3146425"/>
          <p14:tracePt t="141610" x="4221163" y="3073400"/>
          <p14:tracePt t="141614" x="4284663" y="3027363"/>
          <p14:tracePt t="141621" x="4340225" y="2990850"/>
          <p14:tracePt t="141629" x="4403725" y="2936875"/>
          <p14:tracePt t="141637" x="4448175" y="2881313"/>
          <p14:tracePt t="141645" x="4484688" y="2863850"/>
          <p14:tracePt t="141653" x="4530725" y="2817813"/>
          <p14:tracePt t="141661" x="4576763" y="2771775"/>
          <p14:tracePt t="141669" x="4613275" y="2754313"/>
          <p14:tracePt t="141677" x="4667250" y="2717800"/>
          <p14:tracePt t="141685" x="4686300" y="2708275"/>
          <p14:tracePt t="141693" x="4695825" y="2698750"/>
          <p14:tracePt t="141709" x="4703763" y="2690813"/>
          <p14:tracePt t="141862" x="4713288" y="2681288"/>
          <p14:tracePt t="142262" x="4759325" y="2681288"/>
          <p14:tracePt t="142270" x="4868863" y="2690813"/>
          <p14:tracePt t="142277" x="4959350" y="2690813"/>
          <p14:tracePt t="142285" x="5049838" y="2690813"/>
          <p14:tracePt t="142293" x="5105400" y="2690813"/>
          <p14:tracePt t="142301" x="5141913" y="2690813"/>
          <p14:tracePt t="142309" x="5168900" y="2690813"/>
          <p14:tracePt t="142431" x="5178425" y="2690813"/>
          <p14:tracePt t="142439" x="5187950" y="2690813"/>
          <p14:tracePt t="142445" x="5195888" y="2690813"/>
          <p14:tracePt t="142453" x="5214938" y="2690813"/>
          <p14:tracePt t="142461" x="5224463" y="2690813"/>
          <p14:tracePt t="142469" x="5251450" y="2690813"/>
          <p14:tracePt t="142477" x="5260975" y="2690813"/>
          <p14:tracePt t="142485" x="5287963" y="2690813"/>
          <p14:tracePt t="142493" x="5297488" y="2690813"/>
          <p14:tracePt t="142509" x="5305425" y="2690813"/>
          <p14:tracePt t="142517" x="5324475" y="2690813"/>
          <p14:tracePt t="142525" x="5334000" y="2690813"/>
          <p14:tracePt t="142541" x="5341938" y="2690813"/>
          <p14:tracePt t="142557" x="5351463" y="2690813"/>
          <p14:tracePt t="142581" x="5368925" y="2690813"/>
          <p14:tracePt t="142605" x="5378450" y="2690813"/>
          <p14:tracePt t="142750" x="5387975" y="2690813"/>
          <p14:tracePt t="142959" x="5397500" y="2681288"/>
          <p14:tracePt t="142974" x="5414963" y="2662238"/>
          <p14:tracePt t="142982" x="5434013" y="2644775"/>
          <p14:tracePt t="142990" x="5441950" y="2635250"/>
          <p14:tracePt t="142998" x="5461000" y="2617788"/>
          <p14:tracePt t="143005" x="5487988" y="2581275"/>
          <p14:tracePt t="143021" x="5507038" y="2562225"/>
          <p14:tracePt t="143045" x="5507038" y="2554288"/>
          <p14:tracePt t="143469" x="5514975" y="2554288"/>
          <p14:tracePt t="143477" x="5524500" y="2554288"/>
          <p14:tracePt t="143485" x="5551488" y="2554288"/>
          <p14:tracePt t="143495" x="5561013" y="2554288"/>
          <p14:tracePt t="143501" x="5588000" y="2554288"/>
          <p14:tracePt t="143509" x="5607050" y="2544763"/>
          <p14:tracePt t="143517" x="5616575" y="2535238"/>
          <p14:tracePt t="143525" x="5624513" y="2535238"/>
          <p14:tracePt t="143533" x="5634038" y="2535238"/>
          <p14:tracePt t="143541" x="5643563" y="2535238"/>
          <p14:tracePt t="143557" x="5653088" y="2535238"/>
          <p14:tracePt t="143566" x="5670550" y="2535238"/>
          <p14:tracePt t="143573" x="5680075" y="2535238"/>
          <p14:tracePt t="143581" x="5688013" y="2535238"/>
          <p14:tracePt t="143589" x="5734050" y="2535238"/>
          <p14:tracePt t="143598" x="5770563" y="2535238"/>
          <p14:tracePt t="143605" x="5816600" y="2535238"/>
          <p14:tracePt t="143614" x="5870575" y="2535238"/>
          <p14:tracePt t="143621" x="5899150" y="2535238"/>
          <p14:tracePt t="143630" x="5953125" y="2535238"/>
          <p14:tracePt t="143637" x="5999163" y="2535238"/>
          <p14:tracePt t="143645" x="6035675" y="2535238"/>
          <p14:tracePt t="143653" x="6080125" y="2535238"/>
          <p14:tracePt t="143661" x="6089650" y="2535238"/>
          <p14:tracePt t="143669" x="6126163" y="2535238"/>
          <p14:tracePt t="143685" x="6135688" y="2535238"/>
          <p14:tracePt t="143693" x="6145213" y="2535238"/>
          <p14:tracePt t="143701" x="6162675" y="2535238"/>
          <p14:tracePt t="143710" x="6172200" y="2535238"/>
          <p14:tracePt t="143733" x="6189663" y="2535238"/>
          <p14:tracePt t="143749" x="6218238" y="2535238"/>
          <p14:tracePt t="143757" x="6226175" y="2535238"/>
          <p14:tracePt t="143765" x="6254750" y="2535238"/>
          <p14:tracePt t="143781" x="6272213" y="2535238"/>
          <p14:tracePt t="143789" x="6291263" y="2535238"/>
          <p14:tracePt t="143805" x="6299200" y="2535238"/>
          <p14:tracePt t="143997" x="6308725" y="2525713"/>
          <p14:tracePt t="144023" x="6326188" y="2525713"/>
          <p14:tracePt t="144029" x="6345238" y="2525713"/>
          <p14:tracePt t="144501" x="6354763" y="2525713"/>
          <p14:tracePt t="144509" x="6354763" y="2544763"/>
          <p14:tracePt t="144517" x="6372225" y="2598738"/>
          <p14:tracePt t="144527" x="6372225" y="2617788"/>
          <p14:tracePt t="144533" x="6372225" y="2644775"/>
          <p14:tracePt t="144541" x="6372225" y="2681288"/>
          <p14:tracePt t="144549" x="6372225" y="2690813"/>
          <p14:tracePt t="144557" x="6391275" y="2708275"/>
          <p14:tracePt t="144797" x="6345238" y="2708275"/>
          <p14:tracePt t="144805" x="6262688" y="2708275"/>
          <p14:tracePt t="144813" x="6135688" y="2708275"/>
          <p14:tracePt t="144821" x="5989638" y="2671763"/>
          <p14:tracePt t="144829" x="5843588" y="2644775"/>
          <p14:tracePt t="144837" x="5724525" y="2535238"/>
          <p14:tracePt t="144845" x="5607050" y="2508250"/>
          <p14:tracePt t="144853" x="5534025" y="2498725"/>
          <p14:tracePt t="144861" x="5478463" y="2498725"/>
          <p14:tracePt t="144869" x="5414963" y="2471738"/>
          <p14:tracePt t="144877" x="5387975" y="2471738"/>
          <p14:tracePt t="145165" x="5405438" y="2471738"/>
          <p14:tracePt t="145181" x="5414963" y="2471738"/>
          <p14:tracePt t="145199" x="5434013" y="2471738"/>
          <p14:tracePt t="145206" x="5461000" y="2471738"/>
          <p14:tracePt t="145215" x="5470525" y="2471738"/>
          <p14:tracePt t="145222" x="5507038" y="2462213"/>
          <p14:tracePt t="145230" x="5524500" y="2444750"/>
          <p14:tracePt t="145237" x="5543550" y="2425700"/>
          <p14:tracePt t="145245" x="5561013" y="2408238"/>
          <p14:tracePt t="145253" x="5597525" y="2398713"/>
          <p14:tracePt t="145261" x="5616575" y="2379663"/>
          <p14:tracePt t="145269" x="5624513" y="2371725"/>
          <p14:tracePt t="145277" x="5661025" y="2362200"/>
          <p14:tracePt t="145285" x="5670550" y="2362200"/>
          <p14:tracePt t="145365" x="5680075" y="2362200"/>
          <p14:tracePt t="145646" x="5680075" y="2371725"/>
          <p14:tracePt t="145654" x="5680075" y="2379663"/>
          <p14:tracePt t="145662" x="5643563" y="2398713"/>
          <p14:tracePt t="145669" x="5624513" y="2408238"/>
          <p14:tracePt t="145677" x="5597525" y="2435225"/>
          <p14:tracePt t="145685" x="5588000" y="2444750"/>
          <p14:tracePt t="145693" x="5551488" y="2471738"/>
          <p14:tracePt t="145701" x="5507038" y="2481263"/>
          <p14:tracePt t="145709" x="5497513" y="2489200"/>
          <p14:tracePt t="145717" x="5461000" y="2535238"/>
          <p14:tracePt t="145726" x="5434013" y="2554288"/>
          <p14:tracePt t="145733" x="5378450" y="2598738"/>
          <p14:tracePt t="145741" x="5351463" y="2625725"/>
          <p14:tracePt t="145749" x="5314950" y="2662238"/>
          <p14:tracePt t="145757" x="5268913" y="2708275"/>
          <p14:tracePt t="145766" x="5232400" y="2754313"/>
          <p14:tracePt t="145773" x="5205413" y="2790825"/>
          <p14:tracePt t="145781" x="5132388" y="2844800"/>
          <p14:tracePt t="145789" x="5086350" y="2890838"/>
          <p14:tracePt t="145796" x="5022850" y="2946400"/>
          <p14:tracePt t="145806" x="4959350" y="3000375"/>
          <p14:tracePt t="145816" x="4886325" y="3046413"/>
          <p14:tracePt t="145822" x="4822825" y="3090863"/>
          <p14:tracePt t="145831" x="4730750" y="3146425"/>
          <p14:tracePt t="145837" x="4649788" y="3173413"/>
          <p14:tracePt t="145845" x="4567238" y="3200400"/>
          <p14:tracePt t="145853" x="4530725" y="3209925"/>
          <p14:tracePt t="145861" x="4448175" y="3246438"/>
          <p14:tracePt t="145869" x="4403725" y="3255963"/>
          <p14:tracePt t="145877" x="4348163" y="3273425"/>
          <p14:tracePt t="145885" x="4267200" y="3282950"/>
          <p14:tracePt t="145893" x="4221163" y="3309938"/>
          <p14:tracePt t="145901" x="4165600" y="3319463"/>
          <p14:tracePt t="145909" x="4121150" y="3328988"/>
          <p14:tracePt t="145917" x="4102100" y="3338513"/>
          <p14:tracePt t="145926" x="4065588" y="3338513"/>
          <p14:tracePt t="145933" x="4048125" y="3346450"/>
          <p14:tracePt t="145942" x="4038600" y="3355975"/>
          <p14:tracePt t="145958" x="4029075" y="3365500"/>
          <p14:tracePt t="146006" x="4011613" y="3375025"/>
          <p14:tracePt t="146022" x="4002088" y="3375025"/>
          <p14:tracePt t="146031" x="3984625" y="3375025"/>
          <p14:tracePt t="146038" x="3975100" y="3375025"/>
          <p14:tracePt t="146077" x="3948113" y="3375025"/>
          <p14:tracePt t="146085" x="3938588" y="3375025"/>
          <p14:tracePt t="146093" x="3883025" y="3338513"/>
          <p14:tracePt t="146101" x="3883025" y="3302000"/>
          <p14:tracePt t="146109" x="3865563" y="3255963"/>
          <p14:tracePt t="146118" x="3865563" y="3236913"/>
          <p14:tracePt t="146125" x="3829050" y="3192463"/>
          <p14:tracePt t="146133" x="3810000" y="3146425"/>
          <p14:tracePt t="146141" x="3783013" y="3127375"/>
          <p14:tracePt t="146149" x="3775075" y="3100388"/>
          <p14:tracePt t="146157" x="3756025" y="3073400"/>
          <p14:tracePt t="146173" x="3756025" y="3063875"/>
          <p14:tracePt t="146182" x="3756025" y="3054350"/>
          <p14:tracePt t="146189" x="3756025" y="3046413"/>
          <p14:tracePt t="146198" x="3756025" y="3017838"/>
          <p14:tracePt t="146205" x="3756025" y="3009900"/>
          <p14:tracePt t="146214" x="3765550" y="2990850"/>
          <p14:tracePt t="146221" x="3783013" y="2946400"/>
          <p14:tracePt t="146230" x="3838575" y="2900363"/>
          <p14:tracePt t="146237" x="3846513" y="2854325"/>
          <p14:tracePt t="146245" x="3883025" y="2771775"/>
          <p14:tracePt t="146253" x="3911600" y="2744788"/>
          <p14:tracePt t="146261" x="3948113" y="2690813"/>
          <p14:tracePt t="146269" x="3984625" y="2625725"/>
          <p14:tracePt t="146277" x="4002088" y="2581275"/>
          <p14:tracePt t="146285" x="4021138" y="2562225"/>
          <p14:tracePt t="146293" x="4048125" y="2517775"/>
          <p14:tracePt t="146301" x="4065588" y="2498725"/>
          <p14:tracePt t="146309" x="4075113" y="2489200"/>
          <p14:tracePt t="146317" x="4084638" y="2481263"/>
          <p14:tracePt t="146325" x="4094163" y="2471738"/>
          <p14:tracePt t="146333" x="4094163" y="2462213"/>
          <p14:tracePt t="146398" x="4102100" y="2452688"/>
          <p14:tracePt t="146415" x="4157663" y="2452688"/>
          <p14:tracePt t="146422" x="4267200" y="2535238"/>
          <p14:tracePt t="146431" x="4376738" y="2598738"/>
          <p14:tracePt t="146438" x="4503738" y="2690813"/>
          <p14:tracePt t="146448" x="4594225" y="2763838"/>
          <p14:tracePt t="146454" x="4695825" y="2836863"/>
          <p14:tracePt t="146462" x="4759325" y="2890838"/>
          <p14:tracePt t="146470" x="4803775" y="2936875"/>
          <p14:tracePt t="146478" x="4840288" y="2954338"/>
          <p14:tracePt t="146487" x="4840288" y="2963863"/>
          <p14:tracePt t="146494" x="4849813" y="2973388"/>
          <p14:tracePt t="146581" x="4849813" y="3000375"/>
          <p14:tracePt t="146589" x="4849813" y="3036888"/>
          <p14:tracePt t="146597" x="4849813" y="3073400"/>
          <p14:tracePt t="146605" x="4840288" y="3109913"/>
          <p14:tracePt t="146614" x="4832350" y="3127375"/>
          <p14:tracePt t="146621" x="4813300" y="3163888"/>
          <p14:tracePt t="146630" x="4813300" y="3182938"/>
          <p14:tracePt t="146637" x="4776788" y="3228975"/>
          <p14:tracePt t="146645" x="4767263" y="3246438"/>
          <p14:tracePt t="146653" x="4730750" y="3273425"/>
          <p14:tracePt t="146661" x="4722813" y="3292475"/>
          <p14:tracePt t="146669" x="4703763" y="3309938"/>
          <p14:tracePt t="146677" x="4686300" y="3346450"/>
          <p14:tracePt t="146693" x="4676775" y="3346450"/>
          <p14:tracePt t="146759" x="4649788" y="3346450"/>
          <p14:tracePt t="146768" x="4640263" y="3346450"/>
          <p14:tracePt t="146775" x="4630738" y="3346450"/>
          <p14:tracePt t="146783" x="4613275" y="3338513"/>
          <p14:tracePt t="146790" x="4594225" y="3328988"/>
          <p14:tracePt t="146814" x="4586288" y="3328988"/>
          <p14:tracePt t="146822" x="4549775" y="3319463"/>
          <p14:tracePt t="146833" x="4540250" y="3319463"/>
          <p14:tracePt t="146837" x="4521200" y="3319463"/>
          <p14:tracePt t="146853" x="4513263" y="3319463"/>
          <p14:tracePt t="146861" x="4503738" y="3319463"/>
          <p14:tracePt t="146925" x="4494213" y="3309938"/>
          <p14:tracePt t="146933" x="4494213" y="3292475"/>
          <p14:tracePt t="146941" x="4494213" y="3246438"/>
          <p14:tracePt t="146949" x="4513263" y="3209925"/>
          <p14:tracePt t="146957" x="4530725" y="3173413"/>
          <p14:tracePt t="146965" x="4540250" y="3146425"/>
          <p14:tracePt t="146974" x="4576763" y="3119438"/>
          <p14:tracePt t="146984" x="4622800" y="3063875"/>
          <p14:tracePt t="146991" x="4640263" y="3046413"/>
          <p14:tracePt t="147003" x="4676775" y="3017838"/>
          <p14:tracePt t="147007" x="4730750" y="2990850"/>
          <p14:tracePt t="147014" x="4759325" y="2973388"/>
          <p14:tracePt t="147021" x="4776788" y="2963863"/>
          <p14:tracePt t="147029" x="4795838" y="2946400"/>
          <p14:tracePt t="147037" x="4813300" y="2917825"/>
          <p14:tracePt t="147045" x="4840288" y="2909888"/>
          <p14:tracePt t="147053" x="4859338" y="2900363"/>
          <p14:tracePt t="147061" x="4886325" y="2900363"/>
          <p14:tracePt t="147069" x="4922838" y="2881313"/>
          <p14:tracePt t="147077" x="4941888" y="2881313"/>
          <p14:tracePt t="147085" x="4968875" y="2881313"/>
          <p14:tracePt t="147093" x="4995863" y="2881313"/>
          <p14:tracePt t="147101" x="5041900" y="2881313"/>
          <p14:tracePt t="147109" x="5078413" y="2873375"/>
          <p14:tracePt t="147117" x="5122863" y="2873375"/>
          <p14:tracePt t="147125" x="5151438" y="2873375"/>
          <p14:tracePt t="147133" x="5187950" y="2873375"/>
          <p14:tracePt t="147142" x="5224463" y="2863850"/>
          <p14:tracePt t="147149" x="5251450" y="2863850"/>
          <p14:tracePt t="147158" x="5278438" y="2854325"/>
          <p14:tracePt t="147166" x="5305425" y="2844800"/>
          <p14:tracePt t="147174" x="5341938" y="2817813"/>
          <p14:tracePt t="147190" x="5360988" y="2817813"/>
          <p14:tracePt t="147199" x="5378450" y="2808288"/>
          <p14:tracePt t="147216" x="5397500" y="2808288"/>
          <p14:tracePt t="147222" x="5414963" y="2808288"/>
          <p14:tracePt t="147237" x="5434013" y="2808288"/>
          <p14:tracePt t="147245" x="5451475" y="2808288"/>
          <p14:tracePt t="147261" x="5470525" y="2808288"/>
          <p14:tracePt t="147269" x="5487988" y="2808288"/>
          <p14:tracePt t="147277" x="5507038" y="2808288"/>
          <p14:tracePt t="147285" x="5524500" y="2808288"/>
          <p14:tracePt t="147293" x="5551488" y="2808288"/>
          <p14:tracePt t="147301" x="5570538" y="2808288"/>
          <p14:tracePt t="147309" x="5597525" y="2808288"/>
          <p14:tracePt t="147317" x="5607050" y="2808288"/>
          <p14:tracePt t="147325" x="5643563" y="2808288"/>
          <p14:tracePt t="147333" x="5661025" y="2781300"/>
          <p14:tracePt t="147341" x="5688013" y="2771775"/>
          <p14:tracePt t="147349" x="5734050" y="2771775"/>
          <p14:tracePt t="147357" x="5761038" y="2754313"/>
          <p14:tracePt t="147373" x="5797550" y="2744788"/>
          <p14:tracePt t="147382" x="5797550" y="2735263"/>
          <p14:tracePt t="147389" x="5807075" y="2717800"/>
          <p14:tracePt t="147557" x="5797550" y="2717800"/>
          <p14:tracePt t="147565" x="5797550" y="2727325"/>
          <p14:tracePt t="147573" x="5789613" y="2735263"/>
          <p14:tracePt t="147600" x="5780088" y="2744788"/>
          <p14:tracePt t="147710" x="5761038" y="2754313"/>
          <p14:tracePt t="147718" x="5734050" y="2763838"/>
          <p14:tracePt t="147726" x="5697538" y="2781300"/>
          <p14:tracePt t="147734" x="5688013" y="2781300"/>
          <p14:tracePt t="147742" x="5670550" y="2790825"/>
          <p14:tracePt t="147750" x="5661025" y="2800350"/>
          <p14:tracePt t="147757" x="5643563" y="2817813"/>
          <p14:tracePt t="147773" x="5634038" y="2817813"/>
          <p14:tracePt t="147878" x="5624513" y="2817813"/>
          <p14:tracePt t="147886" x="5624513" y="2790825"/>
          <p14:tracePt t="147894" x="5624513" y="2771775"/>
          <p14:tracePt t="147902" x="5624513" y="2763838"/>
          <p14:tracePt t="147910" x="5624513" y="2744788"/>
          <p14:tracePt t="147933" x="5624513" y="2735263"/>
          <p14:tracePt t="148030" x="5624513" y="2727325"/>
          <p14:tracePt t="148037" x="5624513" y="2717800"/>
          <p14:tracePt t="148053" x="5607050" y="2698750"/>
          <p14:tracePt t="148086" x="5588000" y="2698750"/>
          <p14:tracePt t="148301" x="5580063" y="2690813"/>
          <p14:tracePt t="149167" x="5580063" y="2681288"/>
          <p14:tracePt t="149173" x="5588000" y="2681288"/>
          <p14:tracePt t="151677" x="5597525" y="2681288"/>
          <p14:tracePt t="154615" x="5634038" y="2681288"/>
          <p14:tracePt t="154623" x="5670550" y="2681288"/>
          <p14:tracePt t="154631" x="5707063" y="2681288"/>
          <p14:tracePt t="154640" x="5724525" y="2681288"/>
          <p14:tracePt t="154653" x="5743575" y="2681288"/>
          <p14:tracePt t="154669" x="5753100" y="2681288"/>
          <p14:tracePt t="155550" x="5789613" y="2681288"/>
          <p14:tracePt t="155557" x="5862638" y="2681288"/>
          <p14:tracePt t="155565" x="5916613" y="2681288"/>
          <p14:tracePt t="155573" x="5972175" y="2681288"/>
          <p14:tracePt t="155581" x="6007100" y="2681288"/>
          <p14:tracePt t="155589" x="6026150" y="2681288"/>
          <p14:tracePt t="155597" x="6035675" y="2681288"/>
          <p14:tracePt t="155838" x="6053138" y="2681288"/>
          <p14:tracePt t="155903" x="6080125" y="2681288"/>
          <p14:tracePt t="155911" x="6126163" y="2654300"/>
          <p14:tracePt t="155919" x="6153150" y="2654300"/>
          <p14:tracePt t="155926" x="6181725" y="2654300"/>
          <p14:tracePt t="155933" x="6226175" y="2654300"/>
          <p14:tracePt t="155941" x="6262688" y="2654300"/>
          <p14:tracePt t="155950" x="6308725" y="2654300"/>
          <p14:tracePt t="155957" x="6326188" y="2654300"/>
          <p14:tracePt t="155966" x="6354763" y="2654300"/>
          <p14:tracePt t="155973" x="6372225" y="2644775"/>
          <p14:tracePt t="155981" x="6399213" y="2644775"/>
          <p14:tracePt t="155989" x="6408738" y="2644775"/>
          <p14:tracePt t="155998" x="6427788" y="2644775"/>
          <p14:tracePt t="156005" x="6435725" y="2635250"/>
          <p14:tracePt t="156015" x="6445250" y="2635250"/>
          <p14:tracePt t="156031" x="6454775" y="2635250"/>
          <p14:tracePt t="157111" x="6464300" y="2644775"/>
          <p14:tracePt t="157118" x="6464300" y="2662238"/>
          <p14:tracePt t="157126" x="6464300" y="2690813"/>
          <p14:tracePt t="157134" x="6464300" y="2708275"/>
          <p14:tracePt t="157142" x="6464300" y="2727325"/>
          <p14:tracePt t="157150" x="6464300" y="2744788"/>
          <p14:tracePt t="157158" x="6464300" y="2754313"/>
          <p14:tracePt t="157166" x="6464300" y="2771775"/>
          <p14:tracePt t="157174" x="6464300" y="2781300"/>
          <p14:tracePt t="157278" x="6464300" y="2790825"/>
          <p14:tracePt t="157287" x="6464300" y="2817813"/>
          <p14:tracePt t="157293" x="6454775" y="2827338"/>
          <p14:tracePt t="157317" x="6454775" y="2836863"/>
          <p14:tracePt t="157325" x="6454775" y="2844800"/>
          <p14:tracePt t="157333" x="6454775" y="2854325"/>
          <p14:tracePt t="157438" x="6454775" y="2863850"/>
          <p14:tracePt t="157446" x="6454775" y="2873375"/>
          <p14:tracePt t="157453" x="6454775" y="2881313"/>
          <p14:tracePt t="157461" x="6445250" y="2900363"/>
          <p14:tracePt t="157477" x="6445250" y="2909888"/>
          <p14:tracePt t="157485" x="6445250" y="2917825"/>
          <p14:tracePt t="157493" x="6445250" y="2927350"/>
          <p14:tracePt t="157501" x="6435725" y="2936875"/>
          <p14:tracePt t="158312" x="6418263" y="2963863"/>
          <p14:tracePt t="158320" x="6408738" y="3009900"/>
          <p14:tracePt t="158327" x="6399213" y="3046413"/>
          <p14:tracePt t="158333" x="6399213" y="3082925"/>
          <p14:tracePt t="158341" x="6381750" y="3109913"/>
          <p14:tracePt t="158349" x="6381750" y="3146425"/>
          <p14:tracePt t="158357" x="6362700" y="3192463"/>
          <p14:tracePt t="158365" x="6362700" y="3209925"/>
          <p14:tracePt t="158373" x="6362700" y="3236913"/>
          <p14:tracePt t="158382" x="6362700" y="3246438"/>
          <p14:tracePt t="158389" x="6362700" y="3255963"/>
          <p14:tracePt t="158501" x="6362700" y="3282950"/>
          <p14:tracePt t="158509" x="6354763" y="3292475"/>
          <p14:tracePt t="158518" x="6345238" y="3309938"/>
          <p14:tracePt t="158526" x="6345238" y="3319463"/>
          <p14:tracePt t="158542" x="6335713" y="3328988"/>
          <p14:tracePt t="158550" x="6335713" y="3338513"/>
          <p14:tracePt t="158558" x="6326188" y="3365500"/>
          <p14:tracePt t="158927" x="6262688" y="3365500"/>
          <p14:tracePt t="158934" x="6181725" y="3346450"/>
          <p14:tracePt t="158943" x="6089650" y="3338513"/>
          <p14:tracePt t="158952" x="6026150" y="3309938"/>
          <p14:tracePt t="158959" x="5962650" y="3282950"/>
          <p14:tracePt t="158967" x="5943600" y="3282950"/>
          <p14:tracePt t="158974" x="5907088" y="3273425"/>
          <p14:tracePt t="159077" x="5899150" y="3255963"/>
          <p14:tracePt t="159085" x="5899150" y="3200400"/>
          <p14:tracePt t="159093" x="5899150" y="3163888"/>
          <p14:tracePt t="159101" x="5899150" y="3127375"/>
          <p14:tracePt t="159109" x="5899150" y="3100388"/>
          <p14:tracePt t="159117" x="5899150" y="3090863"/>
          <p14:tracePt t="159125" x="5889625" y="3054350"/>
          <p14:tracePt t="159134" x="5889625" y="3046413"/>
          <p14:tracePt t="159141" x="5880100" y="3027363"/>
          <p14:tracePt t="159149" x="5880100" y="3009900"/>
          <p14:tracePt t="159157" x="5880100" y="2973388"/>
          <p14:tracePt t="159165" x="5870575" y="2954338"/>
          <p14:tracePt t="159173" x="5862638" y="2954338"/>
          <p14:tracePt t="159181" x="5862638" y="2927350"/>
          <p14:tracePt t="159189" x="5862638" y="2917825"/>
          <p14:tracePt t="159197" x="5862638" y="2890838"/>
          <p14:tracePt t="159206" x="5862638" y="2873375"/>
          <p14:tracePt t="159215" x="5862638" y="2827338"/>
          <p14:tracePt t="159222" x="5862638" y="2817813"/>
          <p14:tracePt t="159231" x="5862638" y="2781300"/>
          <p14:tracePt t="159237" x="5862638" y="2744788"/>
          <p14:tracePt t="159246" x="5862638" y="2717800"/>
          <p14:tracePt t="159253" x="5862638" y="2681288"/>
          <p14:tracePt t="159263" x="5870575" y="2644775"/>
          <p14:tracePt t="159269" x="5880100" y="2608263"/>
          <p14:tracePt t="159277" x="5880100" y="2581275"/>
          <p14:tracePt t="159285" x="5880100" y="2562225"/>
          <p14:tracePt t="159293" x="5907088" y="2535238"/>
          <p14:tracePt t="159301" x="5916613" y="2517775"/>
          <p14:tracePt t="159309" x="5926138" y="2471738"/>
          <p14:tracePt t="159317" x="5935663" y="2435225"/>
          <p14:tracePt t="159325" x="5953125" y="2416175"/>
          <p14:tracePt t="159333" x="5962650" y="2379663"/>
          <p14:tracePt t="159341" x="5972175" y="2371725"/>
          <p14:tracePt t="159349" x="5980113" y="2343150"/>
          <p14:tracePt t="159365" x="5989638" y="2325688"/>
          <p14:tracePt t="159373" x="5999163" y="2316163"/>
          <p14:tracePt t="159390" x="6007100" y="2306638"/>
          <p14:tracePt t="159501" x="6035675" y="2298700"/>
          <p14:tracePt t="159510" x="6089650" y="2289175"/>
          <p14:tracePt t="159519" x="6162675" y="2289175"/>
          <p14:tracePt t="159526" x="6235700" y="2289175"/>
          <p14:tracePt t="159534" x="6308725" y="2289175"/>
          <p14:tracePt t="159542" x="6362700" y="2289175"/>
          <p14:tracePt t="159550" x="6408738" y="2289175"/>
          <p14:tracePt t="159558" x="6445250" y="2289175"/>
          <p14:tracePt t="159566" x="6472238" y="2289175"/>
          <p14:tracePt t="159574" x="6500813" y="2289175"/>
          <p14:tracePt t="159861" x="6500813" y="2298700"/>
          <p14:tracePt t="159869" x="6500813" y="2306638"/>
          <p14:tracePt t="159877" x="6508750" y="2343150"/>
          <p14:tracePt t="159896" x="6508750" y="2371725"/>
          <p14:tracePt t="159901" x="6518275" y="2389188"/>
          <p14:tracePt t="159909" x="6518275" y="2398713"/>
          <p14:tracePt t="159917" x="6527800" y="2425700"/>
          <p14:tracePt t="159925" x="6554788" y="2444750"/>
          <p14:tracePt t="159941" x="6554788" y="2471738"/>
          <p14:tracePt t="159949" x="6554788" y="2481263"/>
          <p14:tracePt t="159957" x="6554788" y="2508250"/>
          <p14:tracePt t="159965" x="6564313" y="2525713"/>
          <p14:tracePt t="159973" x="6564313" y="2535238"/>
          <p14:tracePt t="159981" x="6564313" y="2554288"/>
          <p14:tracePt t="159989" x="6564313" y="2562225"/>
          <p14:tracePt t="159997" x="6564313" y="2571750"/>
          <p14:tracePt t="160005" x="6581775" y="2589213"/>
          <p14:tracePt t="160021" x="6581775" y="2598738"/>
          <p14:tracePt t="160029" x="6581775" y="2608263"/>
          <p14:tracePt t="160037" x="6581775" y="2617788"/>
          <p14:tracePt t="160046" x="6581775" y="2625725"/>
          <p14:tracePt t="160053" x="6591300" y="2635250"/>
          <p14:tracePt t="160063" x="6591300" y="2644775"/>
          <p14:tracePt t="160069" x="6600825" y="2662238"/>
          <p14:tracePt t="160077" x="6600825" y="2671763"/>
          <p14:tracePt t="160085" x="6600825" y="2681288"/>
          <p14:tracePt t="160093" x="6600825" y="2698750"/>
          <p14:tracePt t="160103" x="6600825" y="2727325"/>
          <p14:tracePt t="160109" x="6600825" y="2744788"/>
          <p14:tracePt t="160117" x="6600825" y="2771775"/>
          <p14:tracePt t="160125" x="6600825" y="2790825"/>
          <p14:tracePt t="160133" x="6600825" y="2827338"/>
          <p14:tracePt t="160141" x="6600825" y="2863850"/>
          <p14:tracePt t="160149" x="6600825" y="2881313"/>
          <p14:tracePt t="160157" x="6600825" y="2917825"/>
          <p14:tracePt t="160165" x="6600825" y="2936875"/>
          <p14:tracePt t="160173" x="6600825" y="2963863"/>
          <p14:tracePt t="160181" x="6600825" y="2982913"/>
          <p14:tracePt t="160189" x="6600825" y="3009900"/>
          <p14:tracePt t="160197" x="6610350" y="3027363"/>
          <p14:tracePt t="160205" x="6627813" y="3063875"/>
          <p14:tracePt t="160213" x="6627813" y="3073400"/>
          <p14:tracePt t="160231" x="6627813" y="3100388"/>
          <p14:tracePt t="160237" x="6627813" y="3119438"/>
          <p14:tracePt t="160245" x="6627813" y="3136900"/>
          <p14:tracePt t="160253" x="6618288" y="3155950"/>
          <p14:tracePt t="160263" x="6618288" y="3163888"/>
          <p14:tracePt t="160269" x="6610350" y="3173413"/>
          <p14:tracePt t="160277" x="6600825" y="3182938"/>
          <p14:tracePt t="160293" x="6600825" y="3192463"/>
          <p14:tracePt t="160301" x="6591300" y="3200400"/>
          <p14:tracePt t="160341" x="6591300" y="3219450"/>
          <p14:tracePt t="160349" x="6591300" y="3236913"/>
          <p14:tracePt t="160365" x="6581775" y="3292475"/>
          <p14:tracePt t="160373" x="6573838" y="3302000"/>
          <p14:tracePt t="160381" x="6573838" y="3319463"/>
          <p14:tracePt t="160390" x="6564313" y="3346450"/>
          <p14:tracePt t="160397" x="6554788" y="3365500"/>
          <p14:tracePt t="160405" x="6545263" y="3375025"/>
          <p14:tracePt t="160413" x="6537325" y="3392488"/>
          <p14:tracePt t="160421" x="6537325" y="3411538"/>
          <p14:tracePt t="160428" x="6527800" y="3419475"/>
          <p14:tracePt t="160437" x="6527800" y="3429000"/>
          <p14:tracePt t="160447" x="6518275" y="3438525"/>
          <p14:tracePt t="160469" x="6500813" y="3438525"/>
          <p14:tracePt t="160485" x="6491288" y="3446463"/>
          <p14:tracePt t="160493" x="6454775" y="3482975"/>
          <p14:tracePt t="160501" x="6435725" y="3492500"/>
          <p14:tracePt t="160509" x="6408738" y="3492500"/>
          <p14:tracePt t="160517" x="6381750" y="3511550"/>
          <p14:tracePt t="160525" x="6354763" y="3519488"/>
          <p14:tracePt t="160533" x="6326188" y="3519488"/>
          <p14:tracePt t="160541" x="6308725" y="3529013"/>
          <p14:tracePt t="160549" x="6299200" y="3529013"/>
          <p14:tracePt t="160557" x="6272213" y="3529013"/>
          <p14:tracePt t="160565" x="6272213" y="3538538"/>
          <p14:tracePt t="160573" x="6245225" y="3538538"/>
          <p14:tracePt t="160581" x="6235700" y="3538538"/>
          <p14:tracePt t="160589" x="6218238" y="3548063"/>
          <p14:tracePt t="160605" x="6189663" y="3556000"/>
          <p14:tracePt t="160621" x="6172200" y="3556000"/>
          <p14:tracePt t="160633" x="6145213" y="3565525"/>
          <p14:tracePt t="160638" x="6135688" y="3565525"/>
          <p14:tracePt t="160650" x="6108700" y="3565525"/>
          <p14:tracePt t="160654" x="6099175" y="3575050"/>
          <p14:tracePt t="160665" x="6089650" y="3575050"/>
          <p14:tracePt t="160671" x="6062663" y="3575050"/>
          <p14:tracePt t="160678" x="6053138" y="3584575"/>
          <p14:tracePt t="160782" x="6043613" y="3584575"/>
          <p14:tracePt t="160789" x="6026150" y="3584575"/>
          <p14:tracePt t="160797" x="5989638" y="3548063"/>
          <p14:tracePt t="160805" x="5962650" y="3519488"/>
          <p14:tracePt t="160813" x="5943600" y="3502025"/>
          <p14:tracePt t="160821" x="5907088" y="3465513"/>
          <p14:tracePt t="160829" x="5889625" y="3446463"/>
          <p14:tracePt t="160837" x="5862638" y="3429000"/>
          <p14:tracePt t="160845" x="5834063" y="3411538"/>
          <p14:tracePt t="160853" x="5834063" y="3402013"/>
          <p14:tracePt t="160862" x="5826125" y="3392488"/>
          <p14:tracePt t="160869" x="5816600" y="3382963"/>
          <p14:tracePt t="160878" x="5816600" y="3375025"/>
          <p14:tracePt t="160887" x="5807075" y="3365500"/>
          <p14:tracePt t="160897" x="5807075" y="3346450"/>
          <p14:tracePt t="160903" x="5807075" y="3338513"/>
          <p14:tracePt t="160910" x="5807075" y="3302000"/>
          <p14:tracePt t="160918" x="5797550" y="3273425"/>
          <p14:tracePt t="160926" x="5797550" y="3255963"/>
          <p14:tracePt t="160933" x="5797550" y="3219450"/>
          <p14:tracePt t="160941" x="5789613" y="3209925"/>
          <p14:tracePt t="160949" x="5789613" y="3182938"/>
          <p14:tracePt t="160958" x="5789613" y="3163888"/>
          <p14:tracePt t="160966" x="5789613" y="3136900"/>
          <p14:tracePt t="160973" x="5780088" y="3119438"/>
          <p14:tracePt t="160981" x="5770563" y="3109913"/>
          <p14:tracePt t="160989" x="5770563" y="3090863"/>
          <p14:tracePt t="160997" x="5761038" y="3082925"/>
          <p14:tracePt t="161005" x="5761038" y="3073400"/>
          <p14:tracePt t="161014" x="5753100" y="3046413"/>
          <p14:tracePt t="161029" x="5753100" y="3036888"/>
          <p14:tracePt t="161037" x="5753100" y="3000375"/>
          <p14:tracePt t="161046" x="5753100" y="2963863"/>
          <p14:tracePt t="161053" x="5743575" y="2936875"/>
          <p14:tracePt t="161062" x="5724525" y="2873375"/>
          <p14:tracePt t="161069" x="5724525" y="2854325"/>
          <p14:tracePt t="161077" x="5724525" y="2827338"/>
          <p14:tracePt t="161085" x="5724525" y="2790825"/>
          <p14:tracePt t="161093" x="5724525" y="2781300"/>
          <p14:tracePt t="161102" x="5716588" y="2754313"/>
          <p14:tracePt t="161109" x="5716588" y="2735263"/>
          <p14:tracePt t="161125" x="5716588" y="2717800"/>
          <p14:tracePt t="161133" x="5716588" y="2708275"/>
          <p14:tracePt t="161141" x="5707063" y="2690813"/>
          <p14:tracePt t="161149" x="5707063" y="2671763"/>
          <p14:tracePt t="161157" x="5707063" y="2644775"/>
          <p14:tracePt t="161165" x="5707063" y="2617788"/>
          <p14:tracePt t="161173" x="5707063" y="2571750"/>
          <p14:tracePt t="161181" x="5707063" y="2544763"/>
          <p14:tracePt t="161189" x="5707063" y="2508250"/>
          <p14:tracePt t="161197" x="5707063" y="2462213"/>
          <p14:tracePt t="161207" x="5707063" y="2425700"/>
          <p14:tracePt t="161213" x="5707063" y="2408238"/>
          <p14:tracePt t="161221" x="5707063" y="2379663"/>
          <p14:tracePt t="161229" x="5707063" y="2371725"/>
          <p14:tracePt t="161237" x="5707063" y="2352675"/>
          <p14:tracePt t="161245" x="5707063" y="2335213"/>
          <p14:tracePt t="161253" x="5707063" y="2325688"/>
          <p14:tracePt t="161262" x="5707063" y="2316163"/>
          <p14:tracePt t="161317" x="5707063" y="2298700"/>
          <p14:tracePt t="161357" x="5707063" y="2289175"/>
          <p14:tracePt t="161365" x="5716588" y="2289175"/>
          <p14:tracePt t="161373" x="5734050" y="2270125"/>
          <p14:tracePt t="161381" x="5770563" y="2270125"/>
          <p14:tracePt t="161389" x="5797550" y="2262188"/>
          <p14:tracePt t="161397" x="5834063" y="2262188"/>
          <p14:tracePt t="161405" x="5899150" y="2233613"/>
          <p14:tracePt t="161413" x="5926138" y="2233613"/>
          <p14:tracePt t="161421" x="5980113" y="2233613"/>
          <p14:tracePt t="161429" x="6035675" y="2233613"/>
          <p14:tracePt t="161437" x="6089650" y="2233613"/>
          <p14:tracePt t="161445" x="6135688" y="2233613"/>
          <p14:tracePt t="161453" x="6172200" y="2233613"/>
          <p14:tracePt t="161462" x="6226175" y="2233613"/>
          <p14:tracePt t="161469" x="6262688" y="2233613"/>
          <p14:tracePt t="161477" x="6291263" y="2233613"/>
          <p14:tracePt t="161485" x="6299200" y="2233613"/>
          <p14:tracePt t="161493" x="6308725" y="2233613"/>
          <p14:tracePt t="161509" x="6318250" y="2233613"/>
          <p14:tracePt t="161541" x="6326188" y="2243138"/>
          <p14:tracePt t="161573" x="6335713" y="2270125"/>
          <p14:tracePt t="161581" x="6345238" y="2279650"/>
          <p14:tracePt t="161589" x="6362700" y="2316163"/>
          <p14:tracePt t="161597" x="6381750" y="2325688"/>
          <p14:tracePt t="161605" x="6399213" y="2343150"/>
          <p14:tracePt t="161613" x="6435725" y="2362200"/>
          <p14:tracePt t="161621" x="6435725" y="2371725"/>
          <p14:tracePt t="161629" x="6445250" y="2379663"/>
          <p14:tracePt t="161645" x="6445250" y="2408238"/>
          <p14:tracePt t="161653" x="6454775" y="2416175"/>
          <p14:tracePt t="161725" x="6464300" y="2425700"/>
          <p14:tracePt t="161733" x="6464300" y="2444750"/>
          <p14:tracePt t="161741" x="6454775" y="2462213"/>
          <p14:tracePt t="161750" x="6454775" y="2481263"/>
          <p14:tracePt t="161757" x="6454775" y="2508250"/>
          <p14:tracePt t="161767" x="6454775" y="2535238"/>
          <p14:tracePt t="161773" x="6454775" y="2562225"/>
          <p14:tracePt t="161781" x="6454775" y="2589213"/>
          <p14:tracePt t="161789" x="6454775" y="2625725"/>
          <p14:tracePt t="161798" x="6454775" y="2654300"/>
          <p14:tracePt t="161806" x="6454775" y="2681288"/>
          <p14:tracePt t="161815" x="6454775" y="2708275"/>
          <p14:tracePt t="161822" x="6454775" y="2735263"/>
          <p14:tracePt t="161831" x="6454775" y="2754313"/>
          <p14:tracePt t="161838" x="6454775" y="2790825"/>
          <p14:tracePt t="161846" x="6454775" y="2827338"/>
          <p14:tracePt t="161853" x="6454775" y="2844800"/>
          <p14:tracePt t="161862" x="6454775" y="2854325"/>
          <p14:tracePt t="161869" x="6454775" y="2881313"/>
          <p14:tracePt t="161877" x="6454775" y="2900363"/>
          <p14:tracePt t="161885" x="6454775" y="2936875"/>
          <p14:tracePt t="161896" x="6454775" y="2963863"/>
          <p14:tracePt t="161901" x="6454775" y="2982913"/>
          <p14:tracePt t="161909" x="6454775" y="3027363"/>
          <p14:tracePt t="161917" x="6454775" y="3046413"/>
          <p14:tracePt t="161925" x="6454775" y="3073400"/>
          <p14:tracePt t="161933" x="6454775" y="3090863"/>
          <p14:tracePt t="161941" x="6454775" y="3119438"/>
          <p14:tracePt t="161949" x="6454775" y="3136900"/>
          <p14:tracePt t="161959" x="6454775" y="3163888"/>
          <p14:tracePt t="161967" x="6454775" y="3173413"/>
          <p14:tracePt t="161976" x="6454775" y="3192463"/>
          <p14:tracePt t="161983" x="6454775" y="3209925"/>
          <p14:tracePt t="161997" x="6454775" y="3219450"/>
          <p14:tracePt t="162005" x="6454775" y="3236913"/>
          <p14:tracePt t="162013" x="6454775" y="3255963"/>
          <p14:tracePt t="162021" x="6454775" y="3265488"/>
          <p14:tracePt t="162029" x="6445250" y="3282950"/>
          <p14:tracePt t="162037" x="6445250" y="3302000"/>
          <p14:tracePt t="162053" x="6445250" y="3309938"/>
          <p14:tracePt t="162062" x="6445250" y="3328988"/>
          <p14:tracePt t="162069" x="6445250" y="3338513"/>
          <p14:tracePt t="162077" x="6445250" y="3365500"/>
          <p14:tracePt t="162085" x="6445250" y="3375025"/>
          <p14:tracePt t="162093" x="6445250" y="3382963"/>
          <p14:tracePt t="162101" x="6435725" y="3392488"/>
          <p14:tracePt t="162109" x="6427788" y="3402013"/>
          <p14:tracePt t="162133" x="6418263" y="3419475"/>
          <p14:tracePt t="162157" x="6418263" y="3429000"/>
          <p14:tracePt t="162165" x="6408738" y="3438525"/>
          <p14:tracePt t="162173" x="6408738" y="3446463"/>
          <p14:tracePt t="162181" x="6408738" y="3455988"/>
          <p14:tracePt t="162190" x="6408738" y="3465513"/>
          <p14:tracePt t="162197" x="6391275" y="3482975"/>
          <p14:tracePt t="162213" x="6381750" y="3492500"/>
          <p14:tracePt t="162221" x="6372225" y="3502025"/>
          <p14:tracePt t="162230" x="6345238" y="3519488"/>
          <p14:tracePt t="162237" x="6335713" y="3529013"/>
          <p14:tracePt t="162245" x="6318250" y="3548063"/>
          <p14:tracePt t="162262" x="6291263" y="3565525"/>
          <p14:tracePt t="162285" x="6281738" y="3575050"/>
          <p14:tracePt t="162293" x="6272213" y="3584575"/>
          <p14:tracePt t="162333" x="6262688" y="3592513"/>
          <p14:tracePt t="162341" x="6254750" y="3592513"/>
          <p14:tracePt t="162357" x="6226175" y="3592513"/>
          <p14:tracePt t="162365" x="6218238" y="3592513"/>
          <p14:tracePt t="162373" x="6199188" y="3592513"/>
          <p14:tracePt t="162390" x="6162675" y="3592513"/>
          <p14:tracePt t="162397" x="6153150" y="3592513"/>
          <p14:tracePt t="162406" x="6135688" y="3592513"/>
          <p14:tracePt t="162413" x="6116638" y="3592513"/>
          <p14:tracePt t="162421" x="6108700" y="3592513"/>
          <p14:tracePt t="162429" x="6089650" y="3592513"/>
          <p14:tracePt t="162445" x="6080125" y="3592513"/>
          <p14:tracePt t="162462" x="6072188" y="3592513"/>
          <p14:tracePt t="162469" x="6062663" y="3592513"/>
          <p14:tracePt t="162477" x="6053138" y="3592513"/>
          <p14:tracePt t="162493" x="6043613" y="3592513"/>
          <p14:tracePt t="162501" x="6026150" y="3584575"/>
          <p14:tracePt t="162509" x="6016625" y="3575050"/>
          <p14:tracePt t="162517" x="6007100" y="3575050"/>
          <p14:tracePt t="162525" x="5999163" y="3565525"/>
          <p14:tracePt t="162533" x="5962650" y="3548063"/>
          <p14:tracePt t="162557" x="5953125" y="3548063"/>
          <p14:tracePt t="162638" x="5943600" y="3538538"/>
          <p14:tracePt t="162792" x="5943600" y="3519488"/>
          <p14:tracePt t="162797" x="5935663" y="3502025"/>
          <p14:tracePt t="162805" x="5926138" y="3482975"/>
          <p14:tracePt t="163557" x="5926138" y="3475038"/>
          <p14:tracePt t="164117" x="5916613" y="3465513"/>
          <p14:tracePt t="164126" x="5916613" y="3438525"/>
          <p14:tracePt t="164133" x="5899150" y="3382963"/>
          <p14:tracePt t="164141" x="5899150" y="3365500"/>
          <p14:tracePt t="164149" x="5899150" y="3355975"/>
          <p14:tracePt t="164157" x="5899150" y="3346450"/>
          <p14:tracePt t="164165" x="5899150" y="3302000"/>
          <p14:tracePt t="164173" x="5899150" y="3273425"/>
          <p14:tracePt t="164181" x="5899150" y="3246438"/>
          <p14:tracePt t="164189" x="5899150" y="3200400"/>
          <p14:tracePt t="164197" x="5899150" y="3173413"/>
          <p14:tracePt t="164205" x="5899150" y="3155950"/>
          <p14:tracePt t="164213" x="5899150" y="3119438"/>
          <p14:tracePt t="164221" x="5899150" y="3100388"/>
          <p14:tracePt t="164229" x="5899150" y="3054350"/>
          <p14:tracePt t="164237" x="5907088" y="3027363"/>
          <p14:tracePt t="164245" x="5916613" y="3000375"/>
          <p14:tracePt t="164253" x="5935663" y="2954338"/>
          <p14:tracePt t="164262" x="5943600" y="2909888"/>
          <p14:tracePt t="164269" x="5972175" y="2863850"/>
          <p14:tracePt t="164278" x="5980113" y="2836863"/>
          <p14:tracePt t="164285" x="6026150" y="2800350"/>
          <p14:tracePt t="164295" x="6035675" y="2763838"/>
          <p14:tracePt t="164301" x="6072188" y="2708275"/>
          <p14:tracePt t="164309" x="6080125" y="2690813"/>
          <p14:tracePt t="164317" x="6099175" y="2654300"/>
          <p14:tracePt t="164326" x="6116638" y="2617788"/>
          <p14:tracePt t="164333" x="6135688" y="2589213"/>
          <p14:tracePt t="164341" x="6135688" y="2581275"/>
          <p14:tracePt t="164349" x="6145213" y="2554288"/>
          <p14:tracePt t="164357" x="6172200" y="2535238"/>
          <p14:tracePt t="164373" x="6172200" y="2525713"/>
          <p14:tracePt t="164461" x="6172200" y="2508250"/>
          <p14:tracePt t="164469" x="6172200" y="2489200"/>
          <p14:tracePt t="164485" x="6172200" y="2471738"/>
          <p14:tracePt t="164495" x="6172200" y="2462213"/>
          <p14:tracePt t="164512" x="6172200" y="2452688"/>
          <p14:tracePt t="164519" x="6181725" y="2444750"/>
          <p14:tracePt t="164541" x="6189663" y="2435225"/>
          <p14:tracePt t="164773" x="6189663" y="2444750"/>
          <p14:tracePt t="164791" x="6189663" y="2452688"/>
          <p14:tracePt t="164813" x="6189663" y="2462213"/>
          <p14:tracePt t="164821" x="6189663" y="2471738"/>
          <p14:tracePt t="165103" x="6189663" y="2508250"/>
          <p14:tracePt t="165112" x="6189663" y="2535238"/>
          <p14:tracePt t="165119" x="6181725" y="2562225"/>
          <p14:tracePt t="165130" x="6153150" y="2581275"/>
          <p14:tracePt t="165133" x="6153150" y="2589213"/>
          <p14:tracePt t="165141" x="6126163" y="2617788"/>
          <p14:tracePt t="165149" x="6126163" y="2625725"/>
          <p14:tracePt t="165157" x="6108700" y="2654300"/>
          <p14:tracePt t="165165" x="6108700" y="2662238"/>
          <p14:tracePt t="165173" x="6099175" y="2681288"/>
          <p14:tracePt t="165181" x="6099175" y="2690813"/>
          <p14:tracePt t="165189" x="6080125" y="2708275"/>
          <p14:tracePt t="165205" x="6080125" y="2727325"/>
          <p14:tracePt t="165222" x="6080125" y="2735263"/>
          <p14:tracePt t="165229" x="6072188" y="2744788"/>
          <p14:tracePt t="165238" x="6072188" y="2763838"/>
          <p14:tracePt t="165246" x="6062663" y="2771775"/>
          <p14:tracePt t="165263" x="6062663" y="2781300"/>
          <p14:tracePt t="165269" x="6062663" y="2808288"/>
          <p14:tracePt t="165279" x="6053138" y="2827338"/>
          <p14:tracePt t="165285" x="6053138" y="2854325"/>
          <p14:tracePt t="165293" x="6043613" y="2873375"/>
          <p14:tracePt t="165301" x="6035675" y="2890838"/>
          <p14:tracePt t="165309" x="6035675" y="2900363"/>
          <p14:tracePt t="165328" x="6035675" y="2909888"/>
          <p14:tracePt t="165525" x="6035675" y="2927350"/>
          <p14:tracePt t="165533" x="6035675" y="2946400"/>
          <p14:tracePt t="165541" x="6099175" y="2982913"/>
          <p14:tracePt t="165549" x="6181725" y="3009900"/>
          <p14:tracePt t="165558" x="6254750" y="3027363"/>
          <p14:tracePt t="165565" x="6326188" y="3027363"/>
          <p14:tracePt t="165573" x="6372225" y="3027363"/>
          <p14:tracePt t="165581" x="6427788" y="3027363"/>
          <p14:tracePt t="165589" x="6454775" y="3027363"/>
          <p14:tracePt t="165597" x="6464300" y="3027363"/>
          <p14:tracePt t="165605" x="6491288" y="3027363"/>
          <p14:tracePt t="165629" x="6500813" y="3027363"/>
          <p14:tracePt t="165637" x="6527800" y="3027363"/>
          <p14:tracePt t="165646" x="6545263" y="3017838"/>
          <p14:tracePt t="165653" x="6591300" y="3017838"/>
          <p14:tracePt t="165661" x="6627813" y="3017838"/>
          <p14:tracePt t="165669" x="6673850" y="3017838"/>
          <p14:tracePt t="165678" x="6700838" y="3017838"/>
          <p14:tracePt t="165685" x="6727825" y="3017838"/>
          <p14:tracePt t="165693" x="6754813" y="3017838"/>
          <p14:tracePt t="165701" x="6800850" y="3017838"/>
          <p14:tracePt t="165709" x="6819900" y="3017838"/>
          <p14:tracePt t="165717" x="6827838" y="3017838"/>
          <p14:tracePt t="165911" x="6856413" y="3009900"/>
          <p14:tracePt t="165917" x="6929438" y="2990850"/>
          <p14:tracePt t="165925" x="7037388" y="2990850"/>
          <p14:tracePt t="165933" x="7165975" y="2990850"/>
          <p14:tracePt t="165942" x="7292975" y="2990850"/>
          <p14:tracePt t="165949" x="7421563" y="2990850"/>
          <p14:tracePt t="165957" x="7548563" y="2990850"/>
          <p14:tracePt t="165965" x="7712075" y="2990850"/>
          <p14:tracePt t="165973" x="7894638" y="3017838"/>
          <p14:tracePt t="165981" x="8104188" y="3046413"/>
          <p14:tracePt t="165989" x="8286750" y="3063875"/>
          <p14:tracePt t="165997" x="8415338" y="3090863"/>
          <p14:tracePt t="166005" x="8542338" y="3100388"/>
          <p14:tracePt t="166014" x="8632825" y="3119438"/>
          <p14:tracePt t="166021" x="8742363" y="3119438"/>
          <p14:tracePt t="166029" x="8807450" y="3127375"/>
          <p14:tracePt t="166037" x="8861425" y="3127375"/>
          <p14:tracePt t="166045" x="8915400" y="3127375"/>
          <p14:tracePt t="166053" x="8961438" y="3127375"/>
          <p14:tracePt t="166062" x="9017000" y="3127375"/>
          <p14:tracePt t="166069" x="9053513" y="3127375"/>
          <p14:tracePt t="166078" x="9126538" y="3127375"/>
          <p14:tracePt t="170341" x="8924925" y="3757613"/>
          <p14:tracePt t="170349" x="8724900" y="3757613"/>
          <p14:tracePt t="170357" x="8559800" y="3757613"/>
          <p14:tracePt t="170365" x="8396288" y="3721100"/>
          <p14:tracePt t="170373" x="8259763" y="3711575"/>
          <p14:tracePt t="170381" x="8169275" y="3694113"/>
          <p14:tracePt t="170389" x="8104188" y="3657600"/>
          <p14:tracePt t="170397" x="8067675" y="3657600"/>
          <p14:tracePt t="170405" x="8059738" y="3648075"/>
          <p14:tracePt t="170413" x="8040688" y="3648075"/>
          <p14:tracePt t="170613" x="8023225" y="3638550"/>
          <p14:tracePt t="170621" x="7986713" y="3611563"/>
          <p14:tracePt t="170629" x="7940675" y="3584575"/>
          <p14:tracePt t="170637" x="7867650" y="3575050"/>
          <p14:tracePt t="170645" x="7785100" y="3548063"/>
          <p14:tracePt t="170653" x="7694613" y="3529013"/>
          <p14:tracePt t="170661" x="7585075" y="3519488"/>
          <p14:tracePt t="170669" x="7458075" y="3502025"/>
          <p14:tracePt t="170679" x="7339013" y="3465513"/>
          <p14:tracePt t="170685" x="7175500" y="3429000"/>
          <p14:tracePt t="170693" x="7119938" y="3429000"/>
          <p14:tracePt t="170701" x="6983413" y="3402013"/>
          <p14:tracePt t="170709" x="6873875" y="3392488"/>
          <p14:tracePt t="170717" x="6783388" y="3375025"/>
          <p14:tracePt t="170725" x="6681788" y="3365500"/>
          <p14:tracePt t="170733" x="6610350" y="3365500"/>
          <p14:tracePt t="170741" x="6564313" y="3338513"/>
          <p14:tracePt t="170749" x="6508750" y="3338513"/>
          <p14:tracePt t="170757" x="6481763" y="3338513"/>
          <p14:tracePt t="170766" x="6435725" y="3338513"/>
          <p14:tracePt t="170774" x="6399213" y="3338513"/>
          <p14:tracePt t="170782" x="6381750" y="3338513"/>
          <p14:tracePt t="170790" x="6345238" y="3338513"/>
          <p14:tracePt t="170798" x="6308725" y="3328988"/>
          <p14:tracePt t="170806" x="6291263" y="3328988"/>
          <p14:tracePt t="170814" x="6262688" y="3319463"/>
          <p14:tracePt t="170821" x="6254750" y="3319463"/>
          <p14:tracePt t="170830" x="6235700" y="3309938"/>
          <p14:tracePt t="170837" x="6218238" y="3292475"/>
          <p14:tracePt t="170845" x="6208713" y="3292475"/>
          <p14:tracePt t="170934" x="6189663" y="3282950"/>
          <p14:tracePt t="170943" x="6135688" y="3282950"/>
          <p14:tracePt t="170950" x="6043613" y="3282950"/>
          <p14:tracePt t="170957" x="5953125" y="3282950"/>
          <p14:tracePt t="170965" x="5807075" y="3282950"/>
          <p14:tracePt t="170973" x="5680075" y="3282950"/>
          <p14:tracePt t="170981" x="5497513" y="3265488"/>
          <p14:tracePt t="170989" x="5224463" y="3265488"/>
          <p14:tracePt t="170997" x="4849813" y="3265488"/>
          <p14:tracePt t="171005" x="4549775" y="3265488"/>
          <p14:tracePt t="171013" x="4221163" y="3265488"/>
          <p14:tracePt t="171021" x="3846513" y="3265488"/>
          <p14:tracePt t="171029" x="3619500" y="3265488"/>
          <p14:tracePt t="171037" x="3455988" y="3265488"/>
          <p14:tracePt t="171045" x="3346450" y="3265488"/>
          <p14:tracePt t="171053" x="3290888" y="3265488"/>
          <p14:tracePt t="171061" x="3273425" y="3265488"/>
          <p14:tracePt t="171119" x="3263900" y="3255963"/>
          <p14:tracePt t="171366" x="3244850" y="3255963"/>
          <p14:tracePt t="171374" x="3190875" y="3255963"/>
          <p14:tracePt t="171382" x="3117850" y="3255963"/>
          <p14:tracePt t="171390" x="3044825" y="3255963"/>
          <p14:tracePt t="171398" x="2935288" y="3255963"/>
          <p14:tracePt t="171406" x="2862263" y="3255963"/>
          <p14:tracePt t="171414" x="2752725" y="3255963"/>
          <p14:tracePt t="171422" x="2679700" y="3255963"/>
          <p14:tracePt t="171430" x="2625725" y="3255963"/>
          <p14:tracePt t="171437" x="2552700" y="3219450"/>
          <p14:tracePt t="171446" x="2479675" y="3209925"/>
          <p14:tracePt t="171454" x="2416175" y="3173413"/>
          <p14:tracePt t="171465" x="2370138" y="3136900"/>
          <p14:tracePt t="171471" x="2333625" y="3100388"/>
          <p14:tracePt t="171484" x="2316163" y="3082925"/>
          <p14:tracePt t="171486" x="2297113" y="3063875"/>
          <p14:tracePt t="171495" x="2297113" y="3054350"/>
          <p14:tracePt t="171503" x="2297113" y="3027363"/>
          <p14:tracePt t="171509" x="2297113" y="3000375"/>
          <p14:tracePt t="171518" x="2297113" y="2963863"/>
          <p14:tracePt t="171525" x="2297113" y="2927350"/>
          <p14:tracePt t="171533" x="2297113" y="2909888"/>
          <p14:tracePt t="171551" x="2297113" y="2881313"/>
          <p14:tracePt t="171557" x="2297113" y="2873375"/>
          <p14:tracePt t="171565" x="2297113" y="2844800"/>
          <p14:tracePt t="171573" x="2297113" y="2827338"/>
          <p14:tracePt t="171581" x="2297113" y="2808288"/>
          <p14:tracePt t="171589" x="2324100" y="2763838"/>
          <p14:tracePt t="171597" x="2343150" y="2717800"/>
          <p14:tracePt t="171606" x="2370138" y="2662238"/>
          <p14:tracePt t="171614" x="2389188" y="2625725"/>
          <p14:tracePt t="171622" x="2433638" y="2554288"/>
          <p14:tracePt t="171629" x="2470150" y="2525713"/>
          <p14:tracePt t="171637" x="2552700" y="2471738"/>
          <p14:tracePt t="171645" x="2616200" y="2416175"/>
          <p14:tracePt t="171653" x="2735263" y="2371725"/>
          <p14:tracePt t="171661" x="2844800" y="2325688"/>
          <p14:tracePt t="171669" x="2962275" y="2316163"/>
          <p14:tracePt t="171678" x="3071813" y="2270125"/>
          <p14:tracePt t="171685" x="3181350" y="2270125"/>
          <p14:tracePt t="171693" x="3254375" y="2270125"/>
          <p14:tracePt t="171701" x="3300413" y="2270125"/>
          <p14:tracePt t="171709" x="3346450" y="2279650"/>
          <p14:tracePt t="171717" x="3373438" y="2306638"/>
          <p14:tracePt t="171725" x="3400425" y="2335213"/>
          <p14:tracePt t="171734" x="3409950" y="2362200"/>
          <p14:tracePt t="171741" x="3436938" y="2408238"/>
          <p14:tracePt t="171750" x="3455988" y="2452688"/>
          <p14:tracePt t="171757" x="3463925" y="2481263"/>
          <p14:tracePt t="171766" x="3463925" y="2489200"/>
          <p14:tracePt t="171774" x="3473450" y="2525713"/>
          <p14:tracePt t="171785" x="3482975" y="2535238"/>
          <p14:tracePt t="171790" x="3500438" y="2554288"/>
          <p14:tracePt t="171799" x="3519488" y="2581275"/>
          <p14:tracePt t="171806" x="3546475" y="2598738"/>
          <p14:tracePt t="171821" x="3563938" y="2617788"/>
          <p14:tracePt t="171837" x="3573463" y="2625725"/>
          <p14:tracePt t="171846" x="3582988" y="2635250"/>
          <p14:tracePt t="171853" x="3592513" y="2644775"/>
          <p14:tracePt t="171861" x="3592513" y="2662238"/>
          <p14:tracePt t="171869" x="3592513" y="2681288"/>
          <p14:tracePt t="171878" x="3592513" y="2717800"/>
          <p14:tracePt t="171895" x="3592513" y="2771775"/>
          <p14:tracePt t="171901" x="3592513" y="2817813"/>
          <p14:tracePt t="171909" x="3573463" y="2863850"/>
          <p14:tracePt t="171917" x="3556000" y="2927350"/>
          <p14:tracePt t="171925" x="3546475" y="2946400"/>
          <p14:tracePt t="171933" x="3519488" y="2973388"/>
          <p14:tracePt t="171941" x="3509963" y="3017838"/>
          <p14:tracePt t="171957" x="3500438" y="3046413"/>
          <p14:tracePt t="171966" x="3482975" y="3054350"/>
          <p14:tracePt t="171973" x="3463925" y="3073400"/>
          <p14:tracePt t="171989" x="3446463" y="3100388"/>
          <p14:tracePt t="171997" x="3436938" y="3100388"/>
          <p14:tracePt t="172005" x="3419475" y="3119438"/>
          <p14:tracePt t="172013" x="3390900" y="3146425"/>
          <p14:tracePt t="172030" x="3363913" y="3163888"/>
          <p14:tracePt t="172038" x="3336925" y="3173413"/>
          <p14:tracePt t="172046" x="3300413" y="3182938"/>
          <p14:tracePt t="172054" x="3281363" y="3182938"/>
          <p14:tracePt t="172063" x="3254375" y="3182938"/>
          <p14:tracePt t="172070" x="3236913" y="3182938"/>
          <p14:tracePt t="172081" x="3208338" y="3182938"/>
          <p14:tracePt t="172087" x="3163888" y="3182938"/>
          <p14:tracePt t="172095" x="3144838" y="3182938"/>
          <p14:tracePt t="172101" x="3090863" y="3182938"/>
          <p14:tracePt t="172109" x="3090863" y="3173413"/>
          <p14:tracePt t="172117" x="3063875" y="3146425"/>
          <p14:tracePt t="172125" x="3035300" y="3109913"/>
          <p14:tracePt t="172133" x="3008313" y="3090863"/>
          <p14:tracePt t="172141" x="2981325" y="3073400"/>
          <p14:tracePt t="172149" x="2962275" y="3054350"/>
          <p14:tracePt t="172157" x="2954338" y="3046413"/>
          <p14:tracePt t="172165" x="2925763" y="3017838"/>
          <p14:tracePt t="172173" x="2917825" y="3009900"/>
          <p14:tracePt t="172181" x="2898775" y="2990850"/>
          <p14:tracePt t="172189" x="2889250" y="2973388"/>
          <p14:tracePt t="172205" x="2871788" y="2963863"/>
          <p14:tracePt t="172213" x="2862263" y="2954338"/>
          <p14:tracePt t="172229" x="2852738" y="2946400"/>
          <p14:tracePt t="172237" x="2852738" y="2927350"/>
          <p14:tracePt t="172245" x="2852738" y="2900363"/>
          <p14:tracePt t="172253" x="2852738" y="2881313"/>
          <p14:tracePt t="172263" x="2844800" y="2844800"/>
          <p14:tracePt t="172271" x="2844800" y="2836863"/>
          <p14:tracePt t="172281" x="2844800" y="2800350"/>
          <p14:tracePt t="172286" x="2844800" y="2781300"/>
          <p14:tracePt t="172297" x="2844800" y="2754313"/>
          <p14:tracePt t="172302" x="2844800" y="2735263"/>
          <p14:tracePt t="172313" x="2844800" y="2708275"/>
          <p14:tracePt t="172317" x="2844800" y="2690813"/>
          <p14:tracePt t="172325" x="2844800" y="2671763"/>
          <p14:tracePt t="172333" x="2844800" y="2662238"/>
          <p14:tracePt t="172341" x="2844800" y="2654300"/>
          <p14:tracePt t="172349" x="2844800" y="2635250"/>
          <p14:tracePt t="172358" x="2871788" y="2608263"/>
          <p14:tracePt t="172366" x="2881313" y="2598738"/>
          <p14:tracePt t="172374" x="2898775" y="2589213"/>
          <p14:tracePt t="172385" x="2925763" y="2571750"/>
          <p14:tracePt t="172390" x="2944813" y="2562225"/>
          <p14:tracePt t="172398" x="2971800" y="2554288"/>
          <p14:tracePt t="172407" x="3017838" y="2544763"/>
          <p14:tracePt t="172413" x="3071813" y="2544763"/>
          <p14:tracePt t="172421" x="3127375" y="2544763"/>
          <p14:tracePt t="172429" x="3208338" y="2544763"/>
          <p14:tracePt t="172437" x="3263900" y="2544763"/>
          <p14:tracePt t="172445" x="3300413" y="2544763"/>
          <p14:tracePt t="172453" x="3346450" y="2544763"/>
          <p14:tracePt t="172462" x="3373438" y="2544763"/>
          <p14:tracePt t="172469" x="3390900" y="2554288"/>
          <p14:tracePt t="172478" x="3400425" y="2571750"/>
          <p14:tracePt t="172485" x="3409950" y="2589213"/>
          <p14:tracePt t="172494" x="3427413" y="2625725"/>
          <p14:tracePt t="172501" x="3436938" y="2654300"/>
          <p14:tracePt t="172509" x="3446463" y="2671763"/>
          <p14:tracePt t="172517" x="3463925" y="2708275"/>
          <p14:tracePt t="172525" x="3473450" y="2771775"/>
          <p14:tracePt t="172533" x="3490913" y="2800350"/>
          <p14:tracePt t="172541" x="3500438" y="2844800"/>
          <p14:tracePt t="172549" x="3527425" y="2890838"/>
          <p14:tracePt t="172557" x="3546475" y="2954338"/>
          <p14:tracePt t="172565" x="3563938" y="2982913"/>
          <p14:tracePt t="172573" x="3563938" y="3000375"/>
          <p14:tracePt t="172581" x="3573463" y="3017838"/>
          <p14:tracePt t="172589" x="3573463" y="3036888"/>
          <p14:tracePt t="172597" x="3573463" y="3046413"/>
          <p14:tracePt t="172605" x="3582988" y="3063875"/>
          <p14:tracePt t="172621" x="3582988" y="3082925"/>
          <p14:tracePt t="172637" x="3582988" y="3109913"/>
          <p14:tracePt t="172645" x="3582988" y="3127375"/>
          <p14:tracePt t="172653" x="3573463" y="3163888"/>
          <p14:tracePt t="172662" x="3527425" y="3192463"/>
          <p14:tracePt t="172669" x="3463925" y="3236913"/>
          <p14:tracePt t="172678" x="3427413" y="3255963"/>
          <p14:tracePt t="172685" x="3363913" y="3265488"/>
          <p14:tracePt t="172695" x="3317875" y="3302000"/>
          <p14:tracePt t="172701" x="3300413" y="3309938"/>
          <p14:tracePt t="172709" x="3227388" y="3328988"/>
          <p14:tracePt t="172717" x="3208338" y="3328988"/>
          <p14:tracePt t="172725" x="3171825" y="3328988"/>
          <p14:tracePt t="172733" x="3154363" y="3328988"/>
          <p14:tracePt t="172741" x="3144838" y="3328988"/>
          <p14:tracePt t="172749" x="3127375" y="3328988"/>
          <p14:tracePt t="172757" x="3117850" y="3328988"/>
          <p14:tracePt t="172765" x="3100388" y="3328988"/>
          <p14:tracePt t="172773" x="3071813" y="3328988"/>
          <p14:tracePt t="172781" x="3035300" y="3328988"/>
          <p14:tracePt t="172789" x="2998788" y="3328988"/>
          <p14:tracePt t="172797" x="2944813" y="3302000"/>
          <p14:tracePt t="172805" x="2881313" y="3265488"/>
          <p14:tracePt t="172813" x="2844800" y="3228975"/>
          <p14:tracePt t="172821" x="2798763" y="3182938"/>
          <p14:tracePt t="172829" x="2771775" y="3146425"/>
          <p14:tracePt t="172837" x="2735263" y="3119438"/>
          <p14:tracePt t="172846" x="2708275" y="3082925"/>
          <p14:tracePt t="172855" x="2689225" y="3063875"/>
          <p14:tracePt t="172863" x="2671763" y="3017838"/>
          <p14:tracePt t="172871" x="2671763" y="2990850"/>
          <p14:tracePt t="172880" x="2662238" y="2963863"/>
          <p14:tracePt t="172889" x="2662238" y="2909888"/>
          <p14:tracePt t="172900" x="2662238" y="2873375"/>
          <p14:tracePt t="172903" x="2662238" y="2827338"/>
          <p14:tracePt t="172910" x="2662238" y="2800350"/>
          <p14:tracePt t="172918" x="2662238" y="2771775"/>
          <p14:tracePt t="172926" x="2662238" y="2727325"/>
          <p14:tracePt t="172934" x="2662238" y="2708275"/>
          <p14:tracePt t="172942" x="2662238" y="2681288"/>
          <p14:tracePt t="172950" x="2662238" y="2654300"/>
          <p14:tracePt t="172958" x="2671763" y="2617788"/>
          <p14:tracePt t="172965" x="2698750" y="2589213"/>
          <p14:tracePt t="172973" x="2698750" y="2571750"/>
          <p14:tracePt t="172981" x="2725738" y="2544763"/>
          <p14:tracePt t="172989" x="2735263" y="2535238"/>
          <p14:tracePt t="172997" x="2789238" y="2498725"/>
          <p14:tracePt t="173005" x="2817813" y="2471738"/>
          <p14:tracePt t="173013" x="2844800" y="2452688"/>
          <p14:tracePt t="173021" x="2889250" y="2444750"/>
          <p14:tracePt t="173029" x="2954338" y="2416175"/>
          <p14:tracePt t="173037" x="2981325" y="2416175"/>
          <p14:tracePt t="173046" x="2998788" y="2416175"/>
          <p14:tracePt t="173053" x="3054350" y="2416175"/>
          <p14:tracePt t="173061" x="3108325" y="2416175"/>
          <p14:tracePt t="173069" x="3154363" y="2416175"/>
          <p14:tracePt t="173078" x="3208338" y="2416175"/>
          <p14:tracePt t="173085" x="3263900" y="2435225"/>
          <p14:tracePt t="173094" x="3346450" y="2452688"/>
          <p14:tracePt t="173101" x="3390900" y="2481263"/>
          <p14:tracePt t="173109" x="3455988" y="2508250"/>
          <p14:tracePt t="173117" x="3519488" y="2554288"/>
          <p14:tracePt t="173125" x="3563938" y="2589213"/>
          <p14:tracePt t="173133" x="3665538" y="2662238"/>
          <p14:tracePt t="173141" x="3719513" y="2717800"/>
          <p14:tracePt t="173149" x="3746500" y="2744788"/>
          <p14:tracePt t="173157" x="3802063" y="2808288"/>
          <p14:tracePt t="173165" x="3838575" y="2873375"/>
          <p14:tracePt t="173173" x="3865563" y="2917825"/>
          <p14:tracePt t="173181" x="3875088" y="2963863"/>
          <p14:tracePt t="173189" x="3892550" y="3009900"/>
          <p14:tracePt t="173197" x="3892550" y="3036888"/>
          <p14:tracePt t="173205" x="3902075" y="3063875"/>
          <p14:tracePt t="173213" x="3902075" y="3082925"/>
          <p14:tracePt t="173221" x="3902075" y="3100388"/>
          <p14:tracePt t="173229" x="3902075" y="3109913"/>
          <p14:tracePt t="173237" x="3902075" y="3119438"/>
          <p14:tracePt t="173245" x="3902075" y="3127375"/>
          <p14:tracePt t="173253" x="3902075" y="3146425"/>
          <p14:tracePt t="173269" x="3902075" y="3155950"/>
          <p14:tracePt t="173278" x="3883025" y="3182938"/>
          <p14:tracePt t="173285" x="3856038" y="3219450"/>
          <p14:tracePt t="173301" x="3829050" y="3246438"/>
          <p14:tracePt t="173311" x="3792538" y="3255963"/>
          <p14:tracePt t="173317" x="3765550" y="3265488"/>
          <p14:tracePt t="173326" x="3719513" y="3302000"/>
          <p14:tracePt t="173333" x="3692525" y="3309938"/>
          <p14:tracePt t="173341" x="3646488" y="3319463"/>
          <p14:tracePt t="173349" x="3600450" y="3328988"/>
          <p14:tracePt t="173357" x="3592513" y="3328988"/>
          <p14:tracePt t="173365" x="3556000" y="3328988"/>
          <p14:tracePt t="173373" x="3536950" y="3355975"/>
          <p14:tracePt t="173381" x="3509963" y="3355975"/>
          <p14:tracePt t="173389" x="3500438" y="3355975"/>
          <p14:tracePt t="173397" x="3482975" y="3355975"/>
          <p14:tracePt t="173405" x="3455988" y="3355975"/>
          <p14:tracePt t="173413" x="3436938" y="3355975"/>
          <p14:tracePt t="173421" x="3409950" y="3355975"/>
          <p14:tracePt t="173429" x="3390900" y="3355975"/>
          <p14:tracePt t="173437" x="3373438" y="3355975"/>
          <p14:tracePt t="173445" x="3346450" y="3355975"/>
          <p14:tracePt t="173453" x="3317875" y="3355975"/>
          <p14:tracePt t="173461" x="3300413" y="3355975"/>
          <p14:tracePt t="173469" x="3290888" y="3346450"/>
          <p14:tracePt t="173478" x="3263900" y="3319463"/>
          <p14:tracePt t="173485" x="3254375" y="3309938"/>
          <p14:tracePt t="173501" x="3227388" y="3282950"/>
          <p14:tracePt t="173511" x="3217863" y="3265488"/>
          <p14:tracePt t="173525" x="3208338" y="3246438"/>
          <p14:tracePt t="173533" x="3200400" y="3228975"/>
          <p14:tracePt t="173623" x="3190875" y="3228975"/>
          <p14:tracePt t="173847" x="3163888" y="3228975"/>
          <p14:tracePt t="173854" x="3127375" y="3228975"/>
          <p14:tracePt t="173863" x="3081338" y="3236913"/>
          <p14:tracePt t="173870" x="3071813" y="3236913"/>
          <p14:tracePt t="173881" x="3063875" y="3236913"/>
          <p14:tracePt t="173886" x="3035300" y="3246438"/>
          <p14:tracePt t="174079" x="3035300" y="3236913"/>
          <p14:tracePt t="174096" x="3035300" y="3228975"/>
          <p14:tracePt t="174112" x="3044825" y="3209925"/>
          <p14:tracePt t="174129" x="3063875" y="3200400"/>
          <p14:tracePt t="174136" x="3081338" y="3182938"/>
          <p14:tracePt t="174143" x="3090863" y="3182938"/>
          <p14:tracePt t="174149" x="3108325" y="3173413"/>
          <p14:tracePt t="174158" x="3127375" y="3163888"/>
          <p14:tracePt t="174165" x="3144838" y="3155950"/>
          <p14:tracePt t="174174" x="3163888" y="3155950"/>
          <p14:tracePt t="174181" x="3181350" y="3136900"/>
          <p14:tracePt t="174189" x="3200400" y="3127375"/>
          <p14:tracePt t="174197" x="3217863" y="3127375"/>
          <p14:tracePt t="174205" x="3254375" y="3119438"/>
          <p14:tracePt t="174213" x="3263900" y="3119438"/>
          <p14:tracePt t="174221" x="3300413" y="3109913"/>
          <p14:tracePt t="174229" x="3317875" y="3109913"/>
          <p14:tracePt t="174237" x="3346450" y="3090863"/>
          <p14:tracePt t="174245" x="3363913" y="3090863"/>
          <p14:tracePt t="174253" x="3373438" y="3090863"/>
          <p14:tracePt t="174260" x="3382963" y="3082925"/>
          <p14:tracePt t="174269" x="3390900" y="3082925"/>
          <p14:tracePt t="174710" x="3400425" y="3063875"/>
          <p14:tracePt t="174717" x="3436938" y="3027363"/>
          <p14:tracePt t="174725" x="3490913" y="3017838"/>
          <p14:tracePt t="174733" x="3536950" y="3009900"/>
          <p14:tracePt t="174741" x="3609975" y="3009900"/>
          <p14:tracePt t="174749" x="3673475" y="2982913"/>
          <p14:tracePt t="174759" x="3746500" y="2973388"/>
          <p14:tracePt t="174765" x="3865563" y="2954338"/>
          <p14:tracePt t="174774" x="3956050" y="2954338"/>
          <p14:tracePt t="174781" x="4048125" y="2946400"/>
          <p14:tracePt t="174789" x="4175125" y="2917825"/>
          <p14:tracePt t="174797" x="4311650" y="2900363"/>
          <p14:tracePt t="174805" x="4403725" y="2881313"/>
          <p14:tracePt t="174814" x="4549775" y="2873375"/>
          <p14:tracePt t="174821" x="4695825" y="2844800"/>
          <p14:tracePt t="174829" x="4876800" y="2827338"/>
          <p14:tracePt t="174837" x="5022850" y="2808288"/>
          <p14:tracePt t="174846" x="5187950" y="2800350"/>
          <p14:tracePt t="174853" x="5314950" y="2800350"/>
          <p14:tracePt t="174861" x="5441950" y="2800350"/>
          <p14:tracePt t="174869" x="5580063" y="2754313"/>
          <p14:tracePt t="174877" x="5634038" y="2754313"/>
          <p14:tracePt t="174885" x="5680075" y="2744788"/>
          <p14:tracePt t="174896" x="5716588" y="2744788"/>
          <p14:tracePt t="174901" x="5734050" y="2735263"/>
          <p14:tracePt t="174909" x="5753100" y="2735263"/>
          <p14:tracePt t="174917" x="5770563" y="2717800"/>
          <p14:tracePt t="175207" x="5770563" y="2708275"/>
          <p14:tracePt t="175214" x="5734050" y="2708275"/>
          <p14:tracePt t="175221" x="5697538" y="2698750"/>
          <p14:tracePt t="175229" x="5653088" y="2662238"/>
          <p14:tracePt t="175237" x="5634038" y="2654300"/>
          <p14:tracePt t="175245" x="5597525" y="2625725"/>
          <p14:tracePt t="175253" x="5551488" y="2608263"/>
          <p14:tracePt t="175261" x="5534025" y="2589213"/>
          <p14:tracePt t="175269" x="5524500" y="2581275"/>
          <p14:tracePt t="175309" x="5524500" y="2571750"/>
          <p14:tracePt t="175317" x="5524500" y="2544763"/>
          <p14:tracePt t="175325" x="5524500" y="2508250"/>
          <p14:tracePt t="175334" x="5524500" y="2481263"/>
          <p14:tracePt t="175343" x="5524500" y="2444750"/>
          <p14:tracePt t="175351" x="5524500" y="2408238"/>
          <p14:tracePt t="175358" x="5534025" y="2362200"/>
          <p14:tracePt t="175365" x="5543550" y="2352675"/>
          <p14:tracePt t="175373" x="5570538" y="2316163"/>
          <p14:tracePt t="175381" x="5588000" y="2298700"/>
          <p14:tracePt t="175389" x="5624513" y="2262188"/>
          <p14:tracePt t="175397" x="5670550" y="2243138"/>
          <p14:tracePt t="175405" x="5688013" y="2233613"/>
          <p14:tracePt t="175413" x="5724525" y="2206625"/>
          <p14:tracePt t="175421" x="5789613" y="2197100"/>
          <p14:tracePt t="175429" x="5843588" y="2197100"/>
          <p14:tracePt t="175437" x="5926138" y="2189163"/>
          <p14:tracePt t="175445" x="6035675" y="2189163"/>
          <p14:tracePt t="175453" x="6126163" y="2189163"/>
          <p14:tracePt t="175461" x="6235700" y="2189163"/>
          <p14:tracePt t="175469" x="6326188" y="2189163"/>
          <p14:tracePt t="175477" x="6435725" y="2189163"/>
          <p14:tracePt t="175485" x="6527800" y="2189163"/>
          <p14:tracePt t="175494" x="6581775" y="2189163"/>
          <p14:tracePt t="175501" x="6673850" y="2189163"/>
          <p14:tracePt t="175509" x="6737350" y="2216150"/>
          <p14:tracePt t="175517" x="6773863" y="2225675"/>
          <p14:tracePt t="175525" x="6810375" y="2233613"/>
          <p14:tracePt t="175533" x="6827838" y="2243138"/>
          <p14:tracePt t="175541" x="6837363" y="2262188"/>
          <p14:tracePt t="175549" x="6846888" y="2270125"/>
          <p14:tracePt t="175574" x="6846888" y="2289175"/>
          <p14:tracePt t="175589" x="6846888" y="2298700"/>
          <p14:tracePt t="175597" x="6846888" y="2306638"/>
          <p14:tracePt t="175613" x="6846888" y="2335213"/>
          <p14:tracePt t="175621" x="6846888" y="2343150"/>
          <p14:tracePt t="175629" x="6846888" y="2371725"/>
          <p14:tracePt t="175637" x="6846888" y="2389188"/>
          <p14:tracePt t="175645" x="6846888" y="2435225"/>
          <p14:tracePt t="175653" x="6856413" y="2452688"/>
          <p14:tracePt t="175661" x="6856413" y="2489200"/>
          <p14:tracePt t="175669" x="6856413" y="2498725"/>
          <p14:tracePt t="175678" x="6856413" y="2525713"/>
          <p14:tracePt t="175685" x="6856413" y="2554288"/>
          <p14:tracePt t="175694" x="6856413" y="2571750"/>
          <p14:tracePt t="175701" x="6846888" y="2598738"/>
          <p14:tracePt t="175709" x="6837363" y="2617788"/>
          <p14:tracePt t="175717" x="6827838" y="2654300"/>
          <p14:tracePt t="175725" x="6791325" y="2698750"/>
          <p14:tracePt t="175733" x="6754813" y="2744788"/>
          <p14:tracePt t="175742" x="6737350" y="2763838"/>
          <p14:tracePt t="175749" x="6691313" y="2808288"/>
          <p14:tracePt t="175759" x="6681788" y="2817813"/>
          <p14:tracePt t="175765" x="6645275" y="2844800"/>
          <p14:tracePt t="175773" x="6627813" y="2863850"/>
          <p14:tracePt t="175781" x="6610350" y="2881313"/>
          <p14:tracePt t="175789" x="6581775" y="2890838"/>
          <p14:tracePt t="175797" x="6554788" y="2900363"/>
          <p14:tracePt t="175805" x="6545263" y="2909888"/>
          <p14:tracePt t="175813" x="6537325" y="2917825"/>
          <p14:tracePt t="175822" x="6537325" y="2927350"/>
          <p14:tracePt t="175870" x="6527800" y="2936875"/>
          <p14:tracePt t="175894" x="6518275" y="2936875"/>
          <p14:tracePt t="175901" x="6508750" y="2936875"/>
          <p14:tracePt t="175909" x="6491288" y="2936875"/>
          <p14:tracePt t="175928" x="6399213" y="2936875"/>
          <p14:tracePt t="175933" x="6345238" y="2936875"/>
          <p14:tracePt t="175943" x="6291263" y="2936875"/>
          <p14:tracePt t="175949" x="6245225" y="2936875"/>
          <p14:tracePt t="175957" x="6208713" y="2936875"/>
          <p14:tracePt t="175965" x="6189663" y="2936875"/>
          <p14:tracePt t="175974" x="6162675" y="2936875"/>
          <p14:tracePt t="175982" x="6145213" y="2936875"/>
          <p14:tracePt t="175991" x="6135688" y="2936875"/>
          <p14:tracePt t="176118" x="6126163" y="2917825"/>
          <p14:tracePt t="176126" x="6099175" y="2873375"/>
          <p14:tracePt t="176134" x="6089650" y="2844800"/>
          <p14:tracePt t="176144" x="6080125" y="2817813"/>
          <p14:tracePt t="176150" x="6072188" y="2771775"/>
          <p14:tracePt t="176158" x="6072188" y="2744788"/>
          <p14:tracePt t="176166" x="6053138" y="2727325"/>
          <p14:tracePt t="176261" x="6053138" y="2717800"/>
          <p14:tracePt t="176269" x="6099175" y="2717800"/>
          <p14:tracePt t="176277" x="6162675" y="2744788"/>
          <p14:tracePt t="176285" x="6226175" y="2763838"/>
          <p14:tracePt t="176294" x="6308725" y="2808288"/>
          <p14:tracePt t="176301" x="6399213" y="2817813"/>
          <p14:tracePt t="176309" x="6454775" y="2827338"/>
          <p14:tracePt t="176317" x="6518275" y="2873375"/>
          <p14:tracePt t="176325" x="6554788" y="2873375"/>
          <p14:tracePt t="176333" x="6573838" y="2873375"/>
          <p14:tracePt t="176431" x="6581775" y="2873375"/>
          <p14:tracePt t="176439" x="6610350" y="2881313"/>
          <p14:tracePt t="176447" x="6654800" y="2890838"/>
          <p14:tracePt t="176455" x="6700838" y="2909888"/>
          <p14:tracePt t="176464" x="6754813" y="2927350"/>
          <p14:tracePt t="176470" x="6819900" y="2936875"/>
          <p14:tracePt t="176477" x="6910388" y="2946400"/>
          <p14:tracePt t="176485" x="6992938" y="2990850"/>
          <p14:tracePt t="176494" x="7065963" y="3000375"/>
          <p14:tracePt t="176501" x="7146925" y="3017838"/>
          <p14:tracePt t="176509" x="7202488" y="3036888"/>
          <p14:tracePt t="176517" x="7265988" y="3054350"/>
          <p14:tracePt t="176525" x="7329488" y="3063875"/>
          <p14:tracePt t="176533" x="7402513" y="3100388"/>
          <p14:tracePt t="176541" x="7466013" y="3127375"/>
          <p14:tracePt t="176551" x="7485063" y="3127375"/>
          <p14:tracePt t="176559" x="7539038" y="3136900"/>
          <p14:tracePt t="176566" x="7612063" y="3136900"/>
          <p14:tracePt t="176578" x="7675563" y="3136900"/>
          <p14:tracePt t="176581" x="7748588" y="3136900"/>
          <p14:tracePt t="176591" x="7804150" y="3136900"/>
          <p14:tracePt t="176600" x="7913688" y="3136900"/>
          <p14:tracePt t="176606" x="7986713" y="3136900"/>
          <p14:tracePt t="176614" x="8059738" y="3136900"/>
          <p14:tracePt t="176622" x="8150225" y="3136900"/>
          <p14:tracePt t="176630" x="8223250" y="3136900"/>
          <p14:tracePt t="176638" x="8286750" y="3136900"/>
          <p14:tracePt t="176646" x="8342313" y="3136900"/>
          <p14:tracePt t="176654" x="8396288" y="3136900"/>
          <p14:tracePt t="176662" x="8415338" y="3136900"/>
          <p14:tracePt t="176670" x="8451850" y="3136900"/>
          <p14:tracePt t="176679" x="8488363" y="3136900"/>
          <p14:tracePt t="176685" x="8505825" y="3136900"/>
          <p14:tracePt t="176701" x="8523288" y="3136900"/>
          <p14:tracePt t="176709" x="8532813" y="3136900"/>
          <p14:tracePt t="176743" x="8542338" y="3136900"/>
          <p14:tracePt t="176750" x="8569325" y="3136900"/>
          <p14:tracePt t="176758" x="8578850" y="3136900"/>
          <p14:tracePt t="176766" x="8588375" y="3136900"/>
          <p14:tracePt t="176773" x="8624888" y="3136900"/>
          <p14:tracePt t="176789" x="8669338" y="3146425"/>
          <p14:tracePt t="176797" x="8669338" y="3155950"/>
          <p14:tracePt t="176805" x="8697913" y="3155950"/>
          <p14:tracePt t="176813" x="8715375" y="3163888"/>
          <p14:tracePt t="176821" x="8724900" y="3163888"/>
          <p14:tracePt t="176830" x="8751888" y="3163888"/>
          <p14:tracePt t="176853" x="8761413" y="3163888"/>
          <p14:tracePt t="176896" x="8770938" y="3173413"/>
          <p14:tracePt t="177198" x="8761413" y="3173413"/>
          <p14:tracePt t="177205" x="8742363" y="3200400"/>
          <p14:tracePt t="177213" x="8724900" y="3209925"/>
          <p14:tracePt t="177221" x="8715375" y="3219450"/>
          <p14:tracePt t="177229" x="8697913" y="3236913"/>
          <p14:tracePt t="177333" x="8688388" y="3246438"/>
          <p14:tracePt t="177341" x="8678863" y="3246438"/>
          <p14:tracePt t="177351" x="8661400" y="3246438"/>
          <p14:tracePt t="177359" x="8651875" y="3246438"/>
          <p14:tracePt t="177365" x="8615363" y="3236913"/>
          <p14:tracePt t="177373" x="8596313" y="3228975"/>
          <p14:tracePt t="177381" x="8559800" y="3219450"/>
          <p14:tracePt t="177389" x="8523288" y="3200400"/>
          <p14:tracePt t="177397" x="8488363" y="3182938"/>
          <p14:tracePt t="177405" x="8451850" y="3173413"/>
          <p14:tracePt t="177414" x="8415338" y="3173413"/>
          <p14:tracePt t="177421" x="8359775" y="3155950"/>
          <p14:tracePt t="177429" x="8323263" y="3155950"/>
          <p14:tracePt t="177437" x="8269288" y="3155950"/>
          <p14:tracePt t="177445" x="8213725" y="3155950"/>
          <p14:tracePt t="177453" x="8159750" y="3155950"/>
          <p14:tracePt t="177461" x="8067675" y="3155950"/>
          <p14:tracePt t="177469" x="7994650" y="3155950"/>
          <p14:tracePt t="177477" x="7904163" y="3155950"/>
          <p14:tracePt t="177485" x="7831138" y="3155950"/>
          <p14:tracePt t="177495" x="7731125" y="3155950"/>
          <p14:tracePt t="177501" x="7658100" y="3155950"/>
          <p14:tracePt t="177511" x="7567613" y="3155950"/>
          <p14:tracePt t="177517" x="7512050" y="3155950"/>
          <p14:tracePt t="177525" x="7475538" y="3155950"/>
          <p14:tracePt t="177533" x="7458075" y="3155950"/>
          <p14:tracePt t="177541" x="7421563" y="3155950"/>
          <p14:tracePt t="177616" x="7402513" y="3155950"/>
          <p14:tracePt t="177621" x="7385050" y="3155950"/>
          <p14:tracePt t="177630" x="7366000" y="3155950"/>
          <p14:tracePt t="177637" x="7319963" y="3155950"/>
          <p14:tracePt t="177645" x="7302500" y="3136900"/>
          <p14:tracePt t="177653" x="7265988" y="3119438"/>
          <p14:tracePt t="177661" x="7229475" y="3100388"/>
          <p14:tracePt t="177669" x="7229475" y="3090863"/>
          <p14:tracePt t="177677" x="7219950" y="3090863"/>
          <p14:tracePt t="177685" x="7212013" y="3090863"/>
          <p14:tracePt t="177878" x="7202488" y="3063875"/>
          <p14:tracePt t="177885" x="7192963" y="3046413"/>
          <p14:tracePt t="177894" x="7183438" y="3046413"/>
          <p14:tracePt t="177901" x="7165975" y="3036888"/>
          <p14:tracePt t="177909" x="7110413" y="3000375"/>
          <p14:tracePt t="177917" x="7010400" y="2973388"/>
          <p14:tracePt t="177925" x="6929438" y="2946400"/>
          <p14:tracePt t="177933" x="6856413" y="2927350"/>
          <p14:tracePt t="177941" x="6819900" y="2927350"/>
          <p14:tracePt t="177949" x="6746875" y="2927350"/>
          <p14:tracePt t="177957" x="6618288" y="2917825"/>
          <p14:tracePt t="177965" x="6518275" y="2900363"/>
          <p14:tracePt t="177973" x="6427788" y="2900363"/>
          <p14:tracePt t="177981" x="6372225" y="2900363"/>
          <p14:tracePt t="177990" x="6345238" y="2900363"/>
          <p14:tracePt t="177997" x="6326188" y="2900363"/>
          <p14:tracePt t="178141" x="6318250" y="2900363"/>
          <p14:tracePt t="178149" x="6318250" y="2890838"/>
          <p14:tracePt t="178165" x="6318250" y="2881313"/>
          <p14:tracePt t="178366" x="6262688" y="2881313"/>
          <p14:tracePt t="178375" x="6189663" y="2881313"/>
          <p14:tracePt t="178381" x="6116638" y="2881313"/>
          <p14:tracePt t="178389" x="6007100" y="2881313"/>
          <p14:tracePt t="178398" x="5880100" y="2881313"/>
          <p14:tracePt t="178405" x="5734050" y="2900363"/>
          <p14:tracePt t="178413" x="5570538" y="2900363"/>
          <p14:tracePt t="178421" x="5424488" y="2917825"/>
          <p14:tracePt t="178429" x="5278438" y="2927350"/>
          <p14:tracePt t="178437" x="5187950" y="2927350"/>
          <p14:tracePt t="178446" x="5068888" y="2954338"/>
          <p14:tracePt t="178453" x="5014913" y="2973388"/>
          <p14:tracePt t="178461" x="4968875" y="2973388"/>
          <p14:tracePt t="178469" x="4949825" y="2973388"/>
          <p14:tracePt t="178478" x="4941888" y="2973388"/>
          <p14:tracePt t="178526" x="4932363" y="2982913"/>
          <p14:tracePt t="178534" x="4895850" y="2990850"/>
          <p14:tracePt t="178542" x="4840288" y="2990850"/>
          <p14:tracePt t="178551" x="4803775" y="2990850"/>
          <p14:tracePt t="178558" x="4759325" y="3017838"/>
          <p14:tracePt t="178566" x="4740275" y="3017838"/>
          <p14:tracePt t="178574" x="4686300" y="3017838"/>
          <p14:tracePt t="178582" x="4659313" y="3017838"/>
          <p14:tracePt t="178590" x="4613275" y="3017838"/>
          <p14:tracePt t="178598" x="4603750" y="3017838"/>
          <p14:tracePt t="178616" x="4594225" y="3017838"/>
          <p14:tracePt t="178671" x="4586288" y="3027363"/>
          <p14:tracePt t="178679" x="4557713" y="3027363"/>
          <p14:tracePt t="178687" x="4549775" y="3036888"/>
          <p14:tracePt t="178697" x="4521200" y="3063875"/>
          <p14:tracePt t="178702" x="4494213" y="3073400"/>
          <p14:tracePt t="178710" x="4467225" y="3082925"/>
          <p14:tracePt t="178717" x="4394200" y="3100388"/>
          <p14:tracePt t="178725" x="4357688" y="3109913"/>
          <p14:tracePt t="178733" x="4340225" y="3119438"/>
          <p14:tracePt t="178741" x="4311650" y="3127375"/>
          <p14:tracePt t="178749" x="4294188" y="3127375"/>
          <p14:tracePt t="178757" x="4267200" y="3127375"/>
          <p14:tracePt t="178765" x="4248150" y="3127375"/>
          <p14:tracePt t="178781" x="4230688" y="3127375"/>
          <p14:tracePt t="178806" x="4221163" y="3127375"/>
          <p14:tracePt t="178813" x="4202113" y="3127375"/>
          <p14:tracePt t="178829" x="4175125" y="3127375"/>
          <p14:tracePt t="178837" x="4157663" y="3127375"/>
          <p14:tracePt t="178846" x="4129088" y="3127375"/>
          <p14:tracePt t="178853" x="4075113" y="3127375"/>
          <p14:tracePt t="178861" x="4021138" y="3127375"/>
          <p14:tracePt t="178869" x="3948113" y="3127375"/>
          <p14:tracePt t="178878" x="3875088" y="3127375"/>
          <p14:tracePt t="178886" x="3829050" y="3127375"/>
          <p14:tracePt t="178898" x="3765550" y="3127375"/>
          <p14:tracePt t="178911" x="3665538" y="3127375"/>
          <p14:tracePt t="178917" x="3619500" y="3127375"/>
          <p14:tracePt t="179105" x="3609975" y="3127375"/>
          <p14:tracePt t="179503" x="3582988" y="3090863"/>
          <p14:tracePt t="179511" x="3556000" y="3073400"/>
          <p14:tracePt t="179519" x="3527425" y="3036888"/>
          <p14:tracePt t="179525" x="3509963" y="3017838"/>
          <p14:tracePt t="179533" x="3490913" y="3009900"/>
          <p14:tracePt t="179541" x="3455988" y="3000375"/>
          <p14:tracePt t="179549" x="3436938" y="2990850"/>
          <p14:tracePt t="179565" x="3427413" y="2990850"/>
          <p14:tracePt t="179597" x="3419475" y="2990850"/>
          <p14:tracePt t="179606" x="3400425" y="2990850"/>
          <p14:tracePt t="179623" x="3390900" y="2954338"/>
          <p14:tracePt t="179630" x="3382963" y="2973388"/>
          <p14:tracePt t="179645" x="3373438" y="2973388"/>
          <p14:tracePt t="179759" x="3373438" y="2963863"/>
          <p14:tracePt t="179881" x="3363913" y="2954338"/>
          <p14:tracePt t="179903" x="3354388" y="2954338"/>
          <p14:tracePt t="180125" x="3346450" y="2963863"/>
          <p14:tracePt t="180133" x="3346450" y="2973388"/>
          <p14:tracePt t="180141" x="3346450" y="2982913"/>
          <p14:tracePt t="180149" x="3354388" y="2982913"/>
          <p14:tracePt t="180173" x="3363913" y="2990850"/>
          <p14:tracePt t="180197" x="3373438" y="3000375"/>
          <p14:tracePt t="180647" x="3382963" y="3009900"/>
          <p14:tracePt t="180663" x="3382963" y="3017838"/>
          <p14:tracePt t="180679" x="3382963" y="3036888"/>
          <p14:tracePt t="181885" x="3390900" y="3036888"/>
          <p14:tracePt t="182669" x="3382963" y="3046413"/>
          <p14:tracePt t="182677" x="3346450" y="3046413"/>
          <p14:tracePt t="182685" x="3327400" y="3046413"/>
          <p14:tracePt t="182693" x="3300413" y="3046413"/>
          <p14:tracePt t="182701" x="3281363" y="3036888"/>
          <p14:tracePt t="182710" x="3273425" y="3036888"/>
          <p14:tracePt t="183030" x="3263900" y="3036888"/>
          <p14:tracePt t="183038" x="3254375" y="3036888"/>
          <p14:tracePt t="183045" x="3244850" y="3036888"/>
          <p14:tracePt t="183054" x="3236913" y="3036888"/>
          <p14:tracePt t="183064" x="3217863" y="3036888"/>
          <p14:tracePt t="183081" x="3200400" y="3036888"/>
          <p14:tracePt t="183493" x="3190875" y="3046413"/>
          <p14:tracePt t="183509" x="3181350" y="3054350"/>
          <p14:tracePt t="183526" x="3171825" y="3063875"/>
          <p14:tracePt t="183533" x="3163888" y="3073400"/>
          <p14:tracePt t="183541" x="3154363" y="3090863"/>
          <p14:tracePt t="183797" x="3136900" y="3100388"/>
          <p14:tracePt t="183805" x="3127375" y="3109913"/>
          <p14:tracePt t="183813" x="3117850" y="3109913"/>
          <p14:tracePt t="183821" x="3100388" y="3109913"/>
          <p14:tracePt t="183829" x="3081338" y="3109913"/>
          <p14:tracePt t="183845" x="3071813" y="3119438"/>
          <p14:tracePt t="183973" x="3054350" y="3119438"/>
          <p14:tracePt t="183982" x="3044825" y="3119438"/>
          <p14:tracePt t="183998" x="3035300" y="3119438"/>
          <p14:tracePt t="184014" x="3027363" y="3119438"/>
          <p14:tracePt t="184021" x="3017838" y="3119438"/>
          <p14:tracePt t="184029" x="3008313" y="3119438"/>
          <p14:tracePt t="184038" x="2998788" y="3119438"/>
          <p14:tracePt t="184054" x="2990850" y="3119438"/>
          <p14:tracePt t="184070" x="2962275" y="3119438"/>
          <p14:tracePt t="184173" x="2944813" y="3119438"/>
          <p14:tracePt t="184181" x="2925763" y="3119438"/>
          <p14:tracePt t="184189" x="2898775" y="3109913"/>
          <p14:tracePt t="184197" x="2871788" y="3109913"/>
          <p14:tracePt t="184205" x="2852738" y="3109913"/>
          <p14:tracePt t="184214" x="2825750" y="3109913"/>
          <p14:tracePt t="184223" x="2808288" y="3109913"/>
          <p14:tracePt t="184230" x="2789238" y="3109913"/>
          <p14:tracePt t="184239" x="2781300" y="3109913"/>
          <p14:tracePt t="184247" x="2771775" y="3109913"/>
          <p14:tracePt t="184269" x="2762250" y="3109913"/>
          <p14:tracePt t="184278" x="2744788" y="3109913"/>
          <p14:tracePt t="184285" x="2735263" y="3109913"/>
          <p14:tracePt t="184301" x="2725738" y="3100388"/>
          <p14:tracePt t="184310" x="2698750" y="3100388"/>
          <p14:tracePt t="184330" x="2689225" y="3100388"/>
          <p14:tracePt t="184349" x="2679700" y="3100388"/>
          <p14:tracePt t="184461" x="2643188" y="3100388"/>
          <p14:tracePt t="184469" x="2616200" y="3100388"/>
          <p14:tracePt t="184477" x="2598738" y="3100388"/>
          <p14:tracePt t="184485" x="2579688" y="3100388"/>
          <p14:tracePt t="184494" x="2552700" y="3082925"/>
          <p14:tracePt t="184501" x="2543175" y="3082925"/>
          <p14:tracePt t="184510" x="2516188" y="3073400"/>
          <p14:tracePt t="184525" x="2506663" y="3073400"/>
          <p14:tracePt t="184639" x="2498725" y="3063875"/>
          <p14:tracePt t="184653" x="2498725" y="3046413"/>
          <p14:tracePt t="184669" x="2506663" y="3036888"/>
          <p14:tracePt t="184677" x="2516188" y="3027363"/>
          <p14:tracePt t="184701" x="2525713" y="3017838"/>
          <p14:tracePt t="184773" x="2552700" y="3017838"/>
          <p14:tracePt t="184781" x="2562225" y="3017838"/>
          <p14:tracePt t="184797" x="2606675" y="2990850"/>
          <p14:tracePt t="184805" x="2625725" y="2982913"/>
          <p14:tracePt t="184813" x="2662238" y="2973388"/>
          <p14:tracePt t="184821" x="2708275" y="2946400"/>
          <p14:tracePt t="184830" x="2752725" y="2936875"/>
          <p14:tracePt t="184838" x="2808288" y="2927350"/>
          <p14:tracePt t="184845" x="2871788" y="2909888"/>
          <p14:tracePt t="184854" x="2898775" y="2890838"/>
          <p14:tracePt t="184864" x="2944813" y="2890838"/>
          <p14:tracePt t="184870" x="2971800" y="2890838"/>
          <p14:tracePt t="184878" x="2990850" y="2890838"/>
          <p14:tracePt t="184885" x="3008313" y="2890838"/>
          <p14:tracePt t="184981" x="3017838" y="2890838"/>
          <p14:tracePt t="184990" x="3027363" y="2890838"/>
          <p14:tracePt t="184998" x="3063875" y="2890838"/>
          <p14:tracePt t="185006" x="3100388" y="2900363"/>
          <p14:tracePt t="185013" x="3136900" y="2927350"/>
          <p14:tracePt t="185021" x="3154363" y="2946400"/>
          <p14:tracePt t="185030" x="3171825" y="2954338"/>
          <p14:tracePt t="185037" x="3181350" y="2963863"/>
          <p14:tracePt t="185230" x="3190875" y="2982913"/>
          <p14:tracePt t="185287" x="3190875" y="2990850"/>
          <p14:tracePt t="185310" x="3190875" y="3009900"/>
          <p14:tracePt t="185318" x="3208338" y="3027363"/>
          <p14:tracePt t="185329" x="3217863" y="3027363"/>
          <p14:tracePt t="185335" x="3227388" y="3027363"/>
          <p14:tracePt t="185343" x="3254375" y="3036888"/>
          <p14:tracePt t="185365" x="3263900" y="3036888"/>
          <p14:tracePt t="185381" x="3281363" y="3036888"/>
          <p14:tracePt t="185413" x="3290888" y="3046413"/>
          <p14:tracePt t="185429" x="3290888" y="3054350"/>
          <p14:tracePt t="185453" x="3290888" y="3073400"/>
          <p14:tracePt t="185469" x="3300413" y="3082925"/>
          <p14:tracePt t="185501" x="3309938" y="3100388"/>
          <p14:tracePt t="185527" x="3309938" y="3109913"/>
          <p14:tracePt t="185546" x="3317875" y="3119438"/>
          <p14:tracePt t="185567" x="3317875" y="3136900"/>
          <p14:tracePt t="185577" x="3317875" y="3146425"/>
          <p14:tracePt t="185598" x="3317875" y="3155950"/>
          <p14:tracePt t="185750" x="3300413" y="3173413"/>
          <p14:tracePt t="185761" x="3290888" y="3173413"/>
          <p14:tracePt t="185766" x="3263900" y="3173413"/>
          <p14:tracePt t="185773" x="3244850" y="3173413"/>
          <p14:tracePt t="185781" x="3217863" y="3173413"/>
          <p14:tracePt t="185789" x="3208338" y="3173413"/>
          <p14:tracePt t="185797" x="3200400" y="3173413"/>
          <p14:tracePt t="185861" x="3190875" y="3173413"/>
          <p14:tracePt t="185877" x="3190875" y="3155950"/>
          <p14:tracePt t="185885" x="3190875" y="3146425"/>
          <p14:tracePt t="185894" x="3181350" y="3127375"/>
          <p14:tracePt t="185901" x="3163888" y="3109913"/>
          <p14:tracePt t="185910" x="3154363" y="3100388"/>
          <p14:tracePt t="185927" x="3144838" y="3090863"/>
          <p14:tracePt t="185933" x="3144838" y="3082925"/>
          <p14:tracePt t="185941" x="3127375" y="3073400"/>
          <p14:tracePt t="185949" x="3117850" y="3063875"/>
          <p14:tracePt t="185965" x="3100388" y="3036888"/>
          <p14:tracePt t="185973" x="3081338" y="3017838"/>
          <p14:tracePt t="185981" x="3071813" y="3009900"/>
          <p14:tracePt t="185989" x="3054350" y="2990850"/>
          <p14:tracePt t="185997" x="3035300" y="2973388"/>
          <p14:tracePt t="186013" x="3027363" y="2963863"/>
          <p14:tracePt t="186021" x="3027363" y="2946400"/>
          <p14:tracePt t="186029" x="3017838" y="2927350"/>
          <p14:tracePt t="186053" x="3017838" y="2917825"/>
          <p14:tracePt t="186069" x="3017838" y="2900363"/>
          <p14:tracePt t="186093" x="3017838" y="2890838"/>
          <p14:tracePt t="186125" x="3017838" y="2881313"/>
          <p14:tracePt t="186141" x="3017838" y="2863850"/>
          <p14:tracePt t="186149" x="3017838" y="2854325"/>
          <p14:tracePt t="186157" x="3017838" y="2836863"/>
          <p14:tracePt t="186165" x="3035300" y="2808288"/>
          <p14:tracePt t="186173" x="3035300" y="2790825"/>
          <p14:tracePt t="186181" x="3063875" y="2763838"/>
          <p14:tracePt t="186190" x="3090863" y="2735263"/>
          <p14:tracePt t="186197" x="3108325" y="2708275"/>
          <p14:tracePt t="186205" x="3127375" y="2690813"/>
          <p14:tracePt t="186213" x="3136900" y="2681288"/>
          <p14:tracePt t="186221" x="3144838" y="2662238"/>
          <p14:tracePt t="186237" x="3171825" y="2654300"/>
          <p14:tracePt t="186261" x="3181350" y="2644775"/>
          <p14:tracePt t="186277" x="3190875" y="2644775"/>
          <p14:tracePt t="186285" x="3217863" y="2644775"/>
          <p14:tracePt t="186293" x="3273425" y="2644775"/>
          <p14:tracePt t="186301" x="3309938" y="2644775"/>
          <p14:tracePt t="186311" x="3363913" y="2644775"/>
          <p14:tracePt t="186318" x="3427413" y="2644775"/>
          <p14:tracePt t="186329" x="3500438" y="2654300"/>
          <p14:tracePt t="186333" x="3563938" y="2671763"/>
          <p14:tracePt t="186341" x="3600450" y="2681288"/>
          <p14:tracePt t="186349" x="3656013" y="2717800"/>
          <p14:tracePt t="186357" x="3673475" y="2727325"/>
          <p14:tracePt t="186365" x="3692525" y="2735263"/>
          <p14:tracePt t="186373" x="3709988" y="2735263"/>
          <p14:tracePt t="186429" x="3719513" y="2744788"/>
          <p14:tracePt t="186438" x="3719513" y="2754313"/>
          <p14:tracePt t="186446" x="3719513" y="2771775"/>
          <p14:tracePt t="186453" x="3719513" y="2781300"/>
          <p14:tracePt t="186461" x="3719513" y="2808288"/>
          <p14:tracePt t="186485" x="3719513" y="2817813"/>
          <p14:tracePt t="186493" x="3719513" y="2836863"/>
          <p14:tracePt t="186501" x="3719513" y="2844800"/>
          <p14:tracePt t="186510" x="3719513" y="2854325"/>
          <p14:tracePt t="186517" x="3719513" y="2863850"/>
          <p14:tracePt t="186528" x="3719513" y="2873375"/>
          <p14:tracePt t="186542" x="3719513" y="2881313"/>
          <p14:tracePt t="186550" x="3709988" y="2890838"/>
          <p14:tracePt t="186558" x="3709988" y="2900363"/>
          <p14:tracePt t="186566" x="3702050" y="2927350"/>
          <p14:tracePt t="186574" x="3702050" y="2936875"/>
          <p14:tracePt t="186582" x="3702050" y="2963863"/>
          <p14:tracePt t="186592" x="3692525" y="2982913"/>
          <p14:tracePt t="186598" x="3683000" y="2990850"/>
          <p14:tracePt t="186606" x="3673475" y="2990850"/>
          <p14:tracePt t="186614" x="3665538" y="3000375"/>
          <p14:tracePt t="186622" x="3665538" y="3009900"/>
          <p14:tracePt t="186631" x="3665538" y="3017838"/>
          <p14:tracePt t="186638" x="3665538" y="3027363"/>
          <p14:tracePt t="186648" x="3665538" y="3046413"/>
          <p14:tracePt t="186661" x="3656013" y="3046413"/>
          <p14:tracePt t="186677" x="3656013" y="3054350"/>
          <p14:tracePt t="186685" x="3656013" y="3073400"/>
          <p14:tracePt t="186693" x="3646488" y="3082925"/>
          <p14:tracePt t="186701" x="3646488" y="3090863"/>
          <p14:tracePt t="186710" x="3636963" y="3100388"/>
          <p14:tracePt t="186717" x="3636963" y="3109913"/>
          <p14:tracePt t="186725" x="3629025" y="3119438"/>
          <p14:tracePt t="186733" x="3592513" y="3146425"/>
          <p14:tracePt t="186741" x="3592513" y="3155950"/>
          <p14:tracePt t="186749" x="3573463" y="3163888"/>
          <p14:tracePt t="186757" x="3556000" y="3192463"/>
          <p14:tracePt t="186765" x="3519488" y="3192463"/>
          <p14:tracePt t="186773" x="3490913" y="3200400"/>
          <p14:tracePt t="186781" x="3463925" y="3209925"/>
          <p14:tracePt t="186789" x="3446463" y="3209925"/>
          <p14:tracePt t="186797" x="3419475" y="3209925"/>
          <p14:tracePt t="186806" x="3400425" y="3228975"/>
          <p14:tracePt t="186813" x="3390900" y="3228975"/>
          <p14:tracePt t="186821" x="3373438" y="3228975"/>
          <p14:tracePt t="186831" x="3354388" y="3228975"/>
          <p14:tracePt t="186941" x="3346450" y="3228975"/>
          <p14:tracePt t="186965" x="3346450" y="3219450"/>
          <p14:tracePt t="186973" x="3354388" y="3209925"/>
          <p14:tracePt t="186989" x="3363913" y="3209925"/>
          <p14:tracePt t="186997" x="3373438" y="3200400"/>
          <p14:tracePt t="187013" x="3382963" y="3200400"/>
          <p14:tracePt t="187021" x="3419475" y="3200400"/>
          <p14:tracePt t="187030" x="3455988" y="3200400"/>
          <p14:tracePt t="187037" x="3509963" y="3200400"/>
          <p14:tracePt t="187047" x="3563938" y="3200400"/>
          <p14:tracePt t="187053" x="3636963" y="3200400"/>
          <p14:tracePt t="187061" x="3719513" y="3200400"/>
          <p14:tracePt t="187069" x="3746500" y="3219450"/>
          <p14:tracePt t="187077" x="3765550" y="3236913"/>
          <p14:tracePt t="187085" x="3802063" y="3255963"/>
          <p14:tracePt t="187093" x="3810000" y="3273425"/>
          <p14:tracePt t="187318" x="3792538" y="3255963"/>
          <p14:tracePt t="187333" x="3783013" y="3236913"/>
          <p14:tracePt t="187341" x="3775075" y="3228975"/>
          <p14:tracePt t="187357" x="3765550" y="3209925"/>
          <p14:tracePt t="187365" x="3756025" y="3200400"/>
          <p14:tracePt t="187373" x="3746500" y="3192463"/>
          <p14:tracePt t="187381" x="3738563" y="3182938"/>
          <p14:tracePt t="187389" x="3729038" y="3173413"/>
          <p14:tracePt t="187397" x="3719513" y="3155950"/>
          <p14:tracePt t="187413" x="3709988" y="3146425"/>
          <p14:tracePt t="187421" x="3709988" y="3136900"/>
          <p14:tracePt t="187503" x="3702050" y="3127375"/>
          <p14:tracePt t="187605" x="3683000" y="3127375"/>
          <p14:tracePt t="187614" x="3673475" y="3127375"/>
          <p14:tracePt t="187621" x="3665538" y="3127375"/>
          <p14:tracePt t="187638" x="3656013" y="3127375"/>
          <p14:tracePt t="187648" x="3629025" y="3127375"/>
          <p14:tracePt t="187666" x="3619500" y="3127375"/>
          <p14:tracePt t="187671" x="3600450" y="3127375"/>
          <p14:tracePt t="187678" x="3592513" y="3127375"/>
          <p14:tracePt t="187685" x="3582988" y="3127375"/>
          <p14:tracePt t="187693" x="3573463" y="3127375"/>
          <p14:tracePt t="187701" x="3563938" y="3127375"/>
          <p14:tracePt t="187710" x="3556000" y="3127375"/>
          <p14:tracePt t="187717" x="3546475" y="3127375"/>
          <p14:tracePt t="187726" x="3527425" y="3127375"/>
          <p14:tracePt t="187733" x="3519488" y="3127375"/>
          <p14:tracePt t="187741" x="3509963" y="3127375"/>
          <p14:tracePt t="188198" x="3527425" y="3127375"/>
          <p14:tracePt t="188206" x="3556000" y="3127375"/>
          <p14:tracePt t="188214" x="3629025" y="3127375"/>
          <p14:tracePt t="188222" x="3719513" y="3127375"/>
          <p14:tracePt t="188230" x="3810000" y="3127375"/>
          <p14:tracePt t="188238" x="3883025" y="3127375"/>
          <p14:tracePt t="188246" x="4011613" y="3127375"/>
          <p14:tracePt t="188254" x="4121150" y="3127375"/>
          <p14:tracePt t="188264" x="4211638" y="3127375"/>
          <p14:tracePt t="188268" x="4303713" y="3127375"/>
          <p14:tracePt t="188279" x="4357688" y="3127375"/>
          <p14:tracePt t="188285" x="4394200" y="3127375"/>
          <p14:tracePt t="188294" x="4403725" y="3127375"/>
          <p14:tracePt t="188381" x="4403725" y="3119438"/>
          <p14:tracePt t="188725" x="4403725" y="3127375"/>
          <p14:tracePt t="188830" x="4403725" y="3119438"/>
          <p14:tracePt t="188839" x="4403725" y="3109913"/>
          <p14:tracePt t="188847" x="4403725" y="3082925"/>
          <p14:tracePt t="188854" x="4403725" y="3073400"/>
          <p14:tracePt t="188926" x="4384675" y="3082925"/>
          <p14:tracePt t="188935" x="4357688" y="3127375"/>
          <p14:tracePt t="188941" x="4340225" y="3146425"/>
          <p14:tracePt t="188949" x="4330700" y="3192463"/>
          <p14:tracePt t="188957" x="4321175" y="3209925"/>
          <p14:tracePt t="188966" x="4321175" y="3228975"/>
          <p14:tracePt t="189414" x="4321175" y="3219450"/>
          <p14:tracePt t="189422" x="4330700" y="3219450"/>
          <p14:tracePt t="189437" x="4340225" y="3209925"/>
          <p14:tracePt t="189453" x="4367213" y="3192463"/>
          <p14:tracePt t="189461" x="4367213" y="3182938"/>
          <p14:tracePt t="189469" x="4376738" y="3173413"/>
          <p14:tracePt t="189845" x="4403725" y="3173413"/>
          <p14:tracePt t="189853" x="4413250" y="3173413"/>
          <p14:tracePt t="189934" x="4421188" y="3173413"/>
          <p14:tracePt t="190110" x="4413250" y="3173413"/>
          <p14:tracePt t="190118" x="4384675" y="3192463"/>
          <p14:tracePt t="190127" x="4348163" y="3192463"/>
          <p14:tracePt t="190135" x="4340225" y="3192463"/>
          <p14:tracePt t="190144" x="4321175" y="3192463"/>
          <p14:tracePt t="190152" x="4275138" y="3192463"/>
          <p14:tracePt t="190158" x="4248150" y="3200400"/>
          <p14:tracePt t="190168" x="4221163" y="3200400"/>
          <p14:tracePt t="190174" x="4184650" y="3200400"/>
          <p14:tracePt t="190184" x="4157663" y="3200400"/>
          <p14:tracePt t="190188" x="4129088" y="3200400"/>
          <p14:tracePt t="190200" x="4111625" y="3209925"/>
          <p14:tracePt t="190205" x="4084638" y="3209925"/>
          <p14:tracePt t="190214" x="4065588" y="3209925"/>
          <p14:tracePt t="190222" x="4048125" y="3209925"/>
          <p14:tracePt t="190230" x="4029075" y="3219450"/>
          <p14:tracePt t="190248" x="4021138" y="3219450"/>
          <p14:tracePt t="190261" x="4002088" y="3219450"/>
          <p14:tracePt t="190279" x="3992563" y="3219450"/>
          <p14:tracePt t="190357" x="3984625" y="3219450"/>
          <p14:tracePt t="190406" x="3965575" y="3219450"/>
          <p14:tracePt t="190416" x="3948113" y="3219450"/>
          <p14:tracePt t="190422" x="3919538" y="3219450"/>
          <p14:tracePt t="190430" x="3902075" y="3219450"/>
          <p14:tracePt t="190437" x="3856038" y="3219450"/>
          <p14:tracePt t="190445" x="3846513" y="3219450"/>
          <p14:tracePt t="190453" x="3829050" y="3219450"/>
          <p14:tracePt t="190461" x="3802063" y="3200400"/>
          <p14:tracePt t="190469" x="3802063" y="3192463"/>
          <p14:tracePt t="190501" x="3783013" y="3192463"/>
          <p14:tracePt t="190557" x="3775075" y="3182938"/>
          <p14:tracePt t="190573" x="3775075" y="3163888"/>
          <p14:tracePt t="190589" x="3775075" y="3155950"/>
          <p14:tracePt t="190943" x="3775075" y="3146425"/>
          <p14:tracePt t="190950" x="3775075" y="3119438"/>
          <p14:tracePt t="190958" x="3802063" y="3119438"/>
          <p14:tracePt t="190965" x="3819525" y="3109913"/>
          <p14:tracePt t="190973" x="3865563" y="3100388"/>
          <p14:tracePt t="190981" x="3902075" y="3100388"/>
          <p14:tracePt t="190989" x="3938588" y="3082925"/>
          <p14:tracePt t="190997" x="3975100" y="3063875"/>
          <p14:tracePt t="191005" x="4002088" y="3063875"/>
          <p14:tracePt t="191013" x="4029075" y="3054350"/>
          <p14:tracePt t="191021" x="4057650" y="3046413"/>
          <p14:tracePt t="191029" x="4065588" y="3046413"/>
          <p14:tracePt t="191037" x="4075113" y="3036888"/>
          <p14:tracePt t="191151" x="4094163" y="3036888"/>
          <p14:tracePt t="191158" x="4102100" y="3036888"/>
          <p14:tracePt t="191166" x="4111625" y="3036888"/>
          <p14:tracePt t="191181" x="4138613" y="3036888"/>
          <p14:tracePt t="191189" x="4148138" y="3036888"/>
          <p14:tracePt t="191197" x="4157663" y="3036888"/>
          <p14:tracePt t="191214" x="4175125" y="3036888"/>
          <p14:tracePt t="191230" x="4184650" y="3036888"/>
          <p14:tracePt t="191241" x="4194175" y="3036888"/>
          <p14:tracePt t="191254" x="4202113" y="3036888"/>
          <p14:tracePt t="191693" x="4211638" y="3017838"/>
          <p14:tracePt t="191702" x="4211638" y="3000375"/>
          <p14:tracePt t="191709" x="4211638" y="2982913"/>
          <p14:tracePt t="191726" x="4211638" y="2963863"/>
          <p14:tracePt t="191741" x="4211638" y="2946400"/>
          <p14:tracePt t="191869" x="4211638" y="2936875"/>
          <p14:tracePt t="191877" x="4202113" y="2946400"/>
          <p14:tracePt t="191885" x="4184650" y="2954338"/>
          <p14:tracePt t="191893" x="4175125" y="2963863"/>
          <p14:tracePt t="191901" x="4165600" y="2973388"/>
          <p14:tracePt t="191909" x="4157663" y="2973388"/>
          <p14:tracePt t="192142" x="4148138" y="2973388"/>
          <p14:tracePt t="192181" x="4148138" y="2963863"/>
          <p14:tracePt t="192497" x="4148138" y="2954338"/>
          <p14:tracePt t="192500" x="4148138" y="2936875"/>
          <p14:tracePt t="192511" x="4148138" y="2917825"/>
          <p14:tracePt t="192528" x="4148138" y="2900363"/>
          <p14:tracePt t="192549" x="4148138" y="2890838"/>
          <p14:tracePt t="192613" x="4148138" y="2909888"/>
          <p14:tracePt t="192621" x="4148138" y="2946400"/>
          <p14:tracePt t="192637" x="4148138" y="2982913"/>
          <p14:tracePt t="192646" x="4138613" y="3027363"/>
          <p14:tracePt t="192662" x="4129088" y="3046413"/>
          <p14:tracePt t="192909" x="4129088" y="3063875"/>
          <p14:tracePt t="192917" x="4129088" y="3073400"/>
          <p14:tracePt t="192926" x="4121150" y="3090863"/>
          <p14:tracePt t="192934" x="4102100" y="3127375"/>
          <p14:tracePt t="192943" x="4102100" y="3136900"/>
          <p14:tracePt t="192949" x="4094163" y="3163888"/>
          <p14:tracePt t="192957" x="4084638" y="3173413"/>
          <p14:tracePt t="192966" x="4084638" y="3200400"/>
          <p14:tracePt t="192973" x="4084638" y="3219450"/>
          <p14:tracePt t="192982" x="4084638" y="3228975"/>
          <p14:tracePt t="192989" x="4084638" y="3246438"/>
          <p14:tracePt t="193006" x="4075113" y="3255963"/>
          <p14:tracePt t="193438" x="4094163" y="3255963"/>
          <p14:tracePt t="193447" x="4138613" y="3246438"/>
          <p14:tracePt t="193454" x="4165600" y="3236913"/>
          <p14:tracePt t="193461" x="4194175" y="3236913"/>
          <p14:tracePt t="193469" x="4230688" y="3200400"/>
          <p14:tracePt t="193477" x="4248150" y="3200400"/>
          <p14:tracePt t="193485" x="4257675" y="3192463"/>
          <p14:tracePt t="193501" x="4275138" y="3192463"/>
          <p14:tracePt t="193638" x="4294188" y="3200400"/>
          <p14:tracePt t="193734" x="4294188" y="3209925"/>
          <p14:tracePt t="193759" x="4284663" y="3219450"/>
          <p14:tracePt t="193765" x="4267200" y="3236913"/>
          <p14:tracePt t="193773" x="4257675" y="3246438"/>
          <p14:tracePt t="193789" x="4238625" y="3255963"/>
          <p14:tracePt t="193941" x="4248150" y="3273425"/>
          <p14:tracePt t="193949" x="4257675" y="3282950"/>
          <p14:tracePt t="193957" x="4267200" y="3292475"/>
          <p14:tracePt t="194173" x="4284663" y="3292475"/>
          <p14:tracePt t="194310" x="4294188" y="3292475"/>
          <p14:tracePt t="194318" x="4303713" y="3292475"/>
          <p14:tracePt t="194342" x="4321175" y="3292475"/>
          <p14:tracePt t="194366" x="4330700" y="3282950"/>
          <p14:tracePt t="194448" x="4340225" y="3273425"/>
          <p14:tracePt t="194463" x="4348163" y="3265488"/>
          <p14:tracePt t="195069" x="4348163" y="3273425"/>
          <p14:tracePt t="195133" x="4357688" y="3282950"/>
          <p14:tracePt t="195141" x="4376738" y="3273425"/>
          <p14:tracePt t="195150" x="4384675" y="3255963"/>
          <p14:tracePt t="195157" x="4394200" y="3236913"/>
          <p14:tracePt t="195166" x="4394200" y="3228975"/>
          <p14:tracePt t="195173" x="4394200" y="3209925"/>
          <p14:tracePt t="195182" x="4403725" y="3209925"/>
          <p14:tracePt t="195807" x="4421188" y="3209925"/>
          <p14:tracePt t="195816" x="4540250" y="3163888"/>
          <p14:tracePt t="195823" x="4703763" y="3163888"/>
          <p14:tracePt t="195830" x="4868863" y="3136900"/>
          <p14:tracePt t="195837" x="5014913" y="3136900"/>
          <p14:tracePt t="195846" x="5195888" y="3136900"/>
          <p14:tracePt t="195853" x="5378450" y="3136900"/>
          <p14:tracePt t="195861" x="5543550" y="3136900"/>
          <p14:tracePt t="195869" x="5707063" y="3136900"/>
          <p14:tracePt t="195896" x="6089650" y="3136900"/>
          <p14:tracePt t="195901" x="6162675" y="3136900"/>
          <p14:tracePt t="195909" x="6272213" y="3136900"/>
          <p14:tracePt t="195917" x="6362700" y="3136900"/>
          <p14:tracePt t="195925" x="6472238" y="3136900"/>
          <p14:tracePt t="195933" x="6564313" y="3136900"/>
          <p14:tracePt t="195942" x="6673850" y="3136900"/>
          <p14:tracePt t="195949" x="6800850" y="3136900"/>
          <p14:tracePt t="195957" x="6946900" y="3136900"/>
          <p14:tracePt t="195965" x="7129463" y="3146425"/>
          <p14:tracePt t="195973" x="7292975" y="3173413"/>
          <p14:tracePt t="195981" x="7531100" y="3209925"/>
          <p14:tracePt t="195989" x="7721600" y="3219450"/>
          <p14:tracePt t="195997" x="7958138" y="3255963"/>
          <p14:tracePt t="196005" x="8240713" y="3292475"/>
          <p14:tracePt t="196013" x="8496300" y="3292475"/>
          <p14:tracePt t="196021" x="8724900" y="3292475"/>
          <p14:tracePt t="196029" x="8924925" y="3292475"/>
          <p14:tracePt t="196037" x="9090025" y="3292475"/>
          <p14:tracePt t="201934" x="9097963" y="3529013"/>
          <p14:tracePt t="201943" x="9053513" y="3529013"/>
          <p14:tracePt t="201950" x="8997950" y="3519488"/>
          <p14:tracePt t="201959" x="8970963" y="3519488"/>
          <p14:tracePt t="201965" x="8915400" y="3502025"/>
          <p14:tracePt t="201973" x="8870950" y="3492500"/>
          <p14:tracePt t="201981" x="8851900" y="3482975"/>
          <p14:tracePt t="201989" x="8770938" y="3475038"/>
          <p14:tracePt t="201997" x="8642350" y="3455988"/>
          <p14:tracePt t="202005" x="8523288" y="3446463"/>
          <p14:tracePt t="202013" x="8359775" y="3402013"/>
          <p14:tracePt t="202021" x="8232775" y="3365500"/>
          <p14:tracePt t="202029" x="8077200" y="3309938"/>
          <p14:tracePt t="202037" x="7950200" y="3282950"/>
          <p14:tracePt t="202045" x="7831138" y="3236913"/>
          <p14:tracePt t="202053" x="7777163" y="3228975"/>
          <p14:tracePt t="202062" x="7712075" y="3200400"/>
          <p14:tracePt t="202077" x="7685088" y="3192463"/>
          <p14:tracePt t="202085" x="7667625" y="3192463"/>
          <p14:tracePt t="202093" x="7658100" y="3192463"/>
          <p14:tracePt t="202101" x="7612063" y="3192463"/>
          <p14:tracePt t="202109" x="7567613" y="3192463"/>
          <p14:tracePt t="202117" x="7512050" y="3192463"/>
          <p14:tracePt t="202125" x="7475538" y="3192463"/>
          <p14:tracePt t="202133" x="7385050" y="3192463"/>
          <p14:tracePt t="202142" x="7256463" y="3127375"/>
          <p14:tracePt t="202149" x="7119938" y="3100388"/>
          <p14:tracePt t="202158" x="7046913" y="3063875"/>
          <p14:tracePt t="202165" x="6910388" y="3036888"/>
          <p14:tracePt t="202173" x="6783388" y="2990850"/>
          <p14:tracePt t="202181" x="6664325" y="2963863"/>
          <p14:tracePt t="202189" x="6554788" y="2900363"/>
          <p14:tracePt t="202197" x="6454775" y="2863850"/>
          <p14:tracePt t="202205" x="6408738" y="2827338"/>
          <p14:tracePt t="202214" x="6345238" y="2781300"/>
          <p14:tracePt t="202222" x="6308725" y="2771775"/>
          <p14:tracePt t="202230" x="6281738" y="2754313"/>
          <p14:tracePt t="202248" x="6262688" y="2735263"/>
          <p14:tracePt t="202295" x="6245225" y="2727325"/>
          <p14:tracePt t="202301" x="6199188" y="2717800"/>
          <p14:tracePt t="202310" x="6116638" y="2671763"/>
          <p14:tracePt t="202318" x="6062663" y="2662238"/>
          <p14:tracePt t="202326" x="5980113" y="2654300"/>
          <p14:tracePt t="202333" x="5834063" y="2608263"/>
          <p14:tracePt t="202341" x="5724525" y="2581275"/>
          <p14:tracePt t="202350" x="5570538" y="2535238"/>
          <p14:tracePt t="202360" x="5424488" y="2508250"/>
          <p14:tracePt t="202369" x="5324475" y="2462213"/>
          <p14:tracePt t="202377" x="5195888" y="2435225"/>
          <p14:tracePt t="202382" x="5114925" y="2379663"/>
          <p14:tracePt t="202389" x="5068888" y="2371725"/>
          <p14:tracePt t="202398" x="5049838" y="2343150"/>
          <p14:tracePt t="202405" x="5032375" y="2325688"/>
          <p14:tracePt t="202413" x="5022850" y="2316163"/>
          <p14:tracePt t="202597" x="5022850" y="2306638"/>
          <p14:tracePt t="202774" x="4959350" y="2316163"/>
          <p14:tracePt t="202782" x="4886325" y="2343150"/>
          <p14:tracePt t="202790" x="4803775" y="2352675"/>
          <p14:tracePt t="202800" x="4695825" y="2352675"/>
          <p14:tracePt t="202806" x="4603750" y="2379663"/>
          <p14:tracePt t="202815" x="4484688" y="2425700"/>
          <p14:tracePt t="202821" x="4430713" y="2435225"/>
          <p14:tracePt t="202829" x="4294188" y="2481263"/>
          <p14:tracePt t="202837" x="4238625" y="2489200"/>
          <p14:tracePt t="202845" x="4175125" y="2498725"/>
          <p14:tracePt t="202853" x="4111625" y="2525713"/>
          <p14:tracePt t="202861" x="4084638" y="2535238"/>
          <p14:tracePt t="202869" x="4065588" y="2544763"/>
          <p14:tracePt t="202877" x="4021138" y="2554288"/>
          <p14:tracePt t="202897" x="3975100" y="2562225"/>
          <p14:tracePt t="202912" x="3965575" y="2571750"/>
          <p14:tracePt t="202917" x="3956050" y="2581275"/>
          <p14:tracePt t="202926" x="3938588" y="2598738"/>
          <p14:tracePt t="202933" x="3929063" y="2598738"/>
          <p14:tracePt t="202941" x="3919538" y="2608263"/>
          <p14:tracePt t="202949" x="3883025" y="2625725"/>
          <p14:tracePt t="202965" x="3865563" y="2635250"/>
          <p14:tracePt t="202973" x="3856038" y="2635250"/>
          <p14:tracePt t="202981" x="3846513" y="2644775"/>
          <p14:tracePt t="202997" x="3838575" y="2644775"/>
          <p14:tracePt t="203005" x="3838575" y="2654300"/>
          <p14:tracePt t="203021" x="3792538" y="2671763"/>
          <p14:tracePt t="203037" x="3765550" y="2681288"/>
          <p14:tracePt t="203045" x="3746500" y="2690813"/>
          <p14:tracePt t="203053" x="3702050" y="2698750"/>
          <p14:tracePt t="203061" x="3629025" y="2727325"/>
          <p14:tracePt t="203069" x="3619500" y="2727325"/>
          <p14:tracePt t="203077" x="3573463" y="2727325"/>
          <p14:tracePt t="203085" x="3509963" y="2735263"/>
          <p14:tracePt t="203093" x="3455988" y="2735263"/>
          <p14:tracePt t="203101" x="3427413" y="2735263"/>
          <p14:tracePt t="203109" x="3382963" y="2744788"/>
          <p14:tracePt t="203117" x="3363913" y="2744788"/>
          <p14:tracePt t="203124" x="3354388" y="2744788"/>
          <p14:tracePt t="203599" x="3346450" y="2744788"/>
          <p14:tracePt t="203604" x="3336925" y="2781300"/>
          <p14:tracePt t="203613" x="3327400" y="2800350"/>
          <p14:tracePt t="203629" x="3327400" y="2817813"/>
          <p14:tracePt t="203645" x="3327400" y="2827338"/>
          <p14:tracePt t="203654" x="3317875" y="2827338"/>
          <p14:tracePt t="203662" x="3309938" y="2844800"/>
          <p14:tracePt t="203669" x="3309938" y="2863850"/>
          <p14:tracePt t="203677" x="3290888" y="2881313"/>
          <p14:tracePt t="203685" x="3281363" y="2917825"/>
          <p14:tracePt t="203693" x="3281363" y="2927350"/>
          <p14:tracePt t="203701" x="3273425" y="2936875"/>
          <p14:tracePt t="203709" x="3263900" y="2954338"/>
          <p14:tracePt t="203717" x="3254375" y="2963863"/>
          <p14:tracePt t="203725" x="3244850" y="2973388"/>
          <p14:tracePt t="203733" x="3236913" y="2973388"/>
          <p14:tracePt t="203741" x="3217863" y="2990850"/>
          <p14:tracePt t="203749" x="3200400" y="3009900"/>
          <p14:tracePt t="203758" x="3181350" y="3017838"/>
          <p14:tracePt t="203765" x="3136900" y="3027363"/>
          <p14:tracePt t="203773" x="3090863" y="3054350"/>
          <p14:tracePt t="203781" x="3035300" y="3063875"/>
          <p14:tracePt t="203789" x="2990850" y="3063875"/>
          <p14:tracePt t="203797" x="2962275" y="3073400"/>
          <p14:tracePt t="203805" x="2925763" y="3073400"/>
          <p14:tracePt t="203814" x="2908300" y="3082925"/>
          <p14:tracePt t="203821" x="2889250" y="3082925"/>
          <p14:tracePt t="203830" x="2871788" y="3082925"/>
          <p14:tracePt t="203837" x="2852738" y="3082925"/>
          <p14:tracePt t="203847" x="2835275" y="3082925"/>
          <p14:tracePt t="203853" x="2789238" y="3082925"/>
          <p14:tracePt t="203861" x="2735263" y="3073400"/>
          <p14:tracePt t="203869" x="2716213" y="3054350"/>
          <p14:tracePt t="203879" x="2679700" y="3054350"/>
          <p14:tracePt t="203896" x="2671763" y="3036888"/>
          <p14:tracePt t="203902" x="2643188" y="3009900"/>
          <p14:tracePt t="203911" x="2606675" y="2990850"/>
          <p14:tracePt t="203926" x="2606675" y="2973388"/>
          <p14:tracePt t="203933" x="2589213" y="2936875"/>
          <p14:tracePt t="203941" x="2589213" y="2927350"/>
          <p14:tracePt t="203949" x="2589213" y="2917825"/>
          <p14:tracePt t="203958" x="2589213" y="2890838"/>
          <p14:tracePt t="203965" x="2589213" y="2881313"/>
          <p14:tracePt t="203973" x="2589213" y="2873375"/>
          <p14:tracePt t="203981" x="2589213" y="2863850"/>
          <p14:tracePt t="203989" x="2589213" y="2844800"/>
          <p14:tracePt t="204013" x="2589213" y="2836863"/>
          <p14:tracePt t="204021" x="2589213" y="2827338"/>
          <p14:tracePt t="204037" x="2589213" y="2808288"/>
          <p14:tracePt t="204046" x="2589213" y="2790825"/>
          <p14:tracePt t="204053" x="2598738" y="2771775"/>
          <p14:tracePt t="204061" x="2616200" y="2744788"/>
          <p14:tracePt t="204069" x="2643188" y="2717800"/>
          <p14:tracePt t="204077" x="2662238" y="2698750"/>
          <p14:tracePt t="204085" x="2689225" y="2671763"/>
          <p14:tracePt t="204093" x="2698750" y="2662238"/>
          <p14:tracePt t="204101" x="2725738" y="2635250"/>
          <p14:tracePt t="204109" x="2744788" y="2625725"/>
          <p14:tracePt t="204117" x="2762250" y="2608263"/>
          <p14:tracePt t="204124" x="2781300" y="2598738"/>
          <p14:tracePt t="204134" x="2789238" y="2589213"/>
          <p14:tracePt t="204143" x="2825750" y="2581275"/>
          <p14:tracePt t="204150" x="2835275" y="2581275"/>
          <p14:tracePt t="204160" x="2871788" y="2562225"/>
          <p14:tracePt t="204166" x="2881313" y="2562225"/>
          <p14:tracePt t="204177" x="2917825" y="2562225"/>
          <p14:tracePt t="204182" x="2944813" y="2554288"/>
          <p14:tracePt t="204190" x="2998788" y="2554288"/>
          <p14:tracePt t="204198" x="3027363" y="2554288"/>
          <p14:tracePt t="204206" x="3071813" y="2554288"/>
          <p14:tracePt t="204214" x="3100388" y="2554288"/>
          <p14:tracePt t="204222" x="3127375" y="2554288"/>
          <p14:tracePt t="204232" x="3163888" y="2554288"/>
          <p14:tracePt t="204237" x="3181350" y="2562225"/>
          <p14:tracePt t="204245" x="3200400" y="2571750"/>
          <p14:tracePt t="204253" x="3208338" y="2581275"/>
          <p14:tracePt t="204261" x="3236913" y="2608263"/>
          <p14:tracePt t="204269" x="3236913" y="2617788"/>
          <p14:tracePt t="204277" x="3263900" y="2644775"/>
          <p14:tracePt t="204285" x="3273425" y="2654300"/>
          <p14:tracePt t="204293" x="3290888" y="2662238"/>
          <p14:tracePt t="204301" x="3309938" y="2690813"/>
          <p14:tracePt t="204310" x="3317875" y="2690813"/>
          <p14:tracePt t="204325" x="3336925" y="2708275"/>
          <p14:tracePt t="204333" x="3336925" y="2717800"/>
          <p14:tracePt t="204341" x="3336925" y="2727325"/>
          <p14:tracePt t="204365" x="3336925" y="2735263"/>
          <p14:tracePt t="204389" x="3336925" y="2744788"/>
          <p14:tracePt t="204397" x="3336925" y="2763838"/>
          <p14:tracePt t="204405" x="3336925" y="2781300"/>
          <p14:tracePt t="204421" x="3336925" y="2808288"/>
          <p14:tracePt t="204430" x="3336925" y="2827338"/>
          <p14:tracePt t="204438" x="3327400" y="2890838"/>
          <p14:tracePt t="204446" x="3317875" y="2909888"/>
          <p14:tracePt t="204454" x="3281363" y="2946400"/>
          <p14:tracePt t="204464" x="3273425" y="2973388"/>
          <p14:tracePt t="204472" x="3263900" y="2973388"/>
          <p14:tracePt t="204478" x="3236913" y="3000375"/>
          <p14:tracePt t="204485" x="3227388" y="3009900"/>
          <p14:tracePt t="204493" x="3200400" y="3036888"/>
          <p14:tracePt t="204502" x="3190875" y="3046413"/>
          <p14:tracePt t="204517" x="3181350" y="3054350"/>
          <p14:tracePt t="204573" x="3181350" y="3063875"/>
          <p14:tracePt t="204933" x="3181350" y="3073400"/>
          <p14:tracePt t="204943" x="3171825" y="3100388"/>
          <p14:tracePt t="204953" x="3154363" y="3109913"/>
          <p14:tracePt t="204959" x="3144838" y="3119438"/>
          <p14:tracePt t="205037" x="3127375" y="3119438"/>
          <p14:tracePt t="205053" x="3117850" y="3119438"/>
          <p14:tracePt t="205061" x="3100388" y="3119438"/>
          <p14:tracePt t="205069" x="3081338" y="3119438"/>
          <p14:tracePt t="205077" x="3063875" y="3100388"/>
          <p14:tracePt t="205085" x="3054350" y="3100388"/>
          <p14:tracePt t="205093" x="3027363" y="3100388"/>
          <p14:tracePt t="205109" x="3017838" y="3100388"/>
          <p14:tracePt t="205118" x="2998788" y="3090863"/>
          <p14:tracePt t="205125" x="2981325" y="3082925"/>
          <p14:tracePt t="205286" x="2981325" y="3073400"/>
          <p14:tracePt t="205294" x="2981325" y="3063875"/>
          <p14:tracePt t="205303" x="2981325" y="3054350"/>
          <p14:tracePt t="205309" x="2990850" y="3036888"/>
          <p14:tracePt t="205317" x="3008313" y="3017838"/>
          <p14:tracePt t="205326" x="3027363" y="3009900"/>
          <p14:tracePt t="205334" x="3063875" y="3000375"/>
          <p14:tracePt t="205341" x="3100388" y="2990850"/>
          <p14:tracePt t="205351" x="3127375" y="2990850"/>
          <p14:tracePt t="205358" x="3171825" y="2963863"/>
          <p14:tracePt t="205365" x="3190875" y="2963863"/>
          <p14:tracePt t="205374" x="3254375" y="2954338"/>
          <p14:tracePt t="205381" x="3273425" y="2954338"/>
          <p14:tracePt t="205389" x="3309938" y="2946400"/>
          <p14:tracePt t="205397" x="3336925" y="2946400"/>
          <p14:tracePt t="205405" x="3346450" y="2936875"/>
          <p14:tracePt t="205413" x="3354388" y="2936875"/>
          <p14:tracePt t="205557" x="3346450" y="2936875"/>
          <p14:tracePt t="205565" x="3327400" y="2946400"/>
          <p14:tracePt t="205581" x="3317875" y="2954338"/>
          <p14:tracePt t="205598" x="3309938" y="2963863"/>
          <p14:tracePt t="205750" x="3354388" y="2963863"/>
          <p14:tracePt t="205757" x="3473450" y="2963863"/>
          <p14:tracePt t="205765" x="3636963" y="2963863"/>
          <p14:tracePt t="205773" x="3783013" y="2963863"/>
          <p14:tracePt t="205781" x="3929063" y="2963863"/>
          <p14:tracePt t="205789" x="4094163" y="2963863"/>
          <p14:tracePt t="205797" x="4275138" y="2963863"/>
          <p14:tracePt t="205805" x="4440238" y="2963863"/>
          <p14:tracePt t="205813" x="4586288" y="2963863"/>
          <p14:tracePt t="205821" x="4713288" y="2963863"/>
          <p14:tracePt t="205829" x="4803775" y="2963863"/>
          <p14:tracePt t="205837" x="4949825" y="2963863"/>
          <p14:tracePt t="205845" x="5059363" y="2963863"/>
          <p14:tracePt t="205853" x="5168900" y="2963863"/>
          <p14:tracePt t="205861" x="5297488" y="2963863"/>
          <p14:tracePt t="205869" x="5424488" y="2963863"/>
          <p14:tracePt t="205877" x="5551488" y="2963863"/>
          <p14:tracePt t="205885" x="5716588" y="2963863"/>
          <p14:tracePt t="205893" x="5880100" y="2973388"/>
          <p14:tracePt t="205901" x="6043613" y="3017838"/>
          <p14:tracePt t="205909" x="6226175" y="3054350"/>
          <p14:tracePt t="205918" x="6418263" y="3109913"/>
          <p14:tracePt t="205925" x="6645275" y="3182938"/>
          <p14:tracePt t="205933" x="6864350" y="3236913"/>
          <p14:tracePt t="205941" x="7046913" y="3282950"/>
          <p14:tracePt t="205950" x="7265988" y="3346450"/>
          <p14:tracePt t="205958" x="7412038" y="3375025"/>
          <p14:tracePt t="205965" x="7567613" y="3438525"/>
          <p14:tracePt t="205973" x="7712075" y="3465513"/>
          <p14:tracePt t="205981" x="7840663" y="3492500"/>
          <p14:tracePt t="205989" x="7967663" y="3492500"/>
          <p14:tracePt t="205997" x="8023225" y="3492500"/>
          <p14:tracePt t="206005" x="8113713" y="3492500"/>
          <p14:tracePt t="206013" x="8177213" y="3492500"/>
          <p14:tracePt t="206021" x="8269288" y="3492500"/>
          <p14:tracePt t="206029" x="8342313" y="3492500"/>
          <p14:tracePt t="206037" x="8432800" y="3492500"/>
          <p14:tracePt t="206045" x="8523288" y="3475038"/>
          <p14:tracePt t="206053" x="8588375" y="3475038"/>
          <p14:tracePt t="206061" x="8661400" y="3465513"/>
          <p14:tracePt t="206069" x="8734425" y="3465513"/>
          <p14:tracePt t="206077" x="8815388" y="3438525"/>
          <p14:tracePt t="206085" x="8870950" y="3438525"/>
          <p14:tracePt t="206093" x="8980488" y="3438525"/>
          <p14:tracePt t="206102" x="9053513" y="34385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800"/>
              <a:t>キャッシュの制御（</a:t>
            </a:r>
            <a:r>
              <a:rPr lang="en-US" altLang="ja-JP" sz="3800"/>
              <a:t>Node 3</a:t>
            </a:r>
            <a:r>
              <a:rPr lang="ja-JP" altLang="en-US" sz="3800"/>
              <a:t>読み出し） 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524000" y="4648200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１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876800" y="4470400"/>
            <a:ext cx="919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</a:t>
            </a:r>
            <a:r>
              <a:rPr lang="en-US" altLang="ja-JP" sz="1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562600" y="228600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1">
                <a:latin typeface="Times New Roman" panose="02020603050405020304" pitchFamily="18" charset="0"/>
              </a:rPr>
              <a:t>Node</a:t>
            </a:r>
            <a:r>
              <a:rPr lang="ja-JP" altLang="en-US" sz="1200" b="1">
                <a:latin typeface="Times New Roman" panose="02020603050405020304" pitchFamily="18" charset="0"/>
              </a:rPr>
              <a:t>　３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905000" y="2184400"/>
            <a:ext cx="81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０</a:t>
            </a:r>
          </a:p>
        </p:txBody>
      </p:sp>
      <p:grpSp>
        <p:nvGrpSpPr>
          <p:cNvPr id="34823" name="Group 7"/>
          <p:cNvGrpSpPr>
            <a:grpSpLocks/>
          </p:cNvGrpSpPr>
          <p:nvPr/>
        </p:nvGrpSpPr>
        <p:grpSpPr bwMode="auto">
          <a:xfrm>
            <a:off x="2590800" y="1676400"/>
            <a:ext cx="457200" cy="1524000"/>
            <a:chOff x="1632" y="1056"/>
            <a:chExt cx="288" cy="960"/>
          </a:xfrm>
        </p:grpSpPr>
        <p:sp>
          <p:nvSpPr>
            <p:cNvPr id="34853" name="Oval 8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54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55" name="Line 10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856" name="Rectangle 11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57" name="Line 12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4824" name="Group 13"/>
          <p:cNvGrpSpPr>
            <a:grpSpLocks/>
          </p:cNvGrpSpPr>
          <p:nvPr/>
        </p:nvGrpSpPr>
        <p:grpSpPr bwMode="auto">
          <a:xfrm>
            <a:off x="2362200" y="3962400"/>
            <a:ext cx="457200" cy="1524000"/>
            <a:chOff x="1632" y="1056"/>
            <a:chExt cx="288" cy="960"/>
          </a:xfrm>
        </p:grpSpPr>
        <p:sp>
          <p:nvSpPr>
            <p:cNvPr id="34848" name="Oval 14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49" name="Rectangle 15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50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851" name="Rectangle 17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52" name="Line 18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4825" name="Group 19"/>
          <p:cNvGrpSpPr>
            <a:grpSpLocks/>
          </p:cNvGrpSpPr>
          <p:nvPr/>
        </p:nvGrpSpPr>
        <p:grpSpPr bwMode="auto">
          <a:xfrm>
            <a:off x="4572000" y="3886200"/>
            <a:ext cx="457200" cy="1524000"/>
            <a:chOff x="1632" y="1056"/>
            <a:chExt cx="288" cy="960"/>
          </a:xfrm>
        </p:grpSpPr>
        <p:sp>
          <p:nvSpPr>
            <p:cNvPr id="34843" name="Oval 20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44" name="Rectangle 21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45" name="Line 22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846" name="Rectangle 23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47" name="Line 24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4826" name="Group 25"/>
          <p:cNvGrpSpPr>
            <a:grpSpLocks/>
          </p:cNvGrpSpPr>
          <p:nvPr/>
        </p:nvGrpSpPr>
        <p:grpSpPr bwMode="auto">
          <a:xfrm>
            <a:off x="5181600" y="1752600"/>
            <a:ext cx="457200" cy="1524000"/>
            <a:chOff x="1632" y="1056"/>
            <a:chExt cx="288" cy="960"/>
          </a:xfrm>
        </p:grpSpPr>
        <p:sp>
          <p:nvSpPr>
            <p:cNvPr id="34838" name="Oval 26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39" name="Rectangle 27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40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841" name="Rectangle 29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4842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4827" name="Rectangle 31"/>
          <p:cNvSpPr>
            <a:spLocks noChangeArrowheads="1"/>
          </p:cNvSpPr>
          <p:nvPr/>
        </p:nvSpPr>
        <p:spPr bwMode="auto">
          <a:xfrm>
            <a:off x="3200400" y="2819400"/>
            <a:ext cx="990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200">
              <a:latin typeface="Times New Roman" panose="02020603050405020304" pitchFamily="18" charset="0"/>
            </a:endParaRPr>
          </a:p>
        </p:txBody>
      </p:sp>
      <p:sp>
        <p:nvSpPr>
          <p:cNvPr id="34828" name="Line 32"/>
          <p:cNvSpPr>
            <a:spLocks noChangeShapeType="1"/>
          </p:cNvSpPr>
          <p:nvPr/>
        </p:nvSpPr>
        <p:spPr bwMode="auto">
          <a:xfrm>
            <a:off x="36576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829" name="Line 33"/>
          <p:cNvSpPr>
            <a:spLocks noChangeShapeType="1"/>
          </p:cNvSpPr>
          <p:nvPr/>
        </p:nvSpPr>
        <p:spPr bwMode="auto">
          <a:xfrm>
            <a:off x="38862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830" name="Line 34"/>
          <p:cNvSpPr>
            <a:spLocks noChangeShapeType="1"/>
          </p:cNvSpPr>
          <p:nvPr/>
        </p:nvSpPr>
        <p:spPr bwMode="auto">
          <a:xfrm>
            <a:off x="34290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831" name="Rectangle 35"/>
          <p:cNvSpPr>
            <a:spLocks noChangeArrowheads="1"/>
          </p:cNvSpPr>
          <p:nvPr/>
        </p:nvSpPr>
        <p:spPr bwMode="auto">
          <a:xfrm>
            <a:off x="4191000" y="2819400"/>
            <a:ext cx="228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 Black" panose="020B0A040201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34832" name="Text Box 36"/>
          <p:cNvSpPr txBox="1">
            <a:spLocks noChangeArrowheads="1"/>
          </p:cNvSpPr>
          <p:nvPr/>
        </p:nvSpPr>
        <p:spPr bwMode="auto">
          <a:xfrm>
            <a:off x="3200400" y="2819400"/>
            <a:ext cx="293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b="1">
                <a:latin typeface="Times New Roman" panose="02020603050405020304" pitchFamily="18" charset="0"/>
              </a:rPr>
              <a:t>Ｓ</a:t>
            </a:r>
          </a:p>
        </p:txBody>
      </p:sp>
      <p:sp>
        <p:nvSpPr>
          <p:cNvPr id="46117" name="Text Box 37"/>
          <p:cNvSpPr txBox="1">
            <a:spLocks noChangeArrowheads="1"/>
          </p:cNvSpPr>
          <p:nvPr/>
        </p:nvSpPr>
        <p:spPr bwMode="auto">
          <a:xfrm>
            <a:off x="4175125" y="2819400"/>
            <a:ext cx="306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b="1">
                <a:latin typeface="Times New Roman" panose="02020603050405020304" pitchFamily="18" charset="0"/>
              </a:rPr>
              <a:t>１</a:t>
            </a:r>
          </a:p>
        </p:txBody>
      </p:sp>
      <p:sp>
        <p:nvSpPr>
          <p:cNvPr id="46118" name="Text Box 38"/>
          <p:cNvSpPr txBox="1">
            <a:spLocks noChangeArrowheads="1"/>
          </p:cNvSpPr>
          <p:nvPr/>
        </p:nvSpPr>
        <p:spPr bwMode="auto">
          <a:xfrm>
            <a:off x="5622925" y="2438400"/>
            <a:ext cx="315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b="1">
                <a:latin typeface="Times New Roman" panose="02020603050405020304" pitchFamily="18" charset="0"/>
              </a:rPr>
              <a:t>Ｓ</a:t>
            </a:r>
          </a:p>
        </p:txBody>
      </p:sp>
      <p:grpSp>
        <p:nvGrpSpPr>
          <p:cNvPr id="46119" name="Group 39"/>
          <p:cNvGrpSpPr>
            <a:grpSpLocks/>
          </p:cNvGrpSpPr>
          <p:nvPr/>
        </p:nvGrpSpPr>
        <p:grpSpPr bwMode="auto">
          <a:xfrm>
            <a:off x="3124200" y="2220913"/>
            <a:ext cx="2057400" cy="522287"/>
            <a:chOff x="1968" y="1399"/>
            <a:chExt cx="1296" cy="329"/>
          </a:xfrm>
        </p:grpSpPr>
        <p:sp>
          <p:nvSpPr>
            <p:cNvPr id="34836" name="Line 40"/>
            <p:cNvSpPr>
              <a:spLocks noChangeShapeType="1"/>
            </p:cNvSpPr>
            <p:nvPr/>
          </p:nvSpPr>
          <p:spPr bwMode="auto">
            <a:xfrm flipV="1">
              <a:off x="1968" y="1584"/>
              <a:ext cx="12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837" name="Text Box 41"/>
            <p:cNvSpPr txBox="1">
              <a:spLocks noChangeArrowheads="1"/>
            </p:cNvSpPr>
            <p:nvPr/>
          </p:nvSpPr>
          <p:spPr bwMode="auto">
            <a:xfrm>
              <a:off x="2054" y="1399"/>
              <a:ext cx="663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>
                  <a:latin typeface="Times New Roman" panose="02020603050405020304" pitchFamily="18" charset="0"/>
                </a:rPr>
                <a:t>Cache</a:t>
              </a:r>
              <a:r>
                <a:rPr lang="ja-JP" altLang="en-US" sz="1400" b="1">
                  <a:latin typeface="Times New Roman" panose="02020603050405020304" pitchFamily="18" charset="0"/>
                </a:rPr>
                <a:t>　</a:t>
              </a:r>
              <a:r>
                <a:rPr lang="en-US" altLang="ja-JP" sz="1400" b="1">
                  <a:latin typeface="Times New Roman" panose="02020603050405020304" pitchFamily="18" charset="0"/>
                </a:rPr>
                <a:t>line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400" b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8CDE2D7-442B-4F14-ACD0-7D19EDB772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21"/>
    </mc:Choice>
    <mc:Fallback>
      <p:transition spd="slow" advTm="3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117" grpId="0" autoUpdateAnimBg="0"/>
      <p:bldP spid="46118" grpId="0"/>
    </p:bldLst>
  </p:timing>
  <p:extLst>
    <p:ext uri="{3A86A75C-4F4B-4683-9AE1-C65F6400EC91}">
      <p14:laserTraceLst xmlns:p14="http://schemas.microsoft.com/office/powerpoint/2010/main">
        <p14:tracePtLst>
          <p14:tracePt t="2903" x="8915400" y="3392488"/>
          <p14:tracePt t="2912" x="8742363" y="3346450"/>
          <p14:tracePt t="2920" x="8615363" y="3328988"/>
          <p14:tracePt t="2928" x="8542338" y="3319463"/>
          <p14:tracePt t="2936" x="8505825" y="3309938"/>
          <p14:tracePt t="2944" x="8505825" y="3302000"/>
          <p14:tracePt t="3008" x="8496300" y="3302000"/>
          <p14:tracePt t="3016" x="8442325" y="3302000"/>
          <p14:tracePt t="3024" x="8386763" y="3302000"/>
          <p14:tracePt t="3032" x="8313738" y="3302000"/>
          <p14:tracePt t="3040" x="8240713" y="3302000"/>
          <p14:tracePt t="3049" x="8177213" y="3273425"/>
          <p14:tracePt t="3056" x="8123238" y="3273425"/>
          <p14:tracePt t="3064" x="8031163" y="3265488"/>
          <p14:tracePt t="3072" x="7967663" y="3236913"/>
          <p14:tracePt t="3080" x="7894638" y="3228975"/>
          <p14:tracePt t="3088" x="7794625" y="3209925"/>
          <p14:tracePt t="3096" x="7758113" y="3209925"/>
          <p14:tracePt t="3104" x="7639050" y="3200400"/>
          <p14:tracePt t="3112" x="7548563" y="3173413"/>
          <p14:tracePt t="3120" x="7458075" y="3173413"/>
          <p14:tracePt t="3128" x="7339013" y="3155950"/>
          <p14:tracePt t="3136" x="7283450" y="3155950"/>
          <p14:tracePt t="3144" x="7202488" y="3127375"/>
          <p14:tracePt t="3152" x="7110413" y="3090863"/>
          <p14:tracePt t="3160" x="7037388" y="3090863"/>
          <p14:tracePt t="3168" x="6956425" y="3063875"/>
          <p14:tracePt t="3176" x="6892925" y="3027363"/>
          <p14:tracePt t="3184" x="6800850" y="3009900"/>
          <p14:tracePt t="3192" x="6700838" y="3000375"/>
          <p14:tracePt t="3199" x="6537325" y="2963863"/>
          <p14:tracePt t="3208" x="6408738" y="2954338"/>
          <p14:tracePt t="3216" x="6262688" y="2936875"/>
          <p14:tracePt t="3224" x="6116638" y="2936875"/>
          <p14:tracePt t="3232" x="6007100" y="2936875"/>
          <p14:tracePt t="3241" x="5935663" y="2936875"/>
          <p14:tracePt t="3253" x="5826125" y="2936875"/>
          <p14:tracePt t="3257" x="5707063" y="2927350"/>
          <p14:tracePt t="3270" x="5597525" y="2900363"/>
          <p14:tracePt t="3273" x="5524500" y="2900363"/>
          <p14:tracePt t="3280" x="5441950" y="2881313"/>
          <p14:tracePt t="3288" x="5405438" y="2873375"/>
          <p14:tracePt t="3296" x="5360988" y="2873375"/>
          <p14:tracePt t="3304" x="5341938" y="2863850"/>
          <p14:tracePt t="3392" x="5334000" y="2863850"/>
          <p14:tracePt t="3400" x="5297488" y="2854325"/>
          <p14:tracePt t="3408" x="5268913" y="2844800"/>
          <p14:tracePt t="3416" x="5241925" y="2836863"/>
          <p14:tracePt t="3424" x="5187950" y="2836863"/>
          <p14:tracePt t="3432" x="5141913" y="2827338"/>
          <p14:tracePt t="3440" x="5114925" y="2827338"/>
          <p14:tracePt t="3449" x="5086350" y="2827338"/>
          <p14:tracePt t="3456" x="5049838" y="2817813"/>
          <p14:tracePt t="3576" x="5022850" y="2800350"/>
          <p14:tracePt t="3584" x="4968875" y="2800350"/>
          <p14:tracePt t="3592" x="4895850" y="2800350"/>
          <p14:tracePt t="3600" x="4795838" y="2781300"/>
          <p14:tracePt t="3608" x="4740275" y="2781300"/>
          <p14:tracePt t="3615" x="4613275" y="2763838"/>
          <p14:tracePt t="3624" x="4557713" y="2763838"/>
          <p14:tracePt t="3632" x="4476750" y="2754313"/>
          <p14:tracePt t="3640" x="4440238" y="2754313"/>
          <p14:tracePt t="3648" x="4394200" y="2735263"/>
          <p14:tracePt t="3655" x="4348163" y="2708275"/>
          <p14:tracePt t="3664" x="4340225" y="2708275"/>
          <p14:tracePt t="3720" x="4321175" y="2708275"/>
          <p14:tracePt t="3728" x="4267200" y="2708275"/>
          <p14:tracePt t="3736" x="4211638" y="2708275"/>
          <p14:tracePt t="3744" x="4121150" y="2708275"/>
          <p14:tracePt t="3753" x="4048125" y="2708275"/>
          <p14:tracePt t="3760" x="3992563" y="2708275"/>
          <p14:tracePt t="3768" x="3892550" y="2698750"/>
          <p14:tracePt t="3775" x="3802063" y="2671763"/>
          <p14:tracePt t="3784" x="3729038" y="2654300"/>
          <p14:tracePt t="3792" x="3683000" y="2644775"/>
          <p14:tracePt t="3799" x="3656013" y="2635250"/>
          <p14:tracePt t="3808" x="3619500" y="2625725"/>
          <p14:tracePt t="3816" x="3609975" y="2617788"/>
          <p14:tracePt t="3824" x="3609975" y="2608263"/>
          <p14:tracePt t="3872" x="3609975" y="2598738"/>
          <p14:tracePt t="3880" x="3600450" y="2589213"/>
          <p14:tracePt t="3888" x="3582988" y="2562225"/>
          <p14:tracePt t="3896" x="3573463" y="2562225"/>
          <p14:tracePt t="3904" x="3556000" y="2544763"/>
          <p14:tracePt t="3912" x="3536950" y="2517775"/>
          <p14:tracePt t="3920" x="3527425" y="2517775"/>
          <p14:tracePt t="3952" x="3527425" y="2498725"/>
          <p14:tracePt t="3969" x="3527425" y="2489200"/>
          <p14:tracePt t="3984" x="3527425" y="2481263"/>
          <p14:tracePt t="3986" x="3527425" y="2452688"/>
          <p14:tracePt t="3991" x="3527425" y="2444750"/>
          <p14:tracePt t="4008" x="3546475" y="2398713"/>
          <p14:tracePt t="4016" x="3609975" y="2379663"/>
          <p14:tracePt t="4024" x="3692525" y="2335213"/>
          <p14:tracePt t="4032" x="3746500" y="2325688"/>
          <p14:tracePt t="4040" x="3829050" y="2306638"/>
          <p14:tracePt t="4049" x="3865563" y="2298700"/>
          <p14:tracePt t="4056" x="3892550" y="2298700"/>
          <p14:tracePt t="4064" x="3938588" y="2298700"/>
          <p14:tracePt t="4071" x="3956050" y="2298700"/>
          <p14:tracePt t="4080" x="3975100" y="2298700"/>
          <p14:tracePt t="4104" x="3984625" y="2298700"/>
          <p14:tracePt t="4112" x="3984625" y="2316163"/>
          <p14:tracePt t="4120" x="3984625" y="2335213"/>
          <p14:tracePt t="4128" x="3984625" y="2362200"/>
          <p14:tracePt t="4136" x="3965575" y="2408238"/>
          <p14:tracePt t="4144" x="3956050" y="2425700"/>
          <p14:tracePt t="4152" x="3929063" y="2452688"/>
          <p14:tracePt t="4160" x="3919538" y="2489200"/>
          <p14:tracePt t="4168" x="3892550" y="2525713"/>
          <p14:tracePt t="4176" x="3875088" y="2571750"/>
          <p14:tracePt t="4184" x="3865563" y="2608263"/>
          <p14:tracePt t="4192" x="3829050" y="2654300"/>
          <p14:tracePt t="4200" x="3829050" y="2681288"/>
          <p14:tracePt t="4208" x="3819525" y="2698750"/>
          <p14:tracePt t="4215" x="3810000" y="2717800"/>
          <p14:tracePt t="4224" x="3810000" y="2727325"/>
          <p14:tracePt t="4240" x="3810000" y="2735263"/>
          <p14:tracePt t="4315" x="3802063" y="2735263"/>
          <p14:tracePt t="4321" x="3783013" y="2735263"/>
          <p14:tracePt t="4329" x="3729038" y="2735263"/>
          <p14:tracePt t="4337" x="3673475" y="2735263"/>
          <p14:tracePt t="4344" x="3636963" y="2735263"/>
          <p14:tracePt t="4353" x="3600450" y="2735263"/>
          <p14:tracePt t="4361" x="3563938" y="2735263"/>
          <p14:tracePt t="4371" x="3509963" y="2735263"/>
          <p14:tracePt t="4377" x="3482975" y="2735263"/>
          <p14:tracePt t="4384" x="3446463" y="2735263"/>
          <p14:tracePt t="4392" x="3419475" y="2735263"/>
          <p14:tracePt t="4400" x="3409950" y="2735263"/>
          <p14:tracePt t="5129" x="3436938" y="2735263"/>
          <p14:tracePt t="5137" x="3527425" y="2735263"/>
          <p14:tracePt t="5145" x="3609975" y="2727325"/>
          <p14:tracePt t="5156" x="3738563" y="2708275"/>
          <p14:tracePt t="5161" x="3846513" y="2698750"/>
          <p14:tracePt t="5169" x="3956050" y="2698750"/>
          <p14:tracePt t="5176" x="4065588" y="2698750"/>
          <p14:tracePt t="5184" x="4148138" y="2698750"/>
          <p14:tracePt t="5192" x="4184650" y="2698750"/>
          <p14:tracePt t="5200" x="4194175" y="2698750"/>
          <p14:tracePt t="5456" x="4175125" y="2727325"/>
          <p14:tracePt t="5464" x="4165600" y="2727325"/>
          <p14:tracePt t="5472" x="4157663" y="2727325"/>
          <p14:tracePt t="5488" x="4148138" y="2735263"/>
          <p14:tracePt t="5496" x="4138613" y="2744788"/>
          <p14:tracePt t="5760" x="4129088" y="2717800"/>
          <p14:tracePt t="5768" x="4121150" y="2698750"/>
          <p14:tracePt t="5776" x="4121150" y="2690813"/>
          <p14:tracePt t="5791" x="4111625" y="2690813"/>
          <p14:tracePt t="5801" x="4111625" y="2681288"/>
          <p14:tracePt t="5816" x="4102100" y="2671763"/>
          <p14:tracePt t="5840" x="4094163" y="2662238"/>
          <p14:tracePt t="5856" x="4075113" y="2644775"/>
          <p14:tracePt t="5872" x="4057650" y="2625725"/>
          <p14:tracePt t="5888" x="4048125" y="2617788"/>
          <p14:tracePt t="5896" x="4038600" y="2617788"/>
          <p14:tracePt t="5904" x="4029075" y="2608263"/>
          <p14:tracePt t="5992" x="4002088" y="2589213"/>
          <p14:tracePt t="6000" x="3984625" y="2571750"/>
          <p14:tracePt t="6008" x="3975100" y="2562225"/>
          <p14:tracePt t="6016" x="3975100" y="2544763"/>
          <p14:tracePt t="6024" x="3948113" y="2517775"/>
          <p14:tracePt t="6034" x="3938588" y="2498725"/>
          <p14:tracePt t="6040" x="3938588" y="2489200"/>
          <p14:tracePt t="6050" x="3929063" y="2481263"/>
          <p14:tracePt t="6064" x="3929063" y="2471738"/>
          <p14:tracePt t="6072" x="3919538" y="2444750"/>
          <p14:tracePt t="6088" x="3919538" y="2416175"/>
          <p14:tracePt t="6096" x="3919538" y="2398713"/>
          <p14:tracePt t="6104" x="3919538" y="2371725"/>
          <p14:tracePt t="6112" x="3919538" y="2362200"/>
          <p14:tracePt t="6120" x="3919538" y="2343150"/>
          <p14:tracePt t="6128" x="3919538" y="2298700"/>
          <p14:tracePt t="6144" x="3919538" y="2270125"/>
          <p14:tracePt t="6152" x="3919538" y="2262188"/>
          <p14:tracePt t="6168" x="3919538" y="2252663"/>
          <p14:tracePt t="6176" x="3929063" y="2233613"/>
          <p14:tracePt t="6184" x="3948113" y="2216150"/>
          <p14:tracePt t="6192" x="3965575" y="2206625"/>
          <p14:tracePt t="6200" x="4011613" y="2170113"/>
          <p14:tracePt t="6208" x="4057650" y="2143125"/>
          <p14:tracePt t="6215" x="4102100" y="2125663"/>
          <p14:tracePt t="6225" x="4148138" y="2106613"/>
          <p14:tracePt t="6234" x="4194175" y="2089150"/>
          <p14:tracePt t="6240" x="4248150" y="2079625"/>
          <p14:tracePt t="6249" x="4330700" y="2052638"/>
          <p14:tracePt t="6257" x="4384675" y="2052638"/>
          <p14:tracePt t="6265" x="4421188" y="2052638"/>
          <p14:tracePt t="6272" x="4457700" y="2043113"/>
          <p14:tracePt t="6288" x="4476750" y="2043113"/>
          <p14:tracePt t="6304" x="4484688" y="2043113"/>
          <p14:tracePt t="6416" x="4484688" y="2052638"/>
          <p14:tracePt t="6424" x="4484688" y="2089150"/>
          <p14:tracePt t="6432" x="4503738" y="2125663"/>
          <p14:tracePt t="6441" x="4503738" y="2143125"/>
          <p14:tracePt t="6453" x="4513263" y="2160588"/>
          <p14:tracePt t="6462" x="4530725" y="2197100"/>
          <p14:tracePt t="6471" x="4540250" y="2243138"/>
          <p14:tracePt t="6490" x="4540250" y="2252663"/>
          <p14:tracePt t="6496" x="4540250" y="2262188"/>
          <p14:tracePt t="6504" x="4549775" y="2279650"/>
          <p14:tracePt t="6511" x="4549775" y="2289175"/>
          <p14:tracePt t="6552" x="4549775" y="2298700"/>
          <p14:tracePt t="6568" x="4549775" y="2316163"/>
          <p14:tracePt t="6576" x="4549775" y="2335213"/>
          <p14:tracePt t="6585" x="4530725" y="2352675"/>
          <p14:tracePt t="6593" x="4521200" y="2362200"/>
          <p14:tracePt t="6600" x="4513263" y="2379663"/>
          <p14:tracePt t="6609" x="4494213" y="2398713"/>
          <p14:tracePt t="6619" x="4476750" y="2425700"/>
          <p14:tracePt t="6624" x="4467225" y="2435225"/>
          <p14:tracePt t="6632" x="4448175" y="2481263"/>
          <p14:tracePt t="6640" x="4440238" y="2481263"/>
          <p14:tracePt t="6649" x="4421188" y="2498725"/>
          <p14:tracePt t="6657" x="4413250" y="2517775"/>
          <p14:tracePt t="6668" x="4403725" y="2525713"/>
          <p14:tracePt t="6676" x="4394200" y="2525713"/>
          <p14:tracePt t="6704" x="4384675" y="2525713"/>
          <p14:tracePt t="6817" x="4376738" y="2535238"/>
          <p14:tracePt t="6823" x="4357688" y="2535238"/>
          <p14:tracePt t="6831" x="4321175" y="2535238"/>
          <p14:tracePt t="6840" x="4294188" y="2535238"/>
          <p14:tracePt t="6849" x="4267200" y="2554288"/>
          <p14:tracePt t="6856" x="4248150" y="2554288"/>
          <p14:tracePt t="6865" x="4194175" y="2554288"/>
          <p14:tracePt t="6874" x="4148138" y="2554288"/>
          <p14:tracePt t="6880" x="4129088" y="2562225"/>
          <p14:tracePt t="6904" x="4121150" y="2562225"/>
          <p14:tracePt t="7385" x="4111625" y="2571750"/>
          <p14:tracePt t="7416" x="4094163" y="2598738"/>
          <p14:tracePt t="7424" x="4075113" y="2608263"/>
          <p14:tracePt t="7432" x="4065588" y="2617788"/>
          <p14:tracePt t="7440" x="4057650" y="2625725"/>
          <p14:tracePt t="7449" x="4048125" y="2635250"/>
          <p14:tracePt t="7456" x="4038600" y="2644775"/>
          <p14:tracePt t="7912" x="4021138" y="2644775"/>
          <p14:tracePt t="7920" x="4002088" y="2644775"/>
          <p14:tracePt t="8217" x="3992563" y="2644775"/>
          <p14:tracePt t="8225" x="3975100" y="2654300"/>
          <p14:tracePt t="8233" x="3948113" y="2662238"/>
          <p14:tracePt t="8239" x="3938588" y="2671763"/>
          <p14:tracePt t="8249" x="3929063" y="2671763"/>
          <p14:tracePt t="8256" x="3902075" y="2681288"/>
          <p14:tracePt t="8267" x="3892550" y="2681288"/>
          <p14:tracePt t="8360" x="3875088" y="2690813"/>
          <p14:tracePt t="8368" x="3865563" y="2690813"/>
          <p14:tracePt t="8377" x="3846513" y="2690813"/>
          <p14:tracePt t="8384" x="3810000" y="2698750"/>
          <p14:tracePt t="8400" x="3802063" y="2698750"/>
          <p14:tracePt t="8408" x="3792538" y="2708275"/>
          <p14:tracePt t="8600" x="3775075" y="2708275"/>
          <p14:tracePt t="8608" x="3756025" y="2708275"/>
          <p14:tracePt t="8616" x="3729038" y="2708275"/>
          <p14:tracePt t="8624" x="3683000" y="2708275"/>
          <p14:tracePt t="8632" x="3665538" y="2708275"/>
          <p14:tracePt t="8640" x="3609975" y="2708275"/>
          <p14:tracePt t="8649" x="3573463" y="2708275"/>
          <p14:tracePt t="8656" x="3527425" y="2708275"/>
          <p14:tracePt t="8667" x="3509963" y="2708275"/>
          <p14:tracePt t="8673" x="3500438" y="2708275"/>
          <p14:tracePt t="8681" x="3482975" y="2708275"/>
          <p14:tracePt t="8697" x="3473450" y="2708275"/>
          <p14:tracePt t="8832" x="3463925" y="2708275"/>
          <p14:tracePt t="8850" x="3446463" y="2708275"/>
          <p14:tracePt t="8984" x="3427413" y="2708275"/>
          <p14:tracePt t="8992" x="3400425" y="2708275"/>
          <p14:tracePt t="9000" x="3390900" y="2708275"/>
          <p14:tracePt t="9008" x="3354388" y="2708275"/>
          <p14:tracePt t="9016" x="3336925" y="2727325"/>
          <p14:tracePt t="9024" x="3309938" y="2727325"/>
          <p14:tracePt t="9032" x="3281363" y="2727325"/>
          <p14:tracePt t="9040" x="3244850" y="2727325"/>
          <p14:tracePt t="9048" x="3227388" y="2727325"/>
          <p14:tracePt t="9056" x="3200400" y="2727325"/>
          <p14:tracePt t="9065" x="3190875" y="2727325"/>
          <p14:tracePt t="9312" x="3181350" y="2727325"/>
          <p14:tracePt t="9344" x="3181350" y="2698750"/>
          <p14:tracePt t="9352" x="3208338" y="2690813"/>
          <p14:tracePt t="9360" x="3236913" y="2690813"/>
          <p14:tracePt t="9368" x="3281363" y="2681288"/>
          <p14:tracePt t="9376" x="3300413" y="2681288"/>
          <p14:tracePt t="9384" x="3354388" y="2681288"/>
          <p14:tracePt t="9392" x="3390900" y="2662238"/>
          <p14:tracePt t="9400" x="3455988" y="2644775"/>
          <p14:tracePt t="9409" x="3482975" y="2644775"/>
          <p14:tracePt t="9417" x="3536950" y="2644775"/>
          <p14:tracePt t="9424" x="3582988" y="2635250"/>
          <p14:tracePt t="9432" x="3656013" y="2635250"/>
          <p14:tracePt t="9440" x="3719513" y="2617788"/>
          <p14:tracePt t="9448" x="3810000" y="2617788"/>
          <p14:tracePt t="9456" x="3883025" y="2608263"/>
          <p14:tracePt t="9465" x="3965575" y="2581275"/>
          <p14:tracePt t="9472" x="4075113" y="2562225"/>
          <p14:tracePt t="9479" x="4165600" y="2562225"/>
          <p14:tracePt t="9489" x="4294188" y="2554288"/>
          <p14:tracePt t="9497" x="4384675" y="2535238"/>
          <p14:tracePt t="9505" x="4521200" y="2508250"/>
          <p14:tracePt t="9513" x="4649788" y="2498725"/>
          <p14:tracePt t="9521" x="4722813" y="2481263"/>
          <p14:tracePt t="9529" x="4803775" y="2481263"/>
          <p14:tracePt t="9537" x="4932363" y="2471738"/>
          <p14:tracePt t="9544" x="5022850" y="2444750"/>
          <p14:tracePt t="9552" x="5095875" y="2444750"/>
          <p14:tracePt t="9560" x="5178425" y="2444750"/>
          <p14:tracePt t="9568" x="5205413" y="2444750"/>
          <p14:tracePt t="9576" x="5232400" y="2444750"/>
          <p14:tracePt t="9584" x="5260975" y="2444750"/>
          <p14:tracePt t="9592" x="5268913" y="2444750"/>
          <p14:tracePt t="9611" x="5278438" y="2444750"/>
          <p14:tracePt t="9664" x="5287963" y="2444750"/>
          <p14:tracePt t="9672" x="5324475" y="2444750"/>
          <p14:tracePt t="9680" x="5334000" y="2444750"/>
          <p14:tracePt t="9688" x="5351463" y="2435225"/>
          <p14:tracePt t="9696" x="5360988" y="2435225"/>
          <p14:tracePt t="9704" x="5387975" y="2435225"/>
          <p14:tracePt t="9711" x="5397500" y="2435225"/>
          <p14:tracePt t="9960" x="5368925" y="2462213"/>
          <p14:tracePt t="9968" x="5287963" y="2517775"/>
          <p14:tracePt t="9976" x="5241925" y="2544763"/>
          <p14:tracePt t="9984" x="5141913" y="2617788"/>
          <p14:tracePt t="9992" x="5041900" y="2662238"/>
          <p14:tracePt t="10000" x="4978400" y="2717800"/>
          <p14:tracePt t="10007" x="4840288" y="2808288"/>
          <p14:tracePt t="10017" x="4722813" y="2844800"/>
          <p14:tracePt t="10024" x="4594225" y="2881313"/>
          <p14:tracePt t="10031" x="4513263" y="2917825"/>
          <p14:tracePt t="10040" x="4421188" y="2917825"/>
          <p14:tracePt t="10048" x="4367213" y="2927350"/>
          <p14:tracePt t="10056" x="4321175" y="2927350"/>
          <p14:tracePt t="10161" x="4311650" y="2927350"/>
          <p14:tracePt t="10168" x="4284663" y="2927350"/>
          <p14:tracePt t="10176" x="4275138" y="2927350"/>
          <p14:tracePt t="10184" x="4238625" y="2927350"/>
          <p14:tracePt t="10192" x="4221163" y="2927350"/>
          <p14:tracePt t="10200" x="4194175" y="2927350"/>
          <p14:tracePt t="10208" x="4157663" y="2927350"/>
          <p14:tracePt t="10216" x="4129088" y="2927350"/>
          <p14:tracePt t="10224" x="4094163" y="2927350"/>
          <p14:tracePt t="10231" x="4075113" y="2927350"/>
          <p14:tracePt t="10240" x="4048125" y="2927350"/>
          <p14:tracePt t="10248" x="4011613" y="2927350"/>
          <p14:tracePt t="10256" x="3992563" y="2927350"/>
          <p14:tracePt t="10265" x="3984625" y="2927350"/>
          <p14:tracePt t="10272" x="3956050" y="2927350"/>
          <p14:tracePt t="10280" x="3938588" y="2927350"/>
          <p14:tracePt t="10288" x="3911600" y="2927350"/>
          <p14:tracePt t="10296" x="3892550" y="2927350"/>
          <p14:tracePt t="10304" x="3856038" y="2927350"/>
          <p14:tracePt t="10312" x="3810000" y="2927350"/>
          <p14:tracePt t="10320" x="3738563" y="2927350"/>
          <p14:tracePt t="10328" x="3702050" y="2927350"/>
          <p14:tracePt t="10336" x="3656013" y="2927350"/>
          <p14:tracePt t="10344" x="3619500" y="2927350"/>
          <p14:tracePt t="10352" x="3582988" y="2927350"/>
          <p14:tracePt t="10360" x="3527425" y="2927350"/>
          <p14:tracePt t="10368" x="3463925" y="2927350"/>
          <p14:tracePt t="10376" x="3427413" y="2927350"/>
          <p14:tracePt t="10384" x="3373438" y="2927350"/>
          <p14:tracePt t="10392" x="3317875" y="2927350"/>
          <p14:tracePt t="10400" x="3273425" y="2927350"/>
          <p14:tracePt t="10408" x="3236913" y="2927350"/>
          <p14:tracePt t="10416" x="3208338" y="2927350"/>
          <p14:tracePt t="10424" x="3154363" y="2927350"/>
          <p14:tracePt t="10432" x="3108325" y="2927350"/>
          <p14:tracePt t="10440" x="3063875" y="2936875"/>
          <p14:tracePt t="10448" x="3027363" y="2936875"/>
          <p14:tracePt t="10456" x="3008313" y="2963863"/>
          <p14:tracePt t="10465" x="2981325" y="2973388"/>
          <p14:tracePt t="10472" x="2971800" y="2973388"/>
          <p14:tracePt t="10480" x="2962275" y="2973388"/>
          <p14:tracePt t="10567" x="2954338" y="2973388"/>
          <p14:tracePt t="10576" x="2954338" y="2963863"/>
          <p14:tracePt t="10584" x="2954338" y="2936875"/>
          <p14:tracePt t="10592" x="2954338" y="2927350"/>
          <p14:tracePt t="10600" x="2925763" y="2890838"/>
          <p14:tracePt t="10608" x="2925763" y="2881313"/>
          <p14:tracePt t="10616" x="2925763" y="2873375"/>
          <p14:tracePt t="10624" x="2925763" y="2863850"/>
          <p14:tracePt t="10631" x="2925763" y="2854325"/>
          <p14:tracePt t="10648" x="2925763" y="2844800"/>
          <p14:tracePt t="10712" x="2925763" y="2836863"/>
          <p14:tracePt t="10720" x="2925763" y="2827338"/>
          <p14:tracePt t="10728" x="2925763" y="2808288"/>
          <p14:tracePt t="10736" x="2925763" y="2800350"/>
          <p14:tracePt t="10744" x="2944813" y="2781300"/>
          <p14:tracePt t="10752" x="2962275" y="2763838"/>
          <p14:tracePt t="10760" x="2962275" y="2754313"/>
          <p14:tracePt t="10768" x="2971800" y="2754313"/>
          <p14:tracePt t="10776" x="2990850" y="2735263"/>
          <p14:tracePt t="10784" x="3008313" y="2708275"/>
          <p14:tracePt t="10792" x="3017838" y="2708275"/>
          <p14:tracePt t="10808" x="3027363" y="2698750"/>
          <p14:tracePt t="10816" x="3035300" y="2698750"/>
          <p14:tracePt t="11144" x="3017838" y="2698750"/>
          <p14:tracePt t="11152" x="3008313" y="2698750"/>
          <p14:tracePt t="11160" x="2981325" y="2698750"/>
          <p14:tracePt t="11168" x="2962275" y="2717800"/>
          <p14:tracePt t="11184" x="2954338" y="2727325"/>
          <p14:tracePt t="11192" x="2944813" y="2735263"/>
          <p14:tracePt t="11352" x="2954338" y="2735263"/>
          <p14:tracePt t="11360" x="2971800" y="2735263"/>
          <p14:tracePt t="11368" x="2990850" y="2735263"/>
          <p14:tracePt t="11376" x="3008313" y="2735263"/>
          <p14:tracePt t="11385" x="3017838" y="2735263"/>
          <p14:tracePt t="11391" x="3035300" y="2735263"/>
          <p14:tracePt t="11400" x="3063875" y="2708275"/>
          <p14:tracePt t="11416" x="3081338" y="2698750"/>
          <p14:tracePt t="11440" x="3090863" y="2698750"/>
          <p14:tracePt t="11480" x="3108325" y="2698750"/>
          <p14:tracePt t="11489" x="3144838" y="2698750"/>
          <p14:tracePt t="11498" x="3190875" y="2698750"/>
          <p14:tracePt t="11505" x="3217863" y="2698750"/>
          <p14:tracePt t="11513" x="3273425" y="2698750"/>
          <p14:tracePt t="11521" x="3309938" y="2698750"/>
          <p14:tracePt t="11529" x="3354388" y="2698750"/>
          <p14:tracePt t="11538" x="3427413" y="2698750"/>
          <p14:tracePt t="11545" x="3519488" y="2698750"/>
          <p14:tracePt t="11553" x="3592513" y="2698750"/>
          <p14:tracePt t="11560" x="3646488" y="2698750"/>
          <p14:tracePt t="11568" x="3683000" y="2698750"/>
          <p14:tracePt t="11576" x="3738563" y="2698750"/>
          <p14:tracePt t="11585" x="3775075" y="2698750"/>
          <p14:tracePt t="11593" x="3810000" y="2698750"/>
          <p14:tracePt t="11601" x="3856038" y="2698750"/>
          <p14:tracePt t="11609" x="3865563" y="2698750"/>
          <p14:tracePt t="11618" x="3919538" y="2698750"/>
          <p14:tracePt t="11624" x="3965575" y="2690813"/>
          <p14:tracePt t="11632" x="4021138" y="2690813"/>
          <p14:tracePt t="11640" x="4094163" y="2690813"/>
          <p14:tracePt t="11648" x="4157663" y="2690813"/>
          <p14:tracePt t="11656" x="4267200" y="2690813"/>
          <p14:tracePt t="11665" x="4394200" y="2690813"/>
          <p14:tracePt t="11672" x="4484688" y="2690813"/>
          <p14:tracePt t="11680" x="4613275" y="2690813"/>
          <p14:tracePt t="11688" x="4703763" y="2690813"/>
          <p14:tracePt t="11696" x="4795838" y="2690813"/>
          <p14:tracePt t="11704" x="4868863" y="2690813"/>
          <p14:tracePt t="11712" x="4922838" y="2690813"/>
          <p14:tracePt t="11720" x="4968875" y="2690813"/>
          <p14:tracePt t="11728" x="4995863" y="2690813"/>
          <p14:tracePt t="11736" x="5032375" y="2690813"/>
          <p14:tracePt t="11744" x="5041900" y="2681288"/>
          <p14:tracePt t="11752" x="5068888" y="2681288"/>
          <p14:tracePt t="11760" x="5078413" y="2681288"/>
          <p14:tracePt t="11768" x="5095875" y="2681288"/>
          <p14:tracePt t="11776" x="5114925" y="2662238"/>
          <p14:tracePt t="11784" x="5132388" y="2654300"/>
          <p14:tracePt t="11792" x="5187950" y="2644775"/>
          <p14:tracePt t="11801" x="5214938" y="2644775"/>
          <p14:tracePt t="11808" x="5260975" y="2635250"/>
          <p14:tracePt t="11816" x="5287963" y="2617788"/>
          <p14:tracePt t="11824" x="5324475" y="2608263"/>
          <p14:tracePt t="11831" x="5341938" y="2608263"/>
          <p14:tracePt t="11841" x="5368925" y="2598738"/>
          <p14:tracePt t="12192" x="5378450" y="2598738"/>
          <p14:tracePt t="12202" x="5478463" y="2608263"/>
          <p14:tracePt t="12207" x="5661025" y="2635250"/>
          <p14:tracePt t="12216" x="5843588" y="2654300"/>
          <p14:tracePt t="12224" x="6080125" y="2708275"/>
          <p14:tracePt t="12232" x="6281738" y="2717800"/>
          <p14:tracePt t="12240" x="6527800" y="2717800"/>
          <p14:tracePt t="12248" x="6783388" y="2771775"/>
          <p14:tracePt t="12256" x="7056438" y="2808288"/>
          <p14:tracePt t="12264" x="7256463" y="2808288"/>
          <p14:tracePt t="12273" x="7439025" y="2827338"/>
          <p14:tracePt t="12284" x="7567613" y="2827338"/>
          <p14:tracePt t="12288" x="7658100" y="2827338"/>
          <p14:tracePt t="12296" x="7731125" y="2827338"/>
          <p14:tracePt t="12304" x="7767638" y="2827338"/>
          <p14:tracePt t="12312" x="7785100" y="2827338"/>
          <p14:tracePt t="12320" x="7794625" y="2827338"/>
          <p14:tracePt t="12352" x="7804150" y="2827338"/>
          <p14:tracePt t="12360" x="7821613" y="2827338"/>
          <p14:tracePt t="12368" x="7867650" y="2827338"/>
          <p14:tracePt t="12376" x="7931150" y="2827338"/>
          <p14:tracePt t="12386" x="7977188" y="2827338"/>
          <p14:tracePt t="12393" x="8086725" y="2854325"/>
          <p14:tracePt t="12404" x="8159750" y="2854325"/>
          <p14:tracePt t="12409" x="8259763" y="2863850"/>
          <p14:tracePt t="12417" x="8350250" y="2881313"/>
          <p14:tracePt t="12425" x="8442325" y="2890838"/>
          <p14:tracePt t="12434" x="8542338" y="2890838"/>
          <p14:tracePt t="12441" x="8615363" y="2917825"/>
          <p14:tracePt t="12451" x="8697913" y="2936875"/>
          <p14:tracePt t="12457" x="8751888" y="2946400"/>
          <p14:tracePt t="12468" x="8770938" y="2946400"/>
          <p14:tracePt t="12473" x="8797925" y="2946400"/>
          <p14:tracePt t="12484" x="8807450" y="2946400"/>
          <p14:tracePt t="12584" x="8815388" y="2954338"/>
          <p14:tracePt t="12592" x="8815388" y="2963863"/>
          <p14:tracePt t="12600" x="8815388" y="2973388"/>
          <p14:tracePt t="12608" x="8797925" y="2990850"/>
          <p14:tracePt t="12616" x="8778875" y="3000375"/>
          <p14:tracePt t="12624" x="8734425" y="3009900"/>
          <p14:tracePt t="12631" x="8724900" y="3017838"/>
          <p14:tracePt t="12640" x="8705850" y="3027363"/>
          <p14:tracePt t="12648" x="8661400" y="3027363"/>
          <p14:tracePt t="12656" x="8642350" y="3036888"/>
          <p14:tracePt t="12665" x="8624888" y="3036888"/>
          <p14:tracePt t="12672" x="8605838" y="3046413"/>
          <p14:tracePt t="12680" x="8596313" y="3046413"/>
          <p14:tracePt t="12688" x="8588375" y="3046413"/>
          <p14:tracePt t="12704" x="8578850" y="3046413"/>
          <p14:tracePt t="12840" x="8578850" y="3054350"/>
          <p14:tracePt t="12848" x="8551863" y="3054350"/>
          <p14:tracePt t="12856" x="8469313" y="3054350"/>
          <p14:tracePt t="12864" x="8350250" y="3082925"/>
          <p14:tracePt t="12872" x="8223250" y="3100388"/>
          <p14:tracePt t="12880" x="8086725" y="3146425"/>
          <p14:tracePt t="12888" x="7940675" y="3146425"/>
          <p14:tracePt t="12896" x="7785100" y="3146425"/>
          <p14:tracePt t="12904" x="7558088" y="3146425"/>
          <p14:tracePt t="12912" x="7339013" y="3146425"/>
          <p14:tracePt t="12920" x="7138988" y="3146425"/>
          <p14:tracePt t="12928" x="7010400" y="3146425"/>
          <p14:tracePt t="12936" x="6846888" y="3146425"/>
          <p14:tracePt t="12944" x="6718300" y="3127375"/>
          <p14:tracePt t="12952" x="6610350" y="3127375"/>
          <p14:tracePt t="12960" x="6545263" y="3109913"/>
          <p14:tracePt t="12968" x="6481763" y="3073400"/>
          <p14:tracePt t="12976" x="6464300" y="3073400"/>
          <p14:tracePt t="12984" x="6435725" y="3063875"/>
          <p14:tracePt t="13000" x="6427788" y="3063875"/>
          <p14:tracePt t="13071" x="6408738" y="3063875"/>
          <p14:tracePt t="13080" x="6381750" y="3054350"/>
          <p14:tracePt t="13088" x="6326188" y="3054350"/>
          <p14:tracePt t="13096" x="6299200" y="3046413"/>
          <p14:tracePt t="13104" x="6254750" y="3046413"/>
          <p14:tracePt t="13112" x="6208713" y="3017838"/>
          <p14:tracePt t="13120" x="6199188" y="3017838"/>
          <p14:tracePt t="13128" x="6189663" y="3017838"/>
          <p14:tracePt t="13177" x="6181725" y="3017838"/>
          <p14:tracePt t="13203" x="6181725" y="3009900"/>
          <p14:tracePt t="13208" x="6181725" y="2990850"/>
          <p14:tracePt t="13224" x="6181725" y="2973388"/>
          <p14:tracePt t="13240" x="6181725" y="2963863"/>
          <p14:tracePt t="13248" x="6189663" y="2954338"/>
          <p14:tracePt t="13384" x="6181725" y="2954338"/>
          <p14:tracePt t="13391" x="6162675" y="2954338"/>
          <p14:tracePt t="13401" x="6116638" y="2954338"/>
          <p14:tracePt t="13408" x="6089650" y="2954338"/>
          <p14:tracePt t="13416" x="6062663" y="2954338"/>
          <p14:tracePt t="13424" x="6035675" y="2954338"/>
          <p14:tracePt t="13432" x="6026150" y="2954338"/>
          <p14:tracePt t="13440" x="5999163" y="2936875"/>
          <p14:tracePt t="13512" x="5980113" y="2927350"/>
          <p14:tracePt t="13552" x="5972175" y="2909888"/>
          <p14:tracePt t="13560" x="5972175" y="2900363"/>
          <p14:tracePt t="13808" x="5962650" y="2890838"/>
          <p14:tracePt t="13816" x="5935663" y="2890838"/>
          <p14:tracePt t="13824" x="5907088" y="2890838"/>
          <p14:tracePt t="13832" x="5880100" y="2890838"/>
          <p14:tracePt t="13840" x="5834063" y="2881313"/>
          <p14:tracePt t="13849" x="5826125" y="2881313"/>
          <p14:tracePt t="13856" x="5789613" y="2881313"/>
          <p14:tracePt t="13865" x="5789613" y="2873375"/>
          <p14:tracePt t="13880" x="5770563" y="2873375"/>
          <p14:tracePt t="13994" x="5761038" y="2873375"/>
          <p14:tracePt t="14016" x="5753100" y="2863850"/>
          <p14:tracePt t="14023" x="5743575" y="2844800"/>
          <p14:tracePt t="14032" x="5724525" y="2827338"/>
          <p14:tracePt t="14040" x="5707063" y="2817813"/>
          <p14:tracePt t="14056" x="5688013" y="2781300"/>
          <p14:tracePt t="14065" x="5680075" y="2771775"/>
          <p14:tracePt t="14072" x="5661025" y="2754313"/>
          <p14:tracePt t="14096" x="5653088" y="2754313"/>
          <p14:tracePt t="14112" x="5653088" y="2727325"/>
          <p14:tracePt t="14120" x="5653088" y="2717800"/>
          <p14:tracePt t="14128" x="5653088" y="2708275"/>
          <p14:tracePt t="14136" x="5653088" y="2698750"/>
          <p14:tracePt t="14152" x="5653088" y="2671763"/>
          <p14:tracePt t="14160" x="5653088" y="2662238"/>
          <p14:tracePt t="14176" x="5643563" y="2644775"/>
          <p14:tracePt t="14192" x="5643563" y="2625725"/>
          <p14:tracePt t="14201" x="5624513" y="2608263"/>
          <p14:tracePt t="14208" x="5624513" y="2598738"/>
          <p14:tracePt t="14216" x="5624513" y="2589213"/>
          <p14:tracePt t="14224" x="5624513" y="2581275"/>
          <p14:tracePt t="14240" x="5624513" y="2571750"/>
          <p14:tracePt t="14256" x="5624513" y="2554288"/>
          <p14:tracePt t="14272" x="5624513" y="2544763"/>
          <p14:tracePt t="14281" x="5624513" y="2535238"/>
          <p14:tracePt t="14296" x="5624513" y="2508250"/>
          <p14:tracePt t="14304" x="5634038" y="2498725"/>
          <p14:tracePt t="14312" x="5670550" y="2462213"/>
          <p14:tracePt t="14320" x="5680075" y="2462213"/>
          <p14:tracePt t="14328" x="5707063" y="2452688"/>
          <p14:tracePt t="14336" x="5724525" y="2435225"/>
          <p14:tracePt t="14343" x="5753100" y="2408238"/>
          <p14:tracePt t="14352" x="5761038" y="2408238"/>
          <p14:tracePt t="14360" x="5770563" y="2408238"/>
          <p14:tracePt t="14369" x="5789613" y="2398713"/>
          <p14:tracePt t="14376" x="5797550" y="2398713"/>
          <p14:tracePt t="14480" x="5826125" y="2398713"/>
          <p14:tracePt t="14488" x="5870575" y="2408238"/>
          <p14:tracePt t="14496" x="5916613" y="2444750"/>
          <p14:tracePt t="14504" x="5962650" y="2481263"/>
          <p14:tracePt t="14512" x="5980113" y="2498725"/>
          <p14:tracePt t="14520" x="6016625" y="2517775"/>
          <p14:tracePt t="14528" x="6043613" y="2535238"/>
          <p14:tracePt t="14536" x="6043613" y="2554288"/>
          <p14:tracePt t="14544" x="6062663" y="2571750"/>
          <p14:tracePt t="14552" x="6062663" y="2608263"/>
          <p14:tracePt t="14560" x="6062663" y="2625725"/>
          <p14:tracePt t="14576" x="6062663" y="2654300"/>
          <p14:tracePt t="14584" x="6062663" y="2671763"/>
          <p14:tracePt t="14592" x="6062663" y="2690813"/>
          <p14:tracePt t="14600" x="6053138" y="2698750"/>
          <p14:tracePt t="14616" x="6053138" y="2708275"/>
          <p14:tracePt t="14624" x="6053138" y="2717800"/>
          <p14:tracePt t="14632" x="6043613" y="2727325"/>
          <p14:tracePt t="14640" x="6035675" y="2727325"/>
          <p14:tracePt t="14649" x="6035675" y="2735263"/>
          <p14:tracePt t="14666" x="6026150" y="2735263"/>
          <p14:tracePt t="14672" x="6016625" y="2744788"/>
          <p14:tracePt t="14680" x="6007100" y="2754313"/>
          <p14:tracePt t="14808" x="5999163" y="2763838"/>
          <p14:tracePt t="14816" x="5980113" y="2763838"/>
          <p14:tracePt t="14824" x="5953125" y="2763838"/>
          <p14:tracePt t="14832" x="5926138" y="2763838"/>
          <p14:tracePt t="14840" x="5899150" y="2763838"/>
          <p14:tracePt t="14848" x="5880100" y="2763838"/>
          <p14:tracePt t="14856" x="5862638" y="2763838"/>
          <p14:tracePt t="14944" x="5880100" y="2763838"/>
          <p14:tracePt t="14960" x="5899150" y="2763838"/>
          <p14:tracePt t="14976" x="5907088" y="2754313"/>
          <p14:tracePt t="14984" x="5926138" y="2735263"/>
          <p14:tracePt t="15002" x="5943600" y="2727325"/>
          <p14:tracePt t="15007" x="5972175" y="2717800"/>
          <p14:tracePt t="15016" x="5980113" y="2708275"/>
          <p14:tracePt t="15024" x="5989638" y="2698750"/>
          <p14:tracePt t="15032" x="6007100" y="2681288"/>
          <p14:tracePt t="15040" x="6016625" y="2681288"/>
          <p14:tracePt t="15056" x="6026150" y="2671763"/>
          <p14:tracePt t="15072" x="6035675" y="2662238"/>
          <p14:tracePt t="15232" x="6026150" y="2671763"/>
          <p14:tracePt t="15240" x="6016625" y="2671763"/>
          <p14:tracePt t="15249" x="6007100" y="2671763"/>
          <p14:tracePt t="15256" x="5989638" y="2690813"/>
          <p14:tracePt t="15568" x="5980113" y="2690813"/>
          <p14:tracePt t="15592" x="5980113" y="2671763"/>
          <p14:tracePt t="15784" x="5916613" y="2671763"/>
          <p14:tracePt t="15792" x="5761038" y="2698750"/>
          <p14:tracePt t="15800" x="5634038" y="2735263"/>
          <p14:tracePt t="15809" x="5470525" y="2744788"/>
          <p14:tracePt t="15816" x="5305425" y="2763838"/>
          <p14:tracePt t="15824" x="5159375" y="2790825"/>
          <p14:tracePt t="15833" x="5041900" y="2808288"/>
          <p14:tracePt t="15841" x="4968875" y="2817813"/>
          <p14:tracePt t="15850" x="4941888" y="2817813"/>
          <p14:tracePt t="15857" x="4922838" y="2817813"/>
          <p14:tracePt t="15920" x="4895850" y="2827338"/>
          <p14:tracePt t="15928" x="4876800" y="2844800"/>
          <p14:tracePt t="15936" x="4832350" y="2854325"/>
          <p14:tracePt t="15944" x="4767263" y="2873375"/>
          <p14:tracePt t="15952" x="4740275" y="2890838"/>
          <p14:tracePt t="15960" x="4695825" y="2909888"/>
          <p14:tracePt t="15968" x="4659313" y="2927350"/>
          <p14:tracePt t="15975" x="4576763" y="2963863"/>
          <p14:tracePt t="15984" x="4530725" y="2973388"/>
          <p14:tracePt t="15991" x="4503738" y="2982913"/>
          <p14:tracePt t="16000" x="4467225" y="3000375"/>
          <p14:tracePt t="16020" x="4448175" y="3017838"/>
          <p14:tracePt t="16072" x="4448175" y="3027363"/>
          <p14:tracePt t="16096" x="4430713" y="3054350"/>
          <p14:tracePt t="16103" x="4394200" y="3063875"/>
          <p14:tracePt t="16122" x="4357688" y="3063875"/>
          <p14:tracePt t="16129" x="4340225" y="3073400"/>
          <p14:tracePt t="16136" x="4303713" y="3073400"/>
          <p14:tracePt t="16144" x="4284663" y="3073400"/>
          <p14:tracePt t="16152" x="4257675" y="3073400"/>
          <p14:tracePt t="16168" x="4248150" y="3073400"/>
          <p14:tracePt t="16208" x="4230688" y="3073400"/>
          <p14:tracePt t="16216" x="4202113" y="3073400"/>
          <p14:tracePt t="16224" x="4157663" y="3073400"/>
          <p14:tracePt t="16231" x="4121150" y="3073400"/>
          <p14:tracePt t="16240" x="4048125" y="3073400"/>
          <p14:tracePt t="16247" x="3992563" y="3073400"/>
          <p14:tracePt t="16256" x="3919538" y="3073400"/>
          <p14:tracePt t="16264" x="3829050" y="3073400"/>
          <p14:tracePt t="16272" x="3746500" y="3073400"/>
          <p14:tracePt t="16283" x="3673475" y="3073400"/>
          <p14:tracePt t="16289" x="3619500" y="3073400"/>
          <p14:tracePt t="16297" x="3582988" y="3073400"/>
          <p14:tracePt t="16306" x="3536950" y="3073400"/>
          <p14:tracePt t="16560" x="3527425" y="3073400"/>
          <p14:tracePt t="16568" x="3536950" y="3063875"/>
          <p14:tracePt t="16576" x="3582988" y="3063875"/>
          <p14:tracePt t="16584" x="3636963" y="3054350"/>
          <p14:tracePt t="16591" x="3709988" y="3054350"/>
          <p14:tracePt t="16600" x="3802063" y="3046413"/>
          <p14:tracePt t="16607" x="3902075" y="3027363"/>
          <p14:tracePt t="16616" x="4029075" y="3000375"/>
          <p14:tracePt t="16624" x="4157663" y="2982913"/>
          <p14:tracePt t="16632" x="4321175" y="2954338"/>
          <p14:tracePt t="16640" x="4457700" y="2927350"/>
          <p14:tracePt t="16648" x="4622800" y="2909888"/>
          <p14:tracePt t="16656" x="4730750" y="2900363"/>
          <p14:tracePt t="16664" x="4859338" y="2881313"/>
          <p14:tracePt t="16671" x="5005388" y="2854325"/>
          <p14:tracePt t="16680" x="5141913" y="2836863"/>
          <p14:tracePt t="16688" x="5268913" y="2827338"/>
          <p14:tracePt t="16695" x="5360988" y="2808288"/>
          <p14:tracePt t="16704" x="5470525" y="2808288"/>
          <p14:tracePt t="16711" x="5543550" y="2808288"/>
          <p14:tracePt t="16720" x="5570538" y="2808288"/>
          <p14:tracePt t="16727" x="5643563" y="2808288"/>
          <p14:tracePt t="16736" x="5716588" y="2808288"/>
          <p14:tracePt t="16743" x="5770563" y="2808288"/>
          <p14:tracePt t="16752" x="5834063" y="2808288"/>
          <p14:tracePt t="16760" x="5889625" y="2808288"/>
          <p14:tracePt t="16768" x="5943600" y="2808288"/>
          <p14:tracePt t="16776" x="6016625" y="2808288"/>
          <p14:tracePt t="16784" x="6089650" y="2808288"/>
          <p14:tracePt t="16792" x="6162675" y="2808288"/>
          <p14:tracePt t="16800" x="6235700" y="2808288"/>
          <p14:tracePt t="16807" x="6318250" y="2781300"/>
          <p14:tracePt t="16816" x="6372225" y="2781300"/>
          <p14:tracePt t="16824" x="6427788" y="2781300"/>
          <p14:tracePt t="16831" x="6491288" y="2771775"/>
          <p14:tracePt t="16847" x="6500813" y="2771775"/>
          <p14:tracePt t="16856" x="6518275" y="2771775"/>
          <p14:tracePt t="16872" x="6527800" y="2763838"/>
          <p14:tracePt t="17152" x="6527800" y="2754313"/>
          <p14:tracePt t="17160" x="6518275" y="2754313"/>
          <p14:tracePt t="17168" x="6491288" y="2754313"/>
          <p14:tracePt t="17176" x="6481763" y="2754313"/>
          <p14:tracePt t="17184" x="6472238" y="2754313"/>
          <p14:tracePt t="17192" x="6454775" y="2754313"/>
          <p14:tracePt t="17640" x="6427788" y="2735263"/>
          <p14:tracePt t="17647" x="6408738" y="2717800"/>
          <p14:tracePt t="17656" x="6391275" y="2708275"/>
          <p14:tracePt t="17664" x="6345238" y="2671763"/>
          <p14:tracePt t="17672" x="6335713" y="2662238"/>
          <p14:tracePt t="17681" x="6308725" y="2635250"/>
          <p14:tracePt t="17688" x="6245225" y="2617788"/>
          <p14:tracePt t="17696" x="6218238" y="2598738"/>
          <p14:tracePt t="17704" x="6189663" y="2571750"/>
          <p14:tracePt t="17712" x="6162675" y="2562225"/>
          <p14:tracePt t="17720" x="6145213" y="2554288"/>
          <p14:tracePt t="17968" x="6126163" y="2554288"/>
          <p14:tracePt t="17992" x="6116638" y="2571750"/>
          <p14:tracePt t="18000" x="6108700" y="2581275"/>
          <p14:tracePt t="18010" x="6080125" y="2598738"/>
          <p14:tracePt t="18016" x="6007100" y="2608263"/>
          <p14:tracePt t="18024" x="5962650" y="2617788"/>
          <p14:tracePt t="18032" x="5889625" y="2617788"/>
          <p14:tracePt t="18040" x="5853113" y="2635250"/>
          <p14:tracePt t="18048" x="5834063" y="2635250"/>
          <p14:tracePt t="18056" x="5797550" y="2644775"/>
          <p14:tracePt t="18064" x="5780088" y="2644775"/>
          <p14:tracePt t="18072" x="5770563" y="2644775"/>
          <p14:tracePt t="18081" x="5753100" y="2644775"/>
          <p14:tracePt t="18088" x="5743575" y="2644775"/>
          <p14:tracePt t="18096" x="5734050" y="2644775"/>
          <p14:tracePt t="18104" x="5724525" y="2654300"/>
          <p14:tracePt t="18171" x="5716588" y="2654300"/>
          <p14:tracePt t="18544" x="5716588" y="2644775"/>
          <p14:tracePt t="18673" x="5707063" y="2635250"/>
          <p14:tracePt t="18705" x="5680075" y="2635250"/>
          <p14:tracePt t="18713" x="5551488" y="2635250"/>
          <p14:tracePt t="18721" x="5397500" y="2635250"/>
          <p14:tracePt t="18729" x="5195888" y="2644775"/>
          <p14:tracePt t="18736" x="4968875" y="2644775"/>
          <p14:tracePt t="18744" x="4776788" y="2644775"/>
          <p14:tracePt t="18752" x="4440238" y="2644775"/>
          <p14:tracePt t="18760" x="4148138" y="2644775"/>
          <p14:tracePt t="18768" x="3846513" y="2644775"/>
          <p14:tracePt t="18776" x="3546475" y="2644775"/>
          <p14:tracePt t="18784" x="3317875" y="2644775"/>
          <p14:tracePt t="18792" x="3136900" y="2644775"/>
          <p14:tracePt t="18800" x="3027363" y="2644775"/>
          <p14:tracePt t="18808" x="2917825" y="2644775"/>
          <p14:tracePt t="18816" x="2844800" y="2644775"/>
          <p14:tracePt t="18824" x="2817813" y="2644775"/>
          <p14:tracePt t="18832" x="2808288" y="2644775"/>
          <p14:tracePt t="18976" x="2798763" y="2644775"/>
          <p14:tracePt t="19015" x="2789238" y="2671763"/>
          <p14:tracePt t="19032" x="2781300" y="2681288"/>
          <p14:tracePt t="19081" x="2781300" y="2690813"/>
          <p14:tracePt t="19105" x="2781300" y="2698750"/>
          <p14:tracePt t="19114" x="2798763" y="2698750"/>
          <p14:tracePt t="19120" x="2844800" y="2717800"/>
          <p14:tracePt t="19127" x="2898775" y="2717800"/>
          <p14:tracePt t="19136" x="2971800" y="2717800"/>
          <p14:tracePt t="19144" x="3027363" y="2717800"/>
          <p14:tracePt t="19152" x="3100388" y="2717800"/>
          <p14:tracePt t="19160" x="3181350" y="2717800"/>
          <p14:tracePt t="19168" x="3236913" y="2717800"/>
          <p14:tracePt t="19176" x="3290888" y="2717800"/>
          <p14:tracePt t="19184" x="3354388" y="2735263"/>
          <p14:tracePt t="19192" x="3409950" y="2735263"/>
          <p14:tracePt t="19200" x="3446463" y="2735263"/>
          <p14:tracePt t="19208" x="3473450" y="2735263"/>
          <p14:tracePt t="19216" x="3482975" y="2735263"/>
          <p14:tracePt t="19321" x="3490913" y="2735263"/>
          <p14:tracePt t="19336" x="3490913" y="2763838"/>
          <p14:tracePt t="19344" x="3473450" y="2771775"/>
          <p14:tracePt t="19352" x="3427413" y="2800350"/>
          <p14:tracePt t="19359" x="3400425" y="2817813"/>
          <p14:tracePt t="19368" x="3382963" y="2827338"/>
          <p14:tracePt t="19376" x="3354388" y="2836863"/>
          <p14:tracePt t="19384" x="3336925" y="2836863"/>
          <p14:tracePt t="19392" x="3327400" y="2844800"/>
          <p14:tracePt t="19648" x="3317875" y="2844800"/>
          <p14:tracePt t="19656" x="3317875" y="2836863"/>
          <p14:tracePt t="19664" x="3317875" y="2817813"/>
          <p14:tracePt t="19674" x="3327400" y="2817813"/>
          <p14:tracePt t="19685" x="3336925" y="2800350"/>
          <p14:tracePt t="19689" x="3346450" y="2790825"/>
          <p14:tracePt t="19716" x="3346450" y="2781300"/>
          <p14:tracePt t="19722" x="3346450" y="2771775"/>
          <p14:tracePt t="19840" x="3336925" y="2781300"/>
          <p14:tracePt t="19848" x="3317875" y="2790825"/>
          <p14:tracePt t="19856" x="3300413" y="2800350"/>
          <p14:tracePt t="19863" x="3263900" y="2808288"/>
          <p14:tracePt t="19872" x="3244850" y="2808288"/>
          <p14:tracePt t="19880" x="3227388" y="2817813"/>
          <p14:tracePt t="19887" x="3217863" y="2827338"/>
          <p14:tracePt t="20208" x="3236913" y="2827338"/>
          <p14:tracePt t="20216" x="3290888" y="2827338"/>
          <p14:tracePt t="20224" x="3382963" y="2827338"/>
          <p14:tracePt t="20231" x="3490913" y="2827338"/>
          <p14:tracePt t="20240" x="3582988" y="2827338"/>
          <p14:tracePt t="20248" x="3729038" y="2827338"/>
          <p14:tracePt t="20255" x="3856038" y="2827338"/>
          <p14:tracePt t="20264" x="4002088" y="2827338"/>
          <p14:tracePt t="20272" x="4129088" y="2827338"/>
          <p14:tracePt t="20281" x="4221163" y="2827338"/>
          <p14:tracePt t="20288" x="4357688" y="2817813"/>
          <p14:tracePt t="20297" x="4430713" y="2808288"/>
          <p14:tracePt t="20304" x="4521200" y="2800350"/>
          <p14:tracePt t="20315" x="4603750" y="2771775"/>
          <p14:tracePt t="20320" x="4622800" y="2754313"/>
          <p14:tracePt t="20328" x="4703763" y="2754313"/>
          <p14:tracePt t="20336" x="4722813" y="2744788"/>
          <p14:tracePt t="20343" x="4759325" y="2744788"/>
          <p14:tracePt t="20352" x="4759325" y="2735263"/>
          <p14:tracePt t="20448" x="4767263" y="2727325"/>
          <p14:tracePt t="20616" x="4822825" y="2717800"/>
          <p14:tracePt t="20624" x="4895850" y="2698750"/>
          <p14:tracePt t="20632" x="4959350" y="2690813"/>
          <p14:tracePt t="20640" x="4986338" y="2690813"/>
          <p14:tracePt t="20648" x="5005388" y="2690813"/>
          <p14:tracePt t="20656" x="5022850" y="2690813"/>
          <p14:tracePt t="20665" x="5041900" y="2690813"/>
          <p14:tracePt t="20672" x="5068888" y="2690813"/>
          <p14:tracePt t="20681" x="5086350" y="2681288"/>
          <p14:tracePt t="20880" x="5095875" y="2671763"/>
          <p14:tracePt t="20887" x="5141913" y="2671763"/>
          <p14:tracePt t="20896" x="5205413" y="2698750"/>
          <p14:tracePt t="20904" x="5334000" y="2744788"/>
          <p14:tracePt t="20914" x="5470525" y="2771775"/>
          <p14:tracePt t="20919" x="5616575" y="2800350"/>
          <p14:tracePt t="20928" x="5724525" y="2817813"/>
          <p14:tracePt t="20937" x="5870575" y="2827338"/>
          <p14:tracePt t="20946" x="5999163" y="2827338"/>
          <p14:tracePt t="20953" x="6126163" y="2827338"/>
          <p14:tracePt t="20961" x="6272213" y="2827338"/>
          <p14:tracePt t="20969" x="6381750" y="2827338"/>
          <p14:tracePt t="20977" x="6491288" y="2827338"/>
          <p14:tracePt t="20984" x="6545263" y="2827338"/>
          <p14:tracePt t="20992" x="6610350" y="2827338"/>
          <p14:tracePt t="21015" x="6654800" y="2827338"/>
          <p14:tracePt t="21016" x="6681788" y="2827338"/>
          <p14:tracePt t="21024" x="6700838" y="2827338"/>
          <p14:tracePt t="21033" x="6737350" y="2827338"/>
          <p14:tracePt t="21040" x="6783388" y="2827338"/>
          <p14:tracePt t="21048" x="6837363" y="2827338"/>
          <p14:tracePt t="21056" x="6929438" y="2827338"/>
          <p14:tracePt t="21064" x="7037388" y="2827338"/>
          <p14:tracePt t="21072" x="7183438" y="2827338"/>
          <p14:tracePt t="21081" x="7329488" y="2844800"/>
          <p14:tracePt t="21088" x="7458075" y="2873375"/>
          <p14:tracePt t="21096" x="7575550" y="2890838"/>
          <p14:tracePt t="21104" x="7721600" y="2946400"/>
          <p14:tracePt t="21112" x="7850188" y="2963863"/>
          <p14:tracePt t="21120" x="7994650" y="2990850"/>
          <p14:tracePt t="21129" x="8169275" y="3017838"/>
          <p14:tracePt t="21136" x="8277225" y="3036888"/>
          <p14:tracePt t="21145" x="8405813" y="3054350"/>
          <p14:tracePt t="21152" x="8551863" y="3063875"/>
          <p14:tracePt t="21160" x="8669338" y="3090863"/>
          <p14:tracePt t="21168" x="8797925" y="3109913"/>
          <p14:tracePt t="21176" x="8851900" y="3119438"/>
          <p14:tracePt t="21184" x="8980488" y="3136900"/>
          <p14:tracePt t="21192" x="9080500" y="3136900"/>
          <p14:tracePt t="24039" x="8488363" y="3511550"/>
          <p14:tracePt t="24050" x="7967663" y="3511550"/>
          <p14:tracePt t="24055" x="7558088" y="3511550"/>
          <p14:tracePt t="24064" x="7183438" y="3511550"/>
          <p14:tracePt t="24072" x="6873875" y="3529013"/>
          <p14:tracePt t="24080" x="6727825" y="3548063"/>
          <p14:tracePt t="24088" x="6564313" y="3548063"/>
          <p14:tracePt t="24096" x="6435725" y="3548063"/>
          <p14:tracePt t="24104" x="6326188" y="3548063"/>
          <p14:tracePt t="24111" x="6235700" y="3548063"/>
          <p14:tracePt t="24120" x="6162675" y="3548063"/>
          <p14:tracePt t="24128" x="6108700" y="3548063"/>
          <p14:tracePt t="24136" x="6053138" y="3548063"/>
          <p14:tracePt t="24144" x="5999163" y="3548063"/>
          <p14:tracePt t="24152" x="5935663" y="3548063"/>
          <p14:tracePt t="24160" x="5880100" y="3548063"/>
          <p14:tracePt t="24168" x="5826125" y="3548063"/>
          <p14:tracePt t="24175" x="5770563" y="3548063"/>
          <p14:tracePt t="24184" x="5680075" y="3548063"/>
          <p14:tracePt t="24192" x="5634038" y="3548063"/>
          <p14:tracePt t="24200" x="5597525" y="3548063"/>
          <p14:tracePt t="24208" x="5543550" y="3548063"/>
          <p14:tracePt t="24216" x="5497513" y="3529013"/>
          <p14:tracePt t="24232" x="5470525" y="3529013"/>
          <p14:tracePt t="24304" x="5461000" y="3529013"/>
          <p14:tracePt t="24392" x="5451475" y="3519488"/>
          <p14:tracePt t="24400" x="5424488" y="3511550"/>
          <p14:tracePt t="24407" x="5351463" y="3502025"/>
          <p14:tracePt t="24416" x="5297488" y="3475038"/>
          <p14:tracePt t="24423" x="5195888" y="3446463"/>
          <p14:tracePt t="24431" x="5068888" y="3438525"/>
          <p14:tracePt t="24440" x="4922838" y="3411538"/>
          <p14:tracePt t="24449" x="4786313" y="3392488"/>
          <p14:tracePt t="24456" x="4676775" y="3375025"/>
          <p14:tracePt t="24464" x="4567238" y="3365500"/>
          <p14:tracePt t="24472" x="4513263" y="3365500"/>
          <p14:tracePt t="24480" x="4448175" y="3338513"/>
          <p14:tracePt t="24487" x="4421188" y="3328988"/>
          <p14:tracePt t="24496" x="4413250" y="3328988"/>
          <p14:tracePt t="24593" x="4403725" y="3319463"/>
          <p14:tracePt t="24609" x="4403725" y="3292475"/>
          <p14:tracePt t="24888" x="4330700" y="3282950"/>
          <p14:tracePt t="24896" x="4248150" y="3273425"/>
          <p14:tracePt t="24905" x="4175125" y="3255963"/>
          <p14:tracePt t="24913" x="4129088" y="3236913"/>
          <p14:tracePt t="24926" x="4102100" y="3228975"/>
          <p14:tracePt t="24929" x="4075113" y="3219450"/>
          <p14:tracePt t="24937" x="4065588" y="3209925"/>
          <p14:tracePt t="24968" x="4057650" y="3192463"/>
          <p14:tracePt t="24977" x="4057650" y="3173413"/>
          <p14:tracePt t="24985" x="4057650" y="3136900"/>
          <p14:tracePt t="24992" x="4057650" y="3100388"/>
          <p14:tracePt t="25000" x="4057650" y="3082925"/>
          <p14:tracePt t="25016" x="4065588" y="3000375"/>
          <p14:tracePt t="25024" x="4084638" y="2973388"/>
          <p14:tracePt t="25031" x="4102100" y="2927350"/>
          <p14:tracePt t="25039" x="4121150" y="2881313"/>
          <p14:tracePt t="25048" x="4129088" y="2863850"/>
          <p14:tracePt t="25056" x="4138613" y="2836863"/>
          <p14:tracePt t="25063" x="4157663" y="2808288"/>
          <p14:tracePt t="25071" x="4165600" y="2781300"/>
          <p14:tracePt t="25080" x="4175125" y="2763838"/>
          <p14:tracePt t="25097" x="4175125" y="2754313"/>
          <p14:tracePt t="25104" x="4184650" y="2744788"/>
          <p14:tracePt t="25120" x="4194175" y="2735263"/>
          <p14:tracePt t="25139" x="4202113" y="2717800"/>
          <p14:tracePt t="25155" x="4221163" y="2698750"/>
          <p14:tracePt t="25168" x="4230688" y="2690813"/>
          <p14:tracePt t="25184" x="4257675" y="2681288"/>
          <p14:tracePt t="25192" x="4275138" y="2681288"/>
          <p14:tracePt t="25200" x="4311650" y="2681288"/>
          <p14:tracePt t="25208" x="4357688" y="2681288"/>
          <p14:tracePt t="25216" x="4394200" y="2681288"/>
          <p14:tracePt t="25224" x="4430713" y="2681288"/>
          <p14:tracePt t="25232" x="4484688" y="2681288"/>
          <p14:tracePt t="25240" x="4521200" y="2681288"/>
          <p14:tracePt t="25248" x="4557713" y="2698750"/>
          <p14:tracePt t="25256" x="4576763" y="2708275"/>
          <p14:tracePt t="25263" x="4613275" y="2735263"/>
          <p14:tracePt t="25272" x="4630738" y="2754313"/>
          <p14:tracePt t="25280" x="4649788" y="2771775"/>
          <p14:tracePt t="25288" x="4649788" y="2781300"/>
          <p14:tracePt t="25297" x="4649788" y="2800350"/>
          <p14:tracePt t="25304" x="4649788" y="2827338"/>
          <p14:tracePt t="25312" x="4649788" y="2836863"/>
          <p14:tracePt t="25320" x="4667250" y="2873375"/>
          <p14:tracePt t="25329" x="4667250" y="2881313"/>
          <p14:tracePt t="25338" x="4667250" y="2890838"/>
          <p14:tracePt t="25345" x="4667250" y="2900363"/>
          <p14:tracePt t="25355" x="4676775" y="2917825"/>
          <p14:tracePt t="25360" x="4676775" y="2927350"/>
          <p14:tracePt t="25368" x="4676775" y="2936875"/>
          <p14:tracePt t="25376" x="4676775" y="2963863"/>
          <p14:tracePt t="25384" x="4676775" y="2973388"/>
          <p14:tracePt t="25392" x="4676775" y="2982913"/>
          <p14:tracePt t="25400" x="4676775" y="3000375"/>
          <p14:tracePt t="25408" x="4676775" y="3009900"/>
          <p14:tracePt t="25416" x="4676775" y="3046413"/>
          <p14:tracePt t="25423" x="4676775" y="3054350"/>
          <p14:tracePt t="25439" x="4676775" y="3063875"/>
          <p14:tracePt t="25447" x="4659313" y="3090863"/>
          <p14:tracePt t="25456" x="4640263" y="3100388"/>
          <p14:tracePt t="25464" x="4622800" y="3119438"/>
          <p14:tracePt t="25472" x="4576763" y="3155950"/>
          <p14:tracePt t="25480" x="4557713" y="3163888"/>
          <p14:tracePt t="25488" x="4513263" y="3182938"/>
          <p14:tracePt t="25497" x="4484688" y="3200400"/>
          <p14:tracePt t="25504" x="4467225" y="3209925"/>
          <p14:tracePt t="25512" x="4421188" y="3219450"/>
          <p14:tracePt t="25520" x="4403725" y="3228975"/>
          <p14:tracePt t="25527" x="4357688" y="3228975"/>
          <p14:tracePt t="25535" x="4303713" y="3246438"/>
          <p14:tracePt t="25544" x="4275138" y="3246438"/>
          <p14:tracePt t="25552" x="4257675" y="3246438"/>
          <p14:tracePt t="25560" x="4230688" y="3246438"/>
          <p14:tracePt t="25569" x="4221163" y="3246438"/>
          <p14:tracePt t="25576" x="4202113" y="3246438"/>
          <p14:tracePt t="25584" x="4184650" y="3246438"/>
          <p14:tracePt t="25592" x="4175125" y="3246438"/>
          <p14:tracePt t="25600" x="4165600" y="3246438"/>
          <p14:tracePt t="25623" x="4148138" y="3246438"/>
          <p14:tracePt t="25656" x="4129088" y="3246438"/>
          <p14:tracePt t="25664" x="4111625" y="3228975"/>
          <p14:tracePt t="25671" x="4084638" y="3209925"/>
          <p14:tracePt t="25682" x="4084638" y="3200400"/>
          <p14:tracePt t="25689" x="4065588" y="3182938"/>
          <p14:tracePt t="25700" x="4048125" y="3163888"/>
          <p14:tracePt t="25705" x="4038600" y="3155950"/>
          <p14:tracePt t="25715" x="4021138" y="3136900"/>
          <p14:tracePt t="25721" x="4011613" y="3136900"/>
          <p14:tracePt t="25727" x="3992563" y="3119438"/>
          <p14:tracePt t="25736" x="3984625" y="3119438"/>
          <p14:tracePt t="25752" x="3975100" y="3109913"/>
          <p14:tracePt t="25768" x="3975100" y="3082925"/>
          <p14:tracePt t="25784" x="3975100" y="3073400"/>
          <p14:tracePt t="25792" x="3975100" y="3046413"/>
          <p14:tracePt t="25800" x="3975100" y="3027363"/>
          <p14:tracePt t="25808" x="3975100" y="2990850"/>
          <p14:tracePt t="25816" x="3975100" y="2973388"/>
          <p14:tracePt t="25824" x="3975100" y="2927350"/>
          <p14:tracePt t="25831" x="3975100" y="2900363"/>
          <p14:tracePt t="25840" x="4002088" y="2873375"/>
          <p14:tracePt t="25848" x="4021138" y="2836863"/>
          <p14:tracePt t="25856" x="4029075" y="2827338"/>
          <p14:tracePt t="25864" x="4038600" y="2808288"/>
          <p14:tracePt t="25872" x="4048125" y="2790825"/>
          <p14:tracePt t="25880" x="4057650" y="2790825"/>
          <p14:tracePt t="25897" x="4057650" y="2781300"/>
          <p14:tracePt t="25912" x="4065588" y="2771775"/>
          <p14:tracePt t="25920" x="4065588" y="2763838"/>
          <p14:tracePt t="25937" x="4075113" y="2754313"/>
          <p14:tracePt t="25944" x="4084638" y="2744788"/>
          <p14:tracePt t="25960" x="4094163" y="2744788"/>
          <p14:tracePt t="25968" x="4102100" y="2735263"/>
          <p14:tracePt t="25976" x="4111625" y="2735263"/>
          <p14:tracePt t="25984" x="4129088" y="2735263"/>
          <p14:tracePt t="25992" x="4165600" y="2727325"/>
          <p14:tracePt t="26000" x="4184650" y="2727325"/>
          <p14:tracePt t="26014" x="4211638" y="2708275"/>
          <p14:tracePt t="26016" x="4238625" y="2698750"/>
          <p14:tracePt t="26024" x="4284663" y="2698750"/>
          <p14:tracePt t="26032" x="4321175" y="2698750"/>
          <p14:tracePt t="26039" x="4376738" y="2698750"/>
          <p14:tracePt t="26049" x="4421188" y="2698750"/>
          <p14:tracePt t="26057" x="4448175" y="2698750"/>
          <p14:tracePt t="26066" x="4484688" y="2698750"/>
          <p14:tracePt t="26073" x="4521200" y="2698750"/>
          <p14:tracePt t="26082" x="4540250" y="2698750"/>
          <p14:tracePt t="26097" x="4557713" y="2698750"/>
          <p14:tracePt t="26112" x="4567238" y="2708275"/>
          <p14:tracePt t="26120" x="4576763" y="2717800"/>
          <p14:tracePt t="26136" x="4586288" y="2735263"/>
          <p14:tracePt t="26152" x="4594225" y="2754313"/>
          <p14:tracePt t="26168" x="4594225" y="2771775"/>
          <p14:tracePt t="26176" x="4613275" y="2808288"/>
          <p14:tracePt t="26193" x="4613275" y="2827338"/>
          <p14:tracePt t="26216" x="4622800" y="2836863"/>
          <p14:tracePt t="27134" x="4622800" y="2844800"/>
          <p14:tracePt t="27136" x="4622800" y="2873375"/>
          <p14:tracePt t="27144" x="4622800" y="2890838"/>
          <p14:tracePt t="27152" x="4622800" y="2927350"/>
          <p14:tracePt t="27160" x="4622800" y="2973388"/>
          <p14:tracePt t="27168" x="4622800" y="2990850"/>
          <p14:tracePt t="27176" x="4622800" y="3027363"/>
          <p14:tracePt t="27184" x="4622800" y="3063875"/>
          <p14:tracePt t="27192" x="4622800" y="3073400"/>
          <p14:tracePt t="27200" x="4622800" y="3090863"/>
          <p14:tracePt t="27208" x="4622800" y="3100388"/>
          <p14:tracePt t="27217" x="4622800" y="3109913"/>
          <p14:tracePt t="27224" x="4622800" y="3119438"/>
          <p14:tracePt t="27240" x="4622800" y="3127375"/>
          <p14:tracePt t="27256" x="4613275" y="3136900"/>
          <p14:tracePt t="27280" x="4603750" y="3146425"/>
          <p14:tracePt t="27288" x="4603750" y="3155950"/>
          <p14:tracePt t="27304" x="4594225" y="3163888"/>
          <p14:tracePt t="27312" x="4576763" y="3173413"/>
          <p14:tracePt t="27320" x="4567238" y="3182938"/>
          <p14:tracePt t="27336" x="4540250" y="3200400"/>
          <p14:tracePt t="27344" x="4530725" y="3200400"/>
          <p14:tracePt t="27352" x="4503738" y="3209925"/>
          <p14:tracePt t="27360" x="4484688" y="3219450"/>
          <p14:tracePt t="27368" x="4476750" y="3219450"/>
          <p14:tracePt t="27376" x="4448175" y="3219450"/>
          <p14:tracePt t="27384" x="4430713" y="3236913"/>
          <p14:tracePt t="27391" x="4413250" y="3236913"/>
          <p14:tracePt t="27400" x="4413250" y="3246438"/>
          <p14:tracePt t="27417" x="4403725" y="3246438"/>
          <p14:tracePt t="27424" x="4394200" y="3246438"/>
          <p14:tracePt t="27432" x="4376738" y="3246438"/>
          <p14:tracePt t="27455" x="4367213" y="3255963"/>
          <p14:tracePt t="27545" x="4357688" y="3255963"/>
          <p14:tracePt t="27553" x="4348163" y="3192463"/>
          <p14:tracePt t="27561" x="4340225" y="3173413"/>
          <p14:tracePt t="27569" x="4340225" y="3146425"/>
          <p14:tracePt t="27576" x="4330700" y="3109913"/>
          <p14:tracePt t="27584" x="4311650" y="3073400"/>
          <p14:tracePt t="27592" x="4311650" y="3054350"/>
          <p14:tracePt t="27600" x="4303713" y="3036888"/>
          <p14:tracePt t="27608" x="4303713" y="3027363"/>
          <p14:tracePt t="27624" x="4303713" y="3009900"/>
          <p14:tracePt t="27680" x="4303713" y="3000375"/>
          <p14:tracePt t="27688" x="4303713" y="2990850"/>
          <p14:tracePt t="27696" x="4303713" y="2982913"/>
          <p14:tracePt t="27703" x="4303713" y="2963863"/>
          <p14:tracePt t="27712" x="4303713" y="2946400"/>
          <p14:tracePt t="27720" x="4303713" y="2927350"/>
          <p14:tracePt t="27728" x="4303713" y="2890838"/>
          <p14:tracePt t="27736" x="4321175" y="2873375"/>
          <p14:tracePt t="27744" x="4340225" y="2844800"/>
          <p14:tracePt t="27752" x="4376738" y="2817813"/>
          <p14:tracePt t="27760" x="4376738" y="2808288"/>
          <p14:tracePt t="27768" x="4384675" y="2800350"/>
          <p14:tracePt t="27776" x="4403725" y="2781300"/>
          <p14:tracePt t="27784" x="4413250" y="2771775"/>
          <p14:tracePt t="27801" x="4421188" y="2763838"/>
          <p14:tracePt t="27817" x="4430713" y="2754313"/>
          <p14:tracePt t="28001" x="4448175" y="2763838"/>
          <p14:tracePt t="28007" x="4467225" y="2808288"/>
          <p14:tracePt t="28016" x="4503738" y="2854325"/>
          <p14:tracePt t="28024" x="4513263" y="2890838"/>
          <p14:tracePt t="28034" x="4521200" y="2927350"/>
          <p14:tracePt t="28039" x="4521200" y="2936875"/>
          <p14:tracePt t="28049" x="4540250" y="2954338"/>
          <p14:tracePt t="28055" x="4549775" y="2963863"/>
          <p14:tracePt t="28065" x="4549775" y="2973388"/>
          <p14:tracePt t="28935" x="4530725" y="3000375"/>
          <p14:tracePt t="28944" x="4430713" y="3046413"/>
          <p14:tracePt t="28952" x="4357688" y="3054350"/>
          <p14:tracePt t="28960" x="4294188" y="3082925"/>
          <p14:tracePt t="28968" x="4221163" y="3100388"/>
          <p14:tracePt t="28976" x="4175125" y="3109913"/>
          <p14:tracePt t="28984" x="4138613" y="3109913"/>
          <p14:tracePt t="28992" x="4129088" y="3109913"/>
          <p14:tracePt t="29088" x="4121150" y="3109913"/>
          <p14:tracePt t="29096" x="4111625" y="3109913"/>
          <p14:tracePt t="29104" x="4084638" y="3109913"/>
          <p14:tracePt t="29112" x="4048125" y="3109913"/>
          <p14:tracePt t="29120" x="3975100" y="3109913"/>
          <p14:tracePt t="29128" x="3919538" y="3109913"/>
          <p14:tracePt t="29136" x="3846513" y="3109913"/>
          <p14:tracePt t="29144" x="3792538" y="3109913"/>
          <p14:tracePt t="29152" x="3756025" y="3109913"/>
          <p14:tracePt t="29160" x="3738563" y="3109913"/>
          <p14:tracePt t="29184" x="3719513" y="3109913"/>
          <p14:tracePt t="29280" x="3702050" y="3109913"/>
          <p14:tracePt t="29287" x="3673475" y="3109913"/>
          <p14:tracePt t="29296" x="3665538" y="3109913"/>
          <p14:tracePt t="29304" x="3619500" y="3090863"/>
          <p14:tracePt t="29313" x="3619500" y="3082925"/>
          <p14:tracePt t="29320" x="3609975" y="3073400"/>
          <p14:tracePt t="29338" x="3592513" y="3054350"/>
          <p14:tracePt t="29392" x="3582988" y="3054350"/>
          <p14:tracePt t="29408" x="3573463" y="3054350"/>
          <p14:tracePt t="29424" x="3563938" y="3054350"/>
          <p14:tracePt t="29720" x="3573463" y="3054350"/>
          <p14:tracePt t="29728" x="3619500" y="3054350"/>
          <p14:tracePt t="29737" x="3646488" y="3054350"/>
          <p14:tracePt t="29743" x="3673475" y="3054350"/>
          <p14:tracePt t="29752" x="3692525" y="3054350"/>
          <p14:tracePt t="29808" x="3709988" y="3054350"/>
          <p14:tracePt t="30016" x="3729038" y="3046413"/>
          <p14:tracePt t="30024" x="3738563" y="3036888"/>
          <p14:tracePt t="30033" x="3746500" y="3027363"/>
          <p14:tracePt t="30039" x="3746500" y="3017838"/>
          <p14:tracePt t="30152" x="3756025" y="3036888"/>
          <p14:tracePt t="30160" x="3775075" y="3054350"/>
          <p14:tracePt t="30170" x="3775075" y="3063875"/>
          <p14:tracePt t="30175" x="3792538" y="3090863"/>
          <p14:tracePt t="30184" x="3802063" y="3100388"/>
          <p14:tracePt t="30192" x="3819525" y="3100388"/>
          <p14:tracePt t="30200" x="3846513" y="3100388"/>
          <p14:tracePt t="30216" x="3856038" y="3100388"/>
          <p14:tracePt t="30232" x="3865563" y="3100388"/>
          <p14:tracePt t="30249" x="3883025" y="3100388"/>
          <p14:tracePt t="30266" x="3892550" y="3100388"/>
          <p14:tracePt t="30282" x="3902075" y="3100388"/>
          <p14:tracePt t="30288" x="3919538" y="3100388"/>
          <p14:tracePt t="30297" x="3929063" y="3100388"/>
          <p14:tracePt t="30304" x="3938588" y="3100388"/>
          <p14:tracePt t="30320" x="3948113" y="3100388"/>
          <p14:tracePt t="30336" x="3956050" y="3100388"/>
          <p14:tracePt t="30344" x="3965575" y="3100388"/>
          <p14:tracePt t="30353" x="3975100" y="3100388"/>
          <p14:tracePt t="30360" x="3984625" y="3100388"/>
          <p14:tracePt t="30688" x="4021138" y="3100388"/>
          <p14:tracePt t="30696" x="4075113" y="3100388"/>
          <p14:tracePt t="30704" x="4138613" y="3119438"/>
          <p14:tracePt t="30713" x="4211638" y="3127375"/>
          <p14:tracePt t="30721" x="4311650" y="3155950"/>
          <p14:tracePt t="30728" x="4367213" y="3155950"/>
          <p14:tracePt t="30736" x="4440238" y="3163888"/>
          <p14:tracePt t="30744" x="4513263" y="3163888"/>
          <p14:tracePt t="30752" x="4557713" y="3182938"/>
          <p14:tracePt t="30760" x="4613275" y="3182938"/>
          <p14:tracePt t="30776" x="4630738" y="3182938"/>
          <p14:tracePt t="31056" x="4622800" y="3182938"/>
          <p14:tracePt t="31064" x="4613275" y="3182938"/>
          <p14:tracePt t="31071" x="4594225" y="3192463"/>
          <p14:tracePt t="31184" x="4586288" y="3192463"/>
          <p14:tracePt t="31192" x="4576763" y="3192463"/>
          <p14:tracePt t="31201" x="4567238" y="3192463"/>
          <p14:tracePt t="31208" x="4540250" y="3192463"/>
          <p14:tracePt t="31216" x="4521200" y="3163888"/>
          <p14:tracePt t="31225" x="4494213" y="3163888"/>
          <p14:tracePt t="31232" x="4484688" y="3163888"/>
          <p14:tracePt t="31240" x="4457700" y="3163888"/>
          <p14:tracePt t="31442" x="4448175" y="3163888"/>
          <p14:tracePt t="32464" x="4448175" y="3155950"/>
          <p14:tracePt t="32472" x="4448175" y="3136900"/>
          <p14:tracePt t="33474" x="4448175" y="3119438"/>
          <p14:tracePt t="33480" x="4549775" y="3090863"/>
          <p14:tracePt t="33488" x="4649788" y="3063875"/>
          <p14:tracePt t="33495" x="4776788" y="3054350"/>
          <p14:tracePt t="33504" x="4905375" y="3054350"/>
          <p14:tracePt t="33514" x="5049838" y="3054350"/>
          <p14:tracePt t="33519" x="5214938" y="3054350"/>
          <p14:tracePt t="33528" x="5378450" y="3054350"/>
          <p14:tracePt t="33536" x="5507038" y="3054350"/>
          <p14:tracePt t="33543" x="5688013" y="3054350"/>
          <p14:tracePt t="33552" x="5880100" y="3054350"/>
          <p14:tracePt t="33560" x="6062663" y="3054350"/>
          <p14:tracePt t="33568" x="6262688" y="3054350"/>
          <p14:tracePt t="33576" x="6464300" y="3054350"/>
          <p14:tracePt t="33584" x="6664325" y="3054350"/>
          <p14:tracePt t="33592" x="6856413" y="3054350"/>
          <p14:tracePt t="33600" x="7056438" y="3054350"/>
          <p14:tracePt t="33608" x="7256463" y="3054350"/>
          <p14:tracePt t="33616" x="7439025" y="3054350"/>
          <p14:tracePt t="33624" x="7585075" y="3054350"/>
          <p14:tracePt t="33632" x="7731125" y="3054350"/>
          <p14:tracePt t="33640" x="7858125" y="3054350"/>
          <p14:tracePt t="33648" x="7986713" y="3054350"/>
          <p14:tracePt t="33656" x="8113713" y="3054350"/>
          <p14:tracePt t="33664" x="8223250" y="3054350"/>
          <p14:tracePt t="33672" x="8369300" y="3054350"/>
          <p14:tracePt t="33679" x="8515350" y="3054350"/>
          <p14:tracePt t="33688" x="8661400" y="3054350"/>
          <p14:tracePt t="33697" x="8770938" y="3054350"/>
          <p14:tracePt t="33704" x="8842375" y="3054350"/>
          <p14:tracePt t="33713" x="8951913" y="3054350"/>
          <p14:tracePt t="33720" x="9024938" y="3054350"/>
          <p14:tracePt t="33728" x="9097963" y="30543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800"/>
              <a:t>キャッシュの制御（</a:t>
            </a:r>
            <a:r>
              <a:rPr lang="en-US" altLang="ja-JP" sz="3800"/>
              <a:t>Node 1</a:t>
            </a:r>
            <a:r>
              <a:rPr lang="ja-JP" altLang="en-US" sz="3800"/>
              <a:t>読み出し）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0" y="4648200"/>
            <a:ext cx="1103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１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876800" y="4470400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</a:t>
            </a:r>
            <a:r>
              <a:rPr lang="en-US" altLang="ja-JP" sz="1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562600" y="2286000"/>
            <a:ext cx="1025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３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905000" y="2184400"/>
            <a:ext cx="81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０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2590800" y="1676400"/>
            <a:ext cx="457200" cy="1524000"/>
            <a:chOff x="1632" y="1056"/>
            <a:chExt cx="288" cy="960"/>
          </a:xfrm>
        </p:grpSpPr>
        <p:sp>
          <p:nvSpPr>
            <p:cNvPr id="35883" name="Oval 8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84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85" name="Line 10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886" name="Rectangle 11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87" name="Line 12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5848" name="Group 13"/>
          <p:cNvGrpSpPr>
            <a:grpSpLocks/>
          </p:cNvGrpSpPr>
          <p:nvPr/>
        </p:nvGrpSpPr>
        <p:grpSpPr bwMode="auto">
          <a:xfrm>
            <a:off x="2362200" y="3962400"/>
            <a:ext cx="457200" cy="1524000"/>
            <a:chOff x="1632" y="1056"/>
            <a:chExt cx="288" cy="960"/>
          </a:xfrm>
        </p:grpSpPr>
        <p:sp>
          <p:nvSpPr>
            <p:cNvPr id="35878" name="Oval 14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79" name="Rectangle 15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80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881" name="Rectangle 17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82" name="Line 18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5849" name="Group 19"/>
          <p:cNvGrpSpPr>
            <a:grpSpLocks/>
          </p:cNvGrpSpPr>
          <p:nvPr/>
        </p:nvGrpSpPr>
        <p:grpSpPr bwMode="auto">
          <a:xfrm>
            <a:off x="4572000" y="3886200"/>
            <a:ext cx="457200" cy="1524000"/>
            <a:chOff x="1632" y="1056"/>
            <a:chExt cx="288" cy="960"/>
          </a:xfrm>
        </p:grpSpPr>
        <p:sp>
          <p:nvSpPr>
            <p:cNvPr id="35873" name="Oval 20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74" name="Rectangle 21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75" name="Line 22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876" name="Rectangle 23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77" name="Line 24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5850" name="Group 25"/>
          <p:cNvGrpSpPr>
            <a:grpSpLocks/>
          </p:cNvGrpSpPr>
          <p:nvPr/>
        </p:nvGrpSpPr>
        <p:grpSpPr bwMode="auto">
          <a:xfrm>
            <a:off x="5181600" y="1752600"/>
            <a:ext cx="457200" cy="1524000"/>
            <a:chOff x="1632" y="1056"/>
            <a:chExt cx="288" cy="960"/>
          </a:xfrm>
        </p:grpSpPr>
        <p:sp>
          <p:nvSpPr>
            <p:cNvPr id="35868" name="Oval 26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69" name="Rectangle 27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70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871" name="Rectangle 29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5872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5851" name="Rectangle 31"/>
          <p:cNvSpPr>
            <a:spLocks noChangeArrowheads="1"/>
          </p:cNvSpPr>
          <p:nvPr/>
        </p:nvSpPr>
        <p:spPr bwMode="auto">
          <a:xfrm>
            <a:off x="3200400" y="2819400"/>
            <a:ext cx="990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200">
              <a:latin typeface="Times New Roman" panose="02020603050405020304" pitchFamily="18" charset="0"/>
            </a:endParaRPr>
          </a:p>
        </p:txBody>
      </p:sp>
      <p:sp>
        <p:nvSpPr>
          <p:cNvPr id="35852" name="Line 32"/>
          <p:cNvSpPr>
            <a:spLocks noChangeShapeType="1"/>
          </p:cNvSpPr>
          <p:nvPr/>
        </p:nvSpPr>
        <p:spPr bwMode="auto">
          <a:xfrm>
            <a:off x="36576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53" name="Line 33"/>
          <p:cNvSpPr>
            <a:spLocks noChangeShapeType="1"/>
          </p:cNvSpPr>
          <p:nvPr/>
        </p:nvSpPr>
        <p:spPr bwMode="auto">
          <a:xfrm>
            <a:off x="38862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54" name="Line 34"/>
          <p:cNvSpPr>
            <a:spLocks noChangeShapeType="1"/>
          </p:cNvSpPr>
          <p:nvPr/>
        </p:nvSpPr>
        <p:spPr bwMode="auto">
          <a:xfrm>
            <a:off x="34290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55" name="Rectangle 35"/>
          <p:cNvSpPr>
            <a:spLocks noChangeArrowheads="1"/>
          </p:cNvSpPr>
          <p:nvPr/>
        </p:nvSpPr>
        <p:spPr bwMode="auto">
          <a:xfrm>
            <a:off x="4191000" y="2819400"/>
            <a:ext cx="228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 Black" panose="020B0A040201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35856" name="Text Box 36"/>
          <p:cNvSpPr txBox="1">
            <a:spLocks noChangeArrowheads="1"/>
          </p:cNvSpPr>
          <p:nvPr/>
        </p:nvSpPr>
        <p:spPr bwMode="auto">
          <a:xfrm>
            <a:off x="3132138" y="2819400"/>
            <a:ext cx="293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b="1">
                <a:latin typeface="Times New Roman" panose="02020603050405020304" pitchFamily="18" charset="0"/>
              </a:rPr>
              <a:t>Ｓ</a:t>
            </a:r>
          </a:p>
        </p:txBody>
      </p:sp>
      <p:sp>
        <p:nvSpPr>
          <p:cNvPr id="35857" name="Text Box 37"/>
          <p:cNvSpPr txBox="1">
            <a:spLocks noChangeArrowheads="1"/>
          </p:cNvSpPr>
          <p:nvPr/>
        </p:nvSpPr>
        <p:spPr bwMode="auto">
          <a:xfrm>
            <a:off x="4175125" y="2819400"/>
            <a:ext cx="306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b="1">
                <a:latin typeface="Times New Roman" panose="02020603050405020304" pitchFamily="18" charset="0"/>
              </a:rPr>
              <a:t>１</a:t>
            </a:r>
          </a:p>
        </p:txBody>
      </p:sp>
      <p:sp>
        <p:nvSpPr>
          <p:cNvPr id="35858" name="Text Box 38"/>
          <p:cNvSpPr txBox="1">
            <a:spLocks noChangeArrowheads="1"/>
          </p:cNvSpPr>
          <p:nvPr/>
        </p:nvSpPr>
        <p:spPr bwMode="auto">
          <a:xfrm>
            <a:off x="5651500" y="2492375"/>
            <a:ext cx="354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Ｓ</a:t>
            </a:r>
          </a:p>
        </p:txBody>
      </p:sp>
      <p:grpSp>
        <p:nvGrpSpPr>
          <p:cNvPr id="47143" name="Group 39"/>
          <p:cNvGrpSpPr>
            <a:grpSpLocks/>
          </p:cNvGrpSpPr>
          <p:nvPr/>
        </p:nvGrpSpPr>
        <p:grpSpPr bwMode="auto">
          <a:xfrm>
            <a:off x="2041525" y="3276600"/>
            <a:ext cx="701675" cy="609600"/>
            <a:chOff x="1286" y="2064"/>
            <a:chExt cx="442" cy="384"/>
          </a:xfrm>
        </p:grpSpPr>
        <p:sp>
          <p:nvSpPr>
            <p:cNvPr id="35866" name="Line 40"/>
            <p:cNvSpPr>
              <a:spLocks noChangeShapeType="1"/>
            </p:cNvSpPr>
            <p:nvPr/>
          </p:nvSpPr>
          <p:spPr bwMode="auto">
            <a:xfrm flipV="1">
              <a:off x="1584" y="2064"/>
              <a:ext cx="14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867" name="Text Box 41"/>
            <p:cNvSpPr txBox="1">
              <a:spLocks noChangeArrowheads="1"/>
            </p:cNvSpPr>
            <p:nvPr/>
          </p:nvSpPr>
          <p:spPr bwMode="auto">
            <a:xfrm>
              <a:off x="1286" y="2151"/>
              <a:ext cx="3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latin typeface="Times New Roman" panose="02020603050405020304" pitchFamily="18" charset="0"/>
                </a:rPr>
                <a:t>req</a:t>
              </a:r>
            </a:p>
          </p:txBody>
        </p:sp>
      </p:grpSp>
      <p:grpSp>
        <p:nvGrpSpPr>
          <p:cNvPr id="47146" name="Group 42"/>
          <p:cNvGrpSpPr>
            <a:grpSpLocks/>
          </p:cNvGrpSpPr>
          <p:nvPr/>
        </p:nvGrpSpPr>
        <p:grpSpPr bwMode="auto">
          <a:xfrm>
            <a:off x="2843213" y="2792413"/>
            <a:ext cx="1112837" cy="1627187"/>
            <a:chOff x="1824" y="1759"/>
            <a:chExt cx="701" cy="1025"/>
          </a:xfrm>
        </p:grpSpPr>
        <p:grpSp>
          <p:nvGrpSpPr>
            <p:cNvPr id="35862" name="Group 43"/>
            <p:cNvGrpSpPr>
              <a:grpSpLocks/>
            </p:cNvGrpSpPr>
            <p:nvPr/>
          </p:nvGrpSpPr>
          <p:grpSpPr bwMode="auto">
            <a:xfrm>
              <a:off x="1824" y="2160"/>
              <a:ext cx="701" cy="624"/>
              <a:chOff x="1824" y="2160"/>
              <a:chExt cx="701" cy="624"/>
            </a:xfrm>
          </p:grpSpPr>
          <p:sp>
            <p:nvSpPr>
              <p:cNvPr id="35864" name="Line 44"/>
              <p:cNvSpPr>
                <a:spLocks noChangeShapeType="1"/>
              </p:cNvSpPr>
              <p:nvPr/>
            </p:nvSpPr>
            <p:spPr bwMode="auto">
              <a:xfrm flipH="1">
                <a:off x="1824" y="2160"/>
                <a:ext cx="9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865" name="Text Box 45"/>
              <p:cNvSpPr txBox="1">
                <a:spLocks noChangeArrowheads="1"/>
              </p:cNvSpPr>
              <p:nvPr/>
            </p:nvSpPr>
            <p:spPr bwMode="auto">
              <a:xfrm>
                <a:off x="1862" y="2407"/>
                <a:ext cx="6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400" b="1">
                    <a:latin typeface="Times New Roman" panose="02020603050405020304" pitchFamily="18" charset="0"/>
                  </a:rPr>
                  <a:t>Cache</a:t>
                </a:r>
                <a:r>
                  <a:rPr lang="ja-JP" altLang="en-US" sz="1400" b="1">
                    <a:latin typeface="Times New Roman" panose="02020603050405020304" pitchFamily="18" charset="0"/>
                  </a:rPr>
                  <a:t>　</a:t>
                </a:r>
                <a:r>
                  <a:rPr lang="en-US" altLang="ja-JP" sz="1400" b="1">
                    <a:latin typeface="Times New Roman" panose="02020603050405020304" pitchFamily="18" charset="0"/>
                  </a:rPr>
                  <a:t>line</a:t>
                </a:r>
              </a:p>
            </p:txBody>
          </p:sp>
        </p:grpSp>
        <p:sp>
          <p:nvSpPr>
            <p:cNvPr id="35863" name="Text Box 46"/>
            <p:cNvSpPr txBox="1">
              <a:spLocks noChangeArrowheads="1"/>
            </p:cNvSpPr>
            <p:nvPr/>
          </p:nvSpPr>
          <p:spPr bwMode="auto">
            <a:xfrm>
              <a:off x="2304" y="1759"/>
              <a:ext cx="1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b="1">
                  <a:latin typeface="Times New Roman" panose="02020603050405020304" pitchFamily="18" charset="0"/>
                </a:rPr>
                <a:t>１</a:t>
              </a:r>
            </a:p>
          </p:txBody>
        </p:sp>
      </p:grpSp>
      <p:sp>
        <p:nvSpPr>
          <p:cNvPr id="47151" name="Text Box 47"/>
          <p:cNvSpPr txBox="1">
            <a:spLocks noChangeArrowheads="1"/>
          </p:cNvSpPr>
          <p:nvPr/>
        </p:nvSpPr>
        <p:spPr bwMode="auto">
          <a:xfrm>
            <a:off x="2771775" y="4572000"/>
            <a:ext cx="354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Ｓ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B0E7069-412C-40ED-B140-AD8A43B159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53"/>
    </mc:Choice>
    <mc:Fallback>
      <p:transition spd="slow" advTm="3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151" grpId="0"/>
    </p:bldLst>
  </p:timing>
  <p:extLst>
    <p:ext uri="{3A86A75C-4F4B-4683-9AE1-C65F6400EC91}">
      <p14:laserTraceLst xmlns:p14="http://schemas.microsoft.com/office/powerpoint/2010/main">
        <p14:tracePtLst>
          <p14:tracePt t="5688" x="8277225" y="3584575"/>
          <p14:tracePt t="5696" x="7721600" y="3584575"/>
          <p14:tracePt t="5704" x="7202488" y="3584575"/>
          <p14:tracePt t="5712" x="6827838" y="3584575"/>
          <p14:tracePt t="5721" x="6491288" y="3584575"/>
          <p14:tracePt t="5730" x="6318250" y="3584575"/>
          <p14:tracePt t="5736" x="6116638" y="3584575"/>
          <p14:tracePt t="5744" x="5935663" y="3611563"/>
          <p14:tracePt t="5752" x="5724525" y="3665538"/>
          <p14:tracePt t="5760" x="5570538" y="3675063"/>
          <p14:tracePt t="5769" x="5405438" y="3721100"/>
          <p14:tracePt t="5780" x="5260975" y="3738563"/>
          <p14:tracePt t="5787" x="5095875" y="3748088"/>
          <p14:tracePt t="5796" x="4949825" y="3794125"/>
          <p14:tracePt t="5802" x="4767263" y="3811588"/>
          <p14:tracePt t="5810" x="4603750" y="3830638"/>
          <p14:tracePt t="5819" x="4467225" y="3840163"/>
          <p14:tracePt t="5828" x="4321175" y="3867150"/>
          <p14:tracePt t="5832" x="4230688" y="3884613"/>
          <p14:tracePt t="5842" x="4165600" y="3894138"/>
          <p14:tracePt t="5851" x="4138613" y="3894138"/>
          <p14:tracePt t="6050" x="4121150" y="3894138"/>
          <p14:tracePt t="6058" x="4065588" y="3930650"/>
          <p14:tracePt t="6066" x="4021138" y="3940175"/>
          <p14:tracePt t="6073" x="3948113" y="3940175"/>
          <p14:tracePt t="6081" x="3875088" y="3940175"/>
          <p14:tracePt t="6089" x="3783013" y="3940175"/>
          <p14:tracePt t="6097" x="3709988" y="3940175"/>
          <p14:tracePt t="6105" x="3646488" y="3940175"/>
          <p14:tracePt t="6113" x="3556000" y="3940175"/>
          <p14:tracePt t="6121" x="3500438" y="3940175"/>
          <p14:tracePt t="6129" x="3409950" y="3940175"/>
          <p14:tracePt t="6137" x="3382963" y="3940175"/>
          <p14:tracePt t="6145" x="3336925" y="3940175"/>
          <p14:tracePt t="6153" x="3300413" y="3940175"/>
          <p14:tracePt t="6161" x="3273425" y="3940175"/>
          <p14:tracePt t="6169" x="3254375" y="3940175"/>
          <p14:tracePt t="6178" x="3236913" y="3940175"/>
          <p14:tracePt t="6201" x="3217863" y="3940175"/>
          <p14:tracePt t="6217" x="3200400" y="3940175"/>
          <p14:tracePt t="6225" x="3190875" y="3948113"/>
          <p14:tracePt t="6232" x="3163888" y="3957638"/>
          <p14:tracePt t="6240" x="3136900" y="3967163"/>
          <p14:tracePt t="6248" x="3117850" y="3976688"/>
          <p14:tracePt t="6259" x="3100388" y="3976688"/>
          <p14:tracePt t="6264" x="3054350" y="3976688"/>
          <p14:tracePt t="6272" x="3017838" y="3984625"/>
          <p14:tracePt t="6281" x="2998788" y="3984625"/>
          <p14:tracePt t="6288" x="2954338" y="3984625"/>
          <p14:tracePt t="6296" x="2889250" y="3984625"/>
          <p14:tracePt t="6304" x="2835275" y="3984625"/>
          <p14:tracePt t="6312" x="2744788" y="3984625"/>
          <p14:tracePt t="6321" x="2679700" y="3984625"/>
          <p14:tracePt t="6328" x="2625725" y="3984625"/>
          <p14:tracePt t="6336" x="2598738" y="3984625"/>
          <p14:tracePt t="6344" x="2570163" y="3984625"/>
          <p14:tracePt t="6352" x="2562225" y="3984625"/>
          <p14:tracePt t="6360" x="2552700" y="3984625"/>
          <p14:tracePt t="6705" x="2543175" y="3948113"/>
          <p14:tracePt t="6713" x="2543175" y="3921125"/>
          <p14:tracePt t="6723" x="2570163" y="3867150"/>
          <p14:tracePt t="6728" x="2625725" y="3784600"/>
          <p14:tracePt t="6736" x="2671763" y="3730625"/>
          <p14:tracePt t="6745" x="2762250" y="3611563"/>
          <p14:tracePt t="6752" x="2852738" y="3511550"/>
          <p14:tracePt t="6760" x="2889250" y="3465513"/>
          <p14:tracePt t="6768" x="2935288" y="3402013"/>
          <p14:tracePt t="6777" x="3027363" y="3302000"/>
          <p14:tracePt t="6784" x="3081338" y="3228975"/>
          <p14:tracePt t="6792" x="3127375" y="3182938"/>
          <p14:tracePt t="6800" x="3163888" y="3136900"/>
          <p14:tracePt t="6808" x="3190875" y="3100388"/>
          <p14:tracePt t="6816" x="3208338" y="3082925"/>
          <p14:tracePt t="6824" x="3227388" y="3063875"/>
          <p14:tracePt t="6833" x="3236913" y="3046413"/>
          <p14:tracePt t="7065" x="3236913" y="3036888"/>
          <p14:tracePt t="7072" x="3244850" y="3027363"/>
          <p14:tracePt t="7080" x="3354388" y="3054350"/>
          <p14:tracePt t="7088" x="3536950" y="3082925"/>
          <p14:tracePt t="7097" x="3783013" y="3155950"/>
          <p14:tracePt t="7104" x="4230688" y="3173413"/>
          <p14:tracePt t="7112" x="4695825" y="3246438"/>
          <p14:tracePt t="7120" x="5086350" y="3292475"/>
          <p14:tracePt t="7128" x="5514975" y="3355975"/>
          <p14:tracePt t="7136" x="5980113" y="3402013"/>
          <p14:tracePt t="7145" x="6262688" y="3465513"/>
          <p14:tracePt t="7152" x="6527800" y="3465513"/>
          <p14:tracePt t="7161" x="6710363" y="3475038"/>
          <p14:tracePt t="7168" x="6873875" y="3475038"/>
          <p14:tracePt t="7177" x="6964363" y="3475038"/>
          <p14:tracePt t="7184" x="7010400" y="3475038"/>
          <p14:tracePt t="7192" x="7019925" y="3475038"/>
          <p14:tracePt t="7200" x="7029450" y="3475038"/>
          <p14:tracePt t="7216" x="7046913" y="3475038"/>
          <p14:tracePt t="7224" x="7056438" y="3475038"/>
          <p14:tracePt t="7232" x="7083425" y="3475038"/>
          <p14:tracePt t="7240" x="7119938" y="3465513"/>
          <p14:tracePt t="7248" x="7239000" y="3455988"/>
          <p14:tracePt t="7256" x="7329488" y="3438525"/>
          <p14:tracePt t="7264" x="7494588" y="3438525"/>
          <p14:tracePt t="7273" x="7675563" y="3438525"/>
          <p14:tracePt t="7281" x="7858125" y="3438525"/>
          <p14:tracePt t="7289" x="8104188" y="3438525"/>
          <p14:tracePt t="7297" x="8369300" y="3438525"/>
          <p14:tracePt t="7304" x="8624888" y="3438525"/>
          <p14:tracePt t="7313" x="8961438" y="3438525"/>
          <p14:tracePt t="10025" x="8204200" y="4514850"/>
          <p14:tracePt t="10032" x="7704138" y="4587875"/>
          <p14:tracePt t="10040" x="7312025" y="4632325"/>
          <p14:tracePt t="10048" x="6964363" y="4668838"/>
          <p14:tracePt t="10056" x="6783388" y="4697413"/>
          <p14:tracePt t="10065" x="6600825" y="4714875"/>
          <p14:tracePt t="10072" x="6435725" y="4741863"/>
          <p14:tracePt t="10081" x="6281738" y="4778375"/>
          <p14:tracePt t="10088" x="6153150" y="4787900"/>
          <p14:tracePt t="10097" x="6080125" y="4787900"/>
          <p14:tracePt t="10104" x="5980113" y="4814888"/>
          <p14:tracePt t="10112" x="5889625" y="4841875"/>
          <p14:tracePt t="10120" x="5789613" y="4887913"/>
          <p14:tracePt t="10128" x="5697538" y="4897438"/>
          <p14:tracePt t="10136" x="5551488" y="4914900"/>
          <p14:tracePt t="10144" x="5451475" y="4924425"/>
          <p14:tracePt t="10152" x="5324475" y="4924425"/>
          <p14:tracePt t="10160" x="5214938" y="4924425"/>
          <p14:tracePt t="10168" x="5122863" y="4924425"/>
          <p14:tracePt t="10177" x="5049838" y="4924425"/>
          <p14:tracePt t="10184" x="4995863" y="4924425"/>
          <p14:tracePt t="10194" x="4968875" y="4924425"/>
          <p14:tracePt t="10200" x="4959350" y="4924425"/>
          <p14:tracePt t="10353" x="4949825" y="4924425"/>
          <p14:tracePt t="10361" x="4913313" y="4924425"/>
          <p14:tracePt t="10369" x="4813300" y="4924425"/>
          <p14:tracePt t="10377" x="4703763" y="4924425"/>
          <p14:tracePt t="10384" x="4557713" y="4924425"/>
          <p14:tracePt t="10394" x="4394200" y="4924425"/>
          <p14:tracePt t="10400" x="4211638" y="4878388"/>
          <p14:tracePt t="10409" x="4029075" y="4860925"/>
          <p14:tracePt t="10416" x="3846513" y="4814888"/>
          <p14:tracePt t="10424" x="3702050" y="4805363"/>
          <p14:tracePt t="10432" x="3563938" y="4787900"/>
          <p14:tracePt t="10440" x="3455988" y="4768850"/>
          <p14:tracePt t="10448" x="3390900" y="4751388"/>
          <p14:tracePt t="10456" x="3363913" y="4741863"/>
          <p14:tracePt t="10464" x="3354388" y="4741863"/>
          <p14:tracePt t="10768" x="3346450" y="4741863"/>
          <p14:tracePt t="10776" x="3309938" y="4741863"/>
          <p14:tracePt t="10784" x="3273425" y="4760913"/>
          <p14:tracePt t="10793" x="3236913" y="4814888"/>
          <p14:tracePt t="10800" x="3181350" y="4860925"/>
          <p14:tracePt t="10813" x="3154363" y="4878388"/>
          <p14:tracePt t="10818" x="3117850" y="4897438"/>
          <p14:tracePt t="10826" x="3090863" y="4924425"/>
          <p14:tracePt t="10838" x="3071813" y="4933950"/>
          <p14:tracePt t="10841" x="3027363" y="4943475"/>
          <p14:tracePt t="10848" x="3008313" y="4951413"/>
          <p14:tracePt t="10856" x="2990850" y="4960938"/>
          <p14:tracePt t="10864" x="2971800" y="4970463"/>
          <p14:tracePt t="10880" x="2954338" y="4970463"/>
          <p14:tracePt t="10895" x="2935288" y="4979988"/>
          <p14:tracePt t="10920" x="2908300" y="4979988"/>
          <p14:tracePt t="10937" x="2889250" y="4979988"/>
          <p14:tracePt t="10946" x="2881313" y="4979988"/>
          <p14:tracePt t="10953" x="2862263" y="4979988"/>
          <p14:tracePt t="10961" x="2844800" y="4979988"/>
          <p14:tracePt t="10969" x="2798763" y="4970463"/>
          <p14:tracePt t="10978" x="2771775" y="4951413"/>
          <p14:tracePt t="10985" x="2735263" y="4943475"/>
          <p14:tracePt t="10994" x="2698750" y="4933950"/>
          <p14:tracePt t="11000" x="2652713" y="4914900"/>
          <p14:tracePt t="11008" x="2606675" y="4906963"/>
          <p14:tracePt t="11016" x="2589213" y="4897438"/>
          <p14:tracePt t="11024" x="2579688" y="4887913"/>
          <p14:tracePt t="11032" x="2543175" y="4851400"/>
          <p14:tracePt t="11048" x="2533650" y="4851400"/>
          <p14:tracePt t="11064" x="2533650" y="4833938"/>
          <p14:tracePt t="11072" x="2533650" y="4814888"/>
          <p14:tracePt t="11080" x="2533650" y="4787900"/>
          <p14:tracePt t="11088" x="2533650" y="4778375"/>
          <p14:tracePt t="11096" x="2533650" y="4768850"/>
          <p14:tracePt t="11104" x="2533650" y="4741863"/>
          <p14:tracePt t="11112" x="2533650" y="4732338"/>
          <p14:tracePt t="11120" x="2533650" y="4724400"/>
          <p14:tracePt t="11128" x="2533650" y="4705350"/>
          <p14:tracePt t="11136" x="2533650" y="4697413"/>
          <p14:tracePt t="11146" x="2533650" y="4687888"/>
          <p14:tracePt t="11152" x="2533650" y="4678363"/>
          <p14:tracePt t="11160" x="2533650" y="4660900"/>
          <p14:tracePt t="11177" x="2533650" y="4641850"/>
          <p14:tracePt t="11184" x="2533650" y="4632325"/>
          <p14:tracePt t="11193" x="2533650" y="4605338"/>
          <p14:tracePt t="11200" x="2533650" y="4595813"/>
          <p14:tracePt t="11208" x="2533650" y="4559300"/>
          <p14:tracePt t="11216" x="2543175" y="4541838"/>
          <p14:tracePt t="11224" x="2562225" y="4514850"/>
          <p14:tracePt t="11232" x="2570163" y="4505325"/>
          <p14:tracePt t="11240" x="2579688" y="4486275"/>
          <p14:tracePt t="11248" x="2606675" y="4468813"/>
          <p14:tracePt t="11256" x="2616200" y="4459288"/>
          <p14:tracePt t="11264" x="2635250" y="4449763"/>
          <p14:tracePt t="11274" x="2652713" y="4449763"/>
          <p14:tracePt t="11280" x="2708275" y="4432300"/>
          <p14:tracePt t="11288" x="2744788" y="4413250"/>
          <p14:tracePt t="11296" x="2798763" y="4405313"/>
          <p14:tracePt t="11304" x="2871788" y="4405313"/>
          <p14:tracePt t="11312" x="2935288" y="4395788"/>
          <p14:tracePt t="11320" x="3008313" y="4395788"/>
          <p14:tracePt t="11328" x="3100388" y="4395788"/>
          <p14:tracePt t="11336" x="3171825" y="4395788"/>
          <p14:tracePt t="11344" x="3244850" y="4395788"/>
          <p14:tracePt t="11352" x="3300413" y="4395788"/>
          <p14:tracePt t="11360" x="3346450" y="4395788"/>
          <p14:tracePt t="11368" x="3382963" y="4395788"/>
          <p14:tracePt t="11377" x="3419475" y="4413250"/>
          <p14:tracePt t="11384" x="3436938" y="4422775"/>
          <p14:tracePt t="11393" x="3446463" y="4432300"/>
          <p14:tracePt t="11400" x="3446463" y="4441825"/>
          <p14:tracePt t="11408" x="3446463" y="4449763"/>
          <p14:tracePt t="11416" x="3446463" y="4468813"/>
          <p14:tracePt t="11424" x="3446463" y="4495800"/>
          <p14:tracePt t="11432" x="3446463" y="4514850"/>
          <p14:tracePt t="11440" x="3446463" y="4541838"/>
          <p14:tracePt t="11449" x="3446463" y="4559300"/>
          <p14:tracePt t="11456" x="3446463" y="4587875"/>
          <p14:tracePt t="11464" x="3463925" y="4641850"/>
          <p14:tracePt t="11472" x="3463925" y="4651375"/>
          <p14:tracePt t="11480" x="3463925" y="4678363"/>
          <p14:tracePt t="11488" x="3473450" y="4697413"/>
          <p14:tracePt t="11496" x="3473450" y="4705350"/>
          <p14:tracePt t="11504" x="3473450" y="4724400"/>
          <p14:tracePt t="11512" x="3473450" y="4732338"/>
          <p14:tracePt t="11552" x="3473450" y="4741863"/>
          <p14:tracePt t="11568" x="3473450" y="4760913"/>
          <p14:tracePt t="11576" x="3473450" y="4768850"/>
          <p14:tracePt t="11585" x="3473450" y="4787900"/>
          <p14:tracePt t="11596" x="3473450" y="4833938"/>
          <p14:tracePt t="11602" x="3446463" y="4860925"/>
          <p14:tracePt t="11611" x="3427413" y="4878388"/>
          <p14:tracePt t="11617" x="3382963" y="4914900"/>
          <p14:tracePt t="11626" x="3363913" y="4933950"/>
          <p14:tracePt t="11633" x="3336925" y="4951413"/>
          <p14:tracePt t="11641" x="3290888" y="4979988"/>
          <p14:tracePt t="11654" x="3281363" y="4979988"/>
          <p14:tracePt t="11656" x="3254375" y="4987925"/>
          <p14:tracePt t="11664" x="3244850" y="4987925"/>
          <p14:tracePt t="11672" x="3208338" y="4987925"/>
          <p14:tracePt t="11680" x="3200400" y="4987925"/>
          <p14:tracePt t="11696" x="3171825" y="4987925"/>
          <p14:tracePt t="11704" x="3144838" y="4987925"/>
          <p14:tracePt t="11720" x="3108325" y="4987925"/>
          <p14:tracePt t="11728" x="3100388" y="4987925"/>
          <p14:tracePt t="11736" x="3081338" y="4987925"/>
          <p14:tracePt t="11744" x="3035300" y="4970463"/>
          <p14:tracePt t="11753" x="2990850" y="4943475"/>
          <p14:tracePt t="11763" x="2944813" y="4943475"/>
          <p14:tracePt t="11772" x="2917825" y="4924425"/>
          <p14:tracePt t="11779" x="2898775" y="4914900"/>
          <p14:tracePt t="11786" x="2889250" y="4914900"/>
          <p14:tracePt t="11808" x="2881313" y="4906963"/>
          <p14:tracePt t="12544" x="2881313" y="4878388"/>
          <p14:tracePt t="12552" x="2881313" y="4841875"/>
          <p14:tracePt t="12560" x="2881313" y="4805363"/>
          <p14:tracePt t="12568" x="2917825" y="4732338"/>
          <p14:tracePt t="12576" x="2925763" y="4697413"/>
          <p14:tracePt t="12584" x="2944813" y="4651375"/>
          <p14:tracePt t="12593" x="2981325" y="4587875"/>
          <p14:tracePt t="12600" x="2998788" y="4522788"/>
          <p14:tracePt t="12610" x="3027363" y="4495800"/>
          <p14:tracePt t="12617" x="3044825" y="4441825"/>
          <p14:tracePt t="12625" x="3100388" y="4376738"/>
          <p14:tracePt t="12633" x="3117850" y="4340225"/>
          <p14:tracePt t="12641" x="3144838" y="4259263"/>
          <p14:tracePt t="12651" x="3181350" y="4195763"/>
          <p14:tracePt t="12657" x="3217863" y="4130675"/>
          <p14:tracePt t="12666" x="3244850" y="4067175"/>
          <p14:tracePt t="12673" x="3281363" y="4021138"/>
          <p14:tracePt t="12682" x="3300413" y="3976688"/>
          <p14:tracePt t="12690" x="3327400" y="3930650"/>
          <p14:tracePt t="12699" x="3346450" y="3911600"/>
          <p14:tracePt t="12705" x="3363913" y="3875088"/>
          <p14:tracePt t="12714" x="3382963" y="3857625"/>
          <p14:tracePt t="12721" x="3409950" y="3811588"/>
          <p14:tracePt t="12737" x="3427413" y="3784600"/>
          <p14:tracePt t="12746" x="3436938" y="3775075"/>
          <p14:tracePt t="12752" x="3436938" y="3767138"/>
          <p14:tracePt t="12761" x="3446463" y="3757613"/>
          <p14:tracePt t="12768" x="3446463" y="3748088"/>
          <p14:tracePt t="12777" x="3455988" y="3738563"/>
          <p14:tracePt t="12793" x="3455988" y="3730625"/>
          <p14:tracePt t="12800" x="3473450" y="3711575"/>
          <p14:tracePt t="12808" x="3473450" y="3702050"/>
          <p14:tracePt t="12816" x="3473450" y="3694113"/>
          <p14:tracePt t="12824" x="3482975" y="3665538"/>
          <p14:tracePt t="12832" x="3482975" y="3657600"/>
          <p14:tracePt t="12849" x="3490913" y="3657600"/>
          <p14:tracePt t="12856" x="3509963" y="3629025"/>
          <p14:tracePt t="12881" x="3527425" y="3584575"/>
          <p14:tracePt t="12888" x="3556000" y="3556000"/>
          <p14:tracePt t="12896" x="3563938" y="3548063"/>
          <p14:tracePt t="12904" x="3563938" y="3538538"/>
          <p14:tracePt t="12912" x="3573463" y="3519488"/>
          <p14:tracePt t="12921" x="3582988" y="3511550"/>
          <p14:tracePt t="12952" x="3600450" y="3492500"/>
          <p14:tracePt t="13074" x="3609975" y="3475038"/>
          <p14:tracePt t="13083" x="3609975" y="3465513"/>
          <p14:tracePt t="13091" x="3619500" y="3438525"/>
          <p14:tracePt t="13105" x="3629025" y="3438525"/>
          <p14:tracePt t="13129" x="3646488" y="3419475"/>
          <p14:tracePt t="13145" x="3656013" y="3402013"/>
          <p14:tracePt t="13170" x="3665538" y="3382963"/>
          <p14:tracePt t="13194" x="3673475" y="3355975"/>
          <p14:tracePt t="13201" x="3692525" y="3338513"/>
          <p14:tracePt t="13218" x="3702050" y="3328988"/>
          <p14:tracePt t="13226" x="3709988" y="3328988"/>
          <p14:tracePt t="13233" x="3709988" y="3319463"/>
          <p14:tracePt t="13241" x="3719513" y="3309938"/>
          <p14:tracePt t="13256" x="3729038" y="3302000"/>
          <p14:tracePt t="13264" x="3746500" y="3292475"/>
          <p14:tracePt t="13280" x="3756025" y="3292475"/>
          <p14:tracePt t="13288" x="3765550" y="3282950"/>
          <p14:tracePt t="13296" x="3765550" y="3273425"/>
          <p14:tracePt t="13905" x="3765550" y="3200400"/>
          <p14:tracePt t="13913" x="3692525" y="3155950"/>
          <p14:tracePt t="13922" x="3683000" y="3155950"/>
          <p14:tracePt t="13929" x="3646488" y="3136900"/>
          <p14:tracePt t="13939" x="3582988" y="3100388"/>
          <p14:tracePt t="13946" x="3573463" y="3100388"/>
          <p14:tracePt t="13955" x="3563938" y="3090863"/>
          <p14:tracePt t="13962" x="3546475" y="3082925"/>
          <p14:tracePt t="14066" x="3546475" y="3063875"/>
          <p14:tracePt t="14098" x="3546475" y="3054350"/>
          <p14:tracePt t="14113" x="3546475" y="3046413"/>
          <p14:tracePt t="14145" x="3546475" y="3027363"/>
          <p14:tracePt t="14153" x="3556000" y="3009900"/>
          <p14:tracePt t="14160" x="3556000" y="3000375"/>
          <p14:tracePt t="14168" x="3563938" y="2973388"/>
          <p14:tracePt t="14184" x="3563938" y="2954338"/>
          <p14:tracePt t="14193" x="3563938" y="2936875"/>
          <p14:tracePt t="14200" x="3573463" y="2927350"/>
          <p14:tracePt t="14210" x="3573463" y="2909888"/>
          <p14:tracePt t="14216" x="3592513" y="2890838"/>
          <p14:tracePt t="14224" x="3600450" y="2873375"/>
          <p14:tracePt t="14232" x="3600450" y="2863850"/>
          <p14:tracePt t="14240" x="3600450" y="2854325"/>
          <p14:tracePt t="14248" x="3609975" y="2844800"/>
          <p14:tracePt t="14256" x="3619500" y="2836863"/>
          <p14:tracePt t="14264" x="3629025" y="2827338"/>
          <p14:tracePt t="14272" x="3636963" y="2817813"/>
          <p14:tracePt t="14280" x="3636963" y="2808288"/>
          <p14:tracePt t="14288" x="3646488" y="2800350"/>
          <p14:tracePt t="14329" x="3646488" y="2790825"/>
          <p14:tracePt t="14345" x="3656013" y="2781300"/>
          <p14:tracePt t="14352" x="3656013" y="2771775"/>
          <p14:tracePt t="14360" x="3665538" y="2754313"/>
          <p14:tracePt t="14368" x="3673475" y="2744788"/>
          <p14:tracePt t="14376" x="3683000" y="2735263"/>
          <p14:tracePt t="14394" x="3702050" y="2727325"/>
          <p14:tracePt t="14400" x="3719513" y="2708275"/>
          <p14:tracePt t="14416" x="3729038" y="2708275"/>
          <p14:tracePt t="14424" x="3746500" y="2708275"/>
          <p14:tracePt t="14456" x="3756025" y="2708275"/>
          <p14:tracePt t="14480" x="3765550" y="2708275"/>
          <p14:tracePt t="14488" x="3792538" y="2708275"/>
          <p14:tracePt t="14496" x="3819525" y="2708275"/>
          <p14:tracePt t="14504" x="3875088" y="2708275"/>
          <p14:tracePt t="14512" x="3919538" y="2727325"/>
          <p14:tracePt t="14520" x="3984625" y="2754313"/>
          <p14:tracePt t="14528" x="4048125" y="2790825"/>
          <p14:tracePt t="14536" x="4075113" y="2808288"/>
          <p14:tracePt t="14544" x="4111625" y="2844800"/>
          <p14:tracePt t="14552" x="4121150" y="2854325"/>
          <p14:tracePt t="14561" x="4148138" y="2881313"/>
          <p14:tracePt t="14568" x="4148138" y="2890838"/>
          <p14:tracePt t="14576" x="4157663" y="2890838"/>
          <p14:tracePt t="14594" x="4165600" y="2909888"/>
          <p14:tracePt t="14609" x="4165600" y="2917825"/>
          <p14:tracePt t="14624" x="4165600" y="2927350"/>
          <p14:tracePt t="14632" x="4165600" y="2954338"/>
          <p14:tracePt t="14640" x="4165600" y="2963863"/>
          <p14:tracePt t="14648" x="4165600" y="2982913"/>
          <p14:tracePt t="14656" x="4165600" y="3000375"/>
          <p14:tracePt t="14664" x="4129088" y="3027363"/>
          <p14:tracePt t="14680" x="4121150" y="3036888"/>
          <p14:tracePt t="14688" x="4111625" y="3054350"/>
          <p14:tracePt t="14704" x="4102100" y="3073400"/>
          <p14:tracePt t="14721" x="4102100" y="3082925"/>
          <p14:tracePt t="14730" x="4084638" y="3100388"/>
          <p14:tracePt t="14744" x="4075113" y="3100388"/>
          <p14:tracePt t="14752" x="4057650" y="3119438"/>
          <p14:tracePt t="14761" x="4038600" y="3136900"/>
          <p14:tracePt t="14768" x="4029075" y="3146425"/>
          <p14:tracePt t="14777" x="4021138" y="3155950"/>
          <p14:tracePt t="14784" x="4011613" y="3163888"/>
          <p14:tracePt t="14793" x="4002088" y="3173413"/>
          <p14:tracePt t="14817" x="3992563" y="3192463"/>
          <p14:tracePt t="15195" x="3984625" y="3200400"/>
          <p14:tracePt t="15200" x="3948113" y="3246438"/>
          <p14:tracePt t="15209" x="3948113" y="3265488"/>
          <p14:tracePt t="15216" x="3911600" y="3338513"/>
          <p14:tracePt t="15224" x="3883025" y="3419475"/>
          <p14:tracePt t="15232" x="3865563" y="3465513"/>
          <p14:tracePt t="15242" x="3838575" y="3511550"/>
          <p14:tracePt t="15248" x="3829050" y="3529013"/>
          <p14:tracePt t="15257" x="3819525" y="3538538"/>
          <p14:tracePt t="15264" x="3810000" y="3565525"/>
          <p14:tracePt t="15545" x="3802063" y="3565525"/>
          <p14:tracePt t="15832" x="3802063" y="3529013"/>
          <p14:tracePt t="15840" x="3783013" y="3511550"/>
          <p14:tracePt t="15850" x="3756025" y="3502025"/>
          <p14:tracePt t="15857" x="3738563" y="3465513"/>
          <p14:tracePt t="15864" x="3729038" y="3438525"/>
          <p14:tracePt t="15880" x="3702050" y="3419475"/>
          <p14:tracePt t="15896" x="3702050" y="3411538"/>
          <p14:tracePt t="15945" x="3692525" y="3402013"/>
          <p14:tracePt t="15952" x="3692525" y="3392488"/>
          <p14:tracePt t="15960" x="3692525" y="3382963"/>
          <p14:tracePt t="15976" x="3692525" y="3375025"/>
          <p14:tracePt t="15993" x="3692525" y="3355975"/>
          <p14:tracePt t="16416" x="3692525" y="3346450"/>
          <p14:tracePt t="16440" x="3692525" y="3338513"/>
          <p14:tracePt t="16448" x="3702050" y="3328988"/>
          <p14:tracePt t="16464" x="3702050" y="3309938"/>
          <p14:tracePt t="16472" x="3702050" y="3292475"/>
          <p14:tracePt t="16480" x="3692525" y="3282950"/>
          <p14:tracePt t="16488" x="3665538" y="3255963"/>
          <p14:tracePt t="16498" x="3629025" y="3246438"/>
          <p14:tracePt t="16504" x="3546475" y="3236913"/>
          <p14:tracePt t="16512" x="3436938" y="3219450"/>
          <p14:tracePt t="16520" x="3309938" y="3192463"/>
          <p14:tracePt t="16528" x="3181350" y="3182938"/>
          <p14:tracePt t="16536" x="3044825" y="3163888"/>
          <p14:tracePt t="16544" x="2935288" y="3146425"/>
          <p14:tracePt t="16552" x="2844800" y="3119438"/>
          <p14:tracePt t="16561" x="2808288" y="3119438"/>
          <p14:tracePt t="16568" x="2798763" y="3119438"/>
          <p14:tracePt t="16691" x="2789238" y="3119438"/>
          <p14:tracePt t="17360" x="2771775" y="3119438"/>
          <p14:tracePt t="17368" x="2744788" y="3119438"/>
          <p14:tracePt t="17376" x="2725738" y="3109913"/>
          <p14:tracePt t="17384" x="2679700" y="3082925"/>
          <p14:tracePt t="17393" x="2662238" y="3063875"/>
          <p14:tracePt t="17400" x="2643188" y="3063875"/>
          <p14:tracePt t="17409" x="2625725" y="3054350"/>
          <p14:tracePt t="17416" x="2616200" y="3046413"/>
          <p14:tracePt t="17578" x="2616200" y="3036888"/>
          <p14:tracePt t="17585" x="2616200" y="3027363"/>
          <p14:tracePt t="17593" x="2635250" y="3027363"/>
          <p14:tracePt t="17609" x="2643188" y="3027363"/>
          <p14:tracePt t="17616" x="2671763" y="3027363"/>
          <p14:tracePt t="17624" x="2679700" y="3027363"/>
          <p14:tracePt t="17632" x="2689225" y="3027363"/>
          <p14:tracePt t="17640" x="2716213" y="3027363"/>
          <p14:tracePt t="17648" x="2752725" y="3027363"/>
          <p14:tracePt t="17656" x="2798763" y="3036888"/>
          <p14:tracePt t="17664" x="2825750" y="3046413"/>
          <p14:tracePt t="17672" x="2871788" y="3054350"/>
          <p14:tracePt t="17680" x="2898775" y="3073400"/>
          <p14:tracePt t="17688" x="2935288" y="3090863"/>
          <p14:tracePt t="17696" x="2971800" y="3100388"/>
          <p14:tracePt t="17784" x="2981325" y="3100388"/>
          <p14:tracePt t="18016" x="2971800" y="3100388"/>
          <p14:tracePt t="18024" x="2917825" y="3100388"/>
          <p14:tracePt t="18032" x="2844800" y="3100388"/>
          <p14:tracePt t="18040" x="2735263" y="3100388"/>
          <p14:tracePt t="18048" x="2652713" y="3082925"/>
          <p14:tracePt t="18056" x="2616200" y="3082925"/>
          <p14:tracePt t="18064" x="2598738" y="3082925"/>
          <p14:tracePt t="18072" x="2579688" y="3073400"/>
          <p14:tracePt t="18177" x="2579688" y="3063875"/>
          <p14:tracePt t="18184" x="2606675" y="3054350"/>
          <p14:tracePt t="18192" x="2689225" y="3054350"/>
          <p14:tracePt t="18201" x="2781300" y="3054350"/>
          <p14:tracePt t="18209" x="2908300" y="3054350"/>
          <p14:tracePt t="18216" x="3035300" y="3054350"/>
          <p14:tracePt t="18224" x="3181350" y="3054350"/>
          <p14:tracePt t="18232" x="3327400" y="3054350"/>
          <p14:tracePt t="18240" x="3490913" y="3054350"/>
          <p14:tracePt t="18248" x="3563938" y="3054350"/>
          <p14:tracePt t="18256" x="3646488" y="3082925"/>
          <p14:tracePt t="18264" x="3719513" y="3100388"/>
          <p14:tracePt t="18520" x="3719513" y="3109913"/>
          <p14:tracePt t="18528" x="3709988" y="3109913"/>
          <p14:tracePt t="18536" x="3692525" y="3109913"/>
          <p14:tracePt t="18544" x="3673475" y="3109913"/>
          <p14:tracePt t="18552" x="3629025" y="3127375"/>
          <p14:tracePt t="18560" x="3619500" y="3127375"/>
          <p14:tracePt t="18569" x="3582988" y="3127375"/>
          <p14:tracePt t="18579" x="3573463" y="3127375"/>
          <p14:tracePt t="18596" x="3556000" y="3127375"/>
          <p14:tracePt t="18601" x="3546475" y="3136900"/>
          <p14:tracePt t="18746" x="3536950" y="3136900"/>
          <p14:tracePt t="18754" x="3509963" y="3136900"/>
          <p14:tracePt t="18761" x="3490913" y="3136900"/>
          <p14:tracePt t="18770" x="3463925" y="3136900"/>
          <p14:tracePt t="18780" x="3446463" y="3136900"/>
          <p14:tracePt t="18784" x="3419475" y="3136900"/>
          <p14:tracePt t="18793" x="3400425" y="3136900"/>
          <p14:tracePt t="18800" x="3390900" y="3136900"/>
          <p14:tracePt t="18810" x="3373438" y="3136900"/>
          <p14:tracePt t="18816" x="3363913" y="3136900"/>
          <p14:tracePt t="19056" x="3354388" y="3136900"/>
          <p14:tracePt t="19080" x="3354388" y="3127375"/>
          <p14:tracePt t="19088" x="3363913" y="3119438"/>
          <p14:tracePt t="19097" x="3382963" y="3100388"/>
          <p14:tracePt t="19104" x="3400425" y="3090863"/>
          <p14:tracePt t="19112" x="3427413" y="3082925"/>
          <p14:tracePt t="19128" x="3455988" y="3063875"/>
          <p14:tracePt t="19136" x="3463925" y="3063875"/>
          <p14:tracePt t="20848" x="3463925" y="3073400"/>
          <p14:tracePt t="20856" x="3463925" y="3082925"/>
          <p14:tracePt t="20864" x="3463925" y="3090863"/>
          <p14:tracePt t="20880" x="3463925" y="3100388"/>
          <p14:tracePt t="20893" x="3463925" y="3109913"/>
          <p14:tracePt t="21281" x="3436938" y="3109913"/>
          <p14:tracePt t="21289" x="3409950" y="3090863"/>
          <p14:tracePt t="21304" x="3363913" y="3073400"/>
          <p14:tracePt t="21320" x="3336925" y="3063875"/>
          <p14:tracePt t="21328" x="3290888" y="3063875"/>
          <p14:tracePt t="21336" x="3281363" y="3063875"/>
          <p14:tracePt t="21344" x="3273425" y="3063875"/>
          <p14:tracePt t="21352" x="3254375" y="3063875"/>
          <p14:tracePt t="21360" x="3244850" y="3063875"/>
          <p14:tracePt t="21368" x="3236913" y="3063875"/>
          <p14:tracePt t="21376" x="3227388" y="3063875"/>
          <p14:tracePt t="21393" x="3208338" y="3063875"/>
          <p14:tracePt t="21409" x="3200400" y="3063875"/>
          <p14:tracePt t="21632" x="3190875" y="3063875"/>
          <p14:tracePt t="21640" x="3154363" y="3063875"/>
          <p14:tracePt t="21648" x="3136900" y="3063875"/>
          <p14:tracePt t="21656" x="3100388" y="3063875"/>
          <p14:tracePt t="21664" x="3090863" y="3063875"/>
          <p14:tracePt t="21672" x="3081338" y="3054350"/>
          <p14:tracePt t="21680" x="3071813" y="3046413"/>
          <p14:tracePt t="21728" x="3071813" y="3036888"/>
          <p14:tracePt t="21809" x="3054350" y="3036888"/>
          <p14:tracePt t="21817" x="3008313" y="3036888"/>
          <p14:tracePt t="21826" x="2971800" y="3036888"/>
          <p14:tracePt t="21834" x="2954338" y="3036888"/>
          <p14:tracePt t="21844" x="2925763" y="3036888"/>
          <p14:tracePt t="21850" x="2908300" y="3036888"/>
          <p14:tracePt t="21857" x="2871788" y="3036888"/>
          <p14:tracePt t="21876" x="2852738" y="3036888"/>
          <p14:tracePt t="21880" x="2844800" y="3036888"/>
          <p14:tracePt t="22512" x="2935288" y="3036888"/>
          <p14:tracePt t="22522" x="3081338" y="3036888"/>
          <p14:tracePt t="22528" x="3244850" y="3036888"/>
          <p14:tracePt t="22537" x="3519488" y="3036888"/>
          <p14:tracePt t="22544" x="3819525" y="3036888"/>
          <p14:tracePt t="22553" x="4194175" y="3036888"/>
          <p14:tracePt t="22560" x="4630738" y="3036888"/>
          <p14:tracePt t="22568" x="4913313" y="3063875"/>
          <p14:tracePt t="22576" x="5224463" y="3082925"/>
          <p14:tracePt t="22585" x="5424488" y="3082925"/>
          <p14:tracePt t="22593" x="5570538" y="3082925"/>
          <p14:tracePt t="22600" x="5680075" y="3100388"/>
          <p14:tracePt t="22609" x="5716588" y="3100388"/>
          <p14:tracePt t="22616" x="5753100" y="3100388"/>
          <p14:tracePt t="22828" x="5761038" y="3090863"/>
          <p14:tracePt t="22834" x="5761038" y="3082925"/>
          <p14:tracePt t="22842" x="5761038" y="3063875"/>
          <p14:tracePt t="22849" x="5743575" y="3036888"/>
          <p14:tracePt t="22857" x="5743575" y="3027363"/>
          <p14:tracePt t="22866" x="5716588" y="3000375"/>
          <p14:tracePt t="22878" x="5707063" y="2990850"/>
          <p14:tracePt t="22881" x="5697538" y="2982913"/>
          <p14:tracePt t="22888" x="5688013" y="2973388"/>
          <p14:tracePt t="22896" x="5680075" y="2963863"/>
          <p14:tracePt t="22904" x="5670550" y="2954338"/>
          <p14:tracePt t="22912" x="5661025" y="2954338"/>
          <p14:tracePt t="23113" x="5634038" y="2954338"/>
          <p14:tracePt t="23120" x="5588000" y="2973388"/>
          <p14:tracePt t="23128" x="5497513" y="3046413"/>
          <p14:tracePt t="23136" x="5414963" y="3100388"/>
          <p14:tracePt t="23144" x="5341938" y="3136900"/>
          <p14:tracePt t="23152" x="5205413" y="3219450"/>
          <p14:tracePt t="23163" x="5049838" y="3292475"/>
          <p14:tracePt t="23170" x="4922838" y="3338513"/>
          <p14:tracePt t="23178" x="4749800" y="3402013"/>
          <p14:tracePt t="23185" x="4622800" y="3455988"/>
          <p14:tracePt t="23195" x="4448175" y="3529013"/>
          <p14:tracePt t="23202" x="4311650" y="3592513"/>
          <p14:tracePt t="23210" x="4165600" y="3657600"/>
          <p14:tracePt t="23216" x="4065588" y="3694113"/>
          <p14:tracePt t="23226" x="3948113" y="3757613"/>
          <p14:tracePt t="23233" x="3829050" y="3830638"/>
          <p14:tracePt t="23241" x="3702050" y="3903663"/>
          <p14:tracePt t="23248" x="3582988" y="3957638"/>
          <p14:tracePt t="23256" x="3463925" y="4003675"/>
          <p14:tracePt t="23265" x="3336925" y="4076700"/>
          <p14:tracePt t="23272" x="3200400" y="4149725"/>
          <p14:tracePt t="23281" x="3063875" y="4213225"/>
          <p14:tracePt t="23288" x="2962275" y="4249738"/>
          <p14:tracePt t="23297" x="2852738" y="4295775"/>
          <p14:tracePt t="23305" x="2789238" y="4322763"/>
          <p14:tracePt t="23313" x="2744788" y="4340225"/>
          <p14:tracePt t="23321" x="2716213" y="4349750"/>
          <p14:tracePt t="23337" x="2708275" y="4359275"/>
          <p14:tracePt t="23416" x="2698750" y="4368800"/>
          <p14:tracePt t="24048" x="2689225" y="4376738"/>
          <p14:tracePt t="24056" x="2679700" y="4386263"/>
          <p14:tracePt t="24074" x="2679700" y="4395788"/>
          <p14:tracePt t="24225" x="2679700" y="4386263"/>
          <p14:tracePt t="24232" x="2679700" y="4376738"/>
          <p14:tracePt t="24240" x="2679700" y="4359275"/>
          <p14:tracePt t="24248" x="2689225" y="4340225"/>
          <p14:tracePt t="24256" x="2698750" y="4322763"/>
          <p14:tracePt t="24264" x="2716213" y="4295775"/>
          <p14:tracePt t="24272" x="2725738" y="4276725"/>
          <p14:tracePt t="24280" x="2735263" y="4268788"/>
          <p14:tracePt t="24288" x="2752725" y="4240213"/>
          <p14:tracePt t="24296" x="2771775" y="4222750"/>
          <p14:tracePt t="24304" x="2798763" y="4186238"/>
          <p14:tracePt t="24312" x="2817813" y="4149725"/>
          <p14:tracePt t="24320" x="2844800" y="4113213"/>
          <p14:tracePt t="24328" x="2862263" y="4086225"/>
          <p14:tracePt t="24336" x="2908300" y="4040188"/>
          <p14:tracePt t="24344" x="2917825" y="4003675"/>
          <p14:tracePt t="24352" x="2981325" y="3948113"/>
          <p14:tracePt t="24360" x="3035300" y="3894138"/>
          <p14:tracePt t="24368" x="3063875" y="3875088"/>
          <p14:tracePt t="24377" x="3081338" y="3848100"/>
          <p14:tracePt t="24386" x="3127375" y="3803650"/>
          <p14:tracePt t="24394" x="3144838" y="3775075"/>
          <p14:tracePt t="24401" x="3181350" y="3730625"/>
          <p14:tracePt t="24420" x="3254375" y="3638550"/>
          <p14:tracePt t="24427" x="3281363" y="3611563"/>
          <p14:tracePt t="24432" x="3317875" y="3556000"/>
          <p14:tracePt t="24442" x="3373438" y="3511550"/>
          <p14:tracePt t="24448" x="3409950" y="3465513"/>
          <p14:tracePt t="24457" x="3427413" y="3429000"/>
          <p14:tracePt t="24464" x="3436938" y="3402013"/>
          <p14:tracePt t="24473" x="3455988" y="3382963"/>
          <p14:tracePt t="24489" x="3455988" y="3365500"/>
          <p14:tracePt t="24496" x="3463925" y="3355975"/>
          <p14:tracePt t="24520" x="3473450" y="3346450"/>
          <p14:tracePt t="24544" x="3473450" y="3338513"/>
          <p14:tracePt t="24552" x="3490913" y="3319463"/>
          <p14:tracePt t="24560" x="3500438" y="3309938"/>
          <p14:tracePt t="24568" x="3527425" y="3292475"/>
          <p14:tracePt t="24577" x="3556000" y="3265488"/>
          <p14:tracePt t="24584" x="3573463" y="3246438"/>
          <p14:tracePt t="24592" x="3592513" y="3236913"/>
          <p14:tracePt t="24600" x="3629025" y="3209925"/>
          <p14:tracePt t="24611" x="3656013" y="3192463"/>
          <p14:tracePt t="24616" x="3665538" y="3192463"/>
          <p14:tracePt t="24627" x="3692525" y="3163888"/>
          <p14:tracePt t="24632" x="3709988" y="3155950"/>
          <p14:tracePt t="24641" x="3756025" y="3127375"/>
          <p14:tracePt t="24648" x="3765550" y="3119438"/>
          <p14:tracePt t="24657" x="3765550" y="3109913"/>
          <p14:tracePt t="24666" x="3775075" y="3109913"/>
          <p14:tracePt t="24682" x="3783013" y="3109913"/>
          <p14:tracePt t="25080" x="3810000" y="3119438"/>
          <p14:tracePt t="25088" x="3838575" y="3127375"/>
          <p14:tracePt t="25096" x="3911600" y="3136900"/>
          <p14:tracePt t="25104" x="3992563" y="3146425"/>
          <p14:tracePt t="25112" x="4065588" y="3173413"/>
          <p14:tracePt t="25120" x="4121150" y="3173413"/>
          <p14:tracePt t="25128" x="4165600" y="3182938"/>
          <p14:tracePt t="25136" x="4194175" y="3182938"/>
          <p14:tracePt t="25145" x="4202113" y="3182938"/>
          <p14:tracePt t="25225" x="4221163" y="3182938"/>
          <p14:tracePt t="25232" x="4230688" y="3182938"/>
          <p14:tracePt t="25242" x="4257675" y="3173413"/>
          <p14:tracePt t="25248" x="4275138" y="3163888"/>
          <p14:tracePt t="25256" x="4294188" y="3155950"/>
          <p14:tracePt t="25264" x="4321175" y="3155950"/>
          <p14:tracePt t="25272" x="4367213" y="3136900"/>
          <p14:tracePt t="25280" x="4384675" y="3127375"/>
          <p14:tracePt t="25288" x="4394200" y="3127375"/>
          <p14:tracePt t="25296" x="4403725" y="3127375"/>
          <p14:tracePt t="25304" x="4413250" y="3127375"/>
          <p14:tracePt t="25328" x="4421188" y="3119438"/>
          <p14:tracePt t="25644" x="4376738" y="3119438"/>
          <p14:tracePt t="25648" x="4311650" y="3119438"/>
          <p14:tracePt t="25656" x="4221163" y="3127375"/>
          <p14:tracePt t="25666" x="4102100" y="3163888"/>
          <p14:tracePt t="25674" x="3956050" y="3228975"/>
          <p14:tracePt t="25682" x="3838575" y="3255963"/>
          <p14:tracePt t="25690" x="3746500" y="3282950"/>
          <p14:tracePt t="25699" x="3646488" y="3309938"/>
          <p14:tracePt t="25705" x="3536950" y="3338513"/>
          <p14:tracePt t="25713" x="3490913" y="3346450"/>
          <p14:tracePt t="25720" x="3473450" y="3346450"/>
          <p14:tracePt t="25867" x="3455988" y="3346450"/>
          <p14:tracePt t="25872" x="3419475" y="3338513"/>
          <p14:tracePt t="25883" x="3354388" y="3328988"/>
          <p14:tracePt t="25894" x="3309938" y="3302000"/>
          <p14:tracePt t="25898" x="3263900" y="3292475"/>
          <p14:tracePt t="25904" x="3181350" y="3265488"/>
          <p14:tracePt t="25912" x="3144838" y="3265488"/>
          <p14:tracePt t="25921" x="3117850" y="3246438"/>
          <p14:tracePt t="25929" x="3090863" y="3236913"/>
          <p14:tracePt t="25937" x="3090863" y="3228975"/>
          <p14:tracePt t="25944" x="3071813" y="3228975"/>
          <p14:tracePt t="25992" x="3063875" y="3219450"/>
          <p14:tracePt t="26000" x="3063875" y="3209925"/>
          <p14:tracePt t="26032" x="3063875" y="3200400"/>
          <p14:tracePt t="26072" x="3063875" y="3192463"/>
          <p14:tracePt t="26169" x="3071813" y="3182938"/>
          <p14:tracePt t="26177" x="3081338" y="3173413"/>
          <p14:tracePt t="26185" x="3090863" y="3163888"/>
          <p14:tracePt t="26193" x="3108325" y="3155950"/>
          <p14:tracePt t="26201" x="3144838" y="3146425"/>
          <p14:tracePt t="26213" x="3154363" y="3146425"/>
          <p14:tracePt t="26216" x="3181350" y="3136900"/>
          <p14:tracePt t="26226" x="3200400" y="3119438"/>
          <p14:tracePt t="27864" x="3208338" y="3119438"/>
          <p14:tracePt t="27872" x="3254375" y="3090863"/>
          <p14:tracePt t="27880" x="3336925" y="3046413"/>
          <p14:tracePt t="27888" x="3427413" y="3036888"/>
          <p14:tracePt t="27896" x="3490913" y="3017838"/>
          <p14:tracePt t="27904" x="3563938" y="3000375"/>
          <p14:tracePt t="27914" x="3683000" y="2963863"/>
          <p14:tracePt t="27920" x="3756025" y="2963863"/>
          <p14:tracePt t="27932" x="3819525" y="2954338"/>
          <p14:tracePt t="27937" x="3875088" y="2927350"/>
          <p14:tracePt t="27947" x="3892550" y="2927350"/>
          <p14:tracePt t="27953" x="3938588" y="2917825"/>
          <p14:tracePt t="28130" x="3948113" y="2917825"/>
          <p14:tracePt t="28169" x="3992563" y="2917825"/>
          <p14:tracePt t="28178" x="4102100" y="2917825"/>
          <p14:tracePt t="28185" x="4284663" y="2946400"/>
          <p14:tracePt t="28194" x="4513263" y="2954338"/>
          <p14:tracePt t="28201" x="4749800" y="2973388"/>
          <p14:tracePt t="28209" x="5059363" y="3017838"/>
          <p14:tracePt t="28216" x="5360988" y="3017838"/>
          <p14:tracePt t="28225" x="5697538" y="3017838"/>
          <p14:tracePt t="28232" x="6043613" y="3036888"/>
          <p14:tracePt t="28240" x="6527800" y="3036888"/>
          <p14:tracePt t="28248" x="6937375" y="3036888"/>
          <p14:tracePt t="28256" x="7202488" y="3036888"/>
          <p14:tracePt t="28264" x="7531100" y="3036888"/>
          <p14:tracePt t="28272" x="8004175" y="3127375"/>
          <p14:tracePt t="28280" x="8277225" y="3146425"/>
          <p14:tracePt t="28288" x="8459788" y="3146425"/>
          <p14:tracePt t="28296" x="8642350" y="3146425"/>
          <p14:tracePt t="28304" x="8751888" y="3146425"/>
          <p14:tracePt t="28312" x="8897938" y="3146425"/>
          <p14:tracePt t="28320" x="9007475" y="3146425"/>
          <p14:tracePt t="28328" x="9117013" y="3146425"/>
          <p14:tracePt t="29144" x="8396288" y="3455988"/>
          <p14:tracePt t="29152" x="7804150" y="3455988"/>
          <p14:tracePt t="29160" x="7356475" y="3455988"/>
          <p14:tracePt t="29168" x="7029450" y="3455988"/>
          <p14:tracePt t="29176" x="6591300" y="3392488"/>
          <p14:tracePt t="29184" x="6481763" y="3355975"/>
          <p14:tracePt t="29192" x="6445250" y="3355975"/>
          <p14:tracePt t="29264" x="6427788" y="3346450"/>
          <p14:tracePt t="29272" x="6362700" y="3309938"/>
          <p14:tracePt t="29280" x="6291263" y="3282950"/>
          <p14:tracePt t="29288" x="6135688" y="3236913"/>
          <p14:tracePt t="29297" x="6043613" y="3228975"/>
          <p14:tracePt t="29304" x="5953125" y="3209925"/>
          <p14:tracePt t="29312" x="5834063" y="3200400"/>
          <p14:tracePt t="29320" x="5743575" y="3173413"/>
          <p14:tracePt t="29328" x="5716588" y="3173413"/>
          <p14:tracePt t="29336" x="5697538" y="3173413"/>
          <p14:tracePt t="29344" x="5688013" y="3173413"/>
          <p14:tracePt t="29352" x="5670550" y="3173413"/>
          <p14:tracePt t="29440" x="5661025" y="3163888"/>
          <p14:tracePt t="29450" x="5661025" y="3155950"/>
          <p14:tracePt t="29456" x="5661025" y="3136900"/>
          <p14:tracePt t="29464" x="5661025" y="3119438"/>
          <p14:tracePt t="29472" x="5670550" y="3100388"/>
          <p14:tracePt t="29481" x="5680075" y="3090863"/>
          <p14:tracePt t="29640" x="5680075" y="3082925"/>
          <p14:tracePt t="29656" x="5680075" y="3073400"/>
          <p14:tracePt t="29680" x="5680075" y="3054350"/>
          <p14:tracePt t="29688" x="5680075" y="3046413"/>
          <p14:tracePt t="29696" x="5680075" y="3036888"/>
          <p14:tracePt t="29704" x="5680075" y="3027363"/>
          <p14:tracePt t="29712" x="5680075" y="3009900"/>
          <p14:tracePt t="29728" x="5670550" y="2990850"/>
          <p14:tracePt t="29736" x="5661025" y="2973388"/>
          <p14:tracePt t="29744" x="5653088" y="2954338"/>
          <p14:tracePt t="29752" x="5643563" y="2946400"/>
          <p14:tracePt t="29761" x="5643563" y="2917825"/>
          <p14:tracePt t="29768" x="5643563" y="2900363"/>
          <p14:tracePt t="29776" x="5643563" y="2873375"/>
          <p14:tracePt t="29784" x="5634038" y="2827338"/>
          <p14:tracePt t="29792" x="5634038" y="2800350"/>
          <p14:tracePt t="29800" x="5634038" y="2754313"/>
          <p14:tracePt t="29809" x="5634038" y="2717800"/>
          <p14:tracePt t="29816" x="5634038" y="2671763"/>
          <p14:tracePt t="29825" x="5634038" y="2644775"/>
          <p14:tracePt t="29832" x="5634038" y="2608263"/>
          <p14:tracePt t="29841" x="5634038" y="2571750"/>
          <p14:tracePt t="29848" x="5670550" y="2544763"/>
          <p14:tracePt t="29857" x="5697538" y="2481263"/>
          <p14:tracePt t="29865" x="5716588" y="2452688"/>
          <p14:tracePt t="29876" x="5734050" y="2435225"/>
          <p14:tracePt t="29880" x="5753100" y="2398713"/>
          <p14:tracePt t="29888" x="5761038" y="2389188"/>
          <p14:tracePt t="29896" x="5770563" y="2389188"/>
          <p14:tracePt t="30122" x="5734050" y="2425700"/>
          <p14:tracePt t="30128" x="5688013" y="2498725"/>
          <p14:tracePt t="30137" x="5634038" y="2562225"/>
          <p14:tracePt t="30144" x="5570538" y="2617788"/>
          <p14:tracePt t="30152" x="5478463" y="2698750"/>
          <p14:tracePt t="30160" x="5397500" y="2771775"/>
          <p14:tracePt t="30168" x="5360988" y="2836863"/>
          <p14:tracePt t="30178" x="5241925" y="2936875"/>
          <p14:tracePt t="30184" x="5151438" y="3017838"/>
          <p14:tracePt t="30192" x="5086350" y="3090863"/>
          <p14:tracePt t="30201" x="5005388" y="3155950"/>
          <p14:tracePt t="30209" x="4922838" y="3246438"/>
          <p14:tracePt t="30216" x="4868863" y="3309938"/>
          <p14:tracePt t="30225" x="4795838" y="3375025"/>
          <p14:tracePt t="30232" x="4713288" y="3465513"/>
          <p14:tracePt t="30241" x="4649788" y="3529013"/>
          <p14:tracePt t="30248" x="4594225" y="3592513"/>
          <p14:tracePt t="30256" x="4503738" y="3694113"/>
          <p14:tracePt t="30264" x="4403725" y="3784600"/>
          <p14:tracePt t="30272" x="4303713" y="3857625"/>
          <p14:tracePt t="30281" x="4165600" y="3930650"/>
          <p14:tracePt t="30289" x="4021138" y="4003675"/>
          <p14:tracePt t="30298" x="3902075" y="4049713"/>
          <p14:tracePt t="30305" x="3792538" y="4094163"/>
          <p14:tracePt t="30314" x="3692525" y="4149725"/>
          <p14:tracePt t="30321" x="3609975" y="4159250"/>
          <p14:tracePt t="30331" x="3556000" y="4176713"/>
          <p14:tracePt t="30337" x="3536950" y="4176713"/>
          <p14:tracePt t="30344" x="3490913" y="4176713"/>
          <p14:tracePt t="30352" x="3482975" y="4176713"/>
          <p14:tracePt t="30409" x="3473450" y="4176713"/>
          <p14:tracePt t="30417" x="3436938" y="4195763"/>
          <p14:tracePt t="30425" x="3400425" y="4195763"/>
          <p14:tracePt t="30432" x="3354388" y="4195763"/>
          <p14:tracePt t="30441" x="3327400" y="4195763"/>
          <p14:tracePt t="30448" x="3300413" y="4195763"/>
          <p14:tracePt t="30456" x="3281363" y="4195763"/>
          <p14:tracePt t="30464" x="3254375" y="4195763"/>
          <p14:tracePt t="30472" x="3236913" y="4195763"/>
          <p14:tracePt t="30480" x="3217863" y="4195763"/>
          <p14:tracePt t="30705" x="3200400" y="4195763"/>
          <p14:tracePt t="30712" x="3181350" y="4195763"/>
          <p14:tracePt t="30720" x="3144838" y="4213225"/>
          <p14:tracePt t="30728" x="3127375" y="4268788"/>
          <p14:tracePt t="30736" x="3100388" y="4386263"/>
          <p14:tracePt t="30744" x="3090863" y="4441825"/>
          <p14:tracePt t="30752" x="3071813" y="4559300"/>
          <p14:tracePt t="30760" x="3063875" y="4651375"/>
          <p14:tracePt t="30769" x="3035300" y="4751388"/>
          <p14:tracePt t="30776" x="2998788" y="4860925"/>
          <p14:tracePt t="30784" x="2971800" y="4951413"/>
          <p14:tracePt t="30793" x="2954338" y="5016500"/>
          <p14:tracePt t="30800" x="2954338" y="5106988"/>
          <p14:tracePt t="30808" x="2944813" y="5126038"/>
          <p14:tracePt t="30817" x="2944813" y="5133975"/>
          <p14:tracePt t="30843" x="2935288" y="5143500"/>
          <p14:tracePt t="30921" x="2935288" y="5133975"/>
          <p14:tracePt t="30936" x="2935288" y="5126038"/>
          <p14:tracePt t="31074" x="2925763" y="5126038"/>
          <p14:tracePt t="31288" x="2917825" y="5116513"/>
          <p14:tracePt t="31297" x="2925763" y="5080000"/>
          <p14:tracePt t="31305" x="2944813" y="5016500"/>
          <p14:tracePt t="31313" x="2962275" y="4951413"/>
          <p14:tracePt t="31321" x="2971800" y="4924425"/>
          <p14:tracePt t="31331" x="2971800" y="4897438"/>
          <p14:tracePt t="31337" x="2990850" y="4805363"/>
          <p14:tracePt t="31346" x="2998788" y="4778375"/>
          <p14:tracePt t="31352" x="3017838" y="4751388"/>
          <p14:tracePt t="31360" x="3027363" y="4741863"/>
          <p14:tracePt t="31368" x="3035300" y="4724400"/>
          <p14:tracePt t="31376" x="3035300" y="4705350"/>
          <p14:tracePt t="31384" x="3035300" y="4687888"/>
          <p14:tracePt t="31393" x="3044825" y="4651375"/>
          <p14:tracePt t="31400" x="3063875" y="4605338"/>
          <p14:tracePt t="31408" x="3090863" y="4559300"/>
          <p14:tracePt t="31416" x="3127375" y="4495800"/>
          <p14:tracePt t="31425" x="3154363" y="4395788"/>
          <p14:tracePt t="31432" x="3208338" y="4295775"/>
          <p14:tracePt t="31441" x="3236913" y="4203700"/>
          <p14:tracePt t="31448" x="3281363" y="4140200"/>
          <p14:tracePt t="31456" x="3300413" y="4057650"/>
          <p14:tracePt t="31464" x="3354388" y="3976688"/>
          <p14:tracePt t="31472" x="3400425" y="3911600"/>
          <p14:tracePt t="31480" x="3419475" y="3867150"/>
          <p14:tracePt t="31489" x="3446463" y="3821113"/>
          <p14:tracePt t="31496" x="3473450" y="3794125"/>
          <p14:tracePt t="31504" x="3527425" y="3721100"/>
          <p14:tracePt t="31512" x="3546475" y="3694113"/>
          <p14:tracePt t="31520" x="3592513" y="3638550"/>
          <p14:tracePt t="31528" x="3629025" y="3584575"/>
          <p14:tracePt t="31536" x="3665538" y="3538538"/>
          <p14:tracePt t="31544" x="3702050" y="3475038"/>
          <p14:tracePt t="31552" x="3729038" y="3446463"/>
          <p14:tracePt t="31560" x="3746500" y="3411538"/>
          <p14:tracePt t="31568" x="3756025" y="3392488"/>
          <p14:tracePt t="31576" x="3756025" y="3375025"/>
          <p14:tracePt t="31600" x="3756025" y="3365500"/>
          <p14:tracePt t="31608" x="3756025" y="3355975"/>
          <p14:tracePt t="31617" x="3756025" y="3338513"/>
          <p14:tracePt t="31625" x="3756025" y="3319463"/>
          <p14:tracePt t="31634" x="3756025" y="3309938"/>
          <p14:tracePt t="31646" x="3756025" y="3282950"/>
          <p14:tracePt t="31650" x="3746500" y="3265488"/>
          <p14:tracePt t="31660" x="3738563" y="3255963"/>
          <p14:tracePt t="31665" x="3729038" y="3236913"/>
          <p14:tracePt t="31672" x="3719513" y="3236913"/>
          <p14:tracePt t="31913" x="3709988" y="3236913"/>
          <p14:tracePt t="31921" x="3765550" y="3265488"/>
          <p14:tracePt t="31929" x="3902075" y="3338513"/>
          <p14:tracePt t="31936" x="4038600" y="3446463"/>
          <p14:tracePt t="31944" x="4211638" y="3538538"/>
          <p14:tracePt t="31952" x="4540250" y="3621088"/>
          <p14:tracePt t="31961" x="4713288" y="3684588"/>
          <p14:tracePt t="31968" x="4913313" y="3784600"/>
          <p14:tracePt t="31976" x="5059363" y="3875088"/>
          <p14:tracePt t="31984" x="5178425" y="3948113"/>
          <p14:tracePt t="31993" x="5260975" y="4021138"/>
          <p14:tracePt t="32000" x="5287963" y="4040188"/>
          <p14:tracePt t="32008" x="5287963" y="4049713"/>
          <p14:tracePt t="32016" x="5287963" y="4057650"/>
          <p14:tracePt t="32025" x="5297488" y="4057650"/>
          <p14:tracePt t="32312" x="5297488" y="4067175"/>
          <p14:tracePt t="32320" x="5287963" y="4103688"/>
          <p14:tracePt t="32329" x="5260975" y="4167188"/>
          <p14:tracePt t="32337" x="5251450" y="4213225"/>
          <p14:tracePt t="32345" x="5214938" y="4276725"/>
          <p14:tracePt t="32353" x="5214938" y="4295775"/>
          <p14:tracePt t="32360" x="5205413" y="4332288"/>
          <p14:tracePt t="32368" x="5195888" y="4376738"/>
          <p14:tracePt t="32376" x="5195888" y="4395788"/>
          <p14:tracePt t="32384" x="5195888" y="4413250"/>
          <p14:tracePt t="32392" x="5178425" y="4432300"/>
          <p14:tracePt t="32400" x="5168900" y="4459288"/>
          <p14:tracePt t="32408" x="5168900" y="4468813"/>
          <p14:tracePt t="32416" x="5168900" y="4478338"/>
          <p14:tracePt t="32424" x="5159375" y="4495800"/>
          <p14:tracePt t="32432" x="5151438" y="4522788"/>
          <p14:tracePt t="32441" x="5141913" y="4532313"/>
          <p14:tracePt t="32449" x="5132388" y="4551363"/>
          <p14:tracePt t="32460" x="5122863" y="4578350"/>
          <p14:tracePt t="32466" x="5095875" y="4614863"/>
          <p14:tracePt t="32475" x="5068888" y="4651375"/>
          <p14:tracePt t="32483" x="5049838" y="4678363"/>
          <p14:tracePt t="32488" x="5022850" y="4687888"/>
          <p14:tracePt t="32496" x="4986338" y="4714875"/>
          <p14:tracePt t="32504" x="4949825" y="4724400"/>
          <p14:tracePt t="32512" x="4913313" y="4724400"/>
          <p14:tracePt t="32520" x="4868863" y="4724400"/>
          <p14:tracePt t="32528" x="4813300" y="4724400"/>
          <p14:tracePt t="32536" x="4795838" y="4724400"/>
          <p14:tracePt t="32544" x="4759325" y="4724400"/>
          <p14:tracePt t="32552" x="4730750" y="4724400"/>
          <p14:tracePt t="32560" x="4713288" y="4714875"/>
          <p14:tracePt t="32568" x="4703763" y="4705350"/>
          <p14:tracePt t="32576" x="4695825" y="4705350"/>
          <p14:tracePt t="32584" x="4695825" y="4697413"/>
          <p14:tracePt t="32593" x="4695825" y="4678363"/>
          <p14:tracePt t="32600" x="4667250" y="4632325"/>
          <p14:tracePt t="32609" x="4667250" y="4614863"/>
          <p14:tracePt t="32616" x="4667250" y="4578350"/>
          <p14:tracePt t="32625" x="4667250" y="4532313"/>
          <p14:tracePt t="32632" x="4667250" y="4495800"/>
          <p14:tracePt t="32641" x="4667250" y="4468813"/>
          <p14:tracePt t="32648" x="4667250" y="4432300"/>
          <p14:tracePt t="32656" x="4667250" y="4413250"/>
          <p14:tracePt t="32664" x="4659313" y="4376738"/>
          <p14:tracePt t="32680" x="4659313" y="4349750"/>
          <p14:tracePt t="32696" x="4659313" y="4332288"/>
          <p14:tracePt t="32704" x="4659313" y="4322763"/>
          <p14:tracePt t="32712" x="4659313" y="4295775"/>
          <p14:tracePt t="32720" x="4695825" y="4259263"/>
          <p14:tracePt t="32728" x="4722813" y="4232275"/>
          <p14:tracePt t="32737" x="4767263" y="4213225"/>
          <p14:tracePt t="32744" x="4786313" y="4186238"/>
          <p14:tracePt t="32752" x="4803775" y="4176713"/>
          <p14:tracePt t="32760" x="4822825" y="4176713"/>
          <p14:tracePt t="32769" x="4840288" y="4167188"/>
          <p14:tracePt t="32776" x="4849813" y="4167188"/>
          <p14:tracePt t="32784" x="4859338" y="4167188"/>
          <p14:tracePt t="32800" x="4868863" y="4167188"/>
          <p14:tracePt t="32808" x="4886325" y="4159250"/>
          <p14:tracePt t="32825" x="4895850" y="4159250"/>
          <p14:tracePt t="32888" x="4905375" y="4159250"/>
          <p14:tracePt t="32896" x="4913313" y="4159250"/>
          <p14:tracePt t="32904" x="4941888" y="4159250"/>
          <p14:tracePt t="32913" x="4986338" y="4159250"/>
          <p14:tracePt t="32920" x="5014913" y="4159250"/>
          <p14:tracePt t="32928" x="5068888" y="4159250"/>
          <p14:tracePt t="32936" x="5141913" y="4159250"/>
          <p14:tracePt t="32944" x="5214938" y="4159250"/>
          <p14:tracePt t="32952" x="5305425" y="4159250"/>
          <p14:tracePt t="32960" x="5434013" y="4159250"/>
          <p14:tracePt t="32968" x="5543550" y="4167188"/>
          <p14:tracePt t="32976" x="5670550" y="4167188"/>
          <p14:tracePt t="32984" x="5816600" y="4167188"/>
          <p14:tracePt t="32992" x="5962650" y="4167188"/>
          <p14:tracePt t="33000" x="6126163" y="4167188"/>
          <p14:tracePt t="33008" x="6326188" y="4167188"/>
          <p14:tracePt t="33016" x="6508750" y="4167188"/>
          <p14:tracePt t="33024" x="6691313" y="4167188"/>
          <p14:tracePt t="33032" x="6883400" y="4167188"/>
          <p14:tracePt t="33043" x="7083425" y="4167188"/>
          <p14:tracePt t="33048" x="7283450" y="4167188"/>
          <p14:tracePt t="33056" x="7466013" y="4167188"/>
          <p14:tracePt t="33065" x="7658100" y="4167188"/>
          <p14:tracePt t="33072" x="7877175" y="4130675"/>
          <p14:tracePt t="33080" x="8023225" y="4113213"/>
          <p14:tracePt t="33088" x="8169275" y="4094163"/>
          <p14:tracePt t="33096" x="8296275" y="4086225"/>
          <p14:tracePt t="33104" x="8423275" y="4057650"/>
          <p14:tracePt t="33112" x="8505825" y="4040188"/>
          <p14:tracePt t="33120" x="8578850" y="4030663"/>
          <p14:tracePt t="33128" x="8669338" y="4013200"/>
          <p14:tracePt t="33136" x="8734425" y="3976688"/>
          <p14:tracePt t="33146" x="8797925" y="3967163"/>
          <p14:tracePt t="33152" x="8897938" y="3921125"/>
          <p14:tracePt t="33160" x="8924925" y="3921125"/>
          <p14:tracePt t="33168" x="8980488" y="3911600"/>
          <p14:tracePt t="33176" x="9024938" y="3903663"/>
          <p14:tracePt t="33184" x="9097963" y="39036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8667750" cy="1143000"/>
          </a:xfrm>
        </p:spPr>
        <p:txBody>
          <a:bodyPr/>
          <a:lstStyle/>
          <a:p>
            <a:pPr eaLnBrk="1" hangingPunct="1"/>
            <a:r>
              <a:rPr lang="ja-JP" altLang="en-US"/>
              <a:t>キャッシュの制御（</a:t>
            </a:r>
            <a:r>
              <a:rPr lang="en-US" altLang="ja-JP"/>
              <a:t>Node 3</a:t>
            </a:r>
            <a:r>
              <a:rPr lang="ja-JP" altLang="en-US"/>
              <a:t>書込み） 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524000" y="4648200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１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148263" y="4483100"/>
            <a:ext cx="785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</a:t>
            </a:r>
            <a:r>
              <a:rPr lang="en-US" altLang="ja-JP" sz="1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562600" y="2286000"/>
            <a:ext cx="1096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３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905000" y="2184400"/>
            <a:ext cx="81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Times New Roman" panose="02020603050405020304" pitchFamily="18" charset="0"/>
              </a:rPr>
              <a:t>Node</a:t>
            </a:r>
            <a:r>
              <a:rPr lang="ja-JP" altLang="en-US" sz="1400" b="1">
                <a:latin typeface="Times New Roman" panose="02020603050405020304" pitchFamily="18" charset="0"/>
              </a:rPr>
              <a:t>　０</a:t>
            </a:r>
          </a:p>
        </p:txBody>
      </p:sp>
      <p:grpSp>
        <p:nvGrpSpPr>
          <p:cNvPr id="36871" name="Group 7"/>
          <p:cNvGrpSpPr>
            <a:grpSpLocks/>
          </p:cNvGrpSpPr>
          <p:nvPr/>
        </p:nvGrpSpPr>
        <p:grpSpPr bwMode="auto">
          <a:xfrm>
            <a:off x="2590800" y="1676400"/>
            <a:ext cx="457200" cy="1524000"/>
            <a:chOff x="1632" y="1056"/>
            <a:chExt cx="288" cy="960"/>
          </a:xfrm>
        </p:grpSpPr>
        <p:sp>
          <p:nvSpPr>
            <p:cNvPr id="36918" name="Oval 8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19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20" name="Line 10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921" name="Rectangle 11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22" name="Line 12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6872" name="Group 13"/>
          <p:cNvGrpSpPr>
            <a:grpSpLocks/>
          </p:cNvGrpSpPr>
          <p:nvPr/>
        </p:nvGrpSpPr>
        <p:grpSpPr bwMode="auto">
          <a:xfrm>
            <a:off x="2362200" y="3962400"/>
            <a:ext cx="457200" cy="1524000"/>
            <a:chOff x="1632" y="1056"/>
            <a:chExt cx="288" cy="960"/>
          </a:xfrm>
        </p:grpSpPr>
        <p:sp>
          <p:nvSpPr>
            <p:cNvPr id="36913" name="Oval 14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14" name="Rectangle 15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15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916" name="Rectangle 17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17" name="Line 18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6873" name="Group 19"/>
          <p:cNvGrpSpPr>
            <a:grpSpLocks/>
          </p:cNvGrpSpPr>
          <p:nvPr/>
        </p:nvGrpSpPr>
        <p:grpSpPr bwMode="auto">
          <a:xfrm>
            <a:off x="4572000" y="3886200"/>
            <a:ext cx="457200" cy="1524000"/>
            <a:chOff x="1632" y="1056"/>
            <a:chExt cx="288" cy="960"/>
          </a:xfrm>
        </p:grpSpPr>
        <p:sp>
          <p:nvSpPr>
            <p:cNvPr id="36908" name="Oval 20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09" name="Rectangle 21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10" name="Line 22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911" name="Rectangle 23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12" name="Line 24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6874" name="Group 25"/>
          <p:cNvGrpSpPr>
            <a:grpSpLocks/>
          </p:cNvGrpSpPr>
          <p:nvPr/>
        </p:nvGrpSpPr>
        <p:grpSpPr bwMode="auto">
          <a:xfrm>
            <a:off x="5181600" y="1752600"/>
            <a:ext cx="457200" cy="1524000"/>
            <a:chOff x="1632" y="1056"/>
            <a:chExt cx="288" cy="960"/>
          </a:xfrm>
        </p:grpSpPr>
        <p:sp>
          <p:nvSpPr>
            <p:cNvPr id="36903" name="Oval 26"/>
            <p:cNvSpPr>
              <a:spLocks noChangeArrowheads="1"/>
            </p:cNvSpPr>
            <p:nvPr/>
          </p:nvSpPr>
          <p:spPr bwMode="auto">
            <a:xfrm>
              <a:off x="1632" y="105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04" name="Rectangle 27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05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906" name="Rectangle 29"/>
            <p:cNvSpPr>
              <a:spLocks noChangeArrowheads="1"/>
            </p:cNvSpPr>
            <p:nvPr/>
          </p:nvSpPr>
          <p:spPr bwMode="auto">
            <a:xfrm>
              <a:off x="1680" y="1488"/>
              <a:ext cx="192" cy="144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Arial Black" panose="020B0A04020102020204" pitchFamily="34" charset="0"/>
                <a:ea typeface="ＭＳ Ｐ明朝" panose="02020600040205080304" pitchFamily="18" charset="-128"/>
              </a:endParaRPr>
            </a:p>
          </p:txBody>
        </p:sp>
        <p:sp>
          <p:nvSpPr>
            <p:cNvPr id="36907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6875" name="Rectangle 31"/>
          <p:cNvSpPr>
            <a:spLocks noChangeArrowheads="1"/>
          </p:cNvSpPr>
          <p:nvPr/>
        </p:nvSpPr>
        <p:spPr bwMode="auto">
          <a:xfrm>
            <a:off x="3200400" y="2819400"/>
            <a:ext cx="990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200">
              <a:latin typeface="Times New Roman" panose="02020603050405020304" pitchFamily="18" charset="0"/>
            </a:endParaRPr>
          </a:p>
        </p:txBody>
      </p:sp>
      <p:sp>
        <p:nvSpPr>
          <p:cNvPr id="36876" name="Line 32"/>
          <p:cNvSpPr>
            <a:spLocks noChangeShapeType="1"/>
          </p:cNvSpPr>
          <p:nvPr/>
        </p:nvSpPr>
        <p:spPr bwMode="auto">
          <a:xfrm>
            <a:off x="36576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77" name="Line 33"/>
          <p:cNvSpPr>
            <a:spLocks noChangeShapeType="1"/>
          </p:cNvSpPr>
          <p:nvPr/>
        </p:nvSpPr>
        <p:spPr bwMode="auto">
          <a:xfrm>
            <a:off x="38862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78" name="Line 34"/>
          <p:cNvSpPr>
            <a:spLocks noChangeShapeType="1"/>
          </p:cNvSpPr>
          <p:nvPr/>
        </p:nvSpPr>
        <p:spPr bwMode="auto">
          <a:xfrm>
            <a:off x="34290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79" name="Rectangle 35"/>
          <p:cNvSpPr>
            <a:spLocks noChangeArrowheads="1"/>
          </p:cNvSpPr>
          <p:nvPr/>
        </p:nvSpPr>
        <p:spPr bwMode="auto">
          <a:xfrm>
            <a:off x="4191000" y="2819400"/>
            <a:ext cx="228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 Black" panose="020B0A040201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48164" name="Text Box 36"/>
          <p:cNvSpPr txBox="1">
            <a:spLocks noChangeArrowheads="1"/>
          </p:cNvSpPr>
          <p:nvPr/>
        </p:nvSpPr>
        <p:spPr bwMode="auto">
          <a:xfrm>
            <a:off x="3132138" y="278130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Times New Roman" panose="02020603050405020304" pitchFamily="18" charset="0"/>
              </a:rPr>
              <a:t>Ｓ</a:t>
            </a:r>
          </a:p>
        </p:txBody>
      </p:sp>
      <p:sp>
        <p:nvSpPr>
          <p:cNvPr id="36881" name="Text Box 37"/>
          <p:cNvSpPr txBox="1">
            <a:spLocks noChangeArrowheads="1"/>
          </p:cNvSpPr>
          <p:nvPr/>
        </p:nvSpPr>
        <p:spPr bwMode="auto">
          <a:xfrm>
            <a:off x="2803525" y="4646613"/>
            <a:ext cx="396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Ｓ</a:t>
            </a:r>
          </a:p>
        </p:txBody>
      </p:sp>
      <p:grpSp>
        <p:nvGrpSpPr>
          <p:cNvPr id="48166" name="Group 38"/>
          <p:cNvGrpSpPr>
            <a:grpSpLocks/>
          </p:cNvGrpSpPr>
          <p:nvPr/>
        </p:nvGrpSpPr>
        <p:grpSpPr bwMode="auto">
          <a:xfrm>
            <a:off x="3276600" y="2171700"/>
            <a:ext cx="1844675" cy="495300"/>
            <a:chOff x="2064" y="1368"/>
            <a:chExt cx="1162" cy="312"/>
          </a:xfrm>
        </p:grpSpPr>
        <p:sp>
          <p:nvSpPr>
            <p:cNvPr id="36901" name="Line 39"/>
            <p:cNvSpPr>
              <a:spLocks noChangeShapeType="1"/>
            </p:cNvSpPr>
            <p:nvPr/>
          </p:nvSpPr>
          <p:spPr bwMode="auto">
            <a:xfrm flipH="1">
              <a:off x="2064" y="1680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902" name="Text Box 40"/>
            <p:cNvSpPr txBox="1">
              <a:spLocks noChangeArrowheads="1"/>
            </p:cNvSpPr>
            <p:nvPr/>
          </p:nvSpPr>
          <p:spPr bwMode="auto">
            <a:xfrm>
              <a:off x="2198" y="1368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latin typeface="Times New Roman" panose="02020603050405020304" pitchFamily="18" charset="0"/>
                </a:rPr>
                <a:t>Write</a:t>
              </a:r>
              <a:r>
                <a:rPr lang="ja-JP" altLang="en-US" sz="1800" b="1">
                  <a:latin typeface="Times New Roman" panose="02020603050405020304" pitchFamily="18" charset="0"/>
                </a:rPr>
                <a:t>　</a:t>
              </a:r>
              <a:r>
                <a:rPr lang="en-US" altLang="ja-JP" sz="1800" b="1">
                  <a:latin typeface="Times New Roman" panose="02020603050405020304" pitchFamily="18" charset="0"/>
                </a:rPr>
                <a:t>request</a:t>
              </a:r>
              <a:endParaRPr lang="en-US" altLang="ja-JP" sz="12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8169" name="Group 41"/>
          <p:cNvGrpSpPr>
            <a:grpSpLocks/>
          </p:cNvGrpSpPr>
          <p:nvPr/>
        </p:nvGrpSpPr>
        <p:grpSpPr bwMode="auto">
          <a:xfrm>
            <a:off x="2819400" y="3429000"/>
            <a:ext cx="1187450" cy="660400"/>
            <a:chOff x="1776" y="2160"/>
            <a:chExt cx="748" cy="416"/>
          </a:xfrm>
        </p:grpSpPr>
        <p:sp>
          <p:nvSpPr>
            <p:cNvPr id="36899" name="Line 42"/>
            <p:cNvSpPr>
              <a:spLocks noChangeShapeType="1"/>
            </p:cNvSpPr>
            <p:nvPr/>
          </p:nvSpPr>
          <p:spPr bwMode="auto">
            <a:xfrm flipH="1">
              <a:off x="1776" y="2160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900" name="Text Box 43"/>
            <p:cNvSpPr txBox="1">
              <a:spLocks noChangeArrowheads="1"/>
            </p:cNvSpPr>
            <p:nvPr/>
          </p:nvSpPr>
          <p:spPr bwMode="auto">
            <a:xfrm>
              <a:off x="1824" y="2384"/>
              <a:ext cx="7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>
                  <a:latin typeface="Times New Roman" panose="02020603050405020304" pitchFamily="18" charset="0"/>
                </a:rPr>
                <a:t>Invalidation</a:t>
              </a:r>
            </a:p>
          </p:txBody>
        </p:sp>
      </p:grpSp>
      <p:grpSp>
        <p:nvGrpSpPr>
          <p:cNvPr id="48172" name="Group 44"/>
          <p:cNvGrpSpPr>
            <a:grpSpLocks/>
          </p:cNvGrpSpPr>
          <p:nvPr/>
        </p:nvGrpSpPr>
        <p:grpSpPr bwMode="auto">
          <a:xfrm>
            <a:off x="3352800" y="1774825"/>
            <a:ext cx="1600200" cy="366713"/>
            <a:chOff x="2112" y="1118"/>
            <a:chExt cx="1008" cy="231"/>
          </a:xfrm>
        </p:grpSpPr>
        <p:sp>
          <p:nvSpPr>
            <p:cNvPr id="36897" name="Line 45"/>
            <p:cNvSpPr>
              <a:spLocks noChangeShapeType="1"/>
            </p:cNvSpPr>
            <p:nvPr/>
          </p:nvSpPr>
          <p:spPr bwMode="auto">
            <a:xfrm>
              <a:off x="2112" y="1344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898" name="Text Box 46"/>
            <p:cNvSpPr txBox="1">
              <a:spLocks noChangeArrowheads="1"/>
            </p:cNvSpPr>
            <p:nvPr/>
          </p:nvSpPr>
          <p:spPr bwMode="auto">
            <a:xfrm>
              <a:off x="2390" y="1118"/>
              <a:ext cx="3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 b="1">
                  <a:latin typeface="Times New Roman" panose="02020603050405020304" pitchFamily="18" charset="0"/>
                </a:rPr>
                <a:t>Ａｃｋ</a:t>
              </a:r>
              <a:endParaRPr lang="ja-JP" altLang="en-US" sz="12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48175" name="Text Box 47"/>
          <p:cNvSpPr txBox="1">
            <a:spLocks noChangeArrowheads="1"/>
          </p:cNvSpPr>
          <p:nvPr/>
        </p:nvSpPr>
        <p:spPr bwMode="auto">
          <a:xfrm>
            <a:off x="3132138" y="3350418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48176" name="Text Box 48"/>
          <p:cNvSpPr txBox="1">
            <a:spLocks noChangeArrowheads="1"/>
          </p:cNvSpPr>
          <p:nvPr/>
        </p:nvSpPr>
        <p:spPr bwMode="auto">
          <a:xfrm>
            <a:off x="5867400" y="243840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Times New Roman" panose="02020603050405020304" pitchFamily="18" charset="0"/>
              </a:rPr>
              <a:t>Ｓ</a:t>
            </a:r>
          </a:p>
        </p:txBody>
      </p:sp>
      <p:sp>
        <p:nvSpPr>
          <p:cNvPr id="48179" name="Text Box 51"/>
          <p:cNvSpPr txBox="1">
            <a:spLocks noChangeArrowheads="1"/>
          </p:cNvSpPr>
          <p:nvPr/>
        </p:nvSpPr>
        <p:spPr bwMode="auto">
          <a:xfrm>
            <a:off x="6003925" y="2765425"/>
            <a:ext cx="768350" cy="376238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latin typeface="Times New Roman" panose="02020603050405020304" pitchFamily="18" charset="0"/>
              </a:rPr>
              <a:t>Ｗｒｉｔｅ</a:t>
            </a:r>
            <a:endParaRPr lang="ja-JP" altLang="en-US" sz="1800">
              <a:latin typeface="Times New Roman" panose="02020603050405020304" pitchFamily="18" charset="0"/>
            </a:endParaRPr>
          </a:p>
        </p:txBody>
      </p:sp>
      <p:sp>
        <p:nvSpPr>
          <p:cNvPr id="48180" name="Text Box 52"/>
          <p:cNvSpPr txBox="1">
            <a:spLocks noChangeArrowheads="1"/>
          </p:cNvSpPr>
          <p:nvPr/>
        </p:nvSpPr>
        <p:spPr bwMode="auto">
          <a:xfrm>
            <a:off x="5867400" y="242093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latin typeface="Times New Roman" panose="02020603050405020304" pitchFamily="18" charset="0"/>
              </a:rPr>
              <a:t>D</a:t>
            </a:r>
          </a:p>
        </p:txBody>
      </p:sp>
      <p:grpSp>
        <p:nvGrpSpPr>
          <p:cNvPr id="48181" name="Group 53"/>
          <p:cNvGrpSpPr>
            <a:grpSpLocks/>
          </p:cNvGrpSpPr>
          <p:nvPr/>
        </p:nvGrpSpPr>
        <p:grpSpPr bwMode="auto">
          <a:xfrm>
            <a:off x="1812925" y="3200400"/>
            <a:ext cx="1965325" cy="1814513"/>
            <a:chOff x="1142" y="2016"/>
            <a:chExt cx="1238" cy="1143"/>
          </a:xfrm>
        </p:grpSpPr>
        <p:grpSp>
          <p:nvGrpSpPr>
            <p:cNvPr id="36893" name="Group 54"/>
            <p:cNvGrpSpPr>
              <a:grpSpLocks/>
            </p:cNvGrpSpPr>
            <p:nvPr/>
          </p:nvGrpSpPr>
          <p:grpSpPr bwMode="auto">
            <a:xfrm>
              <a:off x="1142" y="2016"/>
              <a:ext cx="442" cy="432"/>
              <a:chOff x="1142" y="2016"/>
              <a:chExt cx="442" cy="432"/>
            </a:xfrm>
          </p:grpSpPr>
          <p:sp>
            <p:nvSpPr>
              <p:cNvPr id="36895" name="Line 55"/>
              <p:cNvSpPr>
                <a:spLocks noChangeShapeType="1"/>
              </p:cNvSpPr>
              <p:nvPr/>
            </p:nvSpPr>
            <p:spPr bwMode="auto">
              <a:xfrm flipV="1">
                <a:off x="1488" y="2016"/>
                <a:ext cx="96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896" name="Text Box 56"/>
              <p:cNvSpPr txBox="1">
                <a:spLocks noChangeArrowheads="1"/>
              </p:cNvSpPr>
              <p:nvPr/>
            </p:nvSpPr>
            <p:spPr bwMode="auto">
              <a:xfrm>
                <a:off x="1142" y="2167"/>
                <a:ext cx="30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400" b="1">
                    <a:latin typeface="Times New Roman" panose="02020603050405020304" pitchFamily="18" charset="0"/>
                  </a:rPr>
                  <a:t>Ack</a:t>
                </a:r>
              </a:p>
            </p:txBody>
          </p:sp>
        </p:grpSp>
        <p:sp>
          <p:nvSpPr>
            <p:cNvPr id="36894" name="Text Box 57"/>
            <p:cNvSpPr txBox="1">
              <a:spLocks noChangeArrowheads="1"/>
            </p:cNvSpPr>
            <p:nvPr/>
          </p:nvSpPr>
          <p:spPr bwMode="auto">
            <a:xfrm>
              <a:off x="1968" y="2928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latin typeface="Times New Roman" panose="02020603050405020304" pitchFamily="18" charset="0"/>
                </a:rPr>
                <a:t>→</a:t>
              </a:r>
              <a:r>
                <a:rPr lang="ja-JP" altLang="en-US" sz="1800" b="1">
                  <a:latin typeface="Times New Roman" panose="02020603050405020304" pitchFamily="18" charset="0"/>
                </a:rPr>
                <a:t>　</a:t>
              </a:r>
              <a:r>
                <a:rPr lang="en-US" altLang="ja-JP" sz="1800" b="1">
                  <a:latin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36890" name="Text Box 58"/>
          <p:cNvSpPr txBox="1">
            <a:spLocks noChangeArrowheads="1"/>
          </p:cNvSpPr>
          <p:nvPr/>
        </p:nvSpPr>
        <p:spPr bwMode="auto">
          <a:xfrm>
            <a:off x="4140200" y="2781300"/>
            <a:ext cx="33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１</a:t>
            </a:r>
          </a:p>
        </p:txBody>
      </p:sp>
      <p:sp>
        <p:nvSpPr>
          <p:cNvPr id="48187" name="Text Box 59"/>
          <p:cNvSpPr txBox="1">
            <a:spLocks noChangeArrowheads="1"/>
          </p:cNvSpPr>
          <p:nvPr/>
        </p:nvSpPr>
        <p:spPr bwMode="auto">
          <a:xfrm>
            <a:off x="3563938" y="2781300"/>
            <a:ext cx="33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１</a:t>
            </a:r>
          </a:p>
        </p:txBody>
      </p:sp>
      <p:sp>
        <p:nvSpPr>
          <p:cNvPr id="48188" name="Text Box 60"/>
          <p:cNvSpPr txBox="1">
            <a:spLocks noChangeArrowheads="1"/>
          </p:cNvSpPr>
          <p:nvPr/>
        </p:nvSpPr>
        <p:spPr bwMode="auto">
          <a:xfrm>
            <a:off x="3562136" y="3338513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/>
              <a:t>0</a:t>
            </a: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5DB8102B-2E16-4B21-BB86-228DCCD0533D}"/>
              </a:ext>
            </a:extLst>
          </p:cNvPr>
          <p:cNvCxnSpPr>
            <a:stCxn id="48164" idx="2"/>
            <a:endCxn id="48175" idx="0"/>
          </p:cNvCxnSpPr>
          <p:nvPr/>
        </p:nvCxnSpPr>
        <p:spPr>
          <a:xfrm flipH="1">
            <a:off x="3306763" y="3178175"/>
            <a:ext cx="15875" cy="1722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5A9E7DAD-F681-490B-8312-ECEF5F279763}"/>
              </a:ext>
            </a:extLst>
          </p:cNvPr>
          <p:cNvCxnSpPr/>
          <p:nvPr/>
        </p:nvCxnSpPr>
        <p:spPr>
          <a:xfrm flipH="1">
            <a:off x="3707904" y="3212976"/>
            <a:ext cx="15875" cy="1722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F4E9532-D7A7-4BEE-9543-72F6B71176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03"/>
    </mc:Choice>
    <mc:Fallback>
      <p:transition spd="slow" advTm="152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164" grpId="0"/>
      <p:bldP spid="48175" grpId="0"/>
      <p:bldP spid="48176" grpId="0"/>
      <p:bldP spid="48179" grpId="0" animBg="1"/>
      <p:bldP spid="48180" grpId="0"/>
      <p:bldP spid="48187" grpId="0"/>
      <p:bldP spid="48188" grpId="0"/>
    </p:bldLst>
  </p:timing>
  <p:extLst>
    <p:ext uri="{3A86A75C-4F4B-4683-9AE1-C65F6400EC91}">
      <p14:laserTraceLst xmlns:p14="http://schemas.microsoft.com/office/powerpoint/2010/main">
        <p14:tracePtLst>
          <p14:tracePt t="15116" x="8651875" y="3246438"/>
          <p14:tracePt t="15123" x="8259763" y="3200400"/>
          <p14:tracePt t="15132" x="7904163" y="3136900"/>
          <p14:tracePt t="15138" x="7704138" y="3119438"/>
          <p14:tracePt t="15148" x="7539038" y="3073400"/>
          <p14:tracePt t="15154" x="7402513" y="3063875"/>
          <p14:tracePt t="15162" x="7329488" y="3063875"/>
          <p14:tracePt t="15169" x="7302500" y="3054350"/>
          <p14:tracePt t="15275" x="7292975" y="3054350"/>
          <p14:tracePt t="15305" x="7283450" y="3046413"/>
          <p14:tracePt t="15314" x="7256463" y="3046413"/>
          <p14:tracePt t="15323" x="7202488" y="3009900"/>
          <p14:tracePt t="15334" x="7138988" y="3000375"/>
          <p14:tracePt t="15338" x="7065963" y="3000375"/>
          <p14:tracePt t="15347" x="6992938" y="2982913"/>
          <p14:tracePt t="15354" x="6910388" y="2954338"/>
          <p14:tracePt t="15362" x="6819900" y="2954338"/>
          <p14:tracePt t="15369" x="6727825" y="2946400"/>
          <p14:tracePt t="15377" x="6645275" y="2936875"/>
          <p14:tracePt t="15385" x="6537325" y="2936875"/>
          <p14:tracePt t="15393" x="6408738" y="2936875"/>
          <p14:tracePt t="15401" x="6299200" y="2936875"/>
          <p14:tracePt t="15409" x="6153150" y="2936875"/>
          <p14:tracePt t="15417" x="6007100" y="2936875"/>
          <p14:tracePt t="15425" x="5880100" y="2936875"/>
          <p14:tracePt t="15433" x="5770563" y="2936875"/>
          <p14:tracePt t="15442" x="5697538" y="2936875"/>
          <p14:tracePt t="15449" x="5643563" y="2936875"/>
          <p14:tracePt t="15458" x="5607050" y="2936875"/>
          <p14:tracePt t="15465" x="5597525" y="2936875"/>
          <p14:tracePt t="15475" x="5588000" y="2936875"/>
          <p14:tracePt t="15546" x="5580063" y="2936875"/>
          <p14:tracePt t="15554" x="5551488" y="2936875"/>
          <p14:tracePt t="15563" x="5534025" y="2936875"/>
          <p14:tracePt t="15572" x="5507038" y="2936875"/>
          <p14:tracePt t="15578" x="5497513" y="2936875"/>
          <p14:tracePt t="15585" x="5487988" y="2936875"/>
          <p14:tracePt t="15593" x="5470525" y="2936875"/>
          <p14:tracePt t="15642" x="5461000" y="2936875"/>
          <p14:tracePt t="15657" x="5441950" y="2927350"/>
          <p14:tracePt t="15674" x="5424488" y="2927350"/>
          <p14:tracePt t="15682" x="5405438" y="2909888"/>
          <p14:tracePt t="15689" x="5378450" y="2890838"/>
          <p14:tracePt t="15697" x="5324475" y="2890838"/>
          <p14:tracePt t="15706" x="5260975" y="2881313"/>
          <p14:tracePt t="15713" x="5187950" y="2873375"/>
          <p14:tracePt t="15721" x="5122863" y="2873375"/>
          <p14:tracePt t="15729" x="5068888" y="2844800"/>
          <p14:tracePt t="15737" x="4995863" y="2844800"/>
          <p14:tracePt t="15746" x="4949825" y="2836863"/>
          <p14:tracePt t="15753" x="4905375" y="2836863"/>
          <p14:tracePt t="15769" x="4876800" y="2827338"/>
          <p14:tracePt t="15785" x="4868863" y="2827338"/>
          <p14:tracePt t="15859" x="4859338" y="2808288"/>
          <p14:tracePt t="15867" x="4859338" y="2800350"/>
          <p14:tracePt t="15874" x="4859338" y="2781300"/>
          <p14:tracePt t="15881" x="4859338" y="2763838"/>
          <p14:tracePt t="15897" x="4859338" y="2744788"/>
          <p14:tracePt t="15921" x="4859338" y="2727325"/>
          <p14:tracePt t="15930" x="4868863" y="2717800"/>
          <p14:tracePt t="15948" x="4868863" y="2708275"/>
          <p14:tracePt t="15955" x="4868863" y="2698750"/>
          <p14:tracePt t="15971" x="4876800" y="2681288"/>
          <p14:tracePt t="15987" x="4886325" y="2681288"/>
          <p14:tracePt t="16211" x="4895850" y="2671763"/>
          <p14:tracePt t="16218" x="4868863" y="2671763"/>
          <p14:tracePt t="16225" x="4740275" y="2690813"/>
          <p14:tracePt t="16233" x="4613275" y="2698750"/>
          <p14:tracePt t="16242" x="4448175" y="2717800"/>
          <p14:tracePt t="16249" x="4275138" y="2744788"/>
          <p14:tracePt t="16257" x="4102100" y="2744788"/>
          <p14:tracePt t="16265" x="3919538" y="2744788"/>
          <p14:tracePt t="16274" x="3756025" y="2744788"/>
          <p14:tracePt t="16281" x="3629025" y="2744788"/>
          <p14:tracePt t="16291" x="3519488" y="2744788"/>
          <p14:tracePt t="16297" x="3427413" y="2744788"/>
          <p14:tracePt t="16305" x="3354388" y="2744788"/>
          <p14:tracePt t="16313" x="3309938" y="2744788"/>
          <p14:tracePt t="16321" x="3290888" y="2744788"/>
          <p14:tracePt t="16329" x="3281363" y="2744788"/>
          <p14:tracePt t="16745" x="3281363" y="2754313"/>
          <p14:tracePt t="16753" x="3281363" y="2781300"/>
          <p14:tracePt t="16762" x="3281363" y="2800350"/>
          <p14:tracePt t="16769" x="3281363" y="2827338"/>
          <p14:tracePt t="16785" x="3281363" y="2836863"/>
          <p14:tracePt t="16898" x="3281363" y="2844800"/>
          <p14:tracePt t="16913" x="3244850" y="2890838"/>
          <p14:tracePt t="16921" x="3236913" y="2900363"/>
          <p14:tracePt t="16930" x="3227388" y="2917825"/>
          <p14:tracePt t="16937" x="3217863" y="2936875"/>
          <p14:tracePt t="16946" x="3200400" y="2954338"/>
          <p14:tracePt t="16954" x="3190875" y="2982913"/>
          <p14:tracePt t="16962" x="3190875" y="3009900"/>
          <p14:tracePt t="16970" x="3190875" y="3027363"/>
          <p14:tracePt t="16977" x="3181350" y="3054350"/>
          <p14:tracePt t="16988" x="3163888" y="3090863"/>
          <p14:tracePt t="16995" x="3163888" y="3109913"/>
          <p14:tracePt t="17003" x="3154363" y="3127375"/>
          <p14:tracePt t="17019" x="3154363" y="3136900"/>
          <p14:tracePt t="17075" x="3144838" y="3136900"/>
          <p14:tracePt t="17107" x="3127375" y="3136900"/>
          <p14:tracePt t="17114" x="3100388" y="3136900"/>
          <p14:tracePt t="17122" x="3071813" y="3136900"/>
          <p14:tracePt t="17130" x="3054350" y="3136900"/>
          <p14:tracePt t="17137" x="3008313" y="3136900"/>
          <p14:tracePt t="17145" x="2981325" y="3136900"/>
          <p14:tracePt t="17154" x="2971800" y="3136900"/>
          <p14:tracePt t="17162" x="2962275" y="3136900"/>
          <p14:tracePt t="17170" x="2935288" y="3136900"/>
          <p14:tracePt t="17193" x="2925763" y="3136900"/>
          <p14:tracePt t="17251" x="2925763" y="3127375"/>
          <p14:tracePt t="17259" x="2925763" y="3119438"/>
          <p14:tracePt t="17267" x="2925763" y="3109913"/>
          <p14:tracePt t="17282" x="2925763" y="3090863"/>
          <p14:tracePt t="17292" x="2925763" y="3073400"/>
          <p14:tracePt t="17297" x="2925763" y="3063875"/>
          <p14:tracePt t="17305" x="2925763" y="3046413"/>
          <p14:tracePt t="17321" x="2925763" y="3036888"/>
          <p14:tracePt t="17329" x="2925763" y="3027363"/>
          <p14:tracePt t="17338" x="2925763" y="3009900"/>
          <p14:tracePt t="17347" x="2925763" y="3000375"/>
          <p14:tracePt t="17371" x="2925763" y="2990850"/>
          <p14:tracePt t="21106" x="2925763" y="2982913"/>
          <p14:tracePt t="21426" x="2925763" y="2973388"/>
          <p14:tracePt t="21434" x="2925763" y="2963863"/>
          <p14:tracePt t="21449" x="2925763" y="2954338"/>
          <p14:tracePt t="21457" x="2925763" y="2946400"/>
          <p14:tracePt t="21465" x="2925763" y="2927350"/>
          <p14:tracePt t="21474" x="2925763" y="2917825"/>
          <p14:tracePt t="21490" x="2925763" y="2909888"/>
          <p14:tracePt t="21497" x="2954338" y="2873375"/>
          <p14:tracePt t="21506" x="2954338" y="2863850"/>
          <p14:tracePt t="21513" x="2962275" y="2844800"/>
          <p14:tracePt t="21521" x="2981325" y="2827338"/>
          <p14:tracePt t="21529" x="2998788" y="2808288"/>
          <p14:tracePt t="21537" x="2998788" y="2790825"/>
          <p14:tracePt t="21545" x="3008313" y="2771775"/>
          <p14:tracePt t="21553" x="3017838" y="2763838"/>
          <p14:tracePt t="21561" x="3017838" y="2754313"/>
          <p14:tracePt t="21569" x="3027363" y="2744788"/>
          <p14:tracePt t="23083" x="3044825" y="2735263"/>
          <p14:tracePt t="23092" x="3071813" y="2735263"/>
          <p14:tracePt t="23099" x="3117850" y="2735263"/>
          <p14:tracePt t="23111" x="3154363" y="2735263"/>
          <p14:tracePt t="23115" x="3171825" y="2735263"/>
          <p14:tracePt t="23122" x="3217863" y="2744788"/>
          <p14:tracePt t="23130" x="3227388" y="2744788"/>
          <p14:tracePt t="23138" x="3244850" y="2754313"/>
          <p14:tracePt t="24587" x="3254375" y="2790825"/>
          <p14:tracePt t="24595" x="3263900" y="2827338"/>
          <p14:tracePt t="24601" x="3281363" y="2844800"/>
          <p14:tracePt t="24609" x="3300413" y="2873375"/>
          <p14:tracePt t="24617" x="3309938" y="2873375"/>
          <p14:tracePt t="24626" x="3317875" y="2881313"/>
          <p14:tracePt t="24633" x="3327400" y="2890838"/>
          <p14:tracePt t="25042" x="3327400" y="2900363"/>
          <p14:tracePt t="25049" x="3327400" y="2936875"/>
          <p14:tracePt t="25057" x="3327400" y="2963863"/>
          <p14:tracePt t="25065" x="3327400" y="2990850"/>
          <p14:tracePt t="25074" x="3327400" y="3017838"/>
          <p14:tracePt t="25081" x="3327400" y="3063875"/>
          <p14:tracePt t="25090" x="3346450" y="3082925"/>
          <p14:tracePt t="25098" x="3346450" y="3090863"/>
          <p14:tracePt t="25107" x="3354388" y="3109913"/>
          <p14:tracePt t="25113" x="3354388" y="3119438"/>
          <p14:tracePt t="25258" x="3354388" y="3127375"/>
          <p14:tracePt t="25282" x="3354388" y="3146425"/>
          <p14:tracePt t="25298" x="3354388" y="3155950"/>
          <p14:tracePt t="25314" x="3354388" y="3163888"/>
          <p14:tracePt t="25545" x="3354388" y="3192463"/>
          <p14:tracePt t="25561" x="3354388" y="3200400"/>
          <p14:tracePt t="25577" x="3354388" y="3209925"/>
          <p14:tracePt t="25777" x="3346450" y="3209925"/>
          <p14:tracePt t="25913" x="3327400" y="3192463"/>
          <p14:tracePt t="25922" x="3317875" y="3182938"/>
          <p14:tracePt t="25930" x="3290888" y="3163888"/>
          <p14:tracePt t="25938" x="3281363" y="3155950"/>
          <p14:tracePt t="25946" x="3273425" y="3136900"/>
          <p14:tracePt t="25953" x="3244850" y="3119438"/>
          <p14:tracePt t="25962" x="3244850" y="3109913"/>
          <p14:tracePt t="26026" x="3244850" y="3100388"/>
          <p14:tracePt t="26057" x="3244850" y="3082925"/>
          <p14:tracePt t="26081" x="3244850" y="3073400"/>
          <p14:tracePt t="26097" x="3244850" y="3063875"/>
          <p14:tracePt t="26106" x="3244850" y="3046413"/>
          <p14:tracePt t="26113" x="3244850" y="3036888"/>
          <p14:tracePt t="26121" x="3244850" y="3027363"/>
          <p14:tracePt t="26129" x="3244850" y="3017838"/>
          <p14:tracePt t="26138" x="3244850" y="3009900"/>
          <p14:tracePt t="26145" x="3244850" y="2982913"/>
          <p14:tracePt t="26170" x="3263900" y="2963863"/>
          <p14:tracePt t="26193" x="3273425" y="2954338"/>
          <p14:tracePt t="26218" x="3273425" y="2946400"/>
          <p14:tracePt t="26233" x="3281363" y="2936875"/>
          <p14:tracePt t="26249" x="3290888" y="2927350"/>
          <p14:tracePt t="26266" x="3300413" y="2927350"/>
          <p14:tracePt t="26273" x="3309938" y="2917825"/>
          <p14:tracePt t="26282" x="3317875" y="2909888"/>
          <p14:tracePt t="26290" x="3327400" y="2909888"/>
          <p14:tracePt t="26298" x="3354388" y="2900363"/>
          <p14:tracePt t="26313" x="3382963" y="2900363"/>
          <p14:tracePt t="26323" x="3409950" y="2900363"/>
          <p14:tracePt t="26330" x="3436938" y="2900363"/>
          <p14:tracePt t="26338" x="3455988" y="2900363"/>
          <p14:tracePt t="26353" x="3482975" y="2900363"/>
          <p14:tracePt t="26362" x="3490913" y="2900363"/>
          <p14:tracePt t="26369" x="3500438" y="2900363"/>
          <p14:tracePt t="26378" x="3519488" y="2900363"/>
          <p14:tracePt t="26481" x="3527425" y="2900363"/>
          <p14:tracePt t="26497" x="3527425" y="2909888"/>
          <p14:tracePt t="26506" x="3527425" y="2936875"/>
          <p14:tracePt t="26513" x="3527425" y="2946400"/>
          <p14:tracePt t="26522" x="3536950" y="2963863"/>
          <p14:tracePt t="26531" x="3536950" y="2990850"/>
          <p14:tracePt t="26544" x="3536950" y="3009900"/>
          <p14:tracePt t="26547" x="3536950" y="3027363"/>
          <p14:tracePt t="26562" x="3536950" y="3036888"/>
          <p14:tracePt t="26570" x="3536950" y="3046413"/>
          <p14:tracePt t="26578" x="3536950" y="3054350"/>
          <p14:tracePt t="26681" x="3536950" y="3063875"/>
          <p14:tracePt t="26689" x="3536950" y="3082925"/>
          <p14:tracePt t="26697" x="3509963" y="3090863"/>
          <p14:tracePt t="26706" x="3490913" y="3100388"/>
          <p14:tracePt t="26713" x="3463925" y="3109913"/>
          <p14:tracePt t="26721" x="3455988" y="3119438"/>
          <p14:tracePt t="26729" x="3436938" y="3127375"/>
          <p14:tracePt t="26738" x="3436938" y="3136900"/>
          <p14:tracePt t="27417" x="3436938" y="3127375"/>
          <p14:tracePt t="27434" x="3482975" y="3119438"/>
          <p14:tracePt t="27441" x="3527425" y="3119438"/>
          <p14:tracePt t="27449" x="3546475" y="3109913"/>
          <p14:tracePt t="27457" x="3600450" y="3109913"/>
          <p14:tracePt t="27465" x="3629025" y="3109913"/>
          <p14:tracePt t="27473" x="3656013" y="3109913"/>
          <p14:tracePt t="27481" x="3683000" y="3109913"/>
          <p14:tracePt t="27490" x="3729038" y="3109913"/>
          <p14:tracePt t="27497" x="3738563" y="3100388"/>
          <p14:tracePt t="27513" x="3756025" y="3090863"/>
          <p14:tracePt t="27523" x="3765550" y="3082925"/>
          <p14:tracePt t="29418" x="3756025" y="3082925"/>
          <p14:tracePt t="29441" x="3746500" y="3090863"/>
          <p14:tracePt t="29457" x="3746500" y="3100388"/>
          <p14:tracePt t="29465" x="3738563" y="3109913"/>
          <p14:tracePt t="29481" x="3729038" y="3109913"/>
          <p14:tracePt t="29489" x="3719513" y="3119438"/>
          <p14:tracePt t="30803" x="3719513" y="3146425"/>
          <p14:tracePt t="30811" x="3719513" y="3155950"/>
          <p14:tracePt t="30819" x="3719513" y="3173413"/>
          <p14:tracePt t="30826" x="3719513" y="3200400"/>
          <p14:tracePt t="30834" x="3719513" y="3209925"/>
          <p14:tracePt t="30841" x="3719513" y="3219450"/>
          <p14:tracePt t="31051" x="3719513" y="3209925"/>
          <p14:tracePt t="31097" x="3729038" y="3192463"/>
          <p14:tracePt t="31124" x="3738563" y="3182938"/>
          <p14:tracePt t="31145" x="3738563" y="3173413"/>
          <p14:tracePt t="31217" x="3746500" y="3155950"/>
          <p14:tracePt t="31233" x="3746500" y="3136900"/>
          <p14:tracePt t="31249" x="3746500" y="3127375"/>
          <p14:tracePt t="31257" x="3756025" y="3119438"/>
          <p14:tracePt t="31340" x="3765550" y="3100388"/>
          <p14:tracePt t="31358" x="3775075" y="3090863"/>
          <p14:tracePt t="31747" x="3783013" y="3090863"/>
          <p14:tracePt t="31757" x="3792538" y="3090863"/>
          <p14:tracePt t="31764" x="3819525" y="3100388"/>
          <p14:tracePt t="31770" x="3902075" y="3127375"/>
          <p14:tracePt t="31778" x="4021138" y="3155950"/>
          <p14:tracePt t="31785" x="4048125" y="3155950"/>
          <p14:tracePt t="31795" x="4148138" y="3163888"/>
          <p14:tracePt t="31801" x="4275138" y="3200400"/>
          <p14:tracePt t="31809" x="4403725" y="3209925"/>
          <p14:tracePt t="31817" x="4484688" y="3228975"/>
          <p14:tracePt t="31826" x="4557713" y="3228975"/>
          <p14:tracePt t="31833" x="4594225" y="3236913"/>
          <p14:tracePt t="31841" x="4613275" y="3236913"/>
          <p14:tracePt t="31849" x="4630738" y="3236913"/>
          <p14:tracePt t="31898" x="4640263" y="3236913"/>
          <p14:tracePt t="31907" x="4659313" y="3236913"/>
          <p14:tracePt t="31915" x="4676775" y="3236913"/>
          <p14:tracePt t="31925" x="4695825" y="3219450"/>
          <p14:tracePt t="31938" x="4703763" y="3192463"/>
          <p14:tracePt t="31946" x="4713288" y="3192463"/>
          <p14:tracePt t="31954" x="4713288" y="3182938"/>
          <p14:tracePt t="31970" x="4713288" y="3173413"/>
          <p14:tracePt t="32091" x="4713288" y="3163888"/>
          <p14:tracePt t="32098" x="4713288" y="3155950"/>
          <p14:tracePt t="32107" x="4713288" y="3136900"/>
          <p14:tracePt t="32122" x="4703763" y="3119438"/>
          <p14:tracePt t="32130" x="4676775" y="3109913"/>
          <p14:tracePt t="32137" x="4603750" y="3082925"/>
          <p14:tracePt t="32145" x="4586288" y="3082925"/>
          <p14:tracePt t="32153" x="4540250" y="3082925"/>
          <p14:tracePt t="32161" x="4513263" y="3073400"/>
          <p14:tracePt t="32169" x="4484688" y="3073400"/>
          <p14:tracePt t="32178" x="4467225" y="3073400"/>
          <p14:tracePt t="32185" x="4448175" y="3073400"/>
          <p14:tracePt t="32195" x="4430713" y="3063875"/>
          <p14:tracePt t="34801" x="4440238" y="3063875"/>
          <p14:tracePt t="34811" x="4594225" y="3063875"/>
          <p14:tracePt t="34819" x="4822825" y="3063875"/>
          <p14:tracePt t="34827" x="5014913" y="3063875"/>
          <p14:tracePt t="34834" x="5141913" y="3063875"/>
          <p14:tracePt t="34842" x="5324475" y="3063875"/>
          <p14:tracePt t="34850" x="5561013" y="3082925"/>
          <p14:tracePt t="34858" x="5724525" y="3100388"/>
          <p14:tracePt t="34866" x="5870575" y="3100388"/>
          <p14:tracePt t="34874" x="5999163" y="3100388"/>
          <p14:tracePt t="34882" x="6108700" y="3100388"/>
          <p14:tracePt t="34890" x="6199188" y="3100388"/>
          <p14:tracePt t="34898" x="6272213" y="3100388"/>
          <p14:tracePt t="34906" x="6345238" y="3100388"/>
          <p14:tracePt t="34914" x="6399213" y="3100388"/>
          <p14:tracePt t="34923" x="6508750" y="3100388"/>
          <p14:tracePt t="34929" x="6600825" y="3100388"/>
          <p14:tracePt t="34937" x="6710363" y="3100388"/>
          <p14:tracePt t="34945" x="6837363" y="3100388"/>
          <p14:tracePt t="34953" x="6946900" y="3100388"/>
          <p14:tracePt t="34961" x="7073900" y="3100388"/>
          <p14:tracePt t="34969" x="7202488" y="3100388"/>
          <p14:tracePt t="34978" x="7348538" y="3100388"/>
          <p14:tracePt t="34985" x="7458075" y="3100388"/>
          <p14:tracePt t="34994" x="7567613" y="3100388"/>
          <p14:tracePt t="35002" x="7675563" y="3100388"/>
          <p14:tracePt t="35010" x="7767638" y="3100388"/>
          <p14:tracePt t="35017" x="7850188" y="3100388"/>
          <p14:tracePt t="35025" x="7904163" y="3100388"/>
          <p14:tracePt t="35033" x="7958138" y="3100388"/>
          <p14:tracePt t="35041" x="7994650" y="3100388"/>
          <p14:tracePt t="35058" x="8113713" y="3100388"/>
          <p14:tracePt t="35066" x="8150225" y="3100388"/>
          <p14:tracePt t="35073" x="8169275" y="3100388"/>
          <p14:tracePt t="35082" x="8204200" y="3100388"/>
          <p14:tracePt t="35090" x="8240713" y="3100388"/>
          <p14:tracePt t="35098" x="8269288" y="3100388"/>
          <p14:tracePt t="35106" x="8305800" y="3109913"/>
          <p14:tracePt t="35113" x="8369300" y="3127375"/>
          <p14:tracePt t="35122" x="8432800" y="3146425"/>
          <p14:tracePt t="35129" x="8488363" y="3163888"/>
          <p14:tracePt t="35138" x="8559800" y="3209925"/>
          <p14:tracePt t="35145" x="8615363" y="3236913"/>
          <p14:tracePt t="35153" x="8697913" y="3246438"/>
          <p14:tracePt t="35161" x="8788400" y="3292475"/>
          <p14:tracePt t="35169" x="8870950" y="3319463"/>
          <p14:tracePt t="35177" x="8997950" y="3346450"/>
          <p14:tracePt t="36145" x="8478838" y="3711575"/>
          <p14:tracePt t="36153" x="7958138" y="3711575"/>
          <p14:tracePt t="36161" x="7402513" y="3711575"/>
          <p14:tracePt t="36170" x="6919913" y="3711575"/>
          <p14:tracePt t="36177" x="6408738" y="3621088"/>
          <p14:tracePt t="36186" x="6016625" y="3556000"/>
          <p14:tracePt t="36194" x="5707063" y="3538538"/>
          <p14:tracePt t="36201" x="5461000" y="3502025"/>
          <p14:tracePt t="36210" x="5297488" y="3455988"/>
          <p14:tracePt t="36217" x="5132388" y="3446463"/>
          <p14:tracePt t="36225" x="4949825" y="3429000"/>
          <p14:tracePt t="36234" x="4813300" y="3402013"/>
          <p14:tracePt t="36241" x="4659313" y="3402013"/>
          <p14:tracePt t="36249" x="4540250" y="3382963"/>
          <p14:tracePt t="36257" x="4413250" y="3382963"/>
          <p14:tracePt t="36265" x="4303713" y="3375025"/>
          <p14:tracePt t="36273" x="4211638" y="3375025"/>
          <p14:tracePt t="36281" x="4102100" y="3375025"/>
          <p14:tracePt t="36289" x="4011613" y="3375025"/>
          <p14:tracePt t="36298" x="3902075" y="3375025"/>
          <p14:tracePt t="36306" x="3810000" y="3355975"/>
          <p14:tracePt t="36314" x="3683000" y="3355975"/>
          <p14:tracePt t="36323" x="3600450" y="3355975"/>
          <p14:tracePt t="36329" x="3527425" y="3355975"/>
          <p14:tracePt t="36339" x="3473450" y="3355975"/>
          <p14:tracePt t="36345" x="3419475" y="3355975"/>
          <p14:tracePt t="36353" x="3363913" y="3355975"/>
          <p14:tracePt t="36361" x="3336925" y="3355975"/>
          <p14:tracePt t="36369" x="3309938" y="3338513"/>
          <p14:tracePt t="36458" x="3309938" y="3328988"/>
          <p14:tracePt t="36474" x="3309938" y="3309938"/>
          <p14:tracePt t="36482" x="3309938" y="3302000"/>
          <p14:tracePt t="36489" x="3309938" y="3273425"/>
          <p14:tracePt t="36498" x="3336925" y="3246438"/>
          <p14:tracePt t="36507" x="3346450" y="3236913"/>
          <p14:tracePt t="36514" x="3363913" y="3228975"/>
          <p14:tracePt t="36523" x="3390900" y="3200400"/>
          <p14:tracePt t="36539" x="3409950" y="3192463"/>
          <p14:tracePt t="36546" x="3419475" y="3182938"/>
          <p14:tracePt t="36561" x="3427413" y="3173413"/>
          <p14:tracePt t="36610" x="3436938" y="3173413"/>
          <p14:tracePt t="36618" x="3455988" y="3173413"/>
          <p14:tracePt t="36634" x="3463925" y="3173413"/>
          <p14:tracePt t="36642" x="3500438" y="3173413"/>
          <p14:tracePt t="36650" x="3546475" y="3173413"/>
          <p14:tracePt t="36659" x="3573463" y="3155950"/>
          <p14:tracePt t="36668" x="3619500" y="3155950"/>
          <p14:tracePt t="36673" x="3673475" y="3146425"/>
          <p14:tracePt t="36681" x="3702050" y="3146425"/>
          <p14:tracePt t="36689" x="3729038" y="3146425"/>
          <p14:tracePt t="36697" x="3746500" y="3146425"/>
          <p14:tracePt t="36713" x="3756025" y="3146425"/>
          <p14:tracePt t="36961" x="3746500" y="3136900"/>
          <p14:tracePt t="36969" x="3746500" y="3109913"/>
          <p14:tracePt t="36977" x="3746500" y="3090863"/>
          <p14:tracePt t="36985" x="3756025" y="3063875"/>
          <p14:tracePt t="36994" x="3765550" y="3054350"/>
          <p14:tracePt t="37001" x="3783013" y="3027363"/>
          <p14:tracePt t="37010" x="3792538" y="3009900"/>
          <p14:tracePt t="37017" x="3802063" y="3000375"/>
          <p14:tracePt t="37026" x="3810000" y="2990850"/>
          <p14:tracePt t="37033" x="3829050" y="2982913"/>
          <p14:tracePt t="37041" x="3838575" y="2973388"/>
          <p14:tracePt t="37049" x="3846513" y="2963863"/>
          <p14:tracePt t="37058" x="3875088" y="2954338"/>
          <p14:tracePt t="37081" x="3883025" y="2954338"/>
          <p14:tracePt t="37097" x="3892550" y="2954338"/>
          <p14:tracePt t="37113" x="3902075" y="2954338"/>
          <p14:tracePt t="37146" x="3919538" y="2954338"/>
          <p14:tracePt t="37219" x="3929063" y="2963863"/>
          <p14:tracePt t="37227" x="3938588" y="2982913"/>
          <p14:tracePt t="37235" x="3948113" y="3009900"/>
          <p14:tracePt t="37242" x="3956050" y="3027363"/>
          <p14:tracePt t="37250" x="3956050" y="3054350"/>
          <p14:tracePt t="37258" x="3956050" y="3073400"/>
          <p14:tracePt t="37266" x="3956050" y="3082925"/>
          <p14:tracePt t="37274" x="3956050" y="3100388"/>
          <p14:tracePt t="37282" x="3956050" y="3109913"/>
          <p14:tracePt t="37307" x="3956050" y="3119438"/>
          <p14:tracePt t="37329" x="3956050" y="3136900"/>
          <p14:tracePt t="37354" x="3956050" y="3146425"/>
          <p14:tracePt t="37362" x="3948113" y="3146425"/>
          <p14:tracePt t="37370" x="3938588" y="3155950"/>
          <p14:tracePt t="37394" x="3911600" y="3163888"/>
          <p14:tracePt t="37402" x="3892550" y="3163888"/>
          <p14:tracePt t="37411" x="3838575" y="3163888"/>
          <p14:tracePt t="37417" x="3783013" y="3163888"/>
          <p14:tracePt t="37425" x="3719513" y="3163888"/>
          <p14:tracePt t="37433" x="3665538" y="3163888"/>
          <p14:tracePt t="37441" x="3629025" y="3163888"/>
          <p14:tracePt t="37449" x="3609975" y="3163888"/>
          <p14:tracePt t="37457" x="3582988" y="3163888"/>
          <p14:tracePt t="37546" x="3573463" y="3163888"/>
          <p14:tracePt t="37554" x="3573463" y="3155950"/>
          <p14:tracePt t="37562" x="3573463" y="3146425"/>
          <p14:tracePt t="37570" x="3573463" y="3136900"/>
          <p14:tracePt t="37586" x="3573463" y="3119438"/>
          <p14:tracePt t="37594" x="3573463" y="3100388"/>
          <p14:tracePt t="37602" x="3573463" y="3063875"/>
          <p14:tracePt t="37610" x="3573463" y="3046413"/>
          <p14:tracePt t="37618" x="3573463" y="3036888"/>
          <p14:tracePt t="37626" x="3573463" y="3017838"/>
          <p14:tracePt t="37634" x="3573463" y="3000375"/>
          <p14:tracePt t="37642" x="3573463" y="2990850"/>
          <p14:tracePt t="37650" x="3582988" y="2973388"/>
          <p14:tracePt t="37666" x="3592513" y="2963863"/>
          <p14:tracePt t="37674" x="3592513" y="2946400"/>
          <p14:tracePt t="37689" x="3619500" y="2927350"/>
          <p14:tracePt t="37706" x="3619500" y="2917825"/>
          <p14:tracePt t="37714" x="3629025" y="2917825"/>
          <p14:tracePt t="37723" x="3656013" y="2917825"/>
          <p14:tracePt t="37729" x="3702050" y="2909888"/>
          <p14:tracePt t="37737" x="3719513" y="2909888"/>
          <p14:tracePt t="37745" x="3775075" y="2909888"/>
          <p14:tracePt t="37753" x="3810000" y="2909888"/>
          <p14:tracePt t="37761" x="3865563" y="2909888"/>
          <p14:tracePt t="37769" x="3883025" y="2909888"/>
          <p14:tracePt t="37777" x="3948113" y="2946400"/>
          <p14:tracePt t="37785" x="3965575" y="2954338"/>
          <p14:tracePt t="37794" x="3984625" y="2963863"/>
          <p14:tracePt t="37801" x="4002088" y="2982913"/>
          <p14:tracePt t="37810" x="4021138" y="3000375"/>
          <p14:tracePt t="37825" x="4029075" y="3017838"/>
          <p14:tracePt t="37842" x="4029075" y="3027363"/>
          <p14:tracePt t="37874" x="4038600" y="3046413"/>
          <p14:tracePt t="39257" x="4029075" y="3054350"/>
          <p14:tracePt t="39266" x="4021138" y="3063875"/>
          <p14:tracePt t="39274" x="4002088" y="3082925"/>
          <p14:tracePt t="39282" x="3984625" y="3100388"/>
          <p14:tracePt t="39291" x="3956050" y="3127375"/>
          <p14:tracePt t="39298" x="3948113" y="3136900"/>
          <p14:tracePt t="39307" x="3929063" y="3146425"/>
          <p14:tracePt t="39314" x="3911600" y="3163888"/>
          <p14:tracePt t="39322" x="3902075" y="3173413"/>
          <p14:tracePt t="39329" x="3883025" y="3192463"/>
          <p14:tracePt t="39341" x="3875088" y="3200400"/>
          <p14:tracePt t="39347" x="3865563" y="3209925"/>
          <p14:tracePt t="39359" x="3856038" y="3209925"/>
          <p14:tracePt t="39363" x="3856038" y="3219450"/>
          <p14:tracePt t="39371" x="3846513" y="3228975"/>
          <p14:tracePt t="39386" x="3829050" y="3228975"/>
          <p14:tracePt t="39395" x="3792538" y="3246438"/>
          <p14:tracePt t="39410" x="3775075" y="3255963"/>
          <p14:tracePt t="39417" x="3765550" y="3265488"/>
          <p14:tracePt t="39425" x="3746500" y="3273425"/>
          <p14:tracePt t="39433" x="3702050" y="3302000"/>
          <p14:tracePt t="39442" x="3673475" y="3309938"/>
          <p14:tracePt t="39449" x="3629025" y="3319463"/>
          <p14:tracePt t="39459" x="3600450" y="3319463"/>
          <p14:tracePt t="39465" x="3563938" y="3328988"/>
          <p14:tracePt t="39473" x="3527425" y="3338513"/>
          <p14:tracePt t="39481" x="3500438" y="3346450"/>
          <p14:tracePt t="39490" x="3482975" y="3355975"/>
          <p14:tracePt t="39499" x="3455988" y="3365500"/>
          <p14:tracePt t="39508" x="3446463" y="3365500"/>
          <p14:tracePt t="39515" x="3419475" y="3365500"/>
          <p14:tracePt t="39525" x="3409950" y="3365500"/>
          <p14:tracePt t="39531" x="3400425" y="3375025"/>
          <p14:tracePt t="39595" x="3382963" y="3375025"/>
          <p14:tracePt t="39612" x="3363913" y="3392488"/>
          <p14:tracePt t="39629" x="3346450" y="3392488"/>
          <p14:tracePt t="39635" x="3336925" y="3392488"/>
          <p14:tracePt t="39651" x="3327400" y="3392488"/>
          <p14:tracePt t="39658" x="3317875" y="3392488"/>
          <p14:tracePt t="39665" x="3300413" y="3392488"/>
          <p14:tracePt t="39675" x="3290888" y="3402013"/>
          <p14:tracePt t="39698" x="3281363" y="3402013"/>
          <p14:tracePt t="39706" x="3263900" y="3402013"/>
          <p14:tracePt t="39713" x="3254375" y="3402013"/>
          <p14:tracePt t="39722" x="3244850" y="3402013"/>
          <p14:tracePt t="39742" x="3236913" y="3402013"/>
          <p14:tracePt t="39758" x="3227388" y="3402013"/>
          <p14:tracePt t="39770" x="3208338" y="3411538"/>
          <p14:tracePt t="39786" x="3200400" y="3411538"/>
          <p14:tracePt t="39801" x="3181350" y="3411538"/>
          <p14:tracePt t="39809" x="3171825" y="3411538"/>
          <p14:tracePt t="39817" x="3163888" y="3411538"/>
          <p14:tracePt t="40531" x="3171825" y="3411538"/>
          <p14:tracePt t="40540" x="3217863" y="3392488"/>
          <p14:tracePt t="40550" x="3254375" y="3392488"/>
          <p14:tracePt t="40553" x="3300413" y="3382963"/>
          <p14:tracePt t="40562" x="3336925" y="3382963"/>
          <p14:tracePt t="40569" x="3382963" y="3382963"/>
          <p14:tracePt t="40577" x="3436938" y="3382963"/>
          <p14:tracePt t="40585" x="3473450" y="3382963"/>
          <p14:tracePt t="40594" x="3527425" y="3382963"/>
          <p14:tracePt t="40601" x="3573463" y="3382963"/>
          <p14:tracePt t="40609" x="3629025" y="3382963"/>
          <p14:tracePt t="40617" x="3656013" y="3382963"/>
          <p14:tracePt t="40625" x="3709988" y="3375025"/>
          <p14:tracePt t="40633" x="3756025" y="3375025"/>
          <p14:tracePt t="40642" x="3810000" y="3365500"/>
          <p14:tracePt t="40649" x="3883025" y="3338513"/>
          <p14:tracePt t="40657" x="3984625" y="3328988"/>
          <p14:tracePt t="40665" x="4075113" y="3309938"/>
          <p14:tracePt t="40675" x="4202113" y="3309938"/>
          <p14:tracePt t="40683" x="4330700" y="3292475"/>
          <p14:tracePt t="40692" x="4476750" y="3265488"/>
          <p14:tracePt t="40699" x="4630738" y="3255963"/>
          <p14:tracePt t="40708" x="4703763" y="3255963"/>
          <p14:tracePt t="40717" x="4868863" y="3255963"/>
          <p14:tracePt t="40725" x="5014913" y="3255963"/>
          <p14:tracePt t="40732" x="5141913" y="3255963"/>
          <p14:tracePt t="40741" x="5278438" y="3255963"/>
          <p14:tracePt t="40748" x="5424488" y="3255963"/>
          <p14:tracePt t="40753" x="5570538" y="3255963"/>
          <p14:tracePt t="40761" x="5716588" y="3255963"/>
          <p14:tracePt t="40769" x="5880100" y="3255963"/>
          <p14:tracePt t="40777" x="6043613" y="3255963"/>
          <p14:tracePt t="40785" x="6226175" y="3255963"/>
          <p14:tracePt t="40794" x="6391275" y="3255963"/>
          <p14:tracePt t="40801" x="6554788" y="3255963"/>
          <p14:tracePt t="40809" x="6718300" y="3255963"/>
          <p14:tracePt t="40817" x="6873875" y="3255963"/>
          <p14:tracePt t="40825" x="7037388" y="3255963"/>
          <p14:tracePt t="40834" x="7129463" y="3255963"/>
          <p14:tracePt t="40842" x="7239000" y="3255963"/>
          <p14:tracePt t="40849" x="7348538" y="3255963"/>
          <p14:tracePt t="40857" x="7475538" y="3255963"/>
          <p14:tracePt t="40865" x="7558088" y="3255963"/>
          <p14:tracePt t="40873" x="7648575" y="3255963"/>
          <p14:tracePt t="40882" x="7721600" y="3255963"/>
          <p14:tracePt t="40889" x="7794625" y="3255963"/>
          <p14:tracePt t="40897" x="7850188" y="3236913"/>
          <p14:tracePt t="40906" x="7913688" y="3236913"/>
          <p14:tracePt t="40915" x="7967663" y="3228975"/>
          <p14:tracePt t="40922" x="8013700" y="3228975"/>
          <p14:tracePt t="40929" x="8096250" y="3200400"/>
          <p14:tracePt t="40938" x="8186738" y="3192463"/>
          <p14:tracePt t="40947" x="8296275" y="3192463"/>
          <p14:tracePt t="40954" x="8442325" y="3192463"/>
          <p14:tracePt t="40962" x="8588375" y="3192463"/>
          <p14:tracePt t="40969" x="8751888" y="3192463"/>
          <p14:tracePt t="40978" x="8915400" y="3192463"/>
          <p14:tracePt t="40985" x="9061450" y="3192463"/>
          <p14:tracePt t="43705" x="8305800" y="3465513"/>
          <p14:tracePt t="43713" x="7940675" y="3465513"/>
          <p14:tracePt t="43721" x="7412038" y="3446463"/>
          <p14:tracePt t="43729" x="7129463" y="3475038"/>
          <p14:tracePt t="43739" x="6810375" y="3511550"/>
          <p14:tracePt t="43745" x="6527800" y="3575050"/>
          <p14:tracePt t="43753" x="6245225" y="3611563"/>
          <p14:tracePt t="43761" x="5926138" y="3675063"/>
          <p14:tracePt t="43769" x="5753100" y="3684588"/>
          <p14:tracePt t="43777" x="5534025" y="3702050"/>
          <p14:tracePt t="43785" x="5378450" y="3730625"/>
          <p14:tracePt t="43793" x="5232400" y="3748088"/>
          <p14:tracePt t="43801" x="5068888" y="3775075"/>
          <p14:tracePt t="43809" x="4905375" y="3775075"/>
          <p14:tracePt t="43817" x="4759325" y="3775075"/>
          <p14:tracePt t="43826" x="4613275" y="3775075"/>
          <p14:tracePt t="43833" x="4503738" y="3775075"/>
          <p14:tracePt t="43841" x="4357688" y="3775075"/>
          <p14:tracePt t="43849" x="4248150" y="3775075"/>
          <p14:tracePt t="43858" x="4157663" y="3775075"/>
          <p14:tracePt t="43865" x="4065588" y="3775075"/>
          <p14:tracePt t="43873" x="3992563" y="3775075"/>
          <p14:tracePt t="43881" x="3938588" y="3775075"/>
          <p14:tracePt t="43889" x="3919538" y="3775075"/>
          <p14:tracePt t="43898" x="3892550" y="3775075"/>
          <p14:tracePt t="43940" x="3883025" y="3775075"/>
          <p14:tracePt t="44043" x="3875088" y="3767138"/>
          <p14:tracePt t="44051" x="3875088" y="3748088"/>
          <p14:tracePt t="44065" x="3875088" y="3711575"/>
          <p14:tracePt t="44070" x="3875088" y="3694113"/>
          <p14:tracePt t="44074" x="3865563" y="3638550"/>
          <p14:tracePt t="44082" x="3865563" y="3621088"/>
          <p14:tracePt t="44089" x="3865563" y="3602038"/>
          <p14:tracePt t="44099" x="3865563" y="3575050"/>
          <p14:tracePt t="44105" x="3865563" y="3556000"/>
          <p14:tracePt t="44113" x="3865563" y="3548063"/>
          <p14:tracePt t="44123" x="3865563" y="3529013"/>
          <p14:tracePt t="44129" x="3865563" y="3511550"/>
          <p14:tracePt t="44235" x="3865563" y="3482975"/>
          <p14:tracePt t="44251" x="3865563" y="3475038"/>
          <p14:tracePt t="44258" x="3856038" y="3455988"/>
          <p14:tracePt t="44265" x="3846513" y="3446463"/>
          <p14:tracePt t="44281" x="3838575" y="3438525"/>
          <p14:tracePt t="44306" x="3838575" y="3429000"/>
          <p14:tracePt t="44313" x="3838575" y="3402013"/>
          <p14:tracePt t="44322" x="3829050" y="3382963"/>
          <p14:tracePt t="44362" x="3819525" y="3375025"/>
          <p14:tracePt t="44449" x="3819525" y="3346450"/>
          <p14:tracePt t="44457" x="3810000" y="3338513"/>
          <p14:tracePt t="44465" x="3783013" y="3319463"/>
          <p14:tracePt t="44473" x="3765550" y="3302000"/>
          <p14:tracePt t="44481" x="3746500" y="3292475"/>
          <p14:tracePt t="44489" x="3729038" y="3282950"/>
          <p14:tracePt t="44506" x="3719513" y="3282950"/>
          <p14:tracePt t="44777" x="3702050" y="3273425"/>
          <p14:tracePt t="44785" x="3692525" y="3246438"/>
          <p14:tracePt t="44793" x="3683000" y="3236913"/>
          <p14:tracePt t="44801" x="3665538" y="3209925"/>
          <p14:tracePt t="44810" x="3656013" y="3192463"/>
          <p14:tracePt t="44817" x="3646488" y="3173413"/>
          <p14:tracePt t="44825" x="3646488" y="3163888"/>
          <p14:tracePt t="44833" x="3629025" y="3146425"/>
          <p14:tracePt t="44857" x="3619500" y="3127375"/>
          <p14:tracePt t="44865" x="3619500" y="3119438"/>
          <p14:tracePt t="44977" x="3619500" y="3109913"/>
          <p14:tracePt t="44985" x="3636963" y="3073400"/>
          <p14:tracePt t="44994" x="3683000" y="3073400"/>
          <p14:tracePt t="45002" x="3719513" y="3063875"/>
          <p14:tracePt t="45010" x="3792538" y="3063875"/>
          <p14:tracePt t="45018" x="3875088" y="3054350"/>
          <p14:tracePt t="45026" x="3965575" y="3036888"/>
          <p14:tracePt t="45034" x="3992563" y="3036888"/>
          <p14:tracePt t="45042" x="4111625" y="3009900"/>
          <p14:tracePt t="45049" x="4257675" y="3000375"/>
          <p14:tracePt t="45057" x="4403725" y="2982913"/>
          <p14:tracePt t="45065" x="4549775" y="2936875"/>
          <p14:tracePt t="45073" x="4713288" y="2927350"/>
          <p14:tracePt t="45081" x="4832350" y="2909888"/>
          <p14:tracePt t="45089" x="4922838" y="2900363"/>
          <p14:tracePt t="45097" x="4995863" y="2900363"/>
          <p14:tracePt t="45107" x="5041900" y="2873375"/>
          <p14:tracePt t="45113" x="5086350" y="2873375"/>
          <p14:tracePt t="45122" x="5114925" y="2873375"/>
          <p14:tracePt t="45129" x="5122863" y="2863850"/>
          <p14:tracePt t="45201" x="5122863" y="2854325"/>
          <p14:tracePt t="45209" x="5141913" y="2836863"/>
          <p14:tracePt t="45217" x="5159375" y="2827338"/>
          <p14:tracePt t="45226" x="5168900" y="2827338"/>
          <p14:tracePt t="45233" x="5178425" y="2817813"/>
          <p14:tracePt t="45242" x="5214938" y="2800350"/>
          <p14:tracePt t="45258" x="5224463" y="2800350"/>
          <p14:tracePt t="45325" x="5224463" y="2790825"/>
          <p14:tracePt t="45465" x="5241925" y="2781300"/>
          <p14:tracePt t="45482" x="5251450" y="2781300"/>
          <p14:tracePt t="45489" x="5260975" y="2771775"/>
          <p14:tracePt t="45498" x="5268913" y="2763838"/>
          <p14:tracePt t="45505" x="5268913" y="2754313"/>
          <p14:tracePt t="45514" x="5278438" y="2744788"/>
          <p14:tracePt t="45651" x="5260975" y="2735263"/>
          <p14:tracePt t="45659" x="5159375" y="2744788"/>
          <p14:tracePt t="45667" x="4978400" y="2754313"/>
          <p14:tracePt t="45677" x="4813300" y="2771775"/>
          <p14:tracePt t="45682" x="4576763" y="2827338"/>
          <p14:tracePt t="45689" x="4348163" y="2827338"/>
          <p14:tracePt t="45698" x="4084638" y="2827338"/>
          <p14:tracePt t="45706" x="3892550" y="2827338"/>
          <p14:tracePt t="45713" x="3729038" y="2827338"/>
          <p14:tracePt t="45722" x="3546475" y="2827338"/>
          <p14:tracePt t="45729" x="3419475" y="2827338"/>
          <p14:tracePt t="45739" x="3327400" y="2827338"/>
          <p14:tracePt t="45745" x="3217863" y="2827338"/>
          <p14:tracePt t="45755" x="3154363" y="2827338"/>
          <p14:tracePt t="45761" x="3127375" y="2827338"/>
          <p14:tracePt t="45769" x="3090863" y="2827338"/>
          <p14:tracePt t="45777" x="3063875" y="2827338"/>
          <p14:tracePt t="45785" x="3044825" y="2827338"/>
          <p14:tracePt t="45793" x="3008313" y="2827338"/>
          <p14:tracePt t="45801" x="2998788" y="2827338"/>
          <p14:tracePt t="45809" x="2962275" y="2827338"/>
          <p14:tracePt t="45817" x="2954338" y="2827338"/>
          <p14:tracePt t="45826" x="2944813" y="2827338"/>
          <p14:tracePt t="45833" x="2925763" y="2827338"/>
          <p14:tracePt t="46041" x="3017838" y="2836863"/>
          <p14:tracePt t="46049" x="3108325" y="2863850"/>
          <p14:tracePt t="46061" x="3227388" y="2909888"/>
          <p14:tracePt t="46065" x="3317875" y="2936875"/>
          <p14:tracePt t="46073" x="3400425" y="2963863"/>
          <p14:tracePt t="46082" x="3419475" y="2973388"/>
          <p14:tracePt t="46089" x="3427413" y="2982913"/>
          <p14:tracePt t="46097" x="3436938" y="2982913"/>
          <p14:tracePt t="46113" x="3436938" y="2990850"/>
          <p14:tracePt t="46123" x="3436938" y="3000375"/>
          <p14:tracePt t="46129" x="3427413" y="3009900"/>
          <p14:tracePt t="46146" x="3419475" y="3027363"/>
          <p14:tracePt t="46156" x="3409950" y="3046413"/>
          <p14:tracePt t="46170" x="3409950" y="3054350"/>
          <p14:tracePt t="46185" x="3400425" y="3073400"/>
          <p14:tracePt t="46194" x="3390900" y="3073400"/>
          <p14:tracePt t="46210" x="3390900" y="3082925"/>
          <p14:tracePt t="46218" x="3390900" y="3100388"/>
          <p14:tracePt t="46233" x="3382963" y="3119438"/>
          <p14:tracePt t="46291" x="3382963" y="3127375"/>
          <p14:tracePt t="46299" x="3382963" y="3136900"/>
          <p14:tracePt t="46315" x="3382963" y="3146425"/>
          <p14:tracePt t="46325" x="3382963" y="3163888"/>
          <p14:tracePt t="46330" x="3373438" y="3182938"/>
          <p14:tracePt t="46356" x="3363913" y="3192463"/>
          <p14:tracePt t="46361" x="3363913" y="3200400"/>
          <p14:tracePt t="46476" x="3336925" y="3163888"/>
          <p14:tracePt t="46481" x="3317875" y="3119438"/>
          <p14:tracePt t="46489" x="3290888" y="3090863"/>
          <p14:tracePt t="46497" x="3290888" y="3046413"/>
          <p14:tracePt t="46506" x="3281363" y="3017838"/>
          <p14:tracePt t="46513" x="3281363" y="3000375"/>
          <p14:tracePt t="46523" x="3281363" y="2973388"/>
          <p14:tracePt t="46529" x="3281363" y="2963863"/>
          <p14:tracePt t="46538" x="3281363" y="2936875"/>
          <p14:tracePt t="46556" x="3281363" y="2927350"/>
          <p14:tracePt t="46561" x="3281363" y="2917825"/>
          <p14:tracePt t="46569" x="3290888" y="2917825"/>
          <p14:tracePt t="46577" x="3309938" y="2900363"/>
          <p14:tracePt t="46585" x="3327400" y="2873375"/>
          <p14:tracePt t="46593" x="3346450" y="2863850"/>
          <p14:tracePt t="46602" x="3363913" y="2863850"/>
          <p14:tracePt t="46610" x="3382963" y="2863850"/>
          <p14:tracePt t="46617" x="3409950" y="2863850"/>
          <p14:tracePt t="46625" x="3427413" y="2854325"/>
          <p14:tracePt t="46633" x="3455988" y="2854325"/>
          <p14:tracePt t="46641" x="3490913" y="2854325"/>
          <p14:tracePt t="46649" x="3509963" y="2836863"/>
          <p14:tracePt t="46659" x="3527425" y="2836863"/>
          <p14:tracePt t="46667" x="3536950" y="2836863"/>
          <p14:tracePt t="46674" x="3573463" y="2836863"/>
          <p14:tracePt t="46692" x="3592513" y="2836863"/>
          <p14:tracePt t="46699" x="3600450" y="2836863"/>
          <p14:tracePt t="46708" x="3619500" y="2836863"/>
          <p14:tracePt t="46714" x="3636963" y="2836863"/>
          <p14:tracePt t="46722" x="3646488" y="2836863"/>
          <p14:tracePt t="46739" x="3692525" y="2836863"/>
          <p14:tracePt t="46745" x="3692525" y="2844800"/>
          <p14:tracePt t="46755" x="3692525" y="2863850"/>
          <p14:tracePt t="46761" x="3729038" y="2890838"/>
          <p14:tracePt t="46769" x="3775075" y="2927350"/>
          <p14:tracePt t="46777" x="3819525" y="2954338"/>
          <p14:tracePt t="46785" x="3846513" y="2973388"/>
          <p14:tracePt t="46795" x="3883025" y="3000375"/>
          <p14:tracePt t="46801" x="3919538" y="3017838"/>
          <p14:tracePt t="46810" x="3938588" y="3046413"/>
          <p14:tracePt t="46817" x="3956050" y="3063875"/>
          <p14:tracePt t="46827" x="3975100" y="3082925"/>
          <p14:tracePt t="46835" x="3984625" y="3090863"/>
          <p14:tracePt t="46867" x="3984625" y="3100388"/>
          <p14:tracePt t="46874" x="3984625" y="3119438"/>
          <p14:tracePt t="46890" x="3984625" y="3127375"/>
          <p14:tracePt t="46905" x="3984625" y="3136900"/>
          <p14:tracePt t="46921" x="3984625" y="3146425"/>
          <p14:tracePt t="46930" x="3984625" y="3163888"/>
          <p14:tracePt t="46946" x="3975100" y="3173413"/>
          <p14:tracePt t="46955" x="3956050" y="3182938"/>
          <p14:tracePt t="46977" x="3948113" y="3200400"/>
          <p14:tracePt t="46985" x="3938588" y="3209925"/>
          <p14:tracePt t="46993" x="3929063" y="3209925"/>
          <p14:tracePt t="47001" x="3919538" y="3209925"/>
          <p14:tracePt t="47025" x="3911600" y="3209925"/>
          <p14:tracePt t="47033" x="3892550" y="3209925"/>
          <p14:tracePt t="47042" x="3875088" y="3209925"/>
          <p14:tracePt t="47058" x="3829050" y="3209925"/>
          <p14:tracePt t="47065" x="3802063" y="3209925"/>
          <p14:tracePt t="47074" x="3783013" y="3209925"/>
          <p14:tracePt t="47081" x="3756025" y="3209925"/>
          <p14:tracePt t="47089" x="3738563" y="3209925"/>
          <p14:tracePt t="47097" x="3729038" y="3209925"/>
          <p14:tracePt t="47105" x="3702050" y="3200400"/>
          <p14:tracePt t="47113" x="3692525" y="3200400"/>
          <p14:tracePt t="47121" x="3683000" y="3192463"/>
          <p14:tracePt t="47194" x="3683000" y="3182938"/>
          <p14:tracePt t="47203" x="3656013" y="3146425"/>
          <p14:tracePt t="47212" x="3656013" y="3136900"/>
          <p14:tracePt t="47218" x="3619500" y="3100388"/>
          <p14:tracePt t="47228" x="3600450" y="3082925"/>
          <p14:tracePt t="47234" x="3592513" y="3054350"/>
          <p14:tracePt t="47242" x="3592513" y="3027363"/>
          <p14:tracePt t="47251" x="3582988" y="3009900"/>
          <p14:tracePt t="47259" x="3563938" y="2963863"/>
          <p14:tracePt t="47282" x="3563938" y="2936875"/>
          <p14:tracePt t="47298" x="3563938" y="2917825"/>
          <p14:tracePt t="47314" x="3573463" y="2900363"/>
          <p14:tracePt t="47322" x="3582988" y="2890838"/>
          <p14:tracePt t="47330" x="3592513" y="2873375"/>
          <p14:tracePt t="47346" x="3609975" y="2844800"/>
          <p14:tracePt t="47355" x="3629025" y="2844800"/>
          <p14:tracePt t="47361" x="3665538" y="2836863"/>
          <p14:tracePt t="47370" x="3683000" y="2836863"/>
          <p14:tracePt t="47377" x="3692525" y="2836863"/>
          <p14:tracePt t="47385" x="3729038" y="2827338"/>
          <p14:tracePt t="47394" x="3746500" y="2827338"/>
          <p14:tracePt t="47401" x="3775075" y="2827338"/>
          <p14:tracePt t="47409" x="3783013" y="2827338"/>
          <p14:tracePt t="47417" x="3819525" y="2827338"/>
          <p14:tracePt t="47426" x="3829050" y="2827338"/>
          <p14:tracePt t="47433" x="3838575" y="2827338"/>
          <p14:tracePt t="47457" x="3846513" y="2827338"/>
          <p14:tracePt t="47465" x="3856038" y="2827338"/>
          <p14:tracePt t="47473" x="3875088" y="2836863"/>
          <p14:tracePt t="47489" x="3883025" y="2844800"/>
          <p14:tracePt t="47499" x="3883025" y="2863850"/>
          <p14:tracePt t="47508" x="3911600" y="2890838"/>
          <p14:tracePt t="47515" x="3911600" y="2917825"/>
          <p14:tracePt t="47525" x="3929063" y="2936875"/>
          <p14:tracePt t="47531" x="3938588" y="2963863"/>
          <p14:tracePt t="47542" x="3965575" y="2982913"/>
          <p14:tracePt t="47547" x="3965575" y="2990850"/>
          <p14:tracePt t="47558" x="3965575" y="3009900"/>
          <p14:tracePt t="47563" x="3965575" y="3027363"/>
          <p14:tracePt t="47570" x="3965575" y="3036888"/>
          <p14:tracePt t="47578" x="3965575" y="3054350"/>
          <p14:tracePt t="47585" x="3965575" y="3063875"/>
          <p14:tracePt t="47594" x="3965575" y="3073400"/>
          <p14:tracePt t="47625" x="3965575" y="3090863"/>
          <p14:tracePt t="47633" x="3965575" y="3100388"/>
          <p14:tracePt t="47650" x="3965575" y="3109913"/>
          <p14:tracePt t="47657" x="3965575" y="3119438"/>
          <p14:tracePt t="47665" x="3965575" y="3127375"/>
          <p14:tracePt t="47689" x="3948113" y="3146425"/>
          <p14:tracePt t="47705" x="3938588" y="3146425"/>
          <p14:tracePt t="47714" x="3929063" y="3146425"/>
          <p14:tracePt t="47722" x="3919538" y="3146425"/>
          <p14:tracePt t="47739" x="3911600" y="3146425"/>
          <p14:tracePt t="47746" x="3883025" y="3155950"/>
          <p14:tracePt t="47762" x="3875088" y="3155950"/>
          <p14:tracePt t="47770" x="3856038" y="3155950"/>
          <p14:tracePt t="47778" x="3838575" y="3155950"/>
          <p14:tracePt t="47785" x="3829050" y="3155950"/>
          <p14:tracePt t="47793" x="3810000" y="3155950"/>
          <p14:tracePt t="47809" x="3802063" y="3155950"/>
          <p14:tracePt t="47817" x="3775075" y="3155950"/>
          <p14:tracePt t="47827" x="3756025" y="3155950"/>
          <p14:tracePt t="47834" x="3746500" y="3155950"/>
          <p14:tracePt t="47842" x="3729038" y="3155950"/>
          <p14:tracePt t="47849" x="3719513" y="3155950"/>
          <p14:tracePt t="47859" x="3709988" y="3155950"/>
          <p14:tracePt t="47865" x="3673475" y="3155950"/>
          <p14:tracePt t="47875" x="3665538" y="3146425"/>
          <p14:tracePt t="47881" x="3656013" y="3136900"/>
          <p14:tracePt t="47889" x="3656013" y="3127375"/>
          <p14:tracePt t="47897" x="3656013" y="3119438"/>
          <p14:tracePt t="47905" x="3636963" y="3100388"/>
          <p14:tracePt t="47921" x="3629025" y="3090863"/>
          <p14:tracePt t="47954" x="3629025" y="3073400"/>
          <p14:tracePt t="47969" x="3629025" y="3063875"/>
          <p14:tracePt t="47993" x="3629025" y="3054350"/>
          <p14:tracePt t="48001" x="3629025" y="3036888"/>
          <p14:tracePt t="48010" x="3629025" y="3027363"/>
          <p14:tracePt t="48018" x="3629025" y="3017838"/>
          <p14:tracePt t="48026" x="3629025" y="3009900"/>
          <p14:tracePt t="48042" x="3629025" y="2982913"/>
          <p14:tracePt t="48075" x="3629025" y="2973388"/>
          <p14:tracePt t="48081" x="3629025" y="2954338"/>
          <p14:tracePt t="48089" x="3636963" y="2927350"/>
          <p14:tracePt t="48106" x="3646488" y="2927350"/>
          <p14:tracePt t="48113" x="3673475" y="2917825"/>
          <p14:tracePt t="48129" x="3683000" y="2909888"/>
          <p14:tracePt t="48138" x="3683000" y="2900363"/>
          <p14:tracePt t="48169" x="3702050" y="2890838"/>
          <p14:tracePt t="48185" x="3719513" y="2890838"/>
          <p14:tracePt t="48194" x="3729038" y="2890838"/>
          <p14:tracePt t="48201" x="3765550" y="2890838"/>
          <p14:tracePt t="48211" x="3810000" y="2890838"/>
          <p14:tracePt t="48217" x="3846513" y="2890838"/>
          <p14:tracePt t="48228" x="3902075" y="2890838"/>
          <p14:tracePt t="48233" x="3919538" y="2890838"/>
          <p14:tracePt t="48242" x="3975100" y="2890838"/>
          <p14:tracePt t="48257" x="3992563" y="2900363"/>
          <p14:tracePt t="48339" x="4011613" y="2909888"/>
          <p14:tracePt t="48361" x="4011613" y="2936875"/>
          <p14:tracePt t="48417" x="4011613" y="2954338"/>
          <p14:tracePt t="48425" x="4011613" y="2990850"/>
          <p14:tracePt t="48434" x="4002088" y="3009900"/>
          <p14:tracePt t="48450" x="3992563" y="3036888"/>
          <p14:tracePt t="48466" x="3965575" y="3073400"/>
          <p14:tracePt t="48490" x="3965575" y="3082925"/>
          <p14:tracePt t="48611" x="3956050" y="3090863"/>
          <p14:tracePt t="48730" x="3948113" y="3100388"/>
          <p14:tracePt t="48738" x="3938588" y="3109913"/>
          <p14:tracePt t="48746" x="3929063" y="3109913"/>
          <p14:tracePt t="48755" x="3911600" y="3127375"/>
          <p14:tracePt t="49090" x="3902075" y="3136900"/>
          <p14:tracePt t="49098" x="3856038" y="3173413"/>
          <p14:tracePt t="49106" x="3810000" y="3182938"/>
          <p14:tracePt t="49114" x="3746500" y="3236913"/>
          <p14:tracePt t="49123" x="3665538" y="3273425"/>
          <p14:tracePt t="49129" x="3563938" y="3338513"/>
          <p14:tracePt t="49138" x="3482975" y="3392488"/>
          <p14:tracePt t="49145" x="3382963" y="3446463"/>
          <p14:tracePt t="49155" x="3263900" y="3538538"/>
          <p14:tracePt t="49161" x="3163888" y="3611563"/>
          <p14:tracePt t="49169" x="3044825" y="3665538"/>
          <p14:tracePt t="49177" x="2962275" y="3702050"/>
          <p14:tracePt t="49185" x="2898775" y="3757613"/>
          <p14:tracePt t="49194" x="2798763" y="3811588"/>
          <p14:tracePt t="49201" x="2771775" y="3840163"/>
          <p14:tracePt t="49210" x="2744788" y="3840163"/>
          <p14:tracePt t="49217" x="2725738" y="3857625"/>
          <p14:tracePt t="49337" x="2725738" y="3830638"/>
          <p14:tracePt t="49345" x="2725738" y="3821113"/>
          <p14:tracePt t="49354" x="2735263" y="3803650"/>
          <p14:tracePt t="49369" x="2744788" y="3784600"/>
          <p14:tracePt t="49378" x="2752725" y="3767138"/>
          <p14:tracePt t="49394" x="2762250" y="3748088"/>
          <p14:tracePt t="49402" x="2771775" y="3730625"/>
          <p14:tracePt t="49410" x="2789238" y="3711575"/>
          <p14:tracePt t="49417" x="2798763" y="3702050"/>
          <p14:tracePt t="49425" x="2808288" y="3694113"/>
          <p14:tracePt t="49433" x="2825750" y="3665538"/>
          <p14:tracePt t="49442" x="2825750" y="3657600"/>
          <p14:tracePt t="49449" x="2835275" y="3657600"/>
          <p14:tracePt t="49457" x="2844800" y="3648075"/>
          <p14:tracePt t="49465" x="2862263" y="3629025"/>
          <p14:tracePt t="49514" x="2871788" y="3611563"/>
          <p14:tracePt t="49530" x="2881313" y="3592513"/>
          <p14:tracePt t="49546" x="2889250" y="3584575"/>
          <p14:tracePt t="49554" x="2908300" y="3565525"/>
          <p14:tracePt t="49562" x="2917825" y="3556000"/>
          <p14:tracePt t="49579" x="2925763" y="3548063"/>
          <p14:tracePt t="49780" x="2925763" y="3529013"/>
          <p14:tracePt t="49785" x="2935288" y="3529013"/>
          <p14:tracePt t="49794" x="2954338" y="3511550"/>
          <p14:tracePt t="49801" x="2962275" y="3511550"/>
          <p14:tracePt t="49810" x="2971800" y="3511550"/>
          <p14:tracePt t="49817" x="2981325" y="3511550"/>
          <p14:tracePt t="49825" x="2990850" y="3511550"/>
          <p14:tracePt t="49899" x="2998788" y="3502025"/>
          <p14:tracePt t="50070" x="2998788" y="3511550"/>
          <p14:tracePt t="50075" x="2998788" y="3519488"/>
          <p14:tracePt t="50082" x="2990850" y="3548063"/>
          <p14:tracePt t="50089" x="2981325" y="3556000"/>
          <p14:tracePt t="50097" x="2981325" y="3565525"/>
          <p14:tracePt t="50106" x="2971800" y="3575050"/>
          <p14:tracePt t="50122" x="2971800" y="3584575"/>
          <p14:tracePt t="50145" x="2962275" y="3592513"/>
          <p14:tracePt t="50155" x="2944813" y="3602038"/>
          <p14:tracePt t="50178" x="2944813" y="3621088"/>
          <p14:tracePt t="50186" x="2944813" y="3629025"/>
          <p14:tracePt t="50193" x="2935288" y="3648075"/>
          <p14:tracePt t="50201" x="2935288" y="3665538"/>
          <p14:tracePt t="50210" x="2925763" y="3684588"/>
          <p14:tracePt t="50217" x="2925763" y="3694113"/>
          <p14:tracePt t="50225" x="2908300" y="3738563"/>
          <p14:tracePt t="50234" x="2908300" y="3757613"/>
          <p14:tracePt t="50241" x="2908300" y="3794125"/>
          <p14:tracePt t="50249" x="2898775" y="3830638"/>
          <p14:tracePt t="50257" x="2898775" y="3840163"/>
          <p14:tracePt t="50266" x="2898775" y="3884613"/>
          <p14:tracePt t="50273" x="2898775" y="3911600"/>
          <p14:tracePt t="50281" x="2889250" y="3940175"/>
          <p14:tracePt t="50289" x="2889250" y="3967163"/>
          <p14:tracePt t="50297" x="2881313" y="3984625"/>
          <p14:tracePt t="50305" x="2881313" y="4013200"/>
          <p14:tracePt t="50313" x="2852738" y="4040188"/>
          <p14:tracePt t="50321" x="2852738" y="4049713"/>
          <p14:tracePt t="50329" x="2852738" y="4067175"/>
          <p14:tracePt t="50621" x="2844800" y="4067175"/>
          <p14:tracePt t="50628" x="2844800" y="4049713"/>
          <p14:tracePt t="50633" x="2808288" y="4021138"/>
          <p14:tracePt t="50642" x="2789238" y="4003675"/>
          <p14:tracePt t="50650" x="2771775" y="3994150"/>
          <p14:tracePt t="50657" x="2752725" y="3976688"/>
          <p14:tracePt t="50666" x="2744788" y="3967163"/>
          <p14:tracePt t="50674" x="2708275" y="3948113"/>
          <p14:tracePt t="50681" x="2689225" y="3921125"/>
          <p14:tracePt t="50689" x="2671763" y="3911600"/>
          <p14:tracePt t="50706" x="2643188" y="3903663"/>
          <p14:tracePt t="50761" x="2643188" y="3884613"/>
          <p14:tracePt t="50785" x="2643188" y="3875088"/>
          <p14:tracePt t="50793" x="2643188" y="3867150"/>
          <p14:tracePt t="50809" x="2643188" y="3848100"/>
          <p14:tracePt t="50817" x="2643188" y="3840163"/>
          <p14:tracePt t="50826" x="2643188" y="3830638"/>
          <p14:tracePt t="51187" x="2643188" y="3840163"/>
          <p14:tracePt t="51209" x="2643188" y="3848100"/>
          <p14:tracePt t="51217" x="2643188" y="3875088"/>
          <p14:tracePt t="51226" x="2643188" y="3894138"/>
          <p14:tracePt t="51234" x="2662238" y="3921125"/>
          <p14:tracePt t="51241" x="2671763" y="3930650"/>
          <p14:tracePt t="51249" x="2671763" y="3957638"/>
          <p14:tracePt t="51257" x="2671763" y="3967163"/>
          <p14:tracePt t="51267" x="2679700" y="3976688"/>
          <p14:tracePt t="51274" x="2689225" y="3984625"/>
          <p14:tracePt t="51281" x="2698750" y="3994150"/>
          <p14:tracePt t="51554" x="2708275" y="4003675"/>
          <p14:tracePt t="51586" x="2725738" y="3994150"/>
          <p14:tracePt t="51593" x="2735263" y="3967163"/>
          <p14:tracePt t="51601" x="2762250" y="3948113"/>
          <p14:tracePt t="51610" x="2781300" y="3940175"/>
          <p14:tracePt t="51617" x="2817813" y="3903663"/>
          <p14:tracePt t="51626" x="2835275" y="3894138"/>
          <p14:tracePt t="51633" x="2862263" y="3867150"/>
          <p14:tracePt t="51642" x="2898775" y="3848100"/>
          <p14:tracePt t="51649" x="2925763" y="3830638"/>
          <p14:tracePt t="51658" x="2971800" y="3803650"/>
          <p14:tracePt t="51674" x="2998788" y="3794125"/>
          <p14:tracePt t="51963" x="3008313" y="3794125"/>
          <p14:tracePt t="51971" x="3054350" y="3784600"/>
          <p14:tracePt t="51979" x="3136900" y="3757613"/>
          <p14:tracePt t="51987" x="3190875" y="3757613"/>
          <p14:tracePt t="51995" x="3254375" y="3738563"/>
          <p14:tracePt t="52003" x="3327400" y="3711575"/>
          <p14:tracePt t="52011" x="3409950" y="3694113"/>
          <p14:tracePt t="52018" x="3436938" y="3675063"/>
          <p14:tracePt t="52026" x="3500438" y="3665538"/>
          <p14:tracePt t="52034" x="3519488" y="3657600"/>
          <p14:tracePt t="52043" x="3546475" y="3648075"/>
          <p14:tracePt t="52050" x="3573463" y="3629025"/>
          <p14:tracePt t="52059" x="3582988" y="3621088"/>
          <p14:tracePt t="52065" x="3609975" y="3611563"/>
          <p14:tracePt t="52073" x="3629025" y="3592513"/>
          <p14:tracePt t="52081" x="3665538" y="3556000"/>
          <p14:tracePt t="52089" x="3709988" y="3529013"/>
          <p14:tracePt t="52097" x="3729038" y="3502025"/>
          <p14:tracePt t="52105" x="3802063" y="3446463"/>
          <p14:tracePt t="52113" x="3856038" y="3392488"/>
          <p14:tracePt t="52122" x="3892550" y="3346450"/>
          <p14:tracePt t="52129" x="3919538" y="3309938"/>
          <p14:tracePt t="52138" x="3956050" y="3265488"/>
          <p14:tracePt t="52145" x="3984625" y="3255963"/>
          <p14:tracePt t="52154" x="3992563" y="3246438"/>
          <p14:tracePt t="52363" x="3992563" y="3255963"/>
          <p14:tracePt t="52370" x="4029075" y="3319463"/>
          <p14:tracePt t="52378" x="4065588" y="3392488"/>
          <p14:tracePt t="52385" x="4121150" y="3475038"/>
          <p14:tracePt t="52395" x="4175125" y="3565525"/>
          <p14:tracePt t="52401" x="4248150" y="3648075"/>
          <p14:tracePt t="52409" x="4311650" y="3694113"/>
          <p14:tracePt t="52418" x="4376738" y="3748088"/>
          <p14:tracePt t="52426" x="4457700" y="3794125"/>
          <p14:tracePt t="52433" x="4503738" y="3803650"/>
          <p14:tracePt t="52441" x="4567238" y="3840163"/>
          <p14:tracePt t="52449" x="4594225" y="3857625"/>
          <p14:tracePt t="52457" x="4630738" y="3875088"/>
          <p14:tracePt t="52521" x="4649788" y="3911600"/>
          <p14:tracePt t="52529" x="4659313" y="3930650"/>
          <p14:tracePt t="52538" x="4659313" y="3940175"/>
          <p14:tracePt t="52545" x="4659313" y="3967163"/>
          <p14:tracePt t="52554" x="4667250" y="3984625"/>
          <p14:tracePt t="52561" x="4695825" y="4013200"/>
          <p14:tracePt t="52571" x="4703763" y="4030663"/>
          <p14:tracePt t="52577" x="4713288" y="4040188"/>
          <p14:tracePt t="52585" x="4730750" y="4040188"/>
          <p14:tracePt t="52650" x="4740275" y="4040188"/>
          <p14:tracePt t="52682" x="4749800" y="4040188"/>
          <p14:tracePt t="52690" x="4795838" y="4040188"/>
          <p14:tracePt t="52698" x="4868863" y="4040188"/>
          <p14:tracePt t="52706" x="4922838" y="4040188"/>
          <p14:tracePt t="52714" x="5014913" y="4040188"/>
          <p14:tracePt t="52721" x="5078413" y="4040188"/>
          <p14:tracePt t="52730" x="5114925" y="4040188"/>
          <p14:tracePt t="52739" x="5141913" y="4040188"/>
          <p14:tracePt t="52746" x="5151438" y="4040188"/>
          <p14:tracePt t="52755" x="5168900" y="4040188"/>
          <p14:tracePt t="53073" x="5032375" y="4040188"/>
          <p14:tracePt t="53081" x="4840288" y="4040188"/>
          <p14:tracePt t="53089" x="4640263" y="4040188"/>
          <p14:tracePt t="53097" x="4413250" y="4040188"/>
          <p14:tracePt t="53105" x="4194175" y="4040188"/>
          <p14:tracePt t="53113" x="4029075" y="4021138"/>
          <p14:tracePt t="53122" x="3875088" y="4003675"/>
          <p14:tracePt t="53130" x="3729038" y="3994150"/>
          <p14:tracePt t="53139" x="3600450" y="3957638"/>
          <p14:tracePt t="53147" x="3556000" y="3948113"/>
          <p14:tracePt t="53158" x="3556000" y="3940175"/>
          <p14:tracePt t="53175" x="3546475" y="3930650"/>
          <p14:tracePt t="53210" x="3546475" y="3911600"/>
          <p14:tracePt t="53218" x="3546475" y="3903663"/>
          <p14:tracePt t="53226" x="3546475" y="3894138"/>
          <p14:tracePt t="53242" x="3546475" y="3867150"/>
          <p14:tracePt t="53249" x="3527425" y="3857625"/>
          <p14:tracePt t="53257" x="3519488" y="3848100"/>
          <p14:tracePt t="53265" x="3509963" y="3840163"/>
          <p14:tracePt t="53274" x="3490913" y="3821113"/>
          <p14:tracePt t="53281" x="3473450" y="3803650"/>
          <p14:tracePt t="53297" x="3463925" y="3794125"/>
          <p14:tracePt t="53305" x="3463925" y="3784600"/>
          <p14:tracePt t="53338" x="3463925" y="3775075"/>
          <p14:tracePt t="53354" x="3463925" y="3767138"/>
          <p14:tracePt t="53361" x="3463925" y="3738563"/>
          <p14:tracePt t="53371" x="3463925" y="3702050"/>
          <p14:tracePt t="53377" x="3463925" y="3694113"/>
          <p14:tracePt t="53385" x="3463925" y="3684588"/>
          <p14:tracePt t="53393" x="3463925" y="3675063"/>
          <p14:tracePt t="53409" x="3463925" y="3657600"/>
          <p14:tracePt t="53425" x="3463925" y="3648075"/>
          <p14:tracePt t="53442" x="3463925" y="3638550"/>
          <p14:tracePt t="53450" x="3463925" y="3629025"/>
          <p14:tracePt t="53458" x="3455988" y="3629025"/>
          <p14:tracePt t="53465" x="3427413" y="3629025"/>
          <p14:tracePt t="53473" x="3400425" y="3602038"/>
          <p14:tracePt t="53481" x="3382963" y="3602038"/>
          <p14:tracePt t="53489" x="3363913" y="3592513"/>
          <p14:tracePt t="53497" x="3336925" y="3592513"/>
          <p14:tracePt t="53505" x="3317875" y="3592513"/>
          <p14:tracePt t="53514" x="3300413" y="3592513"/>
          <p14:tracePt t="53521" x="3281363" y="3592513"/>
          <p14:tracePt t="53529" x="3254375" y="3584575"/>
          <p14:tracePt t="53538" x="3217863" y="3565525"/>
          <p14:tracePt t="53545" x="3208338" y="3556000"/>
          <p14:tracePt t="53554" x="3200400" y="3556000"/>
          <p14:tracePt t="53561" x="3190875" y="3548063"/>
          <p14:tracePt t="53827" x="3190875" y="3538538"/>
          <p14:tracePt t="53833" x="3190875" y="3529013"/>
          <p14:tracePt t="53841" x="3190875" y="3519488"/>
          <p14:tracePt t="53945" x="3190875" y="3511550"/>
          <p14:tracePt t="53953" x="3181350" y="3502025"/>
          <p14:tracePt t="53961" x="3163888" y="3502025"/>
          <p14:tracePt t="53971" x="3144838" y="3502025"/>
          <p14:tracePt t="53977" x="3136900" y="3502025"/>
          <p14:tracePt t="53986" x="3117850" y="3492500"/>
          <p14:tracePt t="53993" x="3108325" y="3492500"/>
          <p14:tracePt t="54001" x="3100388" y="3475038"/>
          <p14:tracePt t="54025" x="3100388" y="3465513"/>
          <p14:tracePt t="54033" x="3090863" y="3455988"/>
          <p14:tracePt t="54050" x="3090863" y="3446463"/>
          <p14:tracePt t="54250" x="3136900" y="3446463"/>
          <p14:tracePt t="54259" x="3281363" y="3465513"/>
          <p14:tracePt t="54267" x="3409950" y="3511550"/>
          <p14:tracePt t="54273" x="3546475" y="3519488"/>
          <p14:tracePt t="54281" x="3729038" y="3565525"/>
          <p14:tracePt t="54289" x="3875088" y="3602038"/>
          <p14:tracePt t="54297" x="4021138" y="3638550"/>
          <p14:tracePt t="54306" x="4148138" y="3638550"/>
          <p14:tracePt t="54313" x="4267200" y="3657600"/>
          <p14:tracePt t="54323" x="4294188" y="3665538"/>
          <p14:tracePt t="54329" x="4330700" y="3665538"/>
          <p14:tracePt t="54771" x="4340225" y="3665538"/>
          <p14:tracePt t="54780" x="4340225" y="3657600"/>
          <p14:tracePt t="54793" x="4340225" y="3648075"/>
          <p14:tracePt t="54801" x="4340225" y="3629025"/>
          <p14:tracePt t="54809" x="4340225" y="3611563"/>
          <p14:tracePt t="54842" x="4340225" y="3602038"/>
          <p14:tracePt t="55123" x="4340225" y="3621088"/>
          <p14:tracePt t="55131" x="4340225" y="3648075"/>
          <p14:tracePt t="55138" x="4340225" y="3665538"/>
          <p14:tracePt t="55146" x="4348163" y="3694113"/>
          <p14:tracePt t="55156" x="4357688" y="3711575"/>
          <p14:tracePt t="55162" x="4384675" y="3730625"/>
          <p14:tracePt t="55177" x="4394200" y="3748088"/>
          <p14:tracePt t="55409" x="4421188" y="3748088"/>
          <p14:tracePt t="55417" x="4530725" y="3748088"/>
          <p14:tracePt t="55426" x="4659313" y="3748088"/>
          <p14:tracePt t="55434" x="4822825" y="3748088"/>
          <p14:tracePt t="55442" x="5005388" y="3748088"/>
          <p14:tracePt t="55449" x="5205413" y="3748088"/>
          <p14:tracePt t="55458" x="5405438" y="3748088"/>
          <p14:tracePt t="55466" x="5707063" y="3748088"/>
          <p14:tracePt t="55474" x="5935663" y="3748088"/>
          <p14:tracePt t="55481" x="6153150" y="3748088"/>
          <p14:tracePt t="55490" x="6381750" y="3748088"/>
          <p14:tracePt t="55498" x="6645275" y="3748088"/>
          <p14:tracePt t="55505" x="6846888" y="3748088"/>
          <p14:tracePt t="55514" x="7065963" y="3767138"/>
          <p14:tracePt t="55523" x="7302500" y="3784600"/>
          <p14:tracePt t="55529" x="7502525" y="3803650"/>
          <p14:tracePt t="55537" x="7667625" y="3803650"/>
          <p14:tracePt t="55546" x="7867650" y="3803650"/>
          <p14:tracePt t="55554" x="8013700" y="3803650"/>
          <p14:tracePt t="55561" x="8159750" y="3803650"/>
          <p14:tracePt t="55571" x="8286750" y="3803650"/>
          <p14:tracePt t="55578" x="8432800" y="3803650"/>
          <p14:tracePt t="55585" x="8559800" y="3803650"/>
          <p14:tracePt t="55593" x="8688388" y="3803650"/>
          <p14:tracePt t="55601" x="8815388" y="3803650"/>
          <p14:tracePt t="55609" x="8907463" y="3803650"/>
          <p14:tracePt t="55617" x="8997950" y="3803650"/>
          <p14:tracePt t="55625" x="9053513" y="3803650"/>
          <p14:tracePt t="55633" x="9097963" y="3803650"/>
          <p14:tracePt t="55641" x="9134475" y="3803650"/>
          <p14:tracePt t="57909" x="8651875" y="4522788"/>
          <p14:tracePt t="57914" x="8269288" y="4678363"/>
          <p14:tracePt t="57922" x="7813675" y="4824413"/>
          <p14:tracePt t="57929" x="7329488" y="4970463"/>
          <p14:tracePt t="57937" x="6856413" y="5060950"/>
          <p14:tracePt t="57945" x="6391275" y="5153025"/>
          <p14:tracePt t="57954" x="6080125" y="5170488"/>
          <p14:tracePt t="57961" x="5770563" y="5189538"/>
          <p14:tracePt t="57971" x="5534025" y="5207000"/>
          <p14:tracePt t="57978" x="5268913" y="5207000"/>
          <p14:tracePt t="57987" x="5049838" y="5207000"/>
          <p14:tracePt t="57994" x="4868863" y="5207000"/>
          <p14:tracePt t="58004" x="4667250" y="5207000"/>
          <p14:tracePt t="58009" x="4521200" y="5207000"/>
          <p14:tracePt t="58018" x="4413250" y="5233988"/>
          <p14:tracePt t="58026" x="4303713" y="5233988"/>
          <p14:tracePt t="58034" x="4238625" y="5233988"/>
          <p14:tracePt t="58042" x="4202113" y="5233988"/>
          <p14:tracePt t="58049" x="4184650" y="5233988"/>
          <p14:tracePt t="58071" x="4157663" y="5233988"/>
          <p14:tracePt t="58137" x="4148138" y="5233988"/>
          <p14:tracePt t="58146" x="4111625" y="5233988"/>
          <p14:tracePt t="58154" x="4057650" y="5233988"/>
          <p14:tracePt t="58161" x="3984625" y="5233988"/>
          <p14:tracePt t="58171" x="3856038" y="5216525"/>
          <p14:tracePt t="58177" x="3729038" y="5216525"/>
          <p14:tracePt t="58185" x="3619500" y="5207000"/>
          <p14:tracePt t="58194" x="3463925" y="5170488"/>
          <p14:tracePt t="58203" x="3317875" y="5160963"/>
          <p14:tracePt t="58209" x="3208338" y="5160963"/>
          <p14:tracePt t="58218" x="3117850" y="5160963"/>
          <p14:tracePt t="58225" x="3027363" y="5160963"/>
          <p14:tracePt t="58233" x="2998788" y="5160963"/>
          <p14:tracePt t="58241" x="2981325" y="5160963"/>
          <p14:tracePt t="58249" x="2962275" y="5160963"/>
          <p14:tracePt t="58370" x="2954338" y="5153025"/>
          <p14:tracePt t="58529" x="2925763" y="5126038"/>
          <p14:tracePt t="58537" x="2898775" y="5097463"/>
          <p14:tracePt t="58545" x="2817813" y="5024438"/>
          <p14:tracePt t="58553" x="2725738" y="4951413"/>
          <p14:tracePt t="58561" x="2679700" y="4914900"/>
          <p14:tracePt t="58570" x="2635250" y="4870450"/>
          <p14:tracePt t="58577" x="2598738" y="4851400"/>
          <p14:tracePt t="58586" x="2570163" y="4787900"/>
          <p14:tracePt t="58593" x="2552700" y="4760913"/>
          <p14:tracePt t="58601" x="2533650" y="4714875"/>
          <p14:tracePt t="58609" x="2533650" y="4697413"/>
          <p14:tracePt t="58617" x="2533650" y="4687888"/>
          <p14:tracePt t="58625" x="2533650" y="4660900"/>
          <p14:tracePt t="58641" x="2543175" y="4641850"/>
          <p14:tracePt t="58649" x="2562225" y="4624388"/>
          <p14:tracePt t="58658" x="2606675" y="4624388"/>
          <p14:tracePt t="58665" x="2662238" y="4624388"/>
          <p14:tracePt t="58674" x="2771775" y="4624388"/>
          <p14:tracePt t="58681" x="2898775" y="4624388"/>
          <p14:tracePt t="58690" x="3027363" y="4624388"/>
          <p14:tracePt t="58697" x="3154363" y="4641850"/>
          <p14:tracePt t="58706" x="3281363" y="4687888"/>
          <p14:tracePt t="58713" x="3363913" y="4705350"/>
          <p14:tracePt t="58721" x="3427413" y="4724400"/>
          <p14:tracePt t="58729" x="3473450" y="4741863"/>
          <p14:tracePt t="58738" x="3473450" y="4751388"/>
          <p14:tracePt t="58842" x="3482975" y="4760913"/>
          <p14:tracePt t="58858" x="3482975" y="4778375"/>
          <p14:tracePt t="58867" x="3482975" y="4787900"/>
          <p14:tracePt t="58874" x="3482975" y="4797425"/>
          <p14:tracePt t="58883" x="3463925" y="4833938"/>
          <p14:tracePt t="58889" x="3446463" y="4851400"/>
          <p14:tracePt t="58898" x="3436938" y="4860925"/>
          <p14:tracePt t="58906" x="3409950" y="4887913"/>
          <p14:tracePt t="58915" x="3400425" y="4897438"/>
          <p14:tracePt t="58924" x="3382963" y="4906963"/>
          <p14:tracePt t="58930" x="3373438" y="4906963"/>
          <p14:tracePt t="58938" x="3363913" y="4906963"/>
          <p14:tracePt t="58946" x="3354388" y="4914900"/>
          <p14:tracePt t="58954" x="3354388" y="4924425"/>
          <p14:tracePt t="58972" x="3336925" y="4933950"/>
          <p14:tracePt t="58978" x="3327400" y="4933950"/>
          <p14:tracePt t="58985" x="3317875" y="4943475"/>
          <p14:tracePt t="58994" x="3309938" y="4943475"/>
          <p14:tracePt t="59266" x="3254375" y="4943475"/>
          <p14:tracePt t="59274" x="3154363" y="4943475"/>
          <p14:tracePt t="59282" x="3081338" y="4943475"/>
          <p14:tracePt t="59291" x="3044825" y="4943475"/>
          <p14:tracePt t="59298" x="2990850" y="4943475"/>
          <p14:tracePt t="59306" x="2962275" y="4943475"/>
          <p14:tracePt t="59314" x="2954338" y="4943475"/>
          <p14:tracePt t="59474" x="2944813" y="4943475"/>
          <p14:tracePt t="59498" x="2944813" y="4933950"/>
          <p14:tracePt t="59505" x="2954338" y="4914900"/>
          <p14:tracePt t="59538" x="2962275" y="4906963"/>
          <p14:tracePt t="60233" x="2990850" y="4878388"/>
          <p14:tracePt t="60241" x="3044825" y="4878388"/>
          <p14:tracePt t="60249" x="3117850" y="4870450"/>
          <p14:tracePt t="60257" x="3181350" y="4860925"/>
          <p14:tracePt t="60265" x="3236913" y="4860925"/>
          <p14:tracePt t="60274" x="3263900" y="4860925"/>
          <p14:tracePt t="60281" x="3309938" y="4851400"/>
          <p14:tracePt t="60289" x="3336925" y="4851400"/>
          <p14:tracePt t="60297" x="3346450" y="4851400"/>
          <p14:tracePt t="60305" x="3354388" y="4851400"/>
          <p14:tracePt t="60313" x="3373438" y="4851400"/>
          <p14:tracePt t="60505" x="3382963" y="4841875"/>
          <p14:tracePt t="60621" x="3382963" y="4860925"/>
          <p14:tracePt t="60627" x="3409950" y="4887913"/>
          <p14:tracePt t="60635" x="3427413" y="4906963"/>
          <p14:tracePt t="60643" x="3436938" y="4924425"/>
          <p14:tracePt t="60650" x="3455988" y="4960938"/>
          <p14:tracePt t="60665" x="3463925" y="4987925"/>
          <p14:tracePt t="60673" x="3473450" y="4997450"/>
          <p14:tracePt t="60854" x="3473450" y="4979988"/>
          <p14:tracePt t="60858" x="3473450" y="4970463"/>
          <p14:tracePt t="60866" x="3473450" y="4960938"/>
          <p14:tracePt t="60874" x="3482975" y="4914900"/>
          <p14:tracePt t="60881" x="3482975" y="4906963"/>
          <p14:tracePt t="60889" x="3490913" y="4878388"/>
          <p14:tracePt t="60897" x="3490913" y="4841875"/>
          <p14:tracePt t="60905" x="3509963" y="4805363"/>
          <p14:tracePt t="60914" x="3519488" y="4778375"/>
          <p14:tracePt t="60921" x="3527425" y="4760913"/>
          <p14:tracePt t="60929" x="3536950" y="4732338"/>
          <p14:tracePt t="60938" x="3546475" y="4724400"/>
          <p14:tracePt t="60945" x="3573463" y="4697413"/>
          <p14:tracePt t="60953" x="3582988" y="4678363"/>
          <p14:tracePt t="60961" x="3592513" y="4668838"/>
          <p14:tracePt t="60970" x="3600450" y="4668838"/>
          <p14:tracePt t="60986" x="3629025" y="4660900"/>
          <p14:tracePt t="61002" x="3673475" y="4641850"/>
          <p14:tracePt t="61009" x="3702050" y="4641850"/>
          <p14:tracePt t="61018" x="3738563" y="4641850"/>
          <p14:tracePt t="61026" x="3783013" y="4641850"/>
          <p14:tracePt t="61034" x="3819525" y="4641850"/>
          <p14:tracePt t="61042" x="3892550" y="4641850"/>
          <p14:tracePt t="61054" x="3975100" y="4697413"/>
          <p14:tracePt t="61058" x="4021138" y="4714875"/>
          <p14:tracePt t="61065" x="4084638" y="4741863"/>
          <p14:tracePt t="61074" x="4111625" y="4778375"/>
          <p14:tracePt t="61082" x="4184650" y="4824413"/>
          <p14:tracePt t="61090" x="4202113" y="4833938"/>
          <p14:tracePt t="61097" x="4230688" y="4870450"/>
          <p14:tracePt t="61113" x="4230688" y="4878388"/>
          <p14:tracePt t="61122" x="4230688" y="4887913"/>
          <p14:tracePt t="61137" x="4230688" y="4897438"/>
          <p14:tracePt t="61145" x="4230688" y="4914900"/>
          <p14:tracePt t="61153" x="4230688" y="4924425"/>
          <p14:tracePt t="61161" x="4230688" y="4943475"/>
          <p14:tracePt t="61170" x="4230688" y="4951413"/>
          <p14:tracePt t="61179" x="4230688" y="4960938"/>
          <p14:tracePt t="61187" x="4230688" y="4987925"/>
          <p14:tracePt t="61201" x="4194175" y="5006975"/>
          <p14:tracePt t="61209" x="4148138" y="5024438"/>
          <p14:tracePt t="61217" x="4094163" y="5024438"/>
          <p14:tracePt t="61226" x="4075113" y="5043488"/>
          <p14:tracePt t="61233" x="4038600" y="5043488"/>
          <p14:tracePt t="61242" x="3992563" y="5043488"/>
          <p14:tracePt t="61249" x="3965575" y="5043488"/>
          <p14:tracePt t="61257" x="3919538" y="5043488"/>
          <p14:tracePt t="61265" x="3883025" y="5043488"/>
          <p14:tracePt t="61273" x="3865563" y="5043488"/>
          <p14:tracePt t="61281" x="3838575" y="5043488"/>
          <p14:tracePt t="61289" x="3819525" y="5033963"/>
          <p14:tracePt t="61297" x="3783013" y="5024438"/>
          <p14:tracePt t="61305" x="3765550" y="5024438"/>
          <p14:tracePt t="61313" x="3729038" y="4997450"/>
          <p14:tracePt t="61322" x="3646488" y="4997450"/>
          <p14:tracePt t="61329" x="3592513" y="4987925"/>
          <p14:tracePt t="61337" x="3519488" y="4979988"/>
          <p14:tracePt t="61345" x="3455988" y="4979988"/>
          <p14:tracePt t="61354" x="3382963" y="4960938"/>
          <p14:tracePt t="61361" x="3317875" y="4924425"/>
          <p14:tracePt t="61371" x="3254375" y="4914900"/>
          <p14:tracePt t="61377" x="3227388" y="4906963"/>
          <p14:tracePt t="61386" x="3208338" y="4906963"/>
          <p14:tracePt t="61393" x="3190875" y="4897438"/>
          <p14:tracePt t="61433" x="3190875" y="4887913"/>
          <p14:tracePt t="61442" x="3190875" y="4878388"/>
          <p14:tracePt t="61449" x="3190875" y="4851400"/>
          <p14:tracePt t="61457" x="3190875" y="4833938"/>
          <p14:tracePt t="61467" x="3190875" y="4805363"/>
          <p14:tracePt t="61474" x="3190875" y="4787900"/>
          <p14:tracePt t="61483" x="3190875" y="4760913"/>
          <p14:tracePt t="61489" x="3190875" y="4741863"/>
          <p14:tracePt t="61498" x="3190875" y="4732338"/>
          <p14:tracePt t="61505" x="3190875" y="4705350"/>
          <p14:tracePt t="61514" x="3190875" y="4697413"/>
          <p14:tracePt t="61538" x="3190875" y="4687888"/>
          <p14:tracePt t="61553" x="3190875" y="4668838"/>
          <p14:tracePt t="61577" x="3190875" y="4660900"/>
          <p14:tracePt t="61586" x="3190875" y="4632325"/>
          <p14:tracePt t="61593" x="3190875" y="4605338"/>
          <p14:tracePt t="61601" x="3144838" y="4559300"/>
          <p14:tracePt t="61609" x="3081338" y="4514850"/>
          <p14:tracePt t="61617" x="3017838" y="4478338"/>
          <p14:tracePt t="61625" x="2898775" y="4405313"/>
          <p14:tracePt t="61633" x="2798763" y="4349750"/>
          <p14:tracePt t="61641" x="2671763" y="4322763"/>
          <p14:tracePt t="61649" x="2589213" y="4268788"/>
          <p14:tracePt t="61658" x="2470150" y="4203700"/>
          <p14:tracePt t="61665" x="2389188" y="4176713"/>
          <p14:tracePt t="61673" x="2306638" y="4140200"/>
          <p14:tracePt t="61682" x="2270125" y="4130675"/>
          <p14:tracePt t="61692" x="2251075" y="4122738"/>
          <p14:tracePt t="61700" x="2233613" y="4113213"/>
          <p14:tracePt t="62170" x="2233613" y="4086225"/>
          <p14:tracePt t="62178" x="2233613" y="4030663"/>
          <p14:tracePt t="62186" x="2233613" y="3967163"/>
          <p14:tracePt t="62194" x="2233613" y="3911600"/>
          <p14:tracePt t="62202" x="2260600" y="3811588"/>
          <p14:tracePt t="62210" x="2297113" y="3738563"/>
          <p14:tracePt t="62217" x="2343150" y="3665538"/>
          <p14:tracePt t="62225" x="2352675" y="3611563"/>
          <p14:tracePt t="62233" x="2360613" y="3565525"/>
          <p14:tracePt t="62242" x="2397125" y="3538538"/>
          <p14:tracePt t="62249" x="2397125" y="3511550"/>
          <p14:tracePt t="62257" x="2406650" y="3492500"/>
          <p14:tracePt t="62265" x="2406650" y="3455988"/>
          <p14:tracePt t="62282" x="2406650" y="3446463"/>
          <p14:tracePt t="62665" x="2425700" y="3446463"/>
          <p14:tracePt t="62674" x="2433638" y="3446463"/>
          <p14:tracePt t="62681" x="2443163" y="3446463"/>
          <p14:tracePt t="62690" x="2470150" y="3446463"/>
          <p14:tracePt t="62697" x="2489200" y="3446463"/>
          <p14:tracePt t="62706" x="2516188" y="3446463"/>
          <p14:tracePt t="62713" x="2533650" y="3446463"/>
          <p14:tracePt t="62721" x="2552700" y="3446463"/>
          <p14:tracePt t="62729" x="2562225" y="3446463"/>
          <p14:tracePt t="62738" x="2570163" y="3446463"/>
          <p14:tracePt t="62745" x="2606675" y="3446463"/>
          <p14:tracePt t="62754" x="2616200" y="3446463"/>
          <p14:tracePt t="62770" x="2643188" y="3446463"/>
          <p14:tracePt t="62779" x="2652713" y="3446463"/>
          <p14:tracePt t="62790" x="2679700" y="3446463"/>
          <p14:tracePt t="62795" x="2708275" y="3438525"/>
          <p14:tracePt t="62810" x="2771775" y="3411538"/>
          <p14:tracePt t="62818" x="2798763" y="3382963"/>
          <p14:tracePt t="62825" x="2852738" y="3382963"/>
          <p14:tracePt t="62833" x="2935288" y="3338513"/>
          <p14:tracePt t="62842" x="3017838" y="3328988"/>
          <p14:tracePt t="62849" x="3090863" y="3309938"/>
          <p14:tracePt t="62858" x="3200400" y="3282950"/>
          <p14:tracePt t="62865" x="3336925" y="3273425"/>
          <p14:tracePt t="62874" x="3409950" y="3255963"/>
          <p14:tracePt t="62881" x="3536950" y="3246438"/>
          <p14:tracePt t="62890" x="3629025" y="3246438"/>
          <p14:tracePt t="62897" x="3775075" y="3246438"/>
          <p14:tracePt t="62906" x="3919538" y="3246438"/>
          <p14:tracePt t="62913" x="4121150" y="3246438"/>
          <p14:tracePt t="62923" x="4367213" y="3246438"/>
          <p14:tracePt t="62931" x="4567238" y="3246438"/>
          <p14:tracePt t="62940" x="4803775" y="3282950"/>
          <p14:tracePt t="62949" x="4968875" y="3302000"/>
          <p14:tracePt t="62957" x="5132388" y="3328988"/>
          <p14:tracePt t="62962" x="5297488" y="3365500"/>
          <p14:tracePt t="62971" x="5441950" y="3375025"/>
          <p14:tracePt t="62978" x="5561013" y="3392488"/>
          <p14:tracePt t="62987" x="5653088" y="3402013"/>
          <p14:tracePt t="62994" x="5753100" y="3429000"/>
          <p14:tracePt t="63002" x="5789613" y="3455988"/>
          <p14:tracePt t="63010" x="5826125" y="3455988"/>
          <p14:tracePt t="63018" x="5843588" y="3455988"/>
          <p14:tracePt t="63042" x="5862638" y="3455988"/>
          <p14:tracePt t="63058" x="5870575" y="3455988"/>
          <p14:tracePt t="63066" x="5880100" y="3455988"/>
          <p14:tracePt t="63074" x="5907088" y="3465513"/>
          <p14:tracePt t="63082" x="5962650" y="3482975"/>
          <p14:tracePt t="63090" x="6043613" y="3511550"/>
          <p14:tracePt t="63098" x="6116638" y="3519488"/>
          <p14:tracePt t="63106" x="6254750" y="3565525"/>
          <p14:tracePt t="63113" x="6326188" y="3565525"/>
          <p14:tracePt t="63121" x="6435725" y="3584575"/>
          <p14:tracePt t="63129" x="6545263" y="3592513"/>
          <p14:tracePt t="63138" x="6681788" y="3629025"/>
          <p14:tracePt t="63145" x="6754813" y="3638550"/>
          <p14:tracePt t="63153" x="6864350" y="3638550"/>
          <p14:tracePt t="63161" x="6929438" y="3665538"/>
          <p14:tracePt t="63173" x="6964363" y="3665538"/>
          <p14:tracePt t="63177" x="7019925" y="3665538"/>
          <p14:tracePt t="63188" x="7037388" y="3665538"/>
          <p14:tracePt t="63193" x="7083425" y="3665538"/>
          <p14:tracePt t="63201" x="7110413" y="3684588"/>
          <p14:tracePt t="63209" x="7129463" y="3684588"/>
          <p14:tracePt t="63217" x="7146925" y="3684588"/>
          <p14:tracePt t="63225" x="7192963" y="3684588"/>
          <p14:tracePt t="63233" x="7229475" y="3684588"/>
          <p14:tracePt t="63241" x="7275513" y="3684588"/>
          <p14:tracePt t="63249" x="7339013" y="3684588"/>
          <p14:tracePt t="63258" x="7412038" y="3684588"/>
          <p14:tracePt t="63265" x="7485063" y="3684588"/>
          <p14:tracePt t="63274" x="7594600" y="3684588"/>
          <p14:tracePt t="63282" x="7675563" y="3684588"/>
          <p14:tracePt t="63290" x="7731125" y="3684588"/>
          <p14:tracePt t="63298" x="7804150" y="3684588"/>
          <p14:tracePt t="63306" x="7877175" y="3684588"/>
          <p14:tracePt t="63314" x="7921625" y="3684588"/>
          <p14:tracePt t="63321" x="7967663" y="3684588"/>
          <p14:tracePt t="63330" x="8013700" y="3684588"/>
          <p14:tracePt t="63337" x="8059738" y="3684588"/>
          <p14:tracePt t="63346" x="8077200" y="3675063"/>
          <p14:tracePt t="63354" x="8132763" y="3675063"/>
          <p14:tracePt t="63362" x="8169275" y="3675063"/>
          <p14:tracePt t="63372" x="8223250" y="3675063"/>
          <p14:tracePt t="63377" x="8277225" y="3675063"/>
          <p14:tracePt t="63387" x="8350250" y="3675063"/>
          <p14:tracePt t="63394" x="8432800" y="3675063"/>
          <p14:tracePt t="63402" x="8505825" y="3675063"/>
          <p14:tracePt t="63410" x="8578850" y="3675063"/>
          <p14:tracePt t="63418" x="8651875" y="3675063"/>
          <p14:tracePt t="63426" x="8705850" y="3675063"/>
          <p14:tracePt t="63433" x="8751888" y="3675063"/>
          <p14:tracePt t="63442" x="8807450" y="3675063"/>
          <p14:tracePt t="63450" x="8815388" y="3684588"/>
          <p14:tracePt t="63458" x="8842375" y="3684588"/>
          <p14:tracePt t="63529" x="8861425" y="3684588"/>
          <p14:tracePt t="63537" x="8907463" y="3684588"/>
          <p14:tracePt t="63545" x="8961438" y="3684588"/>
          <p14:tracePt t="63553" x="9070975" y="3684588"/>
          <p14:tracePt t="68672" x="8842375" y="3767138"/>
          <p14:tracePt t="68674" x="8788400" y="3767138"/>
          <p14:tracePt t="68683" x="8770938" y="3767138"/>
          <p14:tracePt t="68738" x="8751888" y="3767138"/>
          <p14:tracePt t="68746" x="8688388" y="3767138"/>
          <p14:tracePt t="68754" x="8542338" y="3767138"/>
          <p14:tracePt t="68762" x="8342313" y="3767138"/>
          <p14:tracePt t="68772" x="8013700" y="3767138"/>
          <p14:tracePt t="68778" x="7675563" y="3675063"/>
          <p14:tracePt t="68787" x="7356475" y="3629025"/>
          <p14:tracePt t="68794" x="7010400" y="3611563"/>
          <p14:tracePt t="68803" x="6691313" y="3548063"/>
          <p14:tracePt t="68810" x="6445250" y="3511550"/>
          <p14:tracePt t="68818" x="6281738" y="3482975"/>
          <p14:tracePt t="68826" x="6181725" y="3475038"/>
          <p14:tracePt t="68835" x="6126163" y="3455988"/>
          <p14:tracePt t="68843" x="6108700" y="3455988"/>
          <p14:tracePt t="68939" x="6089650" y="3446463"/>
          <p14:tracePt t="68948" x="6026150" y="3429000"/>
          <p14:tracePt t="68954" x="5899150" y="3382963"/>
          <p14:tracePt t="68962" x="5780088" y="3338513"/>
          <p14:tracePt t="68970" x="5707063" y="3328988"/>
          <p14:tracePt t="68978" x="5524500" y="3282950"/>
          <p14:tracePt t="68987" x="5324475" y="3265488"/>
          <p14:tracePt t="68994" x="5114925" y="3236913"/>
          <p14:tracePt t="69004" x="4895850" y="3182938"/>
          <p14:tracePt t="69010" x="4713288" y="3155950"/>
          <p14:tracePt t="69018" x="4549775" y="3119438"/>
          <p14:tracePt t="69026" x="4421188" y="3109913"/>
          <p14:tracePt t="69033" x="4294188" y="3090863"/>
          <p14:tracePt t="69042" x="4194175" y="3054350"/>
          <p14:tracePt t="69049" x="4121150" y="3036888"/>
          <p14:tracePt t="69058" x="4075113" y="3027363"/>
          <p14:tracePt t="69071" x="4057650" y="3017838"/>
          <p14:tracePt t="69074" x="4021138" y="3000375"/>
          <p14:tracePt t="69082" x="4021138" y="2990850"/>
          <p14:tracePt t="69089" x="4011613" y="2990850"/>
          <p14:tracePt t="69098" x="3984625" y="2982913"/>
          <p14:tracePt t="69106" x="3965575" y="2982913"/>
          <p14:tracePt t="69114" x="3938588" y="2973388"/>
          <p14:tracePt t="69121" x="3865563" y="2973388"/>
          <p14:tracePt t="69130" x="3783013" y="2946400"/>
          <p14:tracePt t="69137" x="3692525" y="2936875"/>
          <p14:tracePt t="69145" x="3563938" y="2900363"/>
          <p14:tracePt t="69154" x="3409950" y="2863850"/>
          <p14:tracePt t="69161" x="3281363" y="2844800"/>
          <p14:tracePt t="69170" x="3154363" y="2800350"/>
          <p14:tracePt t="69178" x="3035300" y="2790825"/>
          <p14:tracePt t="69186" x="2962275" y="2771775"/>
          <p14:tracePt t="69193" x="2917825" y="2735263"/>
          <p14:tracePt t="69203" x="2908300" y="2735263"/>
          <p14:tracePt t="69266" x="2898775" y="2727325"/>
          <p14:tracePt t="69283" x="2898775" y="2708275"/>
          <p14:tracePt t="69290" x="2898775" y="2698750"/>
          <p14:tracePt t="69299" x="2898775" y="2681288"/>
          <p14:tracePt t="69306" x="2908300" y="2671763"/>
          <p14:tracePt t="69313" x="2917825" y="2662238"/>
          <p14:tracePt t="69321" x="2925763" y="2654300"/>
          <p14:tracePt t="69331" x="2935288" y="2654300"/>
          <p14:tracePt t="69338" x="2944813" y="2654300"/>
          <p14:tracePt t="69345" x="2998788" y="2635250"/>
          <p14:tracePt t="69353" x="3054350" y="2635250"/>
          <p14:tracePt t="69361" x="3181350" y="2625725"/>
          <p14:tracePt t="69369" x="3309938" y="2625725"/>
          <p14:tracePt t="69377" x="3455988" y="2625725"/>
          <p14:tracePt t="69386" x="3619500" y="2625725"/>
          <p14:tracePt t="69393" x="3783013" y="2625725"/>
          <p14:tracePt t="69404" x="3965575" y="2625725"/>
          <p14:tracePt t="69409" x="4121150" y="2625725"/>
          <p14:tracePt t="69417" x="4294188" y="2598738"/>
          <p14:tracePt t="69425" x="4440238" y="2581275"/>
          <p14:tracePt t="69433" x="4586288" y="2562225"/>
          <p14:tracePt t="69441" x="4695825" y="2554288"/>
          <p14:tracePt t="69449" x="4795838" y="2525713"/>
          <p14:tracePt t="69457" x="4905375" y="2508250"/>
          <p14:tracePt t="69465" x="4959350" y="2498725"/>
          <p14:tracePt t="69474" x="5041900" y="2471738"/>
          <p14:tracePt t="69482" x="5086350" y="2452688"/>
          <p14:tracePt t="69489" x="5105400" y="2452688"/>
          <p14:tracePt t="69497" x="5114925" y="2444750"/>
          <p14:tracePt t="70057" x="5141913" y="2444750"/>
          <p14:tracePt t="70065" x="5205413" y="2444750"/>
          <p14:tracePt t="70074" x="5334000" y="2444750"/>
          <p14:tracePt t="70081" x="5478463" y="2444750"/>
          <p14:tracePt t="70090" x="5616575" y="2462213"/>
          <p14:tracePt t="70098" x="5724525" y="2471738"/>
          <p14:tracePt t="70106" x="5853113" y="2489200"/>
          <p14:tracePt t="70115" x="5962650" y="2508250"/>
          <p14:tracePt t="70121" x="6035675" y="2508250"/>
          <p14:tracePt t="70131" x="6099175" y="2525713"/>
          <p14:tracePt t="70137" x="6145213" y="2525713"/>
          <p14:tracePt t="70146" x="6172200" y="2525713"/>
          <p14:tracePt t="70153" x="6189663" y="2525713"/>
          <p14:tracePt t="70307" x="6199188" y="2525713"/>
          <p14:tracePt t="70315" x="6245225" y="2535238"/>
          <p14:tracePt t="70323" x="6318250" y="2554288"/>
          <p14:tracePt t="70334" x="6435725" y="2562225"/>
          <p14:tracePt t="70337" x="6545263" y="2589213"/>
          <p14:tracePt t="70345" x="6691313" y="2625725"/>
          <p14:tracePt t="70354" x="6883400" y="2671763"/>
          <p14:tracePt t="70361" x="7029450" y="2681288"/>
          <p14:tracePt t="70369" x="7192963" y="2698750"/>
          <p14:tracePt t="70379" x="7339013" y="2717800"/>
          <p14:tracePt t="70388" x="7466013" y="2744788"/>
          <p14:tracePt t="70393" x="7612063" y="2771775"/>
          <p14:tracePt t="70402" x="7658100" y="2771775"/>
          <p14:tracePt t="70409" x="7740650" y="2781300"/>
          <p14:tracePt t="70417" x="7794625" y="2781300"/>
          <p14:tracePt t="70425" x="7877175" y="2781300"/>
          <p14:tracePt t="70433" x="7931150" y="2781300"/>
          <p14:tracePt t="70441" x="7986713" y="2781300"/>
          <p14:tracePt t="70449" x="8059738" y="2781300"/>
          <p14:tracePt t="70458" x="8113713" y="2781300"/>
          <p14:tracePt t="70465" x="8159750" y="2781300"/>
          <p14:tracePt t="70474" x="8213725" y="2781300"/>
          <p14:tracePt t="70481" x="8269288" y="2781300"/>
          <p14:tracePt t="70489" x="8342313" y="2781300"/>
          <p14:tracePt t="70497" x="8432800" y="2781300"/>
          <p14:tracePt t="70505" x="8523288" y="2781300"/>
          <p14:tracePt t="70514" x="8632825" y="2781300"/>
          <p14:tracePt t="70521" x="8724900" y="2781300"/>
          <p14:tracePt t="70530" x="8842375" y="2808288"/>
          <p14:tracePt t="70537" x="8951913" y="2827338"/>
          <p14:tracePt t="70546" x="9043988" y="2836863"/>
          <p14:tracePt t="70555" x="9126538" y="2854325"/>
          <p14:tracePt t="72362" x="8651875" y="3411538"/>
          <p14:tracePt t="72370" x="8313738" y="3411538"/>
          <p14:tracePt t="72377" x="7867650" y="3411538"/>
          <p14:tracePt t="72387" x="7539038" y="3411538"/>
          <p14:tracePt t="72393" x="7312025" y="3411538"/>
          <p14:tracePt t="72403" x="7110413" y="3411538"/>
          <p14:tracePt t="72409" x="6929438" y="3411538"/>
          <p14:tracePt t="72419" x="6819900" y="3411538"/>
          <p14:tracePt t="72425" x="6710363" y="3411538"/>
          <p14:tracePt t="72433" x="6654800" y="3411538"/>
          <p14:tracePt t="72441" x="6627813" y="3411538"/>
          <p14:tracePt t="72449" x="6618288" y="3402013"/>
          <p14:tracePt t="72547" x="6610350" y="3392488"/>
          <p14:tracePt t="72554" x="6600825" y="3382963"/>
          <p14:tracePt t="72563" x="6581775" y="3346450"/>
          <p14:tracePt t="72573" x="6564313" y="3328988"/>
          <p14:tracePt t="72578" x="6554788" y="3309938"/>
          <p14:tracePt t="72588" x="6545263" y="3292475"/>
          <p14:tracePt t="72594" x="6545263" y="3265488"/>
          <p14:tracePt t="72604" x="6537325" y="3246438"/>
          <p14:tracePt t="72610" x="6508750" y="3200400"/>
          <p14:tracePt t="72620" x="6500813" y="3155950"/>
          <p14:tracePt t="72626" x="6491288" y="3136900"/>
          <p14:tracePt t="72652" x="6491288" y="3119438"/>
          <p14:tracePt t="72674" x="6481763" y="3100388"/>
          <p14:tracePt t="72689" x="6464300" y="3073400"/>
          <p14:tracePt t="72697" x="6445250" y="3054350"/>
          <p14:tracePt t="72705" x="6435725" y="3046413"/>
          <p14:tracePt t="72713" x="6399213" y="3017838"/>
          <p14:tracePt t="72721" x="6362700" y="3009900"/>
          <p14:tracePt t="72729" x="6326188" y="2982913"/>
          <p14:tracePt t="72738" x="6291263" y="2963863"/>
          <p14:tracePt t="72745" x="6281738" y="2954338"/>
          <p14:tracePt t="72754" x="6262688" y="2946400"/>
          <p14:tracePt t="72761" x="6245225" y="2936875"/>
          <p14:tracePt t="72778" x="6245225" y="2927350"/>
          <p14:tracePt t="72789" x="6245225" y="2917825"/>
          <p14:tracePt t="72821" x="6245225" y="2909888"/>
          <p14:tracePt t="72843" x="6245225" y="2890838"/>
          <p14:tracePt t="73435" x="6208713" y="2881313"/>
          <p14:tracePt t="73441" x="6145213" y="2881313"/>
          <p14:tracePt t="73449" x="6043613" y="2900363"/>
          <p14:tracePt t="73457" x="5989638" y="2909888"/>
          <p14:tracePt t="73465" x="5907088" y="2909888"/>
          <p14:tracePt t="73473" x="5834063" y="2936875"/>
          <p14:tracePt t="73481" x="5780088" y="2936875"/>
          <p14:tracePt t="73489" x="5716588" y="2936875"/>
          <p14:tracePt t="73497" x="5680075" y="2936875"/>
          <p14:tracePt t="73505" x="5661025" y="2936875"/>
          <p14:tracePt t="73513" x="5643563" y="2936875"/>
          <p14:tracePt t="73580" x="5634038" y="2936875"/>
          <p14:tracePt t="74291" x="5624513" y="2946400"/>
          <p14:tracePt t="74297" x="5616575" y="2973388"/>
          <p14:tracePt t="74313" x="5588000" y="3000375"/>
          <p14:tracePt t="74322" x="5580063" y="3017838"/>
          <p14:tracePt t="74330" x="5570538" y="3036888"/>
          <p14:tracePt t="74337" x="5570538" y="3046413"/>
          <p14:tracePt t="74434" x="5561013" y="3036888"/>
          <p14:tracePt t="74441" x="5534025" y="2982913"/>
          <p14:tracePt t="74449" x="5524500" y="2954338"/>
          <p14:tracePt t="74458" x="5514975" y="2917825"/>
          <p14:tracePt t="74465" x="5507038" y="2863850"/>
          <p14:tracePt t="74474" x="5487988" y="2836863"/>
          <p14:tracePt t="74481" x="5487988" y="2817813"/>
          <p14:tracePt t="74490" x="5478463" y="2790825"/>
          <p14:tracePt t="74497" x="5478463" y="2781300"/>
          <p14:tracePt t="74513" x="5478463" y="2771775"/>
          <p14:tracePt t="74570" x="5478463" y="2763838"/>
          <p14:tracePt t="74578" x="5478463" y="2744788"/>
          <p14:tracePt t="74586" x="5478463" y="2727325"/>
          <p14:tracePt t="74594" x="5478463" y="2717800"/>
          <p14:tracePt t="74604" x="5478463" y="2698750"/>
          <p14:tracePt t="74610" x="5478463" y="2681288"/>
          <p14:tracePt t="74622" x="5478463" y="2662238"/>
          <p14:tracePt t="74625" x="5478463" y="2654300"/>
          <p14:tracePt t="74633" x="5478463" y="2644775"/>
          <p14:tracePt t="74641" x="5478463" y="2635250"/>
          <p14:tracePt t="74649" x="5478463" y="2608263"/>
          <p14:tracePt t="74657" x="5478463" y="2598738"/>
          <p14:tracePt t="74673" x="5478463" y="2581275"/>
          <p14:tracePt t="74681" x="5478463" y="2571750"/>
          <p14:tracePt t="74690" x="5470525" y="2562225"/>
          <p14:tracePt t="74713" x="5470525" y="2554288"/>
          <p14:tracePt t="75282" x="5470525" y="2525713"/>
          <p14:tracePt t="75289" x="5461000" y="2471738"/>
          <p14:tracePt t="75297" x="5434013" y="2452688"/>
          <p14:tracePt t="75305" x="5424488" y="2398713"/>
          <p14:tracePt t="75313" x="5405438" y="2352675"/>
          <p14:tracePt t="75321" x="5368925" y="2289175"/>
          <p14:tracePt t="75329" x="5360988" y="2279650"/>
          <p14:tracePt t="75338" x="5351463" y="2252663"/>
          <p14:tracePt t="75346" x="5334000" y="2233613"/>
          <p14:tracePt t="75353" x="5324475" y="2225675"/>
          <p14:tracePt t="75362" x="5314950" y="2197100"/>
          <p14:tracePt t="75378" x="5305425" y="2189163"/>
          <p14:tracePt t="75394" x="5297488" y="2160588"/>
          <p14:tracePt t="75403" x="5287963" y="2160588"/>
          <p14:tracePt t="75433" x="5278438" y="2152650"/>
          <p14:tracePt t="76609" x="5268913" y="2152650"/>
          <p14:tracePt t="77939" x="5260975" y="2160588"/>
          <p14:tracePt t="77947" x="5260975" y="2289175"/>
          <p14:tracePt t="77955" x="5260975" y="2362200"/>
          <p14:tracePt t="77962" x="5268913" y="2435225"/>
          <p14:tracePt t="77971" x="5297488" y="2498725"/>
          <p14:tracePt t="77978" x="5314950" y="2562225"/>
          <p14:tracePt t="77986" x="5351463" y="2625725"/>
          <p14:tracePt t="77994" x="5351463" y="2681288"/>
          <p14:tracePt t="78003" x="5368925" y="2708275"/>
          <p14:tracePt t="78011" x="5368925" y="2717800"/>
          <p14:tracePt t="79707" x="5368925" y="2754313"/>
          <p14:tracePt t="79714" x="5360988" y="2827338"/>
          <p14:tracePt t="79723" x="5341938" y="2881313"/>
          <p14:tracePt t="79730" x="5341938" y="2917825"/>
          <p14:tracePt t="79738" x="5341938" y="2946400"/>
          <p14:tracePt t="79746" x="5341938" y="2973388"/>
          <p14:tracePt t="79754" x="5341938" y="2990850"/>
          <p14:tracePt t="79762" x="5341938" y="3009900"/>
          <p14:tracePt t="79770" x="5341938" y="3017838"/>
          <p14:tracePt t="79785" x="5341938" y="3027363"/>
          <p14:tracePt t="80323" x="5341938" y="2973388"/>
          <p14:tracePt t="80331" x="5341938" y="2936875"/>
          <p14:tracePt t="80338" x="5341938" y="2881313"/>
          <p14:tracePt t="80346" x="5341938" y="2817813"/>
          <p14:tracePt t="80354" x="5341938" y="2763838"/>
          <p14:tracePt t="80362" x="5341938" y="2735263"/>
          <p14:tracePt t="80369" x="5341938" y="2690813"/>
          <p14:tracePt t="80378" x="5341938" y="2654300"/>
          <p14:tracePt t="80386" x="5341938" y="2644775"/>
          <p14:tracePt t="80394" x="5341938" y="2635250"/>
          <p14:tracePt t="80402" x="5341938" y="2608263"/>
          <p14:tracePt t="80491" x="5324475" y="2608263"/>
          <p14:tracePt t="80500" x="5305425" y="2608263"/>
          <p14:tracePt t="80507" x="5278438" y="2635250"/>
          <p14:tracePt t="80515" x="5260975" y="2662238"/>
          <p14:tracePt t="80523" x="5251450" y="2671763"/>
          <p14:tracePt t="80529" x="5224463" y="2698750"/>
          <p14:tracePt t="80537" x="5205413" y="2708275"/>
          <p14:tracePt t="80554" x="5195888" y="2717800"/>
          <p14:tracePt t="80617" x="5187950" y="2717800"/>
          <p14:tracePt t="80625" x="5141913" y="2744788"/>
          <p14:tracePt t="80634" x="5105400" y="2744788"/>
          <p14:tracePt t="80641" x="5041900" y="2771775"/>
          <p14:tracePt t="80650" x="4959350" y="2781300"/>
          <p14:tracePt t="80658" x="4913313" y="2808288"/>
          <p14:tracePt t="80666" x="4822825" y="2836863"/>
          <p14:tracePt t="80674" x="4776788" y="2844800"/>
          <p14:tracePt t="80682" x="4749800" y="2863850"/>
          <p14:tracePt t="80691" x="4713288" y="2873375"/>
          <p14:tracePt t="80702" x="4695825" y="2881313"/>
          <p14:tracePt t="80714" x="4676775" y="2890838"/>
          <p14:tracePt t="80721" x="4659313" y="2900363"/>
          <p14:tracePt t="80729" x="4640263" y="2927350"/>
          <p14:tracePt t="80737" x="4630738" y="2927350"/>
          <p14:tracePt t="80745" x="4613275" y="2936875"/>
          <p14:tracePt t="80753" x="4586288" y="2973388"/>
          <p14:tracePt t="80761" x="4567238" y="2990850"/>
          <p14:tracePt t="80769" x="4530725" y="3009900"/>
          <p14:tracePt t="80777" x="4503738" y="3027363"/>
          <p14:tracePt t="80786" x="4457700" y="3054350"/>
          <p14:tracePt t="80793" x="4448175" y="3063875"/>
          <p14:tracePt t="80802" x="4448175" y="3073400"/>
          <p14:tracePt t="80818" x="4430713" y="3073400"/>
          <p14:tracePt t="80835" x="4421188" y="3073400"/>
          <p14:tracePt t="80841" x="4403725" y="3073400"/>
          <p14:tracePt t="80850" x="4384675" y="3082925"/>
          <p14:tracePt t="80858" x="4367213" y="3109913"/>
          <p14:tracePt t="80866" x="4340225" y="3119438"/>
          <p14:tracePt t="80874" x="4294188" y="3136900"/>
          <p14:tracePt t="80882" x="4230688" y="3173413"/>
          <p14:tracePt t="80890" x="4184650" y="3182938"/>
          <p14:tracePt t="80902" x="4084638" y="3228975"/>
          <p14:tracePt t="80905" x="4011613" y="3265488"/>
          <p14:tracePt t="80914" x="3911600" y="3309938"/>
          <p14:tracePt t="80921" x="3792538" y="3355975"/>
          <p14:tracePt t="80929" x="3692525" y="3392488"/>
          <p14:tracePt t="80937" x="3563938" y="3438525"/>
          <p14:tracePt t="80945" x="3482975" y="3465513"/>
          <p14:tracePt t="80953" x="3373438" y="3519488"/>
          <p14:tracePt t="80961" x="3254375" y="3584575"/>
          <p14:tracePt t="80969" x="3136900" y="3611563"/>
          <p14:tracePt t="80978" x="3044825" y="3657600"/>
          <p14:tracePt t="80987" x="2962275" y="3675063"/>
          <p14:tracePt t="80995" x="2871788" y="3694113"/>
          <p14:tracePt t="81004" x="2789238" y="3730625"/>
          <p14:tracePt t="81011" x="2762250" y="3730625"/>
          <p14:tracePt t="81021" x="2744788" y="3738563"/>
          <p14:tracePt t="81027" x="2725738" y="3738563"/>
          <p14:tracePt t="81037" x="2716213" y="3738563"/>
          <p14:tracePt t="81099" x="2708275" y="3738563"/>
          <p14:tracePt t="81105" x="2671763" y="3738563"/>
          <p14:tracePt t="81114" x="2652713" y="3738563"/>
          <p14:tracePt t="81121" x="2598738" y="3738563"/>
          <p14:tracePt t="81130" x="2562225" y="3738563"/>
          <p14:tracePt t="81138" x="2506663" y="3738563"/>
          <p14:tracePt t="81145" x="2470150" y="3748088"/>
          <p14:tracePt t="81153" x="2452688" y="3748088"/>
          <p14:tracePt t="81170" x="2443163" y="3757613"/>
          <p14:tracePt t="81204" x="2433638" y="3767138"/>
          <p14:tracePt t="81233" x="2425700" y="3775075"/>
          <p14:tracePt t="81345" x="2425700" y="3757613"/>
          <p14:tracePt t="81353" x="2425700" y="3721100"/>
          <p14:tracePt t="81361" x="2425700" y="3665538"/>
          <p14:tracePt t="81369" x="2425700" y="3602038"/>
          <p14:tracePt t="81377" x="2443163" y="3548063"/>
          <p14:tracePt t="81385" x="2443163" y="3482975"/>
          <p14:tracePt t="81393" x="2452688" y="3429000"/>
          <p14:tracePt t="81402" x="2479675" y="3346450"/>
          <p14:tracePt t="81409" x="2489200" y="3292475"/>
          <p14:tracePt t="81418" x="2506663" y="3182938"/>
          <p14:tracePt t="81425" x="2516188" y="3119438"/>
          <p14:tracePt t="81435" x="2552700" y="3054350"/>
          <p14:tracePt t="81441" x="2552700" y="3017838"/>
          <p14:tracePt t="81449" x="2562225" y="3000375"/>
          <p14:tracePt t="81457" x="2570163" y="2973388"/>
          <p14:tracePt t="81482" x="2579688" y="2963863"/>
          <p14:tracePt t="81619" x="2589213" y="2954338"/>
          <p14:tracePt t="81627" x="2589213" y="2946400"/>
          <p14:tracePt t="81635" x="2589213" y="2936875"/>
          <p14:tracePt t="81641" x="2589213" y="2917825"/>
          <p14:tracePt t="81657" x="2598738" y="2900363"/>
          <p14:tracePt t="81665" x="2606675" y="2881313"/>
          <p14:tracePt t="81674" x="2616200" y="2863850"/>
          <p14:tracePt t="81681" x="2635250" y="2844800"/>
          <p14:tracePt t="81690" x="2671763" y="2817813"/>
          <p14:tracePt t="81698" x="2716213" y="2781300"/>
          <p14:tracePt t="81705" x="2725738" y="2763838"/>
          <p14:tracePt t="81715" x="2752725" y="2727325"/>
          <p14:tracePt t="81722" x="2781300" y="2698750"/>
          <p14:tracePt t="81730" x="2808288" y="2662238"/>
          <p14:tracePt t="81738" x="2825750" y="2617788"/>
          <p14:tracePt t="81745" x="2852738" y="2589213"/>
          <p14:tracePt t="81753" x="2881313" y="2562225"/>
          <p14:tracePt t="81761" x="2917825" y="2498725"/>
          <p14:tracePt t="81769" x="2925763" y="2481263"/>
          <p14:tracePt t="81777" x="2935288" y="2444750"/>
          <p14:tracePt t="81786" x="2962275" y="2389188"/>
          <p14:tracePt t="81793" x="2981325" y="2362200"/>
          <p14:tracePt t="81802" x="2981325" y="2325688"/>
          <p14:tracePt t="81809" x="3017838" y="2298700"/>
          <p14:tracePt t="81818" x="3017838" y="2270125"/>
          <p14:tracePt t="81825" x="3027363" y="2233613"/>
          <p14:tracePt t="81835" x="3035300" y="2197100"/>
          <p14:tracePt t="81841" x="3044825" y="2179638"/>
          <p14:tracePt t="81849" x="3054350" y="2160588"/>
          <p14:tracePt t="81857" x="3063875" y="2152650"/>
          <p14:tracePt t="81865" x="3063875" y="2143125"/>
          <p14:tracePt t="81882" x="3071813" y="2133600"/>
          <p14:tracePt t="82210" x="3071813" y="2152650"/>
          <p14:tracePt t="82219" x="3071813" y="2170113"/>
          <p14:tracePt t="82235" x="3071813" y="2189163"/>
          <p14:tracePt t="82250" x="3071813" y="2197100"/>
          <p14:tracePt t="82266" x="3071813" y="2206625"/>
          <p14:tracePt t="82548" x="3090863" y="2216150"/>
          <p14:tracePt t="82555" x="3154363" y="2216150"/>
          <p14:tracePt t="82562" x="3227388" y="2216150"/>
          <p14:tracePt t="82572" x="3327400" y="2216150"/>
          <p14:tracePt t="82579" x="3419475" y="2216150"/>
          <p14:tracePt t="82588" x="3490913" y="2216150"/>
          <p14:tracePt t="82595" x="3563938" y="2216150"/>
          <p14:tracePt t="82603" x="3619500" y="2216150"/>
          <p14:tracePt t="82609" x="3673475" y="2216150"/>
          <p14:tracePt t="82618" x="3719513" y="2216150"/>
          <p14:tracePt t="82625" x="3738563" y="2216150"/>
          <p14:tracePt t="82634" x="3756025" y="2216150"/>
          <p14:tracePt t="82657" x="3765550" y="2216150"/>
          <p14:tracePt t="82690" x="3792538" y="2216150"/>
          <p14:tracePt t="82954" x="3802063" y="2216150"/>
          <p14:tracePt t="82964" x="3802063" y="2225675"/>
          <p14:tracePt t="82970" x="3819525" y="2252663"/>
          <p14:tracePt t="82979" x="3865563" y="2298700"/>
          <p14:tracePt t="82987" x="3911600" y="2325688"/>
          <p14:tracePt t="82995" x="4011613" y="2352675"/>
          <p14:tracePt t="83004" x="4157663" y="2398713"/>
          <p14:tracePt t="83010" x="4303713" y="2408238"/>
          <p14:tracePt t="83018" x="4503738" y="2408238"/>
          <p14:tracePt t="83025" x="4686300" y="2408238"/>
          <p14:tracePt t="83035" x="4886325" y="2408238"/>
          <p14:tracePt t="83041" x="5059363" y="2408238"/>
          <p14:tracePt t="83052" x="5187950" y="2408238"/>
          <p14:tracePt t="83057" x="5297488" y="2408238"/>
          <p14:tracePt t="83065" x="5334000" y="2408238"/>
          <p14:tracePt t="83073" x="5351463" y="2408238"/>
          <p14:tracePt t="83289" x="5351463" y="2416175"/>
          <p14:tracePt t="83297" x="5351463" y="2435225"/>
          <p14:tracePt t="83305" x="5351463" y="2444750"/>
          <p14:tracePt t="83313" x="5351463" y="2452688"/>
          <p14:tracePt t="83337" x="5341938" y="2462213"/>
          <p14:tracePt t="83417" x="5341938" y="2481263"/>
          <p14:tracePt t="83425" x="5341938" y="2498725"/>
          <p14:tracePt t="83434" x="5341938" y="2525713"/>
          <p14:tracePt t="83441" x="5341938" y="2571750"/>
          <p14:tracePt t="83449" x="5341938" y="2589213"/>
          <p14:tracePt t="83457" x="5341938" y="2644775"/>
          <p14:tracePt t="83465" x="5405438" y="2698750"/>
          <p14:tracePt t="83473" x="5524500" y="2771775"/>
          <p14:tracePt t="83481" x="5570538" y="2790825"/>
          <p14:tracePt t="83489" x="5653088" y="2827338"/>
          <p14:tracePt t="83498" x="5716588" y="2854325"/>
          <p14:tracePt t="83505" x="5753100" y="2854325"/>
          <p14:tracePt t="83515" x="5770563" y="2854325"/>
          <p14:tracePt t="83521" x="5789613" y="2854325"/>
          <p14:tracePt t="83923" x="5789613" y="2863850"/>
          <p14:tracePt t="83931" x="5780088" y="2881313"/>
          <p14:tracePt t="83938" x="5761038" y="2909888"/>
          <p14:tracePt t="83945" x="5761038" y="2917825"/>
          <p14:tracePt t="83954" x="5753100" y="2936875"/>
          <p14:tracePt t="83962" x="5743575" y="2982913"/>
          <p14:tracePt t="83977" x="5743575" y="3000375"/>
          <p14:tracePt t="83986" x="5743575" y="3009900"/>
          <p14:tracePt t="83995" x="5743575" y="3017838"/>
          <p14:tracePt t="84005" x="5743575" y="3027363"/>
          <p14:tracePt t="84169" x="5734050" y="3036888"/>
          <p14:tracePt t="84217" x="5697538" y="3073400"/>
          <p14:tracePt t="84225" x="5680075" y="3100388"/>
          <p14:tracePt t="84234" x="5643563" y="3119438"/>
          <p14:tracePt t="84241" x="5624513" y="3127375"/>
          <p14:tracePt t="84249" x="5607050" y="3136900"/>
          <p14:tracePt t="84273" x="5597525" y="3136900"/>
          <p14:tracePt t="84338" x="5580063" y="3136900"/>
          <p14:tracePt t="84354" x="5561013" y="3127375"/>
          <p14:tracePt t="84362" x="5561013" y="3109913"/>
          <p14:tracePt t="84369" x="5543550" y="3063875"/>
          <p14:tracePt t="84377" x="5543550" y="3027363"/>
          <p14:tracePt t="84385" x="5524500" y="3009900"/>
          <p14:tracePt t="84393" x="5524500" y="2982913"/>
          <p14:tracePt t="84401" x="5524500" y="2963863"/>
          <p14:tracePt t="84409" x="5524500" y="2946400"/>
          <p14:tracePt t="84418" x="5524500" y="2936875"/>
          <p14:tracePt t="84425" x="5524500" y="2927350"/>
          <p14:tracePt t="84435" x="5524500" y="2917825"/>
          <p14:tracePt t="84441" x="5524500" y="2900363"/>
          <p14:tracePt t="84449" x="5524500" y="2881313"/>
          <p14:tracePt t="84466" x="5524500" y="2854325"/>
          <p14:tracePt t="84473" x="5524500" y="2844800"/>
          <p14:tracePt t="84481" x="5524500" y="2836863"/>
          <p14:tracePt t="84490" x="5524500" y="2808288"/>
          <p14:tracePt t="84497" x="5524500" y="2800350"/>
          <p14:tracePt t="84506" x="5524500" y="2790825"/>
          <p14:tracePt t="84521" x="5524500" y="2781300"/>
          <p14:tracePt t="84537" x="5524500" y="2771775"/>
          <p14:tracePt t="84553" x="5524500" y="2763838"/>
          <p14:tracePt t="84667" x="5524500" y="2754313"/>
          <p14:tracePt t="84675" x="5524500" y="2727325"/>
          <p14:tracePt t="84691" x="5514975" y="2717800"/>
          <p14:tracePt t="84699" x="5514975" y="2708275"/>
          <p14:tracePt t="84706" x="5514975" y="2698750"/>
          <p14:tracePt t="84714" x="5514975" y="2690813"/>
          <p14:tracePt t="84729" x="5514975" y="2671763"/>
          <p14:tracePt t="84745" x="5514975" y="2654300"/>
          <p14:tracePt t="84754" x="5514975" y="2644775"/>
          <p14:tracePt t="84769" x="5514975" y="2635250"/>
          <p14:tracePt t="84778" x="5514975" y="2625725"/>
          <p14:tracePt t="84785" x="5514975" y="2617788"/>
          <p14:tracePt t="84793" x="5514975" y="2608263"/>
          <p14:tracePt t="84801" x="5507038" y="2598738"/>
          <p14:tracePt t="84809" x="5507038" y="2589213"/>
          <p14:tracePt t="84971" x="5497513" y="2581275"/>
          <p14:tracePt t="84981" x="5487988" y="2581275"/>
          <p14:tracePt t="84986" x="5478463" y="2581275"/>
          <p14:tracePt t="84994" x="5470525" y="2581275"/>
          <p14:tracePt t="85003" x="5441950" y="2598738"/>
          <p14:tracePt t="85010" x="5434013" y="2608263"/>
          <p14:tracePt t="85020" x="5434013" y="2617788"/>
          <p14:tracePt t="85706" x="5414963" y="2617788"/>
          <p14:tracePt t="85715" x="5397500" y="2617788"/>
          <p14:tracePt t="85723" x="5387975" y="2625725"/>
          <p14:tracePt t="85730" x="5378450" y="2625725"/>
          <p14:tracePt t="85954" x="5378450" y="2635250"/>
          <p14:tracePt t="85962" x="5341938" y="2671763"/>
          <p14:tracePt t="85970" x="5305425" y="2698750"/>
          <p14:tracePt t="85978" x="5268913" y="2708275"/>
          <p14:tracePt t="85986" x="5168900" y="2727325"/>
          <p14:tracePt t="85994" x="5095875" y="2754313"/>
          <p14:tracePt t="86004" x="4949825" y="2781300"/>
          <p14:tracePt t="86010" x="4822825" y="2781300"/>
          <p14:tracePt t="86020" x="4667250" y="2790825"/>
          <p14:tracePt t="86026" x="4521200" y="2836863"/>
          <p14:tracePt t="86037" x="4376738" y="2854325"/>
          <p14:tracePt t="86042" x="4267200" y="2854325"/>
          <p14:tracePt t="86053" x="4184650" y="2863850"/>
          <p14:tracePt t="86069" x="4065588" y="2890838"/>
          <p14:tracePt t="86076" x="4057650" y="2890838"/>
          <p14:tracePt t="86082" x="4021138" y="2890838"/>
          <p14:tracePt t="86402" x="3992563" y="2927350"/>
          <p14:tracePt t="86410" x="3938588" y="2990850"/>
          <p14:tracePt t="86417" x="3902075" y="3054350"/>
          <p14:tracePt t="86426" x="3865563" y="3136900"/>
          <p14:tracePt t="86435" x="3819525" y="3200400"/>
          <p14:tracePt t="86441" x="3783013" y="3292475"/>
          <p14:tracePt t="86449" x="3692525" y="3382963"/>
          <p14:tracePt t="86458" x="3636963" y="3465513"/>
          <p14:tracePt t="86465" x="3556000" y="3548063"/>
          <p14:tracePt t="86473" x="3473450" y="3629025"/>
          <p14:tracePt t="86481" x="3390900" y="3702050"/>
          <p14:tracePt t="86489" x="3309938" y="3738563"/>
          <p14:tracePt t="86497" x="3208338" y="3803650"/>
          <p14:tracePt t="86506" x="3127375" y="3821113"/>
          <p14:tracePt t="86514" x="3063875" y="3867150"/>
          <p14:tracePt t="86521" x="3008313" y="3875088"/>
          <p14:tracePt t="86530" x="2971800" y="3894138"/>
          <p14:tracePt t="86537" x="2954338" y="3903663"/>
          <p14:tracePt t="86545" x="2944813" y="3903663"/>
          <p14:tracePt t="86634" x="2935288" y="3903663"/>
          <p14:tracePt t="86641" x="2917825" y="3903663"/>
          <p14:tracePt t="86651" x="2898775" y="3903663"/>
          <p14:tracePt t="86657" x="2871788" y="3903663"/>
          <p14:tracePt t="86665" x="2862263" y="3903663"/>
          <p14:tracePt t="86673" x="2825750" y="3903663"/>
          <p14:tracePt t="86681" x="2798763" y="3903663"/>
          <p14:tracePt t="86689" x="2762250" y="3903663"/>
          <p14:tracePt t="86697" x="2725738" y="3903663"/>
          <p14:tracePt t="86706" x="2698750" y="3903663"/>
          <p14:tracePt t="86713" x="2662238" y="3894138"/>
          <p14:tracePt t="86722" x="2635250" y="3875088"/>
          <p14:tracePt t="86729" x="2606675" y="3857625"/>
          <p14:tracePt t="86737" x="2570163" y="3811588"/>
          <p14:tracePt t="86745" x="2543175" y="3767138"/>
          <p14:tracePt t="86754" x="2525713" y="3730625"/>
          <p14:tracePt t="86761" x="2489200" y="3657600"/>
          <p14:tracePt t="86769" x="2462213" y="3592513"/>
          <p14:tracePt t="86777" x="2462213" y="3556000"/>
          <p14:tracePt t="86785" x="2452688" y="3502025"/>
          <p14:tracePt t="86793" x="2443163" y="3419475"/>
          <p14:tracePt t="86802" x="2443163" y="3365500"/>
          <p14:tracePt t="86809" x="2443163" y="3309938"/>
          <p14:tracePt t="86817" x="2425700" y="3255963"/>
          <p14:tracePt t="86825" x="2406650" y="3173413"/>
          <p14:tracePt t="86835" x="2406650" y="3127375"/>
          <p14:tracePt t="86841" x="2406650" y="3090863"/>
          <p14:tracePt t="86851" x="2406650" y="3036888"/>
          <p14:tracePt t="86857" x="2406650" y="3009900"/>
          <p14:tracePt t="86867" x="2406650" y="2954338"/>
          <p14:tracePt t="86873" x="2406650" y="2936875"/>
          <p14:tracePt t="86882" x="2406650" y="2909888"/>
          <p14:tracePt t="86889" x="2416175" y="2873375"/>
          <p14:tracePt t="86897" x="2433638" y="2844800"/>
          <p14:tracePt t="86906" x="2452688" y="2827338"/>
          <p14:tracePt t="86913" x="2470150" y="2808288"/>
          <p14:tracePt t="86921" x="2489200" y="2781300"/>
          <p14:tracePt t="86929" x="2516188" y="2771775"/>
          <p14:tracePt t="86938" x="2552700" y="2754313"/>
          <p14:tracePt t="86945" x="2570163" y="2735263"/>
          <p14:tracePt t="86953" x="2606675" y="2717800"/>
          <p14:tracePt t="86961" x="2679700" y="2690813"/>
          <p14:tracePt t="86969" x="2735263" y="2681288"/>
          <p14:tracePt t="86977" x="2789238" y="2681288"/>
          <p14:tracePt t="86985" x="2889250" y="2662238"/>
          <p14:tracePt t="86993" x="2962275" y="2662238"/>
          <p14:tracePt t="87001" x="3054350" y="2662238"/>
          <p14:tracePt t="87009" x="3144838" y="2662238"/>
          <p14:tracePt t="87018" x="3236913" y="2662238"/>
          <p14:tracePt t="87025" x="3309938" y="2662238"/>
          <p14:tracePt t="87036" x="3419475" y="2662238"/>
          <p14:tracePt t="87043" x="3490913" y="2662238"/>
          <p14:tracePt t="87056" x="3573463" y="2662238"/>
          <p14:tracePt t="87059" x="3629025" y="2662238"/>
          <p14:tracePt t="87071" x="3683000" y="2662238"/>
          <p14:tracePt t="87076" x="3719513" y="2662238"/>
          <p14:tracePt t="87085" x="3756025" y="2662238"/>
          <p14:tracePt t="87097" x="3765550" y="2662238"/>
          <p14:tracePt t="87106" x="3775075" y="2662238"/>
          <p14:tracePt t="87113" x="3783013" y="2662238"/>
          <p14:tracePt t="87122" x="3802063" y="2681288"/>
          <p14:tracePt t="87145" x="3802063" y="2690813"/>
          <p14:tracePt t="87153" x="3802063" y="2708275"/>
          <p14:tracePt t="87161" x="3802063" y="2717800"/>
          <p14:tracePt t="87179" x="3802063" y="2727325"/>
          <p14:tracePt t="87195" x="3810000" y="2735263"/>
          <p14:tracePt t="87290" x="3810000" y="2717800"/>
          <p14:tracePt t="87297" x="3783013" y="2671763"/>
          <p14:tracePt t="87305" x="3756025" y="2625725"/>
          <p14:tracePt t="87313" x="3729038" y="2581275"/>
          <p14:tracePt t="87321" x="3656013" y="2498725"/>
          <p14:tracePt t="87329" x="3592513" y="2435225"/>
          <p14:tracePt t="87337" x="3490913" y="2371725"/>
          <p14:tracePt t="87345" x="3373438" y="2298700"/>
          <p14:tracePt t="87353" x="3227388" y="2225675"/>
          <p14:tracePt t="87361" x="3108325" y="2170113"/>
          <p14:tracePt t="87369" x="3027363" y="2143125"/>
          <p14:tracePt t="87377" x="2962275" y="2089150"/>
          <p14:tracePt t="87385" x="2917825" y="2079625"/>
          <p14:tracePt t="87714" x="3008313" y="2052638"/>
          <p14:tracePt t="87722" x="3117850" y="2033588"/>
          <p14:tracePt t="87730" x="3208338" y="2033588"/>
          <p14:tracePt t="87737" x="3336925" y="2033588"/>
          <p14:tracePt t="87745" x="3463925" y="2033588"/>
          <p14:tracePt t="87753" x="3592513" y="2033588"/>
          <p14:tracePt t="87761" x="3738563" y="2033588"/>
          <p14:tracePt t="87769" x="3902075" y="2033588"/>
          <p14:tracePt t="87777" x="4029075" y="2033588"/>
          <p14:tracePt t="87785" x="4121150" y="2024063"/>
          <p14:tracePt t="87793" x="4184650" y="2024063"/>
          <p14:tracePt t="87802" x="4221163" y="2016125"/>
          <p14:tracePt t="87818" x="4230688" y="2016125"/>
          <p14:tracePt t="88086" x="4294188" y="2016125"/>
          <p14:tracePt t="88092" x="4403725" y="2016125"/>
          <p14:tracePt t="88099" x="4494213" y="2016125"/>
          <p14:tracePt t="88107" x="4567238" y="2016125"/>
          <p14:tracePt t="88113" x="4630738" y="1987550"/>
          <p14:tracePt t="88123" x="4659313" y="1987550"/>
          <p14:tracePt t="88129" x="4667250" y="1987550"/>
          <p14:tracePt t="88177" x="4686300" y="1987550"/>
          <p14:tracePt t="88409" x="4713288" y="1987550"/>
          <p14:tracePt t="88417" x="4767263" y="1987550"/>
          <p14:tracePt t="88425" x="4859338" y="1987550"/>
          <p14:tracePt t="88433" x="4895850" y="1987550"/>
          <p14:tracePt t="88441" x="4941888" y="1997075"/>
          <p14:tracePt t="88451" x="4968875" y="1997075"/>
          <p14:tracePt t="88458" x="4986338" y="1997075"/>
          <p14:tracePt t="88945" x="4978400" y="1987550"/>
          <p14:tracePt t="88953" x="4959350" y="1970088"/>
          <p14:tracePt t="88961" x="4913313" y="1951038"/>
          <p14:tracePt t="88971" x="4886325" y="1914525"/>
          <p14:tracePt t="88978" x="4832350" y="1878013"/>
          <p14:tracePt t="88985" x="4832350" y="1870075"/>
          <p14:tracePt t="88993" x="4813300" y="1870075"/>
          <p14:tracePt t="89074" x="4803775" y="1860550"/>
          <p14:tracePt t="89137" x="4803775" y="1878013"/>
          <p14:tracePt t="89145" x="4803775" y="1887538"/>
          <p14:tracePt t="89154" x="4822825" y="1924050"/>
          <p14:tracePt t="89161" x="4859338" y="1951038"/>
          <p14:tracePt t="89169" x="4895850" y="2006600"/>
          <p14:tracePt t="89177" x="4941888" y="2033588"/>
          <p14:tracePt t="89185" x="4959350" y="2052638"/>
          <p14:tracePt t="89193" x="4986338" y="2060575"/>
          <p14:tracePt t="89202" x="4995863" y="2060575"/>
          <p14:tracePt t="89209" x="5014913" y="2060575"/>
          <p14:tracePt t="89217" x="5022850" y="2070100"/>
          <p14:tracePt t="89225" x="5032375" y="2079625"/>
          <p14:tracePt t="89377" x="5032375" y="2089150"/>
          <p14:tracePt t="89385" x="5014913" y="2116138"/>
          <p14:tracePt t="89393" x="5005388" y="2125663"/>
          <p14:tracePt t="89401" x="4978400" y="2170113"/>
          <p14:tracePt t="89409" x="4949825" y="2197100"/>
          <p14:tracePt t="89418" x="4932363" y="2216150"/>
          <p14:tracePt t="89426" x="4922838" y="2225675"/>
          <p14:tracePt t="89434" x="4922838" y="2233613"/>
          <p14:tracePt t="89441" x="4922838" y="2252663"/>
          <p14:tracePt t="89595" x="4959350" y="2298700"/>
          <p14:tracePt t="89602" x="5122863" y="2343150"/>
          <p14:tracePt t="89609" x="5251450" y="2362200"/>
          <p14:tracePt t="89617" x="5387975" y="2425700"/>
          <p14:tracePt t="89625" x="5624513" y="2471738"/>
          <p14:tracePt t="89634" x="5770563" y="2517775"/>
          <p14:tracePt t="89641" x="5943600" y="2581275"/>
          <p14:tracePt t="89650" x="6089650" y="2608263"/>
          <p14:tracePt t="89657" x="6199188" y="2635250"/>
          <p14:tracePt t="89666" x="6281738" y="2644775"/>
          <p14:tracePt t="89673" x="6318250" y="2644775"/>
          <p14:tracePt t="89681" x="6326188" y="2644775"/>
          <p14:tracePt t="90290" x="6335713" y="2654300"/>
          <p14:tracePt t="90298" x="6326188" y="2681288"/>
          <p14:tracePt t="90306" x="6281738" y="2717800"/>
          <p14:tracePt t="90314" x="6235700" y="2735263"/>
          <p14:tracePt t="90322" x="6208713" y="2763838"/>
          <p14:tracePt t="90330" x="6145213" y="2800350"/>
          <p14:tracePt t="90338" x="6116638" y="2808288"/>
          <p14:tracePt t="90346" x="6072188" y="2827338"/>
          <p14:tracePt t="90354" x="6043613" y="2844800"/>
          <p14:tracePt t="90362" x="6007100" y="2873375"/>
          <p14:tracePt t="90371" x="5999163" y="2873375"/>
          <p14:tracePt t="90378" x="5962650" y="2890838"/>
          <p14:tracePt t="90387" x="5953125" y="2900363"/>
          <p14:tracePt t="90457" x="5935663" y="2900363"/>
          <p14:tracePt t="90466" x="5916613" y="2900363"/>
          <p14:tracePt t="90474" x="5853113" y="2881313"/>
          <p14:tracePt t="90482" x="5797550" y="2854325"/>
          <p14:tracePt t="90490" x="5761038" y="2817813"/>
          <p14:tracePt t="90498" x="5688013" y="2817813"/>
          <p14:tracePt t="90506" x="5624513" y="2781300"/>
          <p14:tracePt t="90513" x="5580063" y="2771775"/>
          <p14:tracePt t="90522" x="5561013" y="2763838"/>
          <p14:tracePt t="90530" x="5534025" y="2754313"/>
          <p14:tracePt t="90538" x="5524500" y="2744788"/>
          <p14:tracePt t="90547" x="5524500" y="2735263"/>
          <p14:tracePt t="90561" x="5514975" y="2727325"/>
          <p14:tracePt t="90585" x="5514975" y="2717800"/>
          <p14:tracePt t="90593" x="5514975" y="2698750"/>
          <p14:tracePt t="90601" x="5514975" y="2690813"/>
          <p14:tracePt t="90610" x="5514975" y="2681288"/>
          <p14:tracePt t="90618" x="5514975" y="2654300"/>
          <p14:tracePt t="90626" x="5514975" y="2644775"/>
          <p14:tracePt t="90638" x="5524500" y="2617788"/>
          <p14:tracePt t="90644" x="5524500" y="2608263"/>
          <p14:tracePt t="90653" x="5524500" y="2581275"/>
          <p14:tracePt t="90659" x="5534025" y="2554288"/>
          <p14:tracePt t="90675" x="5534025" y="2544763"/>
          <p14:tracePt t="90682" x="5543550" y="2525713"/>
          <p14:tracePt t="90698" x="5561013" y="2508250"/>
          <p14:tracePt t="90714" x="5570538" y="2471738"/>
          <p14:tracePt t="90729" x="5580063" y="2462213"/>
          <p14:tracePt t="90737" x="5588000" y="2462213"/>
          <p14:tracePt t="90745" x="5597525" y="2452688"/>
          <p14:tracePt t="90754" x="5616575" y="2444750"/>
          <p14:tracePt t="90761" x="5624513" y="2435225"/>
          <p14:tracePt t="90769" x="5634038" y="2435225"/>
          <p14:tracePt t="90777" x="5653088" y="2425700"/>
          <p14:tracePt t="90785" x="5661025" y="2425700"/>
          <p14:tracePt t="90793" x="5697538" y="2425700"/>
          <p14:tracePt t="90801" x="5724525" y="2425700"/>
          <p14:tracePt t="90810" x="5780088" y="2425700"/>
          <p14:tracePt t="90818" x="5843588" y="2425700"/>
          <p14:tracePt t="90827" x="5916613" y="2444750"/>
          <p14:tracePt t="90834" x="5999163" y="2471738"/>
          <p14:tracePt t="90841" x="6062663" y="2489200"/>
          <p14:tracePt t="90850" x="6126163" y="2517775"/>
          <p14:tracePt t="90857" x="6181725" y="2525713"/>
          <p14:tracePt t="90866" x="6208713" y="2562225"/>
          <p14:tracePt t="90873" x="6218238" y="2562225"/>
          <p14:tracePt t="90881" x="6235700" y="2571750"/>
          <p14:tracePt t="90970" x="6235700" y="2589213"/>
          <p14:tracePt t="90978" x="6235700" y="2598738"/>
          <p14:tracePt t="90985" x="6235700" y="2608263"/>
          <p14:tracePt t="90993" x="6235700" y="2625725"/>
          <p14:tracePt t="91001" x="6235700" y="2635250"/>
          <p14:tracePt t="91010" x="6226175" y="2662238"/>
          <p14:tracePt t="91017" x="6208713" y="2681288"/>
          <p14:tracePt t="91026" x="6181725" y="2708275"/>
          <p14:tracePt t="91034" x="6162675" y="2717800"/>
          <p14:tracePt t="91044" x="6126163" y="2744788"/>
          <p14:tracePt t="91051" x="6116638" y="2754313"/>
          <p14:tracePt t="91069" x="6099175" y="2781300"/>
          <p14:tracePt t="91097" x="6089650" y="2781300"/>
          <p14:tracePt t="91395" x="6080125" y="2781300"/>
          <p14:tracePt t="91427" x="6080125" y="2771775"/>
          <p14:tracePt t="91446" x="6080125" y="2754313"/>
          <p14:tracePt t="91681" x="6072188" y="2754313"/>
          <p14:tracePt t="91689" x="6062663" y="2763838"/>
          <p14:tracePt t="91697" x="6043613" y="2771775"/>
          <p14:tracePt t="91705" x="6035675" y="2781300"/>
          <p14:tracePt t="92074" x="6035675" y="2800350"/>
          <p14:tracePt t="92083" x="6035675" y="2817813"/>
          <p14:tracePt t="92091" x="6035675" y="2827338"/>
          <p14:tracePt t="92099" x="6035675" y="2863850"/>
          <p14:tracePt t="92114" x="6043613" y="2873375"/>
          <p14:tracePt t="92122" x="6043613" y="2881313"/>
          <p14:tracePt t="92137" x="6053138" y="2909888"/>
          <p14:tracePt t="92277" x="6053138" y="2917825"/>
          <p14:tracePt t="92283" x="6053138" y="2927350"/>
          <p14:tracePt t="92291" x="6053138" y="2946400"/>
          <p14:tracePt t="92307" x="6053138" y="2954338"/>
          <p14:tracePt t="92322" x="6053138" y="2973388"/>
          <p14:tracePt t="92338" x="6043613" y="2982913"/>
          <p14:tracePt t="92369" x="6035675" y="2990850"/>
          <p14:tracePt t="92385" x="6026150" y="3000375"/>
          <p14:tracePt t="92409" x="6016625" y="3000375"/>
          <p14:tracePt t="92417" x="6007100" y="3000375"/>
          <p14:tracePt t="92425" x="5980113" y="3009900"/>
          <p14:tracePt t="92434" x="5972175" y="3009900"/>
          <p14:tracePt t="92441" x="5962650" y="3009900"/>
          <p14:tracePt t="92450" x="5943600" y="3009900"/>
          <p14:tracePt t="92457" x="5926138" y="3009900"/>
          <p14:tracePt t="92466" x="5916613" y="3009900"/>
          <p14:tracePt t="92481" x="5907088" y="3017838"/>
          <p14:tracePt t="92505" x="5889625" y="3017838"/>
          <p14:tracePt t="92602" x="5862638" y="2990850"/>
          <p14:tracePt t="92610" x="5862638" y="2982913"/>
          <p14:tracePt t="92618" x="5853113" y="2982913"/>
          <p14:tracePt t="92625" x="5826125" y="2954338"/>
          <p14:tracePt t="92634" x="5816600" y="2936875"/>
          <p14:tracePt t="92641" x="5789613" y="2900363"/>
          <p14:tracePt t="92650" x="5770563" y="2881313"/>
          <p14:tracePt t="92657" x="5761038" y="2863850"/>
          <p14:tracePt t="92665" x="5753100" y="2844800"/>
          <p14:tracePt t="92673" x="5753100" y="2836863"/>
          <p14:tracePt t="92681" x="5734050" y="2800350"/>
          <p14:tracePt t="92698" x="5734050" y="2790825"/>
          <p14:tracePt t="92705" x="5724525" y="2771775"/>
          <p14:tracePt t="92713" x="5724525" y="2763838"/>
          <p14:tracePt t="92722" x="5724525" y="2754313"/>
          <p14:tracePt t="92745" x="5724525" y="2735263"/>
          <p14:tracePt t="92755" x="5724525" y="2727325"/>
          <p14:tracePt t="92770" x="5724525" y="2717800"/>
          <p14:tracePt t="92786" x="5724525" y="2708275"/>
          <p14:tracePt t="92795" x="5724525" y="2690813"/>
          <p14:tracePt t="92835" x="5724525" y="2681288"/>
          <p14:tracePt t="95193" x="5724525" y="2671763"/>
          <p14:tracePt t="95547" x="5716588" y="2671763"/>
          <p14:tracePt t="95553" x="5680075" y="2698750"/>
          <p14:tracePt t="95561" x="5624513" y="2781300"/>
          <p14:tracePt t="95569" x="5607050" y="2817813"/>
          <p14:tracePt t="95577" x="5551488" y="2873375"/>
          <p14:tracePt t="95585" x="5514975" y="2936875"/>
          <p14:tracePt t="95593" x="5478463" y="2990850"/>
          <p14:tracePt t="95603" x="5441950" y="3036888"/>
          <p14:tracePt t="95611" x="5405438" y="3100388"/>
          <p14:tracePt t="95620" x="5360988" y="3146425"/>
          <p14:tracePt t="95625" x="5305425" y="3200400"/>
          <p14:tracePt t="95634" x="5260975" y="3246438"/>
          <p14:tracePt t="95641" x="5214938" y="3265488"/>
          <p14:tracePt t="95650" x="5178425" y="3302000"/>
          <p14:tracePt t="95657" x="5151438" y="3309938"/>
          <p14:tracePt t="95665" x="5132388" y="3319463"/>
          <p14:tracePt t="95673" x="5105400" y="3355975"/>
          <p14:tracePt t="95681" x="5022850" y="3411538"/>
          <p14:tracePt t="95689" x="4978400" y="3429000"/>
          <p14:tracePt t="95697" x="4913313" y="3465513"/>
          <p14:tracePt t="95705" x="4895850" y="3482975"/>
          <p14:tracePt t="95713" x="4859338" y="3492500"/>
          <p14:tracePt t="95721" x="4803775" y="3548063"/>
          <p14:tracePt t="95729" x="4786313" y="3556000"/>
          <p14:tracePt t="95737" x="4740275" y="3602038"/>
          <p14:tracePt t="95745" x="4686300" y="3648075"/>
          <p14:tracePt t="95753" x="4659313" y="3665538"/>
          <p14:tracePt t="95761" x="4622800" y="3702050"/>
          <p14:tracePt t="95770" x="4603750" y="3721100"/>
          <p14:tracePt t="95777" x="4586288" y="3730625"/>
          <p14:tracePt t="95785" x="4576763" y="3738563"/>
          <p14:tracePt t="95794" x="4567238" y="3748088"/>
          <p14:tracePt t="95801" x="4567238" y="3757613"/>
          <p14:tracePt t="95809" x="4540250" y="3784600"/>
          <p14:tracePt t="95818" x="4530725" y="3794125"/>
          <p14:tracePt t="95825" x="4484688" y="3830638"/>
          <p14:tracePt t="95834" x="4476750" y="3840163"/>
          <p14:tracePt t="95841" x="4413250" y="3884613"/>
          <p14:tracePt t="95850" x="4367213" y="3903663"/>
          <p14:tracePt t="95857" x="4303713" y="3940175"/>
          <p14:tracePt t="95866" x="4275138" y="3948113"/>
          <p14:tracePt t="95873" x="4230688" y="3976688"/>
          <p14:tracePt t="95881" x="4165600" y="4013200"/>
          <p14:tracePt t="95889" x="4138613" y="4030663"/>
          <p14:tracePt t="95897" x="4075113" y="4067175"/>
          <p14:tracePt t="95905" x="4075113" y="4076700"/>
          <p14:tracePt t="95913" x="4048125" y="4094163"/>
          <p14:tracePt t="95922" x="4038600" y="4103688"/>
          <p14:tracePt t="95930" x="4029075" y="4113213"/>
          <p14:tracePt t="95938" x="4011613" y="4113213"/>
          <p14:tracePt t="95953" x="4002088" y="4122738"/>
          <p14:tracePt t="95961" x="3984625" y="4130675"/>
          <p14:tracePt t="95969" x="3965575" y="4149725"/>
          <p14:tracePt t="95977" x="3956050" y="4159250"/>
          <p14:tracePt t="95985" x="3929063" y="4167188"/>
          <p14:tracePt t="95994" x="3892550" y="4195763"/>
          <p14:tracePt t="96002" x="3856038" y="4203700"/>
          <p14:tracePt t="96009" x="3802063" y="4222750"/>
          <p14:tracePt t="96017" x="3738563" y="4249738"/>
          <p14:tracePt t="96025" x="3673475" y="4276725"/>
          <p14:tracePt t="96034" x="3636963" y="4286250"/>
          <p14:tracePt t="96041" x="3609975" y="4286250"/>
          <p14:tracePt t="96052" x="3573463" y="4303713"/>
          <p14:tracePt t="96057" x="3536950" y="4313238"/>
          <p14:tracePt t="96067" x="3519488" y="4313238"/>
          <p14:tracePt t="96073" x="3509963" y="4322763"/>
          <p14:tracePt t="96081" x="3500438" y="4322763"/>
          <p14:tracePt t="96089" x="3490913" y="4322763"/>
          <p14:tracePt t="96121" x="3482975" y="4322763"/>
          <p14:tracePt t="96138" x="3473450" y="4332288"/>
          <p14:tracePt t="96146" x="3463925" y="4332288"/>
          <p14:tracePt t="96154" x="3427413" y="4340225"/>
          <p14:tracePt t="96162" x="3409950" y="4359275"/>
          <p14:tracePt t="96170" x="3390900" y="4368800"/>
          <p14:tracePt t="96178" x="3354388" y="4376738"/>
          <p14:tracePt t="96187" x="3309938" y="4405313"/>
          <p14:tracePt t="96194" x="3263900" y="4422775"/>
          <p14:tracePt t="96202" x="3227388" y="4432300"/>
          <p14:tracePt t="96210" x="3190875" y="4459288"/>
          <p14:tracePt t="96221" x="3171825" y="4468813"/>
          <p14:tracePt t="96225" x="3154363" y="4468813"/>
          <p14:tracePt t="96234" x="3144838" y="4478338"/>
          <p14:tracePt t="96241" x="3127375" y="4486275"/>
          <p14:tracePt t="96370" x="3100388" y="4486275"/>
          <p14:tracePt t="96377" x="3081338" y="4486275"/>
          <p14:tracePt t="96386" x="3027363" y="4486275"/>
          <p14:tracePt t="96393" x="2981325" y="4486275"/>
          <p14:tracePt t="96401" x="2925763" y="4486275"/>
          <p14:tracePt t="96409" x="2871788" y="4486275"/>
          <p14:tracePt t="96418" x="2798763" y="4478338"/>
          <p14:tracePt t="96425" x="2689225" y="4478338"/>
          <p14:tracePt t="96434" x="2625725" y="4449763"/>
          <p14:tracePt t="96441" x="2562225" y="4441825"/>
          <p14:tracePt t="96450" x="2525713" y="4441825"/>
          <p14:tracePt t="96457" x="2516188" y="4441825"/>
          <p14:tracePt t="96595" x="2506663" y="4441825"/>
          <p14:tracePt t="96635" x="2498725" y="4413250"/>
          <p14:tracePt t="96642" x="2498725" y="4395788"/>
          <p14:tracePt t="96651" x="2470150" y="4349750"/>
          <p14:tracePt t="96659" x="2462213" y="4349750"/>
          <p14:tracePt t="96667" x="2462213" y="4322763"/>
          <p14:tracePt t="96674" x="2462213" y="4303713"/>
          <p14:tracePt t="96682" x="2462213" y="4276725"/>
          <p14:tracePt t="96697" x="2452688" y="4249738"/>
          <p14:tracePt t="96793" x="2452688" y="4222750"/>
          <p14:tracePt t="96801" x="2425700" y="4195763"/>
          <p14:tracePt t="96809" x="2425700" y="4186238"/>
          <p14:tracePt t="96817" x="2406650" y="4167188"/>
          <p14:tracePt t="96825" x="2397125" y="4159250"/>
          <p14:tracePt t="96835" x="2370138" y="4130675"/>
          <p14:tracePt t="96841" x="2352675" y="4113213"/>
          <p14:tracePt t="96850" x="2316163" y="4086225"/>
          <p14:tracePt t="96857" x="2306638" y="4076700"/>
          <p14:tracePt t="96867" x="2287588" y="4057650"/>
          <p14:tracePt t="96873" x="2270125" y="4040188"/>
          <p14:tracePt t="96883" x="2251075" y="4003675"/>
          <p14:tracePt t="96889" x="2243138" y="4003675"/>
          <p14:tracePt t="96897" x="2224088" y="3994150"/>
          <p14:tracePt t="97043" x="2224088" y="3984625"/>
          <p14:tracePt t="97067" x="2224088" y="3976688"/>
          <p14:tracePt t="97379" x="2224088" y="3967163"/>
          <p14:tracePt t="97395" x="2224088" y="3948113"/>
          <p14:tracePt t="97403" x="2233613" y="3940175"/>
          <p14:tracePt t="97411" x="2243138" y="3940175"/>
          <p14:tracePt t="97449" x="2251075" y="3930650"/>
          <p14:tracePt t="97473" x="2270125" y="3921125"/>
          <p14:tracePt t="97483" x="2279650" y="3903663"/>
          <p14:tracePt t="97489" x="2287588" y="3884613"/>
          <p14:tracePt t="97498" x="2287588" y="3875088"/>
          <p14:tracePt t="97507" x="2316163" y="3840163"/>
          <p14:tracePt t="97515" x="2316163" y="3830638"/>
          <p14:tracePt t="97523" x="2324100" y="3803650"/>
          <p14:tracePt t="97531" x="2333625" y="3775075"/>
          <p14:tracePt t="97538" x="2360613" y="3748088"/>
          <p14:tracePt t="97546" x="2370138" y="3721100"/>
          <p14:tracePt t="97554" x="2379663" y="3702050"/>
          <p14:tracePt t="97562" x="2389188" y="3675063"/>
          <p14:tracePt t="97569" x="2389188" y="3657600"/>
          <p14:tracePt t="97577" x="2406650" y="3621088"/>
          <p14:tracePt t="97587" x="2416175" y="3602038"/>
          <p14:tracePt t="97593" x="2425700" y="3584575"/>
          <p14:tracePt t="97610" x="2433638" y="3556000"/>
          <p14:tracePt t="97627" x="2462213" y="3511550"/>
          <p14:tracePt t="97643" x="2462213" y="3502025"/>
          <p14:tracePt t="97654" x="2462213" y="3482975"/>
          <p14:tracePt t="97659" x="2462213" y="3475038"/>
          <p14:tracePt t="97683" x="2470150" y="3455988"/>
          <p14:tracePt t="97707" x="2479675" y="3429000"/>
          <p14:tracePt t="97715" x="2489200" y="3419475"/>
          <p14:tracePt t="97724" x="2498725" y="3411538"/>
          <p14:tracePt t="97730" x="2506663" y="3402013"/>
          <p14:tracePt t="97737" x="2516188" y="3392488"/>
          <p14:tracePt t="97745" x="2533650" y="3365500"/>
          <p14:tracePt t="97754" x="2552700" y="3346450"/>
          <p14:tracePt t="97761" x="2570163" y="3319463"/>
          <p14:tracePt t="97769" x="2589213" y="3302000"/>
          <p14:tracePt t="97777" x="2616200" y="3265488"/>
          <p14:tracePt t="97785" x="2635250" y="3228975"/>
          <p14:tracePt t="97793" x="2652713" y="3200400"/>
          <p14:tracePt t="97801" x="2671763" y="3182938"/>
          <p14:tracePt t="97809" x="2679700" y="3163888"/>
          <p14:tracePt t="97818" x="2716213" y="3127375"/>
          <p14:tracePt t="97834" x="2725738" y="3090863"/>
          <p14:tracePt t="97850" x="2735263" y="3082925"/>
          <p14:tracePt t="97889" x="2744788" y="3073400"/>
          <p14:tracePt t="97929" x="2752725" y="3063875"/>
          <p14:tracePt t="97937" x="2771775" y="3046413"/>
          <p14:tracePt t="97954" x="2781300" y="3046413"/>
          <p14:tracePt t="97978" x="2789238" y="3046413"/>
          <p14:tracePt t="98002" x="2798763" y="3036888"/>
          <p14:tracePt t="98083" x="2817813" y="3036888"/>
          <p14:tracePt t="98162" x="2835275" y="3027363"/>
          <p14:tracePt t="98170" x="2844800" y="3017838"/>
          <p14:tracePt t="98178" x="2844800" y="3000375"/>
          <p14:tracePt t="98186" x="2852738" y="3000375"/>
          <p14:tracePt t="98194" x="2881313" y="2982913"/>
          <p14:tracePt t="98201" x="2881313" y="2973388"/>
          <p14:tracePt t="98209" x="2898775" y="2954338"/>
          <p14:tracePt t="98218" x="2925763" y="2954338"/>
          <p14:tracePt t="98225" x="2944813" y="2946400"/>
          <p14:tracePt t="98237" x="2971800" y="2936875"/>
          <p14:tracePt t="98241" x="2990850" y="2917825"/>
          <p14:tracePt t="98252" x="3008313" y="2900363"/>
          <p14:tracePt t="98257" x="3017838" y="2890838"/>
          <p14:tracePt t="98297" x="3027363" y="2873375"/>
          <p14:tracePt t="98330" x="3027363" y="2863850"/>
          <p14:tracePt t="98346" x="3035300" y="2863850"/>
          <p14:tracePt t="98362" x="3044825" y="2854325"/>
          <p14:tracePt t="98404" x="3071813" y="2854325"/>
          <p14:tracePt t="98411" x="3117850" y="2844800"/>
          <p14:tracePt t="98418" x="3171825" y="2817813"/>
          <p14:tracePt t="98426" x="3236913" y="2808288"/>
          <p14:tracePt t="98434" x="3327400" y="2808288"/>
          <p14:tracePt t="98442" x="3419475" y="2808288"/>
          <p14:tracePt t="98450" x="3527425" y="2808288"/>
          <p14:tracePt t="98458" x="3656013" y="2808288"/>
          <p14:tracePt t="98467" x="3783013" y="2808288"/>
          <p14:tracePt t="98474" x="3929063" y="2790825"/>
          <p14:tracePt t="98481" x="4075113" y="2781300"/>
          <p14:tracePt t="98489" x="4211638" y="2754313"/>
          <p14:tracePt t="98497" x="4357688" y="2717800"/>
          <p14:tracePt t="98506" x="4467225" y="2717800"/>
          <p14:tracePt t="98513" x="4557713" y="2708275"/>
          <p14:tracePt t="98521" x="4640263" y="2681288"/>
          <p14:tracePt t="98529" x="4686300" y="2671763"/>
          <p14:tracePt t="98537" x="4740275" y="2671763"/>
          <p14:tracePt t="98545" x="4767263" y="2662238"/>
          <p14:tracePt t="98554" x="4795838" y="2654300"/>
          <p14:tracePt t="98561" x="4859338" y="2625725"/>
          <p14:tracePt t="98569" x="4886325" y="2625725"/>
          <p14:tracePt t="98577" x="4922838" y="2617788"/>
          <p14:tracePt t="98586" x="4959350" y="2608263"/>
          <p14:tracePt t="98593" x="5014913" y="2608263"/>
          <p14:tracePt t="98601" x="5068888" y="2589213"/>
          <p14:tracePt t="98609" x="5114925" y="2589213"/>
          <p14:tracePt t="98618" x="5151438" y="2589213"/>
          <p14:tracePt t="98625" x="5205413" y="2589213"/>
          <p14:tracePt t="98633" x="5232400" y="2589213"/>
          <p14:tracePt t="98641" x="5268913" y="2589213"/>
          <p14:tracePt t="98650" x="5305425" y="2589213"/>
          <p14:tracePt t="98657" x="5314950" y="2589213"/>
          <p14:tracePt t="98666" x="5324475" y="2589213"/>
          <p14:tracePt t="98867" x="5260975" y="2589213"/>
          <p14:tracePt t="98875" x="5187950" y="2589213"/>
          <p14:tracePt t="98883" x="5114925" y="2589213"/>
          <p14:tracePt t="98890" x="5005388" y="2589213"/>
          <p14:tracePt t="98897" x="4949825" y="2589213"/>
          <p14:tracePt t="98905" x="4895850" y="2589213"/>
          <p14:tracePt t="98913" x="4849813" y="2589213"/>
          <p14:tracePt t="98924" x="4840288" y="2589213"/>
          <p14:tracePt t="98963" x="4832350" y="2581275"/>
          <p14:tracePt t="98971" x="4832350" y="2535238"/>
          <p14:tracePt t="98979" x="4832350" y="2517775"/>
          <p14:tracePt t="98990" x="4832350" y="2481263"/>
          <p14:tracePt t="98994" x="4832350" y="2425700"/>
          <p14:tracePt t="99002" x="4832350" y="2379663"/>
          <p14:tracePt t="99010" x="4832350" y="2362200"/>
          <p14:tracePt t="99017" x="4832350" y="2306638"/>
          <p14:tracePt t="99025" x="4849813" y="2279650"/>
          <p14:tracePt t="99034" x="4849813" y="2262188"/>
          <p14:tracePt t="99041" x="4868863" y="2243138"/>
          <p14:tracePt t="99050" x="4886325" y="2216150"/>
          <p14:tracePt t="99069" x="4913313" y="2189163"/>
          <p14:tracePt t="99073" x="4932363" y="2160588"/>
          <p14:tracePt t="99081" x="4941888" y="2152650"/>
          <p14:tracePt t="99089" x="4968875" y="2133600"/>
          <p14:tracePt t="99097" x="4995863" y="2133600"/>
          <p14:tracePt t="99105" x="5049838" y="2106613"/>
          <p14:tracePt t="99113" x="5105400" y="2106613"/>
          <p14:tracePt t="99122" x="5168900" y="2106613"/>
          <p14:tracePt t="99129" x="5278438" y="2106613"/>
          <p14:tracePt t="99137" x="5351463" y="2106613"/>
          <p14:tracePt t="99145" x="5461000" y="2106613"/>
          <p14:tracePt t="99155" x="5561013" y="2143125"/>
          <p14:tracePt t="99161" x="5670550" y="2152650"/>
          <p14:tracePt t="99171" x="5770563" y="2197100"/>
          <p14:tracePt t="99179" x="5843588" y="2225675"/>
          <p14:tracePt t="99186" x="5907088" y="2233613"/>
          <p14:tracePt t="99193" x="5935663" y="2270125"/>
          <p14:tracePt t="99203" x="5972175" y="2289175"/>
          <p14:tracePt t="99209" x="5999163" y="2298700"/>
          <p14:tracePt t="99218" x="6007100" y="2306638"/>
          <p14:tracePt t="99226" x="6007100" y="2316163"/>
          <p14:tracePt t="99235" x="6007100" y="2325688"/>
          <p14:tracePt t="99242" x="6007100" y="2335213"/>
          <p14:tracePt t="99252" x="6007100" y="2343150"/>
          <p14:tracePt t="99258" x="6007100" y="2362200"/>
          <p14:tracePt t="99268" x="6007100" y="2379663"/>
          <p14:tracePt t="99273" x="6007100" y="2389188"/>
          <p14:tracePt t="99281" x="6007100" y="2398713"/>
          <p14:tracePt t="99289" x="6007100" y="2416175"/>
          <p14:tracePt t="99297" x="6007100" y="2425700"/>
          <p14:tracePt t="99305" x="5999163" y="2444750"/>
          <p14:tracePt t="99313" x="5980113" y="2462213"/>
          <p14:tracePt t="99322" x="5943600" y="2498725"/>
          <p14:tracePt t="99329" x="5899150" y="2535238"/>
          <p14:tracePt t="99338" x="5870575" y="2544763"/>
          <p14:tracePt t="99345" x="5780088" y="2571750"/>
          <p14:tracePt t="99354" x="5697538" y="2625725"/>
          <p14:tracePt t="99361" x="5643563" y="2635250"/>
          <p14:tracePt t="99370" x="5561013" y="2662238"/>
          <p14:tracePt t="99377" x="5478463" y="2690813"/>
          <p14:tracePt t="99387" x="5387975" y="2698750"/>
          <p14:tracePt t="99393" x="5341938" y="2727325"/>
          <p14:tracePt t="99402" x="5314950" y="2727325"/>
          <p14:tracePt t="99409" x="5287963" y="2727325"/>
          <p14:tracePt t="99417" x="5278438" y="2727325"/>
          <p14:tracePt t="99449" x="5268913" y="2727325"/>
          <p14:tracePt t="99457" x="5260975" y="2698750"/>
          <p14:tracePt t="99467" x="5260975" y="2681288"/>
          <p14:tracePt t="99476" x="5251450" y="2654300"/>
          <p14:tracePt t="99486" x="5232400" y="2617788"/>
          <p14:tracePt t="99499" x="5232400" y="2589213"/>
          <p14:tracePt t="99507" x="5232400" y="2581275"/>
          <p14:tracePt t="99514" x="5232400" y="2571750"/>
          <p14:tracePt t="99602" x="5232400" y="2562225"/>
          <p14:tracePt t="99610" x="5251450" y="2562225"/>
          <p14:tracePt t="99617" x="5324475" y="2571750"/>
          <p14:tracePt t="99626" x="5405438" y="2625725"/>
          <p14:tracePt t="99633" x="5507038" y="2681288"/>
          <p14:tracePt t="99642" x="5607050" y="2754313"/>
          <p14:tracePt t="99650" x="5707063" y="2827338"/>
          <p14:tracePt t="99657" x="5780088" y="2890838"/>
          <p14:tracePt t="99666" x="5862638" y="2963863"/>
          <p14:tracePt t="99673" x="5907088" y="3000375"/>
          <p14:tracePt t="99681" x="5953125" y="3036888"/>
          <p14:tracePt t="99689" x="5953125" y="3073400"/>
          <p14:tracePt t="99699" x="5962650" y="3100388"/>
          <p14:tracePt t="99708" x="5972175" y="3119438"/>
          <p14:tracePt t="99723" x="5972175" y="3127375"/>
          <p14:tracePt t="99826" x="5972175" y="3136900"/>
          <p14:tracePt t="99833" x="5953125" y="3127375"/>
          <p14:tracePt t="99841" x="5943600" y="3109913"/>
          <p14:tracePt t="99849" x="5943600" y="3100388"/>
          <p14:tracePt t="99858" x="5935663" y="3073400"/>
          <p14:tracePt t="99866" x="5926138" y="3054350"/>
          <p14:tracePt t="99873" x="5916613" y="3027363"/>
          <p14:tracePt t="99881" x="5907088" y="3017838"/>
          <p14:tracePt t="99890" x="5907088" y="2990850"/>
          <p14:tracePt t="99897" x="5899150" y="2973388"/>
          <p14:tracePt t="99905" x="5899150" y="2946400"/>
          <p14:tracePt t="99913" x="5899150" y="2917825"/>
          <p14:tracePt t="99921" x="5899150" y="2873375"/>
          <p14:tracePt t="99929" x="5889625" y="2836863"/>
          <p14:tracePt t="99938" x="5889625" y="2781300"/>
          <p14:tracePt t="99945" x="5880100" y="2744788"/>
          <p14:tracePt t="99953" x="5843588" y="2690813"/>
          <p14:tracePt t="99961" x="5834063" y="2662238"/>
          <p14:tracePt t="99970" x="5826125" y="2635250"/>
          <p14:tracePt t="99977" x="5816600" y="2608263"/>
          <p14:tracePt t="99986" x="5807075" y="2598738"/>
          <p14:tracePt t="99994" x="5797550" y="2589213"/>
          <p14:tracePt t="100099" x="5789613" y="2581275"/>
          <p14:tracePt t="100114" x="5753100" y="2581275"/>
          <p14:tracePt t="100122" x="5653088" y="2589213"/>
          <p14:tracePt t="100130" x="5524500" y="2589213"/>
          <p14:tracePt t="100138" x="5360988" y="2608263"/>
          <p14:tracePt t="100146" x="5178425" y="2608263"/>
          <p14:tracePt t="100154" x="4986338" y="2608263"/>
          <p14:tracePt t="100162" x="4803775" y="2608263"/>
          <p14:tracePt t="100170" x="4640263" y="2608263"/>
          <p14:tracePt t="100178" x="4476750" y="2608263"/>
          <p14:tracePt t="100186" x="4348163" y="2608263"/>
          <p14:tracePt t="100194" x="4257675" y="2608263"/>
          <p14:tracePt t="100202" x="4184650" y="2608263"/>
          <p14:tracePt t="100209" x="4165600" y="2608263"/>
          <p14:tracePt t="100217" x="4138613" y="2608263"/>
          <p14:tracePt t="100306" x="4129088" y="2608263"/>
          <p14:tracePt t="100339" x="4121150" y="2608263"/>
          <p14:tracePt t="100362" x="4102100" y="2608263"/>
          <p14:tracePt t="100370" x="4094163" y="2608263"/>
          <p14:tracePt t="100401" x="4084638" y="2608263"/>
          <p14:tracePt t="100417" x="4065588" y="2608263"/>
          <p14:tracePt t="100425" x="4057650" y="2608263"/>
          <p14:tracePt t="100441" x="4038600" y="2608263"/>
          <p14:tracePt t="100449" x="4021138" y="2608263"/>
          <p14:tracePt t="100457" x="3992563" y="2608263"/>
          <p14:tracePt t="100467" x="3965575" y="2608263"/>
          <p14:tracePt t="100473" x="3919538" y="2608263"/>
          <p14:tracePt t="100481" x="3865563" y="2608263"/>
          <p14:tracePt t="100490" x="3838575" y="2608263"/>
          <p14:tracePt t="100497" x="3783013" y="2608263"/>
          <p14:tracePt t="100505" x="3709988" y="2608263"/>
          <p14:tracePt t="100513" x="3636963" y="2608263"/>
          <p14:tracePt t="100522" x="3592513" y="2608263"/>
          <p14:tracePt t="100529" x="3556000" y="2608263"/>
          <p14:tracePt t="100537" x="3509963" y="2608263"/>
          <p14:tracePt t="100545" x="3500438" y="2608263"/>
          <p14:tracePt t="100553" x="3482975" y="2608263"/>
          <p14:tracePt t="100810" x="3473450" y="2608263"/>
          <p14:tracePt t="100817" x="3473450" y="2598738"/>
          <p14:tracePt t="100825" x="3473450" y="2581275"/>
          <p14:tracePt t="100933" x="3473450" y="2562225"/>
          <p14:tracePt t="100947" x="3473450" y="2554288"/>
          <p14:tracePt t="100969" x="3473450" y="2544763"/>
          <p14:tracePt t="100977" x="3473450" y="2535238"/>
          <p14:tracePt t="100993" x="3473450" y="2517775"/>
          <p14:tracePt t="101009" x="3473450" y="2508250"/>
          <p14:tracePt t="101042" x="3473450" y="2498725"/>
          <p14:tracePt t="101075" x="3473450" y="2481263"/>
          <p14:tracePt t="101147" x="3473450" y="2471738"/>
          <p14:tracePt t="101163" x="3473450" y="2462213"/>
          <p14:tracePt t="101187" x="3473450" y="2452688"/>
          <p14:tracePt t="101770" x="3473450" y="2462213"/>
          <p14:tracePt t="101778" x="3473450" y="2471738"/>
          <p14:tracePt t="101817" x="3473450" y="2481263"/>
          <p14:tracePt t="101833" x="3482975" y="2508250"/>
          <p14:tracePt t="101858" x="3490913" y="2517775"/>
          <p14:tracePt t="101866" x="3500438" y="2517775"/>
          <p14:tracePt t="101882" x="3509963" y="2517775"/>
          <p14:tracePt t="101907" x="3519488" y="2517775"/>
          <p14:tracePt t="101915" x="3546475" y="2517775"/>
          <p14:tracePt t="101923" x="3573463" y="2517775"/>
          <p14:tracePt t="101933" x="3629025" y="2508250"/>
          <p14:tracePt t="101938" x="3692525" y="2498725"/>
          <p14:tracePt t="101947" x="3746500" y="2489200"/>
          <p14:tracePt t="101954" x="3810000" y="2471738"/>
          <p14:tracePt t="101962" x="3865563" y="2452688"/>
          <p14:tracePt t="101970" x="3929063" y="2425700"/>
          <p14:tracePt t="101978" x="3956050" y="2425700"/>
          <p14:tracePt t="101986" x="4002088" y="2425700"/>
          <p14:tracePt t="101994" x="4021138" y="2425700"/>
          <p14:tracePt t="102001" x="4048125" y="2416175"/>
          <p14:tracePt t="102009" x="4057650" y="2416175"/>
          <p14:tracePt t="102017" x="4065588" y="2416175"/>
          <p14:tracePt t="102321" x="4075113" y="2416175"/>
          <p14:tracePt t="102329" x="4121150" y="2416175"/>
          <p14:tracePt t="102338" x="4230688" y="2416175"/>
          <p14:tracePt t="102346" x="4321175" y="2416175"/>
          <p14:tracePt t="102354" x="4467225" y="2416175"/>
          <p14:tracePt t="102363" x="4613275" y="2425700"/>
          <p14:tracePt t="102369" x="4776788" y="2452688"/>
          <p14:tracePt t="102377" x="4922838" y="2462213"/>
          <p14:tracePt t="102385" x="5049838" y="2462213"/>
          <p14:tracePt t="102395" x="5178425" y="2462213"/>
          <p14:tracePt t="102401" x="5241925" y="2462213"/>
          <p14:tracePt t="102410" x="5297488" y="2462213"/>
          <p14:tracePt t="102422" x="5305425" y="2462213"/>
          <p14:tracePt t="102428" x="5314950" y="2462213"/>
          <p14:tracePt t="102833" x="5287963" y="2481263"/>
          <p14:tracePt t="102842" x="5224463" y="2489200"/>
          <p14:tracePt t="102850" x="5168900" y="2517775"/>
          <p14:tracePt t="102858" x="5105400" y="2517775"/>
          <p14:tracePt t="102869" x="5032375" y="2517775"/>
          <p14:tracePt t="102873" x="4995863" y="2517775"/>
          <p14:tracePt t="102883" x="4922838" y="2517775"/>
          <p14:tracePt t="102889" x="4895850" y="2517775"/>
          <p14:tracePt t="102897" x="4868863" y="2517775"/>
          <p14:tracePt t="102905" x="4840288" y="2517775"/>
          <p14:tracePt t="102913" x="4832350" y="2517775"/>
          <p14:tracePt t="102921" x="4822825" y="2517775"/>
          <p14:tracePt t="102929" x="4803775" y="2517775"/>
          <p14:tracePt t="102945" x="4795838" y="2517775"/>
          <p14:tracePt t="102953" x="4759325" y="2517775"/>
          <p14:tracePt t="102962" x="4740275" y="2517775"/>
          <p14:tracePt t="102970" x="4713288" y="2517775"/>
          <p14:tracePt t="102979" x="4695825" y="2517775"/>
          <p14:tracePt t="102987" x="4659313" y="2517775"/>
          <p14:tracePt t="102995" x="4613275" y="2517775"/>
          <p14:tracePt t="103004" x="4586288" y="2517775"/>
          <p14:tracePt t="103019" x="4484688" y="2517775"/>
          <p14:tracePt t="103026" x="4457700" y="2517775"/>
          <p14:tracePt t="103036" x="4421188" y="2517775"/>
          <p14:tracePt t="103042" x="4394200" y="2517775"/>
          <p14:tracePt t="103052" x="4348163" y="2525713"/>
          <p14:tracePt t="103058" x="4303713" y="2535238"/>
          <p14:tracePt t="103068" x="4284663" y="2535238"/>
          <p14:tracePt t="103073" x="4248150" y="2544763"/>
          <p14:tracePt t="103083" x="4221163" y="2544763"/>
          <p14:tracePt t="103089" x="4184650" y="2562225"/>
          <p14:tracePt t="103097" x="4165600" y="2562225"/>
          <p14:tracePt t="103105" x="4148138" y="2571750"/>
          <p14:tracePt t="103113" x="4129088" y="2571750"/>
          <p14:tracePt t="103121" x="4102100" y="2571750"/>
          <p14:tracePt t="103130" x="4094163" y="2571750"/>
          <p14:tracePt t="103137" x="4084638" y="2571750"/>
          <p14:tracePt t="103145" x="4065588" y="2581275"/>
          <p14:tracePt t="103153" x="4057650" y="2581275"/>
          <p14:tracePt t="103161" x="4048125" y="2581275"/>
          <p14:tracePt t="103170" x="4029075" y="2581275"/>
          <p14:tracePt t="103177" x="4011613" y="2581275"/>
          <p14:tracePt t="103186" x="3984625" y="2581275"/>
          <p14:tracePt t="103195" x="3965575" y="2581275"/>
          <p14:tracePt t="103201" x="3929063" y="2581275"/>
          <p14:tracePt t="103210" x="3911600" y="2581275"/>
          <p14:tracePt t="103217" x="3856038" y="2581275"/>
          <p14:tracePt t="103225" x="3810000" y="2581275"/>
          <p14:tracePt t="103234" x="3775075" y="2581275"/>
          <p14:tracePt t="103241" x="3719513" y="2581275"/>
          <p14:tracePt t="103250" x="3656013" y="2581275"/>
          <p14:tracePt t="103258" x="3600450" y="2581275"/>
          <p14:tracePt t="103267" x="3563938" y="2581275"/>
          <p14:tracePt t="103274" x="3546475" y="2581275"/>
          <p14:tracePt t="103283" x="3519488" y="2581275"/>
          <p14:tracePt t="103290" x="3500438" y="2581275"/>
          <p14:tracePt t="103305" x="3490913" y="2581275"/>
          <p14:tracePt t="103513" x="3482975" y="2589213"/>
          <p14:tracePt t="103521" x="3482975" y="2598738"/>
          <p14:tracePt t="103529" x="3463925" y="2617788"/>
          <p14:tracePt t="103537" x="3446463" y="2625725"/>
          <p14:tracePt t="103546" x="3419475" y="2635250"/>
          <p14:tracePt t="103554" x="3400425" y="2635250"/>
          <p14:tracePt t="103562" x="3363913" y="2654300"/>
          <p14:tracePt t="103577" x="3354388" y="2662238"/>
          <p14:tracePt t="103585" x="3336925" y="2662238"/>
          <p14:tracePt t="103658" x="3327400" y="2662238"/>
          <p14:tracePt t="103674" x="3317875" y="2662238"/>
          <p14:tracePt t="103682" x="3309938" y="2662238"/>
          <p14:tracePt t="103697" x="3300413" y="2662238"/>
          <p14:tracePt t="104289" x="3290888" y="2662238"/>
          <p14:tracePt t="104313" x="3290888" y="2654300"/>
          <p14:tracePt t="104330" x="3290888" y="2625725"/>
          <p14:tracePt t="104338" x="3290888" y="2617788"/>
          <p14:tracePt t="104346" x="3290888" y="2608263"/>
          <p14:tracePt t="104354" x="3300413" y="2581275"/>
          <p14:tracePt t="104362" x="3300413" y="2571750"/>
          <p14:tracePt t="104370" x="3309938" y="2554288"/>
          <p14:tracePt t="104378" x="3317875" y="2544763"/>
          <p14:tracePt t="104386" x="3327400" y="2535238"/>
          <p14:tracePt t="104395" x="3336925" y="2517775"/>
          <p14:tracePt t="104401" x="3336925" y="2508250"/>
          <p14:tracePt t="104409" x="3336925" y="2498725"/>
          <p14:tracePt t="104418" x="3346450" y="2489200"/>
          <p14:tracePt t="104713" x="3336925" y="2498725"/>
          <p14:tracePt t="104721" x="3317875" y="2517775"/>
          <p14:tracePt t="104729" x="3309938" y="2535238"/>
          <p14:tracePt t="104737" x="3300413" y="2554288"/>
          <p14:tracePt t="104745" x="3281363" y="2571750"/>
          <p14:tracePt t="104753" x="3273425" y="2581275"/>
          <p14:tracePt t="104761" x="3263900" y="2589213"/>
          <p14:tracePt t="105225" x="3263900" y="2598738"/>
          <p14:tracePt t="105235" x="3263900" y="2617788"/>
          <p14:tracePt t="105241" x="3263900" y="2644775"/>
          <p14:tracePt t="105249" x="3317875" y="2654300"/>
          <p14:tracePt t="105257" x="3382963" y="2681288"/>
          <p14:tracePt t="105267" x="3446463" y="2690813"/>
          <p14:tracePt t="105273" x="3500438" y="2708275"/>
          <p14:tracePt t="105283" x="3556000" y="2708275"/>
          <p14:tracePt t="105289" x="3619500" y="2717800"/>
          <p14:tracePt t="105297" x="3646488" y="2717800"/>
          <p14:tracePt t="105305" x="3665538" y="2717800"/>
          <p14:tracePt t="105313" x="3673475" y="2717800"/>
          <p14:tracePt t="107185" x="3683000" y="2717800"/>
          <p14:tracePt t="107202" x="3683000" y="2690813"/>
          <p14:tracePt t="107209" x="3673475" y="2644775"/>
          <p14:tracePt t="107217" x="3646488" y="2617788"/>
          <p14:tracePt t="107225" x="3619500" y="2571750"/>
          <p14:tracePt t="107233" x="3619500" y="2544763"/>
          <p14:tracePt t="107241" x="3582988" y="2508250"/>
          <p14:tracePt t="107250" x="3536950" y="2481263"/>
          <p14:tracePt t="107257" x="3509963" y="2452688"/>
          <p14:tracePt t="107266" x="3463925" y="2425700"/>
          <p14:tracePt t="107273" x="3446463" y="2416175"/>
          <p14:tracePt t="107282" x="3400425" y="2398713"/>
          <p14:tracePt t="107289" x="3382963" y="2379663"/>
          <p14:tracePt t="108041" x="3363913" y="2379663"/>
          <p14:tracePt t="108049" x="3317875" y="2408238"/>
          <p14:tracePt t="108057" x="3254375" y="2462213"/>
          <p14:tracePt t="108065" x="3154363" y="2525713"/>
          <p14:tracePt t="108073" x="3090863" y="2554288"/>
          <p14:tracePt t="108082" x="3008313" y="2608263"/>
          <p14:tracePt t="108089" x="2944813" y="2644775"/>
          <p14:tracePt t="108099" x="2898775" y="2671763"/>
          <p14:tracePt t="108105" x="2852738" y="2690813"/>
          <p14:tracePt t="108114" x="2835275" y="2698750"/>
          <p14:tracePt t="108123" x="2808288" y="2708275"/>
          <p14:tracePt t="108131" x="2789238" y="2717800"/>
          <p14:tracePt t="108147" x="2771775" y="2744788"/>
          <p14:tracePt t="108242" x="2762250" y="2744788"/>
          <p14:tracePt t="108289" x="2752725" y="2763838"/>
          <p14:tracePt t="108426" x="2744788" y="2744788"/>
          <p14:tracePt t="108434" x="2735263" y="2727325"/>
          <p14:tracePt t="108442" x="2698750" y="2681288"/>
          <p14:tracePt t="108450" x="2679700" y="2654300"/>
          <p14:tracePt t="108457" x="2652713" y="2617788"/>
          <p14:tracePt t="108466" x="2635250" y="2598738"/>
          <p14:tracePt t="108474" x="2625725" y="2544763"/>
          <p14:tracePt t="108483" x="2598738" y="2508250"/>
          <p14:tracePt t="108490" x="2570163" y="2489200"/>
          <p14:tracePt t="108499" x="2543175" y="2444750"/>
          <p14:tracePt t="108506" x="2533650" y="2416175"/>
          <p14:tracePt t="108514" x="2525713" y="2389188"/>
          <p14:tracePt t="108522" x="2498725" y="2352675"/>
          <p14:tracePt t="108530" x="2498725" y="2343150"/>
          <p14:tracePt t="108539" x="2489200" y="2335213"/>
          <p14:tracePt t="108545" x="2489200" y="2325688"/>
          <p14:tracePt t="108554" x="2489200" y="2316163"/>
          <p14:tracePt t="108561" x="2489200" y="2289175"/>
          <p14:tracePt t="108577" x="2489200" y="2279650"/>
          <p14:tracePt t="108593" x="2489200" y="2270125"/>
          <p14:tracePt t="108602" x="2489200" y="2262188"/>
          <p14:tracePt t="108609" x="2489200" y="2243138"/>
          <p14:tracePt t="108618" x="2489200" y="2233613"/>
          <p14:tracePt t="108626" x="2489200" y="2206625"/>
          <p14:tracePt t="108636" x="2489200" y="2197100"/>
          <p14:tracePt t="108643" x="2489200" y="2189163"/>
          <p14:tracePt t="108658" x="2489200" y="2170113"/>
          <p14:tracePt t="108675" x="2489200" y="2160588"/>
          <p14:tracePt t="108686" x="2489200" y="2152650"/>
          <p14:tracePt t="108691" x="2489200" y="2133600"/>
          <p14:tracePt t="108707" x="2489200" y="2106613"/>
          <p14:tracePt t="108715" x="2489200" y="2097088"/>
          <p14:tracePt t="108722" x="2516188" y="2070100"/>
          <p14:tracePt t="108730" x="2543175" y="2060575"/>
          <p14:tracePt t="108738" x="2570163" y="2016125"/>
          <p14:tracePt t="108747" x="2589213" y="2016125"/>
          <p14:tracePt t="108757" x="2606675" y="1997075"/>
          <p14:tracePt t="108762" x="2652713" y="1970088"/>
          <p14:tracePt t="108770" x="2662238" y="1960563"/>
          <p14:tracePt t="108778" x="2689225" y="1960563"/>
          <p14:tracePt t="108787" x="2725738" y="1960563"/>
          <p14:tracePt t="108793" x="2744788" y="1951038"/>
          <p14:tracePt t="108802" x="2781300" y="1951038"/>
          <p14:tracePt t="108809" x="2789238" y="1951038"/>
          <p14:tracePt t="108818" x="2825750" y="1951038"/>
          <p14:tracePt t="108825" x="2844800" y="1951038"/>
          <p14:tracePt t="108833" x="2871788" y="1951038"/>
          <p14:tracePt t="108841" x="2889250" y="1951038"/>
          <p14:tracePt t="108850" x="2898775" y="1951038"/>
          <p14:tracePt t="108858" x="2908300" y="1951038"/>
          <p14:tracePt t="108873" x="2917825" y="1951038"/>
          <p14:tracePt t="108883" x="2935288" y="1951038"/>
          <p14:tracePt t="108889" x="2962275" y="1951038"/>
          <p14:tracePt t="108898" x="3008313" y="1951038"/>
          <p14:tracePt t="108905" x="3035300" y="1951038"/>
          <p14:tracePt t="108913" x="3081338" y="1979613"/>
          <p14:tracePt t="108921" x="3144838" y="2006600"/>
          <p14:tracePt t="108929" x="3190875" y="2024063"/>
          <p14:tracePt t="108937" x="3236913" y="2052638"/>
          <p14:tracePt t="108945" x="3263900" y="2070100"/>
          <p14:tracePt t="108954" x="3273425" y="2079625"/>
          <p14:tracePt t="108961" x="3300413" y="2106613"/>
          <p14:tracePt t="108969" x="3309938" y="2125663"/>
          <p14:tracePt t="108977" x="3309938" y="2133600"/>
          <p14:tracePt t="108986" x="3309938" y="2143125"/>
          <p14:tracePt t="108993" x="3317875" y="2170113"/>
          <p14:tracePt t="109003" x="3346450" y="2197100"/>
          <p14:tracePt t="109009" x="3354388" y="2216150"/>
          <p14:tracePt t="109017" x="3363913" y="2233613"/>
          <p14:tracePt t="109025" x="3390900" y="2270125"/>
          <p14:tracePt t="109041" x="3419475" y="2325688"/>
          <p14:tracePt t="109050" x="3419475" y="2335213"/>
          <p14:tracePt t="109068" x="3436938" y="2389188"/>
          <p14:tracePt t="109073" x="3436938" y="2408238"/>
          <p14:tracePt t="109082" x="3436938" y="2425700"/>
          <p14:tracePt t="109089" x="3436938" y="2452688"/>
          <p14:tracePt t="109098" x="3436938" y="2471738"/>
          <p14:tracePt t="109105" x="3436938" y="2489200"/>
          <p14:tracePt t="109114" x="3436938" y="2498725"/>
          <p14:tracePt t="109121" x="3436938" y="2508250"/>
          <p14:tracePt t="109137" x="3436938" y="2525713"/>
          <p14:tracePt t="109145" x="3436938" y="2535238"/>
          <p14:tracePt t="109161" x="3427413" y="2544763"/>
          <p14:tracePt t="109177" x="3419475" y="2554288"/>
          <p14:tracePt t="109185" x="3409950" y="2562225"/>
          <p14:tracePt t="109193" x="3400425" y="2562225"/>
          <p14:tracePt t="109201" x="3363913" y="2581275"/>
          <p14:tracePt t="109209" x="3336925" y="2589213"/>
          <p14:tracePt t="109218" x="3281363" y="2598738"/>
          <p14:tracePt t="109225" x="3190875" y="2598738"/>
          <p14:tracePt t="109233" x="3090863" y="2617788"/>
          <p14:tracePt t="109241" x="3017838" y="2625725"/>
          <p14:tracePt t="109250" x="2925763" y="2644775"/>
          <p14:tracePt t="109257" x="2889250" y="2644775"/>
          <p14:tracePt t="109265" x="2835275" y="2654300"/>
          <p14:tracePt t="109273" x="2781300" y="2654300"/>
          <p14:tracePt t="109282" x="2725738" y="2662238"/>
          <p14:tracePt t="109289" x="2708275" y="2662238"/>
          <p14:tracePt t="109298" x="2698750" y="2671763"/>
          <p14:tracePt t="109305" x="2689225" y="2671763"/>
          <p14:tracePt t="109313" x="2679700" y="2681288"/>
          <p14:tracePt t="109321" x="2671763" y="2690813"/>
          <p14:tracePt t="109441" x="2652713" y="2690813"/>
          <p14:tracePt t="109449" x="2635250" y="2681288"/>
          <p14:tracePt t="109457" x="2606675" y="2671763"/>
          <p14:tracePt t="109465" x="2579688" y="2662238"/>
          <p14:tracePt t="109473" x="2543175" y="2635250"/>
          <p14:tracePt t="109482" x="2506663" y="2617788"/>
          <p14:tracePt t="109489" x="2452688" y="2581275"/>
          <p14:tracePt t="109497" x="2406650" y="2562225"/>
          <p14:tracePt t="109505" x="2360613" y="2535238"/>
          <p14:tracePt t="109513" x="2333625" y="2508250"/>
          <p14:tracePt t="109521" x="2297113" y="2471738"/>
          <p14:tracePt t="109529" x="2279650" y="2452688"/>
          <p14:tracePt t="109537" x="2260600" y="2425700"/>
          <p14:tracePt t="109545" x="2251075" y="2408238"/>
          <p14:tracePt t="109553" x="2233613" y="2362200"/>
          <p14:tracePt t="109561" x="2233613" y="2343150"/>
          <p14:tracePt t="109569" x="2233613" y="2325688"/>
          <p14:tracePt t="109577" x="2233613" y="2279650"/>
          <p14:tracePt t="109585" x="2233613" y="2270125"/>
          <p14:tracePt t="109593" x="2233613" y="2233613"/>
          <p14:tracePt t="109602" x="2233613" y="2216150"/>
          <p14:tracePt t="109611" x="2243138" y="2189163"/>
          <p14:tracePt t="109627" x="2270125" y="2160588"/>
          <p14:tracePt t="109636" x="2297113" y="2125663"/>
          <p14:tracePt t="109643" x="2324100" y="2106613"/>
          <p14:tracePt t="109652" x="2370138" y="2070100"/>
          <p14:tracePt t="109659" x="2397125" y="2052638"/>
          <p14:tracePt t="109667" x="2470150" y="2016125"/>
          <p14:tracePt t="109674" x="2552700" y="1987550"/>
          <p14:tracePt t="109684" x="2635250" y="1960563"/>
          <p14:tracePt t="109690" x="2689225" y="1960563"/>
          <p14:tracePt t="109700" x="2744788" y="1951038"/>
          <p14:tracePt t="109706" x="2817813" y="1951038"/>
          <p14:tracePt t="109714" x="2862263" y="1951038"/>
          <p14:tracePt t="109722" x="2881313" y="1951038"/>
          <p14:tracePt t="109730" x="2898775" y="1951038"/>
          <p14:tracePt t="109746" x="2908300" y="1951038"/>
          <p14:tracePt t="109770" x="2917825" y="1951038"/>
          <p14:tracePt t="109778" x="2944813" y="1951038"/>
          <p14:tracePt t="109786" x="2962275" y="1970088"/>
          <p14:tracePt t="109794" x="2998788" y="2016125"/>
          <p14:tracePt t="109802" x="3035300" y="2043113"/>
          <p14:tracePt t="109810" x="3081338" y="2097088"/>
          <p14:tracePt t="109819" x="3108325" y="2125663"/>
          <p14:tracePt t="109826" x="3144838" y="2160588"/>
          <p14:tracePt t="109834" x="3171825" y="2189163"/>
          <p14:tracePt t="109843" x="3208338" y="2225675"/>
          <p14:tracePt t="109850" x="3227388" y="2243138"/>
          <p14:tracePt t="109859" x="3236913" y="2252663"/>
          <p14:tracePt t="109869" x="3244850" y="2262188"/>
          <p14:tracePt t="109892" x="3244850" y="2270125"/>
          <p14:tracePt t="109901" x="3244850" y="2279650"/>
          <p14:tracePt t="109906" x="3244850" y="2306638"/>
          <p14:tracePt t="109915" x="3244850" y="2335213"/>
          <p14:tracePt t="109924" x="3227388" y="2379663"/>
          <p14:tracePt t="109929" x="3208338" y="2408238"/>
          <p14:tracePt t="109938" x="3200400" y="2471738"/>
          <p14:tracePt t="109945" x="3163888" y="2517775"/>
          <p14:tracePt t="109953" x="3144838" y="2544763"/>
          <p14:tracePt t="109961" x="3108325" y="2608263"/>
          <p14:tracePt t="109970" x="3090863" y="2644775"/>
          <p14:tracePt t="109977" x="3044825" y="2717800"/>
          <p14:tracePt t="109985" x="3027363" y="2744788"/>
          <p14:tracePt t="109993" x="2981325" y="2800350"/>
          <p14:tracePt t="110001" x="2962275" y="2836863"/>
          <p14:tracePt t="110009" x="2925763" y="2863850"/>
          <p14:tracePt t="110018" x="2917825" y="2873375"/>
          <p14:tracePt t="110025" x="2898775" y="2881313"/>
          <p14:tracePt t="110033" x="2881313" y="2890838"/>
          <p14:tracePt t="110131" x="2871788" y="2890838"/>
          <p14:tracePt t="110547" x="2852738" y="2863850"/>
          <p14:tracePt t="110554" x="2789238" y="2854325"/>
          <p14:tracePt t="110562" x="2752725" y="2854325"/>
          <p14:tracePt t="110569" x="2708275" y="2836863"/>
          <p14:tracePt t="110577" x="2689225" y="2817813"/>
          <p14:tracePt t="110585" x="2679700" y="2817813"/>
          <p14:tracePt t="110593" x="2662238" y="2808288"/>
          <p14:tracePt t="110634" x="2652713" y="2808288"/>
          <p14:tracePt t="110641" x="2652713" y="2800350"/>
          <p14:tracePt t="111131" x="2652713" y="2790825"/>
          <p14:tracePt t="111137" x="2635250" y="2771775"/>
          <p14:tracePt t="111145" x="2635250" y="2763838"/>
          <p14:tracePt t="111154" x="2625725" y="2735263"/>
          <p14:tracePt t="111161" x="2598738" y="2708275"/>
          <p14:tracePt t="111169" x="2598738" y="2690813"/>
          <p14:tracePt t="111177" x="2598738" y="2681288"/>
          <p14:tracePt t="111185" x="2598738" y="2671763"/>
          <p14:tracePt t="111449" x="2606675" y="2644775"/>
          <p14:tracePt t="111457" x="2625725" y="2635250"/>
          <p14:tracePt t="111465" x="2643188" y="2625725"/>
          <p14:tracePt t="111473" x="2662238" y="2617788"/>
          <p14:tracePt t="111489" x="2689225" y="2598738"/>
          <p14:tracePt t="111499" x="2698750" y="2589213"/>
          <p14:tracePt t="111514" x="2725738" y="2581275"/>
          <p14:tracePt t="111681" x="2735263" y="2581275"/>
          <p14:tracePt t="111930" x="2744788" y="2571750"/>
          <p14:tracePt t="111948" x="2762250" y="2571750"/>
          <p14:tracePt t="111954" x="2798763" y="2571750"/>
          <p14:tracePt t="111962" x="2835275" y="2571750"/>
          <p14:tracePt t="111969" x="2844800" y="2571750"/>
          <p14:tracePt t="111978" x="2862263" y="2571750"/>
          <p14:tracePt t="112035" x="2871788" y="2571750"/>
          <p14:tracePt t="116653" x="2881313" y="2571750"/>
          <p14:tracePt t="116873" x="2881313" y="2581275"/>
          <p14:tracePt t="116881" x="2881313" y="2608263"/>
          <p14:tracePt t="116889" x="2881313" y="2662238"/>
          <p14:tracePt t="116898" x="2881313" y="2708275"/>
          <p14:tracePt t="116906" x="2881313" y="2763838"/>
          <p14:tracePt t="116916" x="2881313" y="2800350"/>
          <p14:tracePt t="116922" x="2881313" y="2844800"/>
          <p14:tracePt t="116930" x="2881313" y="2881313"/>
          <p14:tracePt t="116938" x="2871788" y="2946400"/>
          <p14:tracePt t="116946" x="2871788" y="2973388"/>
          <p14:tracePt t="116956" x="2871788" y="3009900"/>
          <p14:tracePt t="116961" x="2862263" y="3054350"/>
          <p14:tracePt t="116969" x="2862263" y="3082925"/>
          <p14:tracePt t="116977" x="2852738" y="3100388"/>
          <p14:tracePt t="116985" x="2852738" y="3119438"/>
          <p14:tracePt t="116993" x="2844800" y="3146425"/>
          <p14:tracePt t="117001" x="2844800" y="3163888"/>
          <p14:tracePt t="117009" x="2817813" y="3200400"/>
          <p14:tracePt t="117025" x="2817813" y="3236913"/>
          <p14:tracePt t="117033" x="2817813" y="3246438"/>
          <p14:tracePt t="117041" x="2817813" y="3265488"/>
          <p14:tracePt t="117049" x="2817813" y="3282950"/>
          <p14:tracePt t="117066" x="2817813" y="3338513"/>
          <p14:tracePt t="117073" x="2817813" y="3355975"/>
          <p14:tracePt t="117082" x="2817813" y="3382963"/>
          <p14:tracePt t="117089" x="2817813" y="3402013"/>
          <p14:tracePt t="117098" x="2817813" y="3438525"/>
          <p14:tracePt t="117105" x="2817813" y="3455988"/>
          <p14:tracePt t="117114" x="2817813" y="3482975"/>
          <p14:tracePt t="117121" x="2817813" y="3502025"/>
          <p14:tracePt t="117129" x="2817813" y="3519488"/>
          <p14:tracePt t="117146" x="2817813" y="3529013"/>
          <p14:tracePt t="117171" x="2817813" y="3538538"/>
          <p14:tracePt t="117177" x="2808288" y="3556000"/>
          <p14:tracePt t="117185" x="2798763" y="3575050"/>
          <p14:tracePt t="117193" x="2771775" y="3592513"/>
          <p14:tracePt t="117201" x="2762250" y="3611563"/>
          <p14:tracePt t="117209" x="2744788" y="3629025"/>
          <p14:tracePt t="117219" x="2725738" y="3638550"/>
          <p14:tracePt t="117225" x="2716213" y="3657600"/>
          <p14:tracePt t="117234" x="2708275" y="3665538"/>
          <p14:tracePt t="117241" x="2708275" y="3675063"/>
          <p14:tracePt t="117249" x="2689225" y="3684588"/>
          <p14:tracePt t="117257" x="2689225" y="3694113"/>
          <p14:tracePt t="117266" x="2679700" y="3702050"/>
          <p14:tracePt t="117273" x="2671763" y="3711575"/>
          <p14:tracePt t="117314" x="2662238" y="3721100"/>
          <p14:tracePt t="117361" x="2635250" y="3748088"/>
          <p14:tracePt t="117369" x="2625725" y="3767138"/>
          <p14:tracePt t="117377" x="2616200" y="3784600"/>
          <p14:tracePt t="117386" x="2589213" y="3811588"/>
          <p14:tracePt t="117394" x="2579688" y="3821113"/>
          <p14:tracePt t="117405" x="2533650" y="3857625"/>
          <p14:tracePt t="117411" x="2525713" y="3875088"/>
          <p14:tracePt t="117418" x="2506663" y="3903663"/>
          <p14:tracePt t="117425" x="2489200" y="3930650"/>
          <p14:tracePt t="117433" x="2479675" y="3940175"/>
          <p14:tracePt t="117441" x="2470150" y="3948113"/>
          <p14:tracePt t="117449" x="2452688" y="3967163"/>
          <p14:tracePt t="117457" x="2443163" y="3984625"/>
          <p14:tracePt t="117473" x="2433638" y="3994150"/>
          <p14:tracePt t="117489" x="2433638" y="4013200"/>
          <p14:tracePt t="117499" x="2433638" y="4021138"/>
          <p14:tracePt t="117505" x="2433638" y="4030663"/>
          <p14:tracePt t="117522" x="2433638" y="4040188"/>
          <p14:tracePt t="117537" x="2425700" y="4049713"/>
          <p14:tracePt t="117805" x="2416175" y="4049713"/>
          <p14:tracePt t="117810" x="2416175" y="4040188"/>
          <p14:tracePt t="117817" x="2416175" y="4030663"/>
          <p14:tracePt t="117825" x="2416175" y="4013200"/>
          <p14:tracePt t="117835" x="2416175" y="3984625"/>
          <p14:tracePt t="117841" x="2416175" y="3940175"/>
          <p14:tracePt t="117849" x="2416175" y="3911600"/>
          <p14:tracePt t="117857" x="2425700" y="3875088"/>
          <p14:tracePt t="117866" x="2425700" y="3840163"/>
          <p14:tracePt t="117873" x="2425700" y="3811588"/>
          <p14:tracePt t="117882" x="2433638" y="3775075"/>
          <p14:tracePt t="117889" x="2433638" y="3730625"/>
          <p14:tracePt t="117899" x="2433638" y="3702050"/>
          <p14:tracePt t="117905" x="2433638" y="3675063"/>
          <p14:tracePt t="117914" x="2433638" y="3638550"/>
          <p14:tracePt t="117921" x="2462213" y="3611563"/>
          <p14:tracePt t="117930" x="2462213" y="3584575"/>
          <p14:tracePt t="117937" x="2462213" y="3565525"/>
          <p14:tracePt t="117946" x="2462213" y="3519488"/>
          <p14:tracePt t="117954" x="2462213" y="3482975"/>
          <p14:tracePt t="117961" x="2462213" y="3465513"/>
          <p14:tracePt t="117970" x="2462213" y="3411538"/>
          <p14:tracePt t="117977" x="2462213" y="3382963"/>
          <p14:tracePt t="117986" x="2462213" y="3328988"/>
          <p14:tracePt t="117994" x="2462213" y="3282950"/>
          <p14:tracePt t="118002" x="2470150" y="3265488"/>
          <p14:tracePt t="118010" x="2470150" y="3228975"/>
          <p14:tracePt t="118018" x="2479675" y="3182938"/>
          <p14:tracePt t="118026" x="2479675" y="3163888"/>
          <p14:tracePt t="118034" x="2479675" y="3136900"/>
          <p14:tracePt t="118042" x="2479675" y="3109913"/>
          <p14:tracePt t="118050" x="2479675" y="3063875"/>
          <p14:tracePt t="118071" x="2489200" y="3017838"/>
          <p14:tracePt t="118077" x="2489200" y="2990850"/>
          <p14:tracePt t="118081" x="2489200" y="2982913"/>
          <p14:tracePt t="118089" x="2489200" y="2963863"/>
          <p14:tracePt t="118098" x="2489200" y="2946400"/>
          <p14:tracePt t="118115" x="2489200" y="2936875"/>
          <p14:tracePt t="118121" x="2489200" y="2927350"/>
          <p14:tracePt t="118129" x="2489200" y="2909888"/>
          <p14:tracePt t="118137" x="2489200" y="2890838"/>
          <p14:tracePt t="118145" x="2489200" y="2881313"/>
          <p14:tracePt t="118153" x="2489200" y="2873375"/>
          <p14:tracePt t="118161" x="2489200" y="2854325"/>
          <p14:tracePt t="118170" x="2489200" y="2844800"/>
          <p14:tracePt t="118177" x="2489200" y="2827338"/>
          <p14:tracePt t="118193" x="2498725" y="2817813"/>
          <p14:tracePt t="118323" x="2498725" y="2808288"/>
          <p14:tracePt t="118331" x="2498725" y="2800350"/>
          <p14:tracePt t="118340" x="2498725" y="2790825"/>
          <p14:tracePt t="118346" x="2498725" y="2754313"/>
          <p14:tracePt t="118354" x="2498725" y="2671763"/>
          <p14:tracePt t="118361" x="2498725" y="2644775"/>
          <p14:tracePt t="118369" x="2516188" y="2598738"/>
          <p14:tracePt t="118377" x="2533650" y="2554288"/>
          <p14:tracePt t="118386" x="2552700" y="2535238"/>
          <p14:tracePt t="118393" x="2579688" y="2481263"/>
          <p14:tracePt t="118401" x="2589213" y="2452688"/>
          <p14:tracePt t="118409" x="2606675" y="2408238"/>
          <p14:tracePt t="118418" x="2616200" y="2379663"/>
          <p14:tracePt t="118425" x="2625725" y="2343150"/>
          <p14:tracePt t="118433" x="2643188" y="2306638"/>
          <p14:tracePt t="118441" x="2662238" y="2289175"/>
          <p14:tracePt t="118449" x="2671763" y="2262188"/>
          <p14:tracePt t="118457" x="2679700" y="2243138"/>
          <p14:tracePt t="118481" x="2679700" y="2233613"/>
          <p14:tracePt t="118490" x="2689225" y="2216150"/>
          <p14:tracePt t="118505" x="2698750" y="2206625"/>
          <p14:tracePt t="118601" x="2698750" y="2197100"/>
          <p14:tracePt t="118730" x="2708275" y="2189163"/>
          <p14:tracePt t="118737" x="2762250" y="2160588"/>
          <p14:tracePt t="118745" x="2852738" y="2143125"/>
          <p14:tracePt t="118754" x="2981325" y="2133600"/>
          <p14:tracePt t="118761" x="3108325" y="2133600"/>
          <p14:tracePt t="118770" x="3217863" y="2133600"/>
          <p14:tracePt t="118777" x="3317875" y="2116138"/>
          <p14:tracePt t="118786" x="3427413" y="2089150"/>
          <p14:tracePt t="118793" x="3473450" y="2089150"/>
          <p14:tracePt t="118802" x="3509963" y="2089150"/>
          <p14:tracePt t="118809" x="3536950" y="2089150"/>
          <p14:tracePt t="118818" x="3546475" y="2089150"/>
          <p14:tracePt t="118897" x="3556000" y="2089150"/>
          <p14:tracePt t="118905" x="3582988" y="2089150"/>
          <p14:tracePt t="118914" x="3636963" y="2089150"/>
          <p14:tracePt t="118922" x="3709988" y="2079625"/>
          <p14:tracePt t="118930" x="3819525" y="2079625"/>
          <p14:tracePt t="118937" x="3911600" y="2079625"/>
          <p14:tracePt t="118945" x="4029075" y="2079625"/>
          <p14:tracePt t="118953" x="4121150" y="2079625"/>
          <p14:tracePt t="118961" x="4194175" y="2079625"/>
          <p14:tracePt t="118970" x="4284663" y="2060575"/>
          <p14:tracePt t="118977" x="4311650" y="2060575"/>
          <p14:tracePt t="118986" x="4340225" y="2060575"/>
          <p14:tracePt t="118993" x="4384675" y="2060575"/>
          <p14:tracePt t="119001" x="4403725" y="2060575"/>
          <p14:tracePt t="119009" x="4430713" y="2060575"/>
          <p14:tracePt t="119018" x="4448175" y="2060575"/>
          <p14:tracePt t="119025" x="4476750" y="2060575"/>
          <p14:tracePt t="119033" x="4494213" y="2060575"/>
          <p14:tracePt t="119041" x="4540250" y="2060575"/>
          <p14:tracePt t="119049" x="4557713" y="2060575"/>
          <p14:tracePt t="119058" x="4613275" y="2060575"/>
          <p14:tracePt t="119070" x="4649788" y="2060575"/>
          <p14:tracePt t="119076" x="4703763" y="2060575"/>
          <p14:tracePt t="119085" x="4740275" y="2060575"/>
          <p14:tracePt t="119092" x="4795838" y="2060575"/>
          <p14:tracePt t="119102" x="4840288" y="2060575"/>
          <p14:tracePt t="119108" x="4868863" y="2060575"/>
          <p14:tracePt t="119118" x="4895850" y="2060575"/>
          <p14:tracePt t="119124" x="4905375" y="2060575"/>
          <p14:tracePt t="119133" x="4913313" y="2060575"/>
          <p14:tracePt t="119882" x="4949825" y="2089150"/>
          <p14:tracePt t="119889" x="4986338" y="2097088"/>
          <p14:tracePt t="119897" x="5005388" y="2116138"/>
          <p14:tracePt t="119905" x="5022850" y="2133600"/>
          <p14:tracePt t="119915" x="5041900" y="2143125"/>
          <p14:tracePt t="119922" x="5049838" y="2152650"/>
          <p14:tracePt t="120850" x="5049838" y="2170113"/>
          <p14:tracePt t="120857" x="4968875" y="2233613"/>
          <p14:tracePt t="120865" x="4886325" y="2289175"/>
          <p14:tracePt t="120873" x="4767263" y="2389188"/>
          <p14:tracePt t="120881" x="4649788" y="2462213"/>
          <p14:tracePt t="120889" x="4513263" y="2535238"/>
          <p14:tracePt t="120898" x="4367213" y="2625725"/>
          <p14:tracePt t="120905" x="4294188" y="2698750"/>
          <p14:tracePt t="120914" x="4175125" y="2771775"/>
          <p14:tracePt t="120921" x="4075113" y="2844800"/>
          <p14:tracePt t="120929" x="3975100" y="2917825"/>
          <p14:tracePt t="120937" x="3892550" y="2973388"/>
          <p14:tracePt t="120945" x="3865563" y="2990850"/>
          <p14:tracePt t="120953" x="3819525" y="3009900"/>
          <p14:tracePt t="120963" x="3810000" y="3017838"/>
          <p14:tracePt t="120969" x="3792538" y="3027363"/>
          <p14:tracePt t="120979" x="3775075" y="3046413"/>
          <p14:tracePt t="120985" x="3746500" y="3063875"/>
          <p14:tracePt t="120995" x="3709988" y="3090863"/>
          <p14:tracePt t="121001" x="3683000" y="3090863"/>
          <p14:tracePt t="121010" x="3629025" y="3109913"/>
          <p14:tracePt t="121018" x="3582988" y="3136900"/>
          <p14:tracePt t="121025" x="3556000" y="3146425"/>
          <p14:tracePt t="121035" x="3490913" y="3163888"/>
          <p14:tracePt t="121044" x="3463925" y="3163888"/>
          <p14:tracePt t="121049" x="3427413" y="3163888"/>
          <p14:tracePt t="121057" x="3373438" y="3163888"/>
          <p14:tracePt t="121066" x="3327400" y="3163888"/>
          <p14:tracePt t="121073" x="3273425" y="3163888"/>
          <p14:tracePt t="121081" x="3244850" y="3163888"/>
          <p14:tracePt t="121089" x="3200400" y="3163888"/>
          <p14:tracePt t="121098" x="3171825" y="3155950"/>
          <p14:tracePt t="121105" x="3154363" y="3146425"/>
          <p14:tracePt t="121153" x="3136900" y="3136900"/>
          <p14:tracePt t="121170" x="3136900" y="3127375"/>
          <p14:tracePt t="121178" x="3136900" y="3109913"/>
          <p14:tracePt t="121186" x="3117850" y="3073400"/>
          <p14:tracePt t="121196" x="3108325" y="3036888"/>
          <p14:tracePt t="121201" x="3090863" y="3009900"/>
          <p14:tracePt t="121210" x="3081338" y="2954338"/>
          <p14:tracePt t="121217" x="3044825" y="2909888"/>
          <p14:tracePt t="121226" x="3035300" y="2873375"/>
          <p14:tracePt t="121233" x="3027363" y="2854325"/>
          <p14:tracePt t="121241" x="3008313" y="2827338"/>
          <p14:tracePt t="121249" x="2998788" y="2808288"/>
          <p14:tracePt t="121265" x="2990850" y="2800350"/>
          <p14:tracePt t="121413" x="2962275" y="2790825"/>
          <p14:tracePt t="121417" x="2889250" y="2790825"/>
          <p14:tracePt t="121425" x="2781300" y="2790825"/>
          <p14:tracePt t="121433" x="2689225" y="2790825"/>
          <p14:tracePt t="121441" x="2562225" y="2790825"/>
          <p14:tracePt t="121449" x="2489200" y="2790825"/>
          <p14:tracePt t="121457" x="2433638" y="2790825"/>
          <p14:tracePt t="121465" x="2389188" y="2790825"/>
          <p14:tracePt t="121473" x="2370138" y="2790825"/>
          <p14:tracePt t="121497" x="2352675" y="2763838"/>
          <p14:tracePt t="121505" x="2352675" y="2744788"/>
          <p14:tracePt t="121514" x="2352675" y="2727325"/>
          <p14:tracePt t="121521" x="2343150" y="2698750"/>
          <p14:tracePt t="121530" x="2343150" y="2662238"/>
          <p14:tracePt t="121538" x="2343150" y="2625725"/>
          <p14:tracePt t="121546" x="2343150" y="2598738"/>
          <p14:tracePt t="121553" x="2343150" y="2562225"/>
          <p14:tracePt t="121562" x="2343150" y="2525713"/>
          <p14:tracePt t="121570" x="2343150" y="2498725"/>
          <p14:tracePt t="121579" x="2343150" y="2462213"/>
          <p14:tracePt t="121587" x="2352675" y="2444750"/>
          <p14:tracePt t="121599" x="2352675" y="2425700"/>
          <p14:tracePt t="121605" x="2360613" y="2389188"/>
          <p14:tracePt t="121613" x="2370138" y="2371725"/>
          <p14:tracePt t="121619" x="2389188" y="2352675"/>
          <p14:tracePt t="121626" x="2397125" y="2335213"/>
          <p14:tracePt t="121634" x="2406650" y="2316163"/>
          <p14:tracePt t="121641" x="2416175" y="2306638"/>
          <p14:tracePt t="121651" x="2433638" y="2289175"/>
          <p14:tracePt t="121657" x="2479675" y="2262188"/>
          <p14:tracePt t="121666" x="2506663" y="2243138"/>
          <p14:tracePt t="121673" x="2552700" y="2225675"/>
          <p14:tracePt t="121681" x="2606675" y="2206625"/>
          <p14:tracePt t="121689" x="2671763" y="2189163"/>
          <p14:tracePt t="121697" x="2744788" y="2170113"/>
          <p14:tracePt t="121705" x="2852738" y="2170113"/>
          <p14:tracePt t="121715" x="2954338" y="2160588"/>
          <p14:tracePt t="121721" x="3063875" y="2143125"/>
          <p14:tracePt t="121729" x="3154363" y="2143125"/>
          <p14:tracePt t="121737" x="3263900" y="2143125"/>
          <p14:tracePt t="121746" x="3354388" y="2143125"/>
          <p14:tracePt t="121753" x="3446463" y="2143125"/>
          <p14:tracePt t="121762" x="3509963" y="2143125"/>
          <p14:tracePt t="121770" x="3536950" y="2143125"/>
          <p14:tracePt t="121778" x="3563938" y="2143125"/>
          <p14:tracePt t="121786" x="3582988" y="2143125"/>
          <p14:tracePt t="121793" x="3592513" y="2152650"/>
          <p14:tracePt t="121802" x="3592513" y="2170113"/>
          <p14:tracePt t="121809" x="3592513" y="2179638"/>
          <p14:tracePt t="121818" x="3592513" y="2216150"/>
          <p14:tracePt t="121826" x="3592513" y="2252663"/>
          <p14:tracePt t="121835" x="3592513" y="2306638"/>
          <p14:tracePt t="121842" x="3592513" y="2352675"/>
          <p14:tracePt t="121852" x="3592513" y="2408238"/>
          <p14:tracePt t="121859" x="3592513" y="2435225"/>
          <p14:tracePt t="121866" x="3592513" y="2471738"/>
          <p14:tracePt t="121874" x="3592513" y="2508250"/>
          <p14:tracePt t="121881" x="3592513" y="2525713"/>
          <p14:tracePt t="121889" x="3592513" y="2554288"/>
          <p14:tracePt t="121898" x="3592513" y="2571750"/>
          <p14:tracePt t="121905" x="3592513" y="2581275"/>
          <p14:tracePt t="121915" x="3592513" y="2598738"/>
          <p14:tracePt t="121929" x="3582988" y="2617788"/>
          <p14:tracePt t="121937" x="3573463" y="2625725"/>
          <p14:tracePt t="121945" x="3556000" y="2654300"/>
          <p14:tracePt t="121953" x="3482975" y="2717800"/>
          <p14:tracePt t="121961" x="3446463" y="2735263"/>
          <p14:tracePt t="121969" x="3390900" y="2771775"/>
          <p14:tracePt t="121977" x="3327400" y="2800350"/>
          <p14:tracePt t="121985" x="3244850" y="2854325"/>
          <p14:tracePt t="121993" x="3190875" y="2863850"/>
          <p14:tracePt t="122001" x="3127375" y="2900363"/>
          <p14:tracePt t="122009" x="3081338" y="2900363"/>
          <p14:tracePt t="122017" x="3044825" y="2909888"/>
          <p14:tracePt t="122026" x="3027363" y="2909888"/>
          <p14:tracePt t="122033" x="2990850" y="2909888"/>
          <p14:tracePt t="122042" x="2981325" y="2909888"/>
          <p14:tracePt t="122057" x="2962275" y="2909888"/>
          <p14:tracePt t="122082" x="2908300" y="2881313"/>
          <p14:tracePt t="122089" x="2871788" y="2863850"/>
          <p14:tracePt t="122098" x="2844800" y="2836863"/>
          <p14:tracePt t="122105" x="2789238" y="2781300"/>
          <p14:tracePt t="122115" x="2771775" y="2763838"/>
          <p14:tracePt t="122121" x="2744788" y="2735263"/>
          <p14:tracePt t="122129" x="2708275" y="2698750"/>
          <p14:tracePt t="122137" x="2689225" y="2681288"/>
          <p14:tracePt t="122145" x="2671763" y="2662238"/>
          <p14:tracePt t="122153" x="2652713" y="2644775"/>
          <p14:tracePt t="122161" x="2635250" y="2625725"/>
          <p14:tracePt t="122169" x="2625725" y="2598738"/>
          <p14:tracePt t="122177" x="2616200" y="2571750"/>
          <p14:tracePt t="122193" x="2616200" y="2535238"/>
          <p14:tracePt t="122202" x="2616200" y="2508250"/>
          <p14:tracePt t="122209" x="2598738" y="2471738"/>
          <p14:tracePt t="122218" x="2589213" y="2452688"/>
          <p14:tracePt t="122226" x="2589213" y="2435225"/>
          <p14:tracePt t="122236" x="2589213" y="2408238"/>
          <p14:tracePt t="122243" x="2589213" y="2398713"/>
          <p14:tracePt t="122250" x="2589213" y="2379663"/>
          <p14:tracePt t="122258" x="2589213" y="2352675"/>
          <p14:tracePt t="122266" x="2589213" y="2343150"/>
          <p14:tracePt t="122274" x="2589213" y="2316163"/>
          <p14:tracePt t="122281" x="2606675" y="2289175"/>
          <p14:tracePt t="122289" x="2616200" y="2270125"/>
          <p14:tracePt t="122297" x="2635250" y="2252663"/>
          <p14:tracePt t="122305" x="2652713" y="2233613"/>
          <p14:tracePt t="122314" x="2671763" y="2216150"/>
          <p14:tracePt t="122321" x="2698750" y="2189163"/>
          <p14:tracePt t="122329" x="2735263" y="2189163"/>
          <p14:tracePt t="122337" x="2771775" y="2179638"/>
          <p14:tracePt t="122345" x="2835275" y="2160588"/>
          <p14:tracePt t="122353" x="2881313" y="2143125"/>
          <p14:tracePt t="122361" x="2935288" y="2143125"/>
          <p14:tracePt t="122369" x="3008313" y="2143125"/>
          <p14:tracePt t="122377" x="3081338" y="2143125"/>
          <p14:tracePt t="122385" x="3136900" y="2143125"/>
          <p14:tracePt t="122393" x="3200400" y="2143125"/>
          <p14:tracePt t="122402" x="3236913" y="2143125"/>
          <p14:tracePt t="122410" x="3281363" y="2160588"/>
          <p14:tracePt t="122418" x="3309938" y="2160588"/>
          <p14:tracePt t="122426" x="3354388" y="2179638"/>
          <p14:tracePt t="122434" x="3373438" y="2197100"/>
          <p14:tracePt t="122442" x="3400425" y="2225675"/>
          <p14:tracePt t="122450" x="3436938" y="2252663"/>
          <p14:tracePt t="122457" x="3455988" y="2270125"/>
          <p14:tracePt t="122465" x="3473450" y="2289175"/>
          <p14:tracePt t="122474" x="3482975" y="2306638"/>
          <p14:tracePt t="122481" x="3500438" y="2343150"/>
          <p14:tracePt t="122489" x="3527425" y="2371725"/>
          <p14:tracePt t="122498" x="3536950" y="2398713"/>
          <p14:tracePt t="122506" x="3556000" y="2435225"/>
          <p14:tracePt t="122515" x="3573463" y="2452688"/>
          <p14:tracePt t="122521" x="3573463" y="2462213"/>
          <p14:tracePt t="122529" x="3582988" y="2489200"/>
          <p14:tracePt t="122537" x="3582988" y="2508250"/>
          <p14:tracePt t="122545" x="3582988" y="2535238"/>
          <p14:tracePt t="122553" x="3582988" y="2554288"/>
          <p14:tracePt t="122561" x="3582988" y="2581275"/>
          <p14:tracePt t="122569" x="3582988" y="2598738"/>
          <p14:tracePt t="122577" x="3582988" y="2608263"/>
          <p14:tracePt t="122585" x="3582988" y="2617788"/>
          <p14:tracePt t="122593" x="3582988" y="2625725"/>
          <p14:tracePt t="122602" x="3582988" y="2644775"/>
          <p14:tracePt t="122609" x="3582988" y="2662238"/>
          <p14:tracePt t="122617" x="3563938" y="2681288"/>
          <p14:tracePt t="122634" x="3546475" y="2698750"/>
          <p14:tracePt t="122641" x="3500438" y="2727325"/>
          <p14:tracePt t="122650" x="3482975" y="2744788"/>
          <p14:tracePt t="122659" x="3455988" y="2754313"/>
          <p14:tracePt t="122668" x="3409950" y="2790825"/>
          <p14:tracePt t="122675" x="3363913" y="2800350"/>
          <p14:tracePt t="122684" x="3317875" y="2836863"/>
          <p14:tracePt t="122691" x="3254375" y="2854325"/>
          <p14:tracePt t="122702" x="3190875" y="2873375"/>
          <p14:tracePt t="122707" x="3117850" y="2900363"/>
          <p14:tracePt t="122718" x="3071813" y="2909888"/>
          <p14:tracePt t="122722" x="3035300" y="2917825"/>
          <p14:tracePt t="122731" x="2990850" y="2917825"/>
          <p14:tracePt t="122737" x="2954338" y="2917825"/>
          <p14:tracePt t="122745" x="2935288" y="2917825"/>
          <p14:tracePt t="122753" x="2917825" y="2917825"/>
          <p14:tracePt t="122761" x="2908300" y="2917825"/>
          <p14:tracePt t="123116" x="2889250" y="2917825"/>
          <p14:tracePt t="123121" x="2852738" y="2917825"/>
          <p14:tracePt t="123130" x="2844800" y="2917825"/>
          <p14:tracePt t="123137" x="2817813" y="2917825"/>
          <p14:tracePt t="123145" x="2808288" y="2917825"/>
          <p14:tracePt t="123153" x="2798763" y="2917825"/>
          <p14:tracePt t="123161" x="2781300" y="2917825"/>
          <p14:tracePt t="123169" x="2771775" y="2917825"/>
          <p14:tracePt t="123193" x="2762250" y="2917825"/>
          <p14:tracePt t="123210" x="2744788" y="2917825"/>
          <p14:tracePt t="123226" x="2725738" y="2917825"/>
          <p14:tracePt t="123234" x="2716213" y="2909888"/>
          <p14:tracePt t="123242" x="2708275" y="2900363"/>
          <p14:tracePt t="123250" x="2698750" y="2900363"/>
          <p14:tracePt t="123273" x="2689225" y="2890838"/>
          <p14:tracePt t="124193" x="2744788" y="2890838"/>
          <p14:tracePt t="124202" x="2871788" y="2890838"/>
          <p14:tracePt t="124209" x="2981325" y="2890838"/>
          <p14:tracePt t="124217" x="3090863" y="2890838"/>
          <p14:tracePt t="124225" x="3181350" y="2890838"/>
          <p14:tracePt t="124233" x="3346450" y="2890838"/>
          <p14:tracePt t="124241" x="3490913" y="2890838"/>
          <p14:tracePt t="124249" x="3656013" y="2890838"/>
          <p14:tracePt t="124257" x="3819525" y="2890838"/>
          <p14:tracePt t="124265" x="3948113" y="2881313"/>
          <p14:tracePt t="124274" x="4075113" y="2854325"/>
          <p14:tracePt t="124283" x="4157663" y="2836863"/>
          <p14:tracePt t="124291" x="4230688" y="2827338"/>
          <p14:tracePt t="124302" x="4284663" y="2827338"/>
          <p14:tracePt t="124306" x="4330700" y="2817813"/>
          <p14:tracePt t="124318" x="4384675" y="2817813"/>
          <p14:tracePt t="124321" x="4430713" y="2790825"/>
          <p14:tracePt t="124332" x="4484688" y="2790825"/>
          <p14:tracePt t="124339" x="4549775" y="2781300"/>
          <p14:tracePt t="124347" x="4659313" y="2763838"/>
          <p14:tracePt t="124356" x="4786313" y="2763838"/>
          <p14:tracePt t="124363" x="4922838" y="2727325"/>
          <p14:tracePt t="124371" x="5095875" y="2727325"/>
          <p14:tracePt t="124378" x="5297488" y="2708275"/>
          <p14:tracePt t="124386" x="5588000" y="2671763"/>
          <p14:tracePt t="124393" x="5880100" y="2671763"/>
          <p14:tracePt t="124402" x="6218238" y="2671763"/>
          <p14:tracePt t="124409" x="6700838" y="2671763"/>
          <p14:tracePt t="124418" x="7073900" y="2671763"/>
          <p14:tracePt t="124425" x="7458075" y="2654300"/>
          <p14:tracePt t="124433" x="7721600" y="2654300"/>
          <p14:tracePt t="124441" x="8132763" y="2662238"/>
          <p14:tracePt t="124449" x="8296275" y="2662238"/>
          <p14:tracePt t="124457" x="8515350" y="2662238"/>
          <p14:tracePt t="124465" x="8678863" y="2662238"/>
          <p14:tracePt t="124473" x="8807450" y="2662238"/>
          <p14:tracePt t="124481" x="8878888" y="2662238"/>
          <p14:tracePt t="124489" x="8961438" y="2662238"/>
          <p14:tracePt t="124498" x="8997950" y="2662238"/>
          <p14:tracePt t="124505" x="9043988" y="2662238"/>
          <p14:tracePt t="124514" x="9080500" y="2662238"/>
          <p14:tracePt t="124521" x="9107488" y="2662238"/>
          <p14:tracePt t="130228" x="8596313" y="4013200"/>
          <p14:tracePt t="130234" x="8286750" y="4049713"/>
          <p14:tracePt t="130243" x="8004175" y="4086225"/>
          <p14:tracePt t="130250" x="7721600" y="4130675"/>
          <p14:tracePt t="130260" x="7494588" y="4130675"/>
          <p14:tracePt t="130265" x="7339013" y="4130675"/>
          <p14:tracePt t="130273" x="7156450" y="4130675"/>
          <p14:tracePt t="130281" x="7046913" y="4130675"/>
          <p14:tracePt t="130289" x="6956425" y="4130675"/>
          <p14:tracePt t="130298" x="6892925" y="4130675"/>
          <p14:tracePt t="130305" x="6864350" y="4130675"/>
          <p14:tracePt t="130314" x="6810375" y="4113213"/>
          <p14:tracePt t="130321" x="6791325" y="4113213"/>
          <p14:tracePt t="130331" x="6773863" y="4113213"/>
          <p14:tracePt t="130337" x="6727825" y="4103688"/>
          <p14:tracePt t="130346" x="6691313" y="4103688"/>
          <p14:tracePt t="130353" x="6637338" y="4094163"/>
          <p14:tracePt t="130361" x="6564313" y="4094163"/>
          <p14:tracePt t="130369" x="6472238" y="4094163"/>
          <p14:tracePt t="130377" x="6345238" y="4094163"/>
          <p14:tracePt t="130385" x="6199188" y="4094163"/>
          <p14:tracePt t="130393" x="6053138" y="4094163"/>
          <p14:tracePt t="130401" x="5926138" y="4094163"/>
          <p14:tracePt t="130410" x="5797550" y="4094163"/>
          <p14:tracePt t="130419" x="5688013" y="4094163"/>
          <p14:tracePt t="130426" x="5580063" y="4094163"/>
          <p14:tracePt t="130434" x="5497513" y="4094163"/>
          <p14:tracePt t="130442" x="5424488" y="4094163"/>
          <p14:tracePt t="130450" x="5368925" y="4094163"/>
          <p14:tracePt t="130459" x="5334000" y="4094163"/>
          <p14:tracePt t="130465" x="5324475" y="4094163"/>
          <p14:tracePt t="130473" x="5314950" y="4086225"/>
          <p14:tracePt t="130482" x="5305425" y="4086225"/>
          <p14:tracePt t="130489" x="5287963" y="4067175"/>
          <p14:tracePt t="130498" x="5260975" y="4049713"/>
          <p14:tracePt t="130505" x="5195888" y="3994150"/>
          <p14:tracePt t="130514" x="5105400" y="3967163"/>
          <p14:tracePt t="130521" x="4949825" y="3940175"/>
          <p14:tracePt t="130530" x="4786313" y="3894138"/>
          <p14:tracePt t="130537" x="4576763" y="3830638"/>
          <p14:tracePt t="130547" x="4376738" y="3767138"/>
          <p14:tracePt t="130553" x="4194175" y="3730625"/>
          <p14:tracePt t="130563" x="4002088" y="3675063"/>
          <p14:tracePt t="130569" x="3838575" y="3629025"/>
          <p14:tracePt t="130577" x="3746500" y="3602038"/>
          <p14:tracePt t="130585" x="3683000" y="3584575"/>
          <p14:tracePt t="130593" x="3673475" y="3584575"/>
          <p14:tracePt t="130601" x="3656013" y="3575050"/>
          <p14:tracePt t="130626" x="3656013" y="3556000"/>
          <p14:tracePt t="130633" x="3656013" y="3548063"/>
          <p14:tracePt t="130641" x="3656013" y="3529013"/>
          <p14:tracePt t="130649" x="3673475" y="3492500"/>
          <p14:tracePt t="130659" x="3683000" y="3475038"/>
          <p14:tracePt t="130673" x="3683000" y="3465513"/>
          <p14:tracePt t="130681" x="3683000" y="3455988"/>
          <p14:tracePt t="130729" x="3683000" y="3446463"/>
          <p14:tracePt t="130737" x="3692525" y="3429000"/>
          <p14:tracePt t="130753" x="3692525" y="3419475"/>
          <p14:tracePt t="130761" x="3692525" y="3392488"/>
          <p14:tracePt t="130769" x="3702050" y="3375025"/>
          <p14:tracePt t="130777" x="3702050" y="3355975"/>
          <p14:tracePt t="130785" x="3709988" y="3338513"/>
          <p14:tracePt t="130793" x="3729038" y="3319463"/>
          <p14:tracePt t="130801" x="3729038" y="3302000"/>
          <p14:tracePt t="130809" x="3738563" y="3292475"/>
          <p14:tracePt t="130817" x="3756025" y="3236913"/>
          <p14:tracePt t="130826" x="3765550" y="3236913"/>
          <p14:tracePt t="130834" x="3783013" y="3209925"/>
          <p14:tracePt t="130841" x="3792538" y="3200400"/>
          <p14:tracePt t="130849" x="3792538" y="3173413"/>
          <p14:tracePt t="130859" x="3810000" y="3155950"/>
          <p14:tracePt t="130865" x="3829050" y="3136900"/>
          <p14:tracePt t="130873" x="3856038" y="3127375"/>
          <p14:tracePt t="130881" x="3865563" y="3119438"/>
          <p14:tracePt t="130889" x="3875088" y="3109913"/>
          <p14:tracePt t="131185" x="3875088" y="3155950"/>
          <p14:tracePt t="131195" x="3856038" y="3219450"/>
          <p14:tracePt t="131201" x="3829050" y="3302000"/>
          <p14:tracePt t="131210" x="3829050" y="3338513"/>
          <p14:tracePt t="131217" x="3829050" y="3382963"/>
          <p14:tracePt t="131226" x="3819525" y="3411538"/>
          <p14:tracePt t="131233" x="3819525" y="3438525"/>
          <p14:tracePt t="131242" x="3819525" y="3455988"/>
          <p14:tracePt t="131249" x="3819525" y="3465513"/>
          <p14:tracePt t="131258" x="3819525" y="3475038"/>
          <p14:tracePt t="132225" x="3802063" y="3438525"/>
          <p14:tracePt t="132234" x="3783013" y="3419475"/>
          <p14:tracePt t="132243" x="3775075" y="3411538"/>
          <p14:tracePt t="132249" x="3775075" y="3402013"/>
          <p14:tracePt t="132259" x="3756025" y="3382963"/>
          <p14:tracePt t="132289" x="3756025" y="3365500"/>
          <p14:tracePt t="132297" x="3756025" y="3355975"/>
          <p14:tracePt t="132313" x="3756025" y="3346450"/>
          <p14:tracePt t="132321" x="3746500" y="3338513"/>
          <p14:tracePt t="132330" x="3746500" y="3328988"/>
          <p14:tracePt t="132346" x="3746500" y="3319463"/>
          <p14:tracePt t="132353" x="3746500" y="3309938"/>
          <p14:tracePt t="132361" x="3746500" y="3302000"/>
          <p14:tracePt t="132369" x="3738563" y="3292475"/>
          <p14:tracePt t="132385" x="3729038" y="3282950"/>
          <p14:tracePt t="132394" x="3729038" y="3265488"/>
          <p14:tracePt t="132401" x="3709988" y="3255963"/>
          <p14:tracePt t="132410" x="3702050" y="3246438"/>
          <p14:tracePt t="132417" x="3692525" y="3236913"/>
          <p14:tracePt t="132426" x="3673475" y="3219450"/>
          <p14:tracePt t="132434" x="3665538" y="3209925"/>
          <p14:tracePt t="132441" x="3629025" y="3182938"/>
          <p14:tracePt t="132457" x="3609975" y="3173413"/>
          <p14:tracePt t="132465" x="3592513" y="3173413"/>
          <p14:tracePt t="132473" x="3573463" y="3173413"/>
          <p14:tracePt t="132481" x="3563938" y="3163888"/>
          <p14:tracePt t="132489" x="3536950" y="3155950"/>
          <p14:tracePt t="132498" x="3527425" y="3146425"/>
          <p14:tracePt t="132561" x="3500438" y="3146425"/>
          <p14:tracePt t="132569" x="3482975" y="3136900"/>
          <p14:tracePt t="132577" x="3463925" y="3136900"/>
          <p14:tracePt t="132585" x="3436938" y="3127375"/>
          <p14:tracePt t="132593" x="3382963" y="3127375"/>
          <p14:tracePt t="132601" x="3327400" y="3119438"/>
          <p14:tracePt t="132610" x="3244850" y="3090863"/>
          <p14:tracePt t="132617" x="3217863" y="3082925"/>
          <p14:tracePt t="132626" x="3171825" y="3073400"/>
          <p14:tracePt t="132633" x="3163888" y="3073400"/>
          <p14:tracePt t="132641" x="3144838" y="3063875"/>
          <p14:tracePt t="132698" x="3136900" y="3054350"/>
          <p14:tracePt t="132713" x="3136900" y="3046413"/>
          <p14:tracePt t="132745" x="3136900" y="3036888"/>
          <p14:tracePt t="132865" x="3136900" y="3027363"/>
          <p14:tracePt t="132873" x="3154363" y="3017838"/>
          <p14:tracePt t="132881" x="3163888" y="3009900"/>
          <p14:tracePt t="132889" x="3181350" y="2990850"/>
          <p14:tracePt t="132897" x="3200400" y="2973388"/>
          <p14:tracePt t="132905" x="3236913" y="2936875"/>
          <p14:tracePt t="132914" x="3254375" y="2917825"/>
          <p14:tracePt t="132922" x="3273425" y="2900363"/>
          <p14:tracePt t="132931" x="3281363" y="2890838"/>
          <p14:tracePt t="132938" x="3309938" y="2863850"/>
          <p14:tracePt t="132954" x="3317875" y="2854325"/>
          <p14:tracePt t="132961" x="3317875" y="2844800"/>
          <p14:tracePt t="133379" x="3317875" y="2854325"/>
          <p14:tracePt t="133387" x="3317875" y="2873375"/>
          <p14:tracePt t="133395" x="3317875" y="2900363"/>
          <p14:tracePt t="133403" x="3317875" y="2909888"/>
          <p14:tracePt t="133410" x="3317875" y="2917825"/>
          <p14:tracePt t="133418" x="3317875" y="2936875"/>
          <p14:tracePt t="133522" x="3317875" y="2946400"/>
          <p14:tracePt t="133538" x="3327400" y="2954338"/>
          <p14:tracePt t="133554" x="3336925" y="2954338"/>
          <p14:tracePt t="133561" x="3346450" y="2963863"/>
          <p14:tracePt t="133729" x="3346450" y="2946400"/>
          <p14:tracePt t="133737" x="3346450" y="2936875"/>
          <p14:tracePt t="133746" x="3346450" y="2927350"/>
          <p14:tracePt t="133753" x="3346450" y="2909888"/>
          <p14:tracePt t="133778" x="3346450" y="2900363"/>
          <p14:tracePt t="133938" x="3354388" y="2900363"/>
          <p14:tracePt t="133962" x="3354388" y="2909888"/>
          <p14:tracePt t="133978" x="3354388" y="2927350"/>
          <p14:tracePt t="133993" x="3354388" y="2946400"/>
          <p14:tracePt t="134002" x="3354388" y="2954338"/>
          <p14:tracePt t="134009" x="3354388" y="2982913"/>
          <p14:tracePt t="134017" x="3354388" y="3000375"/>
          <p14:tracePt t="134025" x="3354388" y="3036888"/>
          <p14:tracePt t="134034" x="3354388" y="3063875"/>
          <p14:tracePt t="134041" x="3354388" y="3082925"/>
          <p14:tracePt t="134049" x="3346450" y="3119438"/>
          <p14:tracePt t="134059" x="3327400" y="3146425"/>
          <p14:tracePt t="134065" x="3317875" y="3163888"/>
          <p14:tracePt t="134073" x="3309938" y="3182938"/>
          <p14:tracePt t="134213" x="3309938" y="3173413"/>
          <p14:tracePt t="134220" x="3363913" y="3136900"/>
          <p14:tracePt t="134225" x="3455988" y="3127375"/>
          <p14:tracePt t="134234" x="3563938" y="3109913"/>
          <p14:tracePt t="134242" x="3719513" y="3082925"/>
          <p14:tracePt t="134249" x="3883025" y="3054350"/>
          <p14:tracePt t="134258" x="4029075" y="3036888"/>
          <p14:tracePt t="134266" x="4121150" y="3027363"/>
          <p14:tracePt t="134273" x="4211638" y="3027363"/>
          <p14:tracePt t="134281" x="4321175" y="3027363"/>
          <p14:tracePt t="134289" x="4403725" y="3027363"/>
          <p14:tracePt t="134299" x="4440238" y="3027363"/>
          <p14:tracePt t="134305" x="4457700" y="3027363"/>
          <p14:tracePt t="134314" x="4476750" y="3027363"/>
          <p14:tracePt t="134593" x="4467225" y="3036888"/>
          <p14:tracePt t="134601" x="4457700" y="3046413"/>
          <p14:tracePt t="134609" x="4440238" y="3054350"/>
          <p14:tracePt t="134617" x="4440238" y="3063875"/>
          <p14:tracePt t="134625" x="4430713" y="3073400"/>
          <p14:tracePt t="134761" x="4413250" y="3046413"/>
          <p14:tracePt t="134770" x="4403725" y="3017838"/>
          <p14:tracePt t="134778" x="4384675" y="2982913"/>
          <p14:tracePt t="134785" x="4376738" y="2963863"/>
          <p14:tracePt t="134793" x="4376738" y="2936875"/>
          <p14:tracePt t="134802" x="4357688" y="2917825"/>
          <p14:tracePt t="134809" x="4357688" y="2900363"/>
          <p14:tracePt t="134818" x="4357688" y="2890838"/>
          <p14:tracePt t="134826" x="4348163" y="2881313"/>
          <p14:tracePt t="134867" x="4348163" y="2854325"/>
          <p14:tracePt t="134883" x="4357688" y="2836863"/>
          <p14:tracePt t="134897" x="4367213" y="2817813"/>
          <p14:tracePt t="134905" x="4367213" y="2808288"/>
          <p14:tracePt t="134913" x="4376738" y="2790825"/>
          <p14:tracePt t="134929" x="4384675" y="2781300"/>
          <p14:tracePt t="135035" x="4403725" y="2781300"/>
          <p14:tracePt t="135045" x="4448175" y="2781300"/>
          <p14:tracePt t="135051" x="4476750" y="2817813"/>
          <p14:tracePt t="135058" x="4503738" y="2836863"/>
          <p14:tracePt t="135065" x="4567238" y="2881313"/>
          <p14:tracePt t="135073" x="4594225" y="2917825"/>
          <p14:tracePt t="135083" x="4630738" y="2946400"/>
          <p14:tracePt t="135089" x="4659313" y="2982913"/>
          <p14:tracePt t="135098" x="4667250" y="2982913"/>
          <p14:tracePt t="135105" x="4667250" y="3000375"/>
          <p14:tracePt t="135113" x="4667250" y="3009900"/>
          <p14:tracePt t="135193" x="4667250" y="3017838"/>
          <p14:tracePt t="135209" x="4667250" y="3036888"/>
          <p14:tracePt t="135218" x="4649788" y="3054350"/>
          <p14:tracePt t="135225" x="4630738" y="3063875"/>
          <p14:tracePt t="135234" x="4613275" y="3073400"/>
          <p14:tracePt t="135241" x="4586288" y="3082925"/>
          <p14:tracePt t="135250" x="4549775" y="3100388"/>
          <p14:tracePt t="135258" x="4521200" y="3119438"/>
          <p14:tracePt t="135265" x="4503738" y="3127375"/>
          <p14:tracePt t="135273" x="4476750" y="3127375"/>
          <p14:tracePt t="135283" x="4457700" y="3136900"/>
          <p14:tracePt t="135289" x="4430713" y="3146425"/>
          <p14:tracePt t="135305" x="4421188" y="3155950"/>
          <p14:tracePt t="135467" x="4467225" y="3136900"/>
          <p14:tracePt t="135474" x="4513263" y="3100388"/>
          <p14:tracePt t="135482" x="4549775" y="3082925"/>
          <p14:tracePt t="135490" x="4594225" y="3036888"/>
          <p14:tracePt t="135497" x="4703763" y="3027363"/>
          <p14:tracePt t="135506" x="4822825" y="2982913"/>
          <p14:tracePt t="135514" x="4949825" y="2954338"/>
          <p14:tracePt t="135523" x="5095875" y="2954338"/>
          <p14:tracePt t="135531" x="5278438" y="2909888"/>
          <p14:tracePt t="135539" x="5441950" y="2890838"/>
          <p14:tracePt t="135546" x="5607050" y="2890838"/>
          <p14:tracePt t="135554" x="5807075" y="2890838"/>
          <p14:tracePt t="135561" x="6007100" y="2890838"/>
          <p14:tracePt t="135571" x="6254750" y="2890838"/>
          <p14:tracePt t="135577" x="6518275" y="2890838"/>
          <p14:tracePt t="135585" x="6810375" y="2890838"/>
          <p14:tracePt t="135593" x="7110413" y="2890838"/>
          <p14:tracePt t="135602" x="7339013" y="2890838"/>
          <p14:tracePt t="135609" x="7602538" y="2890838"/>
          <p14:tracePt t="135617" x="7821613" y="2890838"/>
          <p14:tracePt t="135625" x="8023225" y="2890838"/>
          <p14:tracePt t="135634" x="8204200" y="2890838"/>
          <p14:tracePt t="135641" x="8405813" y="2890838"/>
          <p14:tracePt t="135649" x="8569325" y="2873375"/>
          <p14:tracePt t="135657" x="8715375" y="2863850"/>
          <p14:tracePt t="135665" x="8861425" y="2863850"/>
          <p14:tracePt t="135673" x="9007475" y="2827338"/>
          <p14:tracePt t="138098" x="8469313" y="3375025"/>
          <p14:tracePt t="138106" x="7950200" y="3375025"/>
          <p14:tracePt t="138115" x="7466013" y="3375025"/>
          <p14:tracePt t="138123" x="7019925" y="3375025"/>
          <p14:tracePt t="138133" x="6564313" y="3355975"/>
          <p14:tracePt t="138137" x="6162675" y="3265488"/>
          <p14:tracePt t="138147" x="5853113" y="3246438"/>
          <p14:tracePt t="138153" x="5707063" y="3200400"/>
          <p14:tracePt t="138162" x="5561013" y="3182938"/>
          <p14:tracePt t="138169" x="5497513" y="3173413"/>
          <p14:tracePt t="138177" x="5470525" y="3163888"/>
          <p14:tracePt t="138185" x="5461000" y="3155950"/>
          <p14:tracePt t="140002" x="5461000" y="3146425"/>
          <p14:tracePt t="140010" x="5478463" y="3146425"/>
          <p14:tracePt t="140019" x="5561013" y="3146425"/>
          <p14:tracePt t="140025" x="5634038" y="3146425"/>
          <p14:tracePt t="140033" x="5734050" y="3136900"/>
          <p14:tracePt t="140041" x="5761038" y="3136900"/>
          <p14:tracePt t="140050" x="5816600" y="3127375"/>
          <p14:tracePt t="140057" x="5870575" y="3127375"/>
          <p14:tracePt t="140066" x="5916613" y="3127375"/>
          <p14:tracePt t="140080" x="5935663" y="3109913"/>
          <p14:tracePt t="140083" x="5953125" y="3090863"/>
          <p14:tracePt t="141122" x="5972175" y="3082925"/>
          <p14:tracePt t="141129" x="5980113" y="3082925"/>
          <p14:tracePt t="141137" x="5989638" y="3082925"/>
          <p14:tracePt t="141153" x="5989638" y="3100388"/>
          <p14:tracePt t="141162" x="5999163" y="3119438"/>
          <p14:tracePt t="141169" x="5999163" y="3127375"/>
          <p14:tracePt t="141177" x="5999163" y="3136900"/>
          <p14:tracePt t="141185" x="5999163" y="3146425"/>
          <p14:tracePt t="141291" x="5999163" y="3155950"/>
          <p14:tracePt t="141449" x="5999163" y="3163888"/>
          <p14:tracePt t="141465" x="5999163" y="3173413"/>
          <p14:tracePt t="141481" x="5980113" y="3192463"/>
          <p14:tracePt t="141506" x="5972175" y="3200400"/>
          <p14:tracePt t="141513" x="5962650" y="3209925"/>
          <p14:tracePt t="141529" x="5953125" y="3219450"/>
          <p14:tracePt t="141553" x="5943600" y="3228975"/>
          <p14:tracePt t="141569" x="5935663" y="3228975"/>
          <p14:tracePt t="141601" x="5926138" y="3236913"/>
          <p14:tracePt t="141617" x="5899150" y="3246438"/>
          <p14:tracePt t="141643" x="5889625" y="3255963"/>
          <p14:tracePt t="141650" x="5880100" y="3265488"/>
          <p14:tracePt t="141681" x="5870575" y="3273425"/>
          <p14:tracePt t="143947" x="5853113" y="3273425"/>
          <p14:tracePt t="143954" x="5807075" y="3273425"/>
          <p14:tracePt t="143964" x="5753100" y="3273425"/>
          <p14:tracePt t="143971" x="5716588" y="3273425"/>
          <p14:tracePt t="143980" x="5680075" y="3273425"/>
          <p14:tracePt t="143986" x="5653088" y="3273425"/>
          <p14:tracePt t="143995" x="5634038" y="3273425"/>
          <p14:tracePt t="144002" x="5607050" y="3246438"/>
          <p14:tracePt t="144012" x="5597525" y="3246438"/>
          <p14:tracePt t="144017" x="5580063" y="3236913"/>
          <p14:tracePt t="144027" x="5561013" y="3228975"/>
          <p14:tracePt t="144033" x="5543550" y="3209925"/>
          <p14:tracePt t="144041" x="5514975" y="3200400"/>
          <p14:tracePt t="144049" x="5497513" y="3192463"/>
          <p14:tracePt t="144064" x="5478463" y="3182938"/>
          <p14:tracePt t="144066" x="5441950" y="3163888"/>
          <p14:tracePt t="144073" x="5397500" y="3146425"/>
          <p14:tracePt t="144081" x="5360988" y="3127375"/>
          <p14:tracePt t="144089" x="5314950" y="3109913"/>
          <p14:tracePt t="144097" x="5278438" y="3090863"/>
          <p14:tracePt t="144105" x="5251450" y="3082925"/>
          <p14:tracePt t="144113" x="5232400" y="3054350"/>
          <p14:tracePt t="144121" x="5224463" y="3054350"/>
          <p14:tracePt t="144130" x="5205413" y="3046413"/>
          <p14:tracePt t="144145" x="5195888" y="3036888"/>
          <p14:tracePt t="144162" x="5187950" y="3017838"/>
          <p14:tracePt t="144169" x="5187950" y="3000375"/>
          <p14:tracePt t="144177" x="5178425" y="2982913"/>
          <p14:tracePt t="144185" x="5151438" y="2946400"/>
          <p14:tracePt t="144196" x="5141913" y="2917825"/>
          <p14:tracePt t="144201" x="5105400" y="2863850"/>
          <p14:tracePt t="144212" x="5095875" y="2844800"/>
          <p14:tracePt t="144218" x="5078413" y="2800350"/>
          <p14:tracePt t="144227" x="5041900" y="2754313"/>
          <p14:tracePt t="144233" x="5014913" y="2690813"/>
          <p14:tracePt t="144241" x="4995863" y="2662238"/>
          <p14:tracePt t="144249" x="4986338" y="2625725"/>
          <p14:tracePt t="144257" x="4968875" y="2589213"/>
          <p14:tracePt t="144265" x="4959350" y="2571750"/>
          <p14:tracePt t="144273" x="4959350" y="2525713"/>
          <p14:tracePt t="144281" x="4959350" y="2498725"/>
          <p14:tracePt t="144289" x="4941888" y="2471738"/>
          <p14:tracePt t="144297" x="4941888" y="2435225"/>
          <p14:tracePt t="144305" x="4941888" y="2425700"/>
          <p14:tracePt t="144313" x="4941888" y="2416175"/>
          <p14:tracePt t="144321" x="4941888" y="2398713"/>
          <p14:tracePt t="144329" x="4941888" y="2389188"/>
          <p14:tracePt t="144337" x="4941888" y="2362200"/>
          <p14:tracePt t="144345" x="4949825" y="2352675"/>
          <p14:tracePt t="144353" x="4968875" y="2335213"/>
          <p14:tracePt t="144362" x="4986338" y="2316163"/>
          <p14:tracePt t="144369" x="5022850" y="2289175"/>
          <p14:tracePt t="144381" x="5041900" y="2279650"/>
          <p14:tracePt t="144387" x="5078413" y="2252663"/>
          <p14:tracePt t="144398" x="5122863" y="2233613"/>
          <p14:tracePt t="144403" x="5159375" y="2225675"/>
          <p14:tracePt t="144410" x="5195888" y="2197100"/>
          <p14:tracePt t="144418" x="5232400" y="2189163"/>
          <p14:tracePt t="144426" x="5251450" y="2189163"/>
          <p14:tracePt t="144433" x="5287963" y="2189163"/>
          <p14:tracePt t="144441" x="5334000" y="2179638"/>
          <p14:tracePt t="144449" x="5351463" y="2179638"/>
          <p14:tracePt t="144457" x="5387975" y="2179638"/>
          <p14:tracePt t="144466" x="5405438" y="2179638"/>
          <p14:tracePt t="144475" x="5461000" y="2179638"/>
          <p14:tracePt t="144481" x="5507038" y="2179638"/>
          <p14:tracePt t="144491" x="5543550" y="2179638"/>
          <p14:tracePt t="144498" x="5580063" y="2179638"/>
          <p14:tracePt t="144507" x="5624513" y="2189163"/>
          <p14:tracePt t="144515" x="5661025" y="2197100"/>
          <p14:tracePt t="144524" x="5697538" y="2225675"/>
          <p14:tracePt t="144532" x="5753100" y="2270125"/>
          <p14:tracePt t="144538" x="5770563" y="2289175"/>
          <p14:tracePt t="144545" x="5789613" y="2316163"/>
          <p14:tracePt t="144554" x="5826125" y="2352675"/>
          <p14:tracePt t="144563" x="5834063" y="2398713"/>
          <p14:tracePt t="144571" x="5870575" y="2444750"/>
          <p14:tracePt t="144579" x="5880100" y="2481263"/>
          <p14:tracePt t="144585" x="5899150" y="2535238"/>
          <p14:tracePt t="144594" x="5926138" y="2554288"/>
          <p14:tracePt t="144601" x="5935663" y="2571750"/>
          <p14:tracePt t="144609" x="5943600" y="2617788"/>
          <p14:tracePt t="144617" x="5953125" y="2625725"/>
          <p14:tracePt t="144626" x="5972175" y="2635250"/>
          <p14:tracePt t="144641" x="5980113" y="2671763"/>
          <p14:tracePt t="144681" x="5980113" y="2681288"/>
          <p14:tracePt t="144697" x="5980113" y="2690813"/>
          <p14:tracePt t="144705" x="5980113" y="2708275"/>
          <p14:tracePt t="144713" x="5980113" y="2717800"/>
          <p14:tracePt t="144721" x="5980113" y="2754313"/>
          <p14:tracePt t="144729" x="5980113" y="2771775"/>
          <p14:tracePt t="144737" x="5980113" y="2817813"/>
          <p14:tracePt t="144746" x="5980113" y="2854325"/>
          <p14:tracePt t="144753" x="5980113" y="2881313"/>
          <p14:tracePt t="144762" x="5962650" y="2927350"/>
          <p14:tracePt t="144769" x="5953125" y="2954338"/>
          <p14:tracePt t="144777" x="5943600" y="2990850"/>
          <p14:tracePt t="144785" x="5943600" y="3017838"/>
          <p14:tracePt t="144796" x="5926138" y="3046413"/>
          <p14:tracePt t="144801" x="5926138" y="3054350"/>
          <p14:tracePt t="144809" x="5916613" y="3063875"/>
          <p14:tracePt t="144817" x="5916613" y="3073400"/>
          <p14:tracePt t="144835" x="5916613" y="3090863"/>
          <p14:tracePt t="144851" x="5907088" y="3090863"/>
          <p14:tracePt t="144866" x="5899150" y="3109913"/>
          <p14:tracePt t="144882" x="5870575" y="3155950"/>
          <p14:tracePt t="144889" x="5862638" y="3173413"/>
          <p14:tracePt t="144897" x="5853113" y="3192463"/>
          <p14:tracePt t="144905" x="5816600" y="3228975"/>
          <p14:tracePt t="144914" x="5797550" y="3246438"/>
          <p14:tracePt t="144921" x="5789613" y="3265488"/>
          <p14:tracePt t="144929" x="5780088" y="3273425"/>
          <p14:tracePt t="145097" x="5770563" y="3273425"/>
          <p14:tracePt t="145145" x="5734050" y="3273425"/>
          <p14:tracePt t="145153" x="5680075" y="3273425"/>
          <p14:tracePt t="145162" x="5607050" y="3273425"/>
          <p14:tracePt t="145169" x="5534025" y="3273425"/>
          <p14:tracePt t="145179" x="5441950" y="3273425"/>
          <p14:tracePt t="145185" x="5334000" y="3265488"/>
          <p14:tracePt t="145196" x="5232400" y="3236913"/>
          <p14:tracePt t="145201" x="5141913" y="3236913"/>
          <p14:tracePt t="145210" x="5068888" y="3228975"/>
          <p14:tracePt t="145218" x="4968875" y="3209925"/>
          <p14:tracePt t="145227" x="4932363" y="3200400"/>
          <p14:tracePt t="145235" x="4895850" y="3200400"/>
          <p14:tracePt t="145244" x="4868863" y="3182938"/>
          <p14:tracePt t="145252" x="4859338" y="3173413"/>
          <p14:tracePt t="145314" x="4849813" y="3163888"/>
          <p14:tracePt t="145322" x="4849813" y="3136900"/>
          <p14:tracePt t="145329" x="4849813" y="3100388"/>
          <p14:tracePt t="145339" x="4849813" y="3073400"/>
          <p14:tracePt t="145349" x="4840288" y="3027363"/>
          <p14:tracePt t="145355" x="4832350" y="2973388"/>
          <p14:tracePt t="145366" x="4832350" y="2927350"/>
          <p14:tracePt t="145371" x="4832350" y="2890838"/>
          <p14:tracePt t="145382" x="4832350" y="2873375"/>
          <p14:tracePt t="145386" x="4813300" y="2827338"/>
          <p14:tracePt t="145396" x="4813300" y="2817813"/>
          <p14:tracePt t="145402" x="4813300" y="2790825"/>
          <p14:tracePt t="145410" x="4813300" y="2781300"/>
          <p14:tracePt t="145418" x="4813300" y="2771775"/>
          <p14:tracePt t="145427" x="4813300" y="2754313"/>
          <p14:tracePt t="145433" x="4813300" y="2744788"/>
          <p14:tracePt t="145442" x="4813300" y="2727325"/>
          <p14:tracePt t="145450" x="4813300" y="2698750"/>
          <p14:tracePt t="145460" x="4813300" y="2681288"/>
          <p14:tracePt t="145467" x="4822825" y="2662238"/>
          <p14:tracePt t="145475" x="4832350" y="2644775"/>
          <p14:tracePt t="145483" x="4849813" y="2581275"/>
          <p14:tracePt t="145490" x="4859338" y="2571750"/>
          <p14:tracePt t="145498" x="4868863" y="2544763"/>
          <p14:tracePt t="145505" x="4886325" y="2517775"/>
          <p14:tracePt t="145513" x="4922838" y="2471738"/>
          <p14:tracePt t="145521" x="4932363" y="2452688"/>
          <p14:tracePt t="145530" x="4978400" y="2408238"/>
          <p14:tracePt t="145537" x="4986338" y="2389188"/>
          <p14:tracePt t="145546" x="5022850" y="2362200"/>
          <p14:tracePt t="145553" x="5041900" y="2335213"/>
          <p14:tracePt t="145562" x="5059363" y="2316163"/>
          <p14:tracePt t="145569" x="5068888" y="2306638"/>
          <p14:tracePt t="145579" x="5086350" y="2289175"/>
          <p14:tracePt t="145585" x="5105400" y="2270125"/>
          <p14:tracePt t="145593" x="5122863" y="2252663"/>
          <p14:tracePt t="145601" x="5132388" y="2243138"/>
          <p14:tracePt t="145610" x="5151438" y="2225675"/>
          <p14:tracePt t="145627" x="5168900" y="2206625"/>
          <p14:tracePt t="145634" x="5178425" y="2197100"/>
          <p14:tracePt t="145642" x="5195888" y="2189163"/>
          <p14:tracePt t="145658" x="5205413" y="2179638"/>
          <p14:tracePt t="145666" x="5224463" y="2179638"/>
          <p14:tracePt t="145673" x="5251450" y="2160588"/>
          <p14:tracePt t="145690" x="5305425" y="2152650"/>
          <p14:tracePt t="145697" x="5341938" y="2152650"/>
          <p14:tracePt t="145705" x="5397500" y="2152650"/>
          <p14:tracePt t="145713" x="5451475" y="2152650"/>
          <p14:tracePt t="145721" x="5524500" y="2152650"/>
          <p14:tracePt t="145729" x="5597525" y="2152650"/>
          <p14:tracePt t="145737" x="5653088" y="2152650"/>
          <p14:tracePt t="145746" x="5743575" y="2152650"/>
          <p14:tracePt t="145753" x="5816600" y="2152650"/>
          <p14:tracePt t="145762" x="5899150" y="2152650"/>
          <p14:tracePt t="145769" x="5935663" y="2160588"/>
          <p14:tracePt t="145778" x="5943600" y="2170113"/>
          <p14:tracePt t="145785" x="5999163" y="2197100"/>
          <p14:tracePt t="145793" x="6016625" y="2216150"/>
          <p14:tracePt t="145801" x="6062663" y="2252663"/>
          <p14:tracePt t="145810" x="6089650" y="2270125"/>
          <p14:tracePt t="145818" x="6108700" y="2298700"/>
          <p14:tracePt t="145827" x="6145213" y="2325688"/>
          <p14:tracePt t="145834" x="6162675" y="2343150"/>
          <p14:tracePt t="145842" x="6172200" y="2371725"/>
          <p14:tracePt t="145849" x="6199188" y="2416175"/>
          <p14:tracePt t="145858" x="6199188" y="2425700"/>
          <p14:tracePt t="145866" x="6199188" y="2462213"/>
          <p14:tracePt t="145873" x="6218238" y="2489200"/>
          <p14:tracePt t="145881" x="6218238" y="2508250"/>
          <p14:tracePt t="145889" x="6218238" y="2554288"/>
          <p14:tracePt t="145897" x="6226175" y="2571750"/>
          <p14:tracePt t="145905" x="6226175" y="2608263"/>
          <p14:tracePt t="145913" x="6226175" y="2635250"/>
          <p14:tracePt t="145921" x="6226175" y="2654300"/>
          <p14:tracePt t="145930" x="6226175" y="2698750"/>
          <p14:tracePt t="145937" x="6226175" y="2717800"/>
          <p14:tracePt t="145946" x="6226175" y="2754313"/>
          <p14:tracePt t="145953" x="6226175" y="2800350"/>
          <p14:tracePt t="145962" x="6226175" y="2836863"/>
          <p14:tracePt t="145969" x="6226175" y="2844800"/>
          <p14:tracePt t="145978" x="6226175" y="2863850"/>
          <p14:tracePt t="145985" x="6218238" y="2900363"/>
          <p14:tracePt t="145993" x="6199188" y="2927350"/>
          <p14:tracePt t="146001" x="6181725" y="2946400"/>
          <p14:tracePt t="146011" x="6145213" y="2990850"/>
          <p14:tracePt t="146017" x="6126163" y="3009900"/>
          <p14:tracePt t="146027" x="6116638" y="3036888"/>
          <p14:tracePt t="146033" x="6089650" y="3073400"/>
          <p14:tracePt t="146043" x="6062663" y="3100388"/>
          <p14:tracePt t="146051" x="6035675" y="3127375"/>
          <p14:tracePt t="146061" x="6026150" y="3146425"/>
          <p14:tracePt t="146066" x="6026150" y="3155950"/>
          <p14:tracePt t="146080" x="6016625" y="3163888"/>
          <p14:tracePt t="146083" x="6007100" y="3173413"/>
          <p14:tracePt t="146105" x="5989638" y="3182938"/>
          <p14:tracePt t="146121" x="5989638" y="3192463"/>
          <p14:tracePt t="146130" x="5989638" y="3200400"/>
          <p14:tracePt t="146137" x="5962650" y="3219450"/>
          <p14:tracePt t="146146" x="5926138" y="3219450"/>
          <p14:tracePt t="146153" x="5870575" y="3255963"/>
          <p14:tracePt t="146162" x="5780088" y="3255963"/>
          <p14:tracePt t="146169" x="5697538" y="3265488"/>
          <p14:tracePt t="146178" x="5624513" y="3302000"/>
          <p14:tracePt t="146187" x="5507038" y="3319463"/>
          <p14:tracePt t="146203" x="5360988" y="3328988"/>
          <p14:tracePt t="146214" x="5305425" y="3328988"/>
          <p14:tracePt t="146218" x="5260975" y="3328988"/>
          <p14:tracePt t="146229" x="5224463" y="3328988"/>
          <p14:tracePt t="146234" x="5214938" y="3328988"/>
          <p14:tracePt t="146242" x="5205413" y="3328988"/>
          <p14:tracePt t="146282" x="5187950" y="3328988"/>
          <p14:tracePt t="146289" x="5159375" y="3319463"/>
          <p14:tracePt t="146297" x="5114925" y="3282950"/>
          <p14:tracePt t="146305" x="5049838" y="3228975"/>
          <p14:tracePt t="146313" x="4959350" y="3163888"/>
          <p14:tracePt t="146321" x="4859338" y="3090863"/>
          <p14:tracePt t="146330" x="4776788" y="3017838"/>
          <p14:tracePt t="146337" x="4676775" y="2946400"/>
          <p14:tracePt t="146346" x="4557713" y="2863850"/>
          <p14:tracePt t="146353" x="4521200" y="2808288"/>
          <p14:tracePt t="146362" x="4476750" y="2763838"/>
          <p14:tracePt t="146369" x="4430713" y="2681288"/>
          <p14:tracePt t="146378" x="4413250" y="2635250"/>
          <p14:tracePt t="146385" x="4403725" y="2581275"/>
          <p14:tracePt t="146394" x="4403725" y="2525713"/>
          <p14:tracePt t="146401" x="4403725" y="2462213"/>
          <p14:tracePt t="146410" x="4403725" y="2425700"/>
          <p14:tracePt t="146418" x="4403725" y="2408238"/>
          <p14:tracePt t="146426" x="4403725" y="2362200"/>
          <p14:tracePt t="146434" x="4403725" y="2335213"/>
          <p14:tracePt t="146444" x="4403725" y="2306638"/>
          <p14:tracePt t="146449" x="4421188" y="2279650"/>
          <p14:tracePt t="146458" x="4430713" y="2233613"/>
          <p14:tracePt t="146466" x="4448175" y="2206625"/>
          <p14:tracePt t="146474" x="4476750" y="2170113"/>
          <p14:tracePt t="146481" x="4494213" y="2125663"/>
          <p14:tracePt t="146489" x="4513263" y="2097088"/>
          <p14:tracePt t="146497" x="4549775" y="2070100"/>
          <p14:tracePt t="146505" x="4557713" y="2052638"/>
          <p14:tracePt t="146513" x="4586288" y="2016125"/>
          <p14:tracePt t="146521" x="4594225" y="2006600"/>
          <p14:tracePt t="146530" x="4630738" y="1970088"/>
          <p14:tracePt t="146537" x="4640263" y="1960563"/>
          <p14:tracePt t="146545" x="4649788" y="1951038"/>
          <p14:tracePt t="146553" x="4659313" y="1924050"/>
          <p14:tracePt t="146565" x="4667250" y="1914525"/>
          <p14:tracePt t="146572" x="4686300" y="1897063"/>
          <p14:tracePt t="146587" x="4713288" y="1887538"/>
          <p14:tracePt t="146595" x="4722813" y="1887538"/>
          <p14:tracePt t="146610" x="4730750" y="1887538"/>
          <p14:tracePt t="146618" x="4749800" y="1878013"/>
          <p14:tracePt t="146627" x="4776788" y="1878013"/>
          <p14:tracePt t="146634" x="4803775" y="1878013"/>
          <p14:tracePt t="146643" x="4859338" y="1878013"/>
          <p14:tracePt t="146649" x="4913313" y="1878013"/>
          <p14:tracePt t="146658" x="4978400" y="1878013"/>
          <p14:tracePt t="146665" x="5032375" y="1878013"/>
          <p14:tracePt t="146673" x="5059363" y="1878013"/>
          <p14:tracePt t="146681" x="5086350" y="1878013"/>
          <p14:tracePt t="146689" x="5095875" y="1878013"/>
          <p14:tracePt t="146697" x="5114925" y="1878013"/>
          <p14:tracePt t="146787" x="5105400" y="1887538"/>
          <p14:tracePt t="146795" x="5086350" y="1906588"/>
          <p14:tracePt t="146801" x="5078413" y="1914525"/>
          <p14:tracePt t="146809" x="5068888" y="1933575"/>
          <p14:tracePt t="146817" x="5059363" y="1960563"/>
          <p14:tracePt t="146825" x="5059363" y="1970088"/>
          <p14:tracePt t="146833" x="5049838" y="1987550"/>
          <p14:tracePt t="146961" x="5068888" y="1987550"/>
          <p14:tracePt t="146969" x="5086350" y="1987550"/>
          <p14:tracePt t="146978" x="5151438" y="1960563"/>
          <p14:tracePt t="146985" x="5195888" y="1943100"/>
          <p14:tracePt t="146993" x="5232400" y="1933575"/>
          <p14:tracePt t="147003" x="5268913" y="1906588"/>
          <p14:tracePt t="147011" x="5305425" y="1897063"/>
          <p14:tracePt t="147019" x="5351463" y="1887538"/>
          <p14:tracePt t="147026" x="5387975" y="1878013"/>
          <p14:tracePt t="147033" x="5405438" y="1878013"/>
          <p14:tracePt t="147041" x="5441950" y="1878013"/>
          <p14:tracePt t="147057" x="5451475" y="1878013"/>
          <p14:tracePt t="147137" x="5470525" y="1878013"/>
          <p14:tracePt t="147145" x="5487988" y="1878013"/>
          <p14:tracePt t="147153" x="5524500" y="1906588"/>
          <p14:tracePt t="147161" x="5543550" y="1933575"/>
          <p14:tracePt t="147169" x="5561013" y="1960563"/>
          <p14:tracePt t="147178" x="5588000" y="1979613"/>
          <p14:tracePt t="147185" x="5607050" y="1997075"/>
          <p14:tracePt t="147193" x="5643563" y="2024063"/>
          <p14:tracePt t="147201" x="5661025" y="2033588"/>
          <p14:tracePt t="147209" x="5670550" y="2033588"/>
          <p14:tracePt t="147218" x="5680075" y="2043113"/>
          <p14:tracePt t="147225" x="5680075" y="2052638"/>
          <p14:tracePt t="147277" x="5697538" y="2060575"/>
          <p14:tracePt t="147314" x="5707063" y="2079625"/>
          <p14:tracePt t="147322" x="5724525" y="2097088"/>
          <p14:tracePt t="147330" x="5734050" y="2106613"/>
          <p14:tracePt t="147345" x="5743575" y="2116138"/>
          <p14:tracePt t="147354" x="5761038" y="2133600"/>
          <p14:tracePt t="147363" x="5770563" y="2143125"/>
          <p14:tracePt t="147370" x="5789613" y="2160588"/>
          <p14:tracePt t="147379" x="5797550" y="2170113"/>
          <p14:tracePt t="147386" x="5807075" y="2170113"/>
          <p14:tracePt t="147394" x="5807075" y="2179638"/>
          <p14:tracePt t="147402" x="5816600" y="2189163"/>
          <p14:tracePt t="147410" x="5826125" y="2197100"/>
          <p14:tracePt t="147418" x="5826125" y="2206625"/>
          <p14:tracePt t="147426" x="5834063" y="2216150"/>
          <p14:tracePt t="147434" x="5853113" y="2243138"/>
          <p14:tracePt t="147442" x="5862638" y="2270125"/>
          <p14:tracePt t="147449" x="5870575" y="2289175"/>
          <p14:tracePt t="147457" x="5870575" y="2306638"/>
          <p14:tracePt t="147465" x="5880100" y="2325688"/>
          <p14:tracePt t="147473" x="5889625" y="2352675"/>
          <p14:tracePt t="147481" x="5899150" y="2362200"/>
          <p14:tracePt t="147489" x="5899150" y="2371725"/>
          <p14:tracePt t="147497" x="5899150" y="2389188"/>
          <p14:tracePt t="147505" x="5907088" y="2398713"/>
          <p14:tracePt t="147537" x="5907088" y="2408238"/>
          <p14:tracePt t="147545" x="5907088" y="2444750"/>
          <p14:tracePt t="147553" x="5907088" y="2471738"/>
          <p14:tracePt t="147562" x="5907088" y="2498725"/>
          <p14:tracePt t="147570" x="5907088" y="2525713"/>
          <p14:tracePt t="147579" x="5907088" y="2554288"/>
          <p14:tracePt t="147586" x="5907088" y="2608263"/>
          <p14:tracePt t="147594" x="5907088" y="2644775"/>
          <p14:tracePt t="147602" x="5907088" y="2698750"/>
          <p14:tracePt t="147610" x="5907088" y="2708275"/>
          <p14:tracePt t="147618" x="5899150" y="2744788"/>
          <p14:tracePt t="147626" x="5889625" y="2763838"/>
          <p14:tracePt t="147634" x="5880100" y="2790825"/>
          <p14:tracePt t="147642" x="5870575" y="2808288"/>
          <p14:tracePt t="147649" x="5843588" y="2836863"/>
          <p14:tracePt t="147657" x="5834063" y="2854325"/>
          <p14:tracePt t="147673" x="5826125" y="2890838"/>
          <p14:tracePt t="147683" x="5789613" y="2936875"/>
          <p14:tracePt t="147691" x="5780088" y="2954338"/>
          <p14:tracePt t="147700" x="5780088" y="2963863"/>
          <p14:tracePt t="147707" x="5753100" y="3000375"/>
          <p14:tracePt t="147717" x="5753100" y="3009900"/>
          <p14:tracePt t="147729" x="5743575" y="3027363"/>
          <p14:tracePt t="147737" x="5734050" y="3046413"/>
          <p14:tracePt t="147753" x="5716588" y="3063875"/>
          <p14:tracePt t="147762" x="5688013" y="3090863"/>
          <p14:tracePt t="147769" x="5680075" y="3100388"/>
          <p14:tracePt t="147779" x="5680075" y="3109913"/>
          <p14:tracePt t="147785" x="5653088" y="3127375"/>
          <p14:tracePt t="147793" x="5643563" y="3136900"/>
          <p14:tracePt t="147809" x="5624513" y="3146425"/>
          <p14:tracePt t="147817" x="5616575" y="3146425"/>
          <p14:tracePt t="147825" x="5588000" y="3163888"/>
          <p14:tracePt t="147833" x="5580063" y="3163888"/>
          <p14:tracePt t="147841" x="5561013" y="3163888"/>
          <p14:tracePt t="147850" x="5534025" y="3173413"/>
          <p14:tracePt t="147858" x="5514975" y="3173413"/>
          <p14:tracePt t="147865" x="5497513" y="3173413"/>
          <p14:tracePt t="147874" x="5470525" y="3173413"/>
          <p14:tracePt t="147882" x="5441950" y="3173413"/>
          <p14:tracePt t="147890" x="5424488" y="3173413"/>
          <p14:tracePt t="147898" x="5397500" y="3173413"/>
          <p14:tracePt t="147905" x="5378450" y="3173413"/>
          <p14:tracePt t="147913" x="5334000" y="3173413"/>
          <p14:tracePt t="147921" x="5305425" y="3173413"/>
          <p14:tracePt t="147931" x="5278438" y="3163888"/>
          <p14:tracePt t="147937" x="5232400" y="3146425"/>
          <p14:tracePt t="147946" x="5187950" y="3109913"/>
          <p14:tracePt t="147953" x="5141913" y="3082925"/>
          <p14:tracePt t="147962" x="5078413" y="3036888"/>
          <p14:tracePt t="147969" x="5022850" y="3000375"/>
          <p14:tracePt t="147979" x="4978400" y="2963863"/>
          <p14:tracePt t="147986" x="4949825" y="2927350"/>
          <p14:tracePt t="147994" x="4886325" y="2890838"/>
          <p14:tracePt t="148001" x="4868863" y="2873375"/>
          <p14:tracePt t="148009" x="4822825" y="2827338"/>
          <p14:tracePt t="148018" x="4803775" y="2808288"/>
          <p14:tracePt t="148025" x="4776788" y="2744788"/>
          <p14:tracePt t="148034" x="4749800" y="2717800"/>
          <p14:tracePt t="148041" x="4740275" y="2698750"/>
          <p14:tracePt t="148049" x="4703763" y="2644775"/>
          <p14:tracePt t="148057" x="4695825" y="2598738"/>
          <p14:tracePt t="148065" x="4695825" y="2571750"/>
          <p14:tracePt t="148073" x="4686300" y="2525713"/>
          <p14:tracePt t="148081" x="4667250" y="2481263"/>
          <p14:tracePt t="148089" x="4659313" y="2444750"/>
          <p14:tracePt t="148097" x="4659313" y="2408238"/>
          <p14:tracePt t="148105" x="4659313" y="2379663"/>
          <p14:tracePt t="148113" x="4659313" y="2352675"/>
          <p14:tracePt t="148121" x="4659313" y="2298700"/>
          <p14:tracePt t="148129" x="4659313" y="2279650"/>
          <p14:tracePt t="148137" x="4659313" y="2243138"/>
          <p14:tracePt t="148146" x="4659313" y="2197100"/>
          <p14:tracePt t="148153" x="4659313" y="2179638"/>
          <p14:tracePt t="148162" x="4659313" y="2160588"/>
          <p14:tracePt t="148169" x="4659313" y="2133600"/>
          <p14:tracePt t="148179" x="4667250" y="2106613"/>
          <p14:tracePt t="148185" x="4667250" y="2089150"/>
          <p14:tracePt t="148193" x="4686300" y="2043113"/>
          <p14:tracePt t="148201" x="4703763" y="2024063"/>
          <p14:tracePt t="148209" x="4713288" y="1997075"/>
          <p14:tracePt t="148217" x="4740275" y="1960563"/>
          <p14:tracePt t="148225" x="4767263" y="1933575"/>
          <p14:tracePt t="148234" x="4786313" y="1914525"/>
          <p14:tracePt t="148241" x="4822825" y="1878013"/>
          <p14:tracePt t="148251" x="4822825" y="1870075"/>
          <p14:tracePt t="148258" x="4876800" y="1841500"/>
          <p14:tracePt t="148268" x="4895850" y="1833563"/>
          <p14:tracePt t="148275" x="4932363" y="1814513"/>
          <p14:tracePt t="148283" x="4932363" y="1804988"/>
          <p14:tracePt t="148289" x="4941888" y="1804988"/>
          <p14:tracePt t="148307" x="4949825" y="1804988"/>
          <p14:tracePt t="148323" x="4968875" y="1804988"/>
          <p14:tracePt t="148333" x="5005388" y="1804988"/>
          <p14:tracePt t="148338" x="5059363" y="1804988"/>
          <p14:tracePt t="148346" x="5132388" y="1804988"/>
          <p14:tracePt t="148353" x="5195888" y="1804988"/>
          <p14:tracePt t="148362" x="5268913" y="1804988"/>
          <p14:tracePt t="148369" x="5351463" y="1833563"/>
          <p14:tracePt t="148378" x="5414963" y="1860550"/>
          <p14:tracePt t="148385" x="5470525" y="1870075"/>
          <p14:tracePt t="148393" x="5514975" y="1897063"/>
          <p14:tracePt t="148401" x="5561013" y="1914525"/>
          <p14:tracePt t="148409" x="5570538" y="1924050"/>
          <p14:tracePt t="148417" x="5580063" y="1924050"/>
          <p14:tracePt t="148425" x="5580063" y="1933575"/>
          <p14:tracePt t="148457" x="5580063" y="1960563"/>
          <p14:tracePt t="148466" x="5580063" y="1979613"/>
          <p14:tracePt t="148473" x="5580063" y="2006600"/>
          <p14:tracePt t="148481" x="5580063" y="2043113"/>
          <p14:tracePt t="148489" x="5580063" y="2070100"/>
          <p14:tracePt t="148497" x="5580063" y="2116138"/>
          <p14:tracePt t="148505" x="5597525" y="2170113"/>
          <p14:tracePt t="148513" x="5607050" y="2216150"/>
          <p14:tracePt t="148523" x="5607050" y="2225675"/>
          <p14:tracePt t="148529" x="5607050" y="2243138"/>
          <p14:tracePt t="148537" x="5616575" y="2270125"/>
          <p14:tracePt t="148554" x="5616575" y="2289175"/>
          <p14:tracePt t="148562" x="5616575" y="2306638"/>
          <p14:tracePt t="148570" x="5616575" y="2316163"/>
          <p14:tracePt t="148579" x="5616575" y="2343150"/>
          <p14:tracePt t="148585" x="5616575" y="2352675"/>
          <p14:tracePt t="148594" x="5616575" y="2379663"/>
          <p14:tracePt t="148602" x="5616575" y="2389188"/>
          <p14:tracePt t="148610" x="5634038" y="2416175"/>
          <p14:tracePt t="148625" x="5634038" y="2435225"/>
          <p14:tracePt t="148634" x="5634038" y="2444750"/>
          <p14:tracePt t="148641" x="5643563" y="2462213"/>
          <p14:tracePt t="148659" x="5653088" y="2471738"/>
          <p14:tracePt t="148706" x="5670550" y="2481263"/>
          <p14:tracePt t="148714" x="5743575" y="2462213"/>
          <p14:tracePt t="148722" x="5870575" y="2462213"/>
          <p14:tracePt t="148730" x="6035675" y="2452688"/>
          <p14:tracePt t="148737" x="6199188" y="2452688"/>
          <p14:tracePt t="148749" x="6391275" y="2452688"/>
          <p14:tracePt t="148753" x="6591300" y="2452688"/>
          <p14:tracePt t="148762" x="6837363" y="2452688"/>
          <p14:tracePt t="148769" x="7138988" y="2452688"/>
          <p14:tracePt t="148778" x="7366000" y="2452688"/>
          <p14:tracePt t="148785" x="7594600" y="2452688"/>
          <p14:tracePt t="148794" x="7758113" y="2452688"/>
          <p14:tracePt t="148801" x="7931150" y="2452688"/>
          <p14:tracePt t="148811" x="8040688" y="2452688"/>
          <p14:tracePt t="148819" x="8150225" y="2452688"/>
          <p14:tracePt t="148826" x="8213725" y="2452688"/>
          <p14:tracePt t="148835" x="8269288" y="2452688"/>
          <p14:tracePt t="148843" x="8286750" y="2452688"/>
          <p14:tracePt t="148851" x="8313738" y="2452688"/>
          <p14:tracePt t="148859" x="8323263" y="2452688"/>
          <p14:tracePt t="148866" x="8332788" y="2452688"/>
          <p14:tracePt t="148874" x="8350250" y="2452688"/>
          <p14:tracePt t="148890" x="8359775" y="2452688"/>
          <p14:tracePt t="148898" x="8369300" y="2452688"/>
          <p14:tracePt t="148906" x="8405813" y="2452688"/>
          <p14:tracePt t="148915" x="8451850" y="2452688"/>
          <p14:tracePt t="148921" x="8488363" y="2452688"/>
          <p14:tracePt t="148930" x="8542338" y="2452688"/>
          <p14:tracePt t="148937" x="8569325" y="2452688"/>
          <p14:tracePt t="148946" x="8651875" y="2452688"/>
          <p14:tracePt t="148953" x="8697913" y="2452688"/>
          <p14:tracePt t="148963" x="8778875" y="2452688"/>
          <p14:tracePt t="148969" x="8834438" y="2452688"/>
          <p14:tracePt t="148978" x="8897938" y="2452688"/>
          <p14:tracePt t="148985" x="8951913" y="2471738"/>
          <p14:tracePt t="148993" x="9024938" y="2481263"/>
          <p14:tracePt t="149001" x="9107488" y="2525713"/>
          <p14:tracePt t="149465" x="8961438" y="2973388"/>
          <p14:tracePt t="149473" x="8778875" y="2946400"/>
          <p14:tracePt t="149481" x="8615363" y="2917825"/>
          <p14:tracePt t="149489" x="8415338" y="2900363"/>
          <p14:tracePt t="149497" x="8213725" y="2900363"/>
          <p14:tracePt t="149505" x="8004175" y="2863850"/>
          <p14:tracePt t="149514" x="7785100" y="2863850"/>
          <p14:tracePt t="149521" x="7558088" y="2863850"/>
          <p14:tracePt t="149530" x="7292975" y="2863850"/>
          <p14:tracePt t="149537" x="7029450" y="2863850"/>
          <p14:tracePt t="149545" x="6837363" y="2863850"/>
          <p14:tracePt t="149553" x="6654800" y="2854325"/>
          <p14:tracePt t="149565" x="6481763" y="2817813"/>
          <p14:tracePt t="149569" x="6335713" y="2790825"/>
          <p14:tracePt t="149578" x="6208713" y="2781300"/>
          <p14:tracePt t="149585" x="6108700" y="2754313"/>
          <p14:tracePt t="149593" x="6016625" y="2727325"/>
          <p14:tracePt t="149603" x="5953125" y="2698750"/>
          <p14:tracePt t="149611" x="5907088" y="2690813"/>
          <p14:tracePt t="149620" x="5880100" y="2690813"/>
          <p14:tracePt t="149626" x="5853113" y="2662238"/>
          <p14:tracePt t="149634" x="5843588" y="2662238"/>
          <p14:tracePt t="149641" x="5834063" y="2662238"/>
          <p14:tracePt t="149657" x="5826125" y="2662238"/>
          <p14:tracePt t="149786" x="5816600" y="2644775"/>
          <p14:tracePt t="149795" x="5816600" y="2625725"/>
          <p14:tracePt t="149802" x="5816600" y="2608263"/>
          <p14:tracePt t="149812" x="5816600" y="2581275"/>
          <p14:tracePt t="149819" x="5797550" y="2562225"/>
          <p14:tracePt t="149835" x="5797550" y="2544763"/>
          <p14:tracePt t="149851" x="5797550" y="2535238"/>
          <p14:tracePt t="149859" x="5797550" y="2525713"/>
          <p14:tracePt t="149866" x="5797550" y="2517775"/>
          <p14:tracePt t="149874" x="5789613" y="2489200"/>
          <p14:tracePt t="149905" x="5789613" y="2481263"/>
          <p14:tracePt t="149921" x="5789613" y="2471738"/>
          <p14:tracePt t="149929" x="5780088" y="2471738"/>
          <p14:tracePt t="149945" x="5780088" y="2462213"/>
          <p14:tracePt t="149953" x="5780088" y="2444750"/>
          <p14:tracePt t="149962" x="5780088" y="2435225"/>
          <p14:tracePt t="149978" x="5770563" y="2425700"/>
          <p14:tracePt t="149993" x="5761038" y="2416175"/>
          <p14:tracePt t="150145" x="5761038" y="2408238"/>
          <p14:tracePt t="150241" x="5761038" y="2398713"/>
          <p14:tracePt t="150673" x="5743575" y="2462213"/>
          <p14:tracePt t="150681" x="5724525" y="2508250"/>
          <p14:tracePt t="150689" x="5688013" y="2589213"/>
          <p14:tracePt t="150698" x="5680075" y="2662238"/>
          <p14:tracePt t="150705" x="5643563" y="2690813"/>
          <p14:tracePt t="150714" x="5634038" y="2754313"/>
          <p14:tracePt t="150721" x="5624513" y="2800350"/>
          <p14:tracePt t="150729" x="5624513" y="2808288"/>
          <p14:tracePt t="150737" x="5616575" y="2836863"/>
          <p14:tracePt t="150746" x="5616575" y="2844800"/>
          <p14:tracePt t="150753" x="5616575" y="2854325"/>
          <p14:tracePt t="150835" x="5607050" y="2873375"/>
          <p14:tracePt t="150843" x="5597525" y="2881313"/>
          <p14:tracePt t="150859" x="5597525" y="2890838"/>
          <p14:tracePt t="150865" x="5597525" y="2900363"/>
          <p14:tracePt t="150873" x="5588000" y="2909888"/>
          <p14:tracePt t="151025" x="5588000" y="2863850"/>
          <p14:tracePt t="151033" x="5588000" y="2800350"/>
          <p14:tracePt t="151041" x="5588000" y="2708275"/>
          <p14:tracePt t="151049" x="5588000" y="2635250"/>
          <p14:tracePt t="151057" x="5588000" y="2562225"/>
          <p14:tracePt t="151078" x="5588000" y="2398713"/>
          <p14:tracePt t="151081" x="5588000" y="2343150"/>
          <p14:tracePt t="151089" x="5588000" y="2306638"/>
          <p14:tracePt t="151098" x="5588000" y="2252663"/>
          <p14:tracePt t="151105" x="5588000" y="2216150"/>
          <p14:tracePt t="151114" x="5588000" y="2206625"/>
          <p14:tracePt t="151121" x="5588000" y="2197100"/>
          <p14:tracePt t="151337" x="5607050" y="2216150"/>
          <p14:tracePt t="151346" x="5653088" y="2252663"/>
          <p14:tracePt t="151353" x="5734050" y="2298700"/>
          <p14:tracePt t="151362" x="5870575" y="2371725"/>
          <p14:tracePt t="151369" x="6016625" y="2425700"/>
          <p14:tracePt t="151378" x="6208713" y="2489200"/>
          <p14:tracePt t="151385" x="6418263" y="2525713"/>
          <p14:tracePt t="151394" x="6718300" y="2625725"/>
          <p14:tracePt t="151401" x="7010400" y="2681288"/>
          <p14:tracePt t="151409" x="7412038" y="2771775"/>
          <p14:tracePt t="151417" x="7767638" y="2817813"/>
          <p14:tracePt t="151425" x="8232775" y="2881313"/>
          <p14:tracePt t="151433" x="8661400" y="2954338"/>
          <p14:tracePt t="151441" x="9053513" y="30178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7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9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.2|32.5|14.7|10.3|58.5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6.6|23|6.6|9|10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|5.2|12.2|8.8|10.5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1|2.6|11.1|1|0.8|13.5|6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5.9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</TotalTime>
  <Words>1319</Words>
  <Application>Microsoft Office PowerPoint</Application>
  <PresentationFormat>画面に合わせる (4:3)</PresentationFormat>
  <Paragraphs>352</Paragraphs>
  <Slides>34</Slides>
  <Notes>1</Notes>
  <HiddenSlides>0</HiddenSlides>
  <MMClips>34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9" baseType="lpstr">
      <vt:lpstr>HGｺﾞｼｯｸE</vt:lpstr>
      <vt:lpstr>Arial</vt:lpstr>
      <vt:lpstr>Arial Black</vt:lpstr>
      <vt:lpstr>Times New Roman</vt:lpstr>
      <vt:lpstr>標準デザイン</vt:lpstr>
      <vt:lpstr>分散共有メモリ型計算機　 </vt:lpstr>
      <vt:lpstr>集中メモリ型と分散メモリ型</vt:lpstr>
      <vt:lpstr>NUMAの分類</vt:lpstr>
      <vt:lpstr>典型的な分散メモリ型</vt:lpstr>
      <vt:lpstr>ディレクトリ方式のキャッシュ</vt:lpstr>
      <vt:lpstr>キャッシュの制御（Node 3読み出し）</vt:lpstr>
      <vt:lpstr>キャッシュの制御（Node 3読み出し） </vt:lpstr>
      <vt:lpstr>キャッシュの制御（Node 1読み出し）</vt:lpstr>
      <vt:lpstr>キャッシュの制御（Node 3書込み） </vt:lpstr>
      <vt:lpstr>キャッシュの制御（Node 2読み出し） </vt:lpstr>
      <vt:lpstr>キャッシュの制御（Node 2書込み） </vt:lpstr>
      <vt:lpstr>三角データ交換</vt:lpstr>
      <vt:lpstr>フルマップ方式</vt:lpstr>
      <vt:lpstr>リミテッドポインタ</vt:lpstr>
      <vt:lpstr>リミテッドポインタ</vt:lpstr>
      <vt:lpstr>キャッシュ間のリンクを構築</vt:lpstr>
      <vt:lpstr>ディレクトリをキャッシュに持たせる</vt:lpstr>
      <vt:lpstr>スヌープキャッシュとディレクトリキャッシュ</vt:lpstr>
      <vt:lpstr>共有メモリの一貫性を常にとる必要があるのか？</vt:lpstr>
      <vt:lpstr>シーケンシャルコンシステンシィ</vt:lpstr>
      <vt:lpstr>遅延があるとシーケンシャル コンシステンシィは実現できない</vt:lpstr>
      <vt:lpstr>シーケンシャルコンシステンシィは全てのアクセスの順序を守る</vt:lpstr>
      <vt:lpstr>ウィークオーダリング</vt:lpstr>
      <vt:lpstr>ウィークオーダリング</vt:lpstr>
      <vt:lpstr>NUMA型スーパーコンピュータ </vt:lpstr>
      <vt:lpstr>PowerPoint プレゼンテーション</vt:lpstr>
      <vt:lpstr>The Earth simulator (2002)　Simple NUMA</vt:lpstr>
      <vt:lpstr>地球シミュレータ</vt:lpstr>
      <vt:lpstr>Supercomputer 「K」</vt:lpstr>
      <vt:lpstr>PowerPoint プレゼンテーション</vt:lpstr>
      <vt:lpstr>PowerPoint プレゼンテーション</vt:lpstr>
      <vt:lpstr>PowerPoint プレゼンテーション</vt:lpstr>
      <vt:lpstr>日本のフラグシップスパコンはNUMA型が多い</vt:lpstr>
      <vt:lpstr>演習</vt:lpstr>
    </vt:vector>
  </TitlesOfParts>
  <Company>慶應義塾大学理工学部情報工学科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計算機構成： トップダウンの解説</dc:title>
  <dc:creator>hunga</dc:creator>
  <cp:lastModifiedBy>hunga</cp:lastModifiedBy>
  <cp:revision>110</cp:revision>
  <dcterms:created xsi:type="dcterms:W3CDTF">2003-01-11T21:22:28Z</dcterms:created>
  <dcterms:modified xsi:type="dcterms:W3CDTF">2020-04-22T14:02:20Z</dcterms:modified>
</cp:coreProperties>
</file>